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autoCompressPictures="0">
  <p:sldMasterIdLst>
    <p:sldMasterId id="2147483648" r:id="rId1"/>
  </p:sldMasterIdLst>
  <p:notesMasterIdLst>
    <p:notesMasterId r:id="rId21"/>
  </p:notesMasterIdLst>
  <p:sldIdLst>
    <p:sldId id="327" r:id="rId2"/>
    <p:sldId id="332" r:id="rId3"/>
    <p:sldId id="326" r:id="rId4"/>
    <p:sldId id="333" r:id="rId5"/>
    <p:sldId id="345" r:id="rId6"/>
    <p:sldId id="335" r:id="rId7"/>
    <p:sldId id="338" r:id="rId8"/>
    <p:sldId id="339" r:id="rId9"/>
    <p:sldId id="334" r:id="rId10"/>
    <p:sldId id="336" r:id="rId11"/>
    <p:sldId id="337" r:id="rId12"/>
    <p:sldId id="340" r:id="rId13"/>
    <p:sldId id="341" r:id="rId14"/>
    <p:sldId id="342" r:id="rId15"/>
    <p:sldId id="343" r:id="rId16"/>
    <p:sldId id="344" r:id="rId17"/>
    <p:sldId id="346" r:id="rId18"/>
    <p:sldId id="347" r:id="rId19"/>
    <p:sldId id="316" r:id="rId20"/>
  </p:sldIdLst>
  <p:sldSz cx="12192000" cy="6858000"/>
  <p:notesSz cx="6858000" cy="9144000"/>
  <p:embeddedFontLst>
    <p:embeddedFont>
      <p:font typeface="Cairo" panose="020B0604020202020204" charset="-78"/>
      <p:regular r:id="rId22"/>
      <p:bold r:id="rId23"/>
    </p:embeddedFont>
    <p:embeddedFont>
      <p:font typeface="Calibri" panose="020F0502020204030204" pitchFamily="34" charset="0"/>
      <p:regular r:id="rId24"/>
      <p:bold r:id="rId25"/>
      <p:italic r:id="rId26"/>
      <p:boldItalic r:id="rId27"/>
    </p:embeddedFont>
    <p:embeddedFont>
      <p:font typeface="Harmattan" panose="020B0604020202020204" charset="-78"/>
      <p:regular r:id="rId28"/>
      <p:bold r:id="rId29"/>
    </p:embeddedFont>
  </p:embeddedFontLst>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9" userDrawn="1">
          <p15:clr>
            <a:srgbClr val="A4A3A4"/>
          </p15:clr>
        </p15:guide>
        <p15:guide id="2" pos="3840" userDrawn="1">
          <p15:clr>
            <a:srgbClr val="A4A3A4"/>
          </p15:clr>
        </p15:guide>
        <p15:guide id="5" orient="horz" pos="1366" userDrawn="1">
          <p15:clr>
            <a:srgbClr val="A4A3A4"/>
          </p15:clr>
        </p15:guide>
        <p15:guide id="6" pos="7083" userDrawn="1">
          <p15:clr>
            <a:srgbClr val="A4A3A4"/>
          </p15:clr>
        </p15:guide>
        <p15:guide id="7" pos="642" userDrawn="1">
          <p15:clr>
            <a:srgbClr val="A4A3A4"/>
          </p15:clr>
        </p15:guide>
        <p15:guide id="8" orient="horz" pos="1729" userDrawn="1">
          <p15:clr>
            <a:srgbClr val="A4A3A4"/>
          </p15:clr>
        </p15:guide>
        <p15:guide id="9" orient="horz" pos="33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94D"/>
    <a:srgbClr val="FFDFDE"/>
    <a:srgbClr val="742C62"/>
    <a:srgbClr val="521E46"/>
    <a:srgbClr val="FF7F8D"/>
    <a:srgbClr val="A6E4E6"/>
    <a:srgbClr val="FDE79C"/>
    <a:srgbClr val="FE7F8D"/>
    <a:srgbClr val="FFE59F"/>
    <a:srgbClr val="752B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DD1B59-A415-47D3-AB3B-B42FE2A7DB6D}" v="1" dt="2023-04-15T11:30:55.9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5297" autoAdjust="0"/>
  </p:normalViewPr>
  <p:slideViewPr>
    <p:cSldViewPr snapToGrid="0">
      <p:cViewPr varScale="1">
        <p:scale>
          <a:sx n="78" d="100"/>
          <a:sy n="78" d="100"/>
        </p:scale>
        <p:origin x="850" y="91"/>
      </p:cViewPr>
      <p:guideLst>
        <p:guide orient="horz" pos="799"/>
        <p:guide pos="3840"/>
        <p:guide orient="horz" pos="1366"/>
        <p:guide pos="7083"/>
        <p:guide pos="642"/>
        <p:guide orient="horz" pos="1729"/>
        <p:guide orient="horz" pos="3362"/>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ssan MH" userId="84cd2103f36ef0dc" providerId="LiveId" clId="{DEB09C12-C376-40B2-8D42-A50FB6EF1F24}"/>
    <pc:docChg chg="undo redo custSel addSld delSld modSld sldOrd">
      <pc:chgData name="hassan MH" userId="84cd2103f36ef0dc" providerId="LiveId" clId="{DEB09C12-C376-40B2-8D42-A50FB6EF1F24}" dt="2022-04-20T15:00:26.757" v="2374" actId="207"/>
      <pc:docMkLst>
        <pc:docMk/>
      </pc:docMkLst>
      <pc:sldChg chg="modSp mod">
        <pc:chgData name="hassan MH" userId="84cd2103f36ef0dc" providerId="LiveId" clId="{DEB09C12-C376-40B2-8D42-A50FB6EF1F24}" dt="2022-04-20T15:00:26.757" v="2374" actId="207"/>
        <pc:sldMkLst>
          <pc:docMk/>
          <pc:sldMk cId="1487315265" sldId="316"/>
        </pc:sldMkLst>
        <pc:spChg chg="mod">
          <ac:chgData name="hassan MH" userId="84cd2103f36ef0dc" providerId="LiveId" clId="{DEB09C12-C376-40B2-8D42-A50FB6EF1F24}" dt="2022-04-20T15:00:26.757" v="2374" actId="207"/>
          <ac:spMkLst>
            <pc:docMk/>
            <pc:sldMk cId="1487315265" sldId="316"/>
            <ac:spMk id="7" creationId="{D0DD99C7-B0F2-42C9-8154-DC9D5C52B44D}"/>
          </ac:spMkLst>
        </pc:spChg>
      </pc:sldChg>
      <pc:sldChg chg="addSp delSp modSp new del mod ord modShow">
        <pc:chgData name="hassan MH" userId="84cd2103f36ef0dc" providerId="LiveId" clId="{DEB09C12-C376-40B2-8D42-A50FB6EF1F24}" dt="2022-04-15T16:03:32.083" v="2210" actId="47"/>
        <pc:sldMkLst>
          <pc:docMk/>
          <pc:sldMk cId="2545933921" sldId="317"/>
        </pc:sldMkLst>
        <pc:spChg chg="del">
          <ac:chgData name="hassan MH" userId="84cd2103f36ef0dc" providerId="LiveId" clId="{DEB09C12-C376-40B2-8D42-A50FB6EF1F24}" dt="2022-04-15T12:33:50.092" v="4" actId="478"/>
          <ac:spMkLst>
            <pc:docMk/>
            <pc:sldMk cId="2545933921" sldId="317"/>
            <ac:spMk id="2" creationId="{78759509-58DD-424B-8EC5-BE199A0163CE}"/>
          </ac:spMkLst>
        </pc:spChg>
        <pc:spChg chg="del">
          <ac:chgData name="hassan MH" userId="84cd2103f36ef0dc" providerId="LiveId" clId="{DEB09C12-C376-40B2-8D42-A50FB6EF1F24}" dt="2022-04-15T12:33:50.092" v="4" actId="478"/>
          <ac:spMkLst>
            <pc:docMk/>
            <pc:sldMk cId="2545933921" sldId="317"/>
            <ac:spMk id="3" creationId="{7938611B-8406-4F65-83BC-FEBD1D7EB222}"/>
          </ac:spMkLst>
        </pc:spChg>
        <pc:spChg chg="add del">
          <ac:chgData name="hassan MH" userId="84cd2103f36ef0dc" providerId="LiveId" clId="{DEB09C12-C376-40B2-8D42-A50FB6EF1F24}" dt="2022-04-15T12:36:15.400" v="6" actId="22"/>
          <ac:spMkLst>
            <pc:docMk/>
            <pc:sldMk cId="2545933921" sldId="317"/>
            <ac:spMk id="5" creationId="{D24D0738-7238-47E0-8F6B-9BE79457F560}"/>
          </ac:spMkLst>
        </pc:spChg>
        <pc:spChg chg="add mod">
          <ac:chgData name="hassan MH" userId="84cd2103f36ef0dc" providerId="LiveId" clId="{DEB09C12-C376-40B2-8D42-A50FB6EF1F24}" dt="2022-04-15T12:38:26.705" v="40" actId="1076"/>
          <ac:spMkLst>
            <pc:docMk/>
            <pc:sldMk cId="2545933921" sldId="317"/>
            <ac:spMk id="7" creationId="{069F4183-6E6A-4F6A-9A28-E30BFE158D9B}"/>
          </ac:spMkLst>
        </pc:spChg>
        <pc:spChg chg="add mod">
          <ac:chgData name="hassan MH" userId="84cd2103f36ef0dc" providerId="LiveId" clId="{DEB09C12-C376-40B2-8D42-A50FB6EF1F24}" dt="2022-04-15T12:37:04.122" v="21" actId="20577"/>
          <ac:spMkLst>
            <pc:docMk/>
            <pc:sldMk cId="2545933921" sldId="317"/>
            <ac:spMk id="8" creationId="{5B3AEAD7-B690-4DF3-9CF0-8AAD979A670D}"/>
          </ac:spMkLst>
        </pc:spChg>
        <pc:spChg chg="add del mod">
          <ac:chgData name="hassan MH" userId="84cd2103f36ef0dc" providerId="LiveId" clId="{DEB09C12-C376-40B2-8D42-A50FB6EF1F24}" dt="2022-04-15T13:56:15.802" v="427" actId="21"/>
          <ac:spMkLst>
            <pc:docMk/>
            <pc:sldMk cId="2545933921" sldId="317"/>
            <ac:spMk id="10" creationId="{34560CE6-7D69-4B49-9CC4-FDBBC010388A}"/>
          </ac:spMkLst>
        </pc:spChg>
        <pc:spChg chg="add mod">
          <ac:chgData name="hassan MH" userId="84cd2103f36ef0dc" providerId="LiveId" clId="{DEB09C12-C376-40B2-8D42-A50FB6EF1F24}" dt="2022-04-15T14:21:15.986" v="781" actId="1076"/>
          <ac:spMkLst>
            <pc:docMk/>
            <pc:sldMk cId="2545933921" sldId="317"/>
            <ac:spMk id="11" creationId="{5CA40362-8D4E-48BB-A450-D7F0BD02F03D}"/>
          </ac:spMkLst>
        </pc:spChg>
      </pc:sldChg>
      <pc:sldChg chg="addSp delSp modSp new del mod ord">
        <pc:chgData name="hassan MH" userId="84cd2103f36ef0dc" providerId="LiveId" clId="{DEB09C12-C376-40B2-8D42-A50FB6EF1F24}" dt="2022-04-15T15:59:58.444" v="2154" actId="47"/>
        <pc:sldMkLst>
          <pc:docMk/>
          <pc:sldMk cId="3873913329" sldId="318"/>
        </pc:sldMkLst>
        <pc:spChg chg="del">
          <ac:chgData name="hassan MH" userId="84cd2103f36ef0dc" providerId="LiveId" clId="{DEB09C12-C376-40B2-8D42-A50FB6EF1F24}" dt="2022-04-15T12:37:19.509" v="23" actId="478"/>
          <ac:spMkLst>
            <pc:docMk/>
            <pc:sldMk cId="3873913329" sldId="318"/>
            <ac:spMk id="2" creationId="{A3DA296B-A538-4095-AC68-B36038264E85}"/>
          </ac:spMkLst>
        </pc:spChg>
        <pc:spChg chg="del">
          <ac:chgData name="hassan MH" userId="84cd2103f36ef0dc" providerId="LiveId" clId="{DEB09C12-C376-40B2-8D42-A50FB6EF1F24}" dt="2022-04-15T12:37:19.509" v="23" actId="478"/>
          <ac:spMkLst>
            <pc:docMk/>
            <pc:sldMk cId="3873913329" sldId="318"/>
            <ac:spMk id="3" creationId="{2ABED018-5722-4890-A0E3-1C13D446B855}"/>
          </ac:spMkLst>
        </pc:spChg>
        <pc:spChg chg="add mod">
          <ac:chgData name="hassan MH" userId="84cd2103f36ef0dc" providerId="LiveId" clId="{DEB09C12-C376-40B2-8D42-A50FB6EF1F24}" dt="2022-04-15T15:54:04.953" v="2073" actId="21"/>
          <ac:spMkLst>
            <pc:docMk/>
            <pc:sldMk cId="3873913329" sldId="318"/>
            <ac:spMk id="5" creationId="{B7FB8245-811D-4AC1-9DA4-48EB2EB510CA}"/>
          </ac:spMkLst>
        </pc:spChg>
        <pc:spChg chg="add mod">
          <ac:chgData name="hassan MH" userId="84cd2103f36ef0dc" providerId="LiveId" clId="{DEB09C12-C376-40B2-8D42-A50FB6EF1F24}" dt="2022-04-15T12:43:21.879" v="91" actId="20577"/>
          <ac:spMkLst>
            <pc:docMk/>
            <pc:sldMk cId="3873913329" sldId="318"/>
            <ac:spMk id="6" creationId="{CA7410B6-015B-4627-9EA2-6D25AB8B2EE0}"/>
          </ac:spMkLst>
        </pc:spChg>
      </pc:sldChg>
      <pc:sldChg chg="addSp modSp add del mod ord modShow">
        <pc:chgData name="hassan MH" userId="84cd2103f36ef0dc" providerId="LiveId" clId="{DEB09C12-C376-40B2-8D42-A50FB6EF1F24}" dt="2022-04-15T16:03:32.083" v="2210" actId="47"/>
        <pc:sldMkLst>
          <pc:docMk/>
          <pc:sldMk cId="1365888376" sldId="319"/>
        </pc:sldMkLst>
        <pc:spChg chg="add mod">
          <ac:chgData name="hassan MH" userId="84cd2103f36ef0dc" providerId="LiveId" clId="{DEB09C12-C376-40B2-8D42-A50FB6EF1F24}" dt="2022-04-15T14:47:20.112" v="1145" actId="1076"/>
          <ac:spMkLst>
            <pc:docMk/>
            <pc:sldMk cId="1365888376" sldId="319"/>
            <ac:spMk id="3" creationId="{D68BA36D-424B-44D4-8320-F57F86ACA72B}"/>
          </ac:spMkLst>
        </pc:spChg>
        <pc:spChg chg="add mod">
          <ac:chgData name="hassan MH" userId="84cd2103f36ef0dc" providerId="LiveId" clId="{DEB09C12-C376-40B2-8D42-A50FB6EF1F24}" dt="2022-04-15T14:40:31.078" v="1049" actId="1076"/>
          <ac:spMkLst>
            <pc:docMk/>
            <pc:sldMk cId="1365888376" sldId="319"/>
            <ac:spMk id="5" creationId="{979F760A-29AA-4817-BA01-52BB323141EF}"/>
          </ac:spMkLst>
        </pc:spChg>
        <pc:spChg chg="add mod">
          <ac:chgData name="hassan MH" userId="84cd2103f36ef0dc" providerId="LiveId" clId="{DEB09C12-C376-40B2-8D42-A50FB6EF1F24}" dt="2022-04-15T14:48:43.883" v="1188" actId="21"/>
          <ac:spMkLst>
            <pc:docMk/>
            <pc:sldMk cId="1365888376" sldId="319"/>
            <ac:spMk id="7" creationId="{C339391C-2ABB-46BE-BC5B-4C9A170C6420}"/>
          </ac:spMkLst>
        </pc:spChg>
        <pc:spChg chg="add mod">
          <ac:chgData name="hassan MH" userId="84cd2103f36ef0dc" providerId="LiveId" clId="{DEB09C12-C376-40B2-8D42-A50FB6EF1F24}" dt="2022-04-15T12:43:59.241" v="116" actId="20577"/>
          <ac:spMkLst>
            <pc:docMk/>
            <pc:sldMk cId="1365888376" sldId="319"/>
            <ac:spMk id="8" creationId="{B568D4A2-7765-44D5-B481-A7BA71BE49B3}"/>
          </ac:spMkLst>
        </pc:spChg>
      </pc:sldChg>
      <pc:sldChg chg="addSp modSp add del mod ord">
        <pc:chgData name="hassan MH" userId="84cd2103f36ef0dc" providerId="LiveId" clId="{DEB09C12-C376-40B2-8D42-A50FB6EF1F24}" dt="2022-04-15T16:03:32.083" v="2210" actId="47"/>
        <pc:sldMkLst>
          <pc:docMk/>
          <pc:sldMk cId="3781647711" sldId="320"/>
        </pc:sldMkLst>
        <pc:spChg chg="add mod">
          <ac:chgData name="hassan MH" userId="84cd2103f36ef0dc" providerId="LiveId" clId="{DEB09C12-C376-40B2-8D42-A50FB6EF1F24}" dt="2022-04-15T12:44:06.189" v="118" actId="1076"/>
          <ac:spMkLst>
            <pc:docMk/>
            <pc:sldMk cId="3781647711" sldId="320"/>
            <ac:spMk id="3" creationId="{7761D5AC-2E1D-4B29-BC64-91BB6DCB991D}"/>
          </ac:spMkLst>
        </pc:spChg>
        <pc:spChg chg="add mod">
          <ac:chgData name="hassan MH" userId="84cd2103f36ef0dc" providerId="LiveId" clId="{DEB09C12-C376-40B2-8D42-A50FB6EF1F24}" dt="2022-04-15T12:44:02.941" v="117" actId="1076"/>
          <ac:spMkLst>
            <pc:docMk/>
            <pc:sldMk cId="3781647711" sldId="320"/>
            <ac:spMk id="5" creationId="{30BB6A01-D67C-4AB1-955A-C1F27135B68F}"/>
          </ac:spMkLst>
        </pc:spChg>
        <pc:spChg chg="add mod">
          <ac:chgData name="hassan MH" userId="84cd2103f36ef0dc" providerId="LiveId" clId="{DEB09C12-C376-40B2-8D42-A50FB6EF1F24}" dt="2022-04-15T12:44:19.591" v="123" actId="20577"/>
          <ac:spMkLst>
            <pc:docMk/>
            <pc:sldMk cId="3781647711" sldId="320"/>
            <ac:spMk id="6" creationId="{690BC12D-4860-4C73-A55C-2BEBD27B4D6A}"/>
          </ac:spMkLst>
        </pc:spChg>
      </pc:sldChg>
      <pc:sldChg chg="addSp modSp add del mod ord modShow">
        <pc:chgData name="hassan MH" userId="84cd2103f36ef0dc" providerId="LiveId" clId="{DEB09C12-C376-40B2-8D42-A50FB6EF1F24}" dt="2022-04-15T16:03:32.083" v="2210" actId="47"/>
        <pc:sldMkLst>
          <pc:docMk/>
          <pc:sldMk cId="4005808246" sldId="321"/>
        </pc:sldMkLst>
        <pc:spChg chg="add mod">
          <ac:chgData name="hassan MH" userId="84cd2103f36ef0dc" providerId="LiveId" clId="{DEB09C12-C376-40B2-8D42-A50FB6EF1F24}" dt="2022-04-15T12:44:26.557" v="124" actId="1076"/>
          <ac:spMkLst>
            <pc:docMk/>
            <pc:sldMk cId="4005808246" sldId="321"/>
            <ac:spMk id="3" creationId="{7E026E82-1F12-49A3-B1D6-09517E86835F}"/>
          </ac:spMkLst>
        </pc:spChg>
        <pc:spChg chg="add mod">
          <ac:chgData name="hassan MH" userId="84cd2103f36ef0dc" providerId="LiveId" clId="{DEB09C12-C376-40B2-8D42-A50FB6EF1F24}" dt="2022-04-15T12:43:15.666" v="85"/>
          <ac:spMkLst>
            <pc:docMk/>
            <pc:sldMk cId="4005808246" sldId="321"/>
            <ac:spMk id="4" creationId="{EF18106C-9F3F-4763-AC87-9AEA7B070896}"/>
          </ac:spMkLst>
        </pc:spChg>
      </pc:sldChg>
      <pc:sldChg chg="addSp modSp add del mod ord">
        <pc:chgData name="hassan MH" userId="84cd2103f36ef0dc" providerId="LiveId" clId="{DEB09C12-C376-40B2-8D42-A50FB6EF1F24}" dt="2022-04-15T15:26:38.913" v="1641" actId="47"/>
        <pc:sldMkLst>
          <pc:docMk/>
          <pc:sldMk cId="2535521133" sldId="322"/>
        </pc:sldMkLst>
        <pc:spChg chg="add mod">
          <ac:chgData name="hassan MH" userId="84cd2103f36ef0dc" providerId="LiveId" clId="{DEB09C12-C376-40B2-8D42-A50FB6EF1F24}" dt="2022-04-15T15:22:51.169" v="1593" actId="21"/>
          <ac:spMkLst>
            <pc:docMk/>
            <pc:sldMk cId="2535521133" sldId="322"/>
            <ac:spMk id="3" creationId="{0423928E-E91E-4231-B662-12597FFD7873}"/>
          </ac:spMkLst>
        </pc:spChg>
        <pc:spChg chg="add mod">
          <ac:chgData name="hassan MH" userId="84cd2103f36ef0dc" providerId="LiveId" clId="{DEB09C12-C376-40B2-8D42-A50FB6EF1F24}" dt="2022-04-15T12:43:27.079" v="94" actId="20577"/>
          <ac:spMkLst>
            <pc:docMk/>
            <pc:sldMk cId="2535521133" sldId="322"/>
            <ac:spMk id="4" creationId="{91BD7ED9-0C03-41E1-A5F2-BCC652FDF306}"/>
          </ac:spMkLst>
        </pc:spChg>
      </pc:sldChg>
      <pc:sldChg chg="addSp delSp modSp new del mod ord">
        <pc:chgData name="hassan MH" userId="84cd2103f36ef0dc" providerId="LiveId" clId="{DEB09C12-C376-40B2-8D42-A50FB6EF1F24}" dt="2022-04-15T16:03:32.083" v="2210" actId="47"/>
        <pc:sldMkLst>
          <pc:docMk/>
          <pc:sldMk cId="308806595" sldId="323"/>
        </pc:sldMkLst>
        <pc:spChg chg="del">
          <ac:chgData name="hassan MH" userId="84cd2103f36ef0dc" providerId="LiveId" clId="{DEB09C12-C376-40B2-8D42-A50FB6EF1F24}" dt="2022-04-15T12:39:48.237" v="54" actId="478"/>
          <ac:spMkLst>
            <pc:docMk/>
            <pc:sldMk cId="308806595" sldId="323"/>
            <ac:spMk id="2" creationId="{73DD91CD-2333-4989-9FB0-DEFF50CDF8EC}"/>
          </ac:spMkLst>
        </pc:spChg>
        <pc:spChg chg="del">
          <ac:chgData name="hassan MH" userId="84cd2103f36ef0dc" providerId="LiveId" clId="{DEB09C12-C376-40B2-8D42-A50FB6EF1F24}" dt="2022-04-15T12:39:48.237" v="54" actId="478"/>
          <ac:spMkLst>
            <pc:docMk/>
            <pc:sldMk cId="308806595" sldId="323"/>
            <ac:spMk id="3" creationId="{DB38F532-2921-48DB-9B21-9920C6A6B14C}"/>
          </ac:spMkLst>
        </pc:spChg>
        <pc:spChg chg="add mod">
          <ac:chgData name="hassan MH" userId="84cd2103f36ef0dc" providerId="LiveId" clId="{DEB09C12-C376-40B2-8D42-A50FB6EF1F24}" dt="2022-04-15T12:39:56.903" v="58" actId="1076"/>
          <ac:spMkLst>
            <pc:docMk/>
            <pc:sldMk cId="308806595" sldId="323"/>
            <ac:spMk id="5" creationId="{3EF8081C-2743-4742-971D-3AE6E2F0F822}"/>
          </ac:spMkLst>
        </pc:spChg>
        <pc:spChg chg="add mod">
          <ac:chgData name="hassan MH" userId="84cd2103f36ef0dc" providerId="LiveId" clId="{DEB09C12-C376-40B2-8D42-A50FB6EF1F24}" dt="2022-04-15T12:43:34.828" v="97" actId="20577"/>
          <ac:spMkLst>
            <pc:docMk/>
            <pc:sldMk cId="308806595" sldId="323"/>
            <ac:spMk id="6" creationId="{DFFCEA3F-9012-4CBB-A6CC-5C44F38BC26F}"/>
          </ac:spMkLst>
        </pc:spChg>
      </pc:sldChg>
      <pc:sldChg chg="addSp delSp modSp new del mod">
        <pc:chgData name="hassan MH" userId="84cd2103f36ef0dc" providerId="LiveId" clId="{DEB09C12-C376-40B2-8D42-A50FB6EF1F24}" dt="2022-04-15T14:40:10.065" v="1046" actId="47"/>
        <pc:sldMkLst>
          <pc:docMk/>
          <pc:sldMk cId="1929471860" sldId="324"/>
        </pc:sldMkLst>
        <pc:spChg chg="del">
          <ac:chgData name="hassan MH" userId="84cd2103f36ef0dc" providerId="LiveId" clId="{DEB09C12-C376-40B2-8D42-A50FB6EF1F24}" dt="2022-04-15T12:40:07.738" v="60" actId="478"/>
          <ac:spMkLst>
            <pc:docMk/>
            <pc:sldMk cId="1929471860" sldId="324"/>
            <ac:spMk id="2" creationId="{FC56B52E-F7B8-441F-AD15-7781BE488883}"/>
          </ac:spMkLst>
        </pc:spChg>
        <pc:spChg chg="del">
          <ac:chgData name="hassan MH" userId="84cd2103f36ef0dc" providerId="LiveId" clId="{DEB09C12-C376-40B2-8D42-A50FB6EF1F24}" dt="2022-04-15T12:40:07.738" v="60" actId="478"/>
          <ac:spMkLst>
            <pc:docMk/>
            <pc:sldMk cId="1929471860" sldId="324"/>
            <ac:spMk id="3" creationId="{A9F8A825-80B1-4BE6-A780-27D1C9E18B97}"/>
          </ac:spMkLst>
        </pc:spChg>
        <pc:spChg chg="add del mod">
          <ac:chgData name="hassan MH" userId="84cd2103f36ef0dc" providerId="LiveId" clId="{DEB09C12-C376-40B2-8D42-A50FB6EF1F24}" dt="2022-04-15T14:30:41.106" v="898" actId="21"/>
          <ac:spMkLst>
            <pc:docMk/>
            <pc:sldMk cId="1929471860" sldId="324"/>
            <ac:spMk id="5" creationId="{CEA76BE8-61CE-4167-8BE0-4FE4F248D650}"/>
          </ac:spMkLst>
        </pc:spChg>
        <pc:spChg chg="add mod">
          <ac:chgData name="hassan MH" userId="84cd2103f36ef0dc" providerId="LiveId" clId="{DEB09C12-C376-40B2-8D42-A50FB6EF1F24}" dt="2022-04-15T12:43:42.369" v="103" actId="20577"/>
          <ac:spMkLst>
            <pc:docMk/>
            <pc:sldMk cId="1929471860" sldId="324"/>
            <ac:spMk id="6" creationId="{9B2E8612-411A-49AF-815D-45728A6E4E6A}"/>
          </ac:spMkLst>
        </pc:spChg>
      </pc:sldChg>
      <pc:sldChg chg="addSp delSp modSp add del mod ord modShow">
        <pc:chgData name="hassan MH" userId="84cd2103f36ef0dc" providerId="LiveId" clId="{DEB09C12-C376-40B2-8D42-A50FB6EF1F24}" dt="2022-04-15T16:03:32.083" v="2210" actId="47"/>
        <pc:sldMkLst>
          <pc:docMk/>
          <pc:sldMk cId="2945026044" sldId="325"/>
        </pc:sldMkLst>
        <pc:spChg chg="del">
          <ac:chgData name="hassan MH" userId="84cd2103f36ef0dc" providerId="LiveId" clId="{DEB09C12-C376-40B2-8D42-A50FB6EF1F24}" dt="2022-04-15T12:45:08.326" v="129" actId="478"/>
          <ac:spMkLst>
            <pc:docMk/>
            <pc:sldMk cId="2945026044" sldId="325"/>
            <ac:spMk id="3" creationId="{D68BA36D-424B-44D4-8320-F57F86ACA72B}"/>
          </ac:spMkLst>
        </pc:spChg>
        <pc:spChg chg="del">
          <ac:chgData name="hassan MH" userId="84cd2103f36ef0dc" providerId="LiveId" clId="{DEB09C12-C376-40B2-8D42-A50FB6EF1F24}" dt="2022-04-15T12:45:08.326" v="129" actId="478"/>
          <ac:spMkLst>
            <pc:docMk/>
            <pc:sldMk cId="2945026044" sldId="325"/>
            <ac:spMk id="5" creationId="{979F760A-29AA-4817-BA01-52BB323141EF}"/>
          </ac:spMkLst>
        </pc:spChg>
        <pc:spChg chg="del">
          <ac:chgData name="hassan MH" userId="84cd2103f36ef0dc" providerId="LiveId" clId="{DEB09C12-C376-40B2-8D42-A50FB6EF1F24}" dt="2022-04-15T12:45:10.692" v="130" actId="478"/>
          <ac:spMkLst>
            <pc:docMk/>
            <pc:sldMk cId="2945026044" sldId="325"/>
            <ac:spMk id="7" creationId="{C339391C-2ABB-46BE-BC5B-4C9A170C6420}"/>
          </ac:spMkLst>
        </pc:spChg>
        <pc:spChg chg="mod">
          <ac:chgData name="hassan MH" userId="84cd2103f36ef0dc" providerId="LiveId" clId="{DEB09C12-C376-40B2-8D42-A50FB6EF1F24}" dt="2022-04-15T12:45:27.135" v="135" actId="20577"/>
          <ac:spMkLst>
            <pc:docMk/>
            <pc:sldMk cId="2945026044" sldId="325"/>
            <ac:spMk id="8" creationId="{B568D4A2-7765-44D5-B481-A7BA71BE49B3}"/>
          </ac:spMkLst>
        </pc:spChg>
        <pc:spChg chg="add mod">
          <ac:chgData name="hassan MH" userId="84cd2103f36ef0dc" providerId="LiveId" clId="{DEB09C12-C376-40B2-8D42-A50FB6EF1F24}" dt="2022-04-15T12:45:38.127" v="139" actId="1076"/>
          <ac:spMkLst>
            <pc:docMk/>
            <pc:sldMk cId="2945026044" sldId="325"/>
            <ac:spMk id="9" creationId="{F8EE0B0B-050E-4002-8F9C-3ED13F3F4ED0}"/>
          </ac:spMkLst>
        </pc:spChg>
      </pc:sldChg>
      <pc:sldChg chg="addSp delSp modSp new mod ord setBg modNotesTx">
        <pc:chgData name="hassan MH" userId="84cd2103f36ef0dc" providerId="LiveId" clId="{DEB09C12-C376-40B2-8D42-A50FB6EF1F24}" dt="2022-04-15T17:01:16.491" v="2367" actId="1076"/>
        <pc:sldMkLst>
          <pc:docMk/>
          <pc:sldMk cId="1674568692" sldId="326"/>
        </pc:sldMkLst>
        <pc:spChg chg="del">
          <ac:chgData name="hassan MH" userId="84cd2103f36ef0dc" providerId="LiveId" clId="{DEB09C12-C376-40B2-8D42-A50FB6EF1F24}" dt="2022-04-15T12:45:46.626" v="143" actId="478"/>
          <ac:spMkLst>
            <pc:docMk/>
            <pc:sldMk cId="1674568692" sldId="326"/>
            <ac:spMk id="2" creationId="{6447522D-5CB8-402E-8E5D-FF40579E3C31}"/>
          </ac:spMkLst>
        </pc:spChg>
        <pc:spChg chg="del">
          <ac:chgData name="hassan MH" userId="84cd2103f36ef0dc" providerId="LiveId" clId="{DEB09C12-C376-40B2-8D42-A50FB6EF1F24}" dt="2022-04-15T12:45:46.626" v="143" actId="478"/>
          <ac:spMkLst>
            <pc:docMk/>
            <pc:sldMk cId="1674568692" sldId="326"/>
            <ac:spMk id="3" creationId="{8AF6DC20-10A9-4773-B1E0-BF768C39D7A9}"/>
          </ac:spMkLst>
        </pc:spChg>
        <pc:spChg chg="add del">
          <ac:chgData name="hassan MH" userId="84cd2103f36ef0dc" providerId="LiveId" clId="{DEB09C12-C376-40B2-8D42-A50FB6EF1F24}" dt="2022-04-15T12:46:30.530" v="146" actId="478"/>
          <ac:spMkLst>
            <pc:docMk/>
            <pc:sldMk cId="1674568692" sldId="326"/>
            <ac:spMk id="6" creationId="{6B965241-B4F2-44F8-859E-9219EEC08F52}"/>
          </ac:spMkLst>
        </pc:spChg>
        <pc:spChg chg="add mod">
          <ac:chgData name="hassan MH" userId="84cd2103f36ef0dc" providerId="LiveId" clId="{DEB09C12-C376-40B2-8D42-A50FB6EF1F24}" dt="2022-04-15T12:54:52.063" v="234" actId="1076"/>
          <ac:spMkLst>
            <pc:docMk/>
            <pc:sldMk cId="1674568692" sldId="326"/>
            <ac:spMk id="7" creationId="{04F34A83-9EC0-4B60-81F9-7A7F85EAD44A}"/>
          </ac:spMkLst>
        </pc:spChg>
        <pc:spChg chg="add mod">
          <ac:chgData name="hassan MH" userId="84cd2103f36ef0dc" providerId="LiveId" clId="{DEB09C12-C376-40B2-8D42-A50FB6EF1F24}" dt="2022-04-15T12:49:33.353" v="170" actId="207"/>
          <ac:spMkLst>
            <pc:docMk/>
            <pc:sldMk cId="1674568692" sldId="326"/>
            <ac:spMk id="8" creationId="{7D491AE9-538C-4C21-B0C1-3D0004632857}"/>
          </ac:spMkLst>
        </pc:spChg>
        <pc:spChg chg="add mod">
          <ac:chgData name="hassan MH" userId="84cd2103f36ef0dc" providerId="LiveId" clId="{DEB09C12-C376-40B2-8D42-A50FB6EF1F24}" dt="2022-04-15T12:49:52.708" v="175" actId="207"/>
          <ac:spMkLst>
            <pc:docMk/>
            <pc:sldMk cId="1674568692" sldId="326"/>
            <ac:spMk id="9" creationId="{C8B70419-674E-408C-BA40-75A92326E929}"/>
          </ac:spMkLst>
        </pc:spChg>
        <pc:spChg chg="add mod">
          <ac:chgData name="hassan MH" userId="84cd2103f36ef0dc" providerId="LiveId" clId="{DEB09C12-C376-40B2-8D42-A50FB6EF1F24}" dt="2022-04-15T14:10:59.360" v="647" actId="1076"/>
          <ac:spMkLst>
            <pc:docMk/>
            <pc:sldMk cId="1674568692" sldId="326"/>
            <ac:spMk id="10" creationId="{2AEEF5BE-C344-4D57-9215-C0F1E4A8EF06}"/>
          </ac:spMkLst>
        </pc:spChg>
        <pc:spChg chg="add del mod">
          <ac:chgData name="hassan MH" userId="84cd2103f36ef0dc" providerId="LiveId" clId="{DEB09C12-C376-40B2-8D42-A50FB6EF1F24}" dt="2022-04-15T12:53:12.205" v="207" actId="478"/>
          <ac:spMkLst>
            <pc:docMk/>
            <pc:sldMk cId="1674568692" sldId="326"/>
            <ac:spMk id="11" creationId="{CC40000A-2002-4329-801C-4C8453ABCC12}"/>
          </ac:spMkLst>
        </pc:spChg>
        <pc:spChg chg="add del">
          <ac:chgData name="hassan MH" userId="84cd2103f36ef0dc" providerId="LiveId" clId="{DEB09C12-C376-40B2-8D42-A50FB6EF1F24}" dt="2022-04-15T12:52:51.094" v="201" actId="478"/>
          <ac:spMkLst>
            <pc:docMk/>
            <pc:sldMk cId="1674568692" sldId="326"/>
            <ac:spMk id="12" creationId="{5A315108-7EC8-4AE2-A42D-4CDF7C91B8F9}"/>
          </ac:spMkLst>
        </pc:spChg>
        <pc:spChg chg="add mod ord">
          <ac:chgData name="hassan MH" userId="84cd2103f36ef0dc" providerId="LiveId" clId="{DEB09C12-C376-40B2-8D42-A50FB6EF1F24}" dt="2022-04-15T14:20:17.430" v="774" actId="1076"/>
          <ac:spMkLst>
            <pc:docMk/>
            <pc:sldMk cId="1674568692" sldId="326"/>
            <ac:spMk id="13" creationId="{10953DA8-2034-4987-84AE-99F02925F3DA}"/>
          </ac:spMkLst>
        </pc:spChg>
        <pc:spChg chg="add del mod">
          <ac:chgData name="hassan MH" userId="84cd2103f36ef0dc" providerId="LiveId" clId="{DEB09C12-C376-40B2-8D42-A50FB6EF1F24}" dt="2022-04-15T13:59:49.671" v="485" actId="478"/>
          <ac:spMkLst>
            <pc:docMk/>
            <pc:sldMk cId="1674568692" sldId="326"/>
            <ac:spMk id="14" creationId="{FF46C56F-2A13-4DD9-95CC-91FEFF572BE9}"/>
          </ac:spMkLst>
        </pc:spChg>
        <pc:spChg chg="add del mod">
          <ac:chgData name="hassan MH" userId="84cd2103f36ef0dc" providerId="LiveId" clId="{DEB09C12-C376-40B2-8D42-A50FB6EF1F24}" dt="2022-04-15T12:51:00.419" v="184" actId="478"/>
          <ac:spMkLst>
            <pc:docMk/>
            <pc:sldMk cId="1674568692" sldId="326"/>
            <ac:spMk id="15" creationId="{D7221FEB-9D17-451C-9415-30CCCB1B6754}"/>
          </ac:spMkLst>
        </pc:spChg>
        <pc:spChg chg="add del mod">
          <ac:chgData name="hassan MH" userId="84cd2103f36ef0dc" providerId="LiveId" clId="{DEB09C12-C376-40B2-8D42-A50FB6EF1F24}" dt="2022-04-15T12:52:49.627" v="200" actId="478"/>
          <ac:spMkLst>
            <pc:docMk/>
            <pc:sldMk cId="1674568692" sldId="326"/>
            <ac:spMk id="16" creationId="{BE811ACA-6E53-47BD-86F4-3928CFBD4A73}"/>
          </ac:spMkLst>
        </pc:spChg>
        <pc:spChg chg="add mod">
          <ac:chgData name="hassan MH" userId="84cd2103f36ef0dc" providerId="LiveId" clId="{DEB09C12-C376-40B2-8D42-A50FB6EF1F24}" dt="2022-04-15T12:54:54.420" v="235" actId="1076"/>
          <ac:spMkLst>
            <pc:docMk/>
            <pc:sldMk cId="1674568692" sldId="326"/>
            <ac:spMk id="17" creationId="{917C632E-2C3C-4FAB-925C-610217C97062}"/>
          </ac:spMkLst>
        </pc:spChg>
        <pc:spChg chg="add mod">
          <ac:chgData name="hassan MH" userId="84cd2103f36ef0dc" providerId="LiveId" clId="{DEB09C12-C376-40B2-8D42-A50FB6EF1F24}" dt="2022-04-15T12:54:44.780" v="231" actId="688"/>
          <ac:spMkLst>
            <pc:docMk/>
            <pc:sldMk cId="1674568692" sldId="326"/>
            <ac:spMk id="18" creationId="{6BD793D1-B608-45E1-8D77-DB2D96521206}"/>
          </ac:spMkLst>
        </pc:spChg>
        <pc:spChg chg="add mod">
          <ac:chgData name="hassan MH" userId="84cd2103f36ef0dc" providerId="LiveId" clId="{DEB09C12-C376-40B2-8D42-A50FB6EF1F24}" dt="2022-04-15T14:10:59.360" v="647" actId="1076"/>
          <ac:spMkLst>
            <pc:docMk/>
            <pc:sldMk cId="1674568692" sldId="326"/>
            <ac:spMk id="19" creationId="{64DB9AF5-4CAB-4A48-A3C6-EF59FA4E2DAC}"/>
          </ac:spMkLst>
        </pc:spChg>
        <pc:spChg chg="add mod">
          <ac:chgData name="hassan MH" userId="84cd2103f36ef0dc" providerId="LiveId" clId="{DEB09C12-C376-40B2-8D42-A50FB6EF1F24}" dt="2022-04-15T14:00:15.948" v="492" actId="164"/>
          <ac:spMkLst>
            <pc:docMk/>
            <pc:sldMk cId="1674568692" sldId="326"/>
            <ac:spMk id="20" creationId="{DDB83184-C0F0-4D85-91C8-9C410CE836B1}"/>
          </ac:spMkLst>
        </pc:spChg>
        <pc:spChg chg="add del mod">
          <ac:chgData name="hassan MH" userId="84cd2103f36ef0dc" providerId="LiveId" clId="{DEB09C12-C376-40B2-8D42-A50FB6EF1F24}" dt="2022-04-15T13:56:41.609" v="441" actId="478"/>
          <ac:spMkLst>
            <pc:docMk/>
            <pc:sldMk cId="1674568692" sldId="326"/>
            <ac:spMk id="27" creationId="{2E90DD76-ED58-4189-82B5-F47DDC761056}"/>
          </ac:spMkLst>
        </pc:spChg>
        <pc:spChg chg="add del mod">
          <ac:chgData name="hassan MH" userId="84cd2103f36ef0dc" providerId="LiveId" clId="{DEB09C12-C376-40B2-8D42-A50FB6EF1F24}" dt="2022-04-15T16:06:13.972" v="2225" actId="478"/>
          <ac:spMkLst>
            <pc:docMk/>
            <pc:sldMk cId="1674568692" sldId="326"/>
            <ac:spMk id="28" creationId="{F5A99E9D-B218-49DD-8388-25DA759D7FE1}"/>
          </ac:spMkLst>
        </pc:spChg>
        <pc:spChg chg="add del mod">
          <ac:chgData name="hassan MH" userId="84cd2103f36ef0dc" providerId="LiveId" clId="{DEB09C12-C376-40B2-8D42-A50FB6EF1F24}" dt="2022-04-15T13:03:42.195" v="348" actId="478"/>
          <ac:spMkLst>
            <pc:docMk/>
            <pc:sldMk cId="1674568692" sldId="326"/>
            <ac:spMk id="30" creationId="{F0976741-E6CC-4E06-A007-C45FC7E223AE}"/>
          </ac:spMkLst>
        </pc:spChg>
        <pc:spChg chg="add mod">
          <ac:chgData name="hassan MH" userId="84cd2103f36ef0dc" providerId="LiveId" clId="{DEB09C12-C376-40B2-8D42-A50FB6EF1F24}" dt="2022-04-15T14:20:43.298" v="778" actId="1076"/>
          <ac:spMkLst>
            <pc:docMk/>
            <pc:sldMk cId="1674568692" sldId="326"/>
            <ac:spMk id="31" creationId="{1AF59666-C334-4C56-8EB4-11CEFD4F12F8}"/>
          </ac:spMkLst>
        </pc:spChg>
        <pc:spChg chg="add mod">
          <ac:chgData name="hassan MH" userId="84cd2103f36ef0dc" providerId="LiveId" clId="{DEB09C12-C376-40B2-8D42-A50FB6EF1F24}" dt="2022-04-15T15:59:31.582" v="2145" actId="164"/>
          <ac:spMkLst>
            <pc:docMk/>
            <pc:sldMk cId="1674568692" sldId="326"/>
            <ac:spMk id="32" creationId="{D8006052-8C72-4DE3-8ED1-AD19A69D62FE}"/>
          </ac:spMkLst>
        </pc:spChg>
        <pc:spChg chg="mod topLvl">
          <ac:chgData name="hassan MH" userId="84cd2103f36ef0dc" providerId="LiveId" clId="{DEB09C12-C376-40B2-8D42-A50FB6EF1F24}" dt="2022-04-15T15:27:32.241" v="1643" actId="164"/>
          <ac:spMkLst>
            <pc:docMk/>
            <pc:sldMk cId="1674568692" sldId="326"/>
            <ac:spMk id="37" creationId="{B97C9CB0-D40F-4F93-9564-9142F4838925}"/>
          </ac:spMkLst>
        </pc:spChg>
        <pc:spChg chg="mod">
          <ac:chgData name="hassan MH" userId="84cd2103f36ef0dc" providerId="LiveId" clId="{DEB09C12-C376-40B2-8D42-A50FB6EF1F24}" dt="2022-04-15T14:11:47.213" v="656" actId="207"/>
          <ac:spMkLst>
            <pc:docMk/>
            <pc:sldMk cId="1674568692" sldId="326"/>
            <ac:spMk id="39" creationId="{FC1F0A75-F279-4FE5-B928-2C7BB504D0C3}"/>
          </ac:spMkLst>
        </pc:spChg>
        <pc:spChg chg="mod">
          <ac:chgData name="hassan MH" userId="84cd2103f36ef0dc" providerId="LiveId" clId="{DEB09C12-C376-40B2-8D42-A50FB6EF1F24}" dt="2022-04-15T14:11:47.213" v="656" actId="207"/>
          <ac:spMkLst>
            <pc:docMk/>
            <pc:sldMk cId="1674568692" sldId="326"/>
            <ac:spMk id="40" creationId="{6DFA5722-BF3F-402C-9687-46F802D3852E}"/>
          </ac:spMkLst>
        </pc:spChg>
        <pc:spChg chg="mod">
          <ac:chgData name="hassan MH" userId="84cd2103f36ef0dc" providerId="LiveId" clId="{DEB09C12-C376-40B2-8D42-A50FB6EF1F24}" dt="2022-04-15T14:11:47.213" v="656" actId="207"/>
          <ac:spMkLst>
            <pc:docMk/>
            <pc:sldMk cId="1674568692" sldId="326"/>
            <ac:spMk id="41" creationId="{F12BA1A5-F679-4C5C-A828-B7B7D8FAF34B}"/>
          </ac:spMkLst>
        </pc:spChg>
        <pc:spChg chg="mod">
          <ac:chgData name="hassan MH" userId="84cd2103f36ef0dc" providerId="LiveId" clId="{DEB09C12-C376-40B2-8D42-A50FB6EF1F24}" dt="2022-04-15T14:11:47.213" v="656" actId="207"/>
          <ac:spMkLst>
            <pc:docMk/>
            <pc:sldMk cId="1674568692" sldId="326"/>
            <ac:spMk id="42" creationId="{E8E0E7B2-FBDA-4C57-A830-2E53CAD22556}"/>
          </ac:spMkLst>
        </pc:spChg>
        <pc:spChg chg="mod">
          <ac:chgData name="hassan MH" userId="84cd2103f36ef0dc" providerId="LiveId" clId="{DEB09C12-C376-40B2-8D42-A50FB6EF1F24}" dt="2022-04-15T14:11:47.213" v="656" actId="207"/>
          <ac:spMkLst>
            <pc:docMk/>
            <pc:sldMk cId="1674568692" sldId="326"/>
            <ac:spMk id="43" creationId="{A158D3AF-3F03-4D86-AAEF-F2074DFCF3A3}"/>
          </ac:spMkLst>
        </pc:spChg>
        <pc:spChg chg="mod">
          <ac:chgData name="hassan MH" userId="84cd2103f36ef0dc" providerId="LiveId" clId="{DEB09C12-C376-40B2-8D42-A50FB6EF1F24}" dt="2022-04-15T14:11:47.213" v="656" actId="207"/>
          <ac:spMkLst>
            <pc:docMk/>
            <pc:sldMk cId="1674568692" sldId="326"/>
            <ac:spMk id="44" creationId="{B387BCCF-6291-4B81-99F3-730C3BFD00D2}"/>
          </ac:spMkLst>
        </pc:spChg>
        <pc:spChg chg="mod">
          <ac:chgData name="hassan MH" userId="84cd2103f36ef0dc" providerId="LiveId" clId="{DEB09C12-C376-40B2-8D42-A50FB6EF1F24}" dt="2022-04-15T14:11:47.213" v="656" actId="207"/>
          <ac:spMkLst>
            <pc:docMk/>
            <pc:sldMk cId="1674568692" sldId="326"/>
            <ac:spMk id="45" creationId="{49D23C09-4B5D-40AF-82A7-3701E36296B4}"/>
          </ac:spMkLst>
        </pc:spChg>
        <pc:spChg chg="mod">
          <ac:chgData name="hassan MH" userId="84cd2103f36ef0dc" providerId="LiveId" clId="{DEB09C12-C376-40B2-8D42-A50FB6EF1F24}" dt="2022-04-15T14:11:25.408" v="652" actId="165"/>
          <ac:spMkLst>
            <pc:docMk/>
            <pc:sldMk cId="1674568692" sldId="326"/>
            <ac:spMk id="46" creationId="{98761AF7-D9D0-45FE-A4CA-0792FCF90858}"/>
          </ac:spMkLst>
        </pc:spChg>
        <pc:spChg chg="mod">
          <ac:chgData name="hassan MH" userId="84cd2103f36ef0dc" providerId="LiveId" clId="{DEB09C12-C376-40B2-8D42-A50FB6EF1F24}" dt="2022-04-15T14:11:25.408" v="652" actId="165"/>
          <ac:spMkLst>
            <pc:docMk/>
            <pc:sldMk cId="1674568692" sldId="326"/>
            <ac:spMk id="47" creationId="{36466FA6-4EE9-4F34-A60D-34D24CF2574B}"/>
          </ac:spMkLst>
        </pc:spChg>
        <pc:spChg chg="mod">
          <ac:chgData name="hassan MH" userId="84cd2103f36ef0dc" providerId="LiveId" clId="{DEB09C12-C376-40B2-8D42-A50FB6EF1F24}" dt="2022-04-15T14:11:25.408" v="652" actId="165"/>
          <ac:spMkLst>
            <pc:docMk/>
            <pc:sldMk cId="1674568692" sldId="326"/>
            <ac:spMk id="49" creationId="{0716A41D-D2BB-4A01-8727-5A84C7B24114}"/>
          </ac:spMkLst>
        </pc:spChg>
        <pc:spChg chg="mod">
          <ac:chgData name="hassan MH" userId="84cd2103f36ef0dc" providerId="LiveId" clId="{DEB09C12-C376-40B2-8D42-A50FB6EF1F24}" dt="2022-04-15T14:11:43.097" v="654" actId="207"/>
          <ac:spMkLst>
            <pc:docMk/>
            <pc:sldMk cId="1674568692" sldId="326"/>
            <ac:spMk id="50" creationId="{95EFD23E-385C-4686-AF74-373E4CBFCF1C}"/>
          </ac:spMkLst>
        </pc:spChg>
        <pc:spChg chg="mod">
          <ac:chgData name="hassan MH" userId="84cd2103f36ef0dc" providerId="LiveId" clId="{DEB09C12-C376-40B2-8D42-A50FB6EF1F24}" dt="2022-04-15T14:11:43.097" v="654" actId="207"/>
          <ac:spMkLst>
            <pc:docMk/>
            <pc:sldMk cId="1674568692" sldId="326"/>
            <ac:spMk id="51" creationId="{421658E6-E60F-497E-9808-E23A6B8BE5C7}"/>
          </ac:spMkLst>
        </pc:spChg>
        <pc:spChg chg="mod">
          <ac:chgData name="hassan MH" userId="84cd2103f36ef0dc" providerId="LiveId" clId="{DEB09C12-C376-40B2-8D42-A50FB6EF1F24}" dt="2022-04-15T14:11:43.097" v="654" actId="207"/>
          <ac:spMkLst>
            <pc:docMk/>
            <pc:sldMk cId="1674568692" sldId="326"/>
            <ac:spMk id="52" creationId="{F4AA9800-608C-49D2-9B86-E421D57BAE92}"/>
          </ac:spMkLst>
        </pc:spChg>
        <pc:spChg chg="mod">
          <ac:chgData name="hassan MH" userId="84cd2103f36ef0dc" providerId="LiveId" clId="{DEB09C12-C376-40B2-8D42-A50FB6EF1F24}" dt="2022-04-15T14:11:25.408" v="652" actId="165"/>
          <ac:spMkLst>
            <pc:docMk/>
            <pc:sldMk cId="1674568692" sldId="326"/>
            <ac:spMk id="53" creationId="{FECBA1CC-802B-4901-9B10-287386439396}"/>
          </ac:spMkLst>
        </pc:spChg>
        <pc:spChg chg="mod">
          <ac:chgData name="hassan MH" userId="84cd2103f36ef0dc" providerId="LiveId" clId="{DEB09C12-C376-40B2-8D42-A50FB6EF1F24}" dt="2022-04-15T14:12:24.917" v="660"/>
          <ac:spMkLst>
            <pc:docMk/>
            <pc:sldMk cId="1674568692" sldId="326"/>
            <ac:spMk id="55" creationId="{F4EB07E7-0489-44C4-BDF2-C7B8CFE1CABF}"/>
          </ac:spMkLst>
        </pc:spChg>
        <pc:spChg chg="mod">
          <ac:chgData name="hassan MH" userId="84cd2103f36ef0dc" providerId="LiveId" clId="{DEB09C12-C376-40B2-8D42-A50FB6EF1F24}" dt="2022-04-15T14:12:24.917" v="660"/>
          <ac:spMkLst>
            <pc:docMk/>
            <pc:sldMk cId="1674568692" sldId="326"/>
            <ac:spMk id="56" creationId="{BBAD0F0B-0521-41DA-9CF2-99B2C20DB613}"/>
          </ac:spMkLst>
        </pc:spChg>
        <pc:spChg chg="mod">
          <ac:chgData name="hassan MH" userId="84cd2103f36ef0dc" providerId="LiveId" clId="{DEB09C12-C376-40B2-8D42-A50FB6EF1F24}" dt="2022-04-15T14:12:24.917" v="660"/>
          <ac:spMkLst>
            <pc:docMk/>
            <pc:sldMk cId="1674568692" sldId="326"/>
            <ac:spMk id="57" creationId="{F84F0EC6-44C3-450F-9D1A-177EA19EBC93}"/>
          </ac:spMkLst>
        </pc:spChg>
        <pc:spChg chg="mod">
          <ac:chgData name="hassan MH" userId="84cd2103f36ef0dc" providerId="LiveId" clId="{DEB09C12-C376-40B2-8D42-A50FB6EF1F24}" dt="2022-04-15T14:12:24.917" v="660"/>
          <ac:spMkLst>
            <pc:docMk/>
            <pc:sldMk cId="1674568692" sldId="326"/>
            <ac:spMk id="58" creationId="{38903F21-7510-4684-8443-D5460086BCC6}"/>
          </ac:spMkLst>
        </pc:spChg>
        <pc:spChg chg="mod">
          <ac:chgData name="hassan MH" userId="84cd2103f36ef0dc" providerId="LiveId" clId="{DEB09C12-C376-40B2-8D42-A50FB6EF1F24}" dt="2022-04-15T14:12:24.917" v="660"/>
          <ac:spMkLst>
            <pc:docMk/>
            <pc:sldMk cId="1674568692" sldId="326"/>
            <ac:spMk id="59" creationId="{12AADFC6-1729-45EA-AA56-330939815E6A}"/>
          </ac:spMkLst>
        </pc:spChg>
        <pc:spChg chg="mod">
          <ac:chgData name="hassan MH" userId="84cd2103f36ef0dc" providerId="LiveId" clId="{DEB09C12-C376-40B2-8D42-A50FB6EF1F24}" dt="2022-04-15T14:12:24.917" v="660"/>
          <ac:spMkLst>
            <pc:docMk/>
            <pc:sldMk cId="1674568692" sldId="326"/>
            <ac:spMk id="60" creationId="{B8105C31-6B62-4EC4-896A-D23A39E60137}"/>
          </ac:spMkLst>
        </pc:spChg>
        <pc:spChg chg="mod">
          <ac:chgData name="hassan MH" userId="84cd2103f36ef0dc" providerId="LiveId" clId="{DEB09C12-C376-40B2-8D42-A50FB6EF1F24}" dt="2022-04-15T14:12:24.917" v="660"/>
          <ac:spMkLst>
            <pc:docMk/>
            <pc:sldMk cId="1674568692" sldId="326"/>
            <ac:spMk id="61" creationId="{E0C67F02-F7D1-4801-8009-A1A7623EAFE8}"/>
          </ac:spMkLst>
        </pc:spChg>
        <pc:spChg chg="mod">
          <ac:chgData name="hassan MH" userId="84cd2103f36ef0dc" providerId="LiveId" clId="{DEB09C12-C376-40B2-8D42-A50FB6EF1F24}" dt="2022-04-15T14:12:24.917" v="660"/>
          <ac:spMkLst>
            <pc:docMk/>
            <pc:sldMk cId="1674568692" sldId="326"/>
            <ac:spMk id="62" creationId="{0EFE4F6D-FCBA-4DA9-8D60-0D28F4677044}"/>
          </ac:spMkLst>
        </pc:spChg>
        <pc:spChg chg="mod">
          <ac:chgData name="hassan MH" userId="84cd2103f36ef0dc" providerId="LiveId" clId="{DEB09C12-C376-40B2-8D42-A50FB6EF1F24}" dt="2022-04-15T14:12:24.917" v="660"/>
          <ac:spMkLst>
            <pc:docMk/>
            <pc:sldMk cId="1674568692" sldId="326"/>
            <ac:spMk id="63" creationId="{ADB8091E-90B5-4FEB-8369-D98886DECD08}"/>
          </ac:spMkLst>
        </pc:spChg>
        <pc:spChg chg="mod">
          <ac:chgData name="hassan MH" userId="84cd2103f36ef0dc" providerId="LiveId" clId="{DEB09C12-C376-40B2-8D42-A50FB6EF1F24}" dt="2022-04-15T14:12:24.917" v="660"/>
          <ac:spMkLst>
            <pc:docMk/>
            <pc:sldMk cId="1674568692" sldId="326"/>
            <ac:spMk id="64" creationId="{76FDC062-02F7-4EE4-A957-59381ACEA9F5}"/>
          </ac:spMkLst>
        </pc:spChg>
        <pc:spChg chg="mod">
          <ac:chgData name="hassan MH" userId="84cd2103f36ef0dc" providerId="LiveId" clId="{DEB09C12-C376-40B2-8D42-A50FB6EF1F24}" dt="2022-04-15T14:12:24.917" v="660"/>
          <ac:spMkLst>
            <pc:docMk/>
            <pc:sldMk cId="1674568692" sldId="326"/>
            <ac:spMk id="65" creationId="{79FB49C9-347A-4783-A812-2E8D49E4880F}"/>
          </ac:spMkLst>
        </pc:spChg>
        <pc:spChg chg="mod">
          <ac:chgData name="hassan MH" userId="84cd2103f36ef0dc" providerId="LiveId" clId="{DEB09C12-C376-40B2-8D42-A50FB6EF1F24}" dt="2022-04-15T14:12:24.917" v="660"/>
          <ac:spMkLst>
            <pc:docMk/>
            <pc:sldMk cId="1674568692" sldId="326"/>
            <ac:spMk id="66" creationId="{78F504CD-FB33-42A4-9A7B-52D2BFB411AF}"/>
          </ac:spMkLst>
        </pc:spChg>
        <pc:spChg chg="mod">
          <ac:chgData name="hassan MH" userId="84cd2103f36ef0dc" providerId="LiveId" clId="{DEB09C12-C376-40B2-8D42-A50FB6EF1F24}" dt="2022-04-15T14:12:24.917" v="660"/>
          <ac:spMkLst>
            <pc:docMk/>
            <pc:sldMk cId="1674568692" sldId="326"/>
            <ac:spMk id="67" creationId="{8D435B6B-AD72-4349-B791-DE941A21D03A}"/>
          </ac:spMkLst>
        </pc:spChg>
        <pc:spChg chg="mod">
          <ac:chgData name="hassan MH" userId="84cd2103f36ef0dc" providerId="LiveId" clId="{DEB09C12-C376-40B2-8D42-A50FB6EF1F24}" dt="2022-04-15T14:12:24.917" v="660"/>
          <ac:spMkLst>
            <pc:docMk/>
            <pc:sldMk cId="1674568692" sldId="326"/>
            <ac:spMk id="68" creationId="{2C1E31B1-8B14-48B4-AF82-1FD733E5C22C}"/>
          </ac:spMkLst>
        </pc:spChg>
        <pc:spChg chg="mod">
          <ac:chgData name="hassan MH" userId="84cd2103f36ef0dc" providerId="LiveId" clId="{DEB09C12-C376-40B2-8D42-A50FB6EF1F24}" dt="2022-04-15T14:12:24.917" v="660"/>
          <ac:spMkLst>
            <pc:docMk/>
            <pc:sldMk cId="1674568692" sldId="326"/>
            <ac:spMk id="69" creationId="{F48C1277-66AD-4E86-9BD8-69CB8DA84EA2}"/>
          </ac:spMkLst>
        </pc:spChg>
        <pc:spChg chg="mod">
          <ac:chgData name="hassan MH" userId="84cd2103f36ef0dc" providerId="LiveId" clId="{DEB09C12-C376-40B2-8D42-A50FB6EF1F24}" dt="2022-04-15T14:12:24.917" v="660"/>
          <ac:spMkLst>
            <pc:docMk/>
            <pc:sldMk cId="1674568692" sldId="326"/>
            <ac:spMk id="70" creationId="{0227B158-2C70-40E8-B561-4BAA929C9B44}"/>
          </ac:spMkLst>
        </pc:spChg>
        <pc:spChg chg="mod">
          <ac:chgData name="hassan MH" userId="84cd2103f36ef0dc" providerId="LiveId" clId="{DEB09C12-C376-40B2-8D42-A50FB6EF1F24}" dt="2022-04-15T14:12:24.917" v="660"/>
          <ac:spMkLst>
            <pc:docMk/>
            <pc:sldMk cId="1674568692" sldId="326"/>
            <ac:spMk id="71" creationId="{EF1B5681-FCAF-43A3-A558-B2AD60BA4F85}"/>
          </ac:spMkLst>
        </pc:spChg>
        <pc:spChg chg="mod">
          <ac:chgData name="hassan MH" userId="84cd2103f36ef0dc" providerId="LiveId" clId="{DEB09C12-C376-40B2-8D42-A50FB6EF1F24}" dt="2022-04-15T14:12:24.917" v="660"/>
          <ac:spMkLst>
            <pc:docMk/>
            <pc:sldMk cId="1674568692" sldId="326"/>
            <ac:spMk id="72" creationId="{1588760F-25A3-466E-B553-979B8DC4DE90}"/>
          </ac:spMkLst>
        </pc:spChg>
        <pc:spChg chg="mod">
          <ac:chgData name="hassan MH" userId="84cd2103f36ef0dc" providerId="LiveId" clId="{DEB09C12-C376-40B2-8D42-A50FB6EF1F24}" dt="2022-04-15T14:12:24.917" v="660"/>
          <ac:spMkLst>
            <pc:docMk/>
            <pc:sldMk cId="1674568692" sldId="326"/>
            <ac:spMk id="73" creationId="{3E8C8C16-6EB4-4DCC-BC45-1EFFF763019B}"/>
          </ac:spMkLst>
        </pc:spChg>
        <pc:spChg chg="mod">
          <ac:chgData name="hassan MH" userId="84cd2103f36ef0dc" providerId="LiveId" clId="{DEB09C12-C376-40B2-8D42-A50FB6EF1F24}" dt="2022-04-15T14:12:24.917" v="660"/>
          <ac:spMkLst>
            <pc:docMk/>
            <pc:sldMk cId="1674568692" sldId="326"/>
            <ac:spMk id="74" creationId="{37C847A4-AB63-49BD-B1DA-E64B3F61B945}"/>
          </ac:spMkLst>
        </pc:spChg>
        <pc:spChg chg="mod">
          <ac:chgData name="hassan MH" userId="84cd2103f36ef0dc" providerId="LiveId" clId="{DEB09C12-C376-40B2-8D42-A50FB6EF1F24}" dt="2022-04-15T14:12:24.917" v="660"/>
          <ac:spMkLst>
            <pc:docMk/>
            <pc:sldMk cId="1674568692" sldId="326"/>
            <ac:spMk id="75" creationId="{C44A27A9-0F19-4CF0-ADF6-E96C81ABEE86}"/>
          </ac:spMkLst>
        </pc:spChg>
        <pc:spChg chg="mod">
          <ac:chgData name="hassan MH" userId="84cd2103f36ef0dc" providerId="LiveId" clId="{DEB09C12-C376-40B2-8D42-A50FB6EF1F24}" dt="2022-04-15T14:12:24.917" v="660"/>
          <ac:spMkLst>
            <pc:docMk/>
            <pc:sldMk cId="1674568692" sldId="326"/>
            <ac:spMk id="76" creationId="{474E73BB-6E86-4DF8-A86D-8C68A59A57AD}"/>
          </ac:spMkLst>
        </pc:spChg>
        <pc:spChg chg="mod">
          <ac:chgData name="hassan MH" userId="84cd2103f36ef0dc" providerId="LiveId" clId="{DEB09C12-C376-40B2-8D42-A50FB6EF1F24}" dt="2022-04-15T14:12:24.917" v="660"/>
          <ac:spMkLst>
            <pc:docMk/>
            <pc:sldMk cId="1674568692" sldId="326"/>
            <ac:spMk id="77" creationId="{B1B2C65F-FA5D-4A7E-9B10-AD2A65100157}"/>
          </ac:spMkLst>
        </pc:spChg>
        <pc:spChg chg="mod">
          <ac:chgData name="hassan MH" userId="84cd2103f36ef0dc" providerId="LiveId" clId="{DEB09C12-C376-40B2-8D42-A50FB6EF1F24}" dt="2022-04-15T14:12:24.917" v="660"/>
          <ac:spMkLst>
            <pc:docMk/>
            <pc:sldMk cId="1674568692" sldId="326"/>
            <ac:spMk id="78" creationId="{54AA1E20-E138-4A3D-ACCE-AED3CE39A2B1}"/>
          </ac:spMkLst>
        </pc:spChg>
        <pc:spChg chg="mod">
          <ac:chgData name="hassan MH" userId="84cd2103f36ef0dc" providerId="LiveId" clId="{DEB09C12-C376-40B2-8D42-A50FB6EF1F24}" dt="2022-04-15T14:12:24.917" v="660"/>
          <ac:spMkLst>
            <pc:docMk/>
            <pc:sldMk cId="1674568692" sldId="326"/>
            <ac:spMk id="79" creationId="{08EA7996-E75D-4A79-BFDA-8973E1F9BB89}"/>
          </ac:spMkLst>
        </pc:spChg>
        <pc:spChg chg="mod">
          <ac:chgData name="hassan MH" userId="84cd2103f36ef0dc" providerId="LiveId" clId="{DEB09C12-C376-40B2-8D42-A50FB6EF1F24}" dt="2022-04-15T14:12:24.917" v="660"/>
          <ac:spMkLst>
            <pc:docMk/>
            <pc:sldMk cId="1674568692" sldId="326"/>
            <ac:spMk id="80" creationId="{92D68A08-4AE8-4DBD-90F4-854B50F877E3}"/>
          </ac:spMkLst>
        </pc:spChg>
        <pc:spChg chg="mod">
          <ac:chgData name="hassan MH" userId="84cd2103f36ef0dc" providerId="LiveId" clId="{DEB09C12-C376-40B2-8D42-A50FB6EF1F24}" dt="2022-04-15T14:12:24.917" v="660"/>
          <ac:spMkLst>
            <pc:docMk/>
            <pc:sldMk cId="1674568692" sldId="326"/>
            <ac:spMk id="82" creationId="{EC75EC3E-A020-40DC-A7ED-6573672E3DC4}"/>
          </ac:spMkLst>
        </pc:spChg>
        <pc:spChg chg="mod">
          <ac:chgData name="hassan MH" userId="84cd2103f36ef0dc" providerId="LiveId" clId="{DEB09C12-C376-40B2-8D42-A50FB6EF1F24}" dt="2022-04-15T14:12:24.917" v="660"/>
          <ac:spMkLst>
            <pc:docMk/>
            <pc:sldMk cId="1674568692" sldId="326"/>
            <ac:spMk id="83" creationId="{A83D4397-7E04-434D-B4CE-A8BBC0BACC0A}"/>
          </ac:spMkLst>
        </pc:spChg>
        <pc:spChg chg="mod">
          <ac:chgData name="hassan MH" userId="84cd2103f36ef0dc" providerId="LiveId" clId="{DEB09C12-C376-40B2-8D42-A50FB6EF1F24}" dt="2022-04-15T14:12:24.917" v="660"/>
          <ac:spMkLst>
            <pc:docMk/>
            <pc:sldMk cId="1674568692" sldId="326"/>
            <ac:spMk id="84" creationId="{46B4C24E-6A1D-4EEB-B8C6-34F194D15D00}"/>
          </ac:spMkLst>
        </pc:spChg>
        <pc:spChg chg="mod">
          <ac:chgData name="hassan MH" userId="84cd2103f36ef0dc" providerId="LiveId" clId="{DEB09C12-C376-40B2-8D42-A50FB6EF1F24}" dt="2022-04-15T14:12:24.917" v="660"/>
          <ac:spMkLst>
            <pc:docMk/>
            <pc:sldMk cId="1674568692" sldId="326"/>
            <ac:spMk id="85" creationId="{F660188C-10F5-47F4-A12D-8DE4C647AF32}"/>
          </ac:spMkLst>
        </pc:spChg>
        <pc:spChg chg="mod">
          <ac:chgData name="hassan MH" userId="84cd2103f36ef0dc" providerId="LiveId" clId="{DEB09C12-C376-40B2-8D42-A50FB6EF1F24}" dt="2022-04-15T14:12:24.917" v="660"/>
          <ac:spMkLst>
            <pc:docMk/>
            <pc:sldMk cId="1674568692" sldId="326"/>
            <ac:spMk id="86" creationId="{8443E785-52FE-484F-A419-2282FC61F8A3}"/>
          </ac:spMkLst>
        </pc:spChg>
        <pc:spChg chg="mod">
          <ac:chgData name="hassan MH" userId="84cd2103f36ef0dc" providerId="LiveId" clId="{DEB09C12-C376-40B2-8D42-A50FB6EF1F24}" dt="2022-04-15T14:12:24.917" v="660"/>
          <ac:spMkLst>
            <pc:docMk/>
            <pc:sldMk cId="1674568692" sldId="326"/>
            <ac:spMk id="87" creationId="{F2372DAE-08C1-450A-AEAA-4D9AB91A5652}"/>
          </ac:spMkLst>
        </pc:spChg>
        <pc:spChg chg="mod">
          <ac:chgData name="hassan MH" userId="84cd2103f36ef0dc" providerId="LiveId" clId="{DEB09C12-C376-40B2-8D42-A50FB6EF1F24}" dt="2022-04-15T14:12:24.917" v="660"/>
          <ac:spMkLst>
            <pc:docMk/>
            <pc:sldMk cId="1674568692" sldId="326"/>
            <ac:spMk id="88" creationId="{D41ED712-DBC1-48D2-9F7F-3C9BAA3BEFD0}"/>
          </ac:spMkLst>
        </pc:spChg>
        <pc:spChg chg="mod">
          <ac:chgData name="hassan MH" userId="84cd2103f36ef0dc" providerId="LiveId" clId="{DEB09C12-C376-40B2-8D42-A50FB6EF1F24}" dt="2022-04-15T14:12:24.917" v="660"/>
          <ac:spMkLst>
            <pc:docMk/>
            <pc:sldMk cId="1674568692" sldId="326"/>
            <ac:spMk id="89" creationId="{0FBDD77C-DAAE-4C12-BF0F-8DEBC4B574CF}"/>
          </ac:spMkLst>
        </pc:spChg>
        <pc:spChg chg="mod">
          <ac:chgData name="hassan MH" userId="84cd2103f36ef0dc" providerId="LiveId" clId="{DEB09C12-C376-40B2-8D42-A50FB6EF1F24}" dt="2022-04-15T14:12:24.917" v="660"/>
          <ac:spMkLst>
            <pc:docMk/>
            <pc:sldMk cId="1674568692" sldId="326"/>
            <ac:spMk id="90" creationId="{B077CABE-0637-4901-97F5-62DBC4AB1715}"/>
          </ac:spMkLst>
        </pc:spChg>
        <pc:spChg chg="mod">
          <ac:chgData name="hassan MH" userId="84cd2103f36ef0dc" providerId="LiveId" clId="{DEB09C12-C376-40B2-8D42-A50FB6EF1F24}" dt="2022-04-15T14:12:24.917" v="660"/>
          <ac:spMkLst>
            <pc:docMk/>
            <pc:sldMk cId="1674568692" sldId="326"/>
            <ac:spMk id="91" creationId="{44708CC6-997B-4A2F-AAE1-73F812665AEF}"/>
          </ac:spMkLst>
        </pc:spChg>
        <pc:spChg chg="mod">
          <ac:chgData name="hassan MH" userId="84cd2103f36ef0dc" providerId="LiveId" clId="{DEB09C12-C376-40B2-8D42-A50FB6EF1F24}" dt="2022-04-15T14:12:24.917" v="660"/>
          <ac:spMkLst>
            <pc:docMk/>
            <pc:sldMk cId="1674568692" sldId="326"/>
            <ac:spMk id="92" creationId="{66BAC4B0-62DE-4B9D-AEFE-4A1B0EF03630}"/>
          </ac:spMkLst>
        </pc:spChg>
        <pc:spChg chg="mod">
          <ac:chgData name="hassan MH" userId="84cd2103f36ef0dc" providerId="LiveId" clId="{DEB09C12-C376-40B2-8D42-A50FB6EF1F24}" dt="2022-04-15T14:12:24.917" v="660"/>
          <ac:spMkLst>
            <pc:docMk/>
            <pc:sldMk cId="1674568692" sldId="326"/>
            <ac:spMk id="93" creationId="{44F87D11-0536-4185-BD4F-4DA5BADDACDB}"/>
          </ac:spMkLst>
        </pc:spChg>
        <pc:spChg chg="mod">
          <ac:chgData name="hassan MH" userId="84cd2103f36ef0dc" providerId="LiveId" clId="{DEB09C12-C376-40B2-8D42-A50FB6EF1F24}" dt="2022-04-15T14:12:24.917" v="660"/>
          <ac:spMkLst>
            <pc:docMk/>
            <pc:sldMk cId="1674568692" sldId="326"/>
            <ac:spMk id="94" creationId="{CAF1621F-311A-4776-9613-4E1929DDBB96}"/>
          </ac:spMkLst>
        </pc:spChg>
        <pc:spChg chg="mod">
          <ac:chgData name="hassan MH" userId="84cd2103f36ef0dc" providerId="LiveId" clId="{DEB09C12-C376-40B2-8D42-A50FB6EF1F24}" dt="2022-04-15T14:12:24.917" v="660"/>
          <ac:spMkLst>
            <pc:docMk/>
            <pc:sldMk cId="1674568692" sldId="326"/>
            <ac:spMk id="95" creationId="{E20BD94E-E2D0-45F8-B253-1DD8CD308E48}"/>
          </ac:spMkLst>
        </pc:spChg>
        <pc:spChg chg="mod">
          <ac:chgData name="hassan MH" userId="84cd2103f36ef0dc" providerId="LiveId" clId="{DEB09C12-C376-40B2-8D42-A50FB6EF1F24}" dt="2022-04-15T14:12:24.917" v="660"/>
          <ac:spMkLst>
            <pc:docMk/>
            <pc:sldMk cId="1674568692" sldId="326"/>
            <ac:spMk id="96" creationId="{3A740A4F-8006-46F4-BE1B-9230AD5A03B2}"/>
          </ac:spMkLst>
        </pc:spChg>
        <pc:spChg chg="mod">
          <ac:chgData name="hassan MH" userId="84cd2103f36ef0dc" providerId="LiveId" clId="{DEB09C12-C376-40B2-8D42-A50FB6EF1F24}" dt="2022-04-15T14:12:24.917" v="660"/>
          <ac:spMkLst>
            <pc:docMk/>
            <pc:sldMk cId="1674568692" sldId="326"/>
            <ac:spMk id="97" creationId="{383F1E2B-F0E3-4E42-A3CA-36BFFA026EB7}"/>
          </ac:spMkLst>
        </pc:spChg>
        <pc:spChg chg="mod">
          <ac:chgData name="hassan MH" userId="84cd2103f36ef0dc" providerId="LiveId" clId="{DEB09C12-C376-40B2-8D42-A50FB6EF1F24}" dt="2022-04-15T14:12:24.917" v="660"/>
          <ac:spMkLst>
            <pc:docMk/>
            <pc:sldMk cId="1674568692" sldId="326"/>
            <ac:spMk id="98" creationId="{07A16486-4A2E-4DEF-85EF-70827A75D880}"/>
          </ac:spMkLst>
        </pc:spChg>
        <pc:spChg chg="mod">
          <ac:chgData name="hassan MH" userId="84cd2103f36ef0dc" providerId="LiveId" clId="{DEB09C12-C376-40B2-8D42-A50FB6EF1F24}" dt="2022-04-15T14:12:24.917" v="660"/>
          <ac:spMkLst>
            <pc:docMk/>
            <pc:sldMk cId="1674568692" sldId="326"/>
            <ac:spMk id="99" creationId="{7511EA08-0E81-4395-BE37-2717760A744D}"/>
          </ac:spMkLst>
        </pc:spChg>
        <pc:spChg chg="mod">
          <ac:chgData name="hassan MH" userId="84cd2103f36ef0dc" providerId="LiveId" clId="{DEB09C12-C376-40B2-8D42-A50FB6EF1F24}" dt="2022-04-15T14:12:24.917" v="660"/>
          <ac:spMkLst>
            <pc:docMk/>
            <pc:sldMk cId="1674568692" sldId="326"/>
            <ac:spMk id="100" creationId="{8586B8E7-3AA6-4A54-B0A9-129BB09A77D2}"/>
          </ac:spMkLst>
        </pc:spChg>
        <pc:spChg chg="mod">
          <ac:chgData name="hassan MH" userId="84cd2103f36ef0dc" providerId="LiveId" clId="{DEB09C12-C376-40B2-8D42-A50FB6EF1F24}" dt="2022-04-15T14:12:24.917" v="660"/>
          <ac:spMkLst>
            <pc:docMk/>
            <pc:sldMk cId="1674568692" sldId="326"/>
            <ac:spMk id="101" creationId="{21446B21-0D66-40FF-99D5-28C44055DA15}"/>
          </ac:spMkLst>
        </pc:spChg>
        <pc:spChg chg="mod">
          <ac:chgData name="hassan MH" userId="84cd2103f36ef0dc" providerId="LiveId" clId="{DEB09C12-C376-40B2-8D42-A50FB6EF1F24}" dt="2022-04-15T14:12:24.917" v="660"/>
          <ac:spMkLst>
            <pc:docMk/>
            <pc:sldMk cId="1674568692" sldId="326"/>
            <ac:spMk id="102" creationId="{11238A5B-87FE-4140-AD4F-917BEC0B7CAF}"/>
          </ac:spMkLst>
        </pc:spChg>
        <pc:spChg chg="mod topLvl">
          <ac:chgData name="hassan MH" userId="84cd2103f36ef0dc" providerId="LiveId" clId="{DEB09C12-C376-40B2-8D42-A50FB6EF1F24}" dt="2022-04-15T15:59:39.862" v="2146" actId="164"/>
          <ac:spMkLst>
            <pc:docMk/>
            <pc:sldMk cId="1674568692" sldId="326"/>
            <ac:spMk id="104" creationId="{E7F16195-BD43-49C0-A80E-427AD548FB98}"/>
          </ac:spMkLst>
        </pc:spChg>
        <pc:spChg chg="mod topLvl">
          <ac:chgData name="hassan MH" userId="84cd2103f36ef0dc" providerId="LiveId" clId="{DEB09C12-C376-40B2-8D42-A50FB6EF1F24}" dt="2022-04-15T15:59:39.862" v="2146" actId="164"/>
          <ac:spMkLst>
            <pc:docMk/>
            <pc:sldMk cId="1674568692" sldId="326"/>
            <ac:spMk id="105" creationId="{8FBACBE9-8248-4A20-B9CE-A0E622B66C35}"/>
          </ac:spMkLst>
        </pc:spChg>
        <pc:spChg chg="mod topLvl">
          <ac:chgData name="hassan MH" userId="84cd2103f36ef0dc" providerId="LiveId" clId="{DEB09C12-C376-40B2-8D42-A50FB6EF1F24}" dt="2022-04-15T15:59:39.862" v="2146" actId="164"/>
          <ac:spMkLst>
            <pc:docMk/>
            <pc:sldMk cId="1674568692" sldId="326"/>
            <ac:spMk id="106" creationId="{B5B15D9A-1E94-4C2A-BE2D-B18A7965EA1D}"/>
          </ac:spMkLst>
        </pc:spChg>
        <pc:spChg chg="mod topLvl">
          <ac:chgData name="hassan MH" userId="84cd2103f36ef0dc" providerId="LiveId" clId="{DEB09C12-C376-40B2-8D42-A50FB6EF1F24}" dt="2022-04-15T15:59:39.862" v="2146" actId="164"/>
          <ac:spMkLst>
            <pc:docMk/>
            <pc:sldMk cId="1674568692" sldId="326"/>
            <ac:spMk id="107" creationId="{7EF28928-18E4-482C-A95B-E0321CFECD5E}"/>
          </ac:spMkLst>
        </pc:spChg>
        <pc:spChg chg="mod topLvl">
          <ac:chgData name="hassan MH" userId="84cd2103f36ef0dc" providerId="LiveId" clId="{DEB09C12-C376-40B2-8D42-A50FB6EF1F24}" dt="2022-04-15T15:59:39.862" v="2146" actId="164"/>
          <ac:spMkLst>
            <pc:docMk/>
            <pc:sldMk cId="1674568692" sldId="326"/>
            <ac:spMk id="108" creationId="{565F90D6-07F4-4517-8E30-8F79E0AE002C}"/>
          </ac:spMkLst>
        </pc:spChg>
        <pc:spChg chg="mod topLvl">
          <ac:chgData name="hassan MH" userId="84cd2103f36ef0dc" providerId="LiveId" clId="{DEB09C12-C376-40B2-8D42-A50FB6EF1F24}" dt="2022-04-15T15:59:39.862" v="2146" actId="164"/>
          <ac:spMkLst>
            <pc:docMk/>
            <pc:sldMk cId="1674568692" sldId="326"/>
            <ac:spMk id="109" creationId="{03E2940C-831F-498B-AF4E-F922A5B657F4}"/>
          </ac:spMkLst>
        </pc:spChg>
        <pc:spChg chg="mod topLvl">
          <ac:chgData name="hassan MH" userId="84cd2103f36ef0dc" providerId="LiveId" clId="{DEB09C12-C376-40B2-8D42-A50FB6EF1F24}" dt="2022-04-15T15:59:39.862" v="2146" actId="164"/>
          <ac:spMkLst>
            <pc:docMk/>
            <pc:sldMk cId="1674568692" sldId="326"/>
            <ac:spMk id="110" creationId="{0056B610-A0D4-4DFF-BE67-DFBCC82ED57F}"/>
          </ac:spMkLst>
        </pc:spChg>
        <pc:spChg chg="mod ord topLvl">
          <ac:chgData name="hassan MH" userId="84cd2103f36ef0dc" providerId="LiveId" clId="{DEB09C12-C376-40B2-8D42-A50FB6EF1F24}" dt="2022-04-15T15:59:39.862" v="2146" actId="164"/>
          <ac:spMkLst>
            <pc:docMk/>
            <pc:sldMk cId="1674568692" sldId="326"/>
            <ac:spMk id="111" creationId="{E9F1B25F-E077-4837-9CEF-33EA50B826BC}"/>
          </ac:spMkLst>
        </pc:spChg>
        <pc:spChg chg="mod topLvl">
          <ac:chgData name="hassan MH" userId="84cd2103f36ef0dc" providerId="LiveId" clId="{DEB09C12-C376-40B2-8D42-A50FB6EF1F24}" dt="2022-04-15T15:59:39.862" v="2146" actId="164"/>
          <ac:spMkLst>
            <pc:docMk/>
            <pc:sldMk cId="1674568692" sldId="326"/>
            <ac:spMk id="112" creationId="{3BC337F6-F161-4FCA-AE5D-E01461DC7952}"/>
          </ac:spMkLst>
        </pc:spChg>
        <pc:spChg chg="del mod topLvl">
          <ac:chgData name="hassan MH" userId="84cd2103f36ef0dc" providerId="LiveId" clId="{DEB09C12-C376-40B2-8D42-A50FB6EF1F24}" dt="2022-04-15T14:18:28.744" v="757" actId="478"/>
          <ac:spMkLst>
            <pc:docMk/>
            <pc:sldMk cId="1674568692" sldId="326"/>
            <ac:spMk id="113" creationId="{B45C0DEB-5710-4ED4-AD97-3D17B4FE2EB8}"/>
          </ac:spMkLst>
        </pc:spChg>
        <pc:spChg chg="mod topLvl">
          <ac:chgData name="hassan MH" userId="84cd2103f36ef0dc" providerId="LiveId" clId="{DEB09C12-C376-40B2-8D42-A50FB6EF1F24}" dt="2022-04-15T15:59:39.862" v="2146" actId="164"/>
          <ac:spMkLst>
            <pc:docMk/>
            <pc:sldMk cId="1674568692" sldId="326"/>
            <ac:spMk id="114" creationId="{AAF1E7F0-6971-4A13-83CA-4151F78FC4CE}"/>
          </ac:spMkLst>
        </pc:spChg>
        <pc:spChg chg="mod topLvl">
          <ac:chgData name="hassan MH" userId="84cd2103f36ef0dc" providerId="LiveId" clId="{DEB09C12-C376-40B2-8D42-A50FB6EF1F24}" dt="2022-04-15T15:59:39.862" v="2146" actId="164"/>
          <ac:spMkLst>
            <pc:docMk/>
            <pc:sldMk cId="1674568692" sldId="326"/>
            <ac:spMk id="115" creationId="{A639F735-7D8D-442D-8446-BE47B8D79340}"/>
          </ac:spMkLst>
        </pc:spChg>
        <pc:spChg chg="mod topLvl">
          <ac:chgData name="hassan MH" userId="84cd2103f36ef0dc" providerId="LiveId" clId="{DEB09C12-C376-40B2-8D42-A50FB6EF1F24}" dt="2022-04-15T15:59:39.862" v="2146" actId="164"/>
          <ac:spMkLst>
            <pc:docMk/>
            <pc:sldMk cId="1674568692" sldId="326"/>
            <ac:spMk id="116" creationId="{23737AAF-CF01-4B54-A267-A43CE2FA63C6}"/>
          </ac:spMkLst>
        </pc:spChg>
        <pc:spChg chg="mod topLvl">
          <ac:chgData name="hassan MH" userId="84cd2103f36ef0dc" providerId="LiveId" clId="{DEB09C12-C376-40B2-8D42-A50FB6EF1F24}" dt="2022-04-15T15:59:39.862" v="2146" actId="164"/>
          <ac:spMkLst>
            <pc:docMk/>
            <pc:sldMk cId="1674568692" sldId="326"/>
            <ac:spMk id="117" creationId="{5370A30C-2AF2-4060-8380-8DC238E9DB1A}"/>
          </ac:spMkLst>
        </pc:spChg>
        <pc:spChg chg="mod topLvl">
          <ac:chgData name="hassan MH" userId="84cd2103f36ef0dc" providerId="LiveId" clId="{DEB09C12-C376-40B2-8D42-A50FB6EF1F24}" dt="2022-04-15T15:59:39.862" v="2146" actId="164"/>
          <ac:spMkLst>
            <pc:docMk/>
            <pc:sldMk cId="1674568692" sldId="326"/>
            <ac:spMk id="118" creationId="{700442D6-1C38-41F3-BAD6-6D98E17D45F8}"/>
          </ac:spMkLst>
        </pc:spChg>
        <pc:spChg chg="mod topLvl">
          <ac:chgData name="hassan MH" userId="84cd2103f36ef0dc" providerId="LiveId" clId="{DEB09C12-C376-40B2-8D42-A50FB6EF1F24}" dt="2022-04-15T15:59:39.862" v="2146" actId="164"/>
          <ac:spMkLst>
            <pc:docMk/>
            <pc:sldMk cId="1674568692" sldId="326"/>
            <ac:spMk id="119" creationId="{8086CBFA-B5B0-46F4-87E8-9E254C94961C}"/>
          </ac:spMkLst>
        </pc:spChg>
        <pc:spChg chg="mod topLvl">
          <ac:chgData name="hassan MH" userId="84cd2103f36ef0dc" providerId="LiveId" clId="{DEB09C12-C376-40B2-8D42-A50FB6EF1F24}" dt="2022-04-15T15:59:39.862" v="2146" actId="164"/>
          <ac:spMkLst>
            <pc:docMk/>
            <pc:sldMk cId="1674568692" sldId="326"/>
            <ac:spMk id="120" creationId="{57653C58-50A5-46A2-B923-7735105E7E84}"/>
          </ac:spMkLst>
        </pc:spChg>
        <pc:spChg chg="mod topLvl">
          <ac:chgData name="hassan MH" userId="84cd2103f36ef0dc" providerId="LiveId" clId="{DEB09C12-C376-40B2-8D42-A50FB6EF1F24}" dt="2022-04-15T15:59:39.862" v="2146" actId="164"/>
          <ac:spMkLst>
            <pc:docMk/>
            <pc:sldMk cId="1674568692" sldId="326"/>
            <ac:spMk id="121" creationId="{8376127E-C98B-4C4D-8666-0BF6C1793B94}"/>
          </ac:spMkLst>
        </pc:spChg>
        <pc:spChg chg="mod topLvl">
          <ac:chgData name="hassan MH" userId="84cd2103f36ef0dc" providerId="LiveId" clId="{DEB09C12-C376-40B2-8D42-A50FB6EF1F24}" dt="2022-04-15T15:59:39.862" v="2146" actId="164"/>
          <ac:spMkLst>
            <pc:docMk/>
            <pc:sldMk cId="1674568692" sldId="326"/>
            <ac:spMk id="122" creationId="{D712502D-47EB-4770-9216-B62B4B16A300}"/>
          </ac:spMkLst>
        </pc:spChg>
        <pc:spChg chg="mod topLvl">
          <ac:chgData name="hassan MH" userId="84cd2103f36ef0dc" providerId="LiveId" clId="{DEB09C12-C376-40B2-8D42-A50FB6EF1F24}" dt="2022-04-15T15:59:39.862" v="2146" actId="164"/>
          <ac:spMkLst>
            <pc:docMk/>
            <pc:sldMk cId="1674568692" sldId="326"/>
            <ac:spMk id="123" creationId="{EFC4AE06-CEA6-4D4F-B6AA-EDA7B247A314}"/>
          </ac:spMkLst>
        </pc:spChg>
        <pc:spChg chg="mod topLvl">
          <ac:chgData name="hassan MH" userId="84cd2103f36ef0dc" providerId="LiveId" clId="{DEB09C12-C376-40B2-8D42-A50FB6EF1F24}" dt="2022-04-15T15:59:39.862" v="2146" actId="164"/>
          <ac:spMkLst>
            <pc:docMk/>
            <pc:sldMk cId="1674568692" sldId="326"/>
            <ac:spMk id="124" creationId="{F617D0E6-82D9-48AC-955B-BD8B89F5B870}"/>
          </ac:spMkLst>
        </pc:spChg>
        <pc:spChg chg="mod topLvl">
          <ac:chgData name="hassan MH" userId="84cd2103f36ef0dc" providerId="LiveId" clId="{DEB09C12-C376-40B2-8D42-A50FB6EF1F24}" dt="2022-04-15T15:59:39.862" v="2146" actId="164"/>
          <ac:spMkLst>
            <pc:docMk/>
            <pc:sldMk cId="1674568692" sldId="326"/>
            <ac:spMk id="125" creationId="{A80C1682-3B05-4A84-ACC6-E23FA3DF5BE8}"/>
          </ac:spMkLst>
        </pc:spChg>
        <pc:spChg chg="mod topLvl">
          <ac:chgData name="hassan MH" userId="84cd2103f36ef0dc" providerId="LiveId" clId="{DEB09C12-C376-40B2-8D42-A50FB6EF1F24}" dt="2022-04-15T15:59:39.862" v="2146" actId="164"/>
          <ac:spMkLst>
            <pc:docMk/>
            <pc:sldMk cId="1674568692" sldId="326"/>
            <ac:spMk id="126" creationId="{5B2184CD-8CB2-4E43-81CF-037B3C43D173}"/>
          </ac:spMkLst>
        </pc:spChg>
        <pc:spChg chg="del mod topLvl">
          <ac:chgData name="hassan MH" userId="84cd2103f36ef0dc" providerId="LiveId" clId="{DEB09C12-C376-40B2-8D42-A50FB6EF1F24}" dt="2022-04-15T14:18:32.221" v="758" actId="478"/>
          <ac:spMkLst>
            <pc:docMk/>
            <pc:sldMk cId="1674568692" sldId="326"/>
            <ac:spMk id="127" creationId="{50809CC2-0F02-451B-9DED-3DFC2B1C793C}"/>
          </ac:spMkLst>
        </pc:spChg>
        <pc:spChg chg="mod topLvl">
          <ac:chgData name="hassan MH" userId="84cd2103f36ef0dc" providerId="LiveId" clId="{DEB09C12-C376-40B2-8D42-A50FB6EF1F24}" dt="2022-04-15T15:59:39.862" v="2146" actId="164"/>
          <ac:spMkLst>
            <pc:docMk/>
            <pc:sldMk cId="1674568692" sldId="326"/>
            <ac:spMk id="128" creationId="{68D881D5-651F-4C23-B5DF-D18CE9F25DB6}"/>
          </ac:spMkLst>
        </pc:spChg>
        <pc:spChg chg="mod topLvl">
          <ac:chgData name="hassan MH" userId="84cd2103f36ef0dc" providerId="LiveId" clId="{DEB09C12-C376-40B2-8D42-A50FB6EF1F24}" dt="2022-04-15T15:59:39.862" v="2146" actId="164"/>
          <ac:spMkLst>
            <pc:docMk/>
            <pc:sldMk cId="1674568692" sldId="326"/>
            <ac:spMk id="129" creationId="{6E952A85-11B7-401A-83E0-ED54FE7DD8F0}"/>
          </ac:spMkLst>
        </pc:spChg>
        <pc:spChg chg="mod">
          <ac:chgData name="hassan MH" userId="84cd2103f36ef0dc" providerId="LiveId" clId="{DEB09C12-C376-40B2-8D42-A50FB6EF1F24}" dt="2022-04-15T15:32:45.034" v="1732" actId="165"/>
          <ac:spMkLst>
            <pc:docMk/>
            <pc:sldMk cId="1674568692" sldId="326"/>
            <ac:spMk id="131" creationId="{F935E3C0-245A-4382-8643-E8DE748B9A5E}"/>
          </ac:spMkLst>
        </pc:spChg>
        <pc:spChg chg="mod">
          <ac:chgData name="hassan MH" userId="84cd2103f36ef0dc" providerId="LiveId" clId="{DEB09C12-C376-40B2-8D42-A50FB6EF1F24}" dt="2022-04-15T15:32:45.034" v="1732" actId="165"/>
          <ac:spMkLst>
            <pc:docMk/>
            <pc:sldMk cId="1674568692" sldId="326"/>
            <ac:spMk id="132" creationId="{2549AF83-DBEB-48AA-BC02-33964279299C}"/>
          </ac:spMkLst>
        </pc:spChg>
        <pc:spChg chg="mod">
          <ac:chgData name="hassan MH" userId="84cd2103f36ef0dc" providerId="LiveId" clId="{DEB09C12-C376-40B2-8D42-A50FB6EF1F24}" dt="2022-04-15T15:32:45.034" v="1732" actId="165"/>
          <ac:spMkLst>
            <pc:docMk/>
            <pc:sldMk cId="1674568692" sldId="326"/>
            <ac:spMk id="133" creationId="{520967BA-09C0-4CF7-8DF8-E525ACC543A5}"/>
          </ac:spMkLst>
        </pc:spChg>
        <pc:spChg chg="mod">
          <ac:chgData name="hassan MH" userId="84cd2103f36ef0dc" providerId="LiveId" clId="{DEB09C12-C376-40B2-8D42-A50FB6EF1F24}" dt="2022-04-15T15:32:45.034" v="1732" actId="165"/>
          <ac:spMkLst>
            <pc:docMk/>
            <pc:sldMk cId="1674568692" sldId="326"/>
            <ac:spMk id="134" creationId="{459CBA48-9BCF-45E5-90C3-26D7713ECA4D}"/>
          </ac:spMkLst>
        </pc:spChg>
        <pc:spChg chg="mod">
          <ac:chgData name="hassan MH" userId="84cd2103f36ef0dc" providerId="LiveId" clId="{DEB09C12-C376-40B2-8D42-A50FB6EF1F24}" dt="2022-04-15T15:32:45.034" v="1732" actId="165"/>
          <ac:spMkLst>
            <pc:docMk/>
            <pc:sldMk cId="1674568692" sldId="326"/>
            <ac:spMk id="135" creationId="{45FA6BAC-A5D0-48A0-9AE4-2D2F31F9EC7B}"/>
          </ac:spMkLst>
        </pc:spChg>
        <pc:spChg chg="mod">
          <ac:chgData name="hassan MH" userId="84cd2103f36ef0dc" providerId="LiveId" clId="{DEB09C12-C376-40B2-8D42-A50FB6EF1F24}" dt="2022-04-15T15:32:45.034" v="1732" actId="165"/>
          <ac:spMkLst>
            <pc:docMk/>
            <pc:sldMk cId="1674568692" sldId="326"/>
            <ac:spMk id="136" creationId="{FDDEF6B6-7E21-42E4-9ACC-BC3782F007EF}"/>
          </ac:spMkLst>
        </pc:spChg>
        <pc:spChg chg="mod">
          <ac:chgData name="hassan MH" userId="84cd2103f36ef0dc" providerId="LiveId" clId="{DEB09C12-C376-40B2-8D42-A50FB6EF1F24}" dt="2022-04-15T15:32:45.034" v="1732" actId="165"/>
          <ac:spMkLst>
            <pc:docMk/>
            <pc:sldMk cId="1674568692" sldId="326"/>
            <ac:spMk id="137" creationId="{51A6B835-E55A-4ECB-88D7-5AAAE2A201E2}"/>
          </ac:spMkLst>
        </pc:spChg>
        <pc:spChg chg="mod">
          <ac:chgData name="hassan MH" userId="84cd2103f36ef0dc" providerId="LiveId" clId="{DEB09C12-C376-40B2-8D42-A50FB6EF1F24}" dt="2022-04-15T15:32:45.034" v="1732" actId="165"/>
          <ac:spMkLst>
            <pc:docMk/>
            <pc:sldMk cId="1674568692" sldId="326"/>
            <ac:spMk id="138" creationId="{43E06F75-5CED-4275-8BD1-601B89BF573D}"/>
          </ac:spMkLst>
        </pc:spChg>
        <pc:spChg chg="mod">
          <ac:chgData name="hassan MH" userId="84cd2103f36ef0dc" providerId="LiveId" clId="{DEB09C12-C376-40B2-8D42-A50FB6EF1F24}" dt="2022-04-15T15:32:45.034" v="1732" actId="165"/>
          <ac:spMkLst>
            <pc:docMk/>
            <pc:sldMk cId="1674568692" sldId="326"/>
            <ac:spMk id="139" creationId="{3F986A4F-DE3F-45B4-B36A-9A610D2A5F6F}"/>
          </ac:spMkLst>
        </pc:spChg>
        <pc:spChg chg="mod">
          <ac:chgData name="hassan MH" userId="84cd2103f36ef0dc" providerId="LiveId" clId="{DEB09C12-C376-40B2-8D42-A50FB6EF1F24}" dt="2022-04-15T15:32:45.034" v="1732" actId="165"/>
          <ac:spMkLst>
            <pc:docMk/>
            <pc:sldMk cId="1674568692" sldId="326"/>
            <ac:spMk id="140" creationId="{897C9733-71A0-4135-A8CF-64BAA453B340}"/>
          </ac:spMkLst>
        </pc:spChg>
        <pc:spChg chg="mod">
          <ac:chgData name="hassan MH" userId="84cd2103f36ef0dc" providerId="LiveId" clId="{DEB09C12-C376-40B2-8D42-A50FB6EF1F24}" dt="2022-04-15T15:32:45.034" v="1732" actId="165"/>
          <ac:spMkLst>
            <pc:docMk/>
            <pc:sldMk cId="1674568692" sldId="326"/>
            <ac:spMk id="141" creationId="{D337214F-3B46-4ABD-B657-505FD3FAFB42}"/>
          </ac:spMkLst>
        </pc:spChg>
        <pc:spChg chg="mod">
          <ac:chgData name="hassan MH" userId="84cd2103f36ef0dc" providerId="LiveId" clId="{DEB09C12-C376-40B2-8D42-A50FB6EF1F24}" dt="2022-04-15T15:32:45.034" v="1732" actId="165"/>
          <ac:spMkLst>
            <pc:docMk/>
            <pc:sldMk cId="1674568692" sldId="326"/>
            <ac:spMk id="142" creationId="{002FA004-85F1-4B35-95D8-AE3BC491EB0B}"/>
          </ac:spMkLst>
        </pc:spChg>
        <pc:spChg chg="mod">
          <ac:chgData name="hassan MH" userId="84cd2103f36ef0dc" providerId="LiveId" clId="{DEB09C12-C376-40B2-8D42-A50FB6EF1F24}" dt="2022-04-15T15:32:45.034" v="1732" actId="165"/>
          <ac:spMkLst>
            <pc:docMk/>
            <pc:sldMk cId="1674568692" sldId="326"/>
            <ac:spMk id="143" creationId="{6C7F85AA-D3F4-4E7A-815B-7E5A76323B1A}"/>
          </ac:spMkLst>
        </pc:spChg>
        <pc:spChg chg="mod">
          <ac:chgData name="hassan MH" userId="84cd2103f36ef0dc" providerId="LiveId" clId="{DEB09C12-C376-40B2-8D42-A50FB6EF1F24}" dt="2022-04-15T15:32:45.034" v="1732" actId="165"/>
          <ac:spMkLst>
            <pc:docMk/>
            <pc:sldMk cId="1674568692" sldId="326"/>
            <ac:spMk id="144" creationId="{F3D69FF8-CEC6-4025-9B1B-C4F240CA2193}"/>
          </ac:spMkLst>
        </pc:spChg>
        <pc:spChg chg="mod">
          <ac:chgData name="hassan MH" userId="84cd2103f36ef0dc" providerId="LiveId" clId="{DEB09C12-C376-40B2-8D42-A50FB6EF1F24}" dt="2022-04-15T15:32:45.034" v="1732" actId="165"/>
          <ac:spMkLst>
            <pc:docMk/>
            <pc:sldMk cId="1674568692" sldId="326"/>
            <ac:spMk id="145" creationId="{438FBEDC-9A31-4F58-B890-9BA73CDDE310}"/>
          </ac:spMkLst>
        </pc:spChg>
        <pc:spChg chg="mod">
          <ac:chgData name="hassan MH" userId="84cd2103f36ef0dc" providerId="LiveId" clId="{DEB09C12-C376-40B2-8D42-A50FB6EF1F24}" dt="2022-04-15T15:32:45.034" v="1732" actId="165"/>
          <ac:spMkLst>
            <pc:docMk/>
            <pc:sldMk cId="1674568692" sldId="326"/>
            <ac:spMk id="146" creationId="{51E79488-4AF8-4653-8057-9AF1ADE47E6F}"/>
          </ac:spMkLst>
        </pc:spChg>
        <pc:spChg chg="mod">
          <ac:chgData name="hassan MH" userId="84cd2103f36ef0dc" providerId="LiveId" clId="{DEB09C12-C376-40B2-8D42-A50FB6EF1F24}" dt="2022-04-15T15:32:45.034" v="1732" actId="165"/>
          <ac:spMkLst>
            <pc:docMk/>
            <pc:sldMk cId="1674568692" sldId="326"/>
            <ac:spMk id="147" creationId="{82F07A23-B7E6-4D40-9893-7EE2F0E844DE}"/>
          </ac:spMkLst>
        </pc:spChg>
        <pc:spChg chg="mod">
          <ac:chgData name="hassan MH" userId="84cd2103f36ef0dc" providerId="LiveId" clId="{DEB09C12-C376-40B2-8D42-A50FB6EF1F24}" dt="2022-04-15T15:32:45.034" v="1732" actId="165"/>
          <ac:spMkLst>
            <pc:docMk/>
            <pc:sldMk cId="1674568692" sldId="326"/>
            <ac:spMk id="148" creationId="{9A243953-40C8-487F-AC2F-A0D7DC8AE2E9}"/>
          </ac:spMkLst>
        </pc:spChg>
        <pc:spChg chg="mod">
          <ac:chgData name="hassan MH" userId="84cd2103f36ef0dc" providerId="LiveId" clId="{DEB09C12-C376-40B2-8D42-A50FB6EF1F24}" dt="2022-04-15T15:32:45.034" v="1732" actId="165"/>
          <ac:spMkLst>
            <pc:docMk/>
            <pc:sldMk cId="1674568692" sldId="326"/>
            <ac:spMk id="149" creationId="{9147B8CD-D498-4AEB-9388-DCA2F2108E27}"/>
          </ac:spMkLst>
        </pc:spChg>
        <pc:spChg chg="mod">
          <ac:chgData name="hassan MH" userId="84cd2103f36ef0dc" providerId="LiveId" clId="{DEB09C12-C376-40B2-8D42-A50FB6EF1F24}" dt="2022-04-15T15:32:45.034" v="1732" actId="165"/>
          <ac:spMkLst>
            <pc:docMk/>
            <pc:sldMk cId="1674568692" sldId="326"/>
            <ac:spMk id="150" creationId="{8C63B9ED-E61D-4DEE-B45C-9E1910435D02}"/>
          </ac:spMkLst>
        </pc:spChg>
        <pc:spChg chg="mod">
          <ac:chgData name="hassan MH" userId="84cd2103f36ef0dc" providerId="LiveId" clId="{DEB09C12-C376-40B2-8D42-A50FB6EF1F24}" dt="2022-04-15T15:32:45.034" v="1732" actId="165"/>
          <ac:spMkLst>
            <pc:docMk/>
            <pc:sldMk cId="1674568692" sldId="326"/>
            <ac:spMk id="151" creationId="{E36CCD94-9A64-4E13-80A5-C4A18F6042CE}"/>
          </ac:spMkLst>
        </pc:spChg>
        <pc:spChg chg="mod">
          <ac:chgData name="hassan MH" userId="84cd2103f36ef0dc" providerId="LiveId" clId="{DEB09C12-C376-40B2-8D42-A50FB6EF1F24}" dt="2022-04-15T15:32:45.034" v="1732" actId="165"/>
          <ac:spMkLst>
            <pc:docMk/>
            <pc:sldMk cId="1674568692" sldId="326"/>
            <ac:spMk id="155" creationId="{37CDBCD3-2718-4B00-8690-0A6967FC0941}"/>
          </ac:spMkLst>
        </pc:spChg>
        <pc:spChg chg="mod">
          <ac:chgData name="hassan MH" userId="84cd2103f36ef0dc" providerId="LiveId" clId="{DEB09C12-C376-40B2-8D42-A50FB6EF1F24}" dt="2022-04-15T15:32:45.034" v="1732" actId="165"/>
          <ac:spMkLst>
            <pc:docMk/>
            <pc:sldMk cId="1674568692" sldId="326"/>
            <ac:spMk id="156" creationId="{4629EAB3-B7F2-424D-B6C7-AC9D8AD00C60}"/>
          </ac:spMkLst>
        </pc:spChg>
        <pc:spChg chg="mod">
          <ac:chgData name="hassan MH" userId="84cd2103f36ef0dc" providerId="LiveId" clId="{DEB09C12-C376-40B2-8D42-A50FB6EF1F24}" dt="2022-04-15T15:32:45.034" v="1732" actId="165"/>
          <ac:spMkLst>
            <pc:docMk/>
            <pc:sldMk cId="1674568692" sldId="326"/>
            <ac:spMk id="157" creationId="{3F2225A0-6F3E-461B-8CF9-84FEF27DF312}"/>
          </ac:spMkLst>
        </pc:spChg>
        <pc:spChg chg="mod">
          <ac:chgData name="hassan MH" userId="84cd2103f36ef0dc" providerId="LiveId" clId="{DEB09C12-C376-40B2-8D42-A50FB6EF1F24}" dt="2022-04-15T15:32:45.034" v="1732" actId="165"/>
          <ac:spMkLst>
            <pc:docMk/>
            <pc:sldMk cId="1674568692" sldId="326"/>
            <ac:spMk id="158" creationId="{DB3187F5-D323-4133-A140-9B2DB6DB9B04}"/>
          </ac:spMkLst>
        </pc:spChg>
        <pc:spChg chg="mod">
          <ac:chgData name="hassan MH" userId="84cd2103f36ef0dc" providerId="LiveId" clId="{DEB09C12-C376-40B2-8D42-A50FB6EF1F24}" dt="2022-04-15T15:32:45.034" v="1732" actId="165"/>
          <ac:spMkLst>
            <pc:docMk/>
            <pc:sldMk cId="1674568692" sldId="326"/>
            <ac:spMk id="159" creationId="{59766534-927E-450A-BFE1-C9799F969219}"/>
          </ac:spMkLst>
        </pc:spChg>
        <pc:spChg chg="mod">
          <ac:chgData name="hassan MH" userId="84cd2103f36ef0dc" providerId="LiveId" clId="{DEB09C12-C376-40B2-8D42-A50FB6EF1F24}" dt="2022-04-15T15:32:45.034" v="1732" actId="165"/>
          <ac:spMkLst>
            <pc:docMk/>
            <pc:sldMk cId="1674568692" sldId="326"/>
            <ac:spMk id="160" creationId="{A2840CA1-E1F8-4E2B-8A9C-A1CDFE501929}"/>
          </ac:spMkLst>
        </pc:spChg>
        <pc:spChg chg="mod">
          <ac:chgData name="hassan MH" userId="84cd2103f36ef0dc" providerId="LiveId" clId="{DEB09C12-C376-40B2-8D42-A50FB6EF1F24}" dt="2022-04-15T15:32:45.034" v="1732" actId="165"/>
          <ac:spMkLst>
            <pc:docMk/>
            <pc:sldMk cId="1674568692" sldId="326"/>
            <ac:spMk id="162" creationId="{30D356FE-D065-454A-B329-51098C15783E}"/>
          </ac:spMkLst>
        </pc:spChg>
        <pc:spChg chg="mod">
          <ac:chgData name="hassan MH" userId="84cd2103f36ef0dc" providerId="LiveId" clId="{DEB09C12-C376-40B2-8D42-A50FB6EF1F24}" dt="2022-04-15T15:32:45.034" v="1732" actId="165"/>
          <ac:spMkLst>
            <pc:docMk/>
            <pc:sldMk cId="1674568692" sldId="326"/>
            <ac:spMk id="163" creationId="{F4982107-0E8C-4624-91D4-619FF36BB4D3}"/>
          </ac:spMkLst>
        </pc:spChg>
        <pc:spChg chg="mod">
          <ac:chgData name="hassan MH" userId="84cd2103f36ef0dc" providerId="LiveId" clId="{DEB09C12-C376-40B2-8D42-A50FB6EF1F24}" dt="2022-04-15T15:32:45.034" v="1732" actId="165"/>
          <ac:spMkLst>
            <pc:docMk/>
            <pc:sldMk cId="1674568692" sldId="326"/>
            <ac:spMk id="164" creationId="{037014D3-4820-45DB-AF16-6388CE089B2C}"/>
          </ac:spMkLst>
        </pc:spChg>
        <pc:spChg chg="mod">
          <ac:chgData name="hassan MH" userId="84cd2103f36ef0dc" providerId="LiveId" clId="{DEB09C12-C376-40B2-8D42-A50FB6EF1F24}" dt="2022-04-15T15:56:20.667" v="2103"/>
          <ac:spMkLst>
            <pc:docMk/>
            <pc:sldMk cId="1674568692" sldId="326"/>
            <ac:spMk id="171" creationId="{DF6CE143-BD3E-4916-A104-9994F14CF12A}"/>
          </ac:spMkLst>
        </pc:spChg>
        <pc:spChg chg="mod">
          <ac:chgData name="hassan MH" userId="84cd2103f36ef0dc" providerId="LiveId" clId="{DEB09C12-C376-40B2-8D42-A50FB6EF1F24}" dt="2022-04-15T15:56:20.667" v="2103"/>
          <ac:spMkLst>
            <pc:docMk/>
            <pc:sldMk cId="1674568692" sldId="326"/>
            <ac:spMk id="173" creationId="{29574D0D-C8C2-4F29-BAC1-E4ED5EF76B80}"/>
          </ac:spMkLst>
        </pc:spChg>
        <pc:spChg chg="mod">
          <ac:chgData name="hassan MH" userId="84cd2103f36ef0dc" providerId="LiveId" clId="{DEB09C12-C376-40B2-8D42-A50FB6EF1F24}" dt="2022-04-15T15:56:20.667" v="2103"/>
          <ac:spMkLst>
            <pc:docMk/>
            <pc:sldMk cId="1674568692" sldId="326"/>
            <ac:spMk id="174" creationId="{C4215A93-7F42-4F7E-B916-2385E58B566A}"/>
          </ac:spMkLst>
        </pc:spChg>
        <pc:spChg chg="mod">
          <ac:chgData name="hassan MH" userId="84cd2103f36ef0dc" providerId="LiveId" clId="{DEB09C12-C376-40B2-8D42-A50FB6EF1F24}" dt="2022-04-15T15:56:20.667" v="2103"/>
          <ac:spMkLst>
            <pc:docMk/>
            <pc:sldMk cId="1674568692" sldId="326"/>
            <ac:spMk id="175" creationId="{E5557C6D-B62A-413B-88E1-BFC74C95D2B2}"/>
          </ac:spMkLst>
        </pc:spChg>
        <pc:spChg chg="mod">
          <ac:chgData name="hassan MH" userId="84cd2103f36ef0dc" providerId="LiveId" clId="{DEB09C12-C376-40B2-8D42-A50FB6EF1F24}" dt="2022-04-15T15:56:20.667" v="2103"/>
          <ac:spMkLst>
            <pc:docMk/>
            <pc:sldMk cId="1674568692" sldId="326"/>
            <ac:spMk id="176" creationId="{5A7EEFFC-0CBD-43F7-8273-C58FD00E902E}"/>
          </ac:spMkLst>
        </pc:spChg>
        <pc:spChg chg="mod">
          <ac:chgData name="hassan MH" userId="84cd2103f36ef0dc" providerId="LiveId" clId="{DEB09C12-C376-40B2-8D42-A50FB6EF1F24}" dt="2022-04-15T15:56:20.667" v="2103"/>
          <ac:spMkLst>
            <pc:docMk/>
            <pc:sldMk cId="1674568692" sldId="326"/>
            <ac:spMk id="177" creationId="{AA848C50-F8B6-4B6F-AEC0-4532150EB69C}"/>
          </ac:spMkLst>
        </pc:spChg>
        <pc:spChg chg="mod">
          <ac:chgData name="hassan MH" userId="84cd2103f36ef0dc" providerId="LiveId" clId="{DEB09C12-C376-40B2-8D42-A50FB6EF1F24}" dt="2022-04-15T15:56:20.667" v="2103"/>
          <ac:spMkLst>
            <pc:docMk/>
            <pc:sldMk cId="1674568692" sldId="326"/>
            <ac:spMk id="178" creationId="{0F78FDB1-9F73-4C65-8454-1FF7978AA0DF}"/>
          </ac:spMkLst>
        </pc:spChg>
        <pc:spChg chg="mod">
          <ac:chgData name="hassan MH" userId="84cd2103f36ef0dc" providerId="LiveId" clId="{DEB09C12-C376-40B2-8D42-A50FB6EF1F24}" dt="2022-04-15T15:56:20.667" v="2103"/>
          <ac:spMkLst>
            <pc:docMk/>
            <pc:sldMk cId="1674568692" sldId="326"/>
            <ac:spMk id="179" creationId="{6B303A5D-2F59-476A-8512-BA7A363B05B3}"/>
          </ac:spMkLst>
        </pc:spChg>
        <pc:spChg chg="mod">
          <ac:chgData name="hassan MH" userId="84cd2103f36ef0dc" providerId="LiveId" clId="{DEB09C12-C376-40B2-8D42-A50FB6EF1F24}" dt="2022-04-15T15:56:20.667" v="2103"/>
          <ac:spMkLst>
            <pc:docMk/>
            <pc:sldMk cId="1674568692" sldId="326"/>
            <ac:spMk id="180" creationId="{B860933D-40E6-451B-B526-E9302E51EECB}"/>
          </ac:spMkLst>
        </pc:spChg>
        <pc:spChg chg="mod">
          <ac:chgData name="hassan MH" userId="84cd2103f36ef0dc" providerId="LiveId" clId="{DEB09C12-C376-40B2-8D42-A50FB6EF1F24}" dt="2022-04-15T15:56:20.667" v="2103"/>
          <ac:spMkLst>
            <pc:docMk/>
            <pc:sldMk cId="1674568692" sldId="326"/>
            <ac:spMk id="181" creationId="{ACF0CFAC-BAF9-440C-9C62-DAA301133FEB}"/>
          </ac:spMkLst>
        </pc:spChg>
        <pc:spChg chg="mod">
          <ac:chgData name="hassan MH" userId="84cd2103f36ef0dc" providerId="LiveId" clId="{DEB09C12-C376-40B2-8D42-A50FB6EF1F24}" dt="2022-04-15T15:56:20.667" v="2103"/>
          <ac:spMkLst>
            <pc:docMk/>
            <pc:sldMk cId="1674568692" sldId="326"/>
            <ac:spMk id="183" creationId="{9207100C-0234-4001-8795-41A18B462F26}"/>
          </ac:spMkLst>
        </pc:spChg>
        <pc:spChg chg="mod">
          <ac:chgData name="hassan MH" userId="84cd2103f36ef0dc" providerId="LiveId" clId="{DEB09C12-C376-40B2-8D42-A50FB6EF1F24}" dt="2022-04-15T15:56:20.667" v="2103"/>
          <ac:spMkLst>
            <pc:docMk/>
            <pc:sldMk cId="1674568692" sldId="326"/>
            <ac:spMk id="184" creationId="{617EC9ED-5AF9-42F0-B45A-274E46DDDDFD}"/>
          </ac:spMkLst>
        </pc:spChg>
        <pc:spChg chg="mod">
          <ac:chgData name="hassan MH" userId="84cd2103f36ef0dc" providerId="LiveId" clId="{DEB09C12-C376-40B2-8D42-A50FB6EF1F24}" dt="2022-04-15T15:56:20.667" v="2103"/>
          <ac:spMkLst>
            <pc:docMk/>
            <pc:sldMk cId="1674568692" sldId="326"/>
            <ac:spMk id="185" creationId="{D85E24B3-4A4F-4193-8294-DCF8C89AE582}"/>
          </ac:spMkLst>
        </pc:spChg>
        <pc:spChg chg="mod">
          <ac:chgData name="hassan MH" userId="84cd2103f36ef0dc" providerId="LiveId" clId="{DEB09C12-C376-40B2-8D42-A50FB6EF1F24}" dt="2022-04-15T15:56:20.667" v="2103"/>
          <ac:spMkLst>
            <pc:docMk/>
            <pc:sldMk cId="1674568692" sldId="326"/>
            <ac:spMk id="186" creationId="{4C54C4E1-BB75-4AA6-88AE-550C18CC1BA5}"/>
          </ac:spMkLst>
        </pc:spChg>
        <pc:spChg chg="mod">
          <ac:chgData name="hassan MH" userId="84cd2103f36ef0dc" providerId="LiveId" clId="{DEB09C12-C376-40B2-8D42-A50FB6EF1F24}" dt="2022-04-15T15:56:20.667" v="2103"/>
          <ac:spMkLst>
            <pc:docMk/>
            <pc:sldMk cId="1674568692" sldId="326"/>
            <ac:spMk id="187" creationId="{6E408037-4A26-4839-A73C-092B1B5D4CBD}"/>
          </ac:spMkLst>
        </pc:spChg>
        <pc:grpChg chg="add mod">
          <ac:chgData name="hassan MH" userId="84cd2103f36ef0dc" providerId="LiveId" clId="{DEB09C12-C376-40B2-8D42-A50FB6EF1F24}" dt="2022-04-15T15:59:27.879" v="2144" actId="1076"/>
          <ac:grpSpMkLst>
            <pc:docMk/>
            <pc:sldMk cId="1674568692" sldId="326"/>
            <ac:grpSpMk id="33" creationId="{F2EF4DB0-3FEF-4DCD-86E8-B0C244D52BEF}"/>
          </ac:grpSpMkLst>
        </pc:grpChg>
        <pc:grpChg chg="add del mod">
          <ac:chgData name="hassan MH" userId="84cd2103f36ef0dc" providerId="LiveId" clId="{DEB09C12-C376-40B2-8D42-A50FB6EF1F24}" dt="2022-04-15T14:11:25.408" v="652" actId="165"/>
          <ac:grpSpMkLst>
            <pc:docMk/>
            <pc:sldMk cId="1674568692" sldId="326"/>
            <ac:grpSpMk id="34" creationId="{3B06510B-D8B0-4FD7-9B4F-959D9215A674}"/>
          </ac:grpSpMkLst>
        </pc:grpChg>
        <pc:grpChg chg="mod topLvl">
          <ac:chgData name="hassan MH" userId="84cd2103f36ef0dc" providerId="LiveId" clId="{DEB09C12-C376-40B2-8D42-A50FB6EF1F24}" dt="2022-04-15T15:27:32.241" v="1643" actId="164"/>
          <ac:grpSpMkLst>
            <pc:docMk/>
            <pc:sldMk cId="1674568692" sldId="326"/>
            <ac:grpSpMk id="35" creationId="{CFFC3342-D25B-44CF-82BA-607E94872C80}"/>
          </ac:grpSpMkLst>
        </pc:grpChg>
        <pc:grpChg chg="mod topLvl">
          <ac:chgData name="hassan MH" userId="84cd2103f36ef0dc" providerId="LiveId" clId="{DEB09C12-C376-40B2-8D42-A50FB6EF1F24}" dt="2022-04-15T15:27:32.241" v="1643" actId="164"/>
          <ac:grpSpMkLst>
            <pc:docMk/>
            <pc:sldMk cId="1674568692" sldId="326"/>
            <ac:grpSpMk id="36" creationId="{82033727-E42B-4676-A094-FB3137F72277}"/>
          </ac:grpSpMkLst>
        </pc:grpChg>
        <pc:grpChg chg="mod topLvl">
          <ac:chgData name="hassan MH" userId="84cd2103f36ef0dc" providerId="LiveId" clId="{DEB09C12-C376-40B2-8D42-A50FB6EF1F24}" dt="2022-04-15T15:27:32.241" v="1643" actId="164"/>
          <ac:grpSpMkLst>
            <pc:docMk/>
            <pc:sldMk cId="1674568692" sldId="326"/>
            <ac:grpSpMk id="38" creationId="{7F0F119C-C62F-4C99-9B05-E2EE873628ED}"/>
          </ac:grpSpMkLst>
        </pc:grpChg>
        <pc:grpChg chg="mod">
          <ac:chgData name="hassan MH" userId="84cd2103f36ef0dc" providerId="LiveId" clId="{DEB09C12-C376-40B2-8D42-A50FB6EF1F24}" dt="2022-04-15T14:11:25.408" v="652" actId="165"/>
          <ac:grpSpMkLst>
            <pc:docMk/>
            <pc:sldMk cId="1674568692" sldId="326"/>
            <ac:grpSpMk id="48" creationId="{44774CC4-FF0C-43AD-BA7A-DC1177F91576}"/>
          </ac:grpSpMkLst>
        </pc:grpChg>
        <pc:grpChg chg="add del mod">
          <ac:chgData name="hassan MH" userId="84cd2103f36ef0dc" providerId="LiveId" clId="{DEB09C12-C376-40B2-8D42-A50FB6EF1F24}" dt="2022-04-15T14:12:26.091" v="661"/>
          <ac:grpSpMkLst>
            <pc:docMk/>
            <pc:sldMk cId="1674568692" sldId="326"/>
            <ac:grpSpMk id="54" creationId="{9B3B7842-9351-44BD-B8C6-A95F9BE783E0}"/>
          </ac:grpSpMkLst>
        </pc:grpChg>
        <pc:grpChg chg="mod">
          <ac:chgData name="hassan MH" userId="84cd2103f36ef0dc" providerId="LiveId" clId="{DEB09C12-C376-40B2-8D42-A50FB6EF1F24}" dt="2022-04-15T14:12:24.917" v="660"/>
          <ac:grpSpMkLst>
            <pc:docMk/>
            <pc:sldMk cId="1674568692" sldId="326"/>
            <ac:grpSpMk id="81" creationId="{EF533140-0AFA-4E00-99E0-F5CCF2EFFD91}"/>
          </ac:grpSpMkLst>
        </pc:grpChg>
        <pc:grpChg chg="add del mod">
          <ac:chgData name="hassan MH" userId="84cd2103f36ef0dc" providerId="LiveId" clId="{DEB09C12-C376-40B2-8D42-A50FB6EF1F24}" dt="2022-04-15T14:17:20.391" v="737" actId="165"/>
          <ac:grpSpMkLst>
            <pc:docMk/>
            <pc:sldMk cId="1674568692" sldId="326"/>
            <ac:grpSpMk id="103" creationId="{0627D050-363D-4ADC-A627-8A7B548939FC}"/>
          </ac:grpSpMkLst>
        </pc:grpChg>
        <pc:grpChg chg="mod topLvl">
          <ac:chgData name="hassan MH" userId="84cd2103f36ef0dc" providerId="LiveId" clId="{DEB09C12-C376-40B2-8D42-A50FB6EF1F24}" dt="2022-04-15T15:59:39.862" v="2146" actId="164"/>
          <ac:grpSpMkLst>
            <pc:docMk/>
            <pc:sldMk cId="1674568692" sldId="326"/>
            <ac:grpSpMk id="130" creationId="{306DA62C-039F-4B5B-85F2-67247921B575}"/>
          </ac:grpSpMkLst>
        </pc:grpChg>
        <pc:grpChg chg="del mod">
          <ac:chgData name="hassan MH" userId="84cd2103f36ef0dc" providerId="LiveId" clId="{DEB09C12-C376-40B2-8D42-A50FB6EF1F24}" dt="2022-04-15T14:17:42.580" v="743" actId="27803"/>
          <ac:grpSpMkLst>
            <pc:docMk/>
            <pc:sldMk cId="1674568692" sldId="326"/>
            <ac:grpSpMk id="153" creationId="{ABB0A605-59E0-4FF7-B191-C7F5D67523BD}"/>
          </ac:grpSpMkLst>
        </pc:grpChg>
        <pc:grpChg chg="mod">
          <ac:chgData name="hassan MH" userId="84cd2103f36ef0dc" providerId="LiveId" clId="{DEB09C12-C376-40B2-8D42-A50FB6EF1F24}" dt="2022-04-15T15:32:45.034" v="1732" actId="165"/>
          <ac:grpSpMkLst>
            <pc:docMk/>
            <pc:sldMk cId="1674568692" sldId="326"/>
            <ac:grpSpMk id="154" creationId="{A12F389F-281B-47DD-A5CB-B0A85B89EC20}"/>
          </ac:grpSpMkLst>
        </pc:grpChg>
        <pc:grpChg chg="mod">
          <ac:chgData name="hassan MH" userId="84cd2103f36ef0dc" providerId="LiveId" clId="{DEB09C12-C376-40B2-8D42-A50FB6EF1F24}" dt="2022-04-15T15:32:45.034" v="1732" actId="165"/>
          <ac:grpSpMkLst>
            <pc:docMk/>
            <pc:sldMk cId="1674568692" sldId="326"/>
            <ac:grpSpMk id="161" creationId="{AECA3F40-A90F-4453-819B-097158529E0D}"/>
          </ac:grpSpMkLst>
        </pc:grpChg>
        <pc:grpChg chg="add mod topLvl">
          <ac:chgData name="hassan MH" userId="84cd2103f36ef0dc" providerId="LiveId" clId="{DEB09C12-C376-40B2-8D42-A50FB6EF1F24}" dt="2022-04-15T15:59:39.862" v="2146" actId="164"/>
          <ac:grpSpMkLst>
            <pc:docMk/>
            <pc:sldMk cId="1674568692" sldId="326"/>
            <ac:grpSpMk id="165" creationId="{89A1BB1D-4B4A-466C-906C-AEBF7CC36875}"/>
          </ac:grpSpMkLst>
        </pc:grpChg>
        <pc:grpChg chg="add del mod">
          <ac:chgData name="hassan MH" userId="84cd2103f36ef0dc" providerId="LiveId" clId="{DEB09C12-C376-40B2-8D42-A50FB6EF1F24}" dt="2022-04-15T15:32:45.034" v="1732" actId="165"/>
          <ac:grpSpMkLst>
            <pc:docMk/>
            <pc:sldMk cId="1674568692" sldId="326"/>
            <ac:grpSpMk id="166" creationId="{401A55B0-76A5-46CB-AAD2-34C31AFE09B5}"/>
          </ac:grpSpMkLst>
        </pc:grpChg>
        <pc:grpChg chg="add del mod">
          <ac:chgData name="hassan MH" userId="84cd2103f36ef0dc" providerId="LiveId" clId="{DEB09C12-C376-40B2-8D42-A50FB6EF1F24}" dt="2022-04-15T15:59:31.582" v="2145" actId="164"/>
          <ac:grpSpMkLst>
            <pc:docMk/>
            <pc:sldMk cId="1674568692" sldId="326"/>
            <ac:grpSpMk id="167" creationId="{585E4299-365F-4E6B-890B-F3D04834A0EB}"/>
          </ac:grpSpMkLst>
        </pc:grpChg>
        <pc:grpChg chg="add del mod">
          <ac:chgData name="hassan MH" userId="84cd2103f36ef0dc" providerId="LiveId" clId="{DEB09C12-C376-40B2-8D42-A50FB6EF1F24}" dt="2022-04-15T15:56:27.524" v="2106"/>
          <ac:grpSpMkLst>
            <pc:docMk/>
            <pc:sldMk cId="1674568692" sldId="326"/>
            <ac:grpSpMk id="168" creationId="{4B2FF6B0-973D-4083-9204-D26CFD237162}"/>
          </ac:grpSpMkLst>
        </pc:grpChg>
        <pc:grpChg chg="mod">
          <ac:chgData name="hassan MH" userId="84cd2103f36ef0dc" providerId="LiveId" clId="{DEB09C12-C376-40B2-8D42-A50FB6EF1F24}" dt="2022-04-15T15:56:20.667" v="2103"/>
          <ac:grpSpMkLst>
            <pc:docMk/>
            <pc:sldMk cId="1674568692" sldId="326"/>
            <ac:grpSpMk id="169" creationId="{B0ECD9D2-3871-4714-89BC-5C7442919D5C}"/>
          </ac:grpSpMkLst>
        </pc:grpChg>
        <pc:grpChg chg="mod">
          <ac:chgData name="hassan MH" userId="84cd2103f36ef0dc" providerId="LiveId" clId="{DEB09C12-C376-40B2-8D42-A50FB6EF1F24}" dt="2022-04-15T15:56:20.667" v="2103"/>
          <ac:grpSpMkLst>
            <pc:docMk/>
            <pc:sldMk cId="1674568692" sldId="326"/>
            <ac:grpSpMk id="170" creationId="{37537992-FA88-4379-84D9-2C68A402DF73}"/>
          </ac:grpSpMkLst>
        </pc:grpChg>
        <pc:grpChg chg="mod">
          <ac:chgData name="hassan MH" userId="84cd2103f36ef0dc" providerId="LiveId" clId="{DEB09C12-C376-40B2-8D42-A50FB6EF1F24}" dt="2022-04-15T15:56:20.667" v="2103"/>
          <ac:grpSpMkLst>
            <pc:docMk/>
            <pc:sldMk cId="1674568692" sldId="326"/>
            <ac:grpSpMk id="172" creationId="{55DBCD49-421A-4110-BD51-C1E461647E4B}"/>
          </ac:grpSpMkLst>
        </pc:grpChg>
        <pc:grpChg chg="mod">
          <ac:chgData name="hassan MH" userId="84cd2103f36ef0dc" providerId="LiveId" clId="{DEB09C12-C376-40B2-8D42-A50FB6EF1F24}" dt="2022-04-15T15:56:20.667" v="2103"/>
          <ac:grpSpMkLst>
            <pc:docMk/>
            <pc:sldMk cId="1674568692" sldId="326"/>
            <ac:grpSpMk id="182" creationId="{A5603BB6-05BD-45B9-A8CB-D024DB5E8350}"/>
          </ac:grpSpMkLst>
        </pc:grpChg>
        <pc:grpChg chg="add mod">
          <ac:chgData name="hassan MH" userId="84cd2103f36ef0dc" providerId="LiveId" clId="{DEB09C12-C376-40B2-8D42-A50FB6EF1F24}" dt="2022-04-15T15:59:31.582" v="2145" actId="164"/>
          <ac:grpSpMkLst>
            <pc:docMk/>
            <pc:sldMk cId="1674568692" sldId="326"/>
            <ac:grpSpMk id="188" creationId="{2B13CBAF-F878-4CDB-89F3-76C4D73E168E}"/>
          </ac:grpSpMkLst>
        </pc:grpChg>
        <pc:grpChg chg="add del mod">
          <ac:chgData name="hassan MH" userId="84cd2103f36ef0dc" providerId="LiveId" clId="{DEB09C12-C376-40B2-8D42-A50FB6EF1F24}" dt="2022-04-15T17:01:11.695" v="2364" actId="21"/>
          <ac:grpSpMkLst>
            <pc:docMk/>
            <pc:sldMk cId="1674568692" sldId="326"/>
            <ac:grpSpMk id="189" creationId="{5F2BF71B-6852-4C4E-BF24-347460F24D23}"/>
          </ac:grpSpMkLst>
        </pc:grpChg>
        <pc:picChg chg="add del mod">
          <ac:chgData name="hassan MH" userId="84cd2103f36ef0dc" providerId="LiveId" clId="{DEB09C12-C376-40B2-8D42-A50FB6EF1F24}" dt="2022-04-15T12:54:02.080" v="222" actId="478"/>
          <ac:picMkLst>
            <pc:docMk/>
            <pc:sldMk cId="1674568692" sldId="326"/>
            <ac:picMk id="5" creationId="{03D3EB58-EF52-4898-AE7B-257B2A5CA12A}"/>
          </ac:picMkLst>
        </pc:picChg>
        <pc:picChg chg="add del mod">
          <ac:chgData name="hassan MH" userId="84cd2103f36ef0dc" providerId="LiveId" clId="{DEB09C12-C376-40B2-8D42-A50FB6EF1F24}" dt="2022-04-15T16:06:14.722" v="2226" actId="478"/>
          <ac:picMkLst>
            <pc:docMk/>
            <pc:sldMk cId="1674568692" sldId="326"/>
            <ac:picMk id="22" creationId="{8E954309-8309-435D-AD98-CED17F6DCDD2}"/>
          </ac:picMkLst>
        </pc:picChg>
        <pc:picChg chg="add del mod ord">
          <ac:chgData name="hassan MH" userId="84cd2103f36ef0dc" providerId="LiveId" clId="{DEB09C12-C376-40B2-8D42-A50FB6EF1F24}" dt="2022-04-15T16:06:15.254" v="2227" actId="478"/>
          <ac:picMkLst>
            <pc:docMk/>
            <pc:sldMk cId="1674568692" sldId="326"/>
            <ac:picMk id="24" creationId="{D82FCFA6-E29F-4EDE-B510-0F8F15D93F92}"/>
          </ac:picMkLst>
        </pc:picChg>
        <pc:picChg chg="add mod">
          <ac:chgData name="hassan MH" userId="84cd2103f36ef0dc" providerId="LiveId" clId="{DEB09C12-C376-40B2-8D42-A50FB6EF1F24}" dt="2022-04-15T14:00:15.948" v="492" actId="164"/>
          <ac:picMkLst>
            <pc:docMk/>
            <pc:sldMk cId="1674568692" sldId="326"/>
            <ac:picMk id="26" creationId="{D39E9CA6-8601-44E5-8E04-B80227C301ED}"/>
          </ac:picMkLst>
        </pc:picChg>
        <pc:picChg chg="add del mod">
          <ac:chgData name="hassan MH" userId="84cd2103f36ef0dc" providerId="LiveId" clId="{DEB09C12-C376-40B2-8D42-A50FB6EF1F24}" dt="2022-04-15T12:58:45.451" v="305" actId="478"/>
          <ac:picMkLst>
            <pc:docMk/>
            <pc:sldMk cId="1674568692" sldId="326"/>
            <ac:picMk id="29" creationId="{2B932DAB-923E-4730-A0ED-F5E44AA0BA5C}"/>
          </ac:picMkLst>
        </pc:picChg>
        <pc:picChg chg="add del mod">
          <ac:chgData name="hassan MH" userId="84cd2103f36ef0dc" providerId="LiveId" clId="{DEB09C12-C376-40B2-8D42-A50FB6EF1F24}" dt="2022-04-15T14:17:42.580" v="743" actId="27803"/>
          <ac:picMkLst>
            <pc:docMk/>
            <pc:sldMk cId="1674568692" sldId="326"/>
            <ac:picMk id="152" creationId="{5E8AF46D-08E0-4947-9144-11054A1CA737}"/>
          </ac:picMkLst>
        </pc:picChg>
        <pc:picChg chg="add mod">
          <ac:chgData name="hassan MH" userId="84cd2103f36ef0dc" providerId="LiveId" clId="{DEB09C12-C376-40B2-8D42-A50FB6EF1F24}" dt="2022-04-15T17:01:16.491" v="2367" actId="1076"/>
          <ac:picMkLst>
            <pc:docMk/>
            <pc:sldMk cId="1674568692" sldId="326"/>
            <ac:picMk id="190" creationId="{294E57EC-46A0-4126-BF11-691621BBD58E}"/>
          </ac:picMkLst>
        </pc:picChg>
      </pc:sldChg>
      <pc:sldChg chg="addSp delSp modSp add mod ord modNotesTx">
        <pc:chgData name="hassan MH" userId="84cd2103f36ef0dc" providerId="LiveId" clId="{DEB09C12-C376-40B2-8D42-A50FB6EF1F24}" dt="2022-04-15T17:01:35.216" v="2372" actId="1076"/>
        <pc:sldMkLst>
          <pc:docMk/>
          <pc:sldMk cId="3241919719" sldId="327"/>
        </pc:sldMkLst>
        <pc:spChg chg="mod">
          <ac:chgData name="hassan MH" userId="84cd2103f36ef0dc" providerId="LiveId" clId="{DEB09C12-C376-40B2-8D42-A50FB6EF1F24}" dt="2022-04-15T12:56:55.338" v="284" actId="1076"/>
          <ac:spMkLst>
            <pc:docMk/>
            <pc:sldMk cId="3241919719" sldId="327"/>
            <ac:spMk id="7" creationId="{04F34A83-9EC0-4B60-81F9-7A7F85EAD44A}"/>
          </ac:spMkLst>
        </pc:spChg>
        <pc:spChg chg="mod">
          <ac:chgData name="hassan MH" userId="84cd2103f36ef0dc" providerId="LiveId" clId="{DEB09C12-C376-40B2-8D42-A50FB6EF1F24}" dt="2022-04-15T12:56:23.678" v="277" actId="1076"/>
          <ac:spMkLst>
            <pc:docMk/>
            <pc:sldMk cId="3241919719" sldId="327"/>
            <ac:spMk id="8" creationId="{7D491AE9-538C-4C21-B0C1-3D0004632857}"/>
          </ac:spMkLst>
        </pc:spChg>
        <pc:spChg chg="mod">
          <ac:chgData name="hassan MH" userId="84cd2103f36ef0dc" providerId="LiveId" clId="{DEB09C12-C376-40B2-8D42-A50FB6EF1F24}" dt="2022-04-15T12:57:28.571" v="289" actId="1076"/>
          <ac:spMkLst>
            <pc:docMk/>
            <pc:sldMk cId="3241919719" sldId="327"/>
            <ac:spMk id="9" creationId="{C8B70419-674E-408C-BA40-75A92326E929}"/>
          </ac:spMkLst>
        </pc:spChg>
        <pc:spChg chg="mod">
          <ac:chgData name="hassan MH" userId="84cd2103f36ef0dc" providerId="LiveId" clId="{DEB09C12-C376-40B2-8D42-A50FB6EF1F24}" dt="2022-04-15T12:56:34.154" v="281" actId="1076"/>
          <ac:spMkLst>
            <pc:docMk/>
            <pc:sldMk cId="3241919719" sldId="327"/>
            <ac:spMk id="10" creationId="{2AEEF5BE-C344-4D57-9215-C0F1E4A8EF06}"/>
          </ac:spMkLst>
        </pc:spChg>
        <pc:spChg chg="add mod topLvl">
          <ac:chgData name="hassan MH" userId="84cd2103f36ef0dc" providerId="LiveId" clId="{DEB09C12-C376-40B2-8D42-A50FB6EF1F24}" dt="2022-04-15T16:07:19.702" v="2249" actId="165"/>
          <ac:spMkLst>
            <pc:docMk/>
            <pc:sldMk cId="3241919719" sldId="327"/>
            <ac:spMk id="11" creationId="{40DE4D7D-B8A8-4F7A-8A68-6C1AEAA48B6D}"/>
          </ac:spMkLst>
        </pc:spChg>
        <pc:spChg chg="add mod">
          <ac:chgData name="hassan MH" userId="84cd2103f36ef0dc" providerId="LiveId" clId="{DEB09C12-C376-40B2-8D42-A50FB6EF1F24}" dt="2022-04-15T15:59:16.373" v="2141" actId="164"/>
          <ac:spMkLst>
            <pc:docMk/>
            <pc:sldMk cId="3241919719" sldId="327"/>
            <ac:spMk id="12" creationId="{C9F90269-84F3-4085-BEBE-AE8B30E9CC70}"/>
          </ac:spMkLst>
        </pc:spChg>
        <pc:spChg chg="mod">
          <ac:chgData name="hassan MH" userId="84cd2103f36ef0dc" providerId="LiveId" clId="{DEB09C12-C376-40B2-8D42-A50FB6EF1F24}" dt="2022-04-15T15:59:12.661" v="2140" actId="164"/>
          <ac:spMkLst>
            <pc:docMk/>
            <pc:sldMk cId="3241919719" sldId="327"/>
            <ac:spMk id="13" creationId="{10953DA8-2034-4987-84AE-99F02925F3DA}"/>
          </ac:spMkLst>
        </pc:spChg>
        <pc:spChg chg="mod">
          <ac:chgData name="hassan MH" userId="84cd2103f36ef0dc" providerId="LiveId" clId="{DEB09C12-C376-40B2-8D42-A50FB6EF1F24}" dt="2022-04-15T12:57:05.346" v="286" actId="1076"/>
          <ac:spMkLst>
            <pc:docMk/>
            <pc:sldMk cId="3241919719" sldId="327"/>
            <ac:spMk id="14" creationId="{FF46C56F-2A13-4DD9-95CC-91FEFF572BE9}"/>
          </ac:spMkLst>
        </pc:spChg>
        <pc:spChg chg="mod">
          <ac:chgData name="hassan MH" userId="84cd2103f36ef0dc" providerId="LiveId" clId="{DEB09C12-C376-40B2-8D42-A50FB6EF1F24}" dt="2022-04-15T12:56:41.020" v="282" actId="1076"/>
          <ac:spMkLst>
            <pc:docMk/>
            <pc:sldMk cId="3241919719" sldId="327"/>
            <ac:spMk id="17" creationId="{917C632E-2C3C-4FAB-925C-610217C97062}"/>
          </ac:spMkLst>
        </pc:spChg>
        <pc:spChg chg="mod">
          <ac:chgData name="hassan MH" userId="84cd2103f36ef0dc" providerId="LiveId" clId="{DEB09C12-C376-40B2-8D42-A50FB6EF1F24}" dt="2022-04-15T12:56:21.894" v="276" actId="688"/>
          <ac:spMkLst>
            <pc:docMk/>
            <pc:sldMk cId="3241919719" sldId="327"/>
            <ac:spMk id="18" creationId="{6BD793D1-B608-45E1-8D77-DB2D96521206}"/>
          </ac:spMkLst>
        </pc:spChg>
        <pc:spChg chg="mod">
          <ac:chgData name="hassan MH" userId="84cd2103f36ef0dc" providerId="LiveId" clId="{DEB09C12-C376-40B2-8D42-A50FB6EF1F24}" dt="2022-04-15T12:56:29.934" v="280" actId="1076"/>
          <ac:spMkLst>
            <pc:docMk/>
            <pc:sldMk cId="3241919719" sldId="327"/>
            <ac:spMk id="19" creationId="{64DB9AF5-4CAB-4A48-A3C6-EF59FA4E2DAC}"/>
          </ac:spMkLst>
        </pc:spChg>
        <pc:spChg chg="mod">
          <ac:chgData name="hassan MH" userId="84cd2103f36ef0dc" providerId="LiveId" clId="{DEB09C12-C376-40B2-8D42-A50FB6EF1F24}" dt="2022-04-15T15:27:49.760" v="1649"/>
          <ac:spMkLst>
            <pc:docMk/>
            <pc:sldMk cId="3241919719" sldId="327"/>
            <ac:spMk id="21" creationId="{875100D4-14FD-49D9-9C56-E0BD46180E40}"/>
          </ac:spMkLst>
        </pc:spChg>
        <pc:spChg chg="mod">
          <ac:chgData name="hassan MH" userId="84cd2103f36ef0dc" providerId="LiveId" clId="{DEB09C12-C376-40B2-8D42-A50FB6EF1F24}" dt="2022-04-15T15:27:49.760" v="1649"/>
          <ac:spMkLst>
            <pc:docMk/>
            <pc:sldMk cId="3241919719" sldId="327"/>
            <ac:spMk id="23" creationId="{4F5981A2-8C9D-4348-A221-6467FA1ABA07}"/>
          </ac:spMkLst>
        </pc:spChg>
        <pc:spChg chg="mod">
          <ac:chgData name="hassan MH" userId="84cd2103f36ef0dc" providerId="LiveId" clId="{DEB09C12-C376-40B2-8D42-A50FB6EF1F24}" dt="2022-04-15T15:27:49.760" v="1649"/>
          <ac:spMkLst>
            <pc:docMk/>
            <pc:sldMk cId="3241919719" sldId="327"/>
            <ac:spMk id="24" creationId="{D252BA5D-3C7F-4ECC-BC81-E6E6CF9F95CE}"/>
          </ac:spMkLst>
        </pc:spChg>
        <pc:spChg chg="mod">
          <ac:chgData name="hassan MH" userId="84cd2103f36ef0dc" providerId="LiveId" clId="{DEB09C12-C376-40B2-8D42-A50FB6EF1F24}" dt="2022-04-15T15:27:49.760" v="1649"/>
          <ac:spMkLst>
            <pc:docMk/>
            <pc:sldMk cId="3241919719" sldId="327"/>
            <ac:spMk id="25" creationId="{1E60165E-53D1-495A-8135-66C0DFAFADDC}"/>
          </ac:spMkLst>
        </pc:spChg>
        <pc:spChg chg="mod">
          <ac:chgData name="hassan MH" userId="84cd2103f36ef0dc" providerId="LiveId" clId="{DEB09C12-C376-40B2-8D42-A50FB6EF1F24}" dt="2022-04-15T15:27:49.760" v="1649"/>
          <ac:spMkLst>
            <pc:docMk/>
            <pc:sldMk cId="3241919719" sldId="327"/>
            <ac:spMk id="26" creationId="{6DDBA1F5-17E5-4178-BC16-7794D958C0A3}"/>
          </ac:spMkLst>
        </pc:spChg>
        <pc:spChg chg="mod">
          <ac:chgData name="hassan MH" userId="84cd2103f36ef0dc" providerId="LiveId" clId="{DEB09C12-C376-40B2-8D42-A50FB6EF1F24}" dt="2022-04-15T15:27:49.760" v="1649"/>
          <ac:spMkLst>
            <pc:docMk/>
            <pc:sldMk cId="3241919719" sldId="327"/>
            <ac:spMk id="27" creationId="{F793B490-5881-4ED0-8085-13DEA763DCCB}"/>
          </ac:spMkLst>
        </pc:spChg>
        <pc:spChg chg="mod">
          <ac:chgData name="hassan MH" userId="84cd2103f36ef0dc" providerId="LiveId" clId="{DEB09C12-C376-40B2-8D42-A50FB6EF1F24}" dt="2022-04-15T15:27:49.760" v="1649"/>
          <ac:spMkLst>
            <pc:docMk/>
            <pc:sldMk cId="3241919719" sldId="327"/>
            <ac:spMk id="28" creationId="{38AB6BEA-1E18-4F7E-8C09-A801878D4AAB}"/>
          </ac:spMkLst>
        </pc:spChg>
        <pc:spChg chg="mod">
          <ac:chgData name="hassan MH" userId="84cd2103f36ef0dc" providerId="LiveId" clId="{DEB09C12-C376-40B2-8D42-A50FB6EF1F24}" dt="2022-04-15T15:27:49.760" v="1649"/>
          <ac:spMkLst>
            <pc:docMk/>
            <pc:sldMk cId="3241919719" sldId="327"/>
            <ac:spMk id="29" creationId="{35E58302-AD45-4169-907A-D09BDEA6DA82}"/>
          </ac:spMkLst>
        </pc:spChg>
        <pc:spChg chg="mod">
          <ac:chgData name="hassan MH" userId="84cd2103f36ef0dc" providerId="LiveId" clId="{DEB09C12-C376-40B2-8D42-A50FB6EF1F24}" dt="2022-04-15T15:27:49.760" v="1649"/>
          <ac:spMkLst>
            <pc:docMk/>
            <pc:sldMk cId="3241919719" sldId="327"/>
            <ac:spMk id="30" creationId="{7D15E249-A444-4E99-9C1A-8F6E5A1FD254}"/>
          </ac:spMkLst>
        </pc:spChg>
        <pc:spChg chg="mod">
          <ac:chgData name="hassan MH" userId="84cd2103f36ef0dc" providerId="LiveId" clId="{DEB09C12-C376-40B2-8D42-A50FB6EF1F24}" dt="2022-04-15T15:27:49.760" v="1649"/>
          <ac:spMkLst>
            <pc:docMk/>
            <pc:sldMk cId="3241919719" sldId="327"/>
            <ac:spMk id="31" creationId="{74A43279-7946-4DAC-8C11-B0A4CE6EDFF0}"/>
          </ac:spMkLst>
        </pc:spChg>
        <pc:spChg chg="mod">
          <ac:chgData name="hassan MH" userId="84cd2103f36ef0dc" providerId="LiveId" clId="{DEB09C12-C376-40B2-8D42-A50FB6EF1F24}" dt="2022-04-15T15:27:49.760" v="1649"/>
          <ac:spMkLst>
            <pc:docMk/>
            <pc:sldMk cId="3241919719" sldId="327"/>
            <ac:spMk id="33" creationId="{55C96F3E-6047-463C-95EC-1C84E43077D1}"/>
          </ac:spMkLst>
        </pc:spChg>
        <pc:spChg chg="mod">
          <ac:chgData name="hassan MH" userId="84cd2103f36ef0dc" providerId="LiveId" clId="{DEB09C12-C376-40B2-8D42-A50FB6EF1F24}" dt="2022-04-15T15:27:49.760" v="1649"/>
          <ac:spMkLst>
            <pc:docMk/>
            <pc:sldMk cId="3241919719" sldId="327"/>
            <ac:spMk id="34" creationId="{4B619215-0B43-4460-BA78-F6196362A72A}"/>
          </ac:spMkLst>
        </pc:spChg>
        <pc:spChg chg="mod">
          <ac:chgData name="hassan MH" userId="84cd2103f36ef0dc" providerId="LiveId" clId="{DEB09C12-C376-40B2-8D42-A50FB6EF1F24}" dt="2022-04-15T15:27:49.760" v="1649"/>
          <ac:spMkLst>
            <pc:docMk/>
            <pc:sldMk cId="3241919719" sldId="327"/>
            <ac:spMk id="35" creationId="{F4AF4159-62EE-4B53-A84F-3413CAA5B2A3}"/>
          </ac:spMkLst>
        </pc:spChg>
        <pc:spChg chg="mod">
          <ac:chgData name="hassan MH" userId="84cd2103f36ef0dc" providerId="LiveId" clId="{DEB09C12-C376-40B2-8D42-A50FB6EF1F24}" dt="2022-04-15T15:27:49.760" v="1649"/>
          <ac:spMkLst>
            <pc:docMk/>
            <pc:sldMk cId="3241919719" sldId="327"/>
            <ac:spMk id="36" creationId="{82AF5ECC-1CEC-4E19-B7E8-10444DFEA7D0}"/>
          </ac:spMkLst>
        </pc:spChg>
        <pc:spChg chg="mod">
          <ac:chgData name="hassan MH" userId="84cd2103f36ef0dc" providerId="LiveId" clId="{DEB09C12-C376-40B2-8D42-A50FB6EF1F24}" dt="2022-04-15T15:27:49.760" v="1649"/>
          <ac:spMkLst>
            <pc:docMk/>
            <pc:sldMk cId="3241919719" sldId="327"/>
            <ac:spMk id="37" creationId="{EEA28A20-DFDB-40AF-8458-5A4E82594406}"/>
          </ac:spMkLst>
        </pc:spChg>
        <pc:spChg chg="mod">
          <ac:chgData name="hassan MH" userId="84cd2103f36ef0dc" providerId="LiveId" clId="{DEB09C12-C376-40B2-8D42-A50FB6EF1F24}" dt="2022-04-15T15:28:00.374" v="1653"/>
          <ac:spMkLst>
            <pc:docMk/>
            <pc:sldMk cId="3241919719" sldId="327"/>
            <ac:spMk id="44" creationId="{09D3A6AD-F3A7-4B2C-B680-59AFE0A99BD0}"/>
          </ac:spMkLst>
        </pc:spChg>
        <pc:spChg chg="mod">
          <ac:chgData name="hassan MH" userId="84cd2103f36ef0dc" providerId="LiveId" clId="{DEB09C12-C376-40B2-8D42-A50FB6EF1F24}" dt="2022-04-15T15:28:00.374" v="1653"/>
          <ac:spMkLst>
            <pc:docMk/>
            <pc:sldMk cId="3241919719" sldId="327"/>
            <ac:spMk id="45" creationId="{C903C21C-0E0E-4902-BD6A-4E407DCB7552}"/>
          </ac:spMkLst>
        </pc:spChg>
        <pc:spChg chg="mod">
          <ac:chgData name="hassan MH" userId="84cd2103f36ef0dc" providerId="LiveId" clId="{DEB09C12-C376-40B2-8D42-A50FB6EF1F24}" dt="2022-04-15T15:28:00.374" v="1653"/>
          <ac:spMkLst>
            <pc:docMk/>
            <pc:sldMk cId="3241919719" sldId="327"/>
            <ac:spMk id="46" creationId="{2D415D86-6D47-4261-810F-C82C453BBED9}"/>
          </ac:spMkLst>
        </pc:spChg>
        <pc:spChg chg="mod">
          <ac:chgData name="hassan MH" userId="84cd2103f36ef0dc" providerId="LiveId" clId="{DEB09C12-C376-40B2-8D42-A50FB6EF1F24}" dt="2022-04-15T15:28:00.374" v="1653"/>
          <ac:spMkLst>
            <pc:docMk/>
            <pc:sldMk cId="3241919719" sldId="327"/>
            <ac:spMk id="47" creationId="{C7CA7A68-10C9-451E-AAD4-9A9EF387B048}"/>
          </ac:spMkLst>
        </pc:spChg>
        <pc:spChg chg="mod">
          <ac:chgData name="hassan MH" userId="84cd2103f36ef0dc" providerId="LiveId" clId="{DEB09C12-C376-40B2-8D42-A50FB6EF1F24}" dt="2022-04-15T15:28:00.374" v="1653"/>
          <ac:spMkLst>
            <pc:docMk/>
            <pc:sldMk cId="3241919719" sldId="327"/>
            <ac:spMk id="48" creationId="{27F552DD-4DF2-4491-AB58-24C25ABDFEF9}"/>
          </ac:spMkLst>
        </pc:spChg>
        <pc:spChg chg="mod">
          <ac:chgData name="hassan MH" userId="84cd2103f36ef0dc" providerId="LiveId" clId="{DEB09C12-C376-40B2-8D42-A50FB6EF1F24}" dt="2022-04-15T15:28:00.374" v="1653"/>
          <ac:spMkLst>
            <pc:docMk/>
            <pc:sldMk cId="3241919719" sldId="327"/>
            <ac:spMk id="49" creationId="{D6601715-4FFC-494E-A77D-EF35CD22C705}"/>
          </ac:spMkLst>
        </pc:spChg>
        <pc:spChg chg="mod">
          <ac:chgData name="hassan MH" userId="84cd2103f36ef0dc" providerId="LiveId" clId="{DEB09C12-C376-40B2-8D42-A50FB6EF1F24}" dt="2022-04-15T15:28:00.374" v="1653"/>
          <ac:spMkLst>
            <pc:docMk/>
            <pc:sldMk cId="3241919719" sldId="327"/>
            <ac:spMk id="50" creationId="{D5EEFDE6-522A-449E-88C5-FDB2E766016A}"/>
          </ac:spMkLst>
        </pc:spChg>
        <pc:spChg chg="mod">
          <ac:chgData name="hassan MH" userId="84cd2103f36ef0dc" providerId="LiveId" clId="{DEB09C12-C376-40B2-8D42-A50FB6EF1F24}" dt="2022-04-15T15:28:00.374" v="1653"/>
          <ac:spMkLst>
            <pc:docMk/>
            <pc:sldMk cId="3241919719" sldId="327"/>
            <ac:spMk id="51" creationId="{5EED209F-4D4E-4535-AAD9-67B2AD52E83D}"/>
          </ac:spMkLst>
        </pc:spChg>
        <pc:spChg chg="mod">
          <ac:chgData name="hassan MH" userId="84cd2103f36ef0dc" providerId="LiveId" clId="{DEB09C12-C376-40B2-8D42-A50FB6EF1F24}" dt="2022-04-15T15:28:00.374" v="1653"/>
          <ac:spMkLst>
            <pc:docMk/>
            <pc:sldMk cId="3241919719" sldId="327"/>
            <ac:spMk id="52" creationId="{ABD86E73-D3CD-483B-818D-AEECB0319FA8}"/>
          </ac:spMkLst>
        </pc:spChg>
        <pc:spChg chg="mod">
          <ac:chgData name="hassan MH" userId="84cd2103f36ef0dc" providerId="LiveId" clId="{DEB09C12-C376-40B2-8D42-A50FB6EF1F24}" dt="2022-04-15T15:28:00.374" v="1653"/>
          <ac:spMkLst>
            <pc:docMk/>
            <pc:sldMk cId="3241919719" sldId="327"/>
            <ac:spMk id="53" creationId="{1A7C63D0-CD49-4E84-855D-9FC9AA0B3C41}"/>
          </ac:spMkLst>
        </pc:spChg>
        <pc:spChg chg="mod">
          <ac:chgData name="hassan MH" userId="84cd2103f36ef0dc" providerId="LiveId" clId="{DEB09C12-C376-40B2-8D42-A50FB6EF1F24}" dt="2022-04-15T15:28:00.374" v="1653"/>
          <ac:spMkLst>
            <pc:docMk/>
            <pc:sldMk cId="3241919719" sldId="327"/>
            <ac:spMk id="54" creationId="{82E113DA-A8CE-4C3C-9D9F-46FE4737541E}"/>
          </ac:spMkLst>
        </pc:spChg>
        <pc:spChg chg="mod">
          <ac:chgData name="hassan MH" userId="84cd2103f36ef0dc" providerId="LiveId" clId="{DEB09C12-C376-40B2-8D42-A50FB6EF1F24}" dt="2022-04-15T15:28:00.374" v="1653"/>
          <ac:spMkLst>
            <pc:docMk/>
            <pc:sldMk cId="3241919719" sldId="327"/>
            <ac:spMk id="55" creationId="{91AF466E-0B2E-4C5E-AC58-6ED48D122364}"/>
          </ac:spMkLst>
        </pc:spChg>
        <pc:spChg chg="mod">
          <ac:chgData name="hassan MH" userId="84cd2103f36ef0dc" providerId="LiveId" clId="{DEB09C12-C376-40B2-8D42-A50FB6EF1F24}" dt="2022-04-15T15:28:00.374" v="1653"/>
          <ac:spMkLst>
            <pc:docMk/>
            <pc:sldMk cId="3241919719" sldId="327"/>
            <ac:spMk id="56" creationId="{5E6A96F5-AC00-47B9-99F8-05A779304755}"/>
          </ac:spMkLst>
        </pc:spChg>
        <pc:spChg chg="mod">
          <ac:chgData name="hassan MH" userId="84cd2103f36ef0dc" providerId="LiveId" clId="{DEB09C12-C376-40B2-8D42-A50FB6EF1F24}" dt="2022-04-15T15:28:00.374" v="1653"/>
          <ac:spMkLst>
            <pc:docMk/>
            <pc:sldMk cId="3241919719" sldId="327"/>
            <ac:spMk id="57" creationId="{9755EF19-4609-46BB-A2CC-A1E2F71EF49B}"/>
          </ac:spMkLst>
        </pc:spChg>
        <pc:spChg chg="mod">
          <ac:chgData name="hassan MH" userId="84cd2103f36ef0dc" providerId="LiveId" clId="{DEB09C12-C376-40B2-8D42-A50FB6EF1F24}" dt="2022-04-15T15:28:00.374" v="1653"/>
          <ac:spMkLst>
            <pc:docMk/>
            <pc:sldMk cId="3241919719" sldId="327"/>
            <ac:spMk id="58" creationId="{525A0743-D6EE-4CBA-B3CD-E9CFD0D3821E}"/>
          </ac:spMkLst>
        </pc:spChg>
        <pc:spChg chg="mod">
          <ac:chgData name="hassan MH" userId="84cd2103f36ef0dc" providerId="LiveId" clId="{DEB09C12-C376-40B2-8D42-A50FB6EF1F24}" dt="2022-04-15T15:28:00.374" v="1653"/>
          <ac:spMkLst>
            <pc:docMk/>
            <pc:sldMk cId="3241919719" sldId="327"/>
            <ac:spMk id="59" creationId="{EF2B2151-F375-4FEC-9D53-2C57BE75F2C7}"/>
          </ac:spMkLst>
        </pc:spChg>
        <pc:spChg chg="mod">
          <ac:chgData name="hassan MH" userId="84cd2103f36ef0dc" providerId="LiveId" clId="{DEB09C12-C376-40B2-8D42-A50FB6EF1F24}" dt="2022-04-15T15:28:00.374" v="1653"/>
          <ac:spMkLst>
            <pc:docMk/>
            <pc:sldMk cId="3241919719" sldId="327"/>
            <ac:spMk id="60" creationId="{88E2141D-AA8E-4FF7-BC32-2FF7EEAE1E85}"/>
          </ac:spMkLst>
        </pc:spChg>
        <pc:spChg chg="mod">
          <ac:chgData name="hassan MH" userId="84cd2103f36ef0dc" providerId="LiveId" clId="{DEB09C12-C376-40B2-8D42-A50FB6EF1F24}" dt="2022-04-15T15:28:00.374" v="1653"/>
          <ac:spMkLst>
            <pc:docMk/>
            <pc:sldMk cId="3241919719" sldId="327"/>
            <ac:spMk id="61" creationId="{DDC48D61-F262-4578-AE93-41CDC466B199}"/>
          </ac:spMkLst>
        </pc:spChg>
        <pc:spChg chg="mod">
          <ac:chgData name="hassan MH" userId="84cd2103f36ef0dc" providerId="LiveId" clId="{DEB09C12-C376-40B2-8D42-A50FB6EF1F24}" dt="2022-04-15T15:28:00.374" v="1653"/>
          <ac:spMkLst>
            <pc:docMk/>
            <pc:sldMk cId="3241919719" sldId="327"/>
            <ac:spMk id="62" creationId="{E6BA746D-EC14-4EE8-868D-60F75C3425B3}"/>
          </ac:spMkLst>
        </pc:spChg>
        <pc:spChg chg="mod">
          <ac:chgData name="hassan MH" userId="84cd2103f36ef0dc" providerId="LiveId" clId="{DEB09C12-C376-40B2-8D42-A50FB6EF1F24}" dt="2022-04-15T15:28:00.374" v="1653"/>
          <ac:spMkLst>
            <pc:docMk/>
            <pc:sldMk cId="3241919719" sldId="327"/>
            <ac:spMk id="63" creationId="{E3882309-CA51-464E-A54D-B8D1203DA0EC}"/>
          </ac:spMkLst>
        </pc:spChg>
        <pc:spChg chg="mod">
          <ac:chgData name="hassan MH" userId="84cd2103f36ef0dc" providerId="LiveId" clId="{DEB09C12-C376-40B2-8D42-A50FB6EF1F24}" dt="2022-04-15T15:28:00.374" v="1653"/>
          <ac:spMkLst>
            <pc:docMk/>
            <pc:sldMk cId="3241919719" sldId="327"/>
            <ac:spMk id="64" creationId="{B20CE34E-32C3-43F9-A7DA-DEA372BF5526}"/>
          </ac:spMkLst>
        </pc:spChg>
        <pc:spChg chg="mod">
          <ac:chgData name="hassan MH" userId="84cd2103f36ef0dc" providerId="LiveId" clId="{DEB09C12-C376-40B2-8D42-A50FB6EF1F24}" dt="2022-04-15T15:28:00.374" v="1653"/>
          <ac:spMkLst>
            <pc:docMk/>
            <pc:sldMk cId="3241919719" sldId="327"/>
            <ac:spMk id="65" creationId="{005844EC-7545-44E0-9F1B-DB13DD3B2A9D}"/>
          </ac:spMkLst>
        </pc:spChg>
        <pc:spChg chg="mod">
          <ac:chgData name="hassan MH" userId="84cd2103f36ef0dc" providerId="LiveId" clId="{DEB09C12-C376-40B2-8D42-A50FB6EF1F24}" dt="2022-04-15T15:28:00.374" v="1653"/>
          <ac:spMkLst>
            <pc:docMk/>
            <pc:sldMk cId="3241919719" sldId="327"/>
            <ac:spMk id="66" creationId="{7B78890C-648F-4B1A-B0B7-F83F628CA5D0}"/>
          </ac:spMkLst>
        </pc:spChg>
        <pc:spChg chg="mod">
          <ac:chgData name="hassan MH" userId="84cd2103f36ef0dc" providerId="LiveId" clId="{DEB09C12-C376-40B2-8D42-A50FB6EF1F24}" dt="2022-04-15T15:28:00.374" v="1653"/>
          <ac:spMkLst>
            <pc:docMk/>
            <pc:sldMk cId="3241919719" sldId="327"/>
            <ac:spMk id="67" creationId="{5B123159-BC57-488F-9ABB-42AD530B1DF7}"/>
          </ac:spMkLst>
        </pc:spChg>
        <pc:spChg chg="mod">
          <ac:chgData name="hassan MH" userId="84cd2103f36ef0dc" providerId="LiveId" clId="{DEB09C12-C376-40B2-8D42-A50FB6EF1F24}" dt="2022-04-15T15:28:00.374" v="1653"/>
          <ac:spMkLst>
            <pc:docMk/>
            <pc:sldMk cId="3241919719" sldId="327"/>
            <ac:spMk id="68" creationId="{B85F1B51-92D2-43DB-A624-09F266C4A69D}"/>
          </ac:spMkLst>
        </pc:spChg>
        <pc:spChg chg="mod">
          <ac:chgData name="hassan MH" userId="84cd2103f36ef0dc" providerId="LiveId" clId="{DEB09C12-C376-40B2-8D42-A50FB6EF1F24}" dt="2022-04-15T15:28:00.374" v="1653"/>
          <ac:spMkLst>
            <pc:docMk/>
            <pc:sldMk cId="3241919719" sldId="327"/>
            <ac:spMk id="69" creationId="{34AF1095-B468-46AA-A8DA-246D32BEE487}"/>
          </ac:spMkLst>
        </pc:spChg>
        <pc:spChg chg="mod">
          <ac:chgData name="hassan MH" userId="84cd2103f36ef0dc" providerId="LiveId" clId="{DEB09C12-C376-40B2-8D42-A50FB6EF1F24}" dt="2022-04-15T15:28:00.374" v="1653"/>
          <ac:spMkLst>
            <pc:docMk/>
            <pc:sldMk cId="3241919719" sldId="327"/>
            <ac:spMk id="72" creationId="{E74DC121-10B0-450A-A557-F37499E8CEF9}"/>
          </ac:spMkLst>
        </pc:spChg>
        <pc:spChg chg="mod">
          <ac:chgData name="hassan MH" userId="84cd2103f36ef0dc" providerId="LiveId" clId="{DEB09C12-C376-40B2-8D42-A50FB6EF1F24}" dt="2022-04-15T15:28:00.374" v="1653"/>
          <ac:spMkLst>
            <pc:docMk/>
            <pc:sldMk cId="3241919719" sldId="327"/>
            <ac:spMk id="73" creationId="{825A76D3-6416-487E-8D03-C1574EEDA849}"/>
          </ac:spMkLst>
        </pc:spChg>
        <pc:spChg chg="mod">
          <ac:chgData name="hassan MH" userId="84cd2103f36ef0dc" providerId="LiveId" clId="{DEB09C12-C376-40B2-8D42-A50FB6EF1F24}" dt="2022-04-15T15:28:00.374" v="1653"/>
          <ac:spMkLst>
            <pc:docMk/>
            <pc:sldMk cId="3241919719" sldId="327"/>
            <ac:spMk id="74" creationId="{D05D492B-F660-4920-9984-C914F425332D}"/>
          </ac:spMkLst>
        </pc:spChg>
        <pc:spChg chg="mod">
          <ac:chgData name="hassan MH" userId="84cd2103f36ef0dc" providerId="LiveId" clId="{DEB09C12-C376-40B2-8D42-A50FB6EF1F24}" dt="2022-04-15T15:28:00.374" v="1653"/>
          <ac:spMkLst>
            <pc:docMk/>
            <pc:sldMk cId="3241919719" sldId="327"/>
            <ac:spMk id="75" creationId="{64F9CA55-E2DC-4794-A86A-AEF7258E26EC}"/>
          </ac:spMkLst>
        </pc:spChg>
        <pc:spChg chg="mod">
          <ac:chgData name="hassan MH" userId="84cd2103f36ef0dc" providerId="LiveId" clId="{DEB09C12-C376-40B2-8D42-A50FB6EF1F24}" dt="2022-04-15T15:28:00.374" v="1653"/>
          <ac:spMkLst>
            <pc:docMk/>
            <pc:sldMk cId="3241919719" sldId="327"/>
            <ac:spMk id="76" creationId="{77250D1B-DE13-4DD2-9B44-D01F24EB1A0A}"/>
          </ac:spMkLst>
        </pc:spChg>
        <pc:spChg chg="mod">
          <ac:chgData name="hassan MH" userId="84cd2103f36ef0dc" providerId="LiveId" clId="{DEB09C12-C376-40B2-8D42-A50FB6EF1F24}" dt="2022-04-15T15:28:00.374" v="1653"/>
          <ac:spMkLst>
            <pc:docMk/>
            <pc:sldMk cId="3241919719" sldId="327"/>
            <ac:spMk id="77" creationId="{96833DC0-DA01-4406-85B2-8F33B4D48A5E}"/>
          </ac:spMkLst>
        </pc:spChg>
        <pc:spChg chg="mod">
          <ac:chgData name="hassan MH" userId="84cd2103f36ef0dc" providerId="LiveId" clId="{DEB09C12-C376-40B2-8D42-A50FB6EF1F24}" dt="2022-04-15T15:28:00.374" v="1653"/>
          <ac:spMkLst>
            <pc:docMk/>
            <pc:sldMk cId="3241919719" sldId="327"/>
            <ac:spMk id="78" creationId="{8247D825-C853-4368-9192-24A2E523356B}"/>
          </ac:spMkLst>
        </pc:spChg>
        <pc:spChg chg="mod">
          <ac:chgData name="hassan MH" userId="84cd2103f36ef0dc" providerId="LiveId" clId="{DEB09C12-C376-40B2-8D42-A50FB6EF1F24}" dt="2022-04-15T15:28:00.374" v="1653"/>
          <ac:spMkLst>
            <pc:docMk/>
            <pc:sldMk cId="3241919719" sldId="327"/>
            <ac:spMk id="79" creationId="{DC535D27-0315-476F-90D1-0836BC3159A5}"/>
          </ac:spMkLst>
        </pc:spChg>
        <pc:spChg chg="mod">
          <ac:chgData name="hassan MH" userId="84cd2103f36ef0dc" providerId="LiveId" clId="{DEB09C12-C376-40B2-8D42-A50FB6EF1F24}" dt="2022-04-15T15:28:00.374" v="1653"/>
          <ac:spMkLst>
            <pc:docMk/>
            <pc:sldMk cId="3241919719" sldId="327"/>
            <ac:spMk id="80" creationId="{3BD11341-2450-4129-93CC-ECB2CF42E387}"/>
          </ac:spMkLst>
        </pc:spChg>
        <pc:spChg chg="mod">
          <ac:chgData name="hassan MH" userId="84cd2103f36ef0dc" providerId="LiveId" clId="{DEB09C12-C376-40B2-8D42-A50FB6EF1F24}" dt="2022-04-15T15:28:00.374" v="1653"/>
          <ac:spMkLst>
            <pc:docMk/>
            <pc:sldMk cId="3241919719" sldId="327"/>
            <ac:spMk id="81" creationId="{78D9063E-FD6B-4267-AF1D-38EE686CBBD0}"/>
          </ac:spMkLst>
        </pc:spChg>
        <pc:spChg chg="mod">
          <ac:chgData name="hassan MH" userId="84cd2103f36ef0dc" providerId="LiveId" clId="{DEB09C12-C376-40B2-8D42-A50FB6EF1F24}" dt="2022-04-15T15:28:00.374" v="1653"/>
          <ac:spMkLst>
            <pc:docMk/>
            <pc:sldMk cId="3241919719" sldId="327"/>
            <ac:spMk id="82" creationId="{5613E7FB-610E-4A24-890F-D4B071F056D7}"/>
          </ac:spMkLst>
        </pc:spChg>
        <pc:spChg chg="mod">
          <ac:chgData name="hassan MH" userId="84cd2103f36ef0dc" providerId="LiveId" clId="{DEB09C12-C376-40B2-8D42-A50FB6EF1F24}" dt="2022-04-15T15:28:00.374" v="1653"/>
          <ac:spMkLst>
            <pc:docMk/>
            <pc:sldMk cId="3241919719" sldId="327"/>
            <ac:spMk id="83" creationId="{896DDEFC-73C0-4161-9133-8AA530556170}"/>
          </ac:spMkLst>
        </pc:spChg>
        <pc:spChg chg="mod">
          <ac:chgData name="hassan MH" userId="84cd2103f36ef0dc" providerId="LiveId" clId="{DEB09C12-C376-40B2-8D42-A50FB6EF1F24}" dt="2022-04-15T15:28:00.374" v="1653"/>
          <ac:spMkLst>
            <pc:docMk/>
            <pc:sldMk cId="3241919719" sldId="327"/>
            <ac:spMk id="84" creationId="{590F1188-F8D3-46B0-A981-FB033914AA7F}"/>
          </ac:spMkLst>
        </pc:spChg>
        <pc:spChg chg="mod">
          <ac:chgData name="hassan MH" userId="84cd2103f36ef0dc" providerId="LiveId" clId="{DEB09C12-C376-40B2-8D42-A50FB6EF1F24}" dt="2022-04-15T15:28:00.374" v="1653"/>
          <ac:spMkLst>
            <pc:docMk/>
            <pc:sldMk cId="3241919719" sldId="327"/>
            <ac:spMk id="85" creationId="{52AFC1E7-C44C-452A-9044-9B12CCA67643}"/>
          </ac:spMkLst>
        </pc:spChg>
        <pc:spChg chg="mod">
          <ac:chgData name="hassan MH" userId="84cd2103f36ef0dc" providerId="LiveId" clId="{DEB09C12-C376-40B2-8D42-A50FB6EF1F24}" dt="2022-04-15T15:28:00.374" v="1653"/>
          <ac:spMkLst>
            <pc:docMk/>
            <pc:sldMk cId="3241919719" sldId="327"/>
            <ac:spMk id="86" creationId="{3C5CB915-F186-4217-A0D2-A0314960D2C4}"/>
          </ac:spMkLst>
        </pc:spChg>
        <pc:spChg chg="mod">
          <ac:chgData name="hassan MH" userId="84cd2103f36ef0dc" providerId="LiveId" clId="{DEB09C12-C376-40B2-8D42-A50FB6EF1F24}" dt="2022-04-15T16:07:19.702" v="2249" actId="165"/>
          <ac:spMkLst>
            <pc:docMk/>
            <pc:sldMk cId="3241919719" sldId="327"/>
            <ac:spMk id="88" creationId="{040B03EA-0C02-41BD-B07F-EA02BEEC28D4}"/>
          </ac:spMkLst>
        </pc:spChg>
        <pc:spChg chg="mod">
          <ac:chgData name="hassan MH" userId="84cd2103f36ef0dc" providerId="LiveId" clId="{DEB09C12-C376-40B2-8D42-A50FB6EF1F24}" dt="2022-04-15T16:07:19.702" v="2249" actId="165"/>
          <ac:spMkLst>
            <pc:docMk/>
            <pc:sldMk cId="3241919719" sldId="327"/>
            <ac:spMk id="89" creationId="{44BCAFA9-EE78-48F5-8DC1-51E176E10127}"/>
          </ac:spMkLst>
        </pc:spChg>
        <pc:spChg chg="mod">
          <ac:chgData name="hassan MH" userId="84cd2103f36ef0dc" providerId="LiveId" clId="{DEB09C12-C376-40B2-8D42-A50FB6EF1F24}" dt="2022-04-15T16:07:19.702" v="2249" actId="165"/>
          <ac:spMkLst>
            <pc:docMk/>
            <pc:sldMk cId="3241919719" sldId="327"/>
            <ac:spMk id="90" creationId="{F12B4E6C-5E8F-4518-B7A0-E9281B743FF5}"/>
          </ac:spMkLst>
        </pc:spChg>
        <pc:spChg chg="mod">
          <ac:chgData name="hassan MH" userId="84cd2103f36ef0dc" providerId="LiveId" clId="{DEB09C12-C376-40B2-8D42-A50FB6EF1F24}" dt="2022-04-15T16:07:19.702" v="2249" actId="165"/>
          <ac:spMkLst>
            <pc:docMk/>
            <pc:sldMk cId="3241919719" sldId="327"/>
            <ac:spMk id="91" creationId="{55C735E1-1F13-417B-BA6A-6A004132A884}"/>
          </ac:spMkLst>
        </pc:spChg>
        <pc:spChg chg="mod">
          <ac:chgData name="hassan MH" userId="84cd2103f36ef0dc" providerId="LiveId" clId="{DEB09C12-C376-40B2-8D42-A50FB6EF1F24}" dt="2022-04-15T16:07:19.702" v="2249" actId="165"/>
          <ac:spMkLst>
            <pc:docMk/>
            <pc:sldMk cId="3241919719" sldId="327"/>
            <ac:spMk id="92" creationId="{80961B54-E4B4-48FC-9561-5BE5CD87A6DE}"/>
          </ac:spMkLst>
        </pc:spChg>
        <pc:spChg chg="mod">
          <ac:chgData name="hassan MH" userId="84cd2103f36ef0dc" providerId="LiveId" clId="{DEB09C12-C376-40B2-8D42-A50FB6EF1F24}" dt="2022-04-15T16:07:19.702" v="2249" actId="165"/>
          <ac:spMkLst>
            <pc:docMk/>
            <pc:sldMk cId="3241919719" sldId="327"/>
            <ac:spMk id="93" creationId="{E1F1A0E5-48B5-459B-B165-05729215F607}"/>
          </ac:spMkLst>
        </pc:spChg>
        <pc:spChg chg="mod">
          <ac:chgData name="hassan MH" userId="84cd2103f36ef0dc" providerId="LiveId" clId="{DEB09C12-C376-40B2-8D42-A50FB6EF1F24}" dt="2022-04-15T16:07:19.702" v="2249" actId="165"/>
          <ac:spMkLst>
            <pc:docMk/>
            <pc:sldMk cId="3241919719" sldId="327"/>
            <ac:spMk id="94" creationId="{231F989F-3B54-4CC0-8A2A-73CDA5ACB737}"/>
          </ac:spMkLst>
        </pc:spChg>
        <pc:spChg chg="mod">
          <ac:chgData name="hassan MH" userId="84cd2103f36ef0dc" providerId="LiveId" clId="{DEB09C12-C376-40B2-8D42-A50FB6EF1F24}" dt="2022-04-15T16:07:19.702" v="2249" actId="165"/>
          <ac:spMkLst>
            <pc:docMk/>
            <pc:sldMk cId="3241919719" sldId="327"/>
            <ac:spMk id="95" creationId="{22212817-C0A3-4E05-8D57-FFBF3A12C9F3}"/>
          </ac:spMkLst>
        </pc:spChg>
        <pc:spChg chg="mod">
          <ac:chgData name="hassan MH" userId="84cd2103f36ef0dc" providerId="LiveId" clId="{DEB09C12-C376-40B2-8D42-A50FB6EF1F24}" dt="2022-04-15T16:07:19.702" v="2249" actId="165"/>
          <ac:spMkLst>
            <pc:docMk/>
            <pc:sldMk cId="3241919719" sldId="327"/>
            <ac:spMk id="96" creationId="{B67C836B-100B-49B1-9D92-A2AA57AE284C}"/>
          </ac:spMkLst>
        </pc:spChg>
        <pc:spChg chg="mod">
          <ac:chgData name="hassan MH" userId="84cd2103f36ef0dc" providerId="LiveId" clId="{DEB09C12-C376-40B2-8D42-A50FB6EF1F24}" dt="2022-04-15T16:07:19.702" v="2249" actId="165"/>
          <ac:spMkLst>
            <pc:docMk/>
            <pc:sldMk cId="3241919719" sldId="327"/>
            <ac:spMk id="97" creationId="{6CE8616F-F8DF-4D40-9DD9-C04F4706B8FC}"/>
          </ac:spMkLst>
        </pc:spChg>
        <pc:spChg chg="mod">
          <ac:chgData name="hassan MH" userId="84cd2103f36ef0dc" providerId="LiveId" clId="{DEB09C12-C376-40B2-8D42-A50FB6EF1F24}" dt="2022-04-15T16:07:19.702" v="2249" actId="165"/>
          <ac:spMkLst>
            <pc:docMk/>
            <pc:sldMk cId="3241919719" sldId="327"/>
            <ac:spMk id="98" creationId="{297EA39F-6DF6-426B-BFCD-E0E9441B82EB}"/>
          </ac:spMkLst>
        </pc:spChg>
        <pc:spChg chg="mod">
          <ac:chgData name="hassan MH" userId="84cd2103f36ef0dc" providerId="LiveId" clId="{DEB09C12-C376-40B2-8D42-A50FB6EF1F24}" dt="2022-04-15T16:07:19.702" v="2249" actId="165"/>
          <ac:spMkLst>
            <pc:docMk/>
            <pc:sldMk cId="3241919719" sldId="327"/>
            <ac:spMk id="99" creationId="{F094828A-6C22-41FA-A798-67166F555A8F}"/>
          </ac:spMkLst>
        </pc:spChg>
        <pc:spChg chg="mod">
          <ac:chgData name="hassan MH" userId="84cd2103f36ef0dc" providerId="LiveId" clId="{DEB09C12-C376-40B2-8D42-A50FB6EF1F24}" dt="2022-04-15T16:07:19.702" v="2249" actId="165"/>
          <ac:spMkLst>
            <pc:docMk/>
            <pc:sldMk cId="3241919719" sldId="327"/>
            <ac:spMk id="100" creationId="{CC49EB0C-9361-4C9D-83E3-21C5AD2A96C2}"/>
          </ac:spMkLst>
        </pc:spChg>
        <pc:spChg chg="mod">
          <ac:chgData name="hassan MH" userId="84cd2103f36ef0dc" providerId="LiveId" clId="{DEB09C12-C376-40B2-8D42-A50FB6EF1F24}" dt="2022-04-15T16:07:19.702" v="2249" actId="165"/>
          <ac:spMkLst>
            <pc:docMk/>
            <pc:sldMk cId="3241919719" sldId="327"/>
            <ac:spMk id="101" creationId="{E834C98F-C2E8-4BB7-9E21-EAC57007CA90}"/>
          </ac:spMkLst>
        </pc:spChg>
        <pc:spChg chg="mod">
          <ac:chgData name="hassan MH" userId="84cd2103f36ef0dc" providerId="LiveId" clId="{DEB09C12-C376-40B2-8D42-A50FB6EF1F24}" dt="2022-04-15T16:07:19.702" v="2249" actId="165"/>
          <ac:spMkLst>
            <pc:docMk/>
            <pc:sldMk cId="3241919719" sldId="327"/>
            <ac:spMk id="102" creationId="{C6DA3F93-BCD8-48C7-901D-EFEFB255367A}"/>
          </ac:spMkLst>
        </pc:spChg>
        <pc:spChg chg="mod">
          <ac:chgData name="hassan MH" userId="84cd2103f36ef0dc" providerId="LiveId" clId="{DEB09C12-C376-40B2-8D42-A50FB6EF1F24}" dt="2022-04-15T16:07:19.702" v="2249" actId="165"/>
          <ac:spMkLst>
            <pc:docMk/>
            <pc:sldMk cId="3241919719" sldId="327"/>
            <ac:spMk id="103" creationId="{A8BF4F72-0F9F-4371-A730-12627D188BA2}"/>
          </ac:spMkLst>
        </pc:spChg>
        <pc:spChg chg="mod">
          <ac:chgData name="hassan MH" userId="84cd2103f36ef0dc" providerId="LiveId" clId="{DEB09C12-C376-40B2-8D42-A50FB6EF1F24}" dt="2022-04-15T16:07:19.702" v="2249" actId="165"/>
          <ac:spMkLst>
            <pc:docMk/>
            <pc:sldMk cId="3241919719" sldId="327"/>
            <ac:spMk id="104" creationId="{96560D5B-D268-4991-A984-DE83DA0FC965}"/>
          </ac:spMkLst>
        </pc:spChg>
        <pc:spChg chg="mod">
          <ac:chgData name="hassan MH" userId="84cd2103f36ef0dc" providerId="LiveId" clId="{DEB09C12-C376-40B2-8D42-A50FB6EF1F24}" dt="2022-04-15T16:07:19.702" v="2249" actId="165"/>
          <ac:spMkLst>
            <pc:docMk/>
            <pc:sldMk cId="3241919719" sldId="327"/>
            <ac:spMk id="105" creationId="{93F8C511-D7CD-48C6-83CF-5C534133B7D2}"/>
          </ac:spMkLst>
        </pc:spChg>
        <pc:spChg chg="mod">
          <ac:chgData name="hassan MH" userId="84cd2103f36ef0dc" providerId="LiveId" clId="{DEB09C12-C376-40B2-8D42-A50FB6EF1F24}" dt="2022-04-15T16:07:19.702" v="2249" actId="165"/>
          <ac:spMkLst>
            <pc:docMk/>
            <pc:sldMk cId="3241919719" sldId="327"/>
            <ac:spMk id="106" creationId="{F48EA3A4-1071-4BCC-B9A1-93C2319532AC}"/>
          </ac:spMkLst>
        </pc:spChg>
        <pc:spChg chg="mod">
          <ac:chgData name="hassan MH" userId="84cd2103f36ef0dc" providerId="LiveId" clId="{DEB09C12-C376-40B2-8D42-A50FB6EF1F24}" dt="2022-04-15T16:07:19.702" v="2249" actId="165"/>
          <ac:spMkLst>
            <pc:docMk/>
            <pc:sldMk cId="3241919719" sldId="327"/>
            <ac:spMk id="107" creationId="{1F2C94B8-9478-456A-95DB-3BD912D0505E}"/>
          </ac:spMkLst>
        </pc:spChg>
        <pc:spChg chg="mod">
          <ac:chgData name="hassan MH" userId="84cd2103f36ef0dc" providerId="LiveId" clId="{DEB09C12-C376-40B2-8D42-A50FB6EF1F24}" dt="2022-04-15T16:07:19.702" v="2249" actId="165"/>
          <ac:spMkLst>
            <pc:docMk/>
            <pc:sldMk cId="3241919719" sldId="327"/>
            <ac:spMk id="108" creationId="{4465100E-B4D5-4992-86A9-1AED9F0204CF}"/>
          </ac:spMkLst>
        </pc:spChg>
        <pc:spChg chg="mod">
          <ac:chgData name="hassan MH" userId="84cd2103f36ef0dc" providerId="LiveId" clId="{DEB09C12-C376-40B2-8D42-A50FB6EF1F24}" dt="2022-04-15T16:07:19.702" v="2249" actId="165"/>
          <ac:spMkLst>
            <pc:docMk/>
            <pc:sldMk cId="3241919719" sldId="327"/>
            <ac:spMk id="109" creationId="{92597975-8A65-4A70-B776-CB35E3CCB963}"/>
          </ac:spMkLst>
        </pc:spChg>
        <pc:spChg chg="mod">
          <ac:chgData name="hassan MH" userId="84cd2103f36ef0dc" providerId="LiveId" clId="{DEB09C12-C376-40B2-8D42-A50FB6EF1F24}" dt="2022-04-15T16:07:19.702" v="2249" actId="165"/>
          <ac:spMkLst>
            <pc:docMk/>
            <pc:sldMk cId="3241919719" sldId="327"/>
            <ac:spMk id="110" creationId="{63810DD4-DEF1-4A03-84D7-BD7569F212C4}"/>
          </ac:spMkLst>
        </pc:spChg>
        <pc:spChg chg="mod">
          <ac:chgData name="hassan MH" userId="84cd2103f36ef0dc" providerId="LiveId" clId="{DEB09C12-C376-40B2-8D42-A50FB6EF1F24}" dt="2022-04-15T16:07:19.702" v="2249" actId="165"/>
          <ac:spMkLst>
            <pc:docMk/>
            <pc:sldMk cId="3241919719" sldId="327"/>
            <ac:spMk id="113" creationId="{A0190E58-5A6B-46A9-BA16-822186068999}"/>
          </ac:spMkLst>
        </pc:spChg>
        <pc:spChg chg="mod">
          <ac:chgData name="hassan MH" userId="84cd2103f36ef0dc" providerId="LiveId" clId="{DEB09C12-C376-40B2-8D42-A50FB6EF1F24}" dt="2022-04-15T16:07:19.702" v="2249" actId="165"/>
          <ac:spMkLst>
            <pc:docMk/>
            <pc:sldMk cId="3241919719" sldId="327"/>
            <ac:spMk id="115" creationId="{00F115C8-AA89-48EC-ACE8-3816B059CAD3}"/>
          </ac:spMkLst>
        </pc:spChg>
        <pc:spChg chg="mod">
          <ac:chgData name="hassan MH" userId="84cd2103f36ef0dc" providerId="LiveId" clId="{DEB09C12-C376-40B2-8D42-A50FB6EF1F24}" dt="2022-04-15T16:07:19.702" v="2249" actId="165"/>
          <ac:spMkLst>
            <pc:docMk/>
            <pc:sldMk cId="3241919719" sldId="327"/>
            <ac:spMk id="116" creationId="{80D7C8F6-B4EF-4051-99AE-C09E4ED89476}"/>
          </ac:spMkLst>
        </pc:spChg>
        <pc:spChg chg="mod">
          <ac:chgData name="hassan MH" userId="84cd2103f36ef0dc" providerId="LiveId" clId="{DEB09C12-C376-40B2-8D42-A50FB6EF1F24}" dt="2022-04-15T16:07:19.702" v="2249" actId="165"/>
          <ac:spMkLst>
            <pc:docMk/>
            <pc:sldMk cId="3241919719" sldId="327"/>
            <ac:spMk id="117" creationId="{ED556B23-D7D1-4F28-B4CC-1FABF874459E}"/>
          </ac:spMkLst>
        </pc:spChg>
        <pc:spChg chg="mod">
          <ac:chgData name="hassan MH" userId="84cd2103f36ef0dc" providerId="LiveId" clId="{DEB09C12-C376-40B2-8D42-A50FB6EF1F24}" dt="2022-04-15T16:07:19.702" v="2249" actId="165"/>
          <ac:spMkLst>
            <pc:docMk/>
            <pc:sldMk cId="3241919719" sldId="327"/>
            <ac:spMk id="119" creationId="{C4AD7428-C360-40F5-9ED0-5A29A87BC726}"/>
          </ac:spMkLst>
        </pc:spChg>
        <pc:spChg chg="mod">
          <ac:chgData name="hassan MH" userId="84cd2103f36ef0dc" providerId="LiveId" clId="{DEB09C12-C376-40B2-8D42-A50FB6EF1F24}" dt="2022-04-15T16:07:19.702" v="2249" actId="165"/>
          <ac:spMkLst>
            <pc:docMk/>
            <pc:sldMk cId="3241919719" sldId="327"/>
            <ac:spMk id="120" creationId="{B31C1C51-84C1-406A-9885-EBB350505465}"/>
          </ac:spMkLst>
        </pc:spChg>
        <pc:spChg chg="mod">
          <ac:chgData name="hassan MH" userId="84cd2103f36ef0dc" providerId="LiveId" clId="{DEB09C12-C376-40B2-8D42-A50FB6EF1F24}" dt="2022-04-15T16:07:19.702" v="2249" actId="165"/>
          <ac:spMkLst>
            <pc:docMk/>
            <pc:sldMk cId="3241919719" sldId="327"/>
            <ac:spMk id="121" creationId="{C463ED4D-5BA3-4F36-AA49-FBB1CB25936B}"/>
          </ac:spMkLst>
        </pc:spChg>
        <pc:spChg chg="mod">
          <ac:chgData name="hassan MH" userId="84cd2103f36ef0dc" providerId="LiveId" clId="{DEB09C12-C376-40B2-8D42-A50FB6EF1F24}" dt="2022-04-15T16:07:19.702" v="2249" actId="165"/>
          <ac:spMkLst>
            <pc:docMk/>
            <pc:sldMk cId="3241919719" sldId="327"/>
            <ac:spMk id="122" creationId="{4A9D1593-1306-4472-A75F-25DB1E382021}"/>
          </ac:spMkLst>
        </pc:spChg>
        <pc:spChg chg="mod">
          <ac:chgData name="hassan MH" userId="84cd2103f36ef0dc" providerId="LiveId" clId="{DEB09C12-C376-40B2-8D42-A50FB6EF1F24}" dt="2022-04-15T16:07:19.702" v="2249" actId="165"/>
          <ac:spMkLst>
            <pc:docMk/>
            <pc:sldMk cId="3241919719" sldId="327"/>
            <ac:spMk id="123" creationId="{CF4C73A5-4283-414C-A2CE-45011A7FDAB1}"/>
          </ac:spMkLst>
        </pc:spChg>
        <pc:spChg chg="mod">
          <ac:chgData name="hassan MH" userId="84cd2103f36ef0dc" providerId="LiveId" clId="{DEB09C12-C376-40B2-8D42-A50FB6EF1F24}" dt="2022-04-15T16:07:19.702" v="2249" actId="165"/>
          <ac:spMkLst>
            <pc:docMk/>
            <pc:sldMk cId="3241919719" sldId="327"/>
            <ac:spMk id="124" creationId="{439E4A9D-6E13-41E8-AE14-7245A511AD4D}"/>
          </ac:spMkLst>
        </pc:spChg>
        <pc:spChg chg="mod">
          <ac:chgData name="hassan MH" userId="84cd2103f36ef0dc" providerId="LiveId" clId="{DEB09C12-C376-40B2-8D42-A50FB6EF1F24}" dt="2022-04-15T16:07:19.702" v="2249" actId="165"/>
          <ac:spMkLst>
            <pc:docMk/>
            <pc:sldMk cId="3241919719" sldId="327"/>
            <ac:spMk id="125" creationId="{9CFDF3FE-8284-4DCE-9B83-FACBF2E0B04D}"/>
          </ac:spMkLst>
        </pc:spChg>
        <pc:spChg chg="mod">
          <ac:chgData name="hassan MH" userId="84cd2103f36ef0dc" providerId="LiveId" clId="{DEB09C12-C376-40B2-8D42-A50FB6EF1F24}" dt="2022-04-15T16:07:19.702" v="2249" actId="165"/>
          <ac:spMkLst>
            <pc:docMk/>
            <pc:sldMk cId="3241919719" sldId="327"/>
            <ac:spMk id="126" creationId="{C9278789-FF35-465C-BFA5-DE83D9B34866}"/>
          </ac:spMkLst>
        </pc:spChg>
        <pc:spChg chg="mod">
          <ac:chgData name="hassan MH" userId="84cd2103f36ef0dc" providerId="LiveId" clId="{DEB09C12-C376-40B2-8D42-A50FB6EF1F24}" dt="2022-04-15T16:07:19.702" v="2249" actId="165"/>
          <ac:spMkLst>
            <pc:docMk/>
            <pc:sldMk cId="3241919719" sldId="327"/>
            <ac:spMk id="127" creationId="{4488EF8A-DF41-46D1-BB6E-012104C6E82A}"/>
          </ac:spMkLst>
        </pc:spChg>
        <pc:spChg chg="mod">
          <ac:chgData name="hassan MH" userId="84cd2103f36ef0dc" providerId="LiveId" clId="{DEB09C12-C376-40B2-8D42-A50FB6EF1F24}" dt="2022-04-15T16:07:19.702" v="2249" actId="165"/>
          <ac:spMkLst>
            <pc:docMk/>
            <pc:sldMk cId="3241919719" sldId="327"/>
            <ac:spMk id="128" creationId="{9A1E1432-A875-4046-8C7B-02B0DB25D7D0}"/>
          </ac:spMkLst>
        </pc:spChg>
        <pc:spChg chg="mod">
          <ac:chgData name="hassan MH" userId="84cd2103f36ef0dc" providerId="LiveId" clId="{DEB09C12-C376-40B2-8D42-A50FB6EF1F24}" dt="2022-04-15T16:07:19.702" v="2249" actId="165"/>
          <ac:spMkLst>
            <pc:docMk/>
            <pc:sldMk cId="3241919719" sldId="327"/>
            <ac:spMk id="129" creationId="{B6D09373-D598-460A-9627-8E5E608127AC}"/>
          </ac:spMkLst>
        </pc:spChg>
        <pc:spChg chg="mod">
          <ac:chgData name="hassan MH" userId="84cd2103f36ef0dc" providerId="LiveId" clId="{DEB09C12-C376-40B2-8D42-A50FB6EF1F24}" dt="2022-04-15T16:07:19.702" v="2249" actId="165"/>
          <ac:spMkLst>
            <pc:docMk/>
            <pc:sldMk cId="3241919719" sldId="327"/>
            <ac:spMk id="130" creationId="{4E932297-ABA2-47B2-B900-1FE795ED2076}"/>
          </ac:spMkLst>
        </pc:spChg>
        <pc:spChg chg="mod">
          <ac:chgData name="hassan MH" userId="84cd2103f36ef0dc" providerId="LiveId" clId="{DEB09C12-C376-40B2-8D42-A50FB6EF1F24}" dt="2022-04-15T16:07:19.702" v="2249" actId="165"/>
          <ac:spMkLst>
            <pc:docMk/>
            <pc:sldMk cId="3241919719" sldId="327"/>
            <ac:spMk id="131" creationId="{A9D4A00F-26B8-486B-9656-6B911D13DB86}"/>
          </ac:spMkLst>
        </pc:spChg>
        <pc:spChg chg="mod">
          <ac:chgData name="hassan MH" userId="84cd2103f36ef0dc" providerId="LiveId" clId="{DEB09C12-C376-40B2-8D42-A50FB6EF1F24}" dt="2022-04-15T16:07:19.702" v="2249" actId="165"/>
          <ac:spMkLst>
            <pc:docMk/>
            <pc:sldMk cId="3241919719" sldId="327"/>
            <ac:spMk id="132" creationId="{712C4E7C-E5A9-40D1-876C-640B4CBBB016}"/>
          </ac:spMkLst>
        </pc:spChg>
        <pc:spChg chg="mod">
          <ac:chgData name="hassan MH" userId="84cd2103f36ef0dc" providerId="LiveId" clId="{DEB09C12-C376-40B2-8D42-A50FB6EF1F24}" dt="2022-04-15T16:07:19.702" v="2249" actId="165"/>
          <ac:spMkLst>
            <pc:docMk/>
            <pc:sldMk cId="3241919719" sldId="327"/>
            <ac:spMk id="133" creationId="{E90CF40D-1EF6-4BC5-B3D3-E7D44BAFD4C7}"/>
          </ac:spMkLst>
        </pc:spChg>
        <pc:spChg chg="mod">
          <ac:chgData name="hassan MH" userId="84cd2103f36ef0dc" providerId="LiveId" clId="{DEB09C12-C376-40B2-8D42-A50FB6EF1F24}" dt="2022-04-15T16:07:19.702" v="2249" actId="165"/>
          <ac:spMkLst>
            <pc:docMk/>
            <pc:sldMk cId="3241919719" sldId="327"/>
            <ac:spMk id="134" creationId="{D203FBC7-B43A-4CFD-AB64-681001FDDA2E}"/>
          </ac:spMkLst>
        </pc:spChg>
        <pc:spChg chg="mod">
          <ac:chgData name="hassan MH" userId="84cd2103f36ef0dc" providerId="LiveId" clId="{DEB09C12-C376-40B2-8D42-A50FB6EF1F24}" dt="2022-04-15T16:07:19.702" v="2249" actId="165"/>
          <ac:spMkLst>
            <pc:docMk/>
            <pc:sldMk cId="3241919719" sldId="327"/>
            <ac:spMk id="135" creationId="{6342A26E-A6CC-4504-AEE7-17BEB9C24B62}"/>
          </ac:spMkLst>
        </pc:spChg>
        <pc:spChg chg="mod">
          <ac:chgData name="hassan MH" userId="84cd2103f36ef0dc" providerId="LiveId" clId="{DEB09C12-C376-40B2-8D42-A50FB6EF1F24}" dt="2022-04-15T16:07:19.702" v="2249" actId="165"/>
          <ac:spMkLst>
            <pc:docMk/>
            <pc:sldMk cId="3241919719" sldId="327"/>
            <ac:spMk id="136" creationId="{8FAF9F53-B454-4E88-B36A-853B98FFFEB7}"/>
          </ac:spMkLst>
        </pc:spChg>
        <pc:spChg chg="mod">
          <ac:chgData name="hassan MH" userId="84cd2103f36ef0dc" providerId="LiveId" clId="{DEB09C12-C376-40B2-8D42-A50FB6EF1F24}" dt="2022-04-15T16:07:19.702" v="2249" actId="165"/>
          <ac:spMkLst>
            <pc:docMk/>
            <pc:sldMk cId="3241919719" sldId="327"/>
            <ac:spMk id="137" creationId="{71E1822A-4FAD-45FF-8EE4-B0B99F8714FC}"/>
          </ac:spMkLst>
        </pc:spChg>
        <pc:spChg chg="mod">
          <ac:chgData name="hassan MH" userId="84cd2103f36ef0dc" providerId="LiveId" clId="{DEB09C12-C376-40B2-8D42-A50FB6EF1F24}" dt="2022-04-15T16:07:19.702" v="2249" actId="165"/>
          <ac:spMkLst>
            <pc:docMk/>
            <pc:sldMk cId="3241919719" sldId="327"/>
            <ac:spMk id="138" creationId="{3AF7A698-81C0-4CFE-AC88-ECFD82A561E7}"/>
          </ac:spMkLst>
        </pc:spChg>
        <pc:spChg chg="mod">
          <ac:chgData name="hassan MH" userId="84cd2103f36ef0dc" providerId="LiveId" clId="{DEB09C12-C376-40B2-8D42-A50FB6EF1F24}" dt="2022-04-15T16:07:19.702" v="2249" actId="165"/>
          <ac:spMkLst>
            <pc:docMk/>
            <pc:sldMk cId="3241919719" sldId="327"/>
            <ac:spMk id="139" creationId="{1DAF3BF2-1B72-4844-9B3F-EF693D4F736C}"/>
          </ac:spMkLst>
        </pc:spChg>
        <pc:spChg chg="mod">
          <ac:chgData name="hassan MH" userId="84cd2103f36ef0dc" providerId="LiveId" clId="{DEB09C12-C376-40B2-8D42-A50FB6EF1F24}" dt="2022-04-15T16:07:19.702" v="2249" actId="165"/>
          <ac:spMkLst>
            <pc:docMk/>
            <pc:sldMk cId="3241919719" sldId="327"/>
            <ac:spMk id="140" creationId="{D4C2D951-406B-4810-A052-A1D187FA6630}"/>
          </ac:spMkLst>
        </pc:spChg>
        <pc:spChg chg="mod">
          <ac:chgData name="hassan MH" userId="84cd2103f36ef0dc" providerId="LiveId" clId="{DEB09C12-C376-40B2-8D42-A50FB6EF1F24}" dt="2022-04-15T16:07:19.702" v="2249" actId="165"/>
          <ac:spMkLst>
            <pc:docMk/>
            <pc:sldMk cId="3241919719" sldId="327"/>
            <ac:spMk id="141" creationId="{30D4443E-4B04-4AF4-8561-173B83FE620F}"/>
          </ac:spMkLst>
        </pc:spChg>
        <pc:spChg chg="mod">
          <ac:chgData name="hassan MH" userId="84cd2103f36ef0dc" providerId="LiveId" clId="{DEB09C12-C376-40B2-8D42-A50FB6EF1F24}" dt="2022-04-15T16:07:19.702" v="2249" actId="165"/>
          <ac:spMkLst>
            <pc:docMk/>
            <pc:sldMk cId="3241919719" sldId="327"/>
            <ac:spMk id="142" creationId="{7E165FE8-7C2B-4B70-821B-B0182888571E}"/>
          </ac:spMkLst>
        </pc:spChg>
        <pc:spChg chg="mod">
          <ac:chgData name="hassan MH" userId="84cd2103f36ef0dc" providerId="LiveId" clId="{DEB09C12-C376-40B2-8D42-A50FB6EF1F24}" dt="2022-04-15T16:07:19.702" v="2249" actId="165"/>
          <ac:spMkLst>
            <pc:docMk/>
            <pc:sldMk cId="3241919719" sldId="327"/>
            <ac:spMk id="143" creationId="{4BA8C7E6-3C8F-4CD6-878C-9A9D89665FF1}"/>
          </ac:spMkLst>
        </pc:spChg>
        <pc:spChg chg="mod">
          <ac:chgData name="hassan MH" userId="84cd2103f36ef0dc" providerId="LiveId" clId="{DEB09C12-C376-40B2-8D42-A50FB6EF1F24}" dt="2022-04-15T16:07:19.702" v="2249" actId="165"/>
          <ac:spMkLst>
            <pc:docMk/>
            <pc:sldMk cId="3241919719" sldId="327"/>
            <ac:spMk id="144" creationId="{9F09C1CF-61C5-40BC-A5C0-F66752EBB409}"/>
          </ac:spMkLst>
        </pc:spChg>
        <pc:spChg chg="mod">
          <ac:chgData name="hassan MH" userId="84cd2103f36ef0dc" providerId="LiveId" clId="{DEB09C12-C376-40B2-8D42-A50FB6EF1F24}" dt="2022-04-15T16:07:19.702" v="2249" actId="165"/>
          <ac:spMkLst>
            <pc:docMk/>
            <pc:sldMk cId="3241919719" sldId="327"/>
            <ac:spMk id="145" creationId="{DEF9D73A-6907-456D-B612-06389BFC1C36}"/>
          </ac:spMkLst>
        </pc:spChg>
        <pc:grpChg chg="add del mod">
          <ac:chgData name="hassan MH" userId="84cd2103f36ef0dc" providerId="LiveId" clId="{DEB09C12-C376-40B2-8D42-A50FB6EF1F24}" dt="2022-04-15T16:07:19.702" v="2249" actId="165"/>
          <ac:grpSpMkLst>
            <pc:docMk/>
            <pc:sldMk cId="3241919719" sldId="327"/>
            <ac:grpSpMk id="2" creationId="{7EA55358-BB32-4940-A9FC-EEA7FBAF76B7}"/>
          </ac:grpSpMkLst>
        </pc:grpChg>
        <pc:grpChg chg="add mod">
          <ac:chgData name="hassan MH" userId="84cd2103f36ef0dc" providerId="LiveId" clId="{DEB09C12-C376-40B2-8D42-A50FB6EF1F24}" dt="2022-04-15T15:59:12.661" v="2140" actId="164"/>
          <ac:grpSpMkLst>
            <pc:docMk/>
            <pc:sldMk cId="3241919719" sldId="327"/>
            <ac:grpSpMk id="3" creationId="{49136FC1-D3D3-4B94-B453-F9C45105C5BD}"/>
          </ac:grpSpMkLst>
        </pc:grpChg>
        <pc:grpChg chg="add mod">
          <ac:chgData name="hassan MH" userId="84cd2103f36ef0dc" providerId="LiveId" clId="{DEB09C12-C376-40B2-8D42-A50FB6EF1F24}" dt="2022-04-15T15:59:16.373" v="2141" actId="164"/>
          <ac:grpSpMkLst>
            <pc:docMk/>
            <pc:sldMk cId="3241919719" sldId="327"/>
            <ac:grpSpMk id="4" creationId="{7FA6C7E6-886A-486F-9397-6F4E80CDC1EB}"/>
          </ac:grpSpMkLst>
        </pc:grpChg>
        <pc:grpChg chg="add mod">
          <ac:chgData name="hassan MH" userId="84cd2103f36ef0dc" providerId="LiveId" clId="{DEB09C12-C376-40B2-8D42-A50FB6EF1F24}" dt="2022-04-15T15:59:16.373" v="2141" actId="164"/>
          <ac:grpSpMkLst>
            <pc:docMk/>
            <pc:sldMk cId="3241919719" sldId="327"/>
            <ac:grpSpMk id="15" creationId="{C47FDA47-7025-4AC7-8A73-537082FEBF54}"/>
          </ac:grpSpMkLst>
        </pc:grpChg>
        <pc:grpChg chg="mod">
          <ac:chgData name="hassan MH" userId="84cd2103f36ef0dc" providerId="LiveId" clId="{DEB09C12-C376-40B2-8D42-A50FB6EF1F24}" dt="2022-04-15T15:27:49.760" v="1649"/>
          <ac:grpSpMkLst>
            <pc:docMk/>
            <pc:sldMk cId="3241919719" sldId="327"/>
            <ac:grpSpMk id="16" creationId="{3F27D5E0-9E1D-45DB-A8A7-6E6F46652EFC}"/>
          </ac:grpSpMkLst>
        </pc:grpChg>
        <pc:grpChg chg="mod">
          <ac:chgData name="hassan MH" userId="84cd2103f36ef0dc" providerId="LiveId" clId="{DEB09C12-C376-40B2-8D42-A50FB6EF1F24}" dt="2022-04-15T15:27:49.760" v="1649"/>
          <ac:grpSpMkLst>
            <pc:docMk/>
            <pc:sldMk cId="3241919719" sldId="327"/>
            <ac:grpSpMk id="20" creationId="{45FADC63-2F51-4EE3-8EA3-E1A9760DDE85}"/>
          </ac:grpSpMkLst>
        </pc:grpChg>
        <pc:grpChg chg="mod">
          <ac:chgData name="hassan MH" userId="84cd2103f36ef0dc" providerId="LiveId" clId="{DEB09C12-C376-40B2-8D42-A50FB6EF1F24}" dt="2022-04-15T15:27:49.760" v="1649"/>
          <ac:grpSpMkLst>
            <pc:docMk/>
            <pc:sldMk cId="3241919719" sldId="327"/>
            <ac:grpSpMk id="22" creationId="{E1341002-77CE-4D83-98DD-8E010F43CC01}"/>
          </ac:grpSpMkLst>
        </pc:grpChg>
        <pc:grpChg chg="mod">
          <ac:chgData name="hassan MH" userId="84cd2103f36ef0dc" providerId="LiveId" clId="{DEB09C12-C376-40B2-8D42-A50FB6EF1F24}" dt="2022-04-15T15:27:49.760" v="1649"/>
          <ac:grpSpMkLst>
            <pc:docMk/>
            <pc:sldMk cId="3241919719" sldId="327"/>
            <ac:grpSpMk id="32" creationId="{21C2B24F-8911-4933-8CF8-2FBAFA03B9CE}"/>
          </ac:grpSpMkLst>
        </pc:grpChg>
        <pc:grpChg chg="add mod">
          <ac:chgData name="hassan MH" userId="84cd2103f36ef0dc" providerId="LiveId" clId="{DEB09C12-C376-40B2-8D42-A50FB6EF1F24}" dt="2022-04-15T15:59:12.661" v="2140" actId="164"/>
          <ac:grpSpMkLst>
            <pc:docMk/>
            <pc:sldMk cId="3241919719" sldId="327"/>
            <ac:grpSpMk id="38" creationId="{78E1E347-BC53-4802-A473-81D1BCFC3050}"/>
          </ac:grpSpMkLst>
        </pc:grpChg>
        <pc:grpChg chg="mod">
          <ac:chgData name="hassan MH" userId="84cd2103f36ef0dc" providerId="LiveId" clId="{DEB09C12-C376-40B2-8D42-A50FB6EF1F24}" dt="2022-04-15T15:28:00.374" v="1653"/>
          <ac:grpSpMkLst>
            <pc:docMk/>
            <pc:sldMk cId="3241919719" sldId="327"/>
            <ac:grpSpMk id="39" creationId="{D74BAF12-2A3A-40E5-AC19-1520A8573D41}"/>
          </ac:grpSpMkLst>
        </pc:grpChg>
        <pc:grpChg chg="mod">
          <ac:chgData name="hassan MH" userId="84cd2103f36ef0dc" providerId="LiveId" clId="{DEB09C12-C376-40B2-8D42-A50FB6EF1F24}" dt="2022-04-15T15:28:00.374" v="1653"/>
          <ac:grpSpMkLst>
            <pc:docMk/>
            <pc:sldMk cId="3241919719" sldId="327"/>
            <ac:grpSpMk id="40" creationId="{C309BBFB-F769-4C9C-A37E-D60E05F1EDA6}"/>
          </ac:grpSpMkLst>
        </pc:grpChg>
        <pc:grpChg chg="mod">
          <ac:chgData name="hassan MH" userId="84cd2103f36ef0dc" providerId="LiveId" clId="{DEB09C12-C376-40B2-8D42-A50FB6EF1F24}" dt="2022-04-15T15:28:00.374" v="1653"/>
          <ac:grpSpMkLst>
            <pc:docMk/>
            <pc:sldMk cId="3241919719" sldId="327"/>
            <ac:grpSpMk id="41" creationId="{54DC8B69-5307-4428-8BBA-47578BDFB10C}"/>
          </ac:grpSpMkLst>
        </pc:grpChg>
        <pc:grpChg chg="mod">
          <ac:chgData name="hassan MH" userId="84cd2103f36ef0dc" providerId="LiveId" clId="{DEB09C12-C376-40B2-8D42-A50FB6EF1F24}" dt="2022-04-15T15:28:00.374" v="1653"/>
          <ac:grpSpMkLst>
            <pc:docMk/>
            <pc:sldMk cId="3241919719" sldId="327"/>
            <ac:grpSpMk id="42" creationId="{B420DC46-994E-4E44-B846-8C42A7F650B4}"/>
          </ac:grpSpMkLst>
        </pc:grpChg>
        <pc:grpChg chg="mod">
          <ac:chgData name="hassan MH" userId="84cd2103f36ef0dc" providerId="LiveId" clId="{DEB09C12-C376-40B2-8D42-A50FB6EF1F24}" dt="2022-04-15T15:28:00.374" v="1653"/>
          <ac:grpSpMkLst>
            <pc:docMk/>
            <pc:sldMk cId="3241919719" sldId="327"/>
            <ac:grpSpMk id="43" creationId="{E20BE6B5-11E4-4FB9-A148-D0AA0CDF9AAB}"/>
          </ac:grpSpMkLst>
        </pc:grpChg>
        <pc:grpChg chg="mod">
          <ac:chgData name="hassan MH" userId="84cd2103f36ef0dc" providerId="LiveId" clId="{DEB09C12-C376-40B2-8D42-A50FB6EF1F24}" dt="2022-04-15T15:28:00.374" v="1653"/>
          <ac:grpSpMkLst>
            <pc:docMk/>
            <pc:sldMk cId="3241919719" sldId="327"/>
            <ac:grpSpMk id="70" creationId="{BE7EDAD3-1A28-441F-AADC-5C7D03E0961A}"/>
          </ac:grpSpMkLst>
        </pc:grpChg>
        <pc:grpChg chg="mod">
          <ac:chgData name="hassan MH" userId="84cd2103f36ef0dc" providerId="LiveId" clId="{DEB09C12-C376-40B2-8D42-A50FB6EF1F24}" dt="2022-04-15T15:28:00.374" v="1653"/>
          <ac:grpSpMkLst>
            <pc:docMk/>
            <pc:sldMk cId="3241919719" sldId="327"/>
            <ac:grpSpMk id="71" creationId="{64D8C346-2EAF-4B0B-8DFF-629077B9FA9F}"/>
          </ac:grpSpMkLst>
        </pc:grpChg>
        <pc:grpChg chg="add del mod topLvl">
          <ac:chgData name="hassan MH" userId="84cd2103f36ef0dc" providerId="LiveId" clId="{DEB09C12-C376-40B2-8D42-A50FB6EF1F24}" dt="2022-04-15T17:01:28.954" v="2368" actId="478"/>
          <ac:grpSpMkLst>
            <pc:docMk/>
            <pc:sldMk cId="3241919719" sldId="327"/>
            <ac:grpSpMk id="87" creationId="{58E048BE-B169-4194-BF3E-6AAFAF587BCA}"/>
          </ac:grpSpMkLst>
        </pc:grpChg>
        <pc:grpChg chg="mod">
          <ac:chgData name="hassan MH" userId="84cd2103f36ef0dc" providerId="LiveId" clId="{DEB09C12-C376-40B2-8D42-A50FB6EF1F24}" dt="2022-04-15T16:07:19.702" v="2249" actId="165"/>
          <ac:grpSpMkLst>
            <pc:docMk/>
            <pc:sldMk cId="3241919719" sldId="327"/>
            <ac:grpSpMk id="111" creationId="{D8F180A3-2327-4C65-9B61-15D508FC74D3}"/>
          </ac:grpSpMkLst>
        </pc:grpChg>
        <pc:grpChg chg="mod">
          <ac:chgData name="hassan MH" userId="84cd2103f36ef0dc" providerId="LiveId" clId="{DEB09C12-C376-40B2-8D42-A50FB6EF1F24}" dt="2022-04-15T16:07:19.702" v="2249" actId="165"/>
          <ac:grpSpMkLst>
            <pc:docMk/>
            <pc:sldMk cId="3241919719" sldId="327"/>
            <ac:grpSpMk id="112" creationId="{F60BCA54-E82A-4353-93A2-89DC03F83E2C}"/>
          </ac:grpSpMkLst>
        </pc:grpChg>
        <pc:grpChg chg="mod">
          <ac:chgData name="hassan MH" userId="84cd2103f36ef0dc" providerId="LiveId" clId="{DEB09C12-C376-40B2-8D42-A50FB6EF1F24}" dt="2022-04-15T16:07:19.702" v="2249" actId="165"/>
          <ac:grpSpMkLst>
            <pc:docMk/>
            <pc:sldMk cId="3241919719" sldId="327"/>
            <ac:grpSpMk id="114" creationId="{5187204F-E0EA-4E90-8134-F3D17D4DD567}"/>
          </ac:grpSpMkLst>
        </pc:grpChg>
        <pc:grpChg chg="mod">
          <ac:chgData name="hassan MH" userId="84cd2103f36ef0dc" providerId="LiveId" clId="{DEB09C12-C376-40B2-8D42-A50FB6EF1F24}" dt="2022-04-15T16:07:19.702" v="2249" actId="165"/>
          <ac:grpSpMkLst>
            <pc:docMk/>
            <pc:sldMk cId="3241919719" sldId="327"/>
            <ac:grpSpMk id="118" creationId="{0441825A-4969-4E32-A6CA-42FDCFC5F6DF}"/>
          </ac:grpSpMkLst>
        </pc:grpChg>
        <pc:picChg chg="add mod">
          <ac:chgData name="hassan MH" userId="84cd2103f36ef0dc" providerId="LiveId" clId="{DEB09C12-C376-40B2-8D42-A50FB6EF1F24}" dt="2022-04-15T17:01:35.216" v="2372" actId="1076"/>
          <ac:picMkLst>
            <pc:docMk/>
            <pc:sldMk cId="3241919719" sldId="327"/>
            <ac:picMk id="146" creationId="{D5C23FB3-D2FE-432F-A9F4-60ABDAAD162E}"/>
          </ac:picMkLst>
        </pc:picChg>
      </pc:sldChg>
      <pc:sldChg chg="addSp delSp modSp new del mod modShow">
        <pc:chgData name="hassan MH" userId="84cd2103f36ef0dc" providerId="LiveId" clId="{DEB09C12-C376-40B2-8D42-A50FB6EF1F24}" dt="2022-04-15T16:03:32.083" v="2210" actId="47"/>
        <pc:sldMkLst>
          <pc:docMk/>
          <pc:sldMk cId="3401747416" sldId="328"/>
        </pc:sldMkLst>
        <pc:spChg chg="del">
          <ac:chgData name="hassan MH" userId="84cd2103f36ef0dc" providerId="LiveId" clId="{DEB09C12-C376-40B2-8D42-A50FB6EF1F24}" dt="2022-04-15T13:00:13.133" v="314" actId="478"/>
          <ac:spMkLst>
            <pc:docMk/>
            <pc:sldMk cId="3401747416" sldId="328"/>
            <ac:spMk id="2" creationId="{2E150DBC-61D1-4042-93F5-87E016507832}"/>
          </ac:spMkLst>
        </pc:spChg>
        <pc:spChg chg="del">
          <ac:chgData name="hassan MH" userId="84cd2103f36ef0dc" providerId="LiveId" clId="{DEB09C12-C376-40B2-8D42-A50FB6EF1F24}" dt="2022-04-15T13:00:13.133" v="314" actId="478"/>
          <ac:spMkLst>
            <pc:docMk/>
            <pc:sldMk cId="3401747416" sldId="328"/>
            <ac:spMk id="3" creationId="{FBAC6C11-5701-4079-99D8-D96FFF23A3CB}"/>
          </ac:spMkLst>
        </pc:spChg>
        <pc:spChg chg="add mod">
          <ac:chgData name="hassan MH" userId="84cd2103f36ef0dc" providerId="LiveId" clId="{DEB09C12-C376-40B2-8D42-A50FB6EF1F24}" dt="2022-04-15T13:03:25.765" v="343" actId="1076"/>
          <ac:spMkLst>
            <pc:docMk/>
            <pc:sldMk cId="3401747416" sldId="328"/>
            <ac:spMk id="16" creationId="{E1CECCE2-B6F9-47B3-A3D2-787250AC779B}"/>
          </ac:spMkLst>
        </pc:spChg>
        <pc:picChg chg="add mod">
          <ac:chgData name="hassan MH" userId="84cd2103f36ef0dc" providerId="LiveId" clId="{DEB09C12-C376-40B2-8D42-A50FB6EF1F24}" dt="2022-04-15T13:00:30.288" v="320" actId="1076"/>
          <ac:picMkLst>
            <pc:docMk/>
            <pc:sldMk cId="3401747416" sldId="328"/>
            <ac:picMk id="5" creationId="{43E0D2A0-7614-4D78-8603-D0A1A3CC9746}"/>
          </ac:picMkLst>
        </pc:picChg>
        <pc:picChg chg="add mod">
          <ac:chgData name="hassan MH" userId="84cd2103f36ef0dc" providerId="LiveId" clId="{DEB09C12-C376-40B2-8D42-A50FB6EF1F24}" dt="2022-04-15T13:01:54.898" v="336" actId="1076"/>
          <ac:picMkLst>
            <pc:docMk/>
            <pc:sldMk cId="3401747416" sldId="328"/>
            <ac:picMk id="7" creationId="{79A976FA-FB0D-46DA-9E8E-BDF57D447FF2}"/>
          </ac:picMkLst>
        </pc:picChg>
        <pc:picChg chg="add mod">
          <ac:chgData name="hassan MH" userId="84cd2103f36ef0dc" providerId="LiveId" clId="{DEB09C12-C376-40B2-8D42-A50FB6EF1F24}" dt="2022-04-15T13:01:53.194" v="335" actId="1076"/>
          <ac:picMkLst>
            <pc:docMk/>
            <pc:sldMk cId="3401747416" sldId="328"/>
            <ac:picMk id="9" creationId="{5058BB37-5E5E-4546-8EF1-2F58FEA115EE}"/>
          </ac:picMkLst>
        </pc:picChg>
        <pc:picChg chg="add mod">
          <ac:chgData name="hassan MH" userId="84cd2103f36ef0dc" providerId="LiveId" clId="{DEB09C12-C376-40B2-8D42-A50FB6EF1F24}" dt="2022-04-15T13:01:04.787" v="327" actId="1076"/>
          <ac:picMkLst>
            <pc:docMk/>
            <pc:sldMk cId="3401747416" sldId="328"/>
            <ac:picMk id="11" creationId="{21BCE517-C4B0-4E83-82A8-FB6D4BF8D3C8}"/>
          </ac:picMkLst>
        </pc:picChg>
        <pc:picChg chg="add mod">
          <ac:chgData name="hassan MH" userId="84cd2103f36ef0dc" providerId="LiveId" clId="{DEB09C12-C376-40B2-8D42-A50FB6EF1F24}" dt="2022-04-15T13:01:40.745" v="333" actId="1076"/>
          <ac:picMkLst>
            <pc:docMk/>
            <pc:sldMk cId="3401747416" sldId="328"/>
            <ac:picMk id="13" creationId="{71DF4F9F-F0C3-40F8-BD17-B4327BBFC683}"/>
          </ac:picMkLst>
        </pc:picChg>
        <pc:picChg chg="add mod">
          <ac:chgData name="hassan MH" userId="84cd2103f36ef0dc" providerId="LiveId" clId="{DEB09C12-C376-40B2-8D42-A50FB6EF1F24}" dt="2022-04-15T13:01:46.541" v="334" actId="1076"/>
          <ac:picMkLst>
            <pc:docMk/>
            <pc:sldMk cId="3401747416" sldId="328"/>
            <ac:picMk id="15" creationId="{FEF02D0B-4B2B-4CB3-BE4A-F73F01761EE3}"/>
          </ac:picMkLst>
        </pc:picChg>
      </pc:sldChg>
      <pc:sldChg chg="addSp delSp modSp new del mod modShow">
        <pc:chgData name="hassan MH" userId="84cd2103f36ef0dc" providerId="LiveId" clId="{DEB09C12-C376-40B2-8D42-A50FB6EF1F24}" dt="2022-04-15T16:03:32.083" v="2210" actId="47"/>
        <pc:sldMkLst>
          <pc:docMk/>
          <pc:sldMk cId="4255300691" sldId="329"/>
        </pc:sldMkLst>
        <pc:spChg chg="del">
          <ac:chgData name="hassan MH" userId="84cd2103f36ef0dc" providerId="LiveId" clId="{DEB09C12-C376-40B2-8D42-A50FB6EF1F24}" dt="2022-04-15T13:03:51.372" v="350" actId="478"/>
          <ac:spMkLst>
            <pc:docMk/>
            <pc:sldMk cId="4255300691" sldId="329"/>
            <ac:spMk id="2" creationId="{0931460F-3E21-4D95-B03C-EC162742EC98}"/>
          </ac:spMkLst>
        </pc:spChg>
        <pc:spChg chg="del">
          <ac:chgData name="hassan MH" userId="84cd2103f36ef0dc" providerId="LiveId" clId="{DEB09C12-C376-40B2-8D42-A50FB6EF1F24}" dt="2022-04-15T13:03:51.372" v="350" actId="478"/>
          <ac:spMkLst>
            <pc:docMk/>
            <pc:sldMk cId="4255300691" sldId="329"/>
            <ac:spMk id="3" creationId="{DB3F3CF7-0754-4469-AFED-C8E74BF92444}"/>
          </ac:spMkLst>
        </pc:spChg>
        <pc:spChg chg="add mod">
          <ac:chgData name="hassan MH" userId="84cd2103f36ef0dc" providerId="LiveId" clId="{DEB09C12-C376-40B2-8D42-A50FB6EF1F24}" dt="2022-04-15T13:09:45.834" v="405" actId="1076"/>
          <ac:spMkLst>
            <pc:docMk/>
            <pc:sldMk cId="4255300691" sldId="329"/>
            <ac:spMk id="4" creationId="{FD0E14AC-5888-4E84-AAAE-FCF6F8AEF26E}"/>
          </ac:spMkLst>
        </pc:spChg>
        <pc:spChg chg="add mod">
          <ac:chgData name="hassan MH" userId="84cd2103f36ef0dc" providerId="LiveId" clId="{DEB09C12-C376-40B2-8D42-A50FB6EF1F24}" dt="2022-04-15T13:09:45.834" v="405" actId="1076"/>
          <ac:spMkLst>
            <pc:docMk/>
            <pc:sldMk cId="4255300691" sldId="329"/>
            <ac:spMk id="5" creationId="{48ADF79D-80F0-406B-8FB6-D22627EC548B}"/>
          </ac:spMkLst>
        </pc:spChg>
        <pc:spChg chg="add mod">
          <ac:chgData name="hassan MH" userId="84cd2103f36ef0dc" providerId="LiveId" clId="{DEB09C12-C376-40B2-8D42-A50FB6EF1F24}" dt="2022-04-15T13:09:45.834" v="405" actId="1076"/>
          <ac:spMkLst>
            <pc:docMk/>
            <pc:sldMk cId="4255300691" sldId="329"/>
            <ac:spMk id="6" creationId="{19D0E48D-369F-41E4-9AB8-6D03CCC7727C}"/>
          </ac:spMkLst>
        </pc:spChg>
        <pc:spChg chg="add mod">
          <ac:chgData name="hassan MH" userId="84cd2103f36ef0dc" providerId="LiveId" clId="{DEB09C12-C376-40B2-8D42-A50FB6EF1F24}" dt="2022-04-15T13:09:45.834" v="405" actId="1076"/>
          <ac:spMkLst>
            <pc:docMk/>
            <pc:sldMk cId="4255300691" sldId="329"/>
            <ac:spMk id="7" creationId="{79F4C9B6-617B-4D65-B6DC-5E4783E664E2}"/>
          </ac:spMkLst>
        </pc:spChg>
        <pc:spChg chg="add mod">
          <ac:chgData name="hassan MH" userId="84cd2103f36ef0dc" providerId="LiveId" clId="{DEB09C12-C376-40B2-8D42-A50FB6EF1F24}" dt="2022-04-15T13:09:45.834" v="405" actId="1076"/>
          <ac:spMkLst>
            <pc:docMk/>
            <pc:sldMk cId="4255300691" sldId="329"/>
            <ac:spMk id="8" creationId="{75E37865-4585-487B-8990-A35BDA13A53E}"/>
          </ac:spMkLst>
        </pc:spChg>
        <pc:spChg chg="add mod">
          <ac:chgData name="hassan MH" userId="84cd2103f36ef0dc" providerId="LiveId" clId="{DEB09C12-C376-40B2-8D42-A50FB6EF1F24}" dt="2022-04-15T13:09:45.834" v="405" actId="1076"/>
          <ac:spMkLst>
            <pc:docMk/>
            <pc:sldMk cId="4255300691" sldId="329"/>
            <ac:spMk id="9" creationId="{98A58DEE-B454-427B-B5A9-CE50F493DEFA}"/>
          </ac:spMkLst>
        </pc:spChg>
        <pc:spChg chg="add mod">
          <ac:chgData name="hassan MH" userId="84cd2103f36ef0dc" providerId="LiveId" clId="{DEB09C12-C376-40B2-8D42-A50FB6EF1F24}" dt="2022-04-15T13:09:45.834" v="405" actId="1076"/>
          <ac:spMkLst>
            <pc:docMk/>
            <pc:sldMk cId="4255300691" sldId="329"/>
            <ac:spMk id="10" creationId="{FB1CF708-5A00-40C1-82EF-1DC62B1B7157}"/>
          </ac:spMkLst>
        </pc:spChg>
        <pc:spChg chg="add mod">
          <ac:chgData name="hassan MH" userId="84cd2103f36ef0dc" providerId="LiveId" clId="{DEB09C12-C376-40B2-8D42-A50FB6EF1F24}" dt="2022-04-15T13:09:45.834" v="405" actId="1076"/>
          <ac:spMkLst>
            <pc:docMk/>
            <pc:sldMk cId="4255300691" sldId="329"/>
            <ac:spMk id="11" creationId="{22C7A022-05FC-48A9-B4FA-3537823271DA}"/>
          </ac:spMkLst>
        </pc:spChg>
        <pc:spChg chg="add mod">
          <ac:chgData name="hassan MH" userId="84cd2103f36ef0dc" providerId="LiveId" clId="{DEB09C12-C376-40B2-8D42-A50FB6EF1F24}" dt="2022-04-15T13:09:45.834" v="405" actId="1076"/>
          <ac:spMkLst>
            <pc:docMk/>
            <pc:sldMk cId="4255300691" sldId="329"/>
            <ac:spMk id="12" creationId="{5D4EEC53-ED20-491F-97FE-5CEE9207FB21}"/>
          </ac:spMkLst>
        </pc:spChg>
        <pc:spChg chg="add mod">
          <ac:chgData name="hassan MH" userId="84cd2103f36ef0dc" providerId="LiveId" clId="{DEB09C12-C376-40B2-8D42-A50FB6EF1F24}" dt="2022-04-15T13:09:45.834" v="405" actId="1076"/>
          <ac:spMkLst>
            <pc:docMk/>
            <pc:sldMk cId="4255300691" sldId="329"/>
            <ac:spMk id="13" creationId="{B6EFF608-A4C3-4ED2-AF4D-CFE7B3F36425}"/>
          </ac:spMkLst>
        </pc:spChg>
        <pc:spChg chg="add mod">
          <ac:chgData name="hassan MH" userId="84cd2103f36ef0dc" providerId="LiveId" clId="{DEB09C12-C376-40B2-8D42-A50FB6EF1F24}" dt="2022-04-15T13:09:45.834" v="405" actId="1076"/>
          <ac:spMkLst>
            <pc:docMk/>
            <pc:sldMk cId="4255300691" sldId="329"/>
            <ac:spMk id="14" creationId="{F3E72B0F-8220-4DC2-BDAC-EFA360E941EC}"/>
          </ac:spMkLst>
        </pc:spChg>
        <pc:spChg chg="add mod">
          <ac:chgData name="hassan MH" userId="84cd2103f36ef0dc" providerId="LiveId" clId="{DEB09C12-C376-40B2-8D42-A50FB6EF1F24}" dt="2022-04-15T13:09:45.834" v="405" actId="1076"/>
          <ac:spMkLst>
            <pc:docMk/>
            <pc:sldMk cId="4255300691" sldId="329"/>
            <ac:spMk id="15" creationId="{DF7BD19D-F9A3-4622-9684-9ED55397EADA}"/>
          </ac:spMkLst>
        </pc:spChg>
        <pc:spChg chg="add mod">
          <ac:chgData name="hassan MH" userId="84cd2103f36ef0dc" providerId="LiveId" clId="{DEB09C12-C376-40B2-8D42-A50FB6EF1F24}" dt="2022-04-15T13:09:45.834" v="405" actId="1076"/>
          <ac:spMkLst>
            <pc:docMk/>
            <pc:sldMk cId="4255300691" sldId="329"/>
            <ac:spMk id="16" creationId="{B020F410-DF59-4A1D-B143-0C6CDAF136AD}"/>
          </ac:spMkLst>
        </pc:spChg>
        <pc:spChg chg="add mod">
          <ac:chgData name="hassan MH" userId="84cd2103f36ef0dc" providerId="LiveId" clId="{DEB09C12-C376-40B2-8D42-A50FB6EF1F24}" dt="2022-04-15T13:09:45.834" v="405" actId="1076"/>
          <ac:spMkLst>
            <pc:docMk/>
            <pc:sldMk cId="4255300691" sldId="329"/>
            <ac:spMk id="17" creationId="{1D691228-E9A5-4202-A43F-EE4808CBF863}"/>
          </ac:spMkLst>
        </pc:spChg>
        <pc:spChg chg="add mod">
          <ac:chgData name="hassan MH" userId="84cd2103f36ef0dc" providerId="LiveId" clId="{DEB09C12-C376-40B2-8D42-A50FB6EF1F24}" dt="2022-04-15T13:09:45.834" v="405" actId="1076"/>
          <ac:spMkLst>
            <pc:docMk/>
            <pc:sldMk cId="4255300691" sldId="329"/>
            <ac:spMk id="18" creationId="{E3A02813-9284-4034-B324-09A5A83E8DA8}"/>
          </ac:spMkLst>
        </pc:spChg>
        <pc:spChg chg="add mod">
          <ac:chgData name="hassan MH" userId="84cd2103f36ef0dc" providerId="LiveId" clId="{DEB09C12-C376-40B2-8D42-A50FB6EF1F24}" dt="2022-04-15T13:09:45.834" v="405" actId="1076"/>
          <ac:spMkLst>
            <pc:docMk/>
            <pc:sldMk cId="4255300691" sldId="329"/>
            <ac:spMk id="19" creationId="{EE0F09DE-23F4-4859-AEF2-4B265895E96A}"/>
          </ac:spMkLst>
        </pc:spChg>
        <pc:spChg chg="add mod">
          <ac:chgData name="hassan MH" userId="84cd2103f36ef0dc" providerId="LiveId" clId="{DEB09C12-C376-40B2-8D42-A50FB6EF1F24}" dt="2022-04-15T13:09:45.834" v="405" actId="1076"/>
          <ac:spMkLst>
            <pc:docMk/>
            <pc:sldMk cId="4255300691" sldId="329"/>
            <ac:spMk id="20" creationId="{40F0A13B-108F-46C8-9834-640D65F7BE0D}"/>
          </ac:spMkLst>
        </pc:spChg>
        <pc:spChg chg="add mod">
          <ac:chgData name="hassan MH" userId="84cd2103f36ef0dc" providerId="LiveId" clId="{DEB09C12-C376-40B2-8D42-A50FB6EF1F24}" dt="2022-04-15T13:09:45.834" v="405" actId="1076"/>
          <ac:spMkLst>
            <pc:docMk/>
            <pc:sldMk cId="4255300691" sldId="329"/>
            <ac:spMk id="21" creationId="{90729089-1F82-4A32-AE7D-A08CE068D13F}"/>
          </ac:spMkLst>
        </pc:spChg>
        <pc:spChg chg="add mod">
          <ac:chgData name="hassan MH" userId="84cd2103f36ef0dc" providerId="LiveId" clId="{DEB09C12-C376-40B2-8D42-A50FB6EF1F24}" dt="2022-04-15T13:09:45.834" v="405" actId="1076"/>
          <ac:spMkLst>
            <pc:docMk/>
            <pc:sldMk cId="4255300691" sldId="329"/>
            <ac:spMk id="22" creationId="{79972CB4-88AF-466E-BD01-9BE5ADFB9EEB}"/>
          </ac:spMkLst>
        </pc:spChg>
        <pc:spChg chg="add mod">
          <ac:chgData name="hassan MH" userId="84cd2103f36ef0dc" providerId="LiveId" clId="{DEB09C12-C376-40B2-8D42-A50FB6EF1F24}" dt="2022-04-15T13:09:45.834" v="405" actId="1076"/>
          <ac:spMkLst>
            <pc:docMk/>
            <pc:sldMk cId="4255300691" sldId="329"/>
            <ac:spMk id="23" creationId="{A4C45321-7D4D-4212-8FF1-E6C1C1E2B0B1}"/>
          </ac:spMkLst>
        </pc:spChg>
        <pc:spChg chg="add mod">
          <ac:chgData name="hassan MH" userId="84cd2103f36ef0dc" providerId="LiveId" clId="{DEB09C12-C376-40B2-8D42-A50FB6EF1F24}" dt="2022-04-15T13:09:45.834" v="405" actId="1076"/>
          <ac:spMkLst>
            <pc:docMk/>
            <pc:sldMk cId="4255300691" sldId="329"/>
            <ac:spMk id="24" creationId="{070E5DEA-7C81-4465-BCC5-C252960572C5}"/>
          </ac:spMkLst>
        </pc:spChg>
        <pc:spChg chg="add mod">
          <ac:chgData name="hassan MH" userId="84cd2103f36ef0dc" providerId="LiveId" clId="{DEB09C12-C376-40B2-8D42-A50FB6EF1F24}" dt="2022-04-15T13:09:45.834" v="405" actId="1076"/>
          <ac:spMkLst>
            <pc:docMk/>
            <pc:sldMk cId="4255300691" sldId="329"/>
            <ac:spMk id="25" creationId="{FE2A5D85-94BE-43E2-9425-B99735172B36}"/>
          </ac:spMkLst>
        </pc:spChg>
        <pc:spChg chg="add mod">
          <ac:chgData name="hassan MH" userId="84cd2103f36ef0dc" providerId="LiveId" clId="{DEB09C12-C376-40B2-8D42-A50FB6EF1F24}" dt="2022-04-15T13:09:45.834" v="405" actId="1076"/>
          <ac:spMkLst>
            <pc:docMk/>
            <pc:sldMk cId="4255300691" sldId="329"/>
            <ac:spMk id="26" creationId="{E6D8BAE3-DEDA-4705-948D-63354119F63C}"/>
          </ac:spMkLst>
        </pc:spChg>
        <pc:spChg chg="add mod">
          <ac:chgData name="hassan MH" userId="84cd2103f36ef0dc" providerId="LiveId" clId="{DEB09C12-C376-40B2-8D42-A50FB6EF1F24}" dt="2022-04-15T13:09:45.834" v="405" actId="1076"/>
          <ac:spMkLst>
            <pc:docMk/>
            <pc:sldMk cId="4255300691" sldId="329"/>
            <ac:spMk id="27" creationId="{3174D0C3-0697-40BF-A7CD-3339CF6B42E1}"/>
          </ac:spMkLst>
        </pc:spChg>
        <pc:spChg chg="add mod">
          <ac:chgData name="hassan MH" userId="84cd2103f36ef0dc" providerId="LiveId" clId="{DEB09C12-C376-40B2-8D42-A50FB6EF1F24}" dt="2022-04-15T13:09:45.834" v="405" actId="1076"/>
          <ac:spMkLst>
            <pc:docMk/>
            <pc:sldMk cId="4255300691" sldId="329"/>
            <ac:spMk id="28" creationId="{8BF253CC-7D5E-4F9E-B2E1-E9CEF767F3C3}"/>
          </ac:spMkLst>
        </pc:spChg>
        <pc:spChg chg="add mod">
          <ac:chgData name="hassan MH" userId="84cd2103f36ef0dc" providerId="LiveId" clId="{DEB09C12-C376-40B2-8D42-A50FB6EF1F24}" dt="2022-04-15T13:09:45.834" v="405" actId="1076"/>
          <ac:spMkLst>
            <pc:docMk/>
            <pc:sldMk cId="4255300691" sldId="329"/>
            <ac:spMk id="29" creationId="{3C2F0682-276C-413D-A798-F1C546BA4461}"/>
          </ac:spMkLst>
        </pc:spChg>
        <pc:spChg chg="add mod">
          <ac:chgData name="hassan MH" userId="84cd2103f36ef0dc" providerId="LiveId" clId="{DEB09C12-C376-40B2-8D42-A50FB6EF1F24}" dt="2022-04-15T13:09:45.834" v="405" actId="1076"/>
          <ac:spMkLst>
            <pc:docMk/>
            <pc:sldMk cId="4255300691" sldId="329"/>
            <ac:spMk id="30" creationId="{5CF2DB17-B03C-4499-8ED0-79402A0BF95E}"/>
          </ac:spMkLst>
        </pc:spChg>
        <pc:spChg chg="add mod">
          <ac:chgData name="hassan MH" userId="84cd2103f36ef0dc" providerId="LiveId" clId="{DEB09C12-C376-40B2-8D42-A50FB6EF1F24}" dt="2022-04-15T13:09:45.834" v="405" actId="1076"/>
          <ac:spMkLst>
            <pc:docMk/>
            <pc:sldMk cId="4255300691" sldId="329"/>
            <ac:spMk id="31" creationId="{A7BE1477-8C64-4302-903C-B951743A590A}"/>
          </ac:spMkLst>
        </pc:spChg>
        <pc:spChg chg="add mod">
          <ac:chgData name="hassan MH" userId="84cd2103f36ef0dc" providerId="LiveId" clId="{DEB09C12-C376-40B2-8D42-A50FB6EF1F24}" dt="2022-04-15T13:09:45.834" v="405" actId="1076"/>
          <ac:spMkLst>
            <pc:docMk/>
            <pc:sldMk cId="4255300691" sldId="329"/>
            <ac:spMk id="32" creationId="{2807C612-969B-4549-BDDD-D504E07D781C}"/>
          </ac:spMkLst>
        </pc:spChg>
        <pc:spChg chg="add mod">
          <ac:chgData name="hassan MH" userId="84cd2103f36ef0dc" providerId="LiveId" clId="{DEB09C12-C376-40B2-8D42-A50FB6EF1F24}" dt="2022-04-15T13:09:45.834" v="405" actId="1076"/>
          <ac:spMkLst>
            <pc:docMk/>
            <pc:sldMk cId="4255300691" sldId="329"/>
            <ac:spMk id="33" creationId="{C5F10DEF-E32F-49E7-8E15-C6658F51013E}"/>
          </ac:spMkLst>
        </pc:spChg>
        <pc:spChg chg="add mod">
          <ac:chgData name="hassan MH" userId="84cd2103f36ef0dc" providerId="LiveId" clId="{DEB09C12-C376-40B2-8D42-A50FB6EF1F24}" dt="2022-04-15T13:09:45.834" v="405" actId="1076"/>
          <ac:spMkLst>
            <pc:docMk/>
            <pc:sldMk cId="4255300691" sldId="329"/>
            <ac:spMk id="34" creationId="{388B427A-4B05-4C14-9852-DD3499F7B3A6}"/>
          </ac:spMkLst>
        </pc:spChg>
        <pc:spChg chg="add mod">
          <ac:chgData name="hassan MH" userId="84cd2103f36ef0dc" providerId="LiveId" clId="{DEB09C12-C376-40B2-8D42-A50FB6EF1F24}" dt="2022-04-15T13:09:45.834" v="405" actId="1076"/>
          <ac:spMkLst>
            <pc:docMk/>
            <pc:sldMk cId="4255300691" sldId="329"/>
            <ac:spMk id="35" creationId="{DA60740F-6070-4C5C-BE51-7767CD4BBB23}"/>
          </ac:spMkLst>
        </pc:spChg>
        <pc:spChg chg="add mod">
          <ac:chgData name="hassan MH" userId="84cd2103f36ef0dc" providerId="LiveId" clId="{DEB09C12-C376-40B2-8D42-A50FB6EF1F24}" dt="2022-04-15T13:09:45.834" v="405" actId="1076"/>
          <ac:spMkLst>
            <pc:docMk/>
            <pc:sldMk cId="4255300691" sldId="329"/>
            <ac:spMk id="36" creationId="{216A6130-39F5-4712-9AE3-32BE772F0613}"/>
          </ac:spMkLst>
        </pc:spChg>
        <pc:spChg chg="add mod">
          <ac:chgData name="hassan MH" userId="84cd2103f36ef0dc" providerId="LiveId" clId="{DEB09C12-C376-40B2-8D42-A50FB6EF1F24}" dt="2022-04-15T13:09:45.834" v="405" actId="1076"/>
          <ac:spMkLst>
            <pc:docMk/>
            <pc:sldMk cId="4255300691" sldId="329"/>
            <ac:spMk id="37" creationId="{AF1CA3CD-94E1-4442-94BA-C675EA38148B}"/>
          </ac:spMkLst>
        </pc:spChg>
        <pc:spChg chg="add mod">
          <ac:chgData name="hassan MH" userId="84cd2103f36ef0dc" providerId="LiveId" clId="{DEB09C12-C376-40B2-8D42-A50FB6EF1F24}" dt="2022-04-15T13:09:45.834" v="405" actId="1076"/>
          <ac:spMkLst>
            <pc:docMk/>
            <pc:sldMk cId="4255300691" sldId="329"/>
            <ac:spMk id="38" creationId="{0CDE3609-B8A1-47C9-93A5-1B67355DCA42}"/>
          </ac:spMkLst>
        </pc:spChg>
        <pc:spChg chg="add mod">
          <ac:chgData name="hassan MH" userId="84cd2103f36ef0dc" providerId="LiveId" clId="{DEB09C12-C376-40B2-8D42-A50FB6EF1F24}" dt="2022-04-15T13:09:45.834" v="405" actId="1076"/>
          <ac:spMkLst>
            <pc:docMk/>
            <pc:sldMk cId="4255300691" sldId="329"/>
            <ac:spMk id="39" creationId="{5E589038-4124-4741-80FC-FDD2E47B5DE8}"/>
          </ac:spMkLst>
        </pc:spChg>
        <pc:spChg chg="add mod">
          <ac:chgData name="hassan MH" userId="84cd2103f36ef0dc" providerId="LiveId" clId="{DEB09C12-C376-40B2-8D42-A50FB6EF1F24}" dt="2022-04-15T13:09:45.834" v="405" actId="1076"/>
          <ac:spMkLst>
            <pc:docMk/>
            <pc:sldMk cId="4255300691" sldId="329"/>
            <ac:spMk id="40" creationId="{7011FAED-74D4-4CBC-95B4-51AD65ACACBC}"/>
          </ac:spMkLst>
        </pc:spChg>
        <pc:spChg chg="add mod">
          <ac:chgData name="hassan MH" userId="84cd2103f36ef0dc" providerId="LiveId" clId="{DEB09C12-C376-40B2-8D42-A50FB6EF1F24}" dt="2022-04-15T13:09:45.834" v="405" actId="1076"/>
          <ac:spMkLst>
            <pc:docMk/>
            <pc:sldMk cId="4255300691" sldId="329"/>
            <ac:spMk id="41" creationId="{878A10E0-CC7D-49E8-82C0-1A1D09217FEF}"/>
          </ac:spMkLst>
        </pc:spChg>
        <pc:spChg chg="add mod">
          <ac:chgData name="hassan MH" userId="84cd2103f36ef0dc" providerId="LiveId" clId="{DEB09C12-C376-40B2-8D42-A50FB6EF1F24}" dt="2022-04-15T13:09:45.834" v="405" actId="1076"/>
          <ac:spMkLst>
            <pc:docMk/>
            <pc:sldMk cId="4255300691" sldId="329"/>
            <ac:spMk id="42" creationId="{10EC2CAB-801B-45EA-9D57-DE4C75DC54CA}"/>
          </ac:spMkLst>
        </pc:spChg>
        <pc:spChg chg="add mod">
          <ac:chgData name="hassan MH" userId="84cd2103f36ef0dc" providerId="LiveId" clId="{DEB09C12-C376-40B2-8D42-A50FB6EF1F24}" dt="2022-04-15T13:09:45.834" v="405" actId="1076"/>
          <ac:spMkLst>
            <pc:docMk/>
            <pc:sldMk cId="4255300691" sldId="329"/>
            <ac:spMk id="43" creationId="{6A4872BB-F609-4E73-A3DF-FA288ECF55E9}"/>
          </ac:spMkLst>
        </pc:spChg>
        <pc:spChg chg="add mod">
          <ac:chgData name="hassan MH" userId="84cd2103f36ef0dc" providerId="LiveId" clId="{DEB09C12-C376-40B2-8D42-A50FB6EF1F24}" dt="2022-04-15T13:09:45.834" v="405" actId="1076"/>
          <ac:spMkLst>
            <pc:docMk/>
            <pc:sldMk cId="4255300691" sldId="329"/>
            <ac:spMk id="44" creationId="{3C09BDAB-0B88-48FE-B586-01EBD65F2B25}"/>
          </ac:spMkLst>
        </pc:spChg>
        <pc:spChg chg="add mod">
          <ac:chgData name="hassan MH" userId="84cd2103f36ef0dc" providerId="LiveId" clId="{DEB09C12-C376-40B2-8D42-A50FB6EF1F24}" dt="2022-04-15T13:09:45.834" v="405" actId="1076"/>
          <ac:spMkLst>
            <pc:docMk/>
            <pc:sldMk cId="4255300691" sldId="329"/>
            <ac:spMk id="45" creationId="{36CF1B62-B0B8-4019-A538-8247BD72965E}"/>
          </ac:spMkLst>
        </pc:spChg>
        <pc:spChg chg="add mod">
          <ac:chgData name="hassan MH" userId="84cd2103f36ef0dc" providerId="LiveId" clId="{DEB09C12-C376-40B2-8D42-A50FB6EF1F24}" dt="2022-04-15T13:09:45.834" v="405" actId="1076"/>
          <ac:spMkLst>
            <pc:docMk/>
            <pc:sldMk cId="4255300691" sldId="329"/>
            <ac:spMk id="46" creationId="{DBD34AC1-4D33-433B-88F8-F6B55126A0D9}"/>
          </ac:spMkLst>
        </pc:spChg>
        <pc:spChg chg="add mod">
          <ac:chgData name="hassan MH" userId="84cd2103f36ef0dc" providerId="LiveId" clId="{DEB09C12-C376-40B2-8D42-A50FB6EF1F24}" dt="2022-04-15T13:09:45.834" v="405" actId="1076"/>
          <ac:spMkLst>
            <pc:docMk/>
            <pc:sldMk cId="4255300691" sldId="329"/>
            <ac:spMk id="47" creationId="{CF6A2B22-B336-4826-9C6F-B671BE98FC3E}"/>
          </ac:spMkLst>
        </pc:spChg>
        <pc:spChg chg="add mod">
          <ac:chgData name="hassan MH" userId="84cd2103f36ef0dc" providerId="LiveId" clId="{DEB09C12-C376-40B2-8D42-A50FB6EF1F24}" dt="2022-04-15T13:09:45.834" v="405" actId="1076"/>
          <ac:spMkLst>
            <pc:docMk/>
            <pc:sldMk cId="4255300691" sldId="329"/>
            <ac:spMk id="48" creationId="{08DFFAED-90B8-4F03-B643-0EED2C767F35}"/>
          </ac:spMkLst>
        </pc:spChg>
        <pc:spChg chg="add mod">
          <ac:chgData name="hassan MH" userId="84cd2103f36ef0dc" providerId="LiveId" clId="{DEB09C12-C376-40B2-8D42-A50FB6EF1F24}" dt="2022-04-15T13:09:45.834" v="405" actId="1076"/>
          <ac:spMkLst>
            <pc:docMk/>
            <pc:sldMk cId="4255300691" sldId="329"/>
            <ac:spMk id="49" creationId="{4C78C0C2-D1E1-46DE-85C0-D58451F0A599}"/>
          </ac:spMkLst>
        </pc:spChg>
        <pc:spChg chg="add mod">
          <ac:chgData name="hassan MH" userId="84cd2103f36ef0dc" providerId="LiveId" clId="{DEB09C12-C376-40B2-8D42-A50FB6EF1F24}" dt="2022-04-15T13:09:45.834" v="405" actId="1076"/>
          <ac:spMkLst>
            <pc:docMk/>
            <pc:sldMk cId="4255300691" sldId="329"/>
            <ac:spMk id="50" creationId="{B7C64084-5958-48DE-93AF-4878A4D12D5E}"/>
          </ac:spMkLst>
        </pc:spChg>
        <pc:spChg chg="add mod">
          <ac:chgData name="hassan MH" userId="84cd2103f36ef0dc" providerId="LiveId" clId="{DEB09C12-C376-40B2-8D42-A50FB6EF1F24}" dt="2022-04-15T13:09:45.834" v="405" actId="1076"/>
          <ac:spMkLst>
            <pc:docMk/>
            <pc:sldMk cId="4255300691" sldId="329"/>
            <ac:spMk id="51" creationId="{4CCCDB6E-F7BB-4F5A-B5C7-E356A1CD0978}"/>
          </ac:spMkLst>
        </pc:spChg>
        <pc:spChg chg="add mod">
          <ac:chgData name="hassan MH" userId="84cd2103f36ef0dc" providerId="LiveId" clId="{DEB09C12-C376-40B2-8D42-A50FB6EF1F24}" dt="2022-04-15T13:09:45.834" v="405" actId="1076"/>
          <ac:spMkLst>
            <pc:docMk/>
            <pc:sldMk cId="4255300691" sldId="329"/>
            <ac:spMk id="52" creationId="{79C8A06A-1858-465B-B2DF-1234DC681D98}"/>
          </ac:spMkLst>
        </pc:spChg>
        <pc:spChg chg="add mod">
          <ac:chgData name="hassan MH" userId="84cd2103f36ef0dc" providerId="LiveId" clId="{DEB09C12-C376-40B2-8D42-A50FB6EF1F24}" dt="2022-04-15T13:09:45.834" v="405" actId="1076"/>
          <ac:spMkLst>
            <pc:docMk/>
            <pc:sldMk cId="4255300691" sldId="329"/>
            <ac:spMk id="53" creationId="{FF4AEDC1-2C3F-4B76-A6D3-B63148B89AEA}"/>
          </ac:spMkLst>
        </pc:spChg>
        <pc:spChg chg="add mod">
          <ac:chgData name="hassan MH" userId="84cd2103f36ef0dc" providerId="LiveId" clId="{DEB09C12-C376-40B2-8D42-A50FB6EF1F24}" dt="2022-04-15T13:09:45.834" v="405" actId="1076"/>
          <ac:spMkLst>
            <pc:docMk/>
            <pc:sldMk cId="4255300691" sldId="329"/>
            <ac:spMk id="54" creationId="{802C7DFC-6729-4290-8BF4-DA980242E4C9}"/>
          </ac:spMkLst>
        </pc:spChg>
        <pc:spChg chg="add mod">
          <ac:chgData name="hassan MH" userId="84cd2103f36ef0dc" providerId="LiveId" clId="{DEB09C12-C376-40B2-8D42-A50FB6EF1F24}" dt="2022-04-15T13:09:45.834" v="405" actId="1076"/>
          <ac:spMkLst>
            <pc:docMk/>
            <pc:sldMk cId="4255300691" sldId="329"/>
            <ac:spMk id="55" creationId="{0A67018F-8DED-4341-B133-EECB2B8E42C6}"/>
          </ac:spMkLst>
        </pc:spChg>
        <pc:spChg chg="add mod">
          <ac:chgData name="hassan MH" userId="84cd2103f36ef0dc" providerId="LiveId" clId="{DEB09C12-C376-40B2-8D42-A50FB6EF1F24}" dt="2022-04-15T13:09:45.834" v="405" actId="1076"/>
          <ac:spMkLst>
            <pc:docMk/>
            <pc:sldMk cId="4255300691" sldId="329"/>
            <ac:spMk id="56" creationId="{E1EA24F0-9366-4F49-A299-5C137E11E6C2}"/>
          </ac:spMkLst>
        </pc:spChg>
        <pc:spChg chg="add mod">
          <ac:chgData name="hassan MH" userId="84cd2103f36ef0dc" providerId="LiveId" clId="{DEB09C12-C376-40B2-8D42-A50FB6EF1F24}" dt="2022-04-15T13:09:45.834" v="405" actId="1076"/>
          <ac:spMkLst>
            <pc:docMk/>
            <pc:sldMk cId="4255300691" sldId="329"/>
            <ac:spMk id="57" creationId="{D2D88C57-2E00-47AE-8581-0F760B1A70EA}"/>
          </ac:spMkLst>
        </pc:spChg>
        <pc:spChg chg="add mod">
          <ac:chgData name="hassan MH" userId="84cd2103f36ef0dc" providerId="LiveId" clId="{DEB09C12-C376-40B2-8D42-A50FB6EF1F24}" dt="2022-04-15T13:09:45.834" v="405" actId="1076"/>
          <ac:spMkLst>
            <pc:docMk/>
            <pc:sldMk cId="4255300691" sldId="329"/>
            <ac:spMk id="58" creationId="{3FE546EA-F56A-4186-BBB5-40F9CB969A0F}"/>
          </ac:spMkLst>
        </pc:spChg>
        <pc:spChg chg="add mod">
          <ac:chgData name="hassan MH" userId="84cd2103f36ef0dc" providerId="LiveId" clId="{DEB09C12-C376-40B2-8D42-A50FB6EF1F24}" dt="2022-04-15T13:09:45.834" v="405" actId="1076"/>
          <ac:spMkLst>
            <pc:docMk/>
            <pc:sldMk cId="4255300691" sldId="329"/>
            <ac:spMk id="59" creationId="{C9121F3E-FB2D-44C0-8757-E07E4E172805}"/>
          </ac:spMkLst>
        </pc:spChg>
        <pc:spChg chg="add mod">
          <ac:chgData name="hassan MH" userId="84cd2103f36ef0dc" providerId="LiveId" clId="{DEB09C12-C376-40B2-8D42-A50FB6EF1F24}" dt="2022-04-15T13:09:45.834" v="405" actId="1076"/>
          <ac:spMkLst>
            <pc:docMk/>
            <pc:sldMk cId="4255300691" sldId="329"/>
            <ac:spMk id="60" creationId="{F3C168A8-7EA4-483E-AEEA-F7429B561D7C}"/>
          </ac:spMkLst>
        </pc:spChg>
        <pc:spChg chg="add mod">
          <ac:chgData name="hassan MH" userId="84cd2103f36ef0dc" providerId="LiveId" clId="{DEB09C12-C376-40B2-8D42-A50FB6EF1F24}" dt="2022-04-15T13:09:45.834" v="405" actId="1076"/>
          <ac:spMkLst>
            <pc:docMk/>
            <pc:sldMk cId="4255300691" sldId="329"/>
            <ac:spMk id="61" creationId="{55E501B8-428F-439A-820D-3E9BB7BDC407}"/>
          </ac:spMkLst>
        </pc:spChg>
        <pc:spChg chg="add mod">
          <ac:chgData name="hassan MH" userId="84cd2103f36ef0dc" providerId="LiveId" clId="{DEB09C12-C376-40B2-8D42-A50FB6EF1F24}" dt="2022-04-15T13:09:45.834" v="405" actId="1076"/>
          <ac:spMkLst>
            <pc:docMk/>
            <pc:sldMk cId="4255300691" sldId="329"/>
            <ac:spMk id="62" creationId="{251C3B73-BB2E-4B81-A3DD-37AF17777183}"/>
          </ac:spMkLst>
        </pc:spChg>
        <pc:spChg chg="add mod">
          <ac:chgData name="hassan MH" userId="84cd2103f36ef0dc" providerId="LiveId" clId="{DEB09C12-C376-40B2-8D42-A50FB6EF1F24}" dt="2022-04-15T13:09:45.834" v="405" actId="1076"/>
          <ac:spMkLst>
            <pc:docMk/>
            <pc:sldMk cId="4255300691" sldId="329"/>
            <ac:spMk id="63" creationId="{C9BA6C6D-E3C5-4511-8CC3-C84ADC882639}"/>
          </ac:spMkLst>
        </pc:spChg>
        <pc:spChg chg="add mod">
          <ac:chgData name="hassan MH" userId="84cd2103f36ef0dc" providerId="LiveId" clId="{DEB09C12-C376-40B2-8D42-A50FB6EF1F24}" dt="2022-04-15T13:09:45.834" v="405" actId="1076"/>
          <ac:spMkLst>
            <pc:docMk/>
            <pc:sldMk cId="4255300691" sldId="329"/>
            <ac:spMk id="64" creationId="{D3E248C9-EF88-4A27-B93E-CD719F8F2536}"/>
          </ac:spMkLst>
        </pc:spChg>
        <pc:spChg chg="add mod">
          <ac:chgData name="hassan MH" userId="84cd2103f36ef0dc" providerId="LiveId" clId="{DEB09C12-C376-40B2-8D42-A50FB6EF1F24}" dt="2022-04-15T13:09:45.834" v="405" actId="1076"/>
          <ac:spMkLst>
            <pc:docMk/>
            <pc:sldMk cId="4255300691" sldId="329"/>
            <ac:spMk id="65" creationId="{DABB46AA-C563-4E37-8D9A-2E9F986138E8}"/>
          </ac:spMkLst>
        </pc:spChg>
        <pc:spChg chg="add mod">
          <ac:chgData name="hassan MH" userId="84cd2103f36ef0dc" providerId="LiveId" clId="{DEB09C12-C376-40B2-8D42-A50FB6EF1F24}" dt="2022-04-15T13:09:45.834" v="405" actId="1076"/>
          <ac:spMkLst>
            <pc:docMk/>
            <pc:sldMk cId="4255300691" sldId="329"/>
            <ac:spMk id="66" creationId="{CE8B75A8-3F85-43CE-904B-ABB89D44FE75}"/>
          </ac:spMkLst>
        </pc:spChg>
        <pc:spChg chg="add mod">
          <ac:chgData name="hassan MH" userId="84cd2103f36ef0dc" providerId="LiveId" clId="{DEB09C12-C376-40B2-8D42-A50FB6EF1F24}" dt="2022-04-15T13:09:45.834" v="405" actId="1076"/>
          <ac:spMkLst>
            <pc:docMk/>
            <pc:sldMk cId="4255300691" sldId="329"/>
            <ac:spMk id="67" creationId="{6320A38C-BCAF-44DE-9FA1-D7EAD6713B48}"/>
          </ac:spMkLst>
        </pc:spChg>
        <pc:spChg chg="add mod">
          <ac:chgData name="hassan MH" userId="84cd2103f36ef0dc" providerId="LiveId" clId="{DEB09C12-C376-40B2-8D42-A50FB6EF1F24}" dt="2022-04-15T13:09:45.834" v="405" actId="1076"/>
          <ac:spMkLst>
            <pc:docMk/>
            <pc:sldMk cId="4255300691" sldId="329"/>
            <ac:spMk id="68" creationId="{71E9624C-33D4-41E6-AA86-BD6F51419C9A}"/>
          </ac:spMkLst>
        </pc:spChg>
        <pc:spChg chg="add mod">
          <ac:chgData name="hassan MH" userId="84cd2103f36ef0dc" providerId="LiveId" clId="{DEB09C12-C376-40B2-8D42-A50FB6EF1F24}" dt="2022-04-15T13:09:45.834" v="405" actId="1076"/>
          <ac:spMkLst>
            <pc:docMk/>
            <pc:sldMk cId="4255300691" sldId="329"/>
            <ac:spMk id="69" creationId="{7F6ABAAF-757B-4AD9-9D73-E6AADA6DBEF9}"/>
          </ac:spMkLst>
        </pc:spChg>
        <pc:spChg chg="add mod">
          <ac:chgData name="hassan MH" userId="84cd2103f36ef0dc" providerId="LiveId" clId="{DEB09C12-C376-40B2-8D42-A50FB6EF1F24}" dt="2022-04-15T13:09:45.834" v="405" actId="1076"/>
          <ac:spMkLst>
            <pc:docMk/>
            <pc:sldMk cId="4255300691" sldId="329"/>
            <ac:spMk id="70" creationId="{99C05872-81D7-450F-B708-DA7296D6371C}"/>
          </ac:spMkLst>
        </pc:spChg>
        <pc:spChg chg="add mod">
          <ac:chgData name="hassan MH" userId="84cd2103f36ef0dc" providerId="LiveId" clId="{DEB09C12-C376-40B2-8D42-A50FB6EF1F24}" dt="2022-04-15T13:09:45.834" v="405" actId="1076"/>
          <ac:spMkLst>
            <pc:docMk/>
            <pc:sldMk cId="4255300691" sldId="329"/>
            <ac:spMk id="71" creationId="{0EEA73CA-E18D-42EF-93FC-300AC0B8565F}"/>
          </ac:spMkLst>
        </pc:spChg>
        <pc:spChg chg="add mod">
          <ac:chgData name="hassan MH" userId="84cd2103f36ef0dc" providerId="LiveId" clId="{DEB09C12-C376-40B2-8D42-A50FB6EF1F24}" dt="2022-04-15T13:09:45.834" v="405" actId="1076"/>
          <ac:spMkLst>
            <pc:docMk/>
            <pc:sldMk cId="4255300691" sldId="329"/>
            <ac:spMk id="72" creationId="{8CCA3223-9E17-42D9-8B72-F563AA9CE1DC}"/>
          </ac:spMkLst>
        </pc:spChg>
        <pc:spChg chg="add mod">
          <ac:chgData name="hassan MH" userId="84cd2103f36ef0dc" providerId="LiveId" clId="{DEB09C12-C376-40B2-8D42-A50FB6EF1F24}" dt="2022-04-15T13:09:45.834" v="405" actId="1076"/>
          <ac:spMkLst>
            <pc:docMk/>
            <pc:sldMk cId="4255300691" sldId="329"/>
            <ac:spMk id="73" creationId="{16924DDA-CEFB-43B1-B5A9-3775589ED605}"/>
          </ac:spMkLst>
        </pc:spChg>
        <pc:spChg chg="add mod">
          <ac:chgData name="hassan MH" userId="84cd2103f36ef0dc" providerId="LiveId" clId="{DEB09C12-C376-40B2-8D42-A50FB6EF1F24}" dt="2022-04-15T13:09:45.834" v="405" actId="1076"/>
          <ac:spMkLst>
            <pc:docMk/>
            <pc:sldMk cId="4255300691" sldId="329"/>
            <ac:spMk id="74" creationId="{C0FF37D3-8799-4341-A2CE-3C2CBDDFCAC5}"/>
          </ac:spMkLst>
        </pc:spChg>
        <pc:spChg chg="add mod">
          <ac:chgData name="hassan MH" userId="84cd2103f36ef0dc" providerId="LiveId" clId="{DEB09C12-C376-40B2-8D42-A50FB6EF1F24}" dt="2022-04-15T13:09:45.834" v="405" actId="1076"/>
          <ac:spMkLst>
            <pc:docMk/>
            <pc:sldMk cId="4255300691" sldId="329"/>
            <ac:spMk id="75" creationId="{96318615-F207-47BF-A4FD-38DD3D5B3BB6}"/>
          </ac:spMkLst>
        </pc:spChg>
        <pc:spChg chg="add mod">
          <ac:chgData name="hassan MH" userId="84cd2103f36ef0dc" providerId="LiveId" clId="{DEB09C12-C376-40B2-8D42-A50FB6EF1F24}" dt="2022-04-15T13:09:45.834" v="405" actId="1076"/>
          <ac:spMkLst>
            <pc:docMk/>
            <pc:sldMk cId="4255300691" sldId="329"/>
            <ac:spMk id="76" creationId="{0AB03607-0DF6-4528-A238-F59ABF033B2B}"/>
          </ac:spMkLst>
        </pc:spChg>
        <pc:spChg chg="add mod">
          <ac:chgData name="hassan MH" userId="84cd2103f36ef0dc" providerId="LiveId" clId="{DEB09C12-C376-40B2-8D42-A50FB6EF1F24}" dt="2022-04-15T13:09:45.834" v="405" actId="1076"/>
          <ac:spMkLst>
            <pc:docMk/>
            <pc:sldMk cId="4255300691" sldId="329"/>
            <ac:spMk id="77" creationId="{B2276721-41CE-45BA-AA24-5E8E6FBE4097}"/>
          </ac:spMkLst>
        </pc:spChg>
        <pc:spChg chg="add mod">
          <ac:chgData name="hassan MH" userId="84cd2103f36ef0dc" providerId="LiveId" clId="{DEB09C12-C376-40B2-8D42-A50FB6EF1F24}" dt="2022-04-15T13:09:45.834" v="405" actId="1076"/>
          <ac:spMkLst>
            <pc:docMk/>
            <pc:sldMk cId="4255300691" sldId="329"/>
            <ac:spMk id="78" creationId="{2D0F207A-B1BE-4BD4-A83B-66EAE1B820BB}"/>
          </ac:spMkLst>
        </pc:spChg>
        <pc:spChg chg="add mod">
          <ac:chgData name="hassan MH" userId="84cd2103f36ef0dc" providerId="LiveId" clId="{DEB09C12-C376-40B2-8D42-A50FB6EF1F24}" dt="2022-04-15T13:09:45.834" v="405" actId="1076"/>
          <ac:spMkLst>
            <pc:docMk/>
            <pc:sldMk cId="4255300691" sldId="329"/>
            <ac:spMk id="79" creationId="{BD3A2E4C-23BE-4EE4-A4C7-D34D742FDCAC}"/>
          </ac:spMkLst>
        </pc:spChg>
        <pc:spChg chg="add mod">
          <ac:chgData name="hassan MH" userId="84cd2103f36ef0dc" providerId="LiveId" clId="{DEB09C12-C376-40B2-8D42-A50FB6EF1F24}" dt="2022-04-15T13:09:45.834" v="405" actId="1076"/>
          <ac:spMkLst>
            <pc:docMk/>
            <pc:sldMk cId="4255300691" sldId="329"/>
            <ac:spMk id="80" creationId="{6323D3A1-824E-42AA-B302-830135928F2C}"/>
          </ac:spMkLst>
        </pc:spChg>
        <pc:spChg chg="add mod">
          <ac:chgData name="hassan MH" userId="84cd2103f36ef0dc" providerId="LiveId" clId="{DEB09C12-C376-40B2-8D42-A50FB6EF1F24}" dt="2022-04-15T13:09:45.834" v="405" actId="1076"/>
          <ac:spMkLst>
            <pc:docMk/>
            <pc:sldMk cId="4255300691" sldId="329"/>
            <ac:spMk id="81" creationId="{34275DC8-97D4-49CA-B258-E5BEFE125267}"/>
          </ac:spMkLst>
        </pc:spChg>
        <pc:spChg chg="add mod">
          <ac:chgData name="hassan MH" userId="84cd2103f36ef0dc" providerId="LiveId" clId="{DEB09C12-C376-40B2-8D42-A50FB6EF1F24}" dt="2022-04-15T13:09:45.834" v="405" actId="1076"/>
          <ac:spMkLst>
            <pc:docMk/>
            <pc:sldMk cId="4255300691" sldId="329"/>
            <ac:spMk id="82" creationId="{C820B826-422F-4AB6-B94B-C18885D44626}"/>
          </ac:spMkLst>
        </pc:spChg>
        <pc:spChg chg="add mod">
          <ac:chgData name="hassan MH" userId="84cd2103f36ef0dc" providerId="LiveId" clId="{DEB09C12-C376-40B2-8D42-A50FB6EF1F24}" dt="2022-04-15T13:09:45.834" v="405" actId="1076"/>
          <ac:spMkLst>
            <pc:docMk/>
            <pc:sldMk cId="4255300691" sldId="329"/>
            <ac:spMk id="83" creationId="{C51624B5-9A7D-4622-8668-1EC20C8A38A2}"/>
          </ac:spMkLst>
        </pc:spChg>
        <pc:spChg chg="mod">
          <ac:chgData name="hassan MH" userId="84cd2103f36ef0dc" providerId="LiveId" clId="{DEB09C12-C376-40B2-8D42-A50FB6EF1F24}" dt="2022-04-15T13:05:46.736" v="379" actId="27803"/>
          <ac:spMkLst>
            <pc:docMk/>
            <pc:sldMk cId="4255300691" sldId="329"/>
            <ac:spMk id="88" creationId="{93B1376C-0DA5-4FEA-B8A8-40489FDDD14F}"/>
          </ac:spMkLst>
        </pc:spChg>
        <pc:spChg chg="mod">
          <ac:chgData name="hassan MH" userId="84cd2103f36ef0dc" providerId="LiveId" clId="{DEB09C12-C376-40B2-8D42-A50FB6EF1F24}" dt="2022-04-15T13:05:46.736" v="379" actId="27803"/>
          <ac:spMkLst>
            <pc:docMk/>
            <pc:sldMk cId="4255300691" sldId="329"/>
            <ac:spMk id="89" creationId="{3787D63F-47A6-4AFF-9059-B4EDDCE4602F}"/>
          </ac:spMkLst>
        </pc:spChg>
        <pc:spChg chg="mod">
          <ac:chgData name="hassan MH" userId="84cd2103f36ef0dc" providerId="LiveId" clId="{DEB09C12-C376-40B2-8D42-A50FB6EF1F24}" dt="2022-04-15T13:05:46.736" v="379" actId="27803"/>
          <ac:spMkLst>
            <pc:docMk/>
            <pc:sldMk cId="4255300691" sldId="329"/>
            <ac:spMk id="91" creationId="{810478B0-12A1-4B35-A24E-4B1E7A480BB8}"/>
          </ac:spMkLst>
        </pc:spChg>
        <pc:spChg chg="mod">
          <ac:chgData name="hassan MH" userId="84cd2103f36ef0dc" providerId="LiveId" clId="{DEB09C12-C376-40B2-8D42-A50FB6EF1F24}" dt="2022-04-15T13:05:46.736" v="379" actId="27803"/>
          <ac:spMkLst>
            <pc:docMk/>
            <pc:sldMk cId="4255300691" sldId="329"/>
            <ac:spMk id="93" creationId="{7FA7C6F3-39AE-450E-9BF4-2DB4A0FD772D}"/>
          </ac:spMkLst>
        </pc:spChg>
        <pc:spChg chg="mod">
          <ac:chgData name="hassan MH" userId="84cd2103f36ef0dc" providerId="LiveId" clId="{DEB09C12-C376-40B2-8D42-A50FB6EF1F24}" dt="2022-04-15T13:05:46.736" v="379" actId="27803"/>
          <ac:spMkLst>
            <pc:docMk/>
            <pc:sldMk cId="4255300691" sldId="329"/>
            <ac:spMk id="94" creationId="{5BC976C0-5EEC-4349-9AD8-EF74A3F14052}"/>
          </ac:spMkLst>
        </pc:spChg>
        <pc:spChg chg="mod">
          <ac:chgData name="hassan MH" userId="84cd2103f36ef0dc" providerId="LiveId" clId="{DEB09C12-C376-40B2-8D42-A50FB6EF1F24}" dt="2022-04-15T13:05:46.736" v="379" actId="27803"/>
          <ac:spMkLst>
            <pc:docMk/>
            <pc:sldMk cId="4255300691" sldId="329"/>
            <ac:spMk id="95" creationId="{D60C2DBE-4394-4129-BEC6-4BC72DA5602A}"/>
          </ac:spMkLst>
        </pc:spChg>
        <pc:spChg chg="mod">
          <ac:chgData name="hassan MH" userId="84cd2103f36ef0dc" providerId="LiveId" clId="{DEB09C12-C376-40B2-8D42-A50FB6EF1F24}" dt="2022-04-15T13:05:46.736" v="379" actId="27803"/>
          <ac:spMkLst>
            <pc:docMk/>
            <pc:sldMk cId="4255300691" sldId="329"/>
            <ac:spMk id="96" creationId="{1BE2BFC4-DA9F-4293-9446-A711EFEA5E1D}"/>
          </ac:spMkLst>
        </pc:spChg>
        <pc:spChg chg="mod">
          <ac:chgData name="hassan MH" userId="84cd2103f36ef0dc" providerId="LiveId" clId="{DEB09C12-C376-40B2-8D42-A50FB6EF1F24}" dt="2022-04-15T13:05:46.736" v="379" actId="27803"/>
          <ac:spMkLst>
            <pc:docMk/>
            <pc:sldMk cId="4255300691" sldId="329"/>
            <ac:spMk id="98" creationId="{CC19DFD0-FDC6-4CFC-8C54-D0DF3EE38DC7}"/>
          </ac:spMkLst>
        </pc:spChg>
        <pc:spChg chg="mod">
          <ac:chgData name="hassan MH" userId="84cd2103f36ef0dc" providerId="LiveId" clId="{DEB09C12-C376-40B2-8D42-A50FB6EF1F24}" dt="2022-04-15T13:05:46.736" v="379" actId="27803"/>
          <ac:spMkLst>
            <pc:docMk/>
            <pc:sldMk cId="4255300691" sldId="329"/>
            <ac:spMk id="99" creationId="{370648EF-35AB-412D-B611-6B1D1ED6B6F4}"/>
          </ac:spMkLst>
        </pc:spChg>
        <pc:spChg chg="mod">
          <ac:chgData name="hassan MH" userId="84cd2103f36ef0dc" providerId="LiveId" clId="{DEB09C12-C376-40B2-8D42-A50FB6EF1F24}" dt="2022-04-15T13:05:46.736" v="379" actId="27803"/>
          <ac:spMkLst>
            <pc:docMk/>
            <pc:sldMk cId="4255300691" sldId="329"/>
            <ac:spMk id="100" creationId="{A5C93140-2E05-454B-9173-DEBE4B17496A}"/>
          </ac:spMkLst>
        </pc:spChg>
        <pc:spChg chg="mod">
          <ac:chgData name="hassan MH" userId="84cd2103f36ef0dc" providerId="LiveId" clId="{DEB09C12-C376-40B2-8D42-A50FB6EF1F24}" dt="2022-04-15T13:05:46.736" v="379" actId="27803"/>
          <ac:spMkLst>
            <pc:docMk/>
            <pc:sldMk cId="4255300691" sldId="329"/>
            <ac:spMk id="101" creationId="{E1BA8328-BB48-4731-953B-061EFA11D8D5}"/>
          </ac:spMkLst>
        </pc:spChg>
        <pc:spChg chg="mod">
          <ac:chgData name="hassan MH" userId="84cd2103f36ef0dc" providerId="LiveId" clId="{DEB09C12-C376-40B2-8D42-A50FB6EF1F24}" dt="2022-04-15T13:05:46.736" v="379" actId="27803"/>
          <ac:spMkLst>
            <pc:docMk/>
            <pc:sldMk cId="4255300691" sldId="329"/>
            <ac:spMk id="102" creationId="{23B3DA37-8A92-47EA-AD8C-2695EC7FCB26}"/>
          </ac:spMkLst>
        </pc:spChg>
        <pc:spChg chg="mod">
          <ac:chgData name="hassan MH" userId="84cd2103f36ef0dc" providerId="LiveId" clId="{DEB09C12-C376-40B2-8D42-A50FB6EF1F24}" dt="2022-04-15T13:05:46.736" v="379" actId="27803"/>
          <ac:spMkLst>
            <pc:docMk/>
            <pc:sldMk cId="4255300691" sldId="329"/>
            <ac:spMk id="104" creationId="{00BB1BD6-26A4-476E-BC82-49ACC93947D1}"/>
          </ac:spMkLst>
        </pc:spChg>
        <pc:spChg chg="mod">
          <ac:chgData name="hassan MH" userId="84cd2103f36ef0dc" providerId="LiveId" clId="{DEB09C12-C376-40B2-8D42-A50FB6EF1F24}" dt="2022-04-15T13:05:46.736" v="379" actId="27803"/>
          <ac:spMkLst>
            <pc:docMk/>
            <pc:sldMk cId="4255300691" sldId="329"/>
            <ac:spMk id="105" creationId="{300AB0CD-9EFA-4BDE-968F-DF052D017B79}"/>
          </ac:spMkLst>
        </pc:spChg>
        <pc:spChg chg="mod">
          <ac:chgData name="hassan MH" userId="84cd2103f36ef0dc" providerId="LiveId" clId="{DEB09C12-C376-40B2-8D42-A50FB6EF1F24}" dt="2022-04-15T13:05:46.736" v="379" actId="27803"/>
          <ac:spMkLst>
            <pc:docMk/>
            <pc:sldMk cId="4255300691" sldId="329"/>
            <ac:spMk id="107" creationId="{89A267EE-F5AD-4874-B4CC-F55BC39E8050}"/>
          </ac:spMkLst>
        </pc:spChg>
        <pc:spChg chg="mod">
          <ac:chgData name="hassan MH" userId="84cd2103f36ef0dc" providerId="LiveId" clId="{DEB09C12-C376-40B2-8D42-A50FB6EF1F24}" dt="2022-04-15T13:05:46.736" v="379" actId="27803"/>
          <ac:spMkLst>
            <pc:docMk/>
            <pc:sldMk cId="4255300691" sldId="329"/>
            <ac:spMk id="108" creationId="{2CFE9EE9-639A-4EBA-B50C-0EC238573567}"/>
          </ac:spMkLst>
        </pc:spChg>
        <pc:spChg chg="mod">
          <ac:chgData name="hassan MH" userId="84cd2103f36ef0dc" providerId="LiveId" clId="{DEB09C12-C376-40B2-8D42-A50FB6EF1F24}" dt="2022-04-15T13:05:46.736" v="379" actId="27803"/>
          <ac:spMkLst>
            <pc:docMk/>
            <pc:sldMk cId="4255300691" sldId="329"/>
            <ac:spMk id="109" creationId="{3ADE49D7-EB52-432F-A24D-0D2E011025F0}"/>
          </ac:spMkLst>
        </pc:spChg>
        <pc:spChg chg="mod">
          <ac:chgData name="hassan MH" userId="84cd2103f36ef0dc" providerId="LiveId" clId="{DEB09C12-C376-40B2-8D42-A50FB6EF1F24}" dt="2022-04-15T13:05:46.736" v="379" actId="27803"/>
          <ac:spMkLst>
            <pc:docMk/>
            <pc:sldMk cId="4255300691" sldId="329"/>
            <ac:spMk id="110" creationId="{147A7300-550E-49CF-87C1-8D730487E1A6}"/>
          </ac:spMkLst>
        </pc:spChg>
        <pc:spChg chg="mod">
          <ac:chgData name="hassan MH" userId="84cd2103f36ef0dc" providerId="LiveId" clId="{DEB09C12-C376-40B2-8D42-A50FB6EF1F24}" dt="2022-04-15T13:05:46.736" v="379" actId="27803"/>
          <ac:spMkLst>
            <pc:docMk/>
            <pc:sldMk cId="4255300691" sldId="329"/>
            <ac:spMk id="112" creationId="{909BC816-B699-4676-93D8-1189AAEAE0EE}"/>
          </ac:spMkLst>
        </pc:spChg>
        <pc:spChg chg="mod">
          <ac:chgData name="hassan MH" userId="84cd2103f36ef0dc" providerId="LiveId" clId="{DEB09C12-C376-40B2-8D42-A50FB6EF1F24}" dt="2022-04-15T13:05:46.736" v="379" actId="27803"/>
          <ac:spMkLst>
            <pc:docMk/>
            <pc:sldMk cId="4255300691" sldId="329"/>
            <ac:spMk id="113" creationId="{838DDD41-9DFD-4D81-A352-3F9DF3DF655E}"/>
          </ac:spMkLst>
        </pc:spChg>
        <pc:spChg chg="mod">
          <ac:chgData name="hassan MH" userId="84cd2103f36ef0dc" providerId="LiveId" clId="{DEB09C12-C376-40B2-8D42-A50FB6EF1F24}" dt="2022-04-15T13:05:46.736" v="379" actId="27803"/>
          <ac:spMkLst>
            <pc:docMk/>
            <pc:sldMk cId="4255300691" sldId="329"/>
            <ac:spMk id="114" creationId="{1ECD9CB7-489C-4DF8-B18D-25E5AD047425}"/>
          </ac:spMkLst>
        </pc:spChg>
        <pc:spChg chg="mod">
          <ac:chgData name="hassan MH" userId="84cd2103f36ef0dc" providerId="LiveId" clId="{DEB09C12-C376-40B2-8D42-A50FB6EF1F24}" dt="2022-04-15T13:05:46.736" v="379" actId="27803"/>
          <ac:spMkLst>
            <pc:docMk/>
            <pc:sldMk cId="4255300691" sldId="329"/>
            <ac:spMk id="115" creationId="{0D6E1282-FB3C-4FEA-8AED-FA017C807321}"/>
          </ac:spMkLst>
        </pc:spChg>
        <pc:spChg chg="mod">
          <ac:chgData name="hassan MH" userId="84cd2103f36ef0dc" providerId="LiveId" clId="{DEB09C12-C376-40B2-8D42-A50FB6EF1F24}" dt="2022-04-15T13:05:46.736" v="379" actId="27803"/>
          <ac:spMkLst>
            <pc:docMk/>
            <pc:sldMk cId="4255300691" sldId="329"/>
            <ac:spMk id="116" creationId="{8884937A-5653-4B92-8521-1F474FFC06B8}"/>
          </ac:spMkLst>
        </pc:spChg>
        <pc:spChg chg="mod">
          <ac:chgData name="hassan MH" userId="84cd2103f36ef0dc" providerId="LiveId" clId="{DEB09C12-C376-40B2-8D42-A50FB6EF1F24}" dt="2022-04-15T13:05:46.736" v="379" actId="27803"/>
          <ac:spMkLst>
            <pc:docMk/>
            <pc:sldMk cId="4255300691" sldId="329"/>
            <ac:spMk id="117" creationId="{39F52FB6-631D-460E-B354-059F3D5A4179}"/>
          </ac:spMkLst>
        </pc:spChg>
        <pc:spChg chg="mod">
          <ac:chgData name="hassan MH" userId="84cd2103f36ef0dc" providerId="LiveId" clId="{DEB09C12-C376-40B2-8D42-A50FB6EF1F24}" dt="2022-04-15T13:05:46.736" v="379" actId="27803"/>
          <ac:spMkLst>
            <pc:docMk/>
            <pc:sldMk cId="4255300691" sldId="329"/>
            <ac:spMk id="118" creationId="{DDD0E195-0FFB-4418-8DF9-608DD3938687}"/>
          </ac:spMkLst>
        </pc:spChg>
        <pc:spChg chg="mod">
          <ac:chgData name="hassan MH" userId="84cd2103f36ef0dc" providerId="LiveId" clId="{DEB09C12-C376-40B2-8D42-A50FB6EF1F24}" dt="2022-04-15T13:05:46.736" v="379" actId="27803"/>
          <ac:spMkLst>
            <pc:docMk/>
            <pc:sldMk cId="4255300691" sldId="329"/>
            <ac:spMk id="119" creationId="{5144542A-63D8-47B4-B705-46DDC7219B6A}"/>
          </ac:spMkLst>
        </pc:spChg>
        <pc:spChg chg="mod">
          <ac:chgData name="hassan MH" userId="84cd2103f36ef0dc" providerId="LiveId" clId="{DEB09C12-C376-40B2-8D42-A50FB6EF1F24}" dt="2022-04-15T13:05:46.736" v="379" actId="27803"/>
          <ac:spMkLst>
            <pc:docMk/>
            <pc:sldMk cId="4255300691" sldId="329"/>
            <ac:spMk id="120" creationId="{15A3FD0E-EAE7-4EEC-B9B3-7A7DAD934EBA}"/>
          </ac:spMkLst>
        </pc:spChg>
        <pc:spChg chg="mod">
          <ac:chgData name="hassan MH" userId="84cd2103f36ef0dc" providerId="LiveId" clId="{DEB09C12-C376-40B2-8D42-A50FB6EF1F24}" dt="2022-04-15T13:05:46.736" v="379" actId="27803"/>
          <ac:spMkLst>
            <pc:docMk/>
            <pc:sldMk cId="4255300691" sldId="329"/>
            <ac:spMk id="122" creationId="{EE31176E-A19E-45EE-A595-80158FDC3820}"/>
          </ac:spMkLst>
        </pc:spChg>
        <pc:spChg chg="mod">
          <ac:chgData name="hassan MH" userId="84cd2103f36ef0dc" providerId="LiveId" clId="{DEB09C12-C376-40B2-8D42-A50FB6EF1F24}" dt="2022-04-15T13:05:46.736" v="379" actId="27803"/>
          <ac:spMkLst>
            <pc:docMk/>
            <pc:sldMk cId="4255300691" sldId="329"/>
            <ac:spMk id="123" creationId="{5F31934B-7210-4862-8E67-97AB00D5BE50}"/>
          </ac:spMkLst>
        </pc:spChg>
        <pc:spChg chg="mod">
          <ac:chgData name="hassan MH" userId="84cd2103f36ef0dc" providerId="LiveId" clId="{DEB09C12-C376-40B2-8D42-A50FB6EF1F24}" dt="2022-04-15T13:05:46.736" v="379" actId="27803"/>
          <ac:spMkLst>
            <pc:docMk/>
            <pc:sldMk cId="4255300691" sldId="329"/>
            <ac:spMk id="124" creationId="{377E1286-857D-42BF-BF2D-D78A0BA526F1}"/>
          </ac:spMkLst>
        </pc:spChg>
        <pc:spChg chg="mod">
          <ac:chgData name="hassan MH" userId="84cd2103f36ef0dc" providerId="LiveId" clId="{DEB09C12-C376-40B2-8D42-A50FB6EF1F24}" dt="2022-04-15T13:05:46.736" v="379" actId="27803"/>
          <ac:spMkLst>
            <pc:docMk/>
            <pc:sldMk cId="4255300691" sldId="329"/>
            <ac:spMk id="125" creationId="{E58B1DED-FF10-4116-A68D-010536A3B97F}"/>
          </ac:spMkLst>
        </pc:spChg>
        <pc:spChg chg="mod">
          <ac:chgData name="hassan MH" userId="84cd2103f36ef0dc" providerId="LiveId" clId="{DEB09C12-C376-40B2-8D42-A50FB6EF1F24}" dt="2022-04-15T13:05:46.736" v="379" actId="27803"/>
          <ac:spMkLst>
            <pc:docMk/>
            <pc:sldMk cId="4255300691" sldId="329"/>
            <ac:spMk id="126" creationId="{4E0B8409-11BB-44D5-B896-94779183A427}"/>
          </ac:spMkLst>
        </pc:spChg>
        <pc:spChg chg="mod">
          <ac:chgData name="hassan MH" userId="84cd2103f36ef0dc" providerId="LiveId" clId="{DEB09C12-C376-40B2-8D42-A50FB6EF1F24}" dt="2022-04-15T13:05:46.736" v="379" actId="27803"/>
          <ac:spMkLst>
            <pc:docMk/>
            <pc:sldMk cId="4255300691" sldId="329"/>
            <ac:spMk id="127" creationId="{698400C9-E1B2-4A42-900A-C02594961E0F}"/>
          </ac:spMkLst>
        </pc:spChg>
        <pc:spChg chg="mod">
          <ac:chgData name="hassan MH" userId="84cd2103f36ef0dc" providerId="LiveId" clId="{DEB09C12-C376-40B2-8D42-A50FB6EF1F24}" dt="2022-04-15T13:05:46.736" v="379" actId="27803"/>
          <ac:spMkLst>
            <pc:docMk/>
            <pc:sldMk cId="4255300691" sldId="329"/>
            <ac:spMk id="129" creationId="{D1B90D1A-73CD-455C-9130-D14AE9FF34A7}"/>
          </ac:spMkLst>
        </pc:spChg>
        <pc:spChg chg="mod">
          <ac:chgData name="hassan MH" userId="84cd2103f36ef0dc" providerId="LiveId" clId="{DEB09C12-C376-40B2-8D42-A50FB6EF1F24}" dt="2022-04-15T13:05:46.736" v="379" actId="27803"/>
          <ac:spMkLst>
            <pc:docMk/>
            <pc:sldMk cId="4255300691" sldId="329"/>
            <ac:spMk id="130" creationId="{A0A457C9-229A-4D22-A33D-B5F3234C12B6}"/>
          </ac:spMkLst>
        </pc:spChg>
        <pc:spChg chg="mod">
          <ac:chgData name="hassan MH" userId="84cd2103f36ef0dc" providerId="LiveId" clId="{DEB09C12-C376-40B2-8D42-A50FB6EF1F24}" dt="2022-04-15T13:05:46.736" v="379" actId="27803"/>
          <ac:spMkLst>
            <pc:docMk/>
            <pc:sldMk cId="4255300691" sldId="329"/>
            <ac:spMk id="131" creationId="{CAD62D49-24FC-4324-845E-7A51CBAA0DDD}"/>
          </ac:spMkLst>
        </pc:spChg>
        <pc:spChg chg="mod">
          <ac:chgData name="hassan MH" userId="84cd2103f36ef0dc" providerId="LiveId" clId="{DEB09C12-C376-40B2-8D42-A50FB6EF1F24}" dt="2022-04-15T13:05:46.736" v="379" actId="27803"/>
          <ac:spMkLst>
            <pc:docMk/>
            <pc:sldMk cId="4255300691" sldId="329"/>
            <ac:spMk id="133" creationId="{70EAC82D-5291-4289-8AE1-35539E12DF94}"/>
          </ac:spMkLst>
        </pc:spChg>
        <pc:spChg chg="mod">
          <ac:chgData name="hassan MH" userId="84cd2103f36ef0dc" providerId="LiveId" clId="{DEB09C12-C376-40B2-8D42-A50FB6EF1F24}" dt="2022-04-15T13:05:46.736" v="379" actId="27803"/>
          <ac:spMkLst>
            <pc:docMk/>
            <pc:sldMk cId="4255300691" sldId="329"/>
            <ac:spMk id="134" creationId="{19C48FDE-2AA2-4BDA-9A56-BF529F894399}"/>
          </ac:spMkLst>
        </pc:spChg>
        <pc:spChg chg="mod">
          <ac:chgData name="hassan MH" userId="84cd2103f36ef0dc" providerId="LiveId" clId="{DEB09C12-C376-40B2-8D42-A50FB6EF1F24}" dt="2022-04-15T13:05:46.736" v="379" actId="27803"/>
          <ac:spMkLst>
            <pc:docMk/>
            <pc:sldMk cId="4255300691" sldId="329"/>
            <ac:spMk id="135" creationId="{E7D51F90-E5AD-4907-82AD-FF573343ED05}"/>
          </ac:spMkLst>
        </pc:spChg>
        <pc:spChg chg="mod">
          <ac:chgData name="hassan MH" userId="84cd2103f36ef0dc" providerId="LiveId" clId="{DEB09C12-C376-40B2-8D42-A50FB6EF1F24}" dt="2022-04-15T13:05:46.736" v="379" actId="27803"/>
          <ac:spMkLst>
            <pc:docMk/>
            <pc:sldMk cId="4255300691" sldId="329"/>
            <ac:spMk id="136" creationId="{80AFDD94-5991-4170-A232-507CC167685C}"/>
          </ac:spMkLst>
        </pc:spChg>
        <pc:spChg chg="mod">
          <ac:chgData name="hassan MH" userId="84cd2103f36ef0dc" providerId="LiveId" clId="{DEB09C12-C376-40B2-8D42-A50FB6EF1F24}" dt="2022-04-15T13:05:46.736" v="379" actId="27803"/>
          <ac:spMkLst>
            <pc:docMk/>
            <pc:sldMk cId="4255300691" sldId="329"/>
            <ac:spMk id="137" creationId="{18AF61B5-835B-4F0D-AD22-48D8CBA91F28}"/>
          </ac:spMkLst>
        </pc:spChg>
        <pc:spChg chg="mod">
          <ac:chgData name="hassan MH" userId="84cd2103f36ef0dc" providerId="LiveId" clId="{DEB09C12-C376-40B2-8D42-A50FB6EF1F24}" dt="2022-04-15T13:05:46.736" v="379" actId="27803"/>
          <ac:spMkLst>
            <pc:docMk/>
            <pc:sldMk cId="4255300691" sldId="329"/>
            <ac:spMk id="138" creationId="{D320A026-F7EE-4831-9956-A4ECACA59190}"/>
          </ac:spMkLst>
        </pc:spChg>
        <pc:spChg chg="mod">
          <ac:chgData name="hassan MH" userId="84cd2103f36ef0dc" providerId="LiveId" clId="{DEB09C12-C376-40B2-8D42-A50FB6EF1F24}" dt="2022-04-15T13:05:46.736" v="379" actId="27803"/>
          <ac:spMkLst>
            <pc:docMk/>
            <pc:sldMk cId="4255300691" sldId="329"/>
            <ac:spMk id="140" creationId="{7A153CC9-6EB5-491D-B8F4-CCEA32EF4DCE}"/>
          </ac:spMkLst>
        </pc:spChg>
        <pc:spChg chg="mod">
          <ac:chgData name="hassan MH" userId="84cd2103f36ef0dc" providerId="LiveId" clId="{DEB09C12-C376-40B2-8D42-A50FB6EF1F24}" dt="2022-04-15T13:05:46.736" v="379" actId="27803"/>
          <ac:spMkLst>
            <pc:docMk/>
            <pc:sldMk cId="4255300691" sldId="329"/>
            <ac:spMk id="141" creationId="{D948E114-3DCF-44E5-8D3C-A06324641FE4}"/>
          </ac:spMkLst>
        </pc:spChg>
        <pc:spChg chg="mod">
          <ac:chgData name="hassan MH" userId="84cd2103f36ef0dc" providerId="LiveId" clId="{DEB09C12-C376-40B2-8D42-A50FB6EF1F24}" dt="2022-04-15T13:05:46.736" v="379" actId="27803"/>
          <ac:spMkLst>
            <pc:docMk/>
            <pc:sldMk cId="4255300691" sldId="329"/>
            <ac:spMk id="142" creationId="{838002F6-3CB3-4F8F-8007-FCB9207E9C3B}"/>
          </ac:spMkLst>
        </pc:spChg>
        <pc:spChg chg="mod">
          <ac:chgData name="hassan MH" userId="84cd2103f36ef0dc" providerId="LiveId" clId="{DEB09C12-C376-40B2-8D42-A50FB6EF1F24}" dt="2022-04-15T13:05:46.736" v="379" actId="27803"/>
          <ac:spMkLst>
            <pc:docMk/>
            <pc:sldMk cId="4255300691" sldId="329"/>
            <ac:spMk id="143" creationId="{12F8CB35-A0FE-42DA-A05C-CE97AD1DCE49}"/>
          </ac:spMkLst>
        </pc:spChg>
        <pc:spChg chg="mod">
          <ac:chgData name="hassan MH" userId="84cd2103f36ef0dc" providerId="LiveId" clId="{DEB09C12-C376-40B2-8D42-A50FB6EF1F24}" dt="2022-04-15T13:05:46.736" v="379" actId="27803"/>
          <ac:spMkLst>
            <pc:docMk/>
            <pc:sldMk cId="4255300691" sldId="329"/>
            <ac:spMk id="144" creationId="{1F8A13FD-7F13-4F1D-8425-10FF9ADC5AE4}"/>
          </ac:spMkLst>
        </pc:spChg>
        <pc:spChg chg="mod">
          <ac:chgData name="hassan MH" userId="84cd2103f36ef0dc" providerId="LiveId" clId="{DEB09C12-C376-40B2-8D42-A50FB6EF1F24}" dt="2022-04-15T13:05:46.736" v="379" actId="27803"/>
          <ac:spMkLst>
            <pc:docMk/>
            <pc:sldMk cId="4255300691" sldId="329"/>
            <ac:spMk id="145" creationId="{AFB6ADC0-C790-4D17-AC18-484414B1F0F5}"/>
          </ac:spMkLst>
        </pc:spChg>
        <pc:spChg chg="mod">
          <ac:chgData name="hassan MH" userId="84cd2103f36ef0dc" providerId="LiveId" clId="{DEB09C12-C376-40B2-8D42-A50FB6EF1F24}" dt="2022-04-15T13:05:46.736" v="379" actId="27803"/>
          <ac:spMkLst>
            <pc:docMk/>
            <pc:sldMk cId="4255300691" sldId="329"/>
            <ac:spMk id="146" creationId="{B33E9C3E-DDEA-4F4D-A0E3-87269F1ACA9A}"/>
          </ac:spMkLst>
        </pc:spChg>
        <pc:spChg chg="mod">
          <ac:chgData name="hassan MH" userId="84cd2103f36ef0dc" providerId="LiveId" clId="{DEB09C12-C376-40B2-8D42-A50FB6EF1F24}" dt="2022-04-15T13:05:46.736" v="379" actId="27803"/>
          <ac:spMkLst>
            <pc:docMk/>
            <pc:sldMk cId="4255300691" sldId="329"/>
            <ac:spMk id="147" creationId="{C7CC8B2F-B00F-4804-ABFB-4B8748D96E0E}"/>
          </ac:spMkLst>
        </pc:spChg>
        <pc:spChg chg="mod">
          <ac:chgData name="hassan MH" userId="84cd2103f36ef0dc" providerId="LiveId" clId="{DEB09C12-C376-40B2-8D42-A50FB6EF1F24}" dt="2022-04-15T13:05:46.736" v="379" actId="27803"/>
          <ac:spMkLst>
            <pc:docMk/>
            <pc:sldMk cId="4255300691" sldId="329"/>
            <ac:spMk id="148" creationId="{B2AAC494-2960-4636-A668-174B92CF486A}"/>
          </ac:spMkLst>
        </pc:spChg>
        <pc:spChg chg="mod">
          <ac:chgData name="hassan MH" userId="84cd2103f36ef0dc" providerId="LiveId" clId="{DEB09C12-C376-40B2-8D42-A50FB6EF1F24}" dt="2022-04-15T13:05:46.736" v="379" actId="27803"/>
          <ac:spMkLst>
            <pc:docMk/>
            <pc:sldMk cId="4255300691" sldId="329"/>
            <ac:spMk id="150" creationId="{253BD475-12AA-4010-A7FC-196248FA628A}"/>
          </ac:spMkLst>
        </pc:spChg>
        <pc:spChg chg="mod">
          <ac:chgData name="hassan MH" userId="84cd2103f36ef0dc" providerId="LiveId" clId="{DEB09C12-C376-40B2-8D42-A50FB6EF1F24}" dt="2022-04-15T13:05:46.736" v="379" actId="27803"/>
          <ac:spMkLst>
            <pc:docMk/>
            <pc:sldMk cId="4255300691" sldId="329"/>
            <ac:spMk id="151" creationId="{A66D00C4-6D4E-4624-BBCC-7F284D07600D}"/>
          </ac:spMkLst>
        </pc:spChg>
        <pc:spChg chg="mod">
          <ac:chgData name="hassan MH" userId="84cd2103f36ef0dc" providerId="LiveId" clId="{DEB09C12-C376-40B2-8D42-A50FB6EF1F24}" dt="2022-04-15T13:05:46.736" v="379" actId="27803"/>
          <ac:spMkLst>
            <pc:docMk/>
            <pc:sldMk cId="4255300691" sldId="329"/>
            <ac:spMk id="152" creationId="{66E65985-8BE9-48F7-B91F-026432C89E44}"/>
          </ac:spMkLst>
        </pc:spChg>
        <pc:spChg chg="mod">
          <ac:chgData name="hassan MH" userId="84cd2103f36ef0dc" providerId="LiveId" clId="{DEB09C12-C376-40B2-8D42-A50FB6EF1F24}" dt="2022-04-15T13:05:46.736" v="379" actId="27803"/>
          <ac:spMkLst>
            <pc:docMk/>
            <pc:sldMk cId="4255300691" sldId="329"/>
            <ac:spMk id="153" creationId="{757FF8B2-24BF-432D-BE5C-F04C123973B1}"/>
          </ac:spMkLst>
        </pc:spChg>
        <pc:spChg chg="mod">
          <ac:chgData name="hassan MH" userId="84cd2103f36ef0dc" providerId="LiveId" clId="{DEB09C12-C376-40B2-8D42-A50FB6EF1F24}" dt="2022-04-15T13:05:46.736" v="379" actId="27803"/>
          <ac:spMkLst>
            <pc:docMk/>
            <pc:sldMk cId="4255300691" sldId="329"/>
            <ac:spMk id="155" creationId="{CAC754EF-DF29-4405-A1CC-88D2AA88452E}"/>
          </ac:spMkLst>
        </pc:spChg>
        <pc:spChg chg="mod">
          <ac:chgData name="hassan MH" userId="84cd2103f36ef0dc" providerId="LiveId" clId="{DEB09C12-C376-40B2-8D42-A50FB6EF1F24}" dt="2022-04-15T13:05:46.736" v="379" actId="27803"/>
          <ac:spMkLst>
            <pc:docMk/>
            <pc:sldMk cId="4255300691" sldId="329"/>
            <ac:spMk id="156" creationId="{73E9B273-31EA-4A46-B833-202265FA0060}"/>
          </ac:spMkLst>
        </pc:spChg>
        <pc:spChg chg="mod">
          <ac:chgData name="hassan MH" userId="84cd2103f36ef0dc" providerId="LiveId" clId="{DEB09C12-C376-40B2-8D42-A50FB6EF1F24}" dt="2022-04-15T13:05:46.736" v="379" actId="27803"/>
          <ac:spMkLst>
            <pc:docMk/>
            <pc:sldMk cId="4255300691" sldId="329"/>
            <ac:spMk id="157" creationId="{8FBB4C6F-EDA8-4A13-BCAA-23718212F225}"/>
          </ac:spMkLst>
        </pc:spChg>
        <pc:spChg chg="mod">
          <ac:chgData name="hassan MH" userId="84cd2103f36ef0dc" providerId="LiveId" clId="{DEB09C12-C376-40B2-8D42-A50FB6EF1F24}" dt="2022-04-15T13:05:46.736" v="379" actId="27803"/>
          <ac:spMkLst>
            <pc:docMk/>
            <pc:sldMk cId="4255300691" sldId="329"/>
            <ac:spMk id="159" creationId="{A4C88053-0B75-45DB-A1FC-137138921FC2}"/>
          </ac:spMkLst>
        </pc:spChg>
        <pc:spChg chg="mod">
          <ac:chgData name="hassan MH" userId="84cd2103f36ef0dc" providerId="LiveId" clId="{DEB09C12-C376-40B2-8D42-A50FB6EF1F24}" dt="2022-04-15T13:05:46.736" v="379" actId="27803"/>
          <ac:spMkLst>
            <pc:docMk/>
            <pc:sldMk cId="4255300691" sldId="329"/>
            <ac:spMk id="160" creationId="{AE9F930A-4378-4055-902B-46A3E8436FFF}"/>
          </ac:spMkLst>
        </pc:spChg>
        <pc:spChg chg="mod">
          <ac:chgData name="hassan MH" userId="84cd2103f36ef0dc" providerId="LiveId" clId="{DEB09C12-C376-40B2-8D42-A50FB6EF1F24}" dt="2022-04-15T13:05:46.736" v="379" actId="27803"/>
          <ac:spMkLst>
            <pc:docMk/>
            <pc:sldMk cId="4255300691" sldId="329"/>
            <ac:spMk id="161" creationId="{F211375D-04FA-401E-A6A5-E73CFEEDDC26}"/>
          </ac:spMkLst>
        </pc:spChg>
        <pc:spChg chg="mod">
          <ac:chgData name="hassan MH" userId="84cd2103f36ef0dc" providerId="LiveId" clId="{DEB09C12-C376-40B2-8D42-A50FB6EF1F24}" dt="2022-04-15T13:05:46.736" v="379" actId="27803"/>
          <ac:spMkLst>
            <pc:docMk/>
            <pc:sldMk cId="4255300691" sldId="329"/>
            <ac:spMk id="163" creationId="{BD685867-CC9C-4267-8CA9-433C0B24A421}"/>
          </ac:spMkLst>
        </pc:spChg>
        <pc:spChg chg="mod">
          <ac:chgData name="hassan MH" userId="84cd2103f36ef0dc" providerId="LiveId" clId="{DEB09C12-C376-40B2-8D42-A50FB6EF1F24}" dt="2022-04-15T13:05:46.736" v="379" actId="27803"/>
          <ac:spMkLst>
            <pc:docMk/>
            <pc:sldMk cId="4255300691" sldId="329"/>
            <ac:spMk id="165" creationId="{68ACF541-A982-423A-832F-2598524D3D02}"/>
          </ac:spMkLst>
        </pc:spChg>
        <pc:spChg chg="mod">
          <ac:chgData name="hassan MH" userId="84cd2103f36ef0dc" providerId="LiveId" clId="{DEB09C12-C376-40B2-8D42-A50FB6EF1F24}" dt="2022-04-15T13:05:46.736" v="379" actId="27803"/>
          <ac:spMkLst>
            <pc:docMk/>
            <pc:sldMk cId="4255300691" sldId="329"/>
            <ac:spMk id="166" creationId="{98F4CD98-9D7D-4831-B58A-3EE5D453F156}"/>
          </ac:spMkLst>
        </pc:spChg>
        <pc:spChg chg="mod">
          <ac:chgData name="hassan MH" userId="84cd2103f36ef0dc" providerId="LiveId" clId="{DEB09C12-C376-40B2-8D42-A50FB6EF1F24}" dt="2022-04-15T13:05:46.736" v="379" actId="27803"/>
          <ac:spMkLst>
            <pc:docMk/>
            <pc:sldMk cId="4255300691" sldId="329"/>
            <ac:spMk id="167" creationId="{0E042DD2-DCEC-4FBA-8269-3AFA960BC421}"/>
          </ac:spMkLst>
        </pc:spChg>
        <pc:spChg chg="mod">
          <ac:chgData name="hassan MH" userId="84cd2103f36ef0dc" providerId="LiveId" clId="{DEB09C12-C376-40B2-8D42-A50FB6EF1F24}" dt="2022-04-15T13:05:46.736" v="379" actId="27803"/>
          <ac:spMkLst>
            <pc:docMk/>
            <pc:sldMk cId="4255300691" sldId="329"/>
            <ac:spMk id="168" creationId="{A3698444-F97C-4D2C-9936-E9559E63702C}"/>
          </ac:spMkLst>
        </pc:spChg>
        <pc:spChg chg="mod">
          <ac:chgData name="hassan MH" userId="84cd2103f36ef0dc" providerId="LiveId" clId="{DEB09C12-C376-40B2-8D42-A50FB6EF1F24}" dt="2022-04-15T13:05:46.736" v="379" actId="27803"/>
          <ac:spMkLst>
            <pc:docMk/>
            <pc:sldMk cId="4255300691" sldId="329"/>
            <ac:spMk id="169" creationId="{76916D01-A5B9-4B1C-ABBE-B49DBFCE5B55}"/>
          </ac:spMkLst>
        </pc:spChg>
        <pc:spChg chg="mod">
          <ac:chgData name="hassan MH" userId="84cd2103f36ef0dc" providerId="LiveId" clId="{DEB09C12-C376-40B2-8D42-A50FB6EF1F24}" dt="2022-04-15T13:05:46.736" v="379" actId="27803"/>
          <ac:spMkLst>
            <pc:docMk/>
            <pc:sldMk cId="4255300691" sldId="329"/>
            <ac:spMk id="170" creationId="{221BB3EA-0CE3-4F52-BB17-1716210E5CD1}"/>
          </ac:spMkLst>
        </pc:spChg>
        <pc:spChg chg="mod">
          <ac:chgData name="hassan MH" userId="84cd2103f36ef0dc" providerId="LiveId" clId="{DEB09C12-C376-40B2-8D42-A50FB6EF1F24}" dt="2022-04-15T13:05:46.736" v="379" actId="27803"/>
          <ac:spMkLst>
            <pc:docMk/>
            <pc:sldMk cId="4255300691" sldId="329"/>
            <ac:spMk id="171" creationId="{D27D6ECE-8A82-41CA-9857-D2EF9937FEAB}"/>
          </ac:spMkLst>
        </pc:spChg>
        <pc:spChg chg="mod">
          <ac:chgData name="hassan MH" userId="84cd2103f36ef0dc" providerId="LiveId" clId="{DEB09C12-C376-40B2-8D42-A50FB6EF1F24}" dt="2022-04-15T13:05:46.736" v="379" actId="27803"/>
          <ac:spMkLst>
            <pc:docMk/>
            <pc:sldMk cId="4255300691" sldId="329"/>
            <ac:spMk id="172" creationId="{30769E34-2909-4129-94F4-6BD5D63753EC}"/>
          </ac:spMkLst>
        </pc:spChg>
        <pc:spChg chg="mod">
          <ac:chgData name="hassan MH" userId="84cd2103f36ef0dc" providerId="LiveId" clId="{DEB09C12-C376-40B2-8D42-A50FB6EF1F24}" dt="2022-04-15T13:05:46.736" v="379" actId="27803"/>
          <ac:spMkLst>
            <pc:docMk/>
            <pc:sldMk cId="4255300691" sldId="329"/>
            <ac:spMk id="174" creationId="{C9913673-C927-43EB-A4CE-C949A82FBF69}"/>
          </ac:spMkLst>
        </pc:spChg>
        <pc:spChg chg="mod">
          <ac:chgData name="hassan MH" userId="84cd2103f36ef0dc" providerId="LiveId" clId="{DEB09C12-C376-40B2-8D42-A50FB6EF1F24}" dt="2022-04-15T13:05:46.736" v="379" actId="27803"/>
          <ac:spMkLst>
            <pc:docMk/>
            <pc:sldMk cId="4255300691" sldId="329"/>
            <ac:spMk id="175" creationId="{5E94AD65-1E11-47B0-83B7-3F3261F6B38F}"/>
          </ac:spMkLst>
        </pc:spChg>
        <pc:spChg chg="mod">
          <ac:chgData name="hassan MH" userId="84cd2103f36ef0dc" providerId="LiveId" clId="{DEB09C12-C376-40B2-8D42-A50FB6EF1F24}" dt="2022-04-15T13:05:46.736" v="379" actId="27803"/>
          <ac:spMkLst>
            <pc:docMk/>
            <pc:sldMk cId="4255300691" sldId="329"/>
            <ac:spMk id="176" creationId="{9ED43C1F-4CDC-4C9F-92E3-9B47B9F97D64}"/>
          </ac:spMkLst>
        </pc:spChg>
        <pc:spChg chg="mod">
          <ac:chgData name="hassan MH" userId="84cd2103f36ef0dc" providerId="LiveId" clId="{DEB09C12-C376-40B2-8D42-A50FB6EF1F24}" dt="2022-04-15T13:05:46.736" v="379" actId="27803"/>
          <ac:spMkLst>
            <pc:docMk/>
            <pc:sldMk cId="4255300691" sldId="329"/>
            <ac:spMk id="178" creationId="{A37FD363-C45C-4F35-9F3C-2718ED8C754A}"/>
          </ac:spMkLst>
        </pc:spChg>
        <pc:spChg chg="mod">
          <ac:chgData name="hassan MH" userId="84cd2103f36ef0dc" providerId="LiveId" clId="{DEB09C12-C376-40B2-8D42-A50FB6EF1F24}" dt="2022-04-15T13:05:46.736" v="379" actId="27803"/>
          <ac:spMkLst>
            <pc:docMk/>
            <pc:sldMk cId="4255300691" sldId="329"/>
            <ac:spMk id="179" creationId="{0CC457C9-74A6-48C0-B2CE-B85A8EAD9A14}"/>
          </ac:spMkLst>
        </pc:spChg>
        <pc:spChg chg="mod">
          <ac:chgData name="hassan MH" userId="84cd2103f36ef0dc" providerId="LiveId" clId="{DEB09C12-C376-40B2-8D42-A50FB6EF1F24}" dt="2022-04-15T13:05:46.491" v="378"/>
          <ac:spMkLst>
            <pc:docMk/>
            <pc:sldMk cId="4255300691" sldId="329"/>
            <ac:spMk id="181" creationId="{3CCE6779-E6B9-4A50-83E3-C38E6C6BF2F8}"/>
          </ac:spMkLst>
        </pc:spChg>
        <pc:spChg chg="mod">
          <ac:chgData name="hassan MH" userId="84cd2103f36ef0dc" providerId="LiveId" clId="{DEB09C12-C376-40B2-8D42-A50FB6EF1F24}" dt="2022-04-15T13:05:46.491" v="378"/>
          <ac:spMkLst>
            <pc:docMk/>
            <pc:sldMk cId="4255300691" sldId="329"/>
            <ac:spMk id="182" creationId="{526DDC90-816F-4D5E-9637-D92164B5DB35}"/>
          </ac:spMkLst>
        </pc:spChg>
        <pc:spChg chg="del mod">
          <ac:chgData name="hassan MH" userId="84cd2103f36ef0dc" providerId="LiveId" clId="{DEB09C12-C376-40B2-8D42-A50FB6EF1F24}" dt="2022-04-15T13:06:50.527" v="389" actId="478"/>
          <ac:spMkLst>
            <pc:docMk/>
            <pc:sldMk cId="4255300691" sldId="329"/>
            <ac:spMk id="186" creationId="{2C639063-B0C8-4062-B800-94F23B5529E8}"/>
          </ac:spMkLst>
        </pc:spChg>
        <pc:spChg chg="mod">
          <ac:chgData name="hassan MH" userId="84cd2103f36ef0dc" providerId="LiveId" clId="{DEB09C12-C376-40B2-8D42-A50FB6EF1F24}" dt="2022-04-15T13:06:41.716" v="384" actId="27803"/>
          <ac:spMkLst>
            <pc:docMk/>
            <pc:sldMk cId="4255300691" sldId="329"/>
            <ac:spMk id="188" creationId="{76BFE93A-4209-41F5-96AA-CBF4706F480F}"/>
          </ac:spMkLst>
        </pc:spChg>
        <pc:spChg chg="mod">
          <ac:chgData name="hassan MH" userId="84cd2103f36ef0dc" providerId="LiveId" clId="{DEB09C12-C376-40B2-8D42-A50FB6EF1F24}" dt="2022-04-15T13:06:41.716" v="384" actId="27803"/>
          <ac:spMkLst>
            <pc:docMk/>
            <pc:sldMk cId="4255300691" sldId="329"/>
            <ac:spMk id="189" creationId="{06384144-AD1E-49AF-9639-01C98E1DEFB9}"/>
          </ac:spMkLst>
        </pc:spChg>
        <pc:spChg chg="mod">
          <ac:chgData name="hassan MH" userId="84cd2103f36ef0dc" providerId="LiveId" clId="{DEB09C12-C376-40B2-8D42-A50FB6EF1F24}" dt="2022-04-15T13:06:41.716" v="384" actId="27803"/>
          <ac:spMkLst>
            <pc:docMk/>
            <pc:sldMk cId="4255300691" sldId="329"/>
            <ac:spMk id="190" creationId="{CFB2A04A-9476-468A-8273-5985BEBC52C4}"/>
          </ac:spMkLst>
        </pc:spChg>
        <pc:spChg chg="mod">
          <ac:chgData name="hassan MH" userId="84cd2103f36ef0dc" providerId="LiveId" clId="{DEB09C12-C376-40B2-8D42-A50FB6EF1F24}" dt="2022-04-15T13:06:41.716" v="384" actId="27803"/>
          <ac:spMkLst>
            <pc:docMk/>
            <pc:sldMk cId="4255300691" sldId="329"/>
            <ac:spMk id="191" creationId="{C9775F97-9412-41F0-90FD-5D1E7C805EB9}"/>
          </ac:spMkLst>
        </pc:spChg>
        <pc:spChg chg="mod">
          <ac:chgData name="hassan MH" userId="84cd2103f36ef0dc" providerId="LiveId" clId="{DEB09C12-C376-40B2-8D42-A50FB6EF1F24}" dt="2022-04-15T13:06:41.716" v="384" actId="27803"/>
          <ac:spMkLst>
            <pc:docMk/>
            <pc:sldMk cId="4255300691" sldId="329"/>
            <ac:spMk id="192" creationId="{6306001E-8EF7-41CE-A73F-2D4043455758}"/>
          </ac:spMkLst>
        </pc:spChg>
        <pc:spChg chg="mod">
          <ac:chgData name="hassan MH" userId="84cd2103f36ef0dc" providerId="LiveId" clId="{DEB09C12-C376-40B2-8D42-A50FB6EF1F24}" dt="2022-04-15T13:06:46.248" v="388" actId="1076"/>
          <ac:spMkLst>
            <pc:docMk/>
            <pc:sldMk cId="4255300691" sldId="329"/>
            <ac:spMk id="193" creationId="{215137AA-D484-4D71-AEF7-1B078E412BC2}"/>
          </ac:spMkLst>
        </pc:spChg>
        <pc:spChg chg="mod">
          <ac:chgData name="hassan MH" userId="84cd2103f36ef0dc" providerId="LiveId" clId="{DEB09C12-C376-40B2-8D42-A50FB6EF1F24}" dt="2022-04-15T13:06:41.716" v="384" actId="27803"/>
          <ac:spMkLst>
            <pc:docMk/>
            <pc:sldMk cId="4255300691" sldId="329"/>
            <ac:spMk id="194" creationId="{422DD001-FEAC-4DC5-88D2-4BD8A30DD59C}"/>
          </ac:spMkLst>
        </pc:spChg>
        <pc:spChg chg="mod">
          <ac:chgData name="hassan MH" userId="84cd2103f36ef0dc" providerId="LiveId" clId="{DEB09C12-C376-40B2-8D42-A50FB6EF1F24}" dt="2022-04-15T13:06:41.716" v="384" actId="27803"/>
          <ac:spMkLst>
            <pc:docMk/>
            <pc:sldMk cId="4255300691" sldId="329"/>
            <ac:spMk id="195" creationId="{8314A008-51F7-48BB-918A-5CF99E2DDB60}"/>
          </ac:spMkLst>
        </pc:spChg>
        <pc:spChg chg="del mod">
          <ac:chgData name="hassan MH" userId="84cd2103f36ef0dc" providerId="LiveId" clId="{DEB09C12-C376-40B2-8D42-A50FB6EF1F24}" dt="2022-04-15T13:06:50.527" v="389" actId="478"/>
          <ac:spMkLst>
            <pc:docMk/>
            <pc:sldMk cId="4255300691" sldId="329"/>
            <ac:spMk id="196" creationId="{318AEDEC-9FD6-4945-BBA7-77DF7535A5BC}"/>
          </ac:spMkLst>
        </pc:spChg>
        <pc:spChg chg="mod">
          <ac:chgData name="hassan MH" userId="84cd2103f36ef0dc" providerId="LiveId" clId="{DEB09C12-C376-40B2-8D42-A50FB6EF1F24}" dt="2022-04-15T13:09:06.026" v="394" actId="27803"/>
          <ac:spMkLst>
            <pc:docMk/>
            <pc:sldMk cId="4255300691" sldId="329"/>
            <ac:spMk id="201" creationId="{4E4AC98D-6D97-4CFB-8940-DDEFD81C4DAA}"/>
          </ac:spMkLst>
        </pc:spChg>
        <pc:spChg chg="mod">
          <ac:chgData name="hassan MH" userId="84cd2103f36ef0dc" providerId="LiveId" clId="{DEB09C12-C376-40B2-8D42-A50FB6EF1F24}" dt="2022-04-15T13:09:06.026" v="394" actId="27803"/>
          <ac:spMkLst>
            <pc:docMk/>
            <pc:sldMk cId="4255300691" sldId="329"/>
            <ac:spMk id="203" creationId="{0B763CB1-4BC5-467F-8A60-F29232D7D08C}"/>
          </ac:spMkLst>
        </pc:spChg>
        <pc:spChg chg="mod">
          <ac:chgData name="hassan MH" userId="84cd2103f36ef0dc" providerId="LiveId" clId="{DEB09C12-C376-40B2-8D42-A50FB6EF1F24}" dt="2022-04-15T13:09:06.026" v="394" actId="27803"/>
          <ac:spMkLst>
            <pc:docMk/>
            <pc:sldMk cId="4255300691" sldId="329"/>
            <ac:spMk id="204" creationId="{7547CE7B-98A2-4290-A9AA-F630CF245BBD}"/>
          </ac:spMkLst>
        </pc:spChg>
        <pc:spChg chg="mod">
          <ac:chgData name="hassan MH" userId="84cd2103f36ef0dc" providerId="LiveId" clId="{DEB09C12-C376-40B2-8D42-A50FB6EF1F24}" dt="2022-04-15T13:09:17.940" v="399" actId="207"/>
          <ac:spMkLst>
            <pc:docMk/>
            <pc:sldMk cId="4255300691" sldId="329"/>
            <ac:spMk id="205" creationId="{E412448D-7B57-49E9-B1C8-7D20B3D2610C}"/>
          </ac:spMkLst>
        </pc:spChg>
        <pc:spChg chg="mod">
          <ac:chgData name="hassan MH" userId="84cd2103f36ef0dc" providerId="LiveId" clId="{DEB09C12-C376-40B2-8D42-A50FB6EF1F24}" dt="2022-04-15T13:09:06.026" v="394" actId="27803"/>
          <ac:spMkLst>
            <pc:docMk/>
            <pc:sldMk cId="4255300691" sldId="329"/>
            <ac:spMk id="206" creationId="{49D1916D-4C30-4282-BDCE-41FA03441A47}"/>
          </ac:spMkLst>
        </pc:spChg>
        <pc:spChg chg="mod">
          <ac:chgData name="hassan MH" userId="84cd2103f36ef0dc" providerId="LiveId" clId="{DEB09C12-C376-40B2-8D42-A50FB6EF1F24}" dt="2022-04-15T13:09:14.416" v="398" actId="207"/>
          <ac:spMkLst>
            <pc:docMk/>
            <pc:sldMk cId="4255300691" sldId="329"/>
            <ac:spMk id="207" creationId="{11D7429C-D326-4C81-8FE3-66959AEA5EF0}"/>
          </ac:spMkLst>
        </pc:spChg>
        <pc:spChg chg="mod">
          <ac:chgData name="hassan MH" userId="84cd2103f36ef0dc" providerId="LiveId" clId="{DEB09C12-C376-40B2-8D42-A50FB6EF1F24}" dt="2022-04-15T13:09:06.026" v="394" actId="27803"/>
          <ac:spMkLst>
            <pc:docMk/>
            <pc:sldMk cId="4255300691" sldId="329"/>
            <ac:spMk id="210" creationId="{15A88935-8AD7-4ABB-ABEE-8B1C4FF6FA3A}"/>
          </ac:spMkLst>
        </pc:spChg>
        <pc:spChg chg="mod">
          <ac:chgData name="hassan MH" userId="84cd2103f36ef0dc" providerId="LiveId" clId="{DEB09C12-C376-40B2-8D42-A50FB6EF1F24}" dt="2022-04-15T13:09:23.520" v="400" actId="207"/>
          <ac:spMkLst>
            <pc:docMk/>
            <pc:sldMk cId="4255300691" sldId="329"/>
            <ac:spMk id="211" creationId="{E07E5BE4-7BD1-460B-A136-43D785475CC7}"/>
          </ac:spMkLst>
        </pc:spChg>
        <pc:spChg chg="mod">
          <ac:chgData name="hassan MH" userId="84cd2103f36ef0dc" providerId="LiveId" clId="{DEB09C12-C376-40B2-8D42-A50FB6EF1F24}" dt="2022-04-15T13:09:06.026" v="394" actId="27803"/>
          <ac:spMkLst>
            <pc:docMk/>
            <pc:sldMk cId="4255300691" sldId="329"/>
            <ac:spMk id="213" creationId="{7064F277-AA15-4A1B-A2E0-A73C724F91EF}"/>
          </ac:spMkLst>
        </pc:spChg>
        <pc:spChg chg="mod">
          <ac:chgData name="hassan MH" userId="84cd2103f36ef0dc" providerId="LiveId" clId="{DEB09C12-C376-40B2-8D42-A50FB6EF1F24}" dt="2022-04-15T13:09:06.026" v="394" actId="27803"/>
          <ac:spMkLst>
            <pc:docMk/>
            <pc:sldMk cId="4255300691" sldId="329"/>
            <ac:spMk id="214" creationId="{F54C1A27-315D-485C-9F59-FC85AEBA3F13}"/>
          </ac:spMkLst>
        </pc:spChg>
        <pc:spChg chg="mod">
          <ac:chgData name="hassan MH" userId="84cd2103f36ef0dc" providerId="LiveId" clId="{DEB09C12-C376-40B2-8D42-A50FB6EF1F24}" dt="2022-04-15T13:09:06.026" v="394" actId="27803"/>
          <ac:spMkLst>
            <pc:docMk/>
            <pc:sldMk cId="4255300691" sldId="329"/>
            <ac:spMk id="215" creationId="{853BF2BA-56B7-4C1A-8E12-5F53C28AA16B}"/>
          </ac:spMkLst>
        </pc:spChg>
        <pc:spChg chg="mod">
          <ac:chgData name="hassan MH" userId="84cd2103f36ef0dc" providerId="LiveId" clId="{DEB09C12-C376-40B2-8D42-A50FB6EF1F24}" dt="2022-04-15T13:09:06.026" v="394" actId="27803"/>
          <ac:spMkLst>
            <pc:docMk/>
            <pc:sldMk cId="4255300691" sldId="329"/>
            <ac:spMk id="216" creationId="{51F8AA28-5027-4E91-A1B0-C940205869ED}"/>
          </ac:spMkLst>
        </pc:spChg>
        <pc:spChg chg="mod">
          <ac:chgData name="hassan MH" userId="84cd2103f36ef0dc" providerId="LiveId" clId="{DEB09C12-C376-40B2-8D42-A50FB6EF1F24}" dt="2022-04-15T13:09:06.026" v="394" actId="27803"/>
          <ac:spMkLst>
            <pc:docMk/>
            <pc:sldMk cId="4255300691" sldId="329"/>
            <ac:spMk id="218" creationId="{9E913D7A-2C65-4EE1-A91F-8A139A4F9297}"/>
          </ac:spMkLst>
        </pc:spChg>
        <pc:spChg chg="mod">
          <ac:chgData name="hassan MH" userId="84cd2103f36ef0dc" providerId="LiveId" clId="{DEB09C12-C376-40B2-8D42-A50FB6EF1F24}" dt="2022-04-15T13:09:10.683" v="395" actId="207"/>
          <ac:spMkLst>
            <pc:docMk/>
            <pc:sldMk cId="4255300691" sldId="329"/>
            <ac:spMk id="220" creationId="{A21202DA-DCBD-4FCA-A59C-7CD43617EBE3}"/>
          </ac:spMkLst>
        </pc:spChg>
        <pc:spChg chg="mod">
          <ac:chgData name="hassan MH" userId="84cd2103f36ef0dc" providerId="LiveId" clId="{DEB09C12-C376-40B2-8D42-A50FB6EF1F24}" dt="2022-04-15T13:09:06.026" v="394" actId="27803"/>
          <ac:spMkLst>
            <pc:docMk/>
            <pc:sldMk cId="4255300691" sldId="329"/>
            <ac:spMk id="221" creationId="{4AAA4E24-E099-40F5-9562-B8BA638B8000}"/>
          </ac:spMkLst>
        </pc:spChg>
        <pc:spChg chg="mod">
          <ac:chgData name="hassan MH" userId="84cd2103f36ef0dc" providerId="LiveId" clId="{DEB09C12-C376-40B2-8D42-A50FB6EF1F24}" dt="2022-04-15T13:09:33.224" v="402" actId="1076"/>
          <ac:spMkLst>
            <pc:docMk/>
            <pc:sldMk cId="4255300691" sldId="329"/>
            <ac:spMk id="223" creationId="{0BBF1B4C-B5BE-474C-9078-3FB67C71F01D}"/>
          </ac:spMkLst>
        </pc:spChg>
        <pc:spChg chg="mod">
          <ac:chgData name="hassan MH" userId="84cd2103f36ef0dc" providerId="LiveId" clId="{DEB09C12-C376-40B2-8D42-A50FB6EF1F24}" dt="2022-04-15T13:09:06.026" v="394" actId="27803"/>
          <ac:spMkLst>
            <pc:docMk/>
            <pc:sldMk cId="4255300691" sldId="329"/>
            <ac:spMk id="225" creationId="{CA84B9AE-439E-4D22-ABF0-A1ADF4E06ADB}"/>
          </ac:spMkLst>
        </pc:spChg>
        <pc:spChg chg="mod">
          <ac:chgData name="hassan MH" userId="84cd2103f36ef0dc" providerId="LiveId" clId="{DEB09C12-C376-40B2-8D42-A50FB6EF1F24}" dt="2022-04-15T13:09:06.026" v="394" actId="27803"/>
          <ac:spMkLst>
            <pc:docMk/>
            <pc:sldMk cId="4255300691" sldId="329"/>
            <ac:spMk id="226" creationId="{7701D6D1-492A-40D3-9334-1D8DF932F282}"/>
          </ac:spMkLst>
        </pc:spChg>
        <pc:spChg chg="mod">
          <ac:chgData name="hassan MH" userId="84cd2103f36ef0dc" providerId="LiveId" clId="{DEB09C12-C376-40B2-8D42-A50FB6EF1F24}" dt="2022-04-15T13:09:06.026" v="394" actId="27803"/>
          <ac:spMkLst>
            <pc:docMk/>
            <pc:sldMk cId="4255300691" sldId="329"/>
            <ac:spMk id="227" creationId="{B6D23946-ADF0-462D-81D2-685BF3CC8AC2}"/>
          </ac:spMkLst>
        </pc:spChg>
        <pc:spChg chg="mod">
          <ac:chgData name="hassan MH" userId="84cd2103f36ef0dc" providerId="LiveId" clId="{DEB09C12-C376-40B2-8D42-A50FB6EF1F24}" dt="2022-04-15T13:09:06.026" v="394" actId="27803"/>
          <ac:spMkLst>
            <pc:docMk/>
            <pc:sldMk cId="4255300691" sldId="329"/>
            <ac:spMk id="228" creationId="{7627F111-E99F-41CE-B832-5830E46540EF}"/>
          </ac:spMkLst>
        </pc:spChg>
        <pc:spChg chg="mod">
          <ac:chgData name="hassan MH" userId="84cd2103f36ef0dc" providerId="LiveId" clId="{DEB09C12-C376-40B2-8D42-A50FB6EF1F24}" dt="2022-04-15T13:09:06.026" v="394" actId="27803"/>
          <ac:spMkLst>
            <pc:docMk/>
            <pc:sldMk cId="4255300691" sldId="329"/>
            <ac:spMk id="229" creationId="{81CF4446-176C-4B32-B7F3-7F6FE7013DEC}"/>
          </ac:spMkLst>
        </pc:spChg>
        <pc:spChg chg="mod">
          <ac:chgData name="hassan MH" userId="84cd2103f36ef0dc" providerId="LiveId" clId="{DEB09C12-C376-40B2-8D42-A50FB6EF1F24}" dt="2022-04-15T13:09:06.026" v="394" actId="27803"/>
          <ac:spMkLst>
            <pc:docMk/>
            <pc:sldMk cId="4255300691" sldId="329"/>
            <ac:spMk id="230" creationId="{2FFED2C8-66D7-4F86-8F31-936ECE2465C8}"/>
          </ac:spMkLst>
        </pc:spChg>
        <pc:grpChg chg="add del mod">
          <ac:chgData name="hassan MH" userId="84cd2103f36ef0dc" providerId="LiveId" clId="{DEB09C12-C376-40B2-8D42-A50FB6EF1F24}" dt="2022-04-15T13:05:46.736" v="379" actId="27803"/>
          <ac:grpSpMkLst>
            <pc:docMk/>
            <pc:sldMk cId="4255300691" sldId="329"/>
            <ac:grpSpMk id="86" creationId="{5F36F3DC-4509-4F14-BF98-AD51AA8E16B6}"/>
          </ac:grpSpMkLst>
        </pc:grpChg>
        <pc:grpChg chg="mod">
          <ac:chgData name="hassan MH" userId="84cd2103f36ef0dc" providerId="LiveId" clId="{DEB09C12-C376-40B2-8D42-A50FB6EF1F24}" dt="2022-04-15T13:05:46.736" v="379" actId="27803"/>
          <ac:grpSpMkLst>
            <pc:docMk/>
            <pc:sldMk cId="4255300691" sldId="329"/>
            <ac:grpSpMk id="87" creationId="{0734E409-7B35-4354-9BEB-623B1695475E}"/>
          </ac:grpSpMkLst>
        </pc:grpChg>
        <pc:grpChg chg="mod">
          <ac:chgData name="hassan MH" userId="84cd2103f36ef0dc" providerId="LiveId" clId="{DEB09C12-C376-40B2-8D42-A50FB6EF1F24}" dt="2022-04-15T13:05:46.736" v="379" actId="27803"/>
          <ac:grpSpMkLst>
            <pc:docMk/>
            <pc:sldMk cId="4255300691" sldId="329"/>
            <ac:grpSpMk id="90" creationId="{3F6A7161-94B9-43B6-BC34-6C58A1AADB52}"/>
          </ac:grpSpMkLst>
        </pc:grpChg>
        <pc:grpChg chg="mod">
          <ac:chgData name="hassan MH" userId="84cd2103f36ef0dc" providerId="LiveId" clId="{DEB09C12-C376-40B2-8D42-A50FB6EF1F24}" dt="2022-04-15T13:05:46.736" v="379" actId="27803"/>
          <ac:grpSpMkLst>
            <pc:docMk/>
            <pc:sldMk cId="4255300691" sldId="329"/>
            <ac:grpSpMk id="92" creationId="{30D707C0-50B1-4600-BD1B-D1F7A58AA2AB}"/>
          </ac:grpSpMkLst>
        </pc:grpChg>
        <pc:grpChg chg="mod">
          <ac:chgData name="hassan MH" userId="84cd2103f36ef0dc" providerId="LiveId" clId="{DEB09C12-C376-40B2-8D42-A50FB6EF1F24}" dt="2022-04-15T13:05:46.736" v="379" actId="27803"/>
          <ac:grpSpMkLst>
            <pc:docMk/>
            <pc:sldMk cId="4255300691" sldId="329"/>
            <ac:grpSpMk id="97" creationId="{16ACF89A-CF07-42F5-A53A-69D732378C8C}"/>
          </ac:grpSpMkLst>
        </pc:grpChg>
        <pc:grpChg chg="mod">
          <ac:chgData name="hassan MH" userId="84cd2103f36ef0dc" providerId="LiveId" clId="{DEB09C12-C376-40B2-8D42-A50FB6EF1F24}" dt="2022-04-15T13:05:46.736" v="379" actId="27803"/>
          <ac:grpSpMkLst>
            <pc:docMk/>
            <pc:sldMk cId="4255300691" sldId="329"/>
            <ac:grpSpMk id="103" creationId="{17AA050A-07C2-4CCC-9E69-07C9DFED6EAA}"/>
          </ac:grpSpMkLst>
        </pc:grpChg>
        <pc:grpChg chg="mod">
          <ac:chgData name="hassan MH" userId="84cd2103f36ef0dc" providerId="LiveId" clId="{DEB09C12-C376-40B2-8D42-A50FB6EF1F24}" dt="2022-04-15T13:05:46.736" v="379" actId="27803"/>
          <ac:grpSpMkLst>
            <pc:docMk/>
            <pc:sldMk cId="4255300691" sldId="329"/>
            <ac:grpSpMk id="106" creationId="{654A9398-BE19-44E7-9694-1418FF394849}"/>
          </ac:grpSpMkLst>
        </pc:grpChg>
        <pc:grpChg chg="mod">
          <ac:chgData name="hassan MH" userId="84cd2103f36ef0dc" providerId="LiveId" clId="{DEB09C12-C376-40B2-8D42-A50FB6EF1F24}" dt="2022-04-15T13:05:46.736" v="379" actId="27803"/>
          <ac:grpSpMkLst>
            <pc:docMk/>
            <pc:sldMk cId="4255300691" sldId="329"/>
            <ac:grpSpMk id="111" creationId="{C9D645EA-C6CB-41F0-88D1-EFCAA999FF2C}"/>
          </ac:grpSpMkLst>
        </pc:grpChg>
        <pc:grpChg chg="mod">
          <ac:chgData name="hassan MH" userId="84cd2103f36ef0dc" providerId="LiveId" clId="{DEB09C12-C376-40B2-8D42-A50FB6EF1F24}" dt="2022-04-15T13:05:46.736" v="379" actId="27803"/>
          <ac:grpSpMkLst>
            <pc:docMk/>
            <pc:sldMk cId="4255300691" sldId="329"/>
            <ac:grpSpMk id="121" creationId="{7DB0511F-910E-4BF1-8A1D-A2463B9A079B}"/>
          </ac:grpSpMkLst>
        </pc:grpChg>
        <pc:grpChg chg="mod">
          <ac:chgData name="hassan MH" userId="84cd2103f36ef0dc" providerId="LiveId" clId="{DEB09C12-C376-40B2-8D42-A50FB6EF1F24}" dt="2022-04-15T13:05:46.736" v="379" actId="27803"/>
          <ac:grpSpMkLst>
            <pc:docMk/>
            <pc:sldMk cId="4255300691" sldId="329"/>
            <ac:grpSpMk id="128" creationId="{B629ABAA-A0D9-4E71-874D-9EF597F72151}"/>
          </ac:grpSpMkLst>
        </pc:grpChg>
        <pc:grpChg chg="mod">
          <ac:chgData name="hassan MH" userId="84cd2103f36ef0dc" providerId="LiveId" clId="{DEB09C12-C376-40B2-8D42-A50FB6EF1F24}" dt="2022-04-15T13:05:46.736" v="379" actId="27803"/>
          <ac:grpSpMkLst>
            <pc:docMk/>
            <pc:sldMk cId="4255300691" sldId="329"/>
            <ac:grpSpMk id="132" creationId="{FAE0EE8D-1A9C-4105-A873-E121C5B67DD9}"/>
          </ac:grpSpMkLst>
        </pc:grpChg>
        <pc:grpChg chg="mod">
          <ac:chgData name="hassan MH" userId="84cd2103f36ef0dc" providerId="LiveId" clId="{DEB09C12-C376-40B2-8D42-A50FB6EF1F24}" dt="2022-04-15T13:05:46.736" v="379" actId="27803"/>
          <ac:grpSpMkLst>
            <pc:docMk/>
            <pc:sldMk cId="4255300691" sldId="329"/>
            <ac:grpSpMk id="139" creationId="{038F48B6-78D6-4DA9-A794-AF137388AF57}"/>
          </ac:grpSpMkLst>
        </pc:grpChg>
        <pc:grpChg chg="mod">
          <ac:chgData name="hassan MH" userId="84cd2103f36ef0dc" providerId="LiveId" clId="{DEB09C12-C376-40B2-8D42-A50FB6EF1F24}" dt="2022-04-15T13:05:46.736" v="379" actId="27803"/>
          <ac:grpSpMkLst>
            <pc:docMk/>
            <pc:sldMk cId="4255300691" sldId="329"/>
            <ac:grpSpMk id="149" creationId="{4B27393A-477C-400B-BA39-FC099D94283B}"/>
          </ac:grpSpMkLst>
        </pc:grpChg>
        <pc:grpChg chg="mod">
          <ac:chgData name="hassan MH" userId="84cd2103f36ef0dc" providerId="LiveId" clId="{DEB09C12-C376-40B2-8D42-A50FB6EF1F24}" dt="2022-04-15T13:05:46.736" v="379" actId="27803"/>
          <ac:grpSpMkLst>
            <pc:docMk/>
            <pc:sldMk cId="4255300691" sldId="329"/>
            <ac:grpSpMk id="154" creationId="{620F407D-9688-4417-B148-97D6126645DE}"/>
          </ac:grpSpMkLst>
        </pc:grpChg>
        <pc:grpChg chg="mod">
          <ac:chgData name="hassan MH" userId="84cd2103f36ef0dc" providerId="LiveId" clId="{DEB09C12-C376-40B2-8D42-A50FB6EF1F24}" dt="2022-04-15T13:05:46.736" v="379" actId="27803"/>
          <ac:grpSpMkLst>
            <pc:docMk/>
            <pc:sldMk cId="4255300691" sldId="329"/>
            <ac:grpSpMk id="158" creationId="{547AB7E3-72D0-4E0C-B3DD-A6F1FCBE08AA}"/>
          </ac:grpSpMkLst>
        </pc:grpChg>
        <pc:grpChg chg="mod">
          <ac:chgData name="hassan MH" userId="84cd2103f36ef0dc" providerId="LiveId" clId="{DEB09C12-C376-40B2-8D42-A50FB6EF1F24}" dt="2022-04-15T13:05:46.736" v="379" actId="27803"/>
          <ac:grpSpMkLst>
            <pc:docMk/>
            <pc:sldMk cId="4255300691" sldId="329"/>
            <ac:grpSpMk id="162" creationId="{4B4C0FBF-A54A-4540-9977-A58F48BBF61D}"/>
          </ac:grpSpMkLst>
        </pc:grpChg>
        <pc:grpChg chg="mod">
          <ac:chgData name="hassan MH" userId="84cd2103f36ef0dc" providerId="LiveId" clId="{DEB09C12-C376-40B2-8D42-A50FB6EF1F24}" dt="2022-04-15T13:05:46.736" v="379" actId="27803"/>
          <ac:grpSpMkLst>
            <pc:docMk/>
            <pc:sldMk cId="4255300691" sldId="329"/>
            <ac:grpSpMk id="164" creationId="{D068CC26-E93E-4371-8206-EC4E622AEDCE}"/>
          </ac:grpSpMkLst>
        </pc:grpChg>
        <pc:grpChg chg="mod">
          <ac:chgData name="hassan MH" userId="84cd2103f36ef0dc" providerId="LiveId" clId="{DEB09C12-C376-40B2-8D42-A50FB6EF1F24}" dt="2022-04-15T13:05:46.736" v="379" actId="27803"/>
          <ac:grpSpMkLst>
            <pc:docMk/>
            <pc:sldMk cId="4255300691" sldId="329"/>
            <ac:grpSpMk id="173" creationId="{6A9F4016-B09A-4344-AA4A-AD254689ECA8}"/>
          </ac:grpSpMkLst>
        </pc:grpChg>
        <pc:grpChg chg="mod">
          <ac:chgData name="hassan MH" userId="84cd2103f36ef0dc" providerId="LiveId" clId="{DEB09C12-C376-40B2-8D42-A50FB6EF1F24}" dt="2022-04-15T13:05:46.736" v="379" actId="27803"/>
          <ac:grpSpMkLst>
            <pc:docMk/>
            <pc:sldMk cId="4255300691" sldId="329"/>
            <ac:grpSpMk id="177" creationId="{D8B7ADFA-47F1-4A03-A8D0-43F66DDD4CF5}"/>
          </ac:grpSpMkLst>
        </pc:grpChg>
        <pc:grpChg chg="add del mod ord">
          <ac:chgData name="hassan MH" userId="84cd2103f36ef0dc" providerId="LiveId" clId="{DEB09C12-C376-40B2-8D42-A50FB6EF1F24}" dt="2022-04-15T13:05:46.491" v="378"/>
          <ac:grpSpMkLst>
            <pc:docMk/>
            <pc:sldMk cId="4255300691" sldId="329"/>
            <ac:grpSpMk id="180" creationId="{815A94DA-183B-46E3-B78E-F5569DFB23CA}"/>
          </ac:grpSpMkLst>
        </pc:grpChg>
        <pc:grpChg chg="del mod">
          <ac:chgData name="hassan MH" userId="84cd2103f36ef0dc" providerId="LiveId" clId="{DEB09C12-C376-40B2-8D42-A50FB6EF1F24}" dt="2022-04-15T13:06:41.716" v="384" actId="27803"/>
          <ac:grpSpMkLst>
            <pc:docMk/>
            <pc:sldMk cId="4255300691" sldId="329"/>
            <ac:grpSpMk id="185" creationId="{F4A177B1-5B9E-4126-B8CE-A953BDE206C5}"/>
          </ac:grpSpMkLst>
        </pc:grpChg>
        <pc:grpChg chg="del mod">
          <ac:chgData name="hassan MH" userId="84cd2103f36ef0dc" providerId="LiveId" clId="{DEB09C12-C376-40B2-8D42-A50FB6EF1F24}" dt="2022-04-15T13:06:50.527" v="389" actId="478"/>
          <ac:grpSpMkLst>
            <pc:docMk/>
            <pc:sldMk cId="4255300691" sldId="329"/>
            <ac:grpSpMk id="187" creationId="{7A7F46CE-4536-4F3A-9DDC-8D146035F48A}"/>
          </ac:grpSpMkLst>
        </pc:grpChg>
        <pc:grpChg chg="del mod">
          <ac:chgData name="hassan MH" userId="84cd2103f36ef0dc" providerId="LiveId" clId="{DEB09C12-C376-40B2-8D42-A50FB6EF1F24}" dt="2022-04-15T13:09:40.195" v="403" actId="478"/>
          <ac:grpSpMkLst>
            <pc:docMk/>
            <pc:sldMk cId="4255300691" sldId="329"/>
            <ac:grpSpMk id="199" creationId="{DFA81D0E-29F8-44A9-AD46-F4E16F61FCB2}"/>
          </ac:grpSpMkLst>
        </pc:grpChg>
        <pc:grpChg chg="mod">
          <ac:chgData name="hassan MH" userId="84cd2103f36ef0dc" providerId="LiveId" clId="{DEB09C12-C376-40B2-8D42-A50FB6EF1F24}" dt="2022-04-15T13:09:06.026" v="394" actId="27803"/>
          <ac:grpSpMkLst>
            <pc:docMk/>
            <pc:sldMk cId="4255300691" sldId="329"/>
            <ac:grpSpMk id="200" creationId="{CD78C271-EFD8-46AE-9280-26A232539000}"/>
          </ac:grpSpMkLst>
        </pc:grpChg>
        <pc:grpChg chg="mod">
          <ac:chgData name="hassan MH" userId="84cd2103f36ef0dc" providerId="LiveId" clId="{DEB09C12-C376-40B2-8D42-A50FB6EF1F24}" dt="2022-04-15T13:09:06.026" v="394" actId="27803"/>
          <ac:grpSpMkLst>
            <pc:docMk/>
            <pc:sldMk cId="4255300691" sldId="329"/>
            <ac:grpSpMk id="202" creationId="{023AA886-1110-477B-A5B1-ED08ACD6F36A}"/>
          </ac:grpSpMkLst>
        </pc:grpChg>
        <pc:grpChg chg="mod">
          <ac:chgData name="hassan MH" userId="84cd2103f36ef0dc" providerId="LiveId" clId="{DEB09C12-C376-40B2-8D42-A50FB6EF1F24}" dt="2022-04-15T13:09:06.026" v="394" actId="27803"/>
          <ac:grpSpMkLst>
            <pc:docMk/>
            <pc:sldMk cId="4255300691" sldId="329"/>
            <ac:grpSpMk id="208" creationId="{0EB158C7-F621-48EC-914A-18E9E32072FE}"/>
          </ac:grpSpMkLst>
        </pc:grpChg>
        <pc:grpChg chg="mod">
          <ac:chgData name="hassan MH" userId="84cd2103f36ef0dc" providerId="LiveId" clId="{DEB09C12-C376-40B2-8D42-A50FB6EF1F24}" dt="2022-04-15T13:09:06.026" v="394" actId="27803"/>
          <ac:grpSpMkLst>
            <pc:docMk/>
            <pc:sldMk cId="4255300691" sldId="329"/>
            <ac:grpSpMk id="209" creationId="{792A3894-5899-460A-89C8-06E08639B28A}"/>
          </ac:grpSpMkLst>
        </pc:grpChg>
        <pc:grpChg chg="mod">
          <ac:chgData name="hassan MH" userId="84cd2103f36ef0dc" providerId="LiveId" clId="{DEB09C12-C376-40B2-8D42-A50FB6EF1F24}" dt="2022-04-15T13:09:06.026" v="394" actId="27803"/>
          <ac:grpSpMkLst>
            <pc:docMk/>
            <pc:sldMk cId="4255300691" sldId="329"/>
            <ac:grpSpMk id="212" creationId="{D79205B2-AC0C-4863-93B5-D5545CF02FFE}"/>
          </ac:grpSpMkLst>
        </pc:grpChg>
        <pc:grpChg chg="mod">
          <ac:chgData name="hassan MH" userId="84cd2103f36ef0dc" providerId="LiveId" clId="{DEB09C12-C376-40B2-8D42-A50FB6EF1F24}" dt="2022-04-15T13:09:06.026" v="394" actId="27803"/>
          <ac:grpSpMkLst>
            <pc:docMk/>
            <pc:sldMk cId="4255300691" sldId="329"/>
            <ac:grpSpMk id="217" creationId="{56AEBAE2-10F4-4D31-BCFD-1B88760AA3BE}"/>
          </ac:grpSpMkLst>
        </pc:grpChg>
        <pc:grpChg chg="mod">
          <ac:chgData name="hassan MH" userId="84cd2103f36ef0dc" providerId="LiveId" clId="{DEB09C12-C376-40B2-8D42-A50FB6EF1F24}" dt="2022-04-15T13:09:06.026" v="394" actId="27803"/>
          <ac:grpSpMkLst>
            <pc:docMk/>
            <pc:sldMk cId="4255300691" sldId="329"/>
            <ac:grpSpMk id="219" creationId="{624B1CD5-C735-4691-ACD4-732E0480DD0F}"/>
          </ac:grpSpMkLst>
        </pc:grpChg>
        <pc:grpChg chg="mod">
          <ac:chgData name="hassan MH" userId="84cd2103f36ef0dc" providerId="LiveId" clId="{DEB09C12-C376-40B2-8D42-A50FB6EF1F24}" dt="2022-04-15T13:09:06.026" v="394" actId="27803"/>
          <ac:grpSpMkLst>
            <pc:docMk/>
            <pc:sldMk cId="4255300691" sldId="329"/>
            <ac:grpSpMk id="222" creationId="{54D87D23-9E1E-444F-8675-2BE622E2B819}"/>
          </ac:grpSpMkLst>
        </pc:grpChg>
        <pc:grpChg chg="mod">
          <ac:chgData name="hassan MH" userId="84cd2103f36ef0dc" providerId="LiveId" clId="{DEB09C12-C376-40B2-8D42-A50FB6EF1F24}" dt="2022-04-15T13:09:06.026" v="394" actId="27803"/>
          <ac:grpSpMkLst>
            <pc:docMk/>
            <pc:sldMk cId="4255300691" sldId="329"/>
            <ac:grpSpMk id="224" creationId="{42A3AB5C-A4B3-4F86-BC4F-788917C7A13A}"/>
          </ac:grpSpMkLst>
        </pc:grpChg>
        <pc:picChg chg="add del mod">
          <ac:chgData name="hassan MH" userId="84cd2103f36ef0dc" providerId="LiveId" clId="{DEB09C12-C376-40B2-8D42-A50FB6EF1F24}" dt="2022-04-15T13:09:41.506" v="404" actId="478"/>
          <ac:picMkLst>
            <pc:docMk/>
            <pc:sldMk cId="4255300691" sldId="329"/>
            <ac:picMk id="85" creationId="{30357EA0-E464-426E-89D0-3AA5B3127F5A}"/>
          </ac:picMkLst>
        </pc:picChg>
        <pc:picChg chg="add del mod">
          <ac:chgData name="hassan MH" userId="84cd2103f36ef0dc" providerId="LiveId" clId="{DEB09C12-C376-40B2-8D42-A50FB6EF1F24}" dt="2022-04-15T13:06:41.716" v="384" actId="27803"/>
          <ac:picMkLst>
            <pc:docMk/>
            <pc:sldMk cId="4255300691" sldId="329"/>
            <ac:picMk id="184" creationId="{791DF6BC-B3BB-48EF-BFCE-1DB970244239}"/>
          </ac:picMkLst>
        </pc:picChg>
        <pc:picChg chg="add del mod">
          <ac:chgData name="hassan MH" userId="84cd2103f36ef0dc" providerId="LiveId" clId="{DEB09C12-C376-40B2-8D42-A50FB6EF1F24}" dt="2022-04-15T13:09:06.026" v="394" actId="27803"/>
          <ac:picMkLst>
            <pc:docMk/>
            <pc:sldMk cId="4255300691" sldId="329"/>
            <ac:picMk id="198" creationId="{F7CEC916-68D0-42D1-893E-57BE8B419276}"/>
          </ac:picMkLst>
        </pc:picChg>
        <pc:picChg chg="add mod">
          <ac:chgData name="hassan MH" userId="84cd2103f36ef0dc" providerId="LiveId" clId="{DEB09C12-C376-40B2-8D42-A50FB6EF1F24}" dt="2022-04-15T14:16:49.142" v="731" actId="1076"/>
          <ac:picMkLst>
            <pc:docMk/>
            <pc:sldMk cId="4255300691" sldId="329"/>
            <ac:picMk id="232" creationId="{E01F95C2-1BB6-4DF3-B65E-C47B03FF042A}"/>
          </ac:picMkLst>
        </pc:picChg>
        <pc:picChg chg="add mod">
          <ac:chgData name="hassan MH" userId="84cd2103f36ef0dc" providerId="LiveId" clId="{DEB09C12-C376-40B2-8D42-A50FB6EF1F24}" dt="2022-04-15T13:14:10.083" v="413" actId="1076"/>
          <ac:picMkLst>
            <pc:docMk/>
            <pc:sldMk cId="4255300691" sldId="329"/>
            <ac:picMk id="234" creationId="{7AA115C7-31D6-4F2F-8E87-DE1EB11CE8F7}"/>
          </ac:picMkLst>
        </pc:picChg>
        <pc:picChg chg="add mod">
          <ac:chgData name="hassan MH" userId="84cd2103f36ef0dc" providerId="LiveId" clId="{DEB09C12-C376-40B2-8D42-A50FB6EF1F24}" dt="2022-04-15T13:14:12.838" v="416" actId="1076"/>
          <ac:picMkLst>
            <pc:docMk/>
            <pc:sldMk cId="4255300691" sldId="329"/>
            <ac:picMk id="236" creationId="{664D2351-D6A0-46DB-A5A6-719D58FDA4E2}"/>
          </ac:picMkLst>
        </pc:picChg>
        <pc:picChg chg="add mod">
          <ac:chgData name="hassan MH" userId="84cd2103f36ef0dc" providerId="LiveId" clId="{DEB09C12-C376-40B2-8D42-A50FB6EF1F24}" dt="2022-04-15T13:14:15.140" v="417" actId="1076"/>
          <ac:picMkLst>
            <pc:docMk/>
            <pc:sldMk cId="4255300691" sldId="329"/>
            <ac:picMk id="238" creationId="{CDABD244-8406-4DF0-AE15-B42A9D2596B5}"/>
          </ac:picMkLst>
        </pc:picChg>
      </pc:sldChg>
      <pc:sldChg chg="addSp delSp modSp add del mod">
        <pc:chgData name="hassan MH" userId="84cd2103f36ef0dc" providerId="LiveId" clId="{DEB09C12-C376-40B2-8D42-A50FB6EF1F24}" dt="2022-04-15T16:03:32.083" v="2210" actId="47"/>
        <pc:sldMkLst>
          <pc:docMk/>
          <pc:sldMk cId="3106940011" sldId="330"/>
        </pc:sldMkLst>
        <pc:spChg chg="del">
          <ac:chgData name="hassan MH" userId="84cd2103f36ef0dc" providerId="LiveId" clId="{DEB09C12-C376-40B2-8D42-A50FB6EF1F24}" dt="2022-04-15T14:11:10.332" v="648" actId="478"/>
          <ac:spMkLst>
            <pc:docMk/>
            <pc:sldMk cId="3106940011" sldId="330"/>
            <ac:spMk id="10" creationId="{2AEEF5BE-C344-4D57-9215-C0F1E4A8EF06}"/>
          </ac:spMkLst>
        </pc:spChg>
        <pc:spChg chg="del">
          <ac:chgData name="hassan MH" userId="84cd2103f36ef0dc" providerId="LiveId" clId="{DEB09C12-C376-40B2-8D42-A50FB6EF1F24}" dt="2022-04-15T14:11:11.318" v="649" actId="478"/>
          <ac:spMkLst>
            <pc:docMk/>
            <pc:sldMk cId="3106940011" sldId="330"/>
            <ac:spMk id="19" creationId="{64DB9AF5-4CAB-4A48-A3C6-EF59FA4E2DAC}"/>
          </ac:spMkLst>
        </pc:spChg>
        <pc:spChg chg="add mod ord">
          <ac:chgData name="hassan MH" userId="84cd2103f36ef0dc" providerId="LiveId" clId="{DEB09C12-C376-40B2-8D42-A50FB6EF1F24}" dt="2022-04-15T14:11:15.353" v="651" actId="167"/>
          <ac:spMkLst>
            <pc:docMk/>
            <pc:sldMk cId="3106940011" sldId="330"/>
            <ac:spMk id="21" creationId="{4392A2DE-A1D3-4D10-87ED-5B1ACBEBBD5A}"/>
          </ac:spMkLst>
        </pc:spChg>
        <pc:spChg chg="add mod ord">
          <ac:chgData name="hassan MH" userId="84cd2103f36ef0dc" providerId="LiveId" clId="{DEB09C12-C376-40B2-8D42-A50FB6EF1F24}" dt="2022-04-15T14:11:15.353" v="651" actId="167"/>
          <ac:spMkLst>
            <pc:docMk/>
            <pc:sldMk cId="3106940011" sldId="330"/>
            <ac:spMk id="23" creationId="{FAAC5370-DFFE-4311-A689-F2A88EF5C95B}"/>
          </ac:spMkLst>
        </pc:spChg>
        <pc:spChg chg="del">
          <ac:chgData name="hassan MH" userId="84cd2103f36ef0dc" providerId="LiveId" clId="{DEB09C12-C376-40B2-8D42-A50FB6EF1F24}" dt="2022-04-15T13:56:25.739" v="431" actId="478"/>
          <ac:spMkLst>
            <pc:docMk/>
            <pc:sldMk cId="3106940011" sldId="330"/>
            <ac:spMk id="31" creationId="{1AF59666-C334-4C56-8EB4-11CEFD4F12F8}"/>
          </ac:spMkLst>
        </pc:spChg>
      </pc:sldChg>
      <pc:sldChg chg="addSp delSp modSp add del mod ord">
        <pc:chgData name="hassan MH" userId="84cd2103f36ef0dc" providerId="LiveId" clId="{DEB09C12-C376-40B2-8D42-A50FB6EF1F24}" dt="2022-04-15T14:03:36.886" v="556" actId="47"/>
        <pc:sldMkLst>
          <pc:docMk/>
          <pc:sldMk cId="1213491134" sldId="331"/>
        </pc:sldMkLst>
        <pc:spChg chg="mod">
          <ac:chgData name="hassan MH" userId="84cd2103f36ef0dc" providerId="LiveId" clId="{DEB09C12-C376-40B2-8D42-A50FB6EF1F24}" dt="2022-04-15T14:02:28.158" v="541" actId="1076"/>
          <ac:spMkLst>
            <pc:docMk/>
            <pc:sldMk cId="1213491134" sldId="331"/>
            <ac:spMk id="8" creationId="{7D491AE9-538C-4C21-B0C1-3D0004632857}"/>
          </ac:spMkLst>
        </pc:spChg>
        <pc:spChg chg="mod">
          <ac:chgData name="hassan MH" userId="84cd2103f36ef0dc" providerId="LiveId" clId="{DEB09C12-C376-40B2-8D42-A50FB6EF1F24}" dt="2022-04-15T14:02:48.885" v="545" actId="1076"/>
          <ac:spMkLst>
            <pc:docMk/>
            <pc:sldMk cId="1213491134" sldId="331"/>
            <ac:spMk id="9" creationId="{C8B70419-674E-408C-BA40-75A92326E929}"/>
          </ac:spMkLst>
        </pc:spChg>
        <pc:spChg chg="mod">
          <ac:chgData name="hassan MH" userId="84cd2103f36ef0dc" providerId="LiveId" clId="{DEB09C12-C376-40B2-8D42-A50FB6EF1F24}" dt="2022-04-15T14:02:26.065" v="540" actId="1076"/>
          <ac:spMkLst>
            <pc:docMk/>
            <pc:sldMk cId="1213491134" sldId="331"/>
            <ac:spMk id="10" creationId="{2AEEF5BE-C344-4D57-9215-C0F1E4A8EF06}"/>
          </ac:spMkLst>
        </pc:spChg>
        <pc:spChg chg="del">
          <ac:chgData name="hassan MH" userId="84cd2103f36ef0dc" providerId="LiveId" clId="{DEB09C12-C376-40B2-8D42-A50FB6EF1F24}" dt="2022-04-15T13:59:24.325" v="476" actId="478"/>
          <ac:spMkLst>
            <pc:docMk/>
            <pc:sldMk cId="1213491134" sldId="331"/>
            <ac:spMk id="13" creationId="{10953DA8-2034-4987-84AE-99F02925F3DA}"/>
          </ac:spMkLst>
        </pc:spChg>
        <pc:spChg chg="mod">
          <ac:chgData name="hassan MH" userId="84cd2103f36ef0dc" providerId="LiveId" clId="{DEB09C12-C376-40B2-8D42-A50FB6EF1F24}" dt="2022-04-15T14:03:06.415" v="548" actId="1076"/>
          <ac:spMkLst>
            <pc:docMk/>
            <pc:sldMk cId="1213491134" sldId="331"/>
            <ac:spMk id="14" creationId="{FF46C56F-2A13-4DD9-95CC-91FEFF572BE9}"/>
          </ac:spMkLst>
        </pc:spChg>
        <pc:spChg chg="mod">
          <ac:chgData name="hassan MH" userId="84cd2103f36ef0dc" providerId="LiveId" clId="{DEB09C12-C376-40B2-8D42-A50FB6EF1F24}" dt="2022-04-15T14:03:04.522" v="546" actId="1076"/>
          <ac:spMkLst>
            <pc:docMk/>
            <pc:sldMk cId="1213491134" sldId="331"/>
            <ac:spMk id="18" creationId="{6BD793D1-B608-45E1-8D77-DB2D96521206}"/>
          </ac:spMkLst>
        </pc:spChg>
        <pc:spChg chg="mod">
          <ac:chgData name="hassan MH" userId="84cd2103f36ef0dc" providerId="LiveId" clId="{DEB09C12-C376-40B2-8D42-A50FB6EF1F24}" dt="2022-04-15T14:02:26.065" v="540" actId="1076"/>
          <ac:spMkLst>
            <pc:docMk/>
            <pc:sldMk cId="1213491134" sldId="331"/>
            <ac:spMk id="19" creationId="{64DB9AF5-4CAB-4A48-A3C6-EF59FA4E2DAC}"/>
          </ac:spMkLst>
        </pc:spChg>
        <pc:spChg chg="del">
          <ac:chgData name="hassan MH" userId="84cd2103f36ef0dc" providerId="LiveId" clId="{DEB09C12-C376-40B2-8D42-A50FB6EF1F24}" dt="2022-04-15T13:59:26.981" v="478" actId="478"/>
          <ac:spMkLst>
            <pc:docMk/>
            <pc:sldMk cId="1213491134" sldId="331"/>
            <ac:spMk id="20" creationId="{DDB83184-C0F0-4D85-91C8-9C410CE836B1}"/>
          </ac:spMkLst>
        </pc:spChg>
        <pc:spChg chg="add mod">
          <ac:chgData name="hassan MH" userId="84cd2103f36ef0dc" providerId="LiveId" clId="{DEB09C12-C376-40B2-8D42-A50FB6EF1F24}" dt="2022-04-15T14:01:42.011" v="531" actId="164"/>
          <ac:spMkLst>
            <pc:docMk/>
            <pc:sldMk cId="1213491134" sldId="331"/>
            <ac:spMk id="21" creationId="{5B7FD0E4-513C-420F-963E-D48965292E2A}"/>
          </ac:spMkLst>
        </pc:spChg>
        <pc:spChg chg="add mod">
          <ac:chgData name="hassan MH" userId="84cd2103f36ef0dc" providerId="LiveId" clId="{DEB09C12-C376-40B2-8D42-A50FB6EF1F24}" dt="2022-04-15T14:01:42.011" v="531" actId="164"/>
          <ac:spMkLst>
            <pc:docMk/>
            <pc:sldMk cId="1213491134" sldId="331"/>
            <ac:spMk id="23" creationId="{74093387-6CB0-403B-A7E1-939DF13DDEFE}"/>
          </ac:spMkLst>
        </pc:spChg>
        <pc:spChg chg="del">
          <ac:chgData name="hassan MH" userId="84cd2103f36ef0dc" providerId="LiveId" clId="{DEB09C12-C376-40B2-8D42-A50FB6EF1F24}" dt="2022-04-15T13:59:25.955" v="477" actId="478"/>
          <ac:spMkLst>
            <pc:docMk/>
            <pc:sldMk cId="1213491134" sldId="331"/>
            <ac:spMk id="31" creationId="{1AF59666-C334-4C56-8EB4-11CEFD4F12F8}"/>
          </ac:spMkLst>
        </pc:spChg>
        <pc:spChg chg="del">
          <ac:chgData name="hassan MH" userId="84cd2103f36ef0dc" providerId="LiveId" clId="{DEB09C12-C376-40B2-8D42-A50FB6EF1F24}" dt="2022-04-15T13:59:27.689" v="479" actId="478"/>
          <ac:spMkLst>
            <pc:docMk/>
            <pc:sldMk cId="1213491134" sldId="331"/>
            <ac:spMk id="32" creationId="{D8006052-8C72-4DE3-8ED1-AD19A69D62FE}"/>
          </ac:spMkLst>
        </pc:spChg>
        <pc:grpChg chg="add mod">
          <ac:chgData name="hassan MH" userId="84cd2103f36ef0dc" providerId="LiveId" clId="{DEB09C12-C376-40B2-8D42-A50FB6EF1F24}" dt="2022-04-15T14:02:42.727" v="544" actId="12788"/>
          <ac:grpSpMkLst>
            <pc:docMk/>
            <pc:sldMk cId="1213491134" sldId="331"/>
            <ac:grpSpMk id="3" creationId="{264C22AE-F5BF-4924-86F4-0AE74E2961F2}"/>
          </ac:grpSpMkLst>
        </pc:grpChg>
        <pc:picChg chg="del">
          <ac:chgData name="hassan MH" userId="84cd2103f36ef0dc" providerId="LiveId" clId="{DEB09C12-C376-40B2-8D42-A50FB6EF1F24}" dt="2022-04-15T13:59:26.981" v="478" actId="478"/>
          <ac:picMkLst>
            <pc:docMk/>
            <pc:sldMk cId="1213491134" sldId="331"/>
            <ac:picMk id="26" creationId="{D39E9CA6-8601-44E5-8E04-B80227C301ED}"/>
          </ac:picMkLst>
        </pc:picChg>
      </pc:sldChg>
      <pc:sldChg chg="addSp delSp modSp add mod modNotesTx">
        <pc:chgData name="hassan MH" userId="84cd2103f36ef0dc" providerId="LiveId" clId="{DEB09C12-C376-40B2-8D42-A50FB6EF1F24}" dt="2022-04-15T16:56:34.383" v="2266"/>
        <pc:sldMkLst>
          <pc:docMk/>
          <pc:sldMk cId="1719007704" sldId="332"/>
        </pc:sldMkLst>
        <pc:spChg chg="mod">
          <ac:chgData name="hassan MH" userId="84cd2103f36ef0dc" providerId="LiveId" clId="{DEB09C12-C376-40B2-8D42-A50FB6EF1F24}" dt="2022-04-15T14:03:57.956" v="562" actId="1076"/>
          <ac:spMkLst>
            <pc:docMk/>
            <pc:sldMk cId="1719007704" sldId="332"/>
            <ac:spMk id="10" creationId="{2AEEF5BE-C344-4D57-9215-C0F1E4A8EF06}"/>
          </ac:spMkLst>
        </pc:spChg>
        <pc:spChg chg="del">
          <ac:chgData name="hassan MH" userId="84cd2103f36ef0dc" providerId="LiveId" clId="{DEB09C12-C376-40B2-8D42-A50FB6EF1F24}" dt="2022-04-15T14:03:21.250" v="550" actId="478"/>
          <ac:spMkLst>
            <pc:docMk/>
            <pc:sldMk cId="1719007704" sldId="332"/>
            <ac:spMk id="11" creationId="{40DE4D7D-B8A8-4F7A-8A68-6C1AEAA48B6D}"/>
          </ac:spMkLst>
        </pc:spChg>
        <pc:spChg chg="del">
          <ac:chgData name="hassan MH" userId="84cd2103f36ef0dc" providerId="LiveId" clId="{DEB09C12-C376-40B2-8D42-A50FB6EF1F24}" dt="2022-04-15T14:03:21.690" v="551" actId="478"/>
          <ac:spMkLst>
            <pc:docMk/>
            <pc:sldMk cId="1719007704" sldId="332"/>
            <ac:spMk id="12" creationId="{C9F90269-84F3-4085-BEBE-AE8B30E9CC70}"/>
          </ac:spMkLst>
        </pc:spChg>
        <pc:spChg chg="del">
          <ac:chgData name="hassan MH" userId="84cd2103f36ef0dc" providerId="LiveId" clId="{DEB09C12-C376-40B2-8D42-A50FB6EF1F24}" dt="2022-04-15T14:03:22.144" v="552" actId="478"/>
          <ac:spMkLst>
            <pc:docMk/>
            <pc:sldMk cId="1719007704" sldId="332"/>
            <ac:spMk id="13" creationId="{10953DA8-2034-4987-84AE-99F02925F3DA}"/>
          </ac:spMkLst>
        </pc:spChg>
        <pc:spChg chg="del">
          <ac:chgData name="hassan MH" userId="84cd2103f36ef0dc" providerId="LiveId" clId="{DEB09C12-C376-40B2-8D42-A50FB6EF1F24}" dt="2022-04-15T14:03:23.613" v="553" actId="478"/>
          <ac:spMkLst>
            <pc:docMk/>
            <pc:sldMk cId="1719007704" sldId="332"/>
            <ac:spMk id="14" creationId="{FF46C56F-2A13-4DD9-95CC-91FEFF572BE9}"/>
          </ac:spMkLst>
        </pc:spChg>
        <pc:spChg chg="add mod">
          <ac:chgData name="hassan MH" userId="84cd2103f36ef0dc" providerId="LiveId" clId="{DEB09C12-C376-40B2-8D42-A50FB6EF1F24}" dt="2022-04-15T14:08:38.096" v="615" actId="1076"/>
          <ac:spMkLst>
            <pc:docMk/>
            <pc:sldMk cId="1719007704" sldId="332"/>
            <ac:spMk id="15" creationId="{4C544C68-F987-4052-9C90-CC4DC29724BE}"/>
          </ac:spMkLst>
        </pc:spChg>
        <pc:spChg chg="mod topLvl">
          <ac:chgData name="hassan MH" userId="84cd2103f36ef0dc" providerId="LiveId" clId="{DEB09C12-C376-40B2-8D42-A50FB6EF1F24}" dt="2022-04-15T15:59:22.753" v="2142" actId="164"/>
          <ac:spMkLst>
            <pc:docMk/>
            <pc:sldMk cId="1719007704" sldId="332"/>
            <ac:spMk id="20" creationId="{B9591290-2908-4FD1-BEC6-6522468E0514}"/>
          </ac:spMkLst>
        </pc:spChg>
        <pc:spChg chg="del mod topLvl">
          <ac:chgData name="hassan MH" userId="84cd2103f36ef0dc" providerId="LiveId" clId="{DEB09C12-C376-40B2-8D42-A50FB6EF1F24}" dt="2022-04-15T14:08:23.212" v="612" actId="478"/>
          <ac:spMkLst>
            <pc:docMk/>
            <pc:sldMk cId="1719007704" sldId="332"/>
            <ac:spMk id="21" creationId="{61630D5B-0CB3-4C9F-820D-A91C0AF8338B}"/>
          </ac:spMkLst>
        </pc:spChg>
        <pc:spChg chg="add mod">
          <ac:chgData name="hassan MH" userId="84cd2103f36ef0dc" providerId="LiveId" clId="{DEB09C12-C376-40B2-8D42-A50FB6EF1F24}" dt="2022-04-15T14:03:57.956" v="562" actId="1076"/>
          <ac:spMkLst>
            <pc:docMk/>
            <pc:sldMk cId="1719007704" sldId="332"/>
            <ac:spMk id="22" creationId="{1F919D1E-B6AD-403A-9855-3C633E3A029B}"/>
          </ac:spMkLst>
        </pc:spChg>
        <pc:spChg chg="mod">
          <ac:chgData name="hassan MH" userId="84cd2103f36ef0dc" providerId="LiveId" clId="{DEB09C12-C376-40B2-8D42-A50FB6EF1F24}" dt="2022-04-15T14:11:55.812" v="657" actId="165"/>
          <ac:spMkLst>
            <pc:docMk/>
            <pc:sldMk cId="1719007704" sldId="332"/>
            <ac:spMk id="31" creationId="{EBB69E7E-D999-4C2D-A0BE-722359D3F064}"/>
          </ac:spMkLst>
        </pc:spChg>
        <pc:spChg chg="mod">
          <ac:chgData name="hassan MH" userId="84cd2103f36ef0dc" providerId="LiveId" clId="{DEB09C12-C376-40B2-8D42-A50FB6EF1F24}" dt="2022-04-15T14:11:55.812" v="657" actId="165"/>
          <ac:spMkLst>
            <pc:docMk/>
            <pc:sldMk cId="1719007704" sldId="332"/>
            <ac:spMk id="32" creationId="{5F4F6023-1A6F-4DDE-98C9-36FB68EED51F}"/>
          </ac:spMkLst>
        </pc:spChg>
        <pc:spChg chg="mod">
          <ac:chgData name="hassan MH" userId="84cd2103f36ef0dc" providerId="LiveId" clId="{DEB09C12-C376-40B2-8D42-A50FB6EF1F24}" dt="2022-04-15T14:11:55.812" v="657" actId="165"/>
          <ac:spMkLst>
            <pc:docMk/>
            <pc:sldMk cId="1719007704" sldId="332"/>
            <ac:spMk id="33" creationId="{F734D782-3EE4-4160-9B40-1D57D9BD4C51}"/>
          </ac:spMkLst>
        </pc:spChg>
        <pc:spChg chg="mod">
          <ac:chgData name="hassan MH" userId="84cd2103f36ef0dc" providerId="LiveId" clId="{DEB09C12-C376-40B2-8D42-A50FB6EF1F24}" dt="2022-04-15T14:11:55.812" v="657" actId="165"/>
          <ac:spMkLst>
            <pc:docMk/>
            <pc:sldMk cId="1719007704" sldId="332"/>
            <ac:spMk id="34" creationId="{11C57E76-E80B-4B6A-9F60-95E88287F74D}"/>
          </ac:spMkLst>
        </pc:spChg>
        <pc:spChg chg="mod">
          <ac:chgData name="hassan MH" userId="84cd2103f36ef0dc" providerId="LiveId" clId="{DEB09C12-C376-40B2-8D42-A50FB6EF1F24}" dt="2022-04-15T14:11:55.812" v="657" actId="165"/>
          <ac:spMkLst>
            <pc:docMk/>
            <pc:sldMk cId="1719007704" sldId="332"/>
            <ac:spMk id="35" creationId="{EB03CEB9-4A05-4761-9123-99FD1832617A}"/>
          </ac:spMkLst>
        </pc:spChg>
        <pc:spChg chg="mod">
          <ac:chgData name="hassan MH" userId="84cd2103f36ef0dc" providerId="LiveId" clId="{DEB09C12-C376-40B2-8D42-A50FB6EF1F24}" dt="2022-04-15T14:11:55.812" v="657" actId="165"/>
          <ac:spMkLst>
            <pc:docMk/>
            <pc:sldMk cId="1719007704" sldId="332"/>
            <ac:spMk id="37" creationId="{3D8EE9C2-F942-4383-A418-EC6E0A5839E2}"/>
          </ac:spMkLst>
        </pc:spChg>
        <pc:spChg chg="mod">
          <ac:chgData name="hassan MH" userId="84cd2103f36ef0dc" providerId="LiveId" clId="{DEB09C12-C376-40B2-8D42-A50FB6EF1F24}" dt="2022-04-15T14:11:55.812" v="657" actId="165"/>
          <ac:spMkLst>
            <pc:docMk/>
            <pc:sldMk cId="1719007704" sldId="332"/>
            <ac:spMk id="38" creationId="{382D7A1A-D78D-46B4-AF0F-535287AB4239}"/>
          </ac:spMkLst>
        </pc:spChg>
        <pc:spChg chg="mod topLvl">
          <ac:chgData name="hassan MH" userId="84cd2103f36ef0dc" providerId="LiveId" clId="{DEB09C12-C376-40B2-8D42-A50FB6EF1F24}" dt="2022-04-15T15:27:25.668" v="1642" actId="164"/>
          <ac:spMkLst>
            <pc:docMk/>
            <pc:sldMk cId="1719007704" sldId="332"/>
            <ac:spMk id="39" creationId="{070A82B1-E8EC-4FE1-B249-39DCE861FF19}"/>
          </ac:spMkLst>
        </pc:spChg>
        <pc:spChg chg="mod">
          <ac:chgData name="hassan MH" userId="84cd2103f36ef0dc" providerId="LiveId" clId="{DEB09C12-C376-40B2-8D42-A50FB6EF1F24}" dt="2022-04-15T14:11:58.493" v="658" actId="207"/>
          <ac:spMkLst>
            <pc:docMk/>
            <pc:sldMk cId="1719007704" sldId="332"/>
            <ac:spMk id="41" creationId="{2C444405-217C-467F-83BD-26BAC2257A70}"/>
          </ac:spMkLst>
        </pc:spChg>
        <pc:spChg chg="mod">
          <ac:chgData name="hassan MH" userId="84cd2103f36ef0dc" providerId="LiveId" clId="{DEB09C12-C376-40B2-8D42-A50FB6EF1F24}" dt="2022-04-15T14:11:58.493" v="658" actId="207"/>
          <ac:spMkLst>
            <pc:docMk/>
            <pc:sldMk cId="1719007704" sldId="332"/>
            <ac:spMk id="42" creationId="{46CFA8E0-EAD2-4101-9165-223F40723CDD}"/>
          </ac:spMkLst>
        </pc:spChg>
        <pc:spChg chg="mod">
          <ac:chgData name="hassan MH" userId="84cd2103f36ef0dc" providerId="LiveId" clId="{DEB09C12-C376-40B2-8D42-A50FB6EF1F24}" dt="2022-04-15T14:11:58.493" v="658" actId="207"/>
          <ac:spMkLst>
            <pc:docMk/>
            <pc:sldMk cId="1719007704" sldId="332"/>
            <ac:spMk id="43" creationId="{6CBEB1D9-AD3F-4C68-96D6-B2D272F9215D}"/>
          </ac:spMkLst>
        </pc:spChg>
        <pc:spChg chg="mod">
          <ac:chgData name="hassan MH" userId="84cd2103f36ef0dc" providerId="LiveId" clId="{DEB09C12-C376-40B2-8D42-A50FB6EF1F24}" dt="2022-04-15T14:11:58.493" v="658" actId="207"/>
          <ac:spMkLst>
            <pc:docMk/>
            <pc:sldMk cId="1719007704" sldId="332"/>
            <ac:spMk id="44" creationId="{5791E03E-7529-4383-B05D-5E2B90A3D86D}"/>
          </ac:spMkLst>
        </pc:spChg>
        <pc:spChg chg="mod">
          <ac:chgData name="hassan MH" userId="84cd2103f36ef0dc" providerId="LiveId" clId="{DEB09C12-C376-40B2-8D42-A50FB6EF1F24}" dt="2022-04-15T14:11:58.493" v="658" actId="207"/>
          <ac:spMkLst>
            <pc:docMk/>
            <pc:sldMk cId="1719007704" sldId="332"/>
            <ac:spMk id="45" creationId="{51746043-CEA3-4A02-B273-709456672909}"/>
          </ac:spMkLst>
        </pc:spChg>
        <pc:spChg chg="mod">
          <ac:chgData name="hassan MH" userId="84cd2103f36ef0dc" providerId="LiveId" clId="{DEB09C12-C376-40B2-8D42-A50FB6EF1F24}" dt="2022-04-15T14:11:58.493" v="658" actId="207"/>
          <ac:spMkLst>
            <pc:docMk/>
            <pc:sldMk cId="1719007704" sldId="332"/>
            <ac:spMk id="46" creationId="{7B7F8991-B365-48DE-809A-0CC6C7C34A0E}"/>
          </ac:spMkLst>
        </pc:spChg>
        <pc:spChg chg="mod">
          <ac:chgData name="hassan MH" userId="84cd2103f36ef0dc" providerId="LiveId" clId="{DEB09C12-C376-40B2-8D42-A50FB6EF1F24}" dt="2022-04-15T14:11:58.493" v="658" actId="207"/>
          <ac:spMkLst>
            <pc:docMk/>
            <pc:sldMk cId="1719007704" sldId="332"/>
            <ac:spMk id="47" creationId="{4003D515-C497-49F7-B70C-0A4029351108}"/>
          </ac:spMkLst>
        </pc:spChg>
        <pc:spChg chg="mod">
          <ac:chgData name="hassan MH" userId="84cd2103f36ef0dc" providerId="LiveId" clId="{DEB09C12-C376-40B2-8D42-A50FB6EF1F24}" dt="2022-04-15T15:56:06.711" v="2099"/>
          <ac:spMkLst>
            <pc:docMk/>
            <pc:sldMk cId="1719007704" sldId="332"/>
            <ac:spMk id="55" creationId="{9599FCCA-CAD4-4B87-9AD6-F9C75BB25978}"/>
          </ac:spMkLst>
        </pc:spChg>
        <pc:spChg chg="mod">
          <ac:chgData name="hassan MH" userId="84cd2103f36ef0dc" providerId="LiveId" clId="{DEB09C12-C376-40B2-8D42-A50FB6EF1F24}" dt="2022-04-15T15:56:06.711" v="2099"/>
          <ac:spMkLst>
            <pc:docMk/>
            <pc:sldMk cId="1719007704" sldId="332"/>
            <ac:spMk id="57" creationId="{DE73DD3E-3940-462E-A7D4-7E7A4FC3E024}"/>
          </ac:spMkLst>
        </pc:spChg>
        <pc:spChg chg="mod">
          <ac:chgData name="hassan MH" userId="84cd2103f36ef0dc" providerId="LiveId" clId="{DEB09C12-C376-40B2-8D42-A50FB6EF1F24}" dt="2022-04-15T15:56:06.711" v="2099"/>
          <ac:spMkLst>
            <pc:docMk/>
            <pc:sldMk cId="1719007704" sldId="332"/>
            <ac:spMk id="58" creationId="{B91762F8-080E-482C-9EFE-078A151E0768}"/>
          </ac:spMkLst>
        </pc:spChg>
        <pc:spChg chg="mod">
          <ac:chgData name="hassan MH" userId="84cd2103f36ef0dc" providerId="LiveId" clId="{DEB09C12-C376-40B2-8D42-A50FB6EF1F24}" dt="2022-04-15T15:56:06.711" v="2099"/>
          <ac:spMkLst>
            <pc:docMk/>
            <pc:sldMk cId="1719007704" sldId="332"/>
            <ac:spMk id="59" creationId="{60671BF3-EC1B-4745-8086-6A6AD08EF53E}"/>
          </ac:spMkLst>
        </pc:spChg>
        <pc:spChg chg="mod">
          <ac:chgData name="hassan MH" userId="84cd2103f36ef0dc" providerId="LiveId" clId="{DEB09C12-C376-40B2-8D42-A50FB6EF1F24}" dt="2022-04-15T15:56:06.711" v="2099"/>
          <ac:spMkLst>
            <pc:docMk/>
            <pc:sldMk cId="1719007704" sldId="332"/>
            <ac:spMk id="60" creationId="{F91C4630-224E-4C12-84FF-3FDDDA38110B}"/>
          </ac:spMkLst>
        </pc:spChg>
        <pc:spChg chg="mod">
          <ac:chgData name="hassan MH" userId="84cd2103f36ef0dc" providerId="LiveId" clId="{DEB09C12-C376-40B2-8D42-A50FB6EF1F24}" dt="2022-04-15T15:56:06.711" v="2099"/>
          <ac:spMkLst>
            <pc:docMk/>
            <pc:sldMk cId="1719007704" sldId="332"/>
            <ac:spMk id="61" creationId="{E93AC7C3-A995-490B-B6DF-3F2828717D92}"/>
          </ac:spMkLst>
        </pc:spChg>
        <pc:spChg chg="mod">
          <ac:chgData name="hassan MH" userId="84cd2103f36ef0dc" providerId="LiveId" clId="{DEB09C12-C376-40B2-8D42-A50FB6EF1F24}" dt="2022-04-15T15:56:06.711" v="2099"/>
          <ac:spMkLst>
            <pc:docMk/>
            <pc:sldMk cId="1719007704" sldId="332"/>
            <ac:spMk id="62" creationId="{33AE0F5C-5A90-4F2C-835B-72AC772D00CB}"/>
          </ac:spMkLst>
        </pc:spChg>
        <pc:spChg chg="mod">
          <ac:chgData name="hassan MH" userId="84cd2103f36ef0dc" providerId="LiveId" clId="{DEB09C12-C376-40B2-8D42-A50FB6EF1F24}" dt="2022-04-15T15:56:06.711" v="2099"/>
          <ac:spMkLst>
            <pc:docMk/>
            <pc:sldMk cId="1719007704" sldId="332"/>
            <ac:spMk id="63" creationId="{F7AB3015-E1D3-4EE7-857B-EFB449C30D02}"/>
          </ac:spMkLst>
        </pc:spChg>
        <pc:spChg chg="mod">
          <ac:chgData name="hassan MH" userId="84cd2103f36ef0dc" providerId="LiveId" clId="{DEB09C12-C376-40B2-8D42-A50FB6EF1F24}" dt="2022-04-15T15:56:06.711" v="2099"/>
          <ac:spMkLst>
            <pc:docMk/>
            <pc:sldMk cId="1719007704" sldId="332"/>
            <ac:spMk id="64" creationId="{A65D97C7-FB2B-467D-A216-0370FAC4C264}"/>
          </ac:spMkLst>
        </pc:spChg>
        <pc:spChg chg="mod">
          <ac:chgData name="hassan MH" userId="84cd2103f36ef0dc" providerId="LiveId" clId="{DEB09C12-C376-40B2-8D42-A50FB6EF1F24}" dt="2022-04-15T15:56:06.711" v="2099"/>
          <ac:spMkLst>
            <pc:docMk/>
            <pc:sldMk cId="1719007704" sldId="332"/>
            <ac:spMk id="65" creationId="{EFA5D89B-57ED-4BA1-8D02-FF8C89904ADC}"/>
          </ac:spMkLst>
        </pc:spChg>
        <pc:spChg chg="mod">
          <ac:chgData name="hassan MH" userId="84cd2103f36ef0dc" providerId="LiveId" clId="{DEB09C12-C376-40B2-8D42-A50FB6EF1F24}" dt="2022-04-15T15:56:06.711" v="2099"/>
          <ac:spMkLst>
            <pc:docMk/>
            <pc:sldMk cId="1719007704" sldId="332"/>
            <ac:spMk id="67" creationId="{8C581603-4309-4749-8BF3-2A0D6000222C}"/>
          </ac:spMkLst>
        </pc:spChg>
        <pc:spChg chg="mod">
          <ac:chgData name="hassan MH" userId="84cd2103f36ef0dc" providerId="LiveId" clId="{DEB09C12-C376-40B2-8D42-A50FB6EF1F24}" dt="2022-04-15T15:56:06.711" v="2099"/>
          <ac:spMkLst>
            <pc:docMk/>
            <pc:sldMk cId="1719007704" sldId="332"/>
            <ac:spMk id="68" creationId="{6CFA4404-4C6F-4C1F-BD8E-2CADF3BBFE77}"/>
          </ac:spMkLst>
        </pc:spChg>
        <pc:spChg chg="mod">
          <ac:chgData name="hassan MH" userId="84cd2103f36ef0dc" providerId="LiveId" clId="{DEB09C12-C376-40B2-8D42-A50FB6EF1F24}" dt="2022-04-15T15:56:06.711" v="2099"/>
          <ac:spMkLst>
            <pc:docMk/>
            <pc:sldMk cId="1719007704" sldId="332"/>
            <ac:spMk id="69" creationId="{A91F6E02-1255-4693-8E41-228EB490CAEF}"/>
          </ac:spMkLst>
        </pc:spChg>
        <pc:spChg chg="mod">
          <ac:chgData name="hassan MH" userId="84cd2103f36ef0dc" providerId="LiveId" clId="{DEB09C12-C376-40B2-8D42-A50FB6EF1F24}" dt="2022-04-15T15:56:06.711" v="2099"/>
          <ac:spMkLst>
            <pc:docMk/>
            <pc:sldMk cId="1719007704" sldId="332"/>
            <ac:spMk id="70" creationId="{9DC579EF-7FE7-4FFC-95EC-EA2385B8713D}"/>
          </ac:spMkLst>
        </pc:spChg>
        <pc:spChg chg="mod">
          <ac:chgData name="hassan MH" userId="84cd2103f36ef0dc" providerId="LiveId" clId="{DEB09C12-C376-40B2-8D42-A50FB6EF1F24}" dt="2022-04-15T15:56:06.711" v="2099"/>
          <ac:spMkLst>
            <pc:docMk/>
            <pc:sldMk cId="1719007704" sldId="332"/>
            <ac:spMk id="71" creationId="{C9CDECBE-D80D-437D-9E0E-108AF225C51C}"/>
          </ac:spMkLst>
        </pc:spChg>
        <pc:grpChg chg="add del mod">
          <ac:chgData name="hassan MH" userId="84cd2103f36ef0dc" providerId="LiveId" clId="{DEB09C12-C376-40B2-8D42-A50FB6EF1F24}" dt="2022-04-15T14:08:23.212" v="612" actId="478"/>
          <ac:grpSpMkLst>
            <pc:docMk/>
            <pc:sldMk cId="1719007704" sldId="332"/>
            <ac:grpSpMk id="16" creationId="{D7CF070D-831C-4074-9E5F-641FF6A60D50}"/>
          </ac:grpSpMkLst>
        </pc:grpChg>
        <pc:grpChg chg="del mod">
          <ac:chgData name="hassan MH" userId="84cd2103f36ef0dc" providerId="LiveId" clId="{DEB09C12-C376-40B2-8D42-A50FB6EF1F24}" dt="2022-04-15T14:06:37.641" v="590" actId="27803"/>
          <ac:grpSpMkLst>
            <pc:docMk/>
            <pc:sldMk cId="1719007704" sldId="332"/>
            <ac:grpSpMk id="28" creationId="{8300EE54-94A0-432A-8124-29F23DC1238A}"/>
          </ac:grpSpMkLst>
        </pc:grpChg>
        <pc:grpChg chg="mod topLvl">
          <ac:chgData name="hassan MH" userId="84cd2103f36ef0dc" providerId="LiveId" clId="{DEB09C12-C376-40B2-8D42-A50FB6EF1F24}" dt="2022-04-15T15:27:25.668" v="1642" actId="164"/>
          <ac:grpSpMkLst>
            <pc:docMk/>
            <pc:sldMk cId="1719007704" sldId="332"/>
            <ac:grpSpMk id="29" creationId="{B935034F-5F64-44D3-A134-9F9A3235A052}"/>
          </ac:grpSpMkLst>
        </pc:grpChg>
        <pc:grpChg chg="mod">
          <ac:chgData name="hassan MH" userId="84cd2103f36ef0dc" providerId="LiveId" clId="{DEB09C12-C376-40B2-8D42-A50FB6EF1F24}" dt="2022-04-15T14:11:55.812" v="657" actId="165"/>
          <ac:grpSpMkLst>
            <pc:docMk/>
            <pc:sldMk cId="1719007704" sldId="332"/>
            <ac:grpSpMk id="30" creationId="{E9B65B2B-C798-45E5-B64C-725550211733}"/>
          </ac:grpSpMkLst>
        </pc:grpChg>
        <pc:grpChg chg="mod topLvl">
          <ac:chgData name="hassan MH" userId="84cd2103f36ef0dc" providerId="LiveId" clId="{DEB09C12-C376-40B2-8D42-A50FB6EF1F24}" dt="2022-04-15T15:27:25.668" v="1642" actId="164"/>
          <ac:grpSpMkLst>
            <pc:docMk/>
            <pc:sldMk cId="1719007704" sldId="332"/>
            <ac:grpSpMk id="36" creationId="{2AB5F9A5-6DFC-476B-89DD-4F19F38B2269}"/>
          </ac:grpSpMkLst>
        </pc:grpChg>
        <pc:grpChg chg="mod topLvl">
          <ac:chgData name="hassan MH" userId="84cd2103f36ef0dc" providerId="LiveId" clId="{DEB09C12-C376-40B2-8D42-A50FB6EF1F24}" dt="2022-04-15T15:27:25.668" v="1642" actId="164"/>
          <ac:grpSpMkLst>
            <pc:docMk/>
            <pc:sldMk cId="1719007704" sldId="332"/>
            <ac:grpSpMk id="40" creationId="{71AA9E35-F9F7-44F0-8A52-2510C55C3336}"/>
          </ac:grpSpMkLst>
        </pc:grpChg>
        <pc:grpChg chg="add del mod">
          <ac:chgData name="hassan MH" userId="84cd2103f36ef0dc" providerId="LiveId" clId="{DEB09C12-C376-40B2-8D42-A50FB6EF1F24}" dt="2022-04-15T14:08:26.579" v="613" actId="165"/>
          <ac:grpSpMkLst>
            <pc:docMk/>
            <pc:sldMk cId="1719007704" sldId="332"/>
            <ac:grpSpMk id="49" creationId="{A5FCCDE1-7B02-4519-896B-36595C6FB7D6}"/>
          </ac:grpSpMkLst>
        </pc:grpChg>
        <pc:grpChg chg="add del mod">
          <ac:chgData name="hassan MH" userId="84cd2103f36ef0dc" providerId="LiveId" clId="{DEB09C12-C376-40B2-8D42-A50FB6EF1F24}" dt="2022-04-15T14:11:55.812" v="657" actId="165"/>
          <ac:grpSpMkLst>
            <pc:docMk/>
            <pc:sldMk cId="1719007704" sldId="332"/>
            <ac:grpSpMk id="50" creationId="{97B96EE5-EC89-45E3-AE65-E67C201E860C}"/>
          </ac:grpSpMkLst>
        </pc:grpChg>
        <pc:grpChg chg="add del mod">
          <ac:chgData name="hassan MH" userId="84cd2103f36ef0dc" providerId="LiveId" clId="{DEB09C12-C376-40B2-8D42-A50FB6EF1F24}" dt="2022-04-15T15:59:22.753" v="2142" actId="164"/>
          <ac:grpSpMkLst>
            <pc:docMk/>
            <pc:sldMk cId="1719007704" sldId="332"/>
            <ac:grpSpMk id="51" creationId="{A2DF5023-20C3-4D8B-A127-F4DCF0189CF1}"/>
          </ac:grpSpMkLst>
        </pc:grpChg>
        <pc:grpChg chg="add del mod">
          <ac:chgData name="hassan MH" userId="84cd2103f36ef0dc" providerId="LiveId" clId="{DEB09C12-C376-40B2-8D42-A50FB6EF1F24}" dt="2022-04-15T15:56:29.257" v="2110"/>
          <ac:grpSpMkLst>
            <pc:docMk/>
            <pc:sldMk cId="1719007704" sldId="332"/>
            <ac:grpSpMk id="52" creationId="{8AD49BCF-5366-4AC3-8AA8-A7719263371E}"/>
          </ac:grpSpMkLst>
        </pc:grpChg>
        <pc:grpChg chg="mod">
          <ac:chgData name="hassan MH" userId="84cd2103f36ef0dc" providerId="LiveId" clId="{DEB09C12-C376-40B2-8D42-A50FB6EF1F24}" dt="2022-04-15T15:56:06.711" v="2099"/>
          <ac:grpSpMkLst>
            <pc:docMk/>
            <pc:sldMk cId="1719007704" sldId="332"/>
            <ac:grpSpMk id="53" creationId="{C355790A-8DDE-44DE-95E1-7E3E53690FBE}"/>
          </ac:grpSpMkLst>
        </pc:grpChg>
        <pc:grpChg chg="mod">
          <ac:chgData name="hassan MH" userId="84cd2103f36ef0dc" providerId="LiveId" clId="{DEB09C12-C376-40B2-8D42-A50FB6EF1F24}" dt="2022-04-15T15:56:06.711" v="2099"/>
          <ac:grpSpMkLst>
            <pc:docMk/>
            <pc:sldMk cId="1719007704" sldId="332"/>
            <ac:grpSpMk id="54" creationId="{FDAC9190-1570-4E8E-8072-9ADBE6F96C98}"/>
          </ac:grpSpMkLst>
        </pc:grpChg>
        <pc:grpChg chg="mod">
          <ac:chgData name="hassan MH" userId="84cd2103f36ef0dc" providerId="LiveId" clId="{DEB09C12-C376-40B2-8D42-A50FB6EF1F24}" dt="2022-04-15T15:56:06.711" v="2099"/>
          <ac:grpSpMkLst>
            <pc:docMk/>
            <pc:sldMk cId="1719007704" sldId="332"/>
            <ac:grpSpMk id="56" creationId="{70611309-652F-4F74-8FF8-1EE8EF787625}"/>
          </ac:grpSpMkLst>
        </pc:grpChg>
        <pc:grpChg chg="mod">
          <ac:chgData name="hassan MH" userId="84cd2103f36ef0dc" providerId="LiveId" clId="{DEB09C12-C376-40B2-8D42-A50FB6EF1F24}" dt="2022-04-15T15:56:06.711" v="2099"/>
          <ac:grpSpMkLst>
            <pc:docMk/>
            <pc:sldMk cId="1719007704" sldId="332"/>
            <ac:grpSpMk id="66" creationId="{627730A0-7808-4C9E-A1C8-9308FFC4BF84}"/>
          </ac:grpSpMkLst>
        </pc:grpChg>
        <pc:grpChg chg="add mod">
          <ac:chgData name="hassan MH" userId="84cd2103f36ef0dc" providerId="LiveId" clId="{DEB09C12-C376-40B2-8D42-A50FB6EF1F24}" dt="2022-04-15T15:59:22.753" v="2142" actId="164"/>
          <ac:grpSpMkLst>
            <pc:docMk/>
            <pc:sldMk cId="1719007704" sldId="332"/>
            <ac:grpSpMk id="72" creationId="{0A4B0BC6-8679-48BD-BE78-14BCD8A6D10B}"/>
          </ac:grpSpMkLst>
        </pc:grpChg>
        <pc:picChg chg="add del mod">
          <ac:chgData name="hassan MH" userId="84cd2103f36ef0dc" providerId="LiveId" clId="{DEB09C12-C376-40B2-8D42-A50FB6EF1F24}" dt="2022-04-15T15:32:38.711" v="1730" actId="478"/>
          <ac:picMkLst>
            <pc:docMk/>
            <pc:sldMk cId="1719007704" sldId="332"/>
            <ac:picMk id="3" creationId="{955C5D40-2BD6-4848-B7FE-B0E3D0F52860}"/>
          </ac:picMkLst>
        </pc:picChg>
        <pc:picChg chg="add del mod">
          <ac:chgData name="hassan MH" userId="84cd2103f36ef0dc" providerId="LiveId" clId="{DEB09C12-C376-40B2-8D42-A50FB6EF1F24}" dt="2022-04-15T14:06:37.641" v="590" actId="27803"/>
          <ac:picMkLst>
            <pc:docMk/>
            <pc:sldMk cId="1719007704" sldId="332"/>
            <ac:picMk id="5" creationId="{762EE645-874B-4AAD-8983-6932118AA8AB}"/>
          </ac:picMkLst>
        </pc:picChg>
        <pc:picChg chg="add del mod">
          <ac:chgData name="hassan MH" userId="84cd2103f36ef0dc" providerId="LiveId" clId="{DEB09C12-C376-40B2-8D42-A50FB6EF1F24}" dt="2022-04-15T15:46:56.464" v="1966" actId="21"/>
          <ac:picMkLst>
            <pc:docMk/>
            <pc:sldMk cId="1719007704" sldId="332"/>
            <ac:picMk id="23" creationId="{94DA3155-5197-4469-94FD-D5730DEA19C6}"/>
          </ac:picMkLst>
        </pc:picChg>
        <pc:picChg chg="add del mod">
          <ac:chgData name="hassan MH" userId="84cd2103f36ef0dc" providerId="LiveId" clId="{DEB09C12-C376-40B2-8D42-A50FB6EF1F24}" dt="2022-04-15T15:32:39.767" v="1731" actId="478"/>
          <ac:picMkLst>
            <pc:docMk/>
            <pc:sldMk cId="1719007704" sldId="332"/>
            <ac:picMk id="25" creationId="{175A196D-F635-4D42-ABEF-E78E48D66448}"/>
          </ac:picMkLst>
        </pc:picChg>
        <pc:picChg chg="add del mod">
          <ac:chgData name="hassan MH" userId="84cd2103f36ef0dc" providerId="LiveId" clId="{DEB09C12-C376-40B2-8D42-A50FB6EF1F24}" dt="2022-04-15T15:32:37.868" v="1729" actId="478"/>
          <ac:picMkLst>
            <pc:docMk/>
            <pc:sldMk cId="1719007704" sldId="332"/>
            <ac:picMk id="27" creationId="{D7D4B9F6-309A-4589-8CEB-9549FA74DE9F}"/>
          </ac:picMkLst>
        </pc:picChg>
        <pc:picChg chg="add del mod">
          <ac:chgData name="hassan MH" userId="84cd2103f36ef0dc" providerId="LiveId" clId="{DEB09C12-C376-40B2-8D42-A50FB6EF1F24}" dt="2022-04-15T14:08:47.314" v="616" actId="478"/>
          <ac:picMkLst>
            <pc:docMk/>
            <pc:sldMk cId="1719007704" sldId="332"/>
            <ac:picMk id="48" creationId="{6F008996-F1EA-4E40-8B8D-557009BAEC81}"/>
          </ac:picMkLst>
        </pc:picChg>
      </pc:sldChg>
      <pc:sldChg chg="addSp delSp modSp add mod modNotesTx">
        <pc:chgData name="hassan MH" userId="84cd2103f36ef0dc" providerId="LiveId" clId="{DEB09C12-C376-40B2-8D42-A50FB6EF1F24}" dt="2022-04-15T17:01:05.786" v="2362" actId="1076"/>
        <pc:sldMkLst>
          <pc:docMk/>
          <pc:sldMk cId="2428557051" sldId="333"/>
        </pc:sldMkLst>
        <pc:spChg chg="add mod">
          <ac:chgData name="hassan MH" userId="84cd2103f36ef0dc" providerId="LiveId" clId="{DEB09C12-C376-40B2-8D42-A50FB6EF1F24}" dt="2022-04-15T14:57:52.429" v="1263" actId="1076"/>
          <ac:spMkLst>
            <pc:docMk/>
            <pc:sldMk cId="2428557051" sldId="333"/>
            <ac:spMk id="4" creationId="{35D48F17-8CCC-476F-B7FD-DAAD024F9781}"/>
          </ac:spMkLst>
        </pc:spChg>
        <pc:spChg chg="mod">
          <ac:chgData name="hassan MH" userId="84cd2103f36ef0dc" providerId="LiveId" clId="{DEB09C12-C376-40B2-8D42-A50FB6EF1F24}" dt="2022-04-15T14:28:33.418" v="887" actId="1076"/>
          <ac:spMkLst>
            <pc:docMk/>
            <pc:sldMk cId="2428557051" sldId="333"/>
            <ac:spMk id="13" creationId="{10953DA8-2034-4987-84AE-99F02925F3DA}"/>
          </ac:spMkLst>
        </pc:spChg>
        <pc:spChg chg="del">
          <ac:chgData name="hassan MH" userId="84cd2103f36ef0dc" providerId="LiveId" clId="{DEB09C12-C376-40B2-8D42-A50FB6EF1F24}" dt="2022-04-15T16:06:18.630" v="2230" actId="478"/>
          <ac:spMkLst>
            <pc:docMk/>
            <pc:sldMk cId="2428557051" sldId="333"/>
            <ac:spMk id="28" creationId="{F5A99E9D-B218-49DD-8388-25DA759D7FE1}"/>
          </ac:spMkLst>
        </pc:spChg>
        <pc:spChg chg="del">
          <ac:chgData name="hassan MH" userId="84cd2103f36ef0dc" providerId="LiveId" clId="{DEB09C12-C376-40B2-8D42-A50FB6EF1F24}" dt="2022-04-15T14:21:12.056" v="779" actId="21"/>
          <ac:spMkLst>
            <pc:docMk/>
            <pc:sldMk cId="2428557051" sldId="333"/>
            <ac:spMk id="31" creationId="{1AF59666-C334-4C56-8EB4-11CEFD4F12F8}"/>
          </ac:spMkLst>
        </pc:spChg>
        <pc:spChg chg="mod">
          <ac:chgData name="hassan MH" userId="84cd2103f36ef0dc" providerId="LiveId" clId="{DEB09C12-C376-40B2-8D42-A50FB6EF1F24}" dt="2022-04-15T15:59:51.109" v="2151" actId="164"/>
          <ac:spMkLst>
            <pc:docMk/>
            <pc:sldMk cId="2428557051" sldId="333"/>
            <ac:spMk id="32" creationId="{D8006052-8C72-4DE3-8ED1-AD19A69D62FE}"/>
          </ac:spMkLst>
        </pc:spChg>
        <pc:spChg chg="mod">
          <ac:chgData name="hassan MH" userId="84cd2103f36ef0dc" providerId="LiveId" clId="{DEB09C12-C376-40B2-8D42-A50FB6EF1F24}" dt="2022-04-15T15:27:39.332" v="1646" actId="164"/>
          <ac:spMkLst>
            <pc:docMk/>
            <pc:sldMk cId="2428557051" sldId="333"/>
            <ac:spMk id="37" creationId="{B97C9CB0-D40F-4F93-9564-9142F4838925}"/>
          </ac:spMkLst>
        </pc:spChg>
        <pc:spChg chg="add mod">
          <ac:chgData name="hassan MH" userId="84cd2103f36ef0dc" providerId="LiveId" clId="{DEB09C12-C376-40B2-8D42-A50FB6EF1F24}" dt="2022-04-15T14:28:33.418" v="887" actId="1076"/>
          <ac:spMkLst>
            <pc:docMk/>
            <pc:sldMk cId="2428557051" sldId="333"/>
            <ac:spMk id="87" creationId="{BF8D9C04-2DEF-4FAA-A5B4-882331B01533}"/>
          </ac:spMkLst>
        </pc:spChg>
        <pc:spChg chg="mod topLvl">
          <ac:chgData name="hassan MH" userId="84cd2103f36ef0dc" providerId="LiveId" clId="{DEB09C12-C376-40B2-8D42-A50FB6EF1F24}" dt="2022-04-15T15:21:17.036" v="1580" actId="207"/>
          <ac:spMkLst>
            <pc:docMk/>
            <pc:sldMk cId="2428557051" sldId="333"/>
            <ac:spMk id="92" creationId="{274C3F6B-0BD9-4A66-A3B9-0D99417FCBBC}"/>
          </ac:spMkLst>
        </pc:spChg>
        <pc:spChg chg="mod topLvl">
          <ac:chgData name="hassan MH" userId="84cd2103f36ef0dc" providerId="LiveId" clId="{DEB09C12-C376-40B2-8D42-A50FB6EF1F24}" dt="2022-04-15T15:21:17.036" v="1580" actId="207"/>
          <ac:spMkLst>
            <pc:docMk/>
            <pc:sldMk cId="2428557051" sldId="333"/>
            <ac:spMk id="93" creationId="{8CB591A8-71A4-47D8-A4AE-D3A94F15836B}"/>
          </ac:spMkLst>
        </pc:spChg>
        <pc:spChg chg="mod topLvl">
          <ac:chgData name="hassan MH" userId="84cd2103f36ef0dc" providerId="LiveId" clId="{DEB09C12-C376-40B2-8D42-A50FB6EF1F24}" dt="2022-04-15T14:26:39.852" v="870" actId="165"/>
          <ac:spMkLst>
            <pc:docMk/>
            <pc:sldMk cId="2428557051" sldId="333"/>
            <ac:spMk id="94" creationId="{ABDDCE41-A58F-407E-BEF0-3979F67237D9}"/>
          </ac:spMkLst>
        </pc:spChg>
        <pc:spChg chg="mod topLvl">
          <ac:chgData name="hassan MH" userId="84cd2103f36ef0dc" providerId="LiveId" clId="{DEB09C12-C376-40B2-8D42-A50FB6EF1F24}" dt="2022-04-15T14:26:39.852" v="870" actId="165"/>
          <ac:spMkLst>
            <pc:docMk/>
            <pc:sldMk cId="2428557051" sldId="333"/>
            <ac:spMk id="95" creationId="{1DE56D7E-6FB8-4BD7-AE23-BD185EE32A4E}"/>
          </ac:spMkLst>
        </pc:spChg>
        <pc:spChg chg="mod topLvl">
          <ac:chgData name="hassan MH" userId="84cd2103f36ef0dc" providerId="LiveId" clId="{DEB09C12-C376-40B2-8D42-A50FB6EF1F24}" dt="2022-04-15T14:26:39.852" v="870" actId="165"/>
          <ac:spMkLst>
            <pc:docMk/>
            <pc:sldMk cId="2428557051" sldId="333"/>
            <ac:spMk id="96" creationId="{BD0CC3BD-C50C-4371-9FD6-CE9D8BED4180}"/>
          </ac:spMkLst>
        </pc:spChg>
        <pc:spChg chg="mod topLvl">
          <ac:chgData name="hassan MH" userId="84cd2103f36ef0dc" providerId="LiveId" clId="{DEB09C12-C376-40B2-8D42-A50FB6EF1F24}" dt="2022-04-15T14:58:14.166" v="1270" actId="1076"/>
          <ac:spMkLst>
            <pc:docMk/>
            <pc:sldMk cId="2428557051" sldId="333"/>
            <ac:spMk id="97" creationId="{09DF8EFF-9EB6-452D-ADFC-66E3265810DB}"/>
          </ac:spMkLst>
        </pc:spChg>
        <pc:spChg chg="mod topLvl">
          <ac:chgData name="hassan MH" userId="84cd2103f36ef0dc" providerId="LiveId" clId="{DEB09C12-C376-40B2-8D42-A50FB6EF1F24}" dt="2022-04-15T14:26:39.852" v="870" actId="165"/>
          <ac:spMkLst>
            <pc:docMk/>
            <pc:sldMk cId="2428557051" sldId="333"/>
            <ac:spMk id="98" creationId="{E49AE3A3-09A8-4453-BF7D-E556CE5D068F}"/>
          </ac:spMkLst>
        </pc:spChg>
        <pc:spChg chg="mod topLvl">
          <ac:chgData name="hassan MH" userId="84cd2103f36ef0dc" providerId="LiveId" clId="{DEB09C12-C376-40B2-8D42-A50FB6EF1F24}" dt="2022-04-15T14:26:39.852" v="870" actId="165"/>
          <ac:spMkLst>
            <pc:docMk/>
            <pc:sldMk cId="2428557051" sldId="333"/>
            <ac:spMk id="99" creationId="{18616037-358A-42FC-90E4-839FE28A6246}"/>
          </ac:spMkLst>
        </pc:spChg>
        <pc:spChg chg="mod topLvl">
          <ac:chgData name="hassan MH" userId="84cd2103f36ef0dc" providerId="LiveId" clId="{DEB09C12-C376-40B2-8D42-A50FB6EF1F24}" dt="2022-04-15T14:26:39.852" v="870" actId="165"/>
          <ac:spMkLst>
            <pc:docMk/>
            <pc:sldMk cId="2428557051" sldId="333"/>
            <ac:spMk id="100" creationId="{82471BBE-BD54-4587-A79F-5CE756FEE9DE}"/>
          </ac:spMkLst>
        </pc:spChg>
        <pc:spChg chg="mod topLvl">
          <ac:chgData name="hassan MH" userId="84cd2103f36ef0dc" providerId="LiveId" clId="{DEB09C12-C376-40B2-8D42-A50FB6EF1F24}" dt="2022-04-15T14:26:39.852" v="870" actId="165"/>
          <ac:spMkLst>
            <pc:docMk/>
            <pc:sldMk cId="2428557051" sldId="333"/>
            <ac:spMk id="101" creationId="{E759A637-24C9-404E-97E9-70436FD4B441}"/>
          </ac:spMkLst>
        </pc:spChg>
        <pc:spChg chg="mod topLvl">
          <ac:chgData name="hassan MH" userId="84cd2103f36ef0dc" providerId="LiveId" clId="{DEB09C12-C376-40B2-8D42-A50FB6EF1F24}" dt="2022-04-15T14:26:39.852" v="870" actId="165"/>
          <ac:spMkLst>
            <pc:docMk/>
            <pc:sldMk cId="2428557051" sldId="333"/>
            <ac:spMk id="102" creationId="{157A268D-0157-40E5-A840-67E30F5FD1FA}"/>
          </ac:spMkLst>
        </pc:spChg>
        <pc:spChg chg="mod topLvl">
          <ac:chgData name="hassan MH" userId="84cd2103f36ef0dc" providerId="LiveId" clId="{DEB09C12-C376-40B2-8D42-A50FB6EF1F24}" dt="2022-04-15T14:26:39.852" v="870" actId="165"/>
          <ac:spMkLst>
            <pc:docMk/>
            <pc:sldMk cId="2428557051" sldId="333"/>
            <ac:spMk id="152" creationId="{44C620C7-9D38-42B7-AE79-16773CE7DC36}"/>
          </ac:spMkLst>
        </pc:spChg>
        <pc:spChg chg="mod topLvl">
          <ac:chgData name="hassan MH" userId="84cd2103f36ef0dc" providerId="LiveId" clId="{DEB09C12-C376-40B2-8D42-A50FB6EF1F24}" dt="2022-04-15T14:26:39.852" v="870" actId="165"/>
          <ac:spMkLst>
            <pc:docMk/>
            <pc:sldMk cId="2428557051" sldId="333"/>
            <ac:spMk id="153" creationId="{2AC5098B-DF31-40BF-8BEF-246AD404BE98}"/>
          </ac:spMkLst>
        </pc:spChg>
        <pc:spChg chg="mod topLvl">
          <ac:chgData name="hassan MH" userId="84cd2103f36ef0dc" providerId="LiveId" clId="{DEB09C12-C376-40B2-8D42-A50FB6EF1F24}" dt="2022-04-15T14:26:39.852" v="870" actId="165"/>
          <ac:spMkLst>
            <pc:docMk/>
            <pc:sldMk cId="2428557051" sldId="333"/>
            <ac:spMk id="154" creationId="{5060C06F-A348-4D63-ABD4-7D5358856889}"/>
          </ac:spMkLst>
        </pc:spChg>
        <pc:spChg chg="mod topLvl">
          <ac:chgData name="hassan MH" userId="84cd2103f36ef0dc" providerId="LiveId" clId="{DEB09C12-C376-40B2-8D42-A50FB6EF1F24}" dt="2022-04-15T14:26:39.852" v="870" actId="165"/>
          <ac:spMkLst>
            <pc:docMk/>
            <pc:sldMk cId="2428557051" sldId="333"/>
            <ac:spMk id="155" creationId="{66023377-6A5B-4F67-8671-85B72243D61C}"/>
          </ac:spMkLst>
        </pc:spChg>
        <pc:spChg chg="mod topLvl">
          <ac:chgData name="hassan MH" userId="84cd2103f36ef0dc" providerId="LiveId" clId="{DEB09C12-C376-40B2-8D42-A50FB6EF1F24}" dt="2022-04-15T14:26:39.852" v="870" actId="165"/>
          <ac:spMkLst>
            <pc:docMk/>
            <pc:sldMk cId="2428557051" sldId="333"/>
            <ac:spMk id="156" creationId="{4263D96D-7C94-46DF-8865-CD003CB5265C}"/>
          </ac:spMkLst>
        </pc:spChg>
        <pc:spChg chg="mod topLvl">
          <ac:chgData name="hassan MH" userId="84cd2103f36ef0dc" providerId="LiveId" clId="{DEB09C12-C376-40B2-8D42-A50FB6EF1F24}" dt="2022-04-15T14:26:39.852" v="870" actId="165"/>
          <ac:spMkLst>
            <pc:docMk/>
            <pc:sldMk cId="2428557051" sldId="333"/>
            <ac:spMk id="157" creationId="{703BBCC7-719C-40EE-BD96-B2B948673073}"/>
          </ac:spMkLst>
        </pc:spChg>
        <pc:spChg chg="mod topLvl">
          <ac:chgData name="hassan MH" userId="84cd2103f36ef0dc" providerId="LiveId" clId="{DEB09C12-C376-40B2-8D42-A50FB6EF1F24}" dt="2022-04-15T14:26:39.852" v="870" actId="165"/>
          <ac:spMkLst>
            <pc:docMk/>
            <pc:sldMk cId="2428557051" sldId="333"/>
            <ac:spMk id="158" creationId="{469F62F8-2CD1-4519-9A42-97559CC020D4}"/>
          </ac:spMkLst>
        </pc:spChg>
        <pc:spChg chg="mod topLvl">
          <ac:chgData name="hassan MH" userId="84cd2103f36ef0dc" providerId="LiveId" clId="{DEB09C12-C376-40B2-8D42-A50FB6EF1F24}" dt="2022-04-15T14:26:39.852" v="870" actId="165"/>
          <ac:spMkLst>
            <pc:docMk/>
            <pc:sldMk cId="2428557051" sldId="333"/>
            <ac:spMk id="159" creationId="{3E6C53B7-9B69-468E-9BE4-832DE5782BA8}"/>
          </ac:spMkLst>
        </pc:spChg>
        <pc:spChg chg="mod topLvl">
          <ac:chgData name="hassan MH" userId="84cd2103f36ef0dc" providerId="LiveId" clId="{DEB09C12-C376-40B2-8D42-A50FB6EF1F24}" dt="2022-04-15T14:26:39.852" v="870" actId="165"/>
          <ac:spMkLst>
            <pc:docMk/>
            <pc:sldMk cId="2428557051" sldId="333"/>
            <ac:spMk id="160" creationId="{703B7188-A49A-469F-9947-E0312F8DD900}"/>
          </ac:spMkLst>
        </pc:spChg>
        <pc:spChg chg="mod topLvl">
          <ac:chgData name="hassan MH" userId="84cd2103f36ef0dc" providerId="LiveId" clId="{DEB09C12-C376-40B2-8D42-A50FB6EF1F24}" dt="2022-04-15T14:26:39.852" v="870" actId="165"/>
          <ac:spMkLst>
            <pc:docMk/>
            <pc:sldMk cId="2428557051" sldId="333"/>
            <ac:spMk id="161" creationId="{31788AB2-3514-4120-93B8-808F3D19DD10}"/>
          </ac:spMkLst>
        </pc:spChg>
        <pc:spChg chg="mod topLvl">
          <ac:chgData name="hassan MH" userId="84cd2103f36ef0dc" providerId="LiveId" clId="{DEB09C12-C376-40B2-8D42-A50FB6EF1F24}" dt="2022-04-15T14:26:39.852" v="870" actId="165"/>
          <ac:spMkLst>
            <pc:docMk/>
            <pc:sldMk cId="2428557051" sldId="333"/>
            <ac:spMk id="162" creationId="{0D05CA08-9954-4F81-B3FF-D07B5EEB8F59}"/>
          </ac:spMkLst>
        </pc:spChg>
        <pc:spChg chg="mod topLvl">
          <ac:chgData name="hassan MH" userId="84cd2103f36ef0dc" providerId="LiveId" clId="{DEB09C12-C376-40B2-8D42-A50FB6EF1F24}" dt="2022-04-15T14:26:39.852" v="870" actId="165"/>
          <ac:spMkLst>
            <pc:docMk/>
            <pc:sldMk cId="2428557051" sldId="333"/>
            <ac:spMk id="163" creationId="{CB13AD0B-A2F7-48B9-9E9D-CFE089F645BB}"/>
          </ac:spMkLst>
        </pc:spChg>
        <pc:spChg chg="mod topLvl">
          <ac:chgData name="hassan MH" userId="84cd2103f36ef0dc" providerId="LiveId" clId="{DEB09C12-C376-40B2-8D42-A50FB6EF1F24}" dt="2022-04-15T14:26:39.852" v="870" actId="165"/>
          <ac:spMkLst>
            <pc:docMk/>
            <pc:sldMk cId="2428557051" sldId="333"/>
            <ac:spMk id="164" creationId="{5D0715F3-3FEA-46F7-9729-D6B595136E98}"/>
          </ac:spMkLst>
        </pc:spChg>
        <pc:spChg chg="mod topLvl">
          <ac:chgData name="hassan MH" userId="84cd2103f36ef0dc" providerId="LiveId" clId="{DEB09C12-C376-40B2-8D42-A50FB6EF1F24}" dt="2022-04-15T14:26:39.852" v="870" actId="165"/>
          <ac:spMkLst>
            <pc:docMk/>
            <pc:sldMk cId="2428557051" sldId="333"/>
            <ac:spMk id="165" creationId="{D3E1B5B7-8107-4AB5-8B10-642BB55ED318}"/>
          </ac:spMkLst>
        </pc:spChg>
        <pc:spChg chg="mod topLvl">
          <ac:chgData name="hassan MH" userId="84cd2103f36ef0dc" providerId="LiveId" clId="{DEB09C12-C376-40B2-8D42-A50FB6EF1F24}" dt="2022-04-15T14:26:39.852" v="870" actId="165"/>
          <ac:spMkLst>
            <pc:docMk/>
            <pc:sldMk cId="2428557051" sldId="333"/>
            <ac:spMk id="166" creationId="{E02BC50B-EE56-4E26-B428-76BBFD1219CB}"/>
          </ac:spMkLst>
        </pc:spChg>
        <pc:spChg chg="mod topLvl">
          <ac:chgData name="hassan MH" userId="84cd2103f36ef0dc" providerId="LiveId" clId="{DEB09C12-C376-40B2-8D42-A50FB6EF1F24}" dt="2022-04-15T14:26:39.852" v="870" actId="165"/>
          <ac:spMkLst>
            <pc:docMk/>
            <pc:sldMk cId="2428557051" sldId="333"/>
            <ac:spMk id="167" creationId="{4F8514BD-095A-4BF1-9A74-657F8385CBC8}"/>
          </ac:spMkLst>
        </pc:spChg>
        <pc:spChg chg="mod topLvl">
          <ac:chgData name="hassan MH" userId="84cd2103f36ef0dc" providerId="LiveId" clId="{DEB09C12-C376-40B2-8D42-A50FB6EF1F24}" dt="2022-04-15T14:26:39.852" v="870" actId="165"/>
          <ac:spMkLst>
            <pc:docMk/>
            <pc:sldMk cId="2428557051" sldId="333"/>
            <ac:spMk id="168" creationId="{B3637504-A410-4040-9DB8-C802387D156B}"/>
          </ac:spMkLst>
        </pc:spChg>
        <pc:spChg chg="mod topLvl">
          <ac:chgData name="hassan MH" userId="84cd2103f36ef0dc" providerId="LiveId" clId="{DEB09C12-C376-40B2-8D42-A50FB6EF1F24}" dt="2022-04-15T14:26:39.852" v="870" actId="165"/>
          <ac:spMkLst>
            <pc:docMk/>
            <pc:sldMk cId="2428557051" sldId="333"/>
            <ac:spMk id="169" creationId="{47C68FE0-ADC7-4CF6-91CB-AE1941DFF2E1}"/>
          </ac:spMkLst>
        </pc:spChg>
        <pc:spChg chg="mod topLvl">
          <ac:chgData name="hassan MH" userId="84cd2103f36ef0dc" providerId="LiveId" clId="{DEB09C12-C376-40B2-8D42-A50FB6EF1F24}" dt="2022-04-15T14:26:39.852" v="870" actId="165"/>
          <ac:spMkLst>
            <pc:docMk/>
            <pc:sldMk cId="2428557051" sldId="333"/>
            <ac:spMk id="170" creationId="{3FB4D2BA-8144-43BD-A9B7-614B0A81782E}"/>
          </ac:spMkLst>
        </pc:spChg>
        <pc:spChg chg="mod topLvl">
          <ac:chgData name="hassan MH" userId="84cd2103f36ef0dc" providerId="LiveId" clId="{DEB09C12-C376-40B2-8D42-A50FB6EF1F24}" dt="2022-04-15T14:26:39.852" v="870" actId="165"/>
          <ac:spMkLst>
            <pc:docMk/>
            <pc:sldMk cId="2428557051" sldId="333"/>
            <ac:spMk id="171" creationId="{A6D4B9E1-EDE9-40C6-900F-A6B82C4E5731}"/>
          </ac:spMkLst>
        </pc:spChg>
        <pc:spChg chg="mod topLvl">
          <ac:chgData name="hassan MH" userId="84cd2103f36ef0dc" providerId="LiveId" clId="{DEB09C12-C376-40B2-8D42-A50FB6EF1F24}" dt="2022-04-15T14:26:39.852" v="870" actId="165"/>
          <ac:spMkLst>
            <pc:docMk/>
            <pc:sldMk cId="2428557051" sldId="333"/>
            <ac:spMk id="172" creationId="{6919A417-2F02-4166-BC7C-32971930C25D}"/>
          </ac:spMkLst>
        </pc:spChg>
        <pc:spChg chg="mod topLvl">
          <ac:chgData name="hassan MH" userId="84cd2103f36ef0dc" providerId="LiveId" clId="{DEB09C12-C376-40B2-8D42-A50FB6EF1F24}" dt="2022-04-15T14:26:39.852" v="870" actId="165"/>
          <ac:spMkLst>
            <pc:docMk/>
            <pc:sldMk cId="2428557051" sldId="333"/>
            <ac:spMk id="173" creationId="{894CA8DA-F594-4AA5-BA88-DEF6BB9DF94D}"/>
          </ac:spMkLst>
        </pc:spChg>
        <pc:spChg chg="mod topLvl">
          <ac:chgData name="hassan MH" userId="84cd2103f36ef0dc" providerId="LiveId" clId="{DEB09C12-C376-40B2-8D42-A50FB6EF1F24}" dt="2022-04-15T14:26:39.852" v="870" actId="165"/>
          <ac:spMkLst>
            <pc:docMk/>
            <pc:sldMk cId="2428557051" sldId="333"/>
            <ac:spMk id="174" creationId="{88544AD6-51F9-4231-9A32-3C81783A3A68}"/>
          </ac:spMkLst>
        </pc:spChg>
        <pc:spChg chg="mod topLvl">
          <ac:chgData name="hassan MH" userId="84cd2103f36ef0dc" providerId="LiveId" clId="{DEB09C12-C376-40B2-8D42-A50FB6EF1F24}" dt="2022-04-15T14:26:39.852" v="870" actId="165"/>
          <ac:spMkLst>
            <pc:docMk/>
            <pc:sldMk cId="2428557051" sldId="333"/>
            <ac:spMk id="175" creationId="{A675140D-95B4-451C-8D87-E57B2A322AA7}"/>
          </ac:spMkLst>
        </pc:spChg>
        <pc:spChg chg="mod topLvl">
          <ac:chgData name="hassan MH" userId="84cd2103f36ef0dc" providerId="LiveId" clId="{DEB09C12-C376-40B2-8D42-A50FB6EF1F24}" dt="2022-04-15T14:26:39.852" v="870" actId="165"/>
          <ac:spMkLst>
            <pc:docMk/>
            <pc:sldMk cId="2428557051" sldId="333"/>
            <ac:spMk id="176" creationId="{AE286B3D-66B3-4C20-A807-B020167C1AEC}"/>
          </ac:spMkLst>
        </pc:spChg>
        <pc:spChg chg="mod topLvl">
          <ac:chgData name="hassan MH" userId="84cd2103f36ef0dc" providerId="LiveId" clId="{DEB09C12-C376-40B2-8D42-A50FB6EF1F24}" dt="2022-04-15T14:26:39.852" v="870" actId="165"/>
          <ac:spMkLst>
            <pc:docMk/>
            <pc:sldMk cId="2428557051" sldId="333"/>
            <ac:spMk id="177" creationId="{A3CB9121-4317-47E5-985A-52EE2AADFE81}"/>
          </ac:spMkLst>
        </pc:spChg>
        <pc:spChg chg="mod topLvl">
          <ac:chgData name="hassan MH" userId="84cd2103f36ef0dc" providerId="LiveId" clId="{DEB09C12-C376-40B2-8D42-A50FB6EF1F24}" dt="2022-04-15T14:26:39.852" v="870" actId="165"/>
          <ac:spMkLst>
            <pc:docMk/>
            <pc:sldMk cId="2428557051" sldId="333"/>
            <ac:spMk id="178" creationId="{4B402DAE-88BD-4C51-B69A-C1AEDA4F041C}"/>
          </ac:spMkLst>
        </pc:spChg>
        <pc:spChg chg="mod topLvl">
          <ac:chgData name="hassan MH" userId="84cd2103f36ef0dc" providerId="LiveId" clId="{DEB09C12-C376-40B2-8D42-A50FB6EF1F24}" dt="2022-04-15T14:26:39.852" v="870" actId="165"/>
          <ac:spMkLst>
            <pc:docMk/>
            <pc:sldMk cId="2428557051" sldId="333"/>
            <ac:spMk id="179" creationId="{8F54CC84-7AE8-42C1-B3AD-9CDF9AD2A813}"/>
          </ac:spMkLst>
        </pc:spChg>
        <pc:spChg chg="mod topLvl">
          <ac:chgData name="hassan MH" userId="84cd2103f36ef0dc" providerId="LiveId" clId="{DEB09C12-C376-40B2-8D42-A50FB6EF1F24}" dt="2022-04-15T14:26:39.852" v="870" actId="165"/>
          <ac:spMkLst>
            <pc:docMk/>
            <pc:sldMk cId="2428557051" sldId="333"/>
            <ac:spMk id="180" creationId="{ECC584D9-F5F4-4465-AAEE-F8378754EE44}"/>
          </ac:spMkLst>
        </pc:spChg>
        <pc:spChg chg="mod topLvl">
          <ac:chgData name="hassan MH" userId="84cd2103f36ef0dc" providerId="LiveId" clId="{DEB09C12-C376-40B2-8D42-A50FB6EF1F24}" dt="2022-04-15T14:26:39.852" v="870" actId="165"/>
          <ac:spMkLst>
            <pc:docMk/>
            <pc:sldMk cId="2428557051" sldId="333"/>
            <ac:spMk id="181" creationId="{FDC13C83-2440-4EA8-A44E-06D3B9317C74}"/>
          </ac:spMkLst>
        </pc:spChg>
        <pc:spChg chg="mod topLvl">
          <ac:chgData name="hassan MH" userId="84cd2103f36ef0dc" providerId="LiveId" clId="{DEB09C12-C376-40B2-8D42-A50FB6EF1F24}" dt="2022-04-15T14:26:39.852" v="870" actId="165"/>
          <ac:spMkLst>
            <pc:docMk/>
            <pc:sldMk cId="2428557051" sldId="333"/>
            <ac:spMk id="182" creationId="{DD22141C-EEBF-44BF-A3F6-EC4A9FF9245F}"/>
          </ac:spMkLst>
        </pc:spChg>
        <pc:spChg chg="mod topLvl">
          <ac:chgData name="hassan MH" userId="84cd2103f36ef0dc" providerId="LiveId" clId="{DEB09C12-C376-40B2-8D42-A50FB6EF1F24}" dt="2022-04-15T14:26:39.852" v="870" actId="165"/>
          <ac:spMkLst>
            <pc:docMk/>
            <pc:sldMk cId="2428557051" sldId="333"/>
            <ac:spMk id="183" creationId="{1430C279-9F6C-4DCD-9FCF-B9DCF7FD3AF2}"/>
          </ac:spMkLst>
        </pc:spChg>
        <pc:spChg chg="mod topLvl">
          <ac:chgData name="hassan MH" userId="84cd2103f36ef0dc" providerId="LiveId" clId="{DEB09C12-C376-40B2-8D42-A50FB6EF1F24}" dt="2022-04-15T14:26:39.852" v="870" actId="165"/>
          <ac:spMkLst>
            <pc:docMk/>
            <pc:sldMk cId="2428557051" sldId="333"/>
            <ac:spMk id="184" creationId="{3C3F6F5D-A8A8-4857-B6C9-857266B1BE0C}"/>
          </ac:spMkLst>
        </pc:spChg>
        <pc:spChg chg="mod topLvl">
          <ac:chgData name="hassan MH" userId="84cd2103f36ef0dc" providerId="LiveId" clId="{DEB09C12-C376-40B2-8D42-A50FB6EF1F24}" dt="2022-04-15T14:26:39.852" v="870" actId="165"/>
          <ac:spMkLst>
            <pc:docMk/>
            <pc:sldMk cId="2428557051" sldId="333"/>
            <ac:spMk id="185" creationId="{CFE01E15-2D74-4697-854F-512240165E32}"/>
          </ac:spMkLst>
        </pc:spChg>
        <pc:spChg chg="mod topLvl">
          <ac:chgData name="hassan MH" userId="84cd2103f36ef0dc" providerId="LiveId" clId="{DEB09C12-C376-40B2-8D42-A50FB6EF1F24}" dt="2022-04-15T14:26:39.852" v="870" actId="165"/>
          <ac:spMkLst>
            <pc:docMk/>
            <pc:sldMk cId="2428557051" sldId="333"/>
            <ac:spMk id="186" creationId="{144657F2-BD0E-4321-909B-9EA3E3F03A40}"/>
          </ac:spMkLst>
        </pc:spChg>
        <pc:spChg chg="mod topLvl">
          <ac:chgData name="hassan MH" userId="84cd2103f36ef0dc" providerId="LiveId" clId="{DEB09C12-C376-40B2-8D42-A50FB6EF1F24}" dt="2022-04-15T14:26:39.852" v="870" actId="165"/>
          <ac:spMkLst>
            <pc:docMk/>
            <pc:sldMk cId="2428557051" sldId="333"/>
            <ac:spMk id="187" creationId="{EC6BAEC1-6F80-4ACE-96B6-966DFE1A2279}"/>
          </ac:spMkLst>
        </pc:spChg>
        <pc:spChg chg="mod topLvl">
          <ac:chgData name="hassan MH" userId="84cd2103f36ef0dc" providerId="LiveId" clId="{DEB09C12-C376-40B2-8D42-A50FB6EF1F24}" dt="2022-04-15T14:26:39.852" v="870" actId="165"/>
          <ac:spMkLst>
            <pc:docMk/>
            <pc:sldMk cId="2428557051" sldId="333"/>
            <ac:spMk id="188" creationId="{428D5DDB-AF0A-4AEF-A62F-EF91EE657BD2}"/>
          </ac:spMkLst>
        </pc:spChg>
        <pc:spChg chg="mod topLvl">
          <ac:chgData name="hassan MH" userId="84cd2103f36ef0dc" providerId="LiveId" clId="{DEB09C12-C376-40B2-8D42-A50FB6EF1F24}" dt="2022-04-15T14:26:39.852" v="870" actId="165"/>
          <ac:spMkLst>
            <pc:docMk/>
            <pc:sldMk cId="2428557051" sldId="333"/>
            <ac:spMk id="189" creationId="{4B857626-CCA1-4CE2-AC40-C42CC1228943}"/>
          </ac:spMkLst>
        </pc:spChg>
        <pc:spChg chg="mod topLvl">
          <ac:chgData name="hassan MH" userId="84cd2103f36ef0dc" providerId="LiveId" clId="{DEB09C12-C376-40B2-8D42-A50FB6EF1F24}" dt="2022-04-15T14:26:39.852" v="870" actId="165"/>
          <ac:spMkLst>
            <pc:docMk/>
            <pc:sldMk cId="2428557051" sldId="333"/>
            <ac:spMk id="190" creationId="{C5292893-E37E-4A5A-92AD-7FA875E0CC14}"/>
          </ac:spMkLst>
        </pc:spChg>
        <pc:spChg chg="mod topLvl">
          <ac:chgData name="hassan MH" userId="84cd2103f36ef0dc" providerId="LiveId" clId="{DEB09C12-C376-40B2-8D42-A50FB6EF1F24}" dt="2022-04-15T14:26:39.852" v="870" actId="165"/>
          <ac:spMkLst>
            <pc:docMk/>
            <pc:sldMk cId="2428557051" sldId="333"/>
            <ac:spMk id="191" creationId="{80200C7B-2F47-4B50-BAEB-2FC2AA2C9F4F}"/>
          </ac:spMkLst>
        </pc:spChg>
        <pc:spChg chg="mod topLvl">
          <ac:chgData name="hassan MH" userId="84cd2103f36ef0dc" providerId="LiveId" clId="{DEB09C12-C376-40B2-8D42-A50FB6EF1F24}" dt="2022-04-15T14:26:39.852" v="870" actId="165"/>
          <ac:spMkLst>
            <pc:docMk/>
            <pc:sldMk cId="2428557051" sldId="333"/>
            <ac:spMk id="192" creationId="{831C1FAF-125D-4BF3-885B-845F46CE2359}"/>
          </ac:spMkLst>
        </pc:spChg>
        <pc:spChg chg="mod topLvl">
          <ac:chgData name="hassan MH" userId="84cd2103f36ef0dc" providerId="LiveId" clId="{DEB09C12-C376-40B2-8D42-A50FB6EF1F24}" dt="2022-04-15T14:26:39.852" v="870" actId="165"/>
          <ac:spMkLst>
            <pc:docMk/>
            <pc:sldMk cId="2428557051" sldId="333"/>
            <ac:spMk id="193" creationId="{4E86302A-1B2E-496C-9BB2-8192E52E9B58}"/>
          </ac:spMkLst>
        </pc:spChg>
        <pc:spChg chg="mod topLvl">
          <ac:chgData name="hassan MH" userId="84cd2103f36ef0dc" providerId="LiveId" clId="{DEB09C12-C376-40B2-8D42-A50FB6EF1F24}" dt="2022-04-15T14:26:39.852" v="870" actId="165"/>
          <ac:spMkLst>
            <pc:docMk/>
            <pc:sldMk cId="2428557051" sldId="333"/>
            <ac:spMk id="194" creationId="{1E27D21E-02FF-4D34-8AF1-12D6D5CA5960}"/>
          </ac:spMkLst>
        </pc:spChg>
        <pc:spChg chg="mod topLvl">
          <ac:chgData name="hassan MH" userId="84cd2103f36ef0dc" providerId="LiveId" clId="{DEB09C12-C376-40B2-8D42-A50FB6EF1F24}" dt="2022-04-15T14:26:39.852" v="870" actId="165"/>
          <ac:spMkLst>
            <pc:docMk/>
            <pc:sldMk cId="2428557051" sldId="333"/>
            <ac:spMk id="195" creationId="{69B4DE21-4EFE-4971-B0C2-2CAFD49A0E0E}"/>
          </ac:spMkLst>
        </pc:spChg>
        <pc:spChg chg="mod topLvl">
          <ac:chgData name="hassan MH" userId="84cd2103f36ef0dc" providerId="LiveId" clId="{DEB09C12-C376-40B2-8D42-A50FB6EF1F24}" dt="2022-04-15T14:26:39.852" v="870" actId="165"/>
          <ac:spMkLst>
            <pc:docMk/>
            <pc:sldMk cId="2428557051" sldId="333"/>
            <ac:spMk id="196" creationId="{D51BF561-21C1-4E4D-9804-97CE0D7C1ADB}"/>
          </ac:spMkLst>
        </pc:spChg>
        <pc:spChg chg="mod topLvl">
          <ac:chgData name="hassan MH" userId="84cd2103f36ef0dc" providerId="LiveId" clId="{DEB09C12-C376-40B2-8D42-A50FB6EF1F24}" dt="2022-04-15T14:26:39.852" v="870" actId="165"/>
          <ac:spMkLst>
            <pc:docMk/>
            <pc:sldMk cId="2428557051" sldId="333"/>
            <ac:spMk id="197" creationId="{D87837A2-0B89-4D26-93E5-9254EA64FCFC}"/>
          </ac:spMkLst>
        </pc:spChg>
        <pc:spChg chg="mod topLvl">
          <ac:chgData name="hassan MH" userId="84cd2103f36ef0dc" providerId="LiveId" clId="{DEB09C12-C376-40B2-8D42-A50FB6EF1F24}" dt="2022-04-15T14:26:39.852" v="870" actId="165"/>
          <ac:spMkLst>
            <pc:docMk/>
            <pc:sldMk cId="2428557051" sldId="333"/>
            <ac:spMk id="198" creationId="{1FF4395B-E8E0-4AEC-B776-A33DB8A975E1}"/>
          </ac:spMkLst>
        </pc:spChg>
        <pc:spChg chg="mod topLvl">
          <ac:chgData name="hassan MH" userId="84cd2103f36ef0dc" providerId="LiveId" clId="{DEB09C12-C376-40B2-8D42-A50FB6EF1F24}" dt="2022-04-15T14:26:39.852" v="870" actId="165"/>
          <ac:spMkLst>
            <pc:docMk/>
            <pc:sldMk cId="2428557051" sldId="333"/>
            <ac:spMk id="199" creationId="{10139C26-514A-4798-B9C3-23E159F196B7}"/>
          </ac:spMkLst>
        </pc:spChg>
        <pc:spChg chg="mod topLvl">
          <ac:chgData name="hassan MH" userId="84cd2103f36ef0dc" providerId="LiveId" clId="{DEB09C12-C376-40B2-8D42-A50FB6EF1F24}" dt="2022-04-15T14:26:39.852" v="870" actId="165"/>
          <ac:spMkLst>
            <pc:docMk/>
            <pc:sldMk cId="2428557051" sldId="333"/>
            <ac:spMk id="200" creationId="{0502341B-2454-4CA1-8DD6-703F1B8BAFFE}"/>
          </ac:spMkLst>
        </pc:spChg>
        <pc:spChg chg="mod topLvl">
          <ac:chgData name="hassan MH" userId="84cd2103f36ef0dc" providerId="LiveId" clId="{DEB09C12-C376-40B2-8D42-A50FB6EF1F24}" dt="2022-04-15T14:26:39.852" v="870" actId="165"/>
          <ac:spMkLst>
            <pc:docMk/>
            <pc:sldMk cId="2428557051" sldId="333"/>
            <ac:spMk id="201" creationId="{05F6A11F-5052-45C1-8A57-FB24867D0D3E}"/>
          </ac:spMkLst>
        </pc:spChg>
        <pc:spChg chg="mod topLvl">
          <ac:chgData name="hassan MH" userId="84cd2103f36ef0dc" providerId="LiveId" clId="{DEB09C12-C376-40B2-8D42-A50FB6EF1F24}" dt="2022-04-15T14:26:39.852" v="870" actId="165"/>
          <ac:spMkLst>
            <pc:docMk/>
            <pc:sldMk cId="2428557051" sldId="333"/>
            <ac:spMk id="202" creationId="{6518CABC-1B57-41A9-A599-4926EC05BADC}"/>
          </ac:spMkLst>
        </pc:spChg>
        <pc:spChg chg="mod topLvl">
          <ac:chgData name="hassan MH" userId="84cd2103f36ef0dc" providerId="LiveId" clId="{DEB09C12-C376-40B2-8D42-A50FB6EF1F24}" dt="2022-04-15T14:26:39.852" v="870" actId="165"/>
          <ac:spMkLst>
            <pc:docMk/>
            <pc:sldMk cId="2428557051" sldId="333"/>
            <ac:spMk id="203" creationId="{5D879552-30C4-4FC7-A12E-053569757310}"/>
          </ac:spMkLst>
        </pc:spChg>
        <pc:spChg chg="mod topLvl">
          <ac:chgData name="hassan MH" userId="84cd2103f36ef0dc" providerId="LiveId" clId="{DEB09C12-C376-40B2-8D42-A50FB6EF1F24}" dt="2022-04-15T14:26:39.852" v="870" actId="165"/>
          <ac:spMkLst>
            <pc:docMk/>
            <pc:sldMk cId="2428557051" sldId="333"/>
            <ac:spMk id="204" creationId="{886CF673-676B-49D7-8D6F-242F2BF604DC}"/>
          </ac:spMkLst>
        </pc:spChg>
        <pc:spChg chg="mod topLvl">
          <ac:chgData name="hassan MH" userId="84cd2103f36ef0dc" providerId="LiveId" clId="{DEB09C12-C376-40B2-8D42-A50FB6EF1F24}" dt="2022-04-15T14:26:39.852" v="870" actId="165"/>
          <ac:spMkLst>
            <pc:docMk/>
            <pc:sldMk cId="2428557051" sldId="333"/>
            <ac:spMk id="205" creationId="{615F2440-7EDC-4186-A61E-3520DFC183E6}"/>
          </ac:spMkLst>
        </pc:spChg>
        <pc:spChg chg="mod topLvl">
          <ac:chgData name="hassan MH" userId="84cd2103f36ef0dc" providerId="LiveId" clId="{DEB09C12-C376-40B2-8D42-A50FB6EF1F24}" dt="2022-04-15T14:26:39.852" v="870" actId="165"/>
          <ac:spMkLst>
            <pc:docMk/>
            <pc:sldMk cId="2428557051" sldId="333"/>
            <ac:spMk id="206" creationId="{9DEB9374-6032-47B7-85AC-E14D3DF7A429}"/>
          </ac:spMkLst>
        </pc:spChg>
        <pc:spChg chg="mod topLvl">
          <ac:chgData name="hassan MH" userId="84cd2103f36ef0dc" providerId="LiveId" clId="{DEB09C12-C376-40B2-8D42-A50FB6EF1F24}" dt="2022-04-15T14:26:39.852" v="870" actId="165"/>
          <ac:spMkLst>
            <pc:docMk/>
            <pc:sldMk cId="2428557051" sldId="333"/>
            <ac:spMk id="207" creationId="{9E4A5ACE-1051-4B7E-A1E5-694D948A5997}"/>
          </ac:spMkLst>
        </pc:spChg>
        <pc:spChg chg="mod topLvl">
          <ac:chgData name="hassan MH" userId="84cd2103f36ef0dc" providerId="LiveId" clId="{DEB09C12-C376-40B2-8D42-A50FB6EF1F24}" dt="2022-04-15T14:26:39.852" v="870" actId="165"/>
          <ac:spMkLst>
            <pc:docMk/>
            <pc:sldMk cId="2428557051" sldId="333"/>
            <ac:spMk id="208" creationId="{44B61972-5CCB-49CA-A524-DA2930A0FA7E}"/>
          </ac:spMkLst>
        </pc:spChg>
        <pc:spChg chg="mod topLvl">
          <ac:chgData name="hassan MH" userId="84cd2103f36ef0dc" providerId="LiveId" clId="{DEB09C12-C376-40B2-8D42-A50FB6EF1F24}" dt="2022-04-15T14:26:39.852" v="870" actId="165"/>
          <ac:spMkLst>
            <pc:docMk/>
            <pc:sldMk cId="2428557051" sldId="333"/>
            <ac:spMk id="209" creationId="{6BF69F6D-A966-4598-8D84-E57BB6F0E073}"/>
          </ac:spMkLst>
        </pc:spChg>
        <pc:spChg chg="mod topLvl">
          <ac:chgData name="hassan MH" userId="84cd2103f36ef0dc" providerId="LiveId" clId="{DEB09C12-C376-40B2-8D42-A50FB6EF1F24}" dt="2022-04-15T14:26:39.852" v="870" actId="165"/>
          <ac:spMkLst>
            <pc:docMk/>
            <pc:sldMk cId="2428557051" sldId="333"/>
            <ac:spMk id="210" creationId="{80443102-F838-4039-8BCC-7411E21DB2D2}"/>
          </ac:spMkLst>
        </pc:spChg>
        <pc:spChg chg="mod topLvl">
          <ac:chgData name="hassan MH" userId="84cd2103f36ef0dc" providerId="LiveId" clId="{DEB09C12-C376-40B2-8D42-A50FB6EF1F24}" dt="2022-04-15T14:26:39.852" v="870" actId="165"/>
          <ac:spMkLst>
            <pc:docMk/>
            <pc:sldMk cId="2428557051" sldId="333"/>
            <ac:spMk id="211" creationId="{5F6C2F78-6CE3-446A-AFF1-EC828EC5E6A7}"/>
          </ac:spMkLst>
        </pc:spChg>
        <pc:spChg chg="mod topLvl">
          <ac:chgData name="hassan MH" userId="84cd2103f36ef0dc" providerId="LiveId" clId="{DEB09C12-C376-40B2-8D42-A50FB6EF1F24}" dt="2022-04-15T14:26:39.852" v="870" actId="165"/>
          <ac:spMkLst>
            <pc:docMk/>
            <pc:sldMk cId="2428557051" sldId="333"/>
            <ac:spMk id="212" creationId="{A0D4C002-C2D4-4D7B-8CCD-C8DD5D684B38}"/>
          </ac:spMkLst>
        </pc:spChg>
        <pc:spChg chg="mod topLvl">
          <ac:chgData name="hassan MH" userId="84cd2103f36ef0dc" providerId="LiveId" clId="{DEB09C12-C376-40B2-8D42-A50FB6EF1F24}" dt="2022-04-15T14:26:39.852" v="870" actId="165"/>
          <ac:spMkLst>
            <pc:docMk/>
            <pc:sldMk cId="2428557051" sldId="333"/>
            <ac:spMk id="213" creationId="{44922AA5-6358-4EFD-88A7-CCA6FE22875B}"/>
          </ac:spMkLst>
        </pc:spChg>
        <pc:spChg chg="mod topLvl">
          <ac:chgData name="hassan MH" userId="84cd2103f36ef0dc" providerId="LiveId" clId="{DEB09C12-C376-40B2-8D42-A50FB6EF1F24}" dt="2022-04-15T14:26:39.852" v="870" actId="165"/>
          <ac:spMkLst>
            <pc:docMk/>
            <pc:sldMk cId="2428557051" sldId="333"/>
            <ac:spMk id="214" creationId="{E84E39D2-6E34-41CF-89E2-72BBF9B6E5C4}"/>
          </ac:spMkLst>
        </pc:spChg>
        <pc:spChg chg="mod topLvl">
          <ac:chgData name="hassan MH" userId="84cd2103f36ef0dc" providerId="LiveId" clId="{DEB09C12-C376-40B2-8D42-A50FB6EF1F24}" dt="2022-04-15T14:26:39.852" v="870" actId="165"/>
          <ac:spMkLst>
            <pc:docMk/>
            <pc:sldMk cId="2428557051" sldId="333"/>
            <ac:spMk id="215" creationId="{552ED884-6067-46F9-B204-9477CAE372D9}"/>
          </ac:spMkLst>
        </pc:spChg>
        <pc:spChg chg="mod topLvl">
          <ac:chgData name="hassan MH" userId="84cd2103f36ef0dc" providerId="LiveId" clId="{DEB09C12-C376-40B2-8D42-A50FB6EF1F24}" dt="2022-04-15T14:26:39.852" v="870" actId="165"/>
          <ac:spMkLst>
            <pc:docMk/>
            <pc:sldMk cId="2428557051" sldId="333"/>
            <ac:spMk id="216" creationId="{3D0EB65B-1084-4CE4-B699-B30505AE5B7F}"/>
          </ac:spMkLst>
        </pc:spChg>
        <pc:spChg chg="mod topLvl">
          <ac:chgData name="hassan MH" userId="84cd2103f36ef0dc" providerId="LiveId" clId="{DEB09C12-C376-40B2-8D42-A50FB6EF1F24}" dt="2022-04-15T14:26:39.852" v="870" actId="165"/>
          <ac:spMkLst>
            <pc:docMk/>
            <pc:sldMk cId="2428557051" sldId="333"/>
            <ac:spMk id="217" creationId="{0CDE1DF7-BF94-4791-90E8-AFF04A537B5C}"/>
          </ac:spMkLst>
        </pc:spChg>
        <pc:spChg chg="mod topLvl">
          <ac:chgData name="hassan MH" userId="84cd2103f36ef0dc" providerId="LiveId" clId="{DEB09C12-C376-40B2-8D42-A50FB6EF1F24}" dt="2022-04-15T14:26:39.852" v="870" actId="165"/>
          <ac:spMkLst>
            <pc:docMk/>
            <pc:sldMk cId="2428557051" sldId="333"/>
            <ac:spMk id="218" creationId="{E27F268B-9D71-4507-9BB9-0B129BC1D1C6}"/>
          </ac:spMkLst>
        </pc:spChg>
        <pc:spChg chg="mod topLvl">
          <ac:chgData name="hassan MH" userId="84cd2103f36ef0dc" providerId="LiveId" clId="{DEB09C12-C376-40B2-8D42-A50FB6EF1F24}" dt="2022-04-15T14:26:39.852" v="870" actId="165"/>
          <ac:spMkLst>
            <pc:docMk/>
            <pc:sldMk cId="2428557051" sldId="333"/>
            <ac:spMk id="219" creationId="{082EB336-9753-4731-A9F8-EBF1E77502FC}"/>
          </ac:spMkLst>
        </pc:spChg>
        <pc:spChg chg="mod topLvl">
          <ac:chgData name="hassan MH" userId="84cd2103f36ef0dc" providerId="LiveId" clId="{DEB09C12-C376-40B2-8D42-A50FB6EF1F24}" dt="2022-04-15T14:26:39.852" v="870" actId="165"/>
          <ac:spMkLst>
            <pc:docMk/>
            <pc:sldMk cId="2428557051" sldId="333"/>
            <ac:spMk id="220" creationId="{9E8421C6-930B-4EF5-BC31-B18A81CA1EAE}"/>
          </ac:spMkLst>
        </pc:spChg>
        <pc:spChg chg="mod topLvl">
          <ac:chgData name="hassan MH" userId="84cd2103f36ef0dc" providerId="LiveId" clId="{DEB09C12-C376-40B2-8D42-A50FB6EF1F24}" dt="2022-04-15T14:26:39.852" v="870" actId="165"/>
          <ac:spMkLst>
            <pc:docMk/>
            <pc:sldMk cId="2428557051" sldId="333"/>
            <ac:spMk id="221" creationId="{CD51CE62-2543-4DF9-B912-38B63B4D4D2B}"/>
          </ac:spMkLst>
        </pc:spChg>
        <pc:spChg chg="mod topLvl">
          <ac:chgData name="hassan MH" userId="84cd2103f36ef0dc" providerId="LiveId" clId="{DEB09C12-C376-40B2-8D42-A50FB6EF1F24}" dt="2022-04-15T14:26:39.852" v="870" actId="165"/>
          <ac:spMkLst>
            <pc:docMk/>
            <pc:sldMk cId="2428557051" sldId="333"/>
            <ac:spMk id="222" creationId="{A619A17D-43F5-4232-8281-6F9DEEE779DA}"/>
          </ac:spMkLst>
        </pc:spChg>
        <pc:spChg chg="mod topLvl">
          <ac:chgData name="hassan MH" userId="84cd2103f36ef0dc" providerId="LiveId" clId="{DEB09C12-C376-40B2-8D42-A50FB6EF1F24}" dt="2022-04-15T14:26:39.852" v="870" actId="165"/>
          <ac:spMkLst>
            <pc:docMk/>
            <pc:sldMk cId="2428557051" sldId="333"/>
            <ac:spMk id="223" creationId="{AB5236F9-E0BD-4A7D-B6EE-94D8394D43E4}"/>
          </ac:spMkLst>
        </pc:spChg>
        <pc:spChg chg="mod topLvl">
          <ac:chgData name="hassan MH" userId="84cd2103f36ef0dc" providerId="LiveId" clId="{DEB09C12-C376-40B2-8D42-A50FB6EF1F24}" dt="2022-04-15T14:26:39.852" v="870" actId="165"/>
          <ac:spMkLst>
            <pc:docMk/>
            <pc:sldMk cId="2428557051" sldId="333"/>
            <ac:spMk id="224" creationId="{C5D6F1AE-20E3-4E5A-B593-447FE1975E12}"/>
          </ac:spMkLst>
        </pc:spChg>
        <pc:spChg chg="mod topLvl">
          <ac:chgData name="hassan MH" userId="84cd2103f36ef0dc" providerId="LiveId" clId="{DEB09C12-C376-40B2-8D42-A50FB6EF1F24}" dt="2022-04-15T14:26:39.852" v="870" actId="165"/>
          <ac:spMkLst>
            <pc:docMk/>
            <pc:sldMk cId="2428557051" sldId="333"/>
            <ac:spMk id="225" creationId="{FD6AB149-E661-4DF0-BAED-6FE72CC7120D}"/>
          </ac:spMkLst>
        </pc:spChg>
        <pc:spChg chg="mod topLvl">
          <ac:chgData name="hassan MH" userId="84cd2103f36ef0dc" providerId="LiveId" clId="{DEB09C12-C376-40B2-8D42-A50FB6EF1F24}" dt="2022-04-15T14:26:39.852" v="870" actId="165"/>
          <ac:spMkLst>
            <pc:docMk/>
            <pc:sldMk cId="2428557051" sldId="333"/>
            <ac:spMk id="226" creationId="{09A081E1-A371-492C-B052-BBCC40B166B8}"/>
          </ac:spMkLst>
        </pc:spChg>
        <pc:spChg chg="mod topLvl">
          <ac:chgData name="hassan MH" userId="84cd2103f36ef0dc" providerId="LiveId" clId="{DEB09C12-C376-40B2-8D42-A50FB6EF1F24}" dt="2022-04-15T14:26:39.852" v="870" actId="165"/>
          <ac:spMkLst>
            <pc:docMk/>
            <pc:sldMk cId="2428557051" sldId="333"/>
            <ac:spMk id="227" creationId="{227FFECA-57D1-41D2-9E9D-BE8978B8EAB3}"/>
          </ac:spMkLst>
        </pc:spChg>
        <pc:spChg chg="mod topLvl">
          <ac:chgData name="hassan MH" userId="84cd2103f36ef0dc" providerId="LiveId" clId="{DEB09C12-C376-40B2-8D42-A50FB6EF1F24}" dt="2022-04-15T14:26:39.852" v="870" actId="165"/>
          <ac:spMkLst>
            <pc:docMk/>
            <pc:sldMk cId="2428557051" sldId="333"/>
            <ac:spMk id="228" creationId="{E29752EC-29CC-4BEF-A6D3-E15750B2978A}"/>
          </ac:spMkLst>
        </pc:spChg>
        <pc:spChg chg="mod topLvl">
          <ac:chgData name="hassan MH" userId="84cd2103f36ef0dc" providerId="LiveId" clId="{DEB09C12-C376-40B2-8D42-A50FB6EF1F24}" dt="2022-04-15T14:26:39.852" v="870" actId="165"/>
          <ac:spMkLst>
            <pc:docMk/>
            <pc:sldMk cId="2428557051" sldId="333"/>
            <ac:spMk id="229" creationId="{08B503D1-93C7-4021-AF66-42E5896A4C34}"/>
          </ac:spMkLst>
        </pc:spChg>
        <pc:spChg chg="mod topLvl">
          <ac:chgData name="hassan MH" userId="84cd2103f36ef0dc" providerId="LiveId" clId="{DEB09C12-C376-40B2-8D42-A50FB6EF1F24}" dt="2022-04-15T14:26:39.852" v="870" actId="165"/>
          <ac:spMkLst>
            <pc:docMk/>
            <pc:sldMk cId="2428557051" sldId="333"/>
            <ac:spMk id="230" creationId="{5DDEA15A-BFC5-48A6-ADB6-9369C014E4E2}"/>
          </ac:spMkLst>
        </pc:spChg>
        <pc:spChg chg="mod topLvl">
          <ac:chgData name="hassan MH" userId="84cd2103f36ef0dc" providerId="LiveId" clId="{DEB09C12-C376-40B2-8D42-A50FB6EF1F24}" dt="2022-04-15T14:26:39.852" v="870" actId="165"/>
          <ac:spMkLst>
            <pc:docMk/>
            <pc:sldMk cId="2428557051" sldId="333"/>
            <ac:spMk id="231" creationId="{B9FE9506-D318-44F2-971A-9BDD10F653BC}"/>
          </ac:spMkLst>
        </pc:spChg>
        <pc:spChg chg="mod topLvl">
          <ac:chgData name="hassan MH" userId="84cd2103f36ef0dc" providerId="LiveId" clId="{DEB09C12-C376-40B2-8D42-A50FB6EF1F24}" dt="2022-04-15T14:26:39.852" v="870" actId="165"/>
          <ac:spMkLst>
            <pc:docMk/>
            <pc:sldMk cId="2428557051" sldId="333"/>
            <ac:spMk id="232" creationId="{48C0FC23-557C-4C7C-A5FA-9557403D64FA}"/>
          </ac:spMkLst>
        </pc:spChg>
        <pc:spChg chg="mod topLvl">
          <ac:chgData name="hassan MH" userId="84cd2103f36ef0dc" providerId="LiveId" clId="{DEB09C12-C376-40B2-8D42-A50FB6EF1F24}" dt="2022-04-15T14:26:39.852" v="870" actId="165"/>
          <ac:spMkLst>
            <pc:docMk/>
            <pc:sldMk cId="2428557051" sldId="333"/>
            <ac:spMk id="233" creationId="{27A801CA-491D-416C-85D6-B95B75AA58B9}"/>
          </ac:spMkLst>
        </pc:spChg>
        <pc:spChg chg="mod topLvl">
          <ac:chgData name="hassan MH" userId="84cd2103f36ef0dc" providerId="LiveId" clId="{DEB09C12-C376-40B2-8D42-A50FB6EF1F24}" dt="2022-04-15T14:26:39.852" v="870" actId="165"/>
          <ac:spMkLst>
            <pc:docMk/>
            <pc:sldMk cId="2428557051" sldId="333"/>
            <ac:spMk id="234" creationId="{F95C661E-983B-4D1B-8197-6D863AD36DAB}"/>
          </ac:spMkLst>
        </pc:spChg>
        <pc:spChg chg="mod topLvl">
          <ac:chgData name="hassan MH" userId="84cd2103f36ef0dc" providerId="LiveId" clId="{DEB09C12-C376-40B2-8D42-A50FB6EF1F24}" dt="2022-04-15T14:26:39.852" v="870" actId="165"/>
          <ac:spMkLst>
            <pc:docMk/>
            <pc:sldMk cId="2428557051" sldId="333"/>
            <ac:spMk id="235" creationId="{4F882856-C7FC-4B8A-BAA9-D8EEB8056470}"/>
          </ac:spMkLst>
        </pc:spChg>
        <pc:spChg chg="mod topLvl">
          <ac:chgData name="hassan MH" userId="84cd2103f36ef0dc" providerId="LiveId" clId="{DEB09C12-C376-40B2-8D42-A50FB6EF1F24}" dt="2022-04-15T14:26:39.852" v="870" actId="165"/>
          <ac:spMkLst>
            <pc:docMk/>
            <pc:sldMk cId="2428557051" sldId="333"/>
            <ac:spMk id="236" creationId="{83800DA9-3B0F-4083-879F-11205EEDF233}"/>
          </ac:spMkLst>
        </pc:spChg>
        <pc:spChg chg="mod topLvl">
          <ac:chgData name="hassan MH" userId="84cd2103f36ef0dc" providerId="LiveId" clId="{DEB09C12-C376-40B2-8D42-A50FB6EF1F24}" dt="2022-04-15T14:26:39.993" v="871" actId="207"/>
          <ac:spMkLst>
            <pc:docMk/>
            <pc:sldMk cId="2428557051" sldId="333"/>
            <ac:spMk id="237" creationId="{BA74CB87-41B8-4E79-96A8-AD1041BD1B6B}"/>
          </ac:spMkLst>
        </pc:spChg>
        <pc:spChg chg="mod topLvl">
          <ac:chgData name="hassan MH" userId="84cd2103f36ef0dc" providerId="LiveId" clId="{DEB09C12-C376-40B2-8D42-A50FB6EF1F24}" dt="2022-04-15T14:26:39.852" v="870" actId="165"/>
          <ac:spMkLst>
            <pc:docMk/>
            <pc:sldMk cId="2428557051" sldId="333"/>
            <ac:spMk id="238" creationId="{827FF06C-35A3-4758-986E-B064522237C9}"/>
          </ac:spMkLst>
        </pc:spChg>
        <pc:spChg chg="mod topLvl">
          <ac:chgData name="hassan MH" userId="84cd2103f36ef0dc" providerId="LiveId" clId="{DEB09C12-C376-40B2-8D42-A50FB6EF1F24}" dt="2022-04-15T14:26:39.852" v="870" actId="165"/>
          <ac:spMkLst>
            <pc:docMk/>
            <pc:sldMk cId="2428557051" sldId="333"/>
            <ac:spMk id="239" creationId="{B6D47F71-D45C-4CF0-9257-EFA1AC77D2EF}"/>
          </ac:spMkLst>
        </pc:spChg>
        <pc:spChg chg="mod topLvl">
          <ac:chgData name="hassan MH" userId="84cd2103f36ef0dc" providerId="LiveId" clId="{DEB09C12-C376-40B2-8D42-A50FB6EF1F24}" dt="2022-04-15T14:26:39.852" v="870" actId="165"/>
          <ac:spMkLst>
            <pc:docMk/>
            <pc:sldMk cId="2428557051" sldId="333"/>
            <ac:spMk id="240" creationId="{C89DF46E-7797-4EE0-AA5D-0E02B6AB8B12}"/>
          </ac:spMkLst>
        </pc:spChg>
        <pc:spChg chg="mod topLvl">
          <ac:chgData name="hassan MH" userId="84cd2103f36ef0dc" providerId="LiveId" clId="{DEB09C12-C376-40B2-8D42-A50FB6EF1F24}" dt="2022-04-15T14:26:39.852" v="870" actId="165"/>
          <ac:spMkLst>
            <pc:docMk/>
            <pc:sldMk cId="2428557051" sldId="333"/>
            <ac:spMk id="241" creationId="{6B3850DB-2FF2-4346-9922-F9FA929D772A}"/>
          </ac:spMkLst>
        </pc:spChg>
        <pc:spChg chg="mod topLvl">
          <ac:chgData name="hassan MH" userId="84cd2103f36ef0dc" providerId="LiveId" clId="{DEB09C12-C376-40B2-8D42-A50FB6EF1F24}" dt="2022-04-15T14:26:40.145" v="872" actId="207"/>
          <ac:spMkLst>
            <pc:docMk/>
            <pc:sldMk cId="2428557051" sldId="333"/>
            <ac:spMk id="242" creationId="{68536AB1-78A9-45B0-BE23-D81D9EDB62D8}"/>
          </ac:spMkLst>
        </pc:spChg>
        <pc:spChg chg="mod topLvl">
          <ac:chgData name="hassan MH" userId="84cd2103f36ef0dc" providerId="LiveId" clId="{DEB09C12-C376-40B2-8D42-A50FB6EF1F24}" dt="2022-04-15T14:26:39.852" v="870" actId="165"/>
          <ac:spMkLst>
            <pc:docMk/>
            <pc:sldMk cId="2428557051" sldId="333"/>
            <ac:spMk id="243" creationId="{A3318AB1-2318-4887-85C9-C76BADA22B62}"/>
          </ac:spMkLst>
        </pc:spChg>
        <pc:spChg chg="mod topLvl">
          <ac:chgData name="hassan MH" userId="84cd2103f36ef0dc" providerId="LiveId" clId="{DEB09C12-C376-40B2-8D42-A50FB6EF1F24}" dt="2022-04-15T14:26:39.852" v="870" actId="165"/>
          <ac:spMkLst>
            <pc:docMk/>
            <pc:sldMk cId="2428557051" sldId="333"/>
            <ac:spMk id="244" creationId="{D232AD3E-31DF-41DB-9F0D-1B96566BE062}"/>
          </ac:spMkLst>
        </pc:spChg>
        <pc:spChg chg="mod topLvl">
          <ac:chgData name="hassan MH" userId="84cd2103f36ef0dc" providerId="LiveId" clId="{DEB09C12-C376-40B2-8D42-A50FB6EF1F24}" dt="2022-04-15T14:26:39.852" v="870" actId="165"/>
          <ac:spMkLst>
            <pc:docMk/>
            <pc:sldMk cId="2428557051" sldId="333"/>
            <ac:spMk id="245" creationId="{ECF97E03-307F-4D28-A9C5-19D4D355EE43}"/>
          </ac:spMkLst>
        </pc:spChg>
        <pc:spChg chg="mod topLvl">
          <ac:chgData name="hassan MH" userId="84cd2103f36ef0dc" providerId="LiveId" clId="{DEB09C12-C376-40B2-8D42-A50FB6EF1F24}" dt="2022-04-15T14:26:39.852" v="870" actId="165"/>
          <ac:spMkLst>
            <pc:docMk/>
            <pc:sldMk cId="2428557051" sldId="333"/>
            <ac:spMk id="246" creationId="{CC5855E4-9057-4D89-9DE6-DE6F7C18C0E5}"/>
          </ac:spMkLst>
        </pc:spChg>
        <pc:spChg chg="mod topLvl">
          <ac:chgData name="hassan MH" userId="84cd2103f36ef0dc" providerId="LiveId" clId="{DEB09C12-C376-40B2-8D42-A50FB6EF1F24}" dt="2022-04-15T14:26:39.852" v="870" actId="165"/>
          <ac:spMkLst>
            <pc:docMk/>
            <pc:sldMk cId="2428557051" sldId="333"/>
            <ac:spMk id="247" creationId="{422DF653-27CA-4125-A628-FE266220A68D}"/>
          </ac:spMkLst>
        </pc:spChg>
        <pc:spChg chg="mod topLvl">
          <ac:chgData name="hassan MH" userId="84cd2103f36ef0dc" providerId="LiveId" clId="{DEB09C12-C376-40B2-8D42-A50FB6EF1F24}" dt="2022-04-15T14:26:39.852" v="870" actId="165"/>
          <ac:spMkLst>
            <pc:docMk/>
            <pc:sldMk cId="2428557051" sldId="333"/>
            <ac:spMk id="248" creationId="{30466092-9DA2-42FA-B731-74EA7C4360E4}"/>
          </ac:spMkLst>
        </pc:spChg>
        <pc:spChg chg="mod topLvl">
          <ac:chgData name="hassan MH" userId="84cd2103f36ef0dc" providerId="LiveId" clId="{DEB09C12-C376-40B2-8D42-A50FB6EF1F24}" dt="2022-04-15T14:26:39.852" v="870" actId="165"/>
          <ac:spMkLst>
            <pc:docMk/>
            <pc:sldMk cId="2428557051" sldId="333"/>
            <ac:spMk id="249" creationId="{204B2F1D-A734-4EA7-AC99-C6EBB0EF3F5E}"/>
          </ac:spMkLst>
        </pc:spChg>
        <pc:spChg chg="mod topLvl">
          <ac:chgData name="hassan MH" userId="84cd2103f36ef0dc" providerId="LiveId" clId="{DEB09C12-C376-40B2-8D42-A50FB6EF1F24}" dt="2022-04-15T14:26:39.852" v="870" actId="165"/>
          <ac:spMkLst>
            <pc:docMk/>
            <pc:sldMk cId="2428557051" sldId="333"/>
            <ac:spMk id="250" creationId="{9533D309-B60B-4E9E-A181-66CBC22CA4B2}"/>
          </ac:spMkLst>
        </pc:spChg>
        <pc:spChg chg="mod topLvl">
          <ac:chgData name="hassan MH" userId="84cd2103f36ef0dc" providerId="LiveId" clId="{DEB09C12-C376-40B2-8D42-A50FB6EF1F24}" dt="2022-04-15T14:26:39.852" v="870" actId="165"/>
          <ac:spMkLst>
            <pc:docMk/>
            <pc:sldMk cId="2428557051" sldId="333"/>
            <ac:spMk id="251" creationId="{B109576D-716F-4594-A6D0-69E8B47ADA3C}"/>
          </ac:spMkLst>
        </pc:spChg>
        <pc:spChg chg="mod topLvl">
          <ac:chgData name="hassan MH" userId="84cd2103f36ef0dc" providerId="LiveId" clId="{DEB09C12-C376-40B2-8D42-A50FB6EF1F24}" dt="2022-04-15T14:26:39.852" v="870" actId="165"/>
          <ac:spMkLst>
            <pc:docMk/>
            <pc:sldMk cId="2428557051" sldId="333"/>
            <ac:spMk id="252" creationId="{457935C0-CAB7-475E-8819-C1741044A068}"/>
          </ac:spMkLst>
        </pc:spChg>
        <pc:spChg chg="mod topLvl">
          <ac:chgData name="hassan MH" userId="84cd2103f36ef0dc" providerId="LiveId" clId="{DEB09C12-C376-40B2-8D42-A50FB6EF1F24}" dt="2022-04-15T14:26:39.852" v="870" actId="165"/>
          <ac:spMkLst>
            <pc:docMk/>
            <pc:sldMk cId="2428557051" sldId="333"/>
            <ac:spMk id="253" creationId="{DB3DF46A-9BE5-4253-941A-5812C04C9157}"/>
          </ac:spMkLst>
        </pc:spChg>
        <pc:spChg chg="mod topLvl">
          <ac:chgData name="hassan MH" userId="84cd2103f36ef0dc" providerId="LiveId" clId="{DEB09C12-C376-40B2-8D42-A50FB6EF1F24}" dt="2022-04-15T14:26:52.180" v="877" actId="207"/>
          <ac:spMkLst>
            <pc:docMk/>
            <pc:sldMk cId="2428557051" sldId="333"/>
            <ac:spMk id="254" creationId="{EEC618E0-ED8E-4564-9A07-45078F8B7548}"/>
          </ac:spMkLst>
        </pc:spChg>
        <pc:spChg chg="mod topLvl">
          <ac:chgData name="hassan MH" userId="84cd2103f36ef0dc" providerId="LiveId" clId="{DEB09C12-C376-40B2-8D42-A50FB6EF1F24}" dt="2022-04-15T14:26:53.730" v="878" actId="207"/>
          <ac:spMkLst>
            <pc:docMk/>
            <pc:sldMk cId="2428557051" sldId="333"/>
            <ac:spMk id="255" creationId="{6B2E3F21-53EC-44EF-AAA3-1B387CBE0118}"/>
          </ac:spMkLst>
        </pc:spChg>
        <pc:spChg chg="mod">
          <ac:chgData name="hassan MH" userId="84cd2103f36ef0dc" providerId="LiveId" clId="{DEB09C12-C376-40B2-8D42-A50FB6EF1F24}" dt="2022-04-15T15:21:11.906" v="1577" actId="207"/>
          <ac:spMkLst>
            <pc:docMk/>
            <pc:sldMk cId="2428557051" sldId="333"/>
            <ac:spMk id="258" creationId="{27FD002E-80F6-4B44-9C0E-4E657E71D288}"/>
          </ac:spMkLst>
        </pc:spChg>
        <pc:spChg chg="mod">
          <ac:chgData name="hassan MH" userId="84cd2103f36ef0dc" providerId="LiveId" clId="{DEB09C12-C376-40B2-8D42-A50FB6EF1F24}" dt="2022-04-15T15:21:11.906" v="1577" actId="207"/>
          <ac:spMkLst>
            <pc:docMk/>
            <pc:sldMk cId="2428557051" sldId="333"/>
            <ac:spMk id="259" creationId="{04875E23-0BE6-4967-BC4B-1FB4EDD165B8}"/>
          </ac:spMkLst>
        </pc:spChg>
        <pc:spChg chg="mod">
          <ac:chgData name="hassan MH" userId="84cd2103f36ef0dc" providerId="LiveId" clId="{DEB09C12-C376-40B2-8D42-A50FB6EF1F24}" dt="2022-04-15T14:26:39.852" v="870" actId="165"/>
          <ac:spMkLst>
            <pc:docMk/>
            <pc:sldMk cId="2428557051" sldId="333"/>
            <ac:spMk id="260" creationId="{05E01F72-9E64-40DB-9957-8B977B7F044A}"/>
          </ac:spMkLst>
        </pc:spChg>
        <pc:spChg chg="mod">
          <ac:chgData name="hassan MH" userId="84cd2103f36ef0dc" providerId="LiveId" clId="{DEB09C12-C376-40B2-8D42-A50FB6EF1F24}" dt="2022-04-15T14:26:39.852" v="870" actId="165"/>
          <ac:spMkLst>
            <pc:docMk/>
            <pc:sldMk cId="2428557051" sldId="333"/>
            <ac:spMk id="261" creationId="{A1FD4E63-86D1-4266-9A96-5AB90418260A}"/>
          </ac:spMkLst>
        </pc:spChg>
        <pc:spChg chg="mod">
          <ac:chgData name="hassan MH" userId="84cd2103f36ef0dc" providerId="LiveId" clId="{DEB09C12-C376-40B2-8D42-A50FB6EF1F24}" dt="2022-04-15T14:26:39.852" v="870" actId="165"/>
          <ac:spMkLst>
            <pc:docMk/>
            <pc:sldMk cId="2428557051" sldId="333"/>
            <ac:spMk id="262" creationId="{95B80B24-FA4C-440E-BA10-D534D7380FEC}"/>
          </ac:spMkLst>
        </pc:spChg>
        <pc:spChg chg="mod">
          <ac:chgData name="hassan MH" userId="84cd2103f36ef0dc" providerId="LiveId" clId="{DEB09C12-C376-40B2-8D42-A50FB6EF1F24}" dt="2022-04-15T14:26:39.852" v="870" actId="165"/>
          <ac:spMkLst>
            <pc:docMk/>
            <pc:sldMk cId="2428557051" sldId="333"/>
            <ac:spMk id="263" creationId="{D1D4D78A-21C2-4BBB-AFCE-5EF63722F6B6}"/>
          </ac:spMkLst>
        </pc:spChg>
        <pc:spChg chg="mod">
          <ac:chgData name="hassan MH" userId="84cd2103f36ef0dc" providerId="LiveId" clId="{DEB09C12-C376-40B2-8D42-A50FB6EF1F24}" dt="2022-04-15T14:26:39.852" v="870" actId="165"/>
          <ac:spMkLst>
            <pc:docMk/>
            <pc:sldMk cId="2428557051" sldId="333"/>
            <ac:spMk id="264" creationId="{F6D8ACF5-C6CC-41B9-BEDE-914276DEFBFE}"/>
          </ac:spMkLst>
        </pc:spChg>
        <pc:spChg chg="mod">
          <ac:chgData name="hassan MH" userId="84cd2103f36ef0dc" providerId="LiveId" clId="{DEB09C12-C376-40B2-8D42-A50FB6EF1F24}" dt="2022-04-15T14:26:39.852" v="870" actId="165"/>
          <ac:spMkLst>
            <pc:docMk/>
            <pc:sldMk cId="2428557051" sldId="333"/>
            <ac:spMk id="265" creationId="{395F2369-9820-4C37-8F08-E54344B7810B}"/>
          </ac:spMkLst>
        </pc:spChg>
        <pc:spChg chg="mod">
          <ac:chgData name="hassan MH" userId="84cd2103f36ef0dc" providerId="LiveId" clId="{DEB09C12-C376-40B2-8D42-A50FB6EF1F24}" dt="2022-04-15T14:26:39.852" v="870" actId="165"/>
          <ac:spMkLst>
            <pc:docMk/>
            <pc:sldMk cId="2428557051" sldId="333"/>
            <ac:spMk id="266" creationId="{3D055D1D-B59B-4F28-95A5-8ABEAB3D9ABB}"/>
          </ac:spMkLst>
        </pc:spChg>
        <pc:spChg chg="mod">
          <ac:chgData name="hassan MH" userId="84cd2103f36ef0dc" providerId="LiveId" clId="{DEB09C12-C376-40B2-8D42-A50FB6EF1F24}" dt="2022-04-15T15:21:19.528" v="1581" actId="207"/>
          <ac:spMkLst>
            <pc:docMk/>
            <pc:sldMk cId="2428557051" sldId="333"/>
            <ac:spMk id="267" creationId="{39C71133-1E63-48CD-A535-9637257275EB}"/>
          </ac:spMkLst>
        </pc:spChg>
        <pc:spChg chg="mod">
          <ac:chgData name="hassan MH" userId="84cd2103f36ef0dc" providerId="LiveId" clId="{DEB09C12-C376-40B2-8D42-A50FB6EF1F24}" dt="2022-04-15T14:26:39.852" v="870" actId="165"/>
          <ac:spMkLst>
            <pc:docMk/>
            <pc:sldMk cId="2428557051" sldId="333"/>
            <ac:spMk id="268" creationId="{D698C9BA-38AA-44C7-8AE8-0AA0B3A66B75}"/>
          </ac:spMkLst>
        </pc:spChg>
        <pc:spChg chg="mod">
          <ac:chgData name="hassan MH" userId="84cd2103f36ef0dc" providerId="LiveId" clId="{DEB09C12-C376-40B2-8D42-A50FB6EF1F24}" dt="2022-04-15T14:26:39.852" v="870" actId="165"/>
          <ac:spMkLst>
            <pc:docMk/>
            <pc:sldMk cId="2428557051" sldId="333"/>
            <ac:spMk id="269" creationId="{8AEAAB12-3709-48B0-AE86-C3CF328D474D}"/>
          </ac:spMkLst>
        </pc:spChg>
        <pc:spChg chg="mod">
          <ac:chgData name="hassan MH" userId="84cd2103f36ef0dc" providerId="LiveId" clId="{DEB09C12-C376-40B2-8D42-A50FB6EF1F24}" dt="2022-04-15T14:26:39.852" v="870" actId="165"/>
          <ac:spMkLst>
            <pc:docMk/>
            <pc:sldMk cId="2428557051" sldId="333"/>
            <ac:spMk id="270" creationId="{97378EAA-027D-4081-B2C1-6923BF80F9F2}"/>
          </ac:spMkLst>
        </pc:spChg>
        <pc:spChg chg="mod">
          <ac:chgData name="hassan MH" userId="84cd2103f36ef0dc" providerId="LiveId" clId="{DEB09C12-C376-40B2-8D42-A50FB6EF1F24}" dt="2022-04-15T14:26:39.852" v="870" actId="165"/>
          <ac:spMkLst>
            <pc:docMk/>
            <pc:sldMk cId="2428557051" sldId="333"/>
            <ac:spMk id="271" creationId="{9F466177-66F8-4C5F-81C2-2B21C9278A42}"/>
          </ac:spMkLst>
        </pc:spChg>
        <pc:spChg chg="mod">
          <ac:chgData name="hassan MH" userId="84cd2103f36ef0dc" providerId="LiveId" clId="{DEB09C12-C376-40B2-8D42-A50FB6EF1F24}" dt="2022-04-15T14:26:46.893" v="876" actId="1076"/>
          <ac:spMkLst>
            <pc:docMk/>
            <pc:sldMk cId="2428557051" sldId="333"/>
            <ac:spMk id="272" creationId="{A85F3DA4-2C5C-4D76-A75D-BC8C32F9F599}"/>
          </ac:spMkLst>
        </pc:spChg>
        <pc:spChg chg="mod">
          <ac:chgData name="hassan MH" userId="84cd2103f36ef0dc" providerId="LiveId" clId="{DEB09C12-C376-40B2-8D42-A50FB6EF1F24}" dt="2022-04-15T14:22:41.845" v="790" actId="165"/>
          <ac:spMkLst>
            <pc:docMk/>
            <pc:sldMk cId="2428557051" sldId="333"/>
            <ac:spMk id="273" creationId="{F9D0B6AF-83FD-4017-B22E-5B35ACE303DA}"/>
          </ac:spMkLst>
        </pc:spChg>
        <pc:spChg chg="mod">
          <ac:chgData name="hassan MH" userId="84cd2103f36ef0dc" providerId="LiveId" clId="{DEB09C12-C376-40B2-8D42-A50FB6EF1F24}" dt="2022-04-15T14:22:41.845" v="790" actId="165"/>
          <ac:spMkLst>
            <pc:docMk/>
            <pc:sldMk cId="2428557051" sldId="333"/>
            <ac:spMk id="274" creationId="{D64FA6BD-BE1B-4682-A2C9-1892E7DA0925}"/>
          </ac:spMkLst>
        </pc:spChg>
        <pc:spChg chg="mod">
          <ac:chgData name="hassan MH" userId="84cd2103f36ef0dc" providerId="LiveId" clId="{DEB09C12-C376-40B2-8D42-A50FB6EF1F24}" dt="2022-04-15T14:22:41.845" v="790" actId="165"/>
          <ac:spMkLst>
            <pc:docMk/>
            <pc:sldMk cId="2428557051" sldId="333"/>
            <ac:spMk id="275" creationId="{09086C58-1146-4F98-A09D-9807F6365425}"/>
          </ac:spMkLst>
        </pc:spChg>
        <pc:spChg chg="mod">
          <ac:chgData name="hassan MH" userId="84cd2103f36ef0dc" providerId="LiveId" clId="{DEB09C12-C376-40B2-8D42-A50FB6EF1F24}" dt="2022-04-15T14:22:41.845" v="790" actId="165"/>
          <ac:spMkLst>
            <pc:docMk/>
            <pc:sldMk cId="2428557051" sldId="333"/>
            <ac:spMk id="276" creationId="{9A52B873-8FF3-46E2-ACFA-44BDB4254298}"/>
          </ac:spMkLst>
        </pc:spChg>
        <pc:spChg chg="mod">
          <ac:chgData name="hassan MH" userId="84cd2103f36ef0dc" providerId="LiveId" clId="{DEB09C12-C376-40B2-8D42-A50FB6EF1F24}" dt="2022-04-15T14:22:41.845" v="790" actId="165"/>
          <ac:spMkLst>
            <pc:docMk/>
            <pc:sldMk cId="2428557051" sldId="333"/>
            <ac:spMk id="277" creationId="{18A5504A-D399-4008-B72C-07D63F5F4BE3}"/>
          </ac:spMkLst>
        </pc:spChg>
        <pc:spChg chg="mod topLvl">
          <ac:chgData name="hassan MH" userId="84cd2103f36ef0dc" providerId="LiveId" clId="{DEB09C12-C376-40B2-8D42-A50FB6EF1F24}" dt="2022-04-15T14:26:39.852" v="870" actId="165"/>
          <ac:spMkLst>
            <pc:docMk/>
            <pc:sldMk cId="2428557051" sldId="333"/>
            <ac:spMk id="279" creationId="{F954FCBD-13AA-4C74-87EB-DDF86B0E1214}"/>
          </ac:spMkLst>
        </pc:spChg>
        <pc:spChg chg="mod topLvl">
          <ac:chgData name="hassan MH" userId="84cd2103f36ef0dc" providerId="LiveId" clId="{DEB09C12-C376-40B2-8D42-A50FB6EF1F24}" dt="2022-04-15T14:26:39.852" v="870" actId="165"/>
          <ac:spMkLst>
            <pc:docMk/>
            <pc:sldMk cId="2428557051" sldId="333"/>
            <ac:spMk id="280" creationId="{6A68A6CB-2960-458C-85A1-EBB0764999F0}"/>
          </ac:spMkLst>
        </pc:spChg>
        <pc:spChg chg="mod topLvl">
          <ac:chgData name="hassan MH" userId="84cd2103f36ef0dc" providerId="LiveId" clId="{DEB09C12-C376-40B2-8D42-A50FB6EF1F24}" dt="2022-04-15T14:26:39.852" v="870" actId="165"/>
          <ac:spMkLst>
            <pc:docMk/>
            <pc:sldMk cId="2428557051" sldId="333"/>
            <ac:spMk id="281" creationId="{8CEB05ED-7511-49FD-BA2E-A5AA1BFCA681}"/>
          </ac:spMkLst>
        </pc:spChg>
        <pc:spChg chg="mod topLvl">
          <ac:chgData name="hassan MH" userId="84cd2103f36ef0dc" providerId="LiveId" clId="{DEB09C12-C376-40B2-8D42-A50FB6EF1F24}" dt="2022-04-15T14:58:21.286" v="1271" actId="1076"/>
          <ac:spMkLst>
            <pc:docMk/>
            <pc:sldMk cId="2428557051" sldId="333"/>
            <ac:spMk id="282" creationId="{96471C27-F47F-4397-B8E1-93E7E7E2036A}"/>
          </ac:spMkLst>
        </pc:spChg>
        <pc:spChg chg="add mod topLvl">
          <ac:chgData name="hassan MH" userId="84cd2103f36ef0dc" providerId="LiveId" clId="{DEB09C12-C376-40B2-8D42-A50FB6EF1F24}" dt="2022-04-15T14:58:39.064" v="1273" actId="1076"/>
          <ac:spMkLst>
            <pc:docMk/>
            <pc:sldMk cId="2428557051" sldId="333"/>
            <ac:spMk id="283" creationId="{06D71BC7-AD01-41BB-9422-5A17B2FCF556}"/>
          </ac:spMkLst>
        </pc:spChg>
        <pc:spChg chg="add mod topLvl">
          <ac:chgData name="hassan MH" userId="84cd2103f36ef0dc" providerId="LiveId" clId="{DEB09C12-C376-40B2-8D42-A50FB6EF1F24}" dt="2022-04-15T14:58:41.076" v="1274" actId="1076"/>
          <ac:spMkLst>
            <pc:docMk/>
            <pc:sldMk cId="2428557051" sldId="333"/>
            <ac:spMk id="284" creationId="{F1255225-FB9F-4A43-8B03-485400B6EE33}"/>
          </ac:spMkLst>
        </pc:spChg>
        <pc:spChg chg="add mod">
          <ac:chgData name="hassan MH" userId="84cd2103f36ef0dc" providerId="LiveId" clId="{DEB09C12-C376-40B2-8D42-A50FB6EF1F24}" dt="2022-04-15T14:28:33.418" v="887" actId="1076"/>
          <ac:spMkLst>
            <pc:docMk/>
            <pc:sldMk cId="2428557051" sldId="333"/>
            <ac:spMk id="285" creationId="{D97CAACB-6F03-4306-99A0-0B0F85FEF474}"/>
          </ac:spMkLst>
        </pc:spChg>
        <pc:spChg chg="add mod">
          <ac:chgData name="hassan MH" userId="84cd2103f36ef0dc" providerId="LiveId" clId="{DEB09C12-C376-40B2-8D42-A50FB6EF1F24}" dt="2022-04-15T14:57:49.097" v="1262" actId="164"/>
          <ac:spMkLst>
            <pc:docMk/>
            <pc:sldMk cId="2428557051" sldId="333"/>
            <ac:spMk id="286" creationId="{15AFD137-3B7E-468D-9B9A-D55837904F52}"/>
          </ac:spMkLst>
        </pc:spChg>
        <pc:grpChg chg="add del mod">
          <ac:chgData name="hassan MH" userId="84cd2103f36ef0dc" providerId="LiveId" clId="{DEB09C12-C376-40B2-8D42-A50FB6EF1F24}" dt="2022-04-15T14:58:58.818" v="1276" actId="164"/>
          <ac:grpSpMkLst>
            <pc:docMk/>
            <pc:sldMk cId="2428557051" sldId="333"/>
            <ac:grpSpMk id="3" creationId="{0666F3D3-6815-4A39-B50A-A119EC5AF89E}"/>
          </ac:grpSpMkLst>
        </pc:grpChg>
        <pc:grpChg chg="add mod">
          <ac:chgData name="hassan MH" userId="84cd2103f36ef0dc" providerId="LiveId" clId="{DEB09C12-C376-40B2-8D42-A50FB6EF1F24}" dt="2022-04-15T14:58:58.818" v="1276" actId="164"/>
          <ac:grpSpMkLst>
            <pc:docMk/>
            <pc:sldMk cId="2428557051" sldId="333"/>
            <ac:grpSpMk id="5" creationId="{C22068F5-5811-446E-A648-9590F65EC17D}"/>
          </ac:grpSpMkLst>
        </pc:grpChg>
        <pc:grpChg chg="add del mod">
          <ac:chgData name="hassan MH" userId="84cd2103f36ef0dc" providerId="LiveId" clId="{DEB09C12-C376-40B2-8D42-A50FB6EF1F24}" dt="2022-04-15T17:01:00.320" v="2359" actId="21"/>
          <ac:grpSpMkLst>
            <pc:docMk/>
            <pc:sldMk cId="2428557051" sldId="333"/>
            <ac:grpSpMk id="6" creationId="{BCC0A924-AEF3-4BED-96FE-39D372C0EC0C}"/>
          </ac:grpSpMkLst>
        </pc:grpChg>
        <pc:grpChg chg="add mod">
          <ac:chgData name="hassan MH" userId="84cd2103f36ef0dc" providerId="LiveId" clId="{DEB09C12-C376-40B2-8D42-A50FB6EF1F24}" dt="2022-04-15T15:59:51.109" v="2151" actId="164"/>
          <ac:grpSpMkLst>
            <pc:docMk/>
            <pc:sldMk cId="2428557051" sldId="333"/>
            <ac:grpSpMk id="11" creationId="{F591DB0A-7D62-4423-81BA-8A429DF20C1D}"/>
          </ac:grpSpMkLst>
        </pc:grpChg>
        <pc:grpChg chg="add mod">
          <ac:chgData name="hassan MH" userId="84cd2103f36ef0dc" providerId="LiveId" clId="{DEB09C12-C376-40B2-8D42-A50FB6EF1F24}" dt="2022-04-15T15:59:51.109" v="2151" actId="164"/>
          <ac:grpSpMkLst>
            <pc:docMk/>
            <pc:sldMk cId="2428557051" sldId="333"/>
            <ac:grpSpMk id="12" creationId="{96FA4DA6-930D-403C-A18C-953F8D9D1F8B}"/>
          </ac:grpSpMkLst>
        </pc:grpChg>
        <pc:grpChg chg="mod">
          <ac:chgData name="hassan MH" userId="84cd2103f36ef0dc" providerId="LiveId" clId="{DEB09C12-C376-40B2-8D42-A50FB6EF1F24}" dt="2022-04-15T14:28:33.418" v="887" actId="1076"/>
          <ac:grpSpMkLst>
            <pc:docMk/>
            <pc:sldMk cId="2428557051" sldId="333"/>
            <ac:grpSpMk id="33" creationId="{F2EF4DB0-3FEF-4DCD-86E8-B0C244D52BEF}"/>
          </ac:grpSpMkLst>
        </pc:grpChg>
        <pc:grpChg chg="mod">
          <ac:chgData name="hassan MH" userId="84cd2103f36ef0dc" providerId="LiveId" clId="{DEB09C12-C376-40B2-8D42-A50FB6EF1F24}" dt="2022-04-15T15:27:39.332" v="1646" actId="164"/>
          <ac:grpSpMkLst>
            <pc:docMk/>
            <pc:sldMk cId="2428557051" sldId="333"/>
            <ac:grpSpMk id="35" creationId="{CFFC3342-D25B-44CF-82BA-607E94872C80}"/>
          </ac:grpSpMkLst>
        </pc:grpChg>
        <pc:grpChg chg="mod">
          <ac:chgData name="hassan MH" userId="84cd2103f36ef0dc" providerId="LiveId" clId="{DEB09C12-C376-40B2-8D42-A50FB6EF1F24}" dt="2022-04-15T15:27:39.332" v="1646" actId="164"/>
          <ac:grpSpMkLst>
            <pc:docMk/>
            <pc:sldMk cId="2428557051" sldId="333"/>
            <ac:grpSpMk id="36" creationId="{82033727-E42B-4676-A094-FB3137F72277}"/>
          </ac:grpSpMkLst>
        </pc:grpChg>
        <pc:grpChg chg="mod">
          <ac:chgData name="hassan MH" userId="84cd2103f36ef0dc" providerId="LiveId" clId="{DEB09C12-C376-40B2-8D42-A50FB6EF1F24}" dt="2022-04-15T15:27:39.332" v="1646" actId="164"/>
          <ac:grpSpMkLst>
            <pc:docMk/>
            <pc:sldMk cId="2428557051" sldId="333"/>
            <ac:grpSpMk id="38" creationId="{7F0F119C-C62F-4C99-9B05-E2EE873628ED}"/>
          </ac:grpSpMkLst>
        </pc:grpChg>
        <pc:grpChg chg="add del mod">
          <ac:chgData name="hassan MH" userId="84cd2103f36ef0dc" providerId="LiveId" clId="{DEB09C12-C376-40B2-8D42-A50FB6EF1F24}" dt="2022-04-15T14:22:41.845" v="790" actId="165"/>
          <ac:grpSpMkLst>
            <pc:docMk/>
            <pc:sldMk cId="2428557051" sldId="333"/>
            <ac:grpSpMk id="88" creationId="{4135CB95-AF7F-4F4A-8855-B0C80C4DC991}"/>
          </ac:grpSpMkLst>
        </pc:grpChg>
        <pc:grpChg chg="del mod topLvl">
          <ac:chgData name="hassan MH" userId="84cd2103f36ef0dc" providerId="LiveId" clId="{DEB09C12-C376-40B2-8D42-A50FB6EF1F24}" dt="2022-04-15T14:22:48.049" v="791" actId="478"/>
          <ac:grpSpMkLst>
            <pc:docMk/>
            <pc:sldMk cId="2428557051" sldId="333"/>
            <ac:grpSpMk id="89" creationId="{DA86BC07-0441-4288-9591-F8555D804073}"/>
          </ac:grpSpMkLst>
        </pc:grpChg>
        <pc:grpChg chg="add del mod topLvl">
          <ac:chgData name="hassan MH" userId="84cd2103f36ef0dc" providerId="LiveId" clId="{DEB09C12-C376-40B2-8D42-A50FB6EF1F24}" dt="2022-04-15T14:26:39.852" v="870" actId="165"/>
          <ac:grpSpMkLst>
            <pc:docMk/>
            <pc:sldMk cId="2428557051" sldId="333"/>
            <ac:grpSpMk id="90" creationId="{3EA0B066-4F7A-46F1-934B-ABFA1776F70D}"/>
          </ac:grpSpMkLst>
        </pc:grpChg>
        <pc:grpChg chg="add del mod topLvl">
          <ac:chgData name="hassan MH" userId="84cd2103f36ef0dc" providerId="LiveId" clId="{DEB09C12-C376-40B2-8D42-A50FB6EF1F24}" dt="2022-04-15T14:26:39.852" v="870" actId="165"/>
          <ac:grpSpMkLst>
            <pc:docMk/>
            <pc:sldMk cId="2428557051" sldId="333"/>
            <ac:grpSpMk id="91" creationId="{B9ACCC3A-AA84-42BF-9A7D-9AE4D3ABCC44}"/>
          </ac:grpSpMkLst>
        </pc:grpChg>
        <pc:grpChg chg="del">
          <ac:chgData name="hassan MH" userId="84cd2103f36ef0dc" providerId="LiveId" clId="{DEB09C12-C376-40B2-8D42-A50FB6EF1F24}" dt="2022-04-15T14:16:36.448" v="730" actId="478"/>
          <ac:grpSpMkLst>
            <pc:docMk/>
            <pc:sldMk cId="2428557051" sldId="333"/>
            <ac:grpSpMk id="103" creationId="{0627D050-363D-4ADC-A627-8A7B548939FC}"/>
          </ac:grpSpMkLst>
        </pc:grpChg>
        <pc:grpChg chg="mod topLvl">
          <ac:chgData name="hassan MH" userId="84cd2103f36ef0dc" providerId="LiveId" clId="{DEB09C12-C376-40B2-8D42-A50FB6EF1F24}" dt="2022-04-15T14:26:39.852" v="870" actId="165"/>
          <ac:grpSpMkLst>
            <pc:docMk/>
            <pc:sldMk cId="2428557051" sldId="333"/>
            <ac:grpSpMk id="256" creationId="{6FDA40BE-2662-48A0-A4C5-C6069884BDF3}"/>
          </ac:grpSpMkLst>
        </pc:grpChg>
        <pc:grpChg chg="mod">
          <ac:chgData name="hassan MH" userId="84cd2103f36ef0dc" providerId="LiveId" clId="{DEB09C12-C376-40B2-8D42-A50FB6EF1F24}" dt="2022-04-15T14:26:39.852" v="870" actId="165"/>
          <ac:grpSpMkLst>
            <pc:docMk/>
            <pc:sldMk cId="2428557051" sldId="333"/>
            <ac:grpSpMk id="257" creationId="{C3A922F1-2912-49F3-B4F8-ADE7B79DCD36}"/>
          </ac:grpSpMkLst>
        </pc:grpChg>
        <pc:grpChg chg="add del mod ord topLvl">
          <ac:chgData name="hassan MH" userId="84cd2103f36ef0dc" providerId="LiveId" clId="{DEB09C12-C376-40B2-8D42-A50FB6EF1F24}" dt="2022-04-15T14:26:39.852" v="870" actId="165"/>
          <ac:grpSpMkLst>
            <pc:docMk/>
            <pc:sldMk cId="2428557051" sldId="333"/>
            <ac:grpSpMk id="278" creationId="{92805602-EAC8-4040-8FD5-584BC0CE4849}"/>
          </ac:grpSpMkLst>
        </pc:grpChg>
        <pc:picChg chg="add mod">
          <ac:chgData name="hassan MH" userId="84cd2103f36ef0dc" providerId="LiveId" clId="{DEB09C12-C376-40B2-8D42-A50FB6EF1F24}" dt="2022-04-15T17:01:05.786" v="2362" actId="1076"/>
          <ac:picMkLst>
            <pc:docMk/>
            <pc:sldMk cId="2428557051" sldId="333"/>
            <ac:picMk id="14" creationId="{1854A54E-A0A0-434A-A1D6-1B92BE67DCB9}"/>
          </ac:picMkLst>
        </pc:picChg>
        <pc:picChg chg="del">
          <ac:chgData name="hassan MH" userId="84cd2103f36ef0dc" providerId="LiveId" clId="{DEB09C12-C376-40B2-8D42-A50FB6EF1F24}" dt="2022-04-15T16:06:17.743" v="2228" actId="478"/>
          <ac:picMkLst>
            <pc:docMk/>
            <pc:sldMk cId="2428557051" sldId="333"/>
            <ac:picMk id="22" creationId="{8E954309-8309-435D-AD98-CED17F6DCDD2}"/>
          </ac:picMkLst>
        </pc:picChg>
        <pc:picChg chg="del">
          <ac:chgData name="hassan MH" userId="84cd2103f36ef0dc" providerId="LiveId" clId="{DEB09C12-C376-40B2-8D42-A50FB6EF1F24}" dt="2022-04-15T16:06:18.190" v="2229" actId="478"/>
          <ac:picMkLst>
            <pc:docMk/>
            <pc:sldMk cId="2428557051" sldId="333"/>
            <ac:picMk id="24" creationId="{D82FCFA6-E29F-4EDE-B510-0F8F15D93F92}"/>
          </ac:picMkLst>
        </pc:picChg>
      </pc:sldChg>
      <pc:sldChg chg="add del setBg">
        <pc:chgData name="hassan MH" userId="84cd2103f36ef0dc" providerId="LiveId" clId="{DEB09C12-C376-40B2-8D42-A50FB6EF1F24}" dt="2022-04-15T14:29:26.585" v="890"/>
        <pc:sldMkLst>
          <pc:docMk/>
          <pc:sldMk cId="1390288450" sldId="334"/>
        </pc:sldMkLst>
      </pc:sldChg>
      <pc:sldChg chg="addSp delSp modSp add mod ord modNotesTx">
        <pc:chgData name="hassan MH" userId="84cd2103f36ef0dc" providerId="LiveId" clId="{DEB09C12-C376-40B2-8D42-A50FB6EF1F24}" dt="2022-04-15T16:56:17.291" v="2259"/>
        <pc:sldMkLst>
          <pc:docMk/>
          <pc:sldMk cId="4177408876" sldId="334"/>
        </pc:sldMkLst>
        <pc:spChg chg="mod">
          <ac:chgData name="hassan MH" userId="84cd2103f36ef0dc" providerId="LiveId" clId="{DEB09C12-C376-40B2-8D42-A50FB6EF1F24}" dt="2022-04-15T16:01:10.722" v="2173" actId="207"/>
          <ac:spMkLst>
            <pc:docMk/>
            <pc:sldMk cId="4177408876" sldId="334"/>
            <ac:spMk id="6" creationId="{9899EFA6-D345-4923-9C7D-5246B23A45F7}"/>
          </ac:spMkLst>
        </pc:spChg>
        <pc:spChg chg="mod">
          <ac:chgData name="hassan MH" userId="84cd2103f36ef0dc" providerId="LiveId" clId="{DEB09C12-C376-40B2-8D42-A50FB6EF1F24}" dt="2022-04-15T16:01:01.526" v="2172" actId="207"/>
          <ac:spMkLst>
            <pc:docMk/>
            <pc:sldMk cId="4177408876" sldId="334"/>
            <ac:spMk id="11" creationId="{0DA0A3D5-CCE2-46C8-A2F2-70FB37A17552}"/>
          </ac:spMkLst>
        </pc:spChg>
        <pc:spChg chg="mod">
          <ac:chgData name="hassan MH" userId="84cd2103f36ef0dc" providerId="LiveId" clId="{DEB09C12-C376-40B2-8D42-A50FB6EF1F24}" dt="2022-04-15T16:00:50.045" v="2167" actId="164"/>
          <ac:spMkLst>
            <pc:docMk/>
            <pc:sldMk cId="4177408876" sldId="334"/>
            <ac:spMk id="12" creationId="{B69AD4EC-7DB1-4E0D-B44A-759FCE267815}"/>
          </ac:spMkLst>
        </pc:spChg>
        <pc:spChg chg="mod">
          <ac:chgData name="hassan MH" userId="84cd2103f36ef0dc" providerId="LiveId" clId="{DEB09C12-C376-40B2-8D42-A50FB6EF1F24}" dt="2022-04-15T16:00:50.045" v="2167" actId="164"/>
          <ac:spMkLst>
            <pc:docMk/>
            <pc:sldMk cId="4177408876" sldId="334"/>
            <ac:spMk id="14" creationId="{78E83313-F642-4DC3-8E15-04B6F904CD6E}"/>
          </ac:spMkLst>
        </pc:spChg>
        <pc:spChg chg="mod">
          <ac:chgData name="hassan MH" userId="84cd2103f36ef0dc" providerId="LiveId" clId="{DEB09C12-C376-40B2-8D42-A50FB6EF1F24}" dt="2022-04-15T14:36:55.179" v="991" actId="20577"/>
          <ac:spMkLst>
            <pc:docMk/>
            <pc:sldMk cId="4177408876" sldId="334"/>
            <ac:spMk id="15" creationId="{4C544C68-F987-4052-9C90-CC4DC29724BE}"/>
          </ac:spMkLst>
        </pc:spChg>
        <pc:spChg chg="mod">
          <ac:chgData name="hassan MH" userId="84cd2103f36ef0dc" providerId="LiveId" clId="{DEB09C12-C376-40B2-8D42-A50FB6EF1F24}" dt="2022-04-15T16:00:50.045" v="2167" actId="164"/>
          <ac:spMkLst>
            <pc:docMk/>
            <pc:sldMk cId="4177408876" sldId="334"/>
            <ac:spMk id="16" creationId="{79986917-903E-47A5-B1EF-9B24BADC8E4B}"/>
          </ac:spMkLst>
        </pc:spChg>
        <pc:spChg chg="mod">
          <ac:chgData name="hassan MH" userId="84cd2103f36ef0dc" providerId="LiveId" clId="{DEB09C12-C376-40B2-8D42-A50FB6EF1F24}" dt="2022-04-15T16:01:17.429" v="2174" actId="164"/>
          <ac:spMkLst>
            <pc:docMk/>
            <pc:sldMk cId="4177408876" sldId="334"/>
            <ac:spMk id="20" creationId="{B9591290-2908-4FD1-BEC6-6522468E0514}"/>
          </ac:spMkLst>
        </pc:spChg>
        <pc:spChg chg="mod">
          <ac:chgData name="hassan MH" userId="84cd2103f36ef0dc" providerId="LiveId" clId="{DEB09C12-C376-40B2-8D42-A50FB6EF1F24}" dt="2022-04-15T16:00:50.045" v="2167" actId="164"/>
          <ac:spMkLst>
            <pc:docMk/>
            <pc:sldMk cId="4177408876" sldId="334"/>
            <ac:spMk id="21" creationId="{28633E0E-5C63-47D3-B34C-17AFE02B8492}"/>
          </ac:spMkLst>
        </pc:spChg>
        <pc:spChg chg="mod">
          <ac:chgData name="hassan MH" userId="84cd2103f36ef0dc" providerId="LiveId" clId="{DEB09C12-C376-40B2-8D42-A50FB6EF1F24}" dt="2022-04-15T16:00:50.045" v="2167" actId="164"/>
          <ac:spMkLst>
            <pc:docMk/>
            <pc:sldMk cId="4177408876" sldId="334"/>
            <ac:spMk id="24" creationId="{EABA37F0-BE80-4562-8582-C12F51B22F03}"/>
          </ac:spMkLst>
        </pc:spChg>
        <pc:spChg chg="mod">
          <ac:chgData name="hassan MH" userId="84cd2103f36ef0dc" providerId="LiveId" clId="{DEB09C12-C376-40B2-8D42-A50FB6EF1F24}" dt="2022-04-15T16:00:50.045" v="2167" actId="164"/>
          <ac:spMkLst>
            <pc:docMk/>
            <pc:sldMk cId="4177408876" sldId="334"/>
            <ac:spMk id="28" creationId="{07F8ED00-71AB-45DE-AC1D-559C3F8A0A13}"/>
          </ac:spMkLst>
        </pc:spChg>
        <pc:spChg chg="mod">
          <ac:chgData name="hassan MH" userId="84cd2103f36ef0dc" providerId="LiveId" clId="{DEB09C12-C376-40B2-8D42-A50FB6EF1F24}" dt="2022-04-15T14:37:07.254" v="994" actId="164"/>
          <ac:spMkLst>
            <pc:docMk/>
            <pc:sldMk cId="4177408876" sldId="334"/>
            <ac:spMk id="39" creationId="{070A82B1-E8EC-4FE1-B249-39DCE861FF19}"/>
          </ac:spMkLst>
        </pc:spChg>
        <pc:spChg chg="mod">
          <ac:chgData name="hassan MH" userId="84cd2103f36ef0dc" providerId="LiveId" clId="{DEB09C12-C376-40B2-8D42-A50FB6EF1F24}" dt="2022-04-15T16:00:50.045" v="2167" actId="164"/>
          <ac:spMkLst>
            <pc:docMk/>
            <pc:sldMk cId="4177408876" sldId="334"/>
            <ac:spMk id="48" creationId="{3286514E-A2F5-4744-B6EE-6CF70E2D566C}"/>
          </ac:spMkLst>
        </pc:spChg>
        <pc:spChg chg="mod">
          <ac:chgData name="hassan MH" userId="84cd2103f36ef0dc" providerId="LiveId" clId="{DEB09C12-C376-40B2-8D42-A50FB6EF1F24}" dt="2022-04-15T16:00:50.045" v="2167" actId="164"/>
          <ac:spMkLst>
            <pc:docMk/>
            <pc:sldMk cId="4177408876" sldId="334"/>
            <ac:spMk id="49" creationId="{591AD2D7-9273-42B6-B868-544EE5E089E8}"/>
          </ac:spMkLst>
        </pc:spChg>
        <pc:spChg chg="mod">
          <ac:chgData name="hassan MH" userId="84cd2103f36ef0dc" providerId="LiveId" clId="{DEB09C12-C376-40B2-8D42-A50FB6EF1F24}" dt="2022-04-15T16:00:50.045" v="2167" actId="164"/>
          <ac:spMkLst>
            <pc:docMk/>
            <pc:sldMk cId="4177408876" sldId="334"/>
            <ac:spMk id="51" creationId="{9EFEE4FF-2D4E-4C81-BF1C-4604878C4879}"/>
          </ac:spMkLst>
        </pc:spChg>
        <pc:spChg chg="mod">
          <ac:chgData name="hassan MH" userId="84cd2103f36ef0dc" providerId="LiveId" clId="{DEB09C12-C376-40B2-8D42-A50FB6EF1F24}" dt="2022-04-15T16:00:50.045" v="2167" actId="164"/>
          <ac:spMkLst>
            <pc:docMk/>
            <pc:sldMk cId="4177408876" sldId="334"/>
            <ac:spMk id="52" creationId="{D88D231C-5ED6-4E32-8E3F-792451F99CA4}"/>
          </ac:spMkLst>
        </pc:spChg>
        <pc:spChg chg="mod">
          <ac:chgData name="hassan MH" userId="84cd2103f36ef0dc" providerId="LiveId" clId="{DEB09C12-C376-40B2-8D42-A50FB6EF1F24}" dt="2022-04-15T16:00:50.045" v="2167" actId="164"/>
          <ac:spMkLst>
            <pc:docMk/>
            <pc:sldMk cId="4177408876" sldId="334"/>
            <ac:spMk id="53" creationId="{9097216F-C70F-4AB6-9FC7-C96464ECC2BB}"/>
          </ac:spMkLst>
        </pc:spChg>
        <pc:spChg chg="mod">
          <ac:chgData name="hassan MH" userId="84cd2103f36ef0dc" providerId="LiveId" clId="{DEB09C12-C376-40B2-8D42-A50FB6EF1F24}" dt="2022-04-15T16:00:50.045" v="2167" actId="164"/>
          <ac:spMkLst>
            <pc:docMk/>
            <pc:sldMk cId="4177408876" sldId="334"/>
            <ac:spMk id="55" creationId="{5498DBE7-D635-4D9F-9D28-2E1645C75163}"/>
          </ac:spMkLst>
        </pc:spChg>
        <pc:spChg chg="mod">
          <ac:chgData name="hassan MH" userId="84cd2103f36ef0dc" providerId="LiveId" clId="{DEB09C12-C376-40B2-8D42-A50FB6EF1F24}" dt="2022-04-15T16:00:50.045" v="2167" actId="164"/>
          <ac:spMkLst>
            <pc:docMk/>
            <pc:sldMk cId="4177408876" sldId="334"/>
            <ac:spMk id="56" creationId="{50C63C37-507C-41B2-A0E4-35419AB7A662}"/>
          </ac:spMkLst>
        </pc:spChg>
        <pc:spChg chg="mod">
          <ac:chgData name="hassan MH" userId="84cd2103f36ef0dc" providerId="LiveId" clId="{DEB09C12-C376-40B2-8D42-A50FB6EF1F24}" dt="2022-04-15T16:00:50.045" v="2167" actId="164"/>
          <ac:spMkLst>
            <pc:docMk/>
            <pc:sldMk cId="4177408876" sldId="334"/>
            <ac:spMk id="57" creationId="{B76C3815-2924-4521-B4EF-5467C3BAEF04}"/>
          </ac:spMkLst>
        </pc:spChg>
        <pc:spChg chg="mod">
          <ac:chgData name="hassan MH" userId="84cd2103f36ef0dc" providerId="LiveId" clId="{DEB09C12-C376-40B2-8D42-A50FB6EF1F24}" dt="2022-04-15T16:00:50.045" v="2167" actId="164"/>
          <ac:spMkLst>
            <pc:docMk/>
            <pc:sldMk cId="4177408876" sldId="334"/>
            <ac:spMk id="58" creationId="{6A7942BD-5481-4180-AD6D-661CFD165E04}"/>
          </ac:spMkLst>
        </pc:spChg>
        <pc:spChg chg="mod">
          <ac:chgData name="hassan MH" userId="84cd2103f36ef0dc" providerId="LiveId" clId="{DEB09C12-C376-40B2-8D42-A50FB6EF1F24}" dt="2022-04-15T16:00:50.045" v="2167" actId="164"/>
          <ac:spMkLst>
            <pc:docMk/>
            <pc:sldMk cId="4177408876" sldId="334"/>
            <ac:spMk id="59" creationId="{28701F31-6EDF-4E0A-AFAA-E53D292C6127}"/>
          </ac:spMkLst>
        </pc:spChg>
        <pc:spChg chg="mod">
          <ac:chgData name="hassan MH" userId="84cd2103f36ef0dc" providerId="LiveId" clId="{DEB09C12-C376-40B2-8D42-A50FB6EF1F24}" dt="2022-04-15T16:00:50.045" v="2167" actId="164"/>
          <ac:spMkLst>
            <pc:docMk/>
            <pc:sldMk cId="4177408876" sldId="334"/>
            <ac:spMk id="61" creationId="{3AF068F9-42D0-4377-8600-6A04470AC08D}"/>
          </ac:spMkLst>
        </pc:spChg>
        <pc:spChg chg="mod">
          <ac:chgData name="hassan MH" userId="84cd2103f36ef0dc" providerId="LiveId" clId="{DEB09C12-C376-40B2-8D42-A50FB6EF1F24}" dt="2022-04-15T16:00:50.045" v="2167" actId="164"/>
          <ac:spMkLst>
            <pc:docMk/>
            <pc:sldMk cId="4177408876" sldId="334"/>
            <ac:spMk id="62" creationId="{3C7977C5-1357-436A-94C4-F761BEE9348A}"/>
          </ac:spMkLst>
        </pc:spChg>
        <pc:spChg chg="mod">
          <ac:chgData name="hassan MH" userId="84cd2103f36ef0dc" providerId="LiveId" clId="{DEB09C12-C376-40B2-8D42-A50FB6EF1F24}" dt="2022-04-15T16:00:50.045" v="2167" actId="164"/>
          <ac:spMkLst>
            <pc:docMk/>
            <pc:sldMk cId="4177408876" sldId="334"/>
            <ac:spMk id="63" creationId="{4E54DD0C-997F-4BDA-8F53-DFE7A7AA0467}"/>
          </ac:spMkLst>
        </pc:spChg>
        <pc:spChg chg="mod">
          <ac:chgData name="hassan MH" userId="84cd2103f36ef0dc" providerId="LiveId" clId="{DEB09C12-C376-40B2-8D42-A50FB6EF1F24}" dt="2022-04-15T16:00:50.045" v="2167" actId="164"/>
          <ac:spMkLst>
            <pc:docMk/>
            <pc:sldMk cId="4177408876" sldId="334"/>
            <ac:spMk id="64" creationId="{CC0EF133-6EFF-44C2-A577-5A1DB2FBB3A9}"/>
          </ac:spMkLst>
        </pc:spChg>
        <pc:spChg chg="mod">
          <ac:chgData name="hassan MH" userId="84cd2103f36ef0dc" providerId="LiveId" clId="{DEB09C12-C376-40B2-8D42-A50FB6EF1F24}" dt="2022-04-15T16:00:50.045" v="2167" actId="164"/>
          <ac:spMkLst>
            <pc:docMk/>
            <pc:sldMk cId="4177408876" sldId="334"/>
            <ac:spMk id="65" creationId="{3BC9F7D0-D489-42CB-90FE-E5EFC9D8E5FF}"/>
          </ac:spMkLst>
        </pc:spChg>
        <pc:spChg chg="mod">
          <ac:chgData name="hassan MH" userId="84cd2103f36ef0dc" providerId="LiveId" clId="{DEB09C12-C376-40B2-8D42-A50FB6EF1F24}" dt="2022-04-15T16:00:50.045" v="2167" actId="164"/>
          <ac:spMkLst>
            <pc:docMk/>
            <pc:sldMk cId="4177408876" sldId="334"/>
            <ac:spMk id="66" creationId="{1BC30A4D-75C1-4E66-91B2-592C98A94394}"/>
          </ac:spMkLst>
        </pc:spChg>
        <pc:spChg chg="mod">
          <ac:chgData name="hassan MH" userId="84cd2103f36ef0dc" providerId="LiveId" clId="{DEB09C12-C376-40B2-8D42-A50FB6EF1F24}" dt="2022-04-15T16:00:50.045" v="2167" actId="164"/>
          <ac:spMkLst>
            <pc:docMk/>
            <pc:sldMk cId="4177408876" sldId="334"/>
            <ac:spMk id="67" creationId="{05B02A52-EF1C-4711-B4B6-DEC865CB6CB1}"/>
          </ac:spMkLst>
        </pc:spChg>
        <pc:spChg chg="mod">
          <ac:chgData name="hassan MH" userId="84cd2103f36ef0dc" providerId="LiveId" clId="{DEB09C12-C376-40B2-8D42-A50FB6EF1F24}" dt="2022-04-15T16:00:50.045" v="2167" actId="164"/>
          <ac:spMkLst>
            <pc:docMk/>
            <pc:sldMk cId="4177408876" sldId="334"/>
            <ac:spMk id="68" creationId="{3ED7D3C3-B6DF-4214-A53C-2DA40F082555}"/>
          </ac:spMkLst>
        </pc:spChg>
        <pc:spChg chg="mod">
          <ac:chgData name="hassan MH" userId="84cd2103f36ef0dc" providerId="LiveId" clId="{DEB09C12-C376-40B2-8D42-A50FB6EF1F24}" dt="2022-04-15T16:00:50.045" v="2167" actId="164"/>
          <ac:spMkLst>
            <pc:docMk/>
            <pc:sldMk cId="4177408876" sldId="334"/>
            <ac:spMk id="69" creationId="{27482370-3619-4C4C-8DE2-7F22EBDB9628}"/>
          </ac:spMkLst>
        </pc:spChg>
        <pc:spChg chg="mod">
          <ac:chgData name="hassan MH" userId="84cd2103f36ef0dc" providerId="LiveId" clId="{DEB09C12-C376-40B2-8D42-A50FB6EF1F24}" dt="2022-04-15T16:00:50.045" v="2167" actId="164"/>
          <ac:spMkLst>
            <pc:docMk/>
            <pc:sldMk cId="4177408876" sldId="334"/>
            <ac:spMk id="70" creationId="{D2761B91-CEE9-4E3A-AE78-4387B7613F89}"/>
          </ac:spMkLst>
        </pc:spChg>
        <pc:spChg chg="mod">
          <ac:chgData name="hassan MH" userId="84cd2103f36ef0dc" providerId="LiveId" clId="{DEB09C12-C376-40B2-8D42-A50FB6EF1F24}" dt="2022-04-15T16:00:50.045" v="2167" actId="164"/>
          <ac:spMkLst>
            <pc:docMk/>
            <pc:sldMk cId="4177408876" sldId="334"/>
            <ac:spMk id="71" creationId="{38D518F6-7AF9-413F-9061-0E230E2044AA}"/>
          </ac:spMkLst>
        </pc:spChg>
        <pc:spChg chg="mod">
          <ac:chgData name="hassan MH" userId="84cd2103f36ef0dc" providerId="LiveId" clId="{DEB09C12-C376-40B2-8D42-A50FB6EF1F24}" dt="2022-04-15T16:00:50.045" v="2167" actId="164"/>
          <ac:spMkLst>
            <pc:docMk/>
            <pc:sldMk cId="4177408876" sldId="334"/>
            <ac:spMk id="73" creationId="{6DF231A4-E2FE-4E3E-A6F5-B8F1FB1A28E8}"/>
          </ac:spMkLst>
        </pc:spChg>
        <pc:spChg chg="mod">
          <ac:chgData name="hassan MH" userId="84cd2103f36ef0dc" providerId="LiveId" clId="{DEB09C12-C376-40B2-8D42-A50FB6EF1F24}" dt="2022-04-15T16:00:50.045" v="2167" actId="164"/>
          <ac:spMkLst>
            <pc:docMk/>
            <pc:sldMk cId="4177408876" sldId="334"/>
            <ac:spMk id="74" creationId="{09BF2453-9F17-4402-8DDB-A76EE5AFFB32}"/>
          </ac:spMkLst>
        </pc:spChg>
        <pc:spChg chg="mod">
          <ac:chgData name="hassan MH" userId="84cd2103f36ef0dc" providerId="LiveId" clId="{DEB09C12-C376-40B2-8D42-A50FB6EF1F24}" dt="2022-04-15T16:00:50.045" v="2167" actId="164"/>
          <ac:spMkLst>
            <pc:docMk/>
            <pc:sldMk cId="4177408876" sldId="334"/>
            <ac:spMk id="75" creationId="{66B62AF4-D801-4C22-AFA4-1B03A53AE21C}"/>
          </ac:spMkLst>
        </pc:spChg>
        <pc:spChg chg="mod">
          <ac:chgData name="hassan MH" userId="84cd2103f36ef0dc" providerId="LiveId" clId="{DEB09C12-C376-40B2-8D42-A50FB6EF1F24}" dt="2022-04-15T16:00:50.045" v="2167" actId="164"/>
          <ac:spMkLst>
            <pc:docMk/>
            <pc:sldMk cId="4177408876" sldId="334"/>
            <ac:spMk id="76" creationId="{43A89F46-2B8A-4EE0-A1E9-2691CE04221F}"/>
          </ac:spMkLst>
        </pc:spChg>
        <pc:spChg chg="mod">
          <ac:chgData name="hassan MH" userId="84cd2103f36ef0dc" providerId="LiveId" clId="{DEB09C12-C376-40B2-8D42-A50FB6EF1F24}" dt="2022-04-15T16:00:50.045" v="2167" actId="164"/>
          <ac:spMkLst>
            <pc:docMk/>
            <pc:sldMk cId="4177408876" sldId="334"/>
            <ac:spMk id="77" creationId="{0CB286BD-2D9A-432D-A306-696B76FE2DEA}"/>
          </ac:spMkLst>
        </pc:spChg>
        <pc:spChg chg="mod">
          <ac:chgData name="hassan MH" userId="84cd2103f36ef0dc" providerId="LiveId" clId="{DEB09C12-C376-40B2-8D42-A50FB6EF1F24}" dt="2022-04-15T16:00:50.045" v="2167" actId="164"/>
          <ac:spMkLst>
            <pc:docMk/>
            <pc:sldMk cId="4177408876" sldId="334"/>
            <ac:spMk id="78" creationId="{4F467CB3-E15B-4304-A007-47A24D3815E4}"/>
          </ac:spMkLst>
        </pc:spChg>
        <pc:spChg chg="mod">
          <ac:chgData name="hassan MH" userId="84cd2103f36ef0dc" providerId="LiveId" clId="{DEB09C12-C376-40B2-8D42-A50FB6EF1F24}" dt="2022-04-15T16:00:50.045" v="2167" actId="164"/>
          <ac:spMkLst>
            <pc:docMk/>
            <pc:sldMk cId="4177408876" sldId="334"/>
            <ac:spMk id="79" creationId="{8C98AD28-1B59-41F6-9C8E-0FFFC3F251BF}"/>
          </ac:spMkLst>
        </pc:spChg>
        <pc:spChg chg="mod">
          <ac:chgData name="hassan MH" userId="84cd2103f36ef0dc" providerId="LiveId" clId="{DEB09C12-C376-40B2-8D42-A50FB6EF1F24}" dt="2022-04-15T16:00:50.045" v="2167" actId="164"/>
          <ac:spMkLst>
            <pc:docMk/>
            <pc:sldMk cId="4177408876" sldId="334"/>
            <ac:spMk id="80" creationId="{85AC4818-2465-469B-B9F5-993017D5D7A5}"/>
          </ac:spMkLst>
        </pc:spChg>
        <pc:spChg chg="mod">
          <ac:chgData name="hassan MH" userId="84cd2103f36ef0dc" providerId="LiveId" clId="{DEB09C12-C376-40B2-8D42-A50FB6EF1F24}" dt="2022-04-15T16:00:50.045" v="2167" actId="164"/>
          <ac:spMkLst>
            <pc:docMk/>
            <pc:sldMk cId="4177408876" sldId="334"/>
            <ac:spMk id="81" creationId="{0EA80575-DB3B-4286-9326-EF0A11E33DFF}"/>
          </ac:spMkLst>
        </pc:spChg>
        <pc:spChg chg="mod">
          <ac:chgData name="hassan MH" userId="84cd2103f36ef0dc" providerId="LiveId" clId="{DEB09C12-C376-40B2-8D42-A50FB6EF1F24}" dt="2022-04-15T16:00:50.045" v="2167" actId="164"/>
          <ac:spMkLst>
            <pc:docMk/>
            <pc:sldMk cId="4177408876" sldId="334"/>
            <ac:spMk id="82" creationId="{4D91E0C9-C75F-4DED-B3B0-BDBA2CDA7069}"/>
          </ac:spMkLst>
        </pc:spChg>
        <pc:spChg chg="mod">
          <ac:chgData name="hassan MH" userId="84cd2103f36ef0dc" providerId="LiveId" clId="{DEB09C12-C376-40B2-8D42-A50FB6EF1F24}" dt="2022-04-15T16:00:50.045" v="2167" actId="164"/>
          <ac:spMkLst>
            <pc:docMk/>
            <pc:sldMk cId="4177408876" sldId="334"/>
            <ac:spMk id="83" creationId="{8008FD18-BDC7-4204-B63A-FAEC90145042}"/>
          </ac:spMkLst>
        </pc:spChg>
        <pc:spChg chg="mod">
          <ac:chgData name="hassan MH" userId="84cd2103f36ef0dc" providerId="LiveId" clId="{DEB09C12-C376-40B2-8D42-A50FB6EF1F24}" dt="2022-04-15T16:00:50.045" v="2167" actId="164"/>
          <ac:spMkLst>
            <pc:docMk/>
            <pc:sldMk cId="4177408876" sldId="334"/>
            <ac:spMk id="84" creationId="{6D055AB6-D8FE-438C-8518-986B5A39BA56}"/>
          </ac:spMkLst>
        </pc:spChg>
        <pc:grpChg chg="add del mod">
          <ac:chgData name="hassan MH" userId="84cd2103f36ef0dc" providerId="LiveId" clId="{DEB09C12-C376-40B2-8D42-A50FB6EF1F24}" dt="2022-04-15T14:38:11.639" v="1011" actId="478"/>
          <ac:grpSpMkLst>
            <pc:docMk/>
            <pc:sldMk cId="4177408876" sldId="334"/>
            <ac:grpSpMk id="2" creationId="{568DCB00-91FE-4903-8334-596D97D88009}"/>
          </ac:grpSpMkLst>
        </pc:grpChg>
        <pc:grpChg chg="del mod">
          <ac:chgData name="hassan MH" userId="84cd2103f36ef0dc" providerId="LiveId" clId="{DEB09C12-C376-40B2-8D42-A50FB6EF1F24}" dt="2022-04-15T14:37:20.186" v="1001" actId="27803"/>
          <ac:grpSpMkLst>
            <pc:docMk/>
            <pc:sldMk cId="4177408876" sldId="334"/>
            <ac:grpSpMk id="4" creationId="{60FC8B26-BB5D-4D6F-8807-D2C6D194E468}"/>
          </ac:grpSpMkLst>
        </pc:grpChg>
        <pc:grpChg chg="mod">
          <ac:chgData name="hassan MH" userId="84cd2103f36ef0dc" providerId="LiveId" clId="{DEB09C12-C376-40B2-8D42-A50FB6EF1F24}" dt="2022-04-15T16:00:50.045" v="2167" actId="164"/>
          <ac:grpSpMkLst>
            <pc:docMk/>
            <pc:sldMk cId="4177408876" sldId="334"/>
            <ac:grpSpMk id="5" creationId="{457B9599-C82A-4DDE-9AFE-FE02D3615303}"/>
          </ac:grpSpMkLst>
        </pc:grpChg>
        <pc:grpChg chg="mod">
          <ac:chgData name="hassan MH" userId="84cd2103f36ef0dc" providerId="LiveId" clId="{DEB09C12-C376-40B2-8D42-A50FB6EF1F24}" dt="2022-04-15T16:00:50.045" v="2167" actId="164"/>
          <ac:grpSpMkLst>
            <pc:docMk/>
            <pc:sldMk cId="4177408876" sldId="334"/>
            <ac:grpSpMk id="13" creationId="{AFB5AC22-7EB9-4932-997A-D2DCB4D00522}"/>
          </ac:grpSpMkLst>
        </pc:grpChg>
        <pc:grpChg chg="mod">
          <ac:chgData name="hassan MH" userId="84cd2103f36ef0dc" providerId="LiveId" clId="{DEB09C12-C376-40B2-8D42-A50FB6EF1F24}" dt="2022-04-15T16:00:50.045" v="2167" actId="164"/>
          <ac:grpSpMkLst>
            <pc:docMk/>
            <pc:sldMk cId="4177408876" sldId="334"/>
            <ac:grpSpMk id="26" creationId="{FFA3853D-400E-45DE-A0AA-6172993A0448}"/>
          </ac:grpSpMkLst>
        </pc:grpChg>
        <pc:grpChg chg="mod">
          <ac:chgData name="hassan MH" userId="84cd2103f36ef0dc" providerId="LiveId" clId="{DEB09C12-C376-40B2-8D42-A50FB6EF1F24}" dt="2022-04-15T14:37:07.254" v="994" actId="164"/>
          <ac:grpSpMkLst>
            <pc:docMk/>
            <pc:sldMk cId="4177408876" sldId="334"/>
            <ac:grpSpMk id="29" creationId="{B935034F-5F64-44D3-A134-9F9A3235A052}"/>
          </ac:grpSpMkLst>
        </pc:grpChg>
        <pc:grpChg chg="mod">
          <ac:chgData name="hassan MH" userId="84cd2103f36ef0dc" providerId="LiveId" clId="{DEB09C12-C376-40B2-8D42-A50FB6EF1F24}" dt="2022-04-15T14:37:07.254" v="994" actId="164"/>
          <ac:grpSpMkLst>
            <pc:docMk/>
            <pc:sldMk cId="4177408876" sldId="334"/>
            <ac:grpSpMk id="36" creationId="{2AB5F9A5-6DFC-476B-89DD-4F19F38B2269}"/>
          </ac:grpSpMkLst>
        </pc:grpChg>
        <pc:grpChg chg="mod">
          <ac:chgData name="hassan MH" userId="84cd2103f36ef0dc" providerId="LiveId" clId="{DEB09C12-C376-40B2-8D42-A50FB6EF1F24}" dt="2022-04-15T14:37:07.254" v="994" actId="164"/>
          <ac:grpSpMkLst>
            <pc:docMk/>
            <pc:sldMk cId="4177408876" sldId="334"/>
            <ac:grpSpMk id="40" creationId="{71AA9E35-F9F7-44F0-8A52-2510C55C3336}"/>
          </ac:grpSpMkLst>
        </pc:grpChg>
        <pc:grpChg chg="mod">
          <ac:chgData name="hassan MH" userId="84cd2103f36ef0dc" providerId="LiveId" clId="{DEB09C12-C376-40B2-8D42-A50FB6EF1F24}" dt="2022-04-15T16:00:50.045" v="2167" actId="164"/>
          <ac:grpSpMkLst>
            <pc:docMk/>
            <pc:sldMk cId="4177408876" sldId="334"/>
            <ac:grpSpMk id="50" creationId="{70373169-DF52-4464-8B1F-9BBEAEB5EC07}"/>
          </ac:grpSpMkLst>
        </pc:grpChg>
        <pc:grpChg chg="mod">
          <ac:chgData name="hassan MH" userId="84cd2103f36ef0dc" providerId="LiveId" clId="{DEB09C12-C376-40B2-8D42-A50FB6EF1F24}" dt="2022-04-15T16:00:50.045" v="2167" actId="164"/>
          <ac:grpSpMkLst>
            <pc:docMk/>
            <pc:sldMk cId="4177408876" sldId="334"/>
            <ac:grpSpMk id="54" creationId="{D3445FC1-9C5B-4B0A-A7CF-C0B4FE9EDEEB}"/>
          </ac:grpSpMkLst>
        </pc:grpChg>
        <pc:grpChg chg="mod">
          <ac:chgData name="hassan MH" userId="84cd2103f36ef0dc" providerId="LiveId" clId="{DEB09C12-C376-40B2-8D42-A50FB6EF1F24}" dt="2022-04-15T16:00:50.045" v="2167" actId="164"/>
          <ac:grpSpMkLst>
            <pc:docMk/>
            <pc:sldMk cId="4177408876" sldId="334"/>
            <ac:grpSpMk id="60" creationId="{5A8D69BA-B0C3-419F-A121-5C9EBBFE5A8F}"/>
          </ac:grpSpMkLst>
        </pc:grpChg>
        <pc:grpChg chg="mod">
          <ac:chgData name="hassan MH" userId="84cd2103f36ef0dc" providerId="LiveId" clId="{DEB09C12-C376-40B2-8D42-A50FB6EF1F24}" dt="2022-04-15T16:00:50.045" v="2167" actId="164"/>
          <ac:grpSpMkLst>
            <pc:docMk/>
            <pc:sldMk cId="4177408876" sldId="334"/>
            <ac:grpSpMk id="72" creationId="{17DC2C88-18D3-4469-AA2E-2EC4604D762D}"/>
          </ac:grpSpMkLst>
        </pc:grpChg>
        <pc:grpChg chg="add mod">
          <ac:chgData name="hassan MH" userId="84cd2103f36ef0dc" providerId="LiveId" clId="{DEB09C12-C376-40B2-8D42-A50FB6EF1F24}" dt="2022-04-15T16:01:17.429" v="2174" actId="164"/>
          <ac:grpSpMkLst>
            <pc:docMk/>
            <pc:sldMk cId="4177408876" sldId="334"/>
            <ac:grpSpMk id="85" creationId="{44ABA79D-FBBA-46E6-8DD0-F5B1C4278491}"/>
          </ac:grpSpMkLst>
        </pc:grpChg>
        <pc:grpChg chg="add mod">
          <ac:chgData name="hassan MH" userId="84cd2103f36ef0dc" providerId="LiveId" clId="{DEB09C12-C376-40B2-8D42-A50FB6EF1F24}" dt="2022-04-15T16:00:50.045" v="2167" actId="164"/>
          <ac:grpSpMkLst>
            <pc:docMk/>
            <pc:sldMk cId="4177408876" sldId="334"/>
            <ac:grpSpMk id="86" creationId="{54D39226-6BE0-4B4E-841E-8175E54678C7}"/>
          </ac:grpSpMkLst>
        </pc:grpChg>
        <pc:grpChg chg="add mod">
          <ac:chgData name="hassan MH" userId="84cd2103f36ef0dc" providerId="LiveId" clId="{DEB09C12-C376-40B2-8D42-A50FB6EF1F24}" dt="2022-04-15T16:01:17.429" v="2174" actId="164"/>
          <ac:grpSpMkLst>
            <pc:docMk/>
            <pc:sldMk cId="4177408876" sldId="334"/>
            <ac:grpSpMk id="87" creationId="{E3A0EA7C-BDE7-40B0-8FA0-CB94181846F1}"/>
          </ac:grpSpMkLst>
        </pc:grpChg>
        <pc:picChg chg="del mod">
          <ac:chgData name="hassan MH" userId="84cd2103f36ef0dc" providerId="LiveId" clId="{DEB09C12-C376-40B2-8D42-A50FB6EF1F24}" dt="2022-04-15T14:37:20.186" v="1001" actId="27803"/>
          <ac:picMkLst>
            <pc:docMk/>
            <pc:sldMk cId="4177408876" sldId="334"/>
            <ac:picMk id="3" creationId="{955C5D40-2BD6-4848-B7FE-B0E3D0F52860}"/>
          </ac:picMkLst>
        </pc:picChg>
        <pc:picChg chg="del">
          <ac:chgData name="hassan MH" userId="84cd2103f36ef0dc" providerId="LiveId" clId="{DEB09C12-C376-40B2-8D42-A50FB6EF1F24}" dt="2022-04-15T16:01:20.551" v="2177" actId="478"/>
          <ac:picMkLst>
            <pc:docMk/>
            <pc:sldMk cId="4177408876" sldId="334"/>
            <ac:picMk id="23" creationId="{94DA3155-5197-4469-94FD-D5730DEA19C6}"/>
          </ac:picMkLst>
        </pc:picChg>
        <pc:picChg chg="del">
          <ac:chgData name="hassan MH" userId="84cd2103f36ef0dc" providerId="LiveId" clId="{DEB09C12-C376-40B2-8D42-A50FB6EF1F24}" dt="2022-04-15T16:01:19.186" v="2175" actId="478"/>
          <ac:picMkLst>
            <pc:docMk/>
            <pc:sldMk cId="4177408876" sldId="334"/>
            <ac:picMk id="25" creationId="{175A196D-F635-4D42-ABEF-E78E48D66448}"/>
          </ac:picMkLst>
        </pc:picChg>
        <pc:picChg chg="del">
          <ac:chgData name="hassan MH" userId="84cd2103f36ef0dc" providerId="LiveId" clId="{DEB09C12-C376-40B2-8D42-A50FB6EF1F24}" dt="2022-04-15T16:01:19.889" v="2176" actId="478"/>
          <ac:picMkLst>
            <pc:docMk/>
            <pc:sldMk cId="4177408876" sldId="334"/>
            <ac:picMk id="27" creationId="{D7D4B9F6-309A-4589-8CEB-9549FA74DE9F}"/>
          </ac:picMkLst>
        </pc:picChg>
      </pc:sldChg>
      <pc:sldChg chg="addSp delSp modSp add mod ord modNotesTx">
        <pc:chgData name="hassan MH" userId="84cd2103f36ef0dc" providerId="LiveId" clId="{DEB09C12-C376-40B2-8D42-A50FB6EF1F24}" dt="2022-04-15T16:56:24.794" v="2262"/>
        <pc:sldMkLst>
          <pc:docMk/>
          <pc:sldMk cId="1982488759" sldId="335"/>
        </pc:sldMkLst>
        <pc:spChg chg="mod topLvl">
          <ac:chgData name="hassan MH" userId="84cd2103f36ef0dc" providerId="LiveId" clId="{DEB09C12-C376-40B2-8D42-A50FB6EF1F24}" dt="2022-04-15T16:00:10.542" v="2155" actId="164"/>
          <ac:spMkLst>
            <pc:docMk/>
            <pc:sldMk cId="1982488759" sldId="335"/>
            <ac:spMk id="13" creationId="{10953DA8-2034-4987-84AE-99F02925F3DA}"/>
          </ac:spMkLst>
        </pc:spChg>
        <pc:spChg chg="mod">
          <ac:chgData name="hassan MH" userId="84cd2103f36ef0dc" providerId="LiveId" clId="{DEB09C12-C376-40B2-8D42-A50FB6EF1F24}" dt="2022-04-15T14:30:54.058" v="906" actId="20577"/>
          <ac:spMkLst>
            <pc:docMk/>
            <pc:sldMk cId="1982488759" sldId="335"/>
            <ac:spMk id="14" creationId="{FF46C56F-2A13-4DD9-95CC-91FEFF572BE9}"/>
          </ac:spMkLst>
        </pc:spChg>
        <pc:spChg chg="add mod ord">
          <ac:chgData name="hassan MH" userId="84cd2103f36ef0dc" providerId="LiveId" clId="{DEB09C12-C376-40B2-8D42-A50FB6EF1F24}" dt="2022-04-15T16:00:10.542" v="2155" actId="164"/>
          <ac:spMkLst>
            <pc:docMk/>
            <pc:sldMk cId="1982488759" sldId="335"/>
            <ac:spMk id="19" creationId="{BCCB90CF-11F9-4F52-8B94-F9571B97EE1B}"/>
          </ac:spMkLst>
        </pc:spChg>
        <pc:spChg chg="mod">
          <ac:chgData name="hassan MH" userId="84cd2103f36ef0dc" providerId="LiveId" clId="{DEB09C12-C376-40B2-8D42-A50FB6EF1F24}" dt="2022-04-15T14:36:06.152" v="982" actId="165"/>
          <ac:spMkLst>
            <pc:docMk/>
            <pc:sldMk cId="1982488759" sldId="335"/>
            <ac:spMk id="20" creationId="{DDB83184-C0F0-4D85-91C8-9C410CE836B1}"/>
          </ac:spMkLst>
        </pc:spChg>
        <pc:spChg chg="add mod topLvl">
          <ac:chgData name="hassan MH" userId="84cd2103f36ef0dc" providerId="LiveId" clId="{DEB09C12-C376-40B2-8D42-A50FB6EF1F24}" dt="2022-04-15T16:00:14.413" v="2156" actId="164"/>
          <ac:spMkLst>
            <pc:docMk/>
            <pc:sldMk cId="1982488759" sldId="335"/>
            <ac:spMk id="25" creationId="{CFACA65D-B5D9-4BAB-A53D-2FC98564751A}"/>
          </ac:spMkLst>
        </pc:spChg>
        <pc:spChg chg="del">
          <ac:chgData name="hassan MH" userId="84cd2103f36ef0dc" providerId="LiveId" clId="{DEB09C12-C376-40B2-8D42-A50FB6EF1F24}" dt="2022-04-15T14:31:19.416" v="913" actId="478"/>
          <ac:spMkLst>
            <pc:docMk/>
            <pc:sldMk cId="1982488759" sldId="335"/>
            <ac:spMk id="27" creationId="{2E90DD76-ED58-4189-82B5-F47DDC761056}"/>
          </ac:spMkLst>
        </pc:spChg>
        <pc:spChg chg="del">
          <ac:chgData name="hassan MH" userId="84cd2103f36ef0dc" providerId="LiveId" clId="{DEB09C12-C376-40B2-8D42-A50FB6EF1F24}" dt="2022-04-15T14:31:19.918" v="914" actId="478"/>
          <ac:spMkLst>
            <pc:docMk/>
            <pc:sldMk cId="1982488759" sldId="335"/>
            <ac:spMk id="28" creationId="{F5A99E9D-B218-49DD-8388-25DA759D7FE1}"/>
          </ac:spMkLst>
        </pc:spChg>
        <pc:spChg chg="mod topLvl">
          <ac:chgData name="hassan MH" userId="84cd2103f36ef0dc" providerId="LiveId" clId="{DEB09C12-C376-40B2-8D42-A50FB6EF1F24}" dt="2022-04-15T14:36:08.501" v="983" actId="165"/>
          <ac:spMkLst>
            <pc:docMk/>
            <pc:sldMk cId="1982488759" sldId="335"/>
            <ac:spMk id="30" creationId="{4E5289E8-34C2-4FA3-9F76-3B2EC9DEA249}"/>
          </ac:spMkLst>
        </pc:spChg>
        <pc:spChg chg="add mod">
          <ac:chgData name="hassan MH" userId="84cd2103f36ef0dc" providerId="LiveId" clId="{DEB09C12-C376-40B2-8D42-A50FB6EF1F24}" dt="2022-04-15T16:00:14.413" v="2156" actId="164"/>
          <ac:spMkLst>
            <pc:docMk/>
            <pc:sldMk cId="1982488759" sldId="335"/>
            <ac:spMk id="32" creationId="{9ED76123-8CA5-4592-8BC2-F37B0A91FBD9}"/>
          </ac:spMkLst>
        </pc:spChg>
        <pc:grpChg chg="add mod topLvl">
          <ac:chgData name="hassan MH" userId="84cd2103f36ef0dc" providerId="LiveId" clId="{DEB09C12-C376-40B2-8D42-A50FB6EF1F24}" dt="2022-04-15T16:00:10.542" v="2155" actId="164"/>
          <ac:grpSpMkLst>
            <pc:docMk/>
            <pc:sldMk cId="1982488759" sldId="335"/>
            <ac:grpSpMk id="2" creationId="{2A500BF3-59B9-4DDA-A61A-BA34951747E9}"/>
          </ac:grpSpMkLst>
        </pc:grpChg>
        <pc:grpChg chg="add mod topLvl">
          <ac:chgData name="hassan MH" userId="84cd2103f36ef0dc" providerId="LiveId" clId="{DEB09C12-C376-40B2-8D42-A50FB6EF1F24}" dt="2022-04-15T16:00:14.413" v="2156" actId="164"/>
          <ac:grpSpMkLst>
            <pc:docMk/>
            <pc:sldMk cId="1982488759" sldId="335"/>
            <ac:grpSpMk id="3" creationId="{F47F6E9B-BC7A-4F4E-83D4-07EED86C8849}"/>
          </ac:grpSpMkLst>
        </pc:grpChg>
        <pc:grpChg chg="add del mod">
          <ac:chgData name="hassan MH" userId="84cd2103f36ef0dc" providerId="LiveId" clId="{DEB09C12-C376-40B2-8D42-A50FB6EF1F24}" dt="2022-04-15T14:36:06.152" v="982" actId="165"/>
          <ac:grpSpMkLst>
            <pc:docMk/>
            <pc:sldMk cId="1982488759" sldId="335"/>
            <ac:grpSpMk id="4" creationId="{25E72485-643D-47E1-9647-20172FDF2BB9}"/>
          </ac:grpSpMkLst>
        </pc:grpChg>
        <pc:grpChg chg="add del mod">
          <ac:chgData name="hassan MH" userId="84cd2103f36ef0dc" providerId="LiveId" clId="{DEB09C12-C376-40B2-8D42-A50FB6EF1F24}" dt="2022-04-15T14:36:08.501" v="983" actId="165"/>
          <ac:grpSpMkLst>
            <pc:docMk/>
            <pc:sldMk cId="1982488759" sldId="335"/>
            <ac:grpSpMk id="5" creationId="{E4AF51B8-4E7D-41D5-874E-3505E0414006}"/>
          </ac:grpSpMkLst>
        </pc:grpChg>
        <pc:grpChg chg="add mod">
          <ac:chgData name="hassan MH" userId="84cd2103f36ef0dc" providerId="LiveId" clId="{DEB09C12-C376-40B2-8D42-A50FB6EF1F24}" dt="2022-04-15T16:00:10.542" v="2155" actId="164"/>
          <ac:grpSpMkLst>
            <pc:docMk/>
            <pc:sldMk cId="1982488759" sldId="335"/>
            <ac:grpSpMk id="6" creationId="{F63CD6A6-23B6-4215-BB1C-1E303CADB483}"/>
          </ac:grpSpMkLst>
        </pc:grpChg>
        <pc:grpChg chg="add mod">
          <ac:chgData name="hassan MH" userId="84cd2103f36ef0dc" providerId="LiveId" clId="{DEB09C12-C376-40B2-8D42-A50FB6EF1F24}" dt="2022-04-15T16:00:14.413" v="2156" actId="164"/>
          <ac:grpSpMkLst>
            <pc:docMk/>
            <pc:sldMk cId="1982488759" sldId="335"/>
            <ac:grpSpMk id="10" creationId="{8492F6CA-C4FE-4C8D-9A28-37DD35FE2CB3}"/>
          </ac:grpSpMkLst>
        </pc:grpChg>
        <pc:grpChg chg="add del mod">
          <ac:chgData name="hassan MH" userId="84cd2103f36ef0dc" providerId="LiveId" clId="{DEB09C12-C376-40B2-8D42-A50FB6EF1F24}" dt="2022-04-15T14:31:36.062" v="918" actId="478"/>
          <ac:grpSpMkLst>
            <pc:docMk/>
            <pc:sldMk cId="1982488759" sldId="335"/>
            <ac:grpSpMk id="29" creationId="{95F897F3-D5E5-481F-AE22-22B740DA79A8}"/>
          </ac:grpSpMkLst>
        </pc:grpChg>
        <pc:picChg chg="del mod">
          <ac:chgData name="hassan MH" userId="84cd2103f36ef0dc" providerId="LiveId" clId="{DEB09C12-C376-40B2-8D42-A50FB6EF1F24}" dt="2022-04-15T16:06:31.425" v="2237" actId="478"/>
          <ac:picMkLst>
            <pc:docMk/>
            <pc:sldMk cId="1982488759" sldId="335"/>
            <ac:picMk id="22" creationId="{8E954309-8309-435D-AD98-CED17F6DCDD2}"/>
          </ac:picMkLst>
        </pc:picChg>
        <pc:picChg chg="mod ord">
          <ac:chgData name="hassan MH" userId="84cd2103f36ef0dc" providerId="LiveId" clId="{DEB09C12-C376-40B2-8D42-A50FB6EF1F24}" dt="2022-04-15T14:36:08.501" v="983" actId="165"/>
          <ac:picMkLst>
            <pc:docMk/>
            <pc:sldMk cId="1982488759" sldId="335"/>
            <ac:picMk id="24" creationId="{D82FCFA6-E29F-4EDE-B510-0F8F15D93F92}"/>
          </ac:picMkLst>
        </pc:picChg>
        <pc:picChg chg="mod">
          <ac:chgData name="hassan MH" userId="84cd2103f36ef0dc" providerId="LiveId" clId="{DEB09C12-C376-40B2-8D42-A50FB6EF1F24}" dt="2022-04-15T14:36:06.152" v="982" actId="165"/>
          <ac:picMkLst>
            <pc:docMk/>
            <pc:sldMk cId="1982488759" sldId="335"/>
            <ac:picMk id="26" creationId="{D39E9CA6-8601-44E5-8E04-B80227C301ED}"/>
          </ac:picMkLst>
        </pc:picChg>
        <pc:picChg chg="del mod topLvl">
          <ac:chgData name="hassan MH" userId="84cd2103f36ef0dc" providerId="LiveId" clId="{DEB09C12-C376-40B2-8D42-A50FB6EF1F24}" dt="2022-04-15T14:31:36.062" v="918" actId="478"/>
          <ac:picMkLst>
            <pc:docMk/>
            <pc:sldMk cId="1982488759" sldId="335"/>
            <ac:picMk id="31" creationId="{CB30C006-C696-4447-BD61-DA0872A631B1}"/>
          </ac:picMkLst>
        </pc:picChg>
      </pc:sldChg>
      <pc:sldChg chg="addSp delSp modSp add mod ord modNotesTx">
        <pc:chgData name="hassan MH" userId="84cd2103f36ef0dc" providerId="LiveId" clId="{DEB09C12-C376-40B2-8D42-A50FB6EF1F24}" dt="2022-04-15T17:00:46.596" v="2357"/>
        <pc:sldMkLst>
          <pc:docMk/>
          <pc:sldMk cId="1371448894" sldId="336"/>
        </pc:sldMkLst>
        <pc:spChg chg="del">
          <ac:chgData name="hassan MH" userId="84cd2103f36ef0dc" providerId="LiveId" clId="{DEB09C12-C376-40B2-8D42-A50FB6EF1F24}" dt="2022-04-15T16:06:40.948" v="2241" actId="478"/>
          <ac:spMkLst>
            <pc:docMk/>
            <pc:sldMk cId="1371448894" sldId="336"/>
            <ac:spMk id="28" creationId="{F5A99E9D-B218-49DD-8388-25DA759D7FE1}"/>
          </ac:spMkLst>
        </pc:spChg>
        <pc:spChg chg="mod">
          <ac:chgData name="hassan MH" userId="84cd2103f36ef0dc" providerId="LiveId" clId="{DEB09C12-C376-40B2-8D42-A50FB6EF1F24}" dt="2022-04-15T14:54:12.325" v="1228" actId="1076"/>
          <ac:spMkLst>
            <pc:docMk/>
            <pc:sldMk cId="1371448894" sldId="336"/>
            <ac:spMk id="31" creationId="{1AF59666-C334-4C56-8EB4-11CEFD4F12F8}"/>
          </ac:spMkLst>
        </pc:spChg>
        <pc:spChg chg="mod">
          <ac:chgData name="hassan MH" userId="84cd2103f36ef0dc" providerId="LiveId" clId="{DEB09C12-C376-40B2-8D42-A50FB6EF1F24}" dt="2022-04-15T16:01:25.734" v="2178" actId="164"/>
          <ac:spMkLst>
            <pc:docMk/>
            <pc:sldMk cId="1371448894" sldId="336"/>
            <ac:spMk id="32" creationId="{D8006052-8C72-4DE3-8ED1-AD19A69D62FE}"/>
          </ac:spMkLst>
        </pc:spChg>
        <pc:spChg chg="del">
          <ac:chgData name="hassan MH" userId="84cd2103f36ef0dc" providerId="LiveId" clId="{DEB09C12-C376-40B2-8D42-A50FB6EF1F24}" dt="2022-04-15T14:39:19.245" v="1032" actId="478"/>
          <ac:spMkLst>
            <pc:docMk/>
            <pc:sldMk cId="1371448894" sldId="336"/>
            <ac:spMk id="37" creationId="{B97C9CB0-D40F-4F93-9564-9142F4838925}"/>
          </ac:spMkLst>
        </pc:spChg>
        <pc:spChg chg="mod">
          <ac:chgData name="hassan MH" userId="84cd2103f36ef0dc" providerId="LiveId" clId="{DEB09C12-C376-40B2-8D42-A50FB6EF1F24}" dt="2022-04-15T14:39:20.477" v="1033"/>
          <ac:spMkLst>
            <pc:docMk/>
            <pc:sldMk cId="1371448894" sldId="336"/>
            <ac:spMk id="102" creationId="{53A7F092-B8E5-47BF-B6E4-8EBDB041CB00}"/>
          </ac:spMkLst>
        </pc:spChg>
        <pc:spChg chg="mod">
          <ac:chgData name="hassan MH" userId="84cd2103f36ef0dc" providerId="LiveId" clId="{DEB09C12-C376-40B2-8D42-A50FB6EF1F24}" dt="2022-04-15T14:39:20.477" v="1033"/>
          <ac:spMkLst>
            <pc:docMk/>
            <pc:sldMk cId="1371448894" sldId="336"/>
            <ac:spMk id="103" creationId="{F05BE13E-F10D-4EF1-A0F3-ABF8FB72382D}"/>
          </ac:spMkLst>
        </pc:spChg>
        <pc:spChg chg="mod">
          <ac:chgData name="hassan MH" userId="84cd2103f36ef0dc" providerId="LiveId" clId="{DEB09C12-C376-40B2-8D42-A50FB6EF1F24}" dt="2022-04-15T14:39:20.477" v="1033"/>
          <ac:spMkLst>
            <pc:docMk/>
            <pc:sldMk cId="1371448894" sldId="336"/>
            <ac:spMk id="113" creationId="{29AB4438-DFDB-4CF3-80C1-C4C5836FC93D}"/>
          </ac:spMkLst>
        </pc:spChg>
        <pc:spChg chg="mod">
          <ac:chgData name="hassan MH" userId="84cd2103f36ef0dc" providerId="LiveId" clId="{DEB09C12-C376-40B2-8D42-A50FB6EF1F24}" dt="2022-04-15T14:39:20.477" v="1033"/>
          <ac:spMkLst>
            <pc:docMk/>
            <pc:sldMk cId="1371448894" sldId="336"/>
            <ac:spMk id="127" creationId="{CFE242D5-B8C4-4EEB-AEB1-02BED47C2EE9}"/>
          </ac:spMkLst>
        </pc:spChg>
        <pc:spChg chg="mod">
          <ac:chgData name="hassan MH" userId="84cd2103f36ef0dc" providerId="LiveId" clId="{DEB09C12-C376-40B2-8D42-A50FB6EF1F24}" dt="2022-04-15T14:39:20.477" v="1033"/>
          <ac:spMkLst>
            <pc:docMk/>
            <pc:sldMk cId="1371448894" sldId="336"/>
            <ac:spMk id="152" creationId="{30E51D05-9A49-4BF6-9808-02905510EDEB}"/>
          </ac:spMkLst>
        </pc:spChg>
        <pc:spChg chg="mod">
          <ac:chgData name="hassan MH" userId="84cd2103f36ef0dc" providerId="LiveId" clId="{DEB09C12-C376-40B2-8D42-A50FB6EF1F24}" dt="2022-04-15T14:39:20.477" v="1033"/>
          <ac:spMkLst>
            <pc:docMk/>
            <pc:sldMk cId="1371448894" sldId="336"/>
            <ac:spMk id="153" creationId="{A6A59564-33AC-4D06-B115-F600781073FC}"/>
          </ac:spMkLst>
        </pc:spChg>
        <pc:spChg chg="mod">
          <ac:chgData name="hassan MH" userId="84cd2103f36ef0dc" providerId="LiveId" clId="{DEB09C12-C376-40B2-8D42-A50FB6EF1F24}" dt="2022-04-15T14:39:20.477" v="1033"/>
          <ac:spMkLst>
            <pc:docMk/>
            <pc:sldMk cId="1371448894" sldId="336"/>
            <ac:spMk id="167" creationId="{1331646E-E561-4A97-90B6-2E9B20BE980C}"/>
          </ac:spMkLst>
        </pc:spChg>
        <pc:spChg chg="mod">
          <ac:chgData name="hassan MH" userId="84cd2103f36ef0dc" providerId="LiveId" clId="{DEB09C12-C376-40B2-8D42-A50FB6EF1F24}" dt="2022-04-15T14:39:20.477" v="1033"/>
          <ac:spMkLst>
            <pc:docMk/>
            <pc:sldMk cId="1371448894" sldId="336"/>
            <ac:spMk id="168" creationId="{9F9EC428-288E-47FC-8ECE-87A25F2BA4BA}"/>
          </ac:spMkLst>
        </pc:spChg>
        <pc:spChg chg="mod">
          <ac:chgData name="hassan MH" userId="84cd2103f36ef0dc" providerId="LiveId" clId="{DEB09C12-C376-40B2-8D42-A50FB6EF1F24}" dt="2022-04-15T14:39:20.477" v="1033"/>
          <ac:spMkLst>
            <pc:docMk/>
            <pc:sldMk cId="1371448894" sldId="336"/>
            <ac:spMk id="169" creationId="{C2CE9C20-8AEF-4292-92F8-AB6D2DAD950F}"/>
          </ac:spMkLst>
        </pc:spChg>
        <pc:spChg chg="mod">
          <ac:chgData name="hassan MH" userId="84cd2103f36ef0dc" providerId="LiveId" clId="{DEB09C12-C376-40B2-8D42-A50FB6EF1F24}" dt="2022-04-15T14:39:20.477" v="1033"/>
          <ac:spMkLst>
            <pc:docMk/>
            <pc:sldMk cId="1371448894" sldId="336"/>
            <ac:spMk id="170" creationId="{2C3AC9D0-A038-4CCB-859B-B9771E1D81EE}"/>
          </ac:spMkLst>
        </pc:spChg>
        <pc:spChg chg="mod">
          <ac:chgData name="hassan MH" userId="84cd2103f36ef0dc" providerId="LiveId" clId="{DEB09C12-C376-40B2-8D42-A50FB6EF1F24}" dt="2022-04-15T14:39:20.477" v="1033"/>
          <ac:spMkLst>
            <pc:docMk/>
            <pc:sldMk cId="1371448894" sldId="336"/>
            <ac:spMk id="171" creationId="{7C0EFCCC-7854-4CD5-A8B0-CA6FAA7A218B}"/>
          </ac:spMkLst>
        </pc:spChg>
        <pc:spChg chg="mod">
          <ac:chgData name="hassan MH" userId="84cd2103f36ef0dc" providerId="LiveId" clId="{DEB09C12-C376-40B2-8D42-A50FB6EF1F24}" dt="2022-04-15T14:39:20.477" v="1033"/>
          <ac:spMkLst>
            <pc:docMk/>
            <pc:sldMk cId="1371448894" sldId="336"/>
            <ac:spMk id="172" creationId="{9C1C596C-5286-457C-B7D6-B72D5AF21885}"/>
          </ac:spMkLst>
        </pc:spChg>
        <pc:spChg chg="mod">
          <ac:chgData name="hassan MH" userId="84cd2103f36ef0dc" providerId="LiveId" clId="{DEB09C12-C376-40B2-8D42-A50FB6EF1F24}" dt="2022-04-15T14:39:20.477" v="1033"/>
          <ac:spMkLst>
            <pc:docMk/>
            <pc:sldMk cId="1371448894" sldId="336"/>
            <ac:spMk id="173" creationId="{6DDD2840-EC44-4667-99FD-5DAB42917E4F}"/>
          </ac:spMkLst>
        </pc:spChg>
        <pc:spChg chg="mod">
          <ac:chgData name="hassan MH" userId="84cd2103f36ef0dc" providerId="LiveId" clId="{DEB09C12-C376-40B2-8D42-A50FB6EF1F24}" dt="2022-04-15T14:39:20.477" v="1033"/>
          <ac:spMkLst>
            <pc:docMk/>
            <pc:sldMk cId="1371448894" sldId="336"/>
            <ac:spMk id="174" creationId="{92AF4647-BB89-4905-8521-DFC0C55E30E8}"/>
          </ac:spMkLst>
        </pc:spChg>
        <pc:spChg chg="mod">
          <ac:chgData name="hassan MH" userId="84cd2103f36ef0dc" providerId="LiveId" clId="{DEB09C12-C376-40B2-8D42-A50FB6EF1F24}" dt="2022-04-15T14:39:20.477" v="1033"/>
          <ac:spMkLst>
            <pc:docMk/>
            <pc:sldMk cId="1371448894" sldId="336"/>
            <ac:spMk id="175" creationId="{1FCC73CD-14E9-4107-A9EC-8F0CE36164D9}"/>
          </ac:spMkLst>
        </pc:spChg>
        <pc:spChg chg="mod">
          <ac:chgData name="hassan MH" userId="84cd2103f36ef0dc" providerId="LiveId" clId="{DEB09C12-C376-40B2-8D42-A50FB6EF1F24}" dt="2022-04-15T14:39:20.477" v="1033"/>
          <ac:spMkLst>
            <pc:docMk/>
            <pc:sldMk cId="1371448894" sldId="336"/>
            <ac:spMk id="176" creationId="{19D5DAF2-199F-43BF-8DD5-B04180D70D29}"/>
          </ac:spMkLst>
        </pc:spChg>
        <pc:spChg chg="mod">
          <ac:chgData name="hassan MH" userId="84cd2103f36ef0dc" providerId="LiveId" clId="{DEB09C12-C376-40B2-8D42-A50FB6EF1F24}" dt="2022-04-15T14:39:20.477" v="1033"/>
          <ac:spMkLst>
            <pc:docMk/>
            <pc:sldMk cId="1371448894" sldId="336"/>
            <ac:spMk id="177" creationId="{96BB6395-7D87-49B9-B311-9E9A2D180F40}"/>
          </ac:spMkLst>
        </pc:spChg>
        <pc:spChg chg="mod">
          <ac:chgData name="hassan MH" userId="84cd2103f36ef0dc" providerId="LiveId" clId="{DEB09C12-C376-40B2-8D42-A50FB6EF1F24}" dt="2022-04-15T14:39:20.477" v="1033"/>
          <ac:spMkLst>
            <pc:docMk/>
            <pc:sldMk cId="1371448894" sldId="336"/>
            <ac:spMk id="178" creationId="{ABC8E4F9-AC01-467B-996C-65D5190D67D0}"/>
          </ac:spMkLst>
        </pc:spChg>
        <pc:spChg chg="mod">
          <ac:chgData name="hassan MH" userId="84cd2103f36ef0dc" providerId="LiveId" clId="{DEB09C12-C376-40B2-8D42-A50FB6EF1F24}" dt="2022-04-15T14:39:20.477" v="1033"/>
          <ac:spMkLst>
            <pc:docMk/>
            <pc:sldMk cId="1371448894" sldId="336"/>
            <ac:spMk id="179" creationId="{EEDF2D6B-DCC4-4A85-8E76-38E3E89648BC}"/>
          </ac:spMkLst>
        </pc:spChg>
        <pc:spChg chg="mod">
          <ac:chgData name="hassan MH" userId="84cd2103f36ef0dc" providerId="LiveId" clId="{DEB09C12-C376-40B2-8D42-A50FB6EF1F24}" dt="2022-04-15T14:39:20.477" v="1033"/>
          <ac:spMkLst>
            <pc:docMk/>
            <pc:sldMk cId="1371448894" sldId="336"/>
            <ac:spMk id="180" creationId="{08D31974-D7BC-4544-8FE8-B27865FB7AFE}"/>
          </ac:spMkLst>
        </pc:spChg>
        <pc:spChg chg="mod">
          <ac:chgData name="hassan MH" userId="84cd2103f36ef0dc" providerId="LiveId" clId="{DEB09C12-C376-40B2-8D42-A50FB6EF1F24}" dt="2022-04-15T14:39:20.477" v="1033"/>
          <ac:spMkLst>
            <pc:docMk/>
            <pc:sldMk cId="1371448894" sldId="336"/>
            <ac:spMk id="181" creationId="{C4B533B9-E7C1-4061-9604-26D7B4483AD5}"/>
          </ac:spMkLst>
        </pc:spChg>
        <pc:spChg chg="mod">
          <ac:chgData name="hassan MH" userId="84cd2103f36ef0dc" providerId="LiveId" clId="{DEB09C12-C376-40B2-8D42-A50FB6EF1F24}" dt="2022-04-15T14:39:20.477" v="1033"/>
          <ac:spMkLst>
            <pc:docMk/>
            <pc:sldMk cId="1371448894" sldId="336"/>
            <ac:spMk id="182" creationId="{4CDEF547-0753-4BD8-8DC4-9F359257F776}"/>
          </ac:spMkLst>
        </pc:spChg>
        <pc:spChg chg="mod">
          <ac:chgData name="hassan MH" userId="84cd2103f36ef0dc" providerId="LiveId" clId="{DEB09C12-C376-40B2-8D42-A50FB6EF1F24}" dt="2022-04-15T14:39:20.477" v="1033"/>
          <ac:spMkLst>
            <pc:docMk/>
            <pc:sldMk cId="1371448894" sldId="336"/>
            <ac:spMk id="183" creationId="{B22DDD88-5137-43D8-9086-39BC47977112}"/>
          </ac:spMkLst>
        </pc:spChg>
        <pc:spChg chg="mod">
          <ac:chgData name="hassan MH" userId="84cd2103f36ef0dc" providerId="LiveId" clId="{DEB09C12-C376-40B2-8D42-A50FB6EF1F24}" dt="2022-04-15T14:39:20.477" v="1033"/>
          <ac:spMkLst>
            <pc:docMk/>
            <pc:sldMk cId="1371448894" sldId="336"/>
            <ac:spMk id="184" creationId="{427E1B14-12BA-462C-8836-9AE5D7069DAC}"/>
          </ac:spMkLst>
        </pc:spChg>
        <pc:spChg chg="mod">
          <ac:chgData name="hassan MH" userId="84cd2103f36ef0dc" providerId="LiveId" clId="{DEB09C12-C376-40B2-8D42-A50FB6EF1F24}" dt="2022-04-15T14:39:20.477" v="1033"/>
          <ac:spMkLst>
            <pc:docMk/>
            <pc:sldMk cId="1371448894" sldId="336"/>
            <ac:spMk id="185" creationId="{70B53441-82B8-4A3A-9BEA-47757239A385}"/>
          </ac:spMkLst>
        </pc:spChg>
        <pc:spChg chg="mod">
          <ac:chgData name="hassan MH" userId="84cd2103f36ef0dc" providerId="LiveId" clId="{DEB09C12-C376-40B2-8D42-A50FB6EF1F24}" dt="2022-04-15T14:39:20.477" v="1033"/>
          <ac:spMkLst>
            <pc:docMk/>
            <pc:sldMk cId="1371448894" sldId="336"/>
            <ac:spMk id="186" creationId="{EE1717F6-6BC8-434C-92CA-731CB3743385}"/>
          </ac:spMkLst>
        </pc:spChg>
        <pc:spChg chg="mod">
          <ac:chgData name="hassan MH" userId="84cd2103f36ef0dc" providerId="LiveId" clId="{DEB09C12-C376-40B2-8D42-A50FB6EF1F24}" dt="2022-04-15T14:39:20.477" v="1033"/>
          <ac:spMkLst>
            <pc:docMk/>
            <pc:sldMk cId="1371448894" sldId="336"/>
            <ac:spMk id="189" creationId="{7169ABCD-DEC0-4501-8415-274B58EBA24D}"/>
          </ac:spMkLst>
        </pc:spChg>
        <pc:spChg chg="mod">
          <ac:chgData name="hassan MH" userId="84cd2103f36ef0dc" providerId="LiveId" clId="{DEB09C12-C376-40B2-8D42-A50FB6EF1F24}" dt="2022-04-15T14:39:20.477" v="1033"/>
          <ac:spMkLst>
            <pc:docMk/>
            <pc:sldMk cId="1371448894" sldId="336"/>
            <ac:spMk id="190" creationId="{A9D741EC-BC3F-45E3-BE2D-6BF96DEF400A}"/>
          </ac:spMkLst>
        </pc:spChg>
        <pc:spChg chg="mod">
          <ac:chgData name="hassan MH" userId="84cd2103f36ef0dc" providerId="LiveId" clId="{DEB09C12-C376-40B2-8D42-A50FB6EF1F24}" dt="2022-04-15T14:39:20.477" v="1033"/>
          <ac:spMkLst>
            <pc:docMk/>
            <pc:sldMk cId="1371448894" sldId="336"/>
            <ac:spMk id="191" creationId="{A3FB4AE8-4085-4339-8FD4-6D60205E398C}"/>
          </ac:spMkLst>
        </pc:spChg>
        <pc:spChg chg="mod">
          <ac:chgData name="hassan MH" userId="84cd2103f36ef0dc" providerId="LiveId" clId="{DEB09C12-C376-40B2-8D42-A50FB6EF1F24}" dt="2022-04-15T14:39:20.477" v="1033"/>
          <ac:spMkLst>
            <pc:docMk/>
            <pc:sldMk cId="1371448894" sldId="336"/>
            <ac:spMk id="192" creationId="{E6FE6BAF-DF4D-4AB8-8B2D-3729AFEDE9AB}"/>
          </ac:spMkLst>
        </pc:spChg>
        <pc:spChg chg="mod">
          <ac:chgData name="hassan MH" userId="84cd2103f36ef0dc" providerId="LiveId" clId="{DEB09C12-C376-40B2-8D42-A50FB6EF1F24}" dt="2022-04-15T14:39:20.477" v="1033"/>
          <ac:spMkLst>
            <pc:docMk/>
            <pc:sldMk cId="1371448894" sldId="336"/>
            <ac:spMk id="193" creationId="{8D31F4AE-84C6-4205-9D13-C514C2728BD5}"/>
          </ac:spMkLst>
        </pc:spChg>
        <pc:spChg chg="mod">
          <ac:chgData name="hassan MH" userId="84cd2103f36ef0dc" providerId="LiveId" clId="{DEB09C12-C376-40B2-8D42-A50FB6EF1F24}" dt="2022-04-15T14:39:20.477" v="1033"/>
          <ac:spMkLst>
            <pc:docMk/>
            <pc:sldMk cId="1371448894" sldId="336"/>
            <ac:spMk id="194" creationId="{632CF07B-7C2E-47C8-A200-4458E4A4F969}"/>
          </ac:spMkLst>
        </pc:spChg>
        <pc:spChg chg="mod">
          <ac:chgData name="hassan MH" userId="84cd2103f36ef0dc" providerId="LiveId" clId="{DEB09C12-C376-40B2-8D42-A50FB6EF1F24}" dt="2022-04-15T14:39:20.477" v="1033"/>
          <ac:spMkLst>
            <pc:docMk/>
            <pc:sldMk cId="1371448894" sldId="336"/>
            <ac:spMk id="195" creationId="{F0D4E25D-8404-4185-B42F-33368A819F9E}"/>
          </ac:spMkLst>
        </pc:spChg>
        <pc:spChg chg="mod">
          <ac:chgData name="hassan MH" userId="84cd2103f36ef0dc" providerId="LiveId" clId="{DEB09C12-C376-40B2-8D42-A50FB6EF1F24}" dt="2022-04-15T14:39:20.477" v="1033"/>
          <ac:spMkLst>
            <pc:docMk/>
            <pc:sldMk cId="1371448894" sldId="336"/>
            <ac:spMk id="196" creationId="{1217FA97-CA88-4110-8E1D-4483E47CF82D}"/>
          </ac:spMkLst>
        </pc:spChg>
        <pc:spChg chg="mod">
          <ac:chgData name="hassan MH" userId="84cd2103f36ef0dc" providerId="LiveId" clId="{DEB09C12-C376-40B2-8D42-A50FB6EF1F24}" dt="2022-04-15T14:39:20.477" v="1033"/>
          <ac:spMkLst>
            <pc:docMk/>
            <pc:sldMk cId="1371448894" sldId="336"/>
            <ac:spMk id="197" creationId="{C47D7ACA-A0FA-4622-B937-E4535E8517BC}"/>
          </ac:spMkLst>
        </pc:spChg>
        <pc:spChg chg="mod">
          <ac:chgData name="hassan MH" userId="84cd2103f36ef0dc" providerId="LiveId" clId="{DEB09C12-C376-40B2-8D42-A50FB6EF1F24}" dt="2022-04-15T14:39:20.477" v="1033"/>
          <ac:spMkLst>
            <pc:docMk/>
            <pc:sldMk cId="1371448894" sldId="336"/>
            <ac:spMk id="198" creationId="{A6C163D2-DA3D-44A1-A269-A9866221B697}"/>
          </ac:spMkLst>
        </pc:spChg>
        <pc:spChg chg="mod">
          <ac:chgData name="hassan MH" userId="84cd2103f36ef0dc" providerId="LiveId" clId="{DEB09C12-C376-40B2-8D42-A50FB6EF1F24}" dt="2022-04-15T14:39:20.477" v="1033"/>
          <ac:spMkLst>
            <pc:docMk/>
            <pc:sldMk cId="1371448894" sldId="336"/>
            <ac:spMk id="199" creationId="{B336C200-44A1-4CAA-94C0-12AFC2016779}"/>
          </ac:spMkLst>
        </pc:spChg>
        <pc:spChg chg="mod">
          <ac:chgData name="hassan MH" userId="84cd2103f36ef0dc" providerId="LiveId" clId="{DEB09C12-C376-40B2-8D42-A50FB6EF1F24}" dt="2022-04-15T14:39:20.477" v="1033"/>
          <ac:spMkLst>
            <pc:docMk/>
            <pc:sldMk cId="1371448894" sldId="336"/>
            <ac:spMk id="200" creationId="{51DD0DAF-8269-4D2C-ABBA-B5EED6A9F837}"/>
          </ac:spMkLst>
        </pc:spChg>
        <pc:spChg chg="mod">
          <ac:chgData name="hassan MH" userId="84cd2103f36ef0dc" providerId="LiveId" clId="{DEB09C12-C376-40B2-8D42-A50FB6EF1F24}" dt="2022-04-15T14:39:20.477" v="1033"/>
          <ac:spMkLst>
            <pc:docMk/>
            <pc:sldMk cId="1371448894" sldId="336"/>
            <ac:spMk id="201" creationId="{0025A664-85B5-4BB0-9308-82B597D94FDE}"/>
          </ac:spMkLst>
        </pc:spChg>
        <pc:spChg chg="mod">
          <ac:chgData name="hassan MH" userId="84cd2103f36ef0dc" providerId="LiveId" clId="{DEB09C12-C376-40B2-8D42-A50FB6EF1F24}" dt="2022-04-15T14:39:20.477" v="1033"/>
          <ac:spMkLst>
            <pc:docMk/>
            <pc:sldMk cId="1371448894" sldId="336"/>
            <ac:spMk id="202" creationId="{ED21DA87-9B75-4477-BCC5-42DB4BC5F7CF}"/>
          </ac:spMkLst>
        </pc:spChg>
        <pc:spChg chg="mod">
          <ac:chgData name="hassan MH" userId="84cd2103f36ef0dc" providerId="LiveId" clId="{DEB09C12-C376-40B2-8D42-A50FB6EF1F24}" dt="2022-04-15T14:39:20.477" v="1033"/>
          <ac:spMkLst>
            <pc:docMk/>
            <pc:sldMk cId="1371448894" sldId="336"/>
            <ac:spMk id="203" creationId="{4626F310-333B-46FF-BFC5-B7E69BDAF4A0}"/>
          </ac:spMkLst>
        </pc:spChg>
        <pc:spChg chg="mod">
          <ac:chgData name="hassan MH" userId="84cd2103f36ef0dc" providerId="LiveId" clId="{DEB09C12-C376-40B2-8D42-A50FB6EF1F24}" dt="2022-04-15T14:52:34.996" v="1210"/>
          <ac:spMkLst>
            <pc:docMk/>
            <pc:sldMk cId="1371448894" sldId="336"/>
            <ac:spMk id="205" creationId="{2CE1F956-6B13-4276-9174-488FA3710F01}"/>
          </ac:spMkLst>
        </pc:spChg>
        <pc:spChg chg="mod">
          <ac:chgData name="hassan MH" userId="84cd2103f36ef0dc" providerId="LiveId" clId="{DEB09C12-C376-40B2-8D42-A50FB6EF1F24}" dt="2022-04-15T14:52:34.996" v="1210"/>
          <ac:spMkLst>
            <pc:docMk/>
            <pc:sldMk cId="1371448894" sldId="336"/>
            <ac:spMk id="206" creationId="{1842F257-300E-4FC2-BC2F-E9D74322F69C}"/>
          </ac:spMkLst>
        </pc:spChg>
        <pc:spChg chg="mod">
          <ac:chgData name="hassan MH" userId="84cd2103f36ef0dc" providerId="LiveId" clId="{DEB09C12-C376-40B2-8D42-A50FB6EF1F24}" dt="2022-04-15T14:53:31.327" v="1220" actId="207"/>
          <ac:spMkLst>
            <pc:docMk/>
            <pc:sldMk cId="1371448894" sldId="336"/>
            <ac:spMk id="207" creationId="{7AC83A34-D61A-4ED5-B2F5-75175C8CD6DD}"/>
          </ac:spMkLst>
        </pc:spChg>
        <pc:spChg chg="mod">
          <ac:chgData name="hassan MH" userId="84cd2103f36ef0dc" providerId="LiveId" clId="{DEB09C12-C376-40B2-8D42-A50FB6EF1F24}" dt="2022-04-15T14:53:44.981" v="1223" actId="207"/>
          <ac:spMkLst>
            <pc:docMk/>
            <pc:sldMk cId="1371448894" sldId="336"/>
            <ac:spMk id="208" creationId="{4E245F79-5882-4971-B97E-4278D0F93DEF}"/>
          </ac:spMkLst>
        </pc:spChg>
        <pc:spChg chg="mod">
          <ac:chgData name="hassan MH" userId="84cd2103f36ef0dc" providerId="LiveId" clId="{DEB09C12-C376-40B2-8D42-A50FB6EF1F24}" dt="2022-04-15T14:53:42.751" v="1222" actId="207"/>
          <ac:spMkLst>
            <pc:docMk/>
            <pc:sldMk cId="1371448894" sldId="336"/>
            <ac:spMk id="209" creationId="{B3750459-47FF-4832-A3C9-C7B1E68C995C}"/>
          </ac:spMkLst>
        </pc:spChg>
        <pc:spChg chg="mod">
          <ac:chgData name="hassan MH" userId="84cd2103f36ef0dc" providerId="LiveId" clId="{DEB09C12-C376-40B2-8D42-A50FB6EF1F24}" dt="2022-04-15T14:52:34.996" v="1210"/>
          <ac:spMkLst>
            <pc:docMk/>
            <pc:sldMk cId="1371448894" sldId="336"/>
            <ac:spMk id="210" creationId="{C5C7526B-A9B0-4A1C-95FB-883D7FCAC853}"/>
          </ac:spMkLst>
        </pc:spChg>
        <pc:spChg chg="mod">
          <ac:chgData name="hassan MH" userId="84cd2103f36ef0dc" providerId="LiveId" clId="{DEB09C12-C376-40B2-8D42-A50FB6EF1F24}" dt="2022-04-15T14:52:34.996" v="1210"/>
          <ac:spMkLst>
            <pc:docMk/>
            <pc:sldMk cId="1371448894" sldId="336"/>
            <ac:spMk id="211" creationId="{ADE13F12-D2E8-4897-9BAE-0656A9C62478}"/>
          </ac:spMkLst>
        </pc:spChg>
        <pc:spChg chg="mod">
          <ac:chgData name="hassan MH" userId="84cd2103f36ef0dc" providerId="LiveId" clId="{DEB09C12-C376-40B2-8D42-A50FB6EF1F24}" dt="2022-04-15T14:52:34.996" v="1210"/>
          <ac:spMkLst>
            <pc:docMk/>
            <pc:sldMk cId="1371448894" sldId="336"/>
            <ac:spMk id="212" creationId="{B30BF3A7-F03D-4587-BFC3-EE3AF853948C}"/>
          </ac:spMkLst>
        </pc:spChg>
        <pc:spChg chg="mod">
          <ac:chgData name="hassan MH" userId="84cd2103f36ef0dc" providerId="LiveId" clId="{DEB09C12-C376-40B2-8D42-A50FB6EF1F24}" dt="2022-04-15T14:52:34.996" v="1210"/>
          <ac:spMkLst>
            <pc:docMk/>
            <pc:sldMk cId="1371448894" sldId="336"/>
            <ac:spMk id="213" creationId="{3DFFBB7B-4719-4DC0-AF02-422691004765}"/>
          </ac:spMkLst>
        </pc:spChg>
        <pc:spChg chg="mod">
          <ac:chgData name="hassan MH" userId="84cd2103f36ef0dc" providerId="LiveId" clId="{DEB09C12-C376-40B2-8D42-A50FB6EF1F24}" dt="2022-04-15T14:52:34.996" v="1210"/>
          <ac:spMkLst>
            <pc:docMk/>
            <pc:sldMk cId="1371448894" sldId="336"/>
            <ac:spMk id="214" creationId="{C66B6E3F-C8D3-4183-832F-275F44492A0E}"/>
          </ac:spMkLst>
        </pc:spChg>
        <pc:spChg chg="mod">
          <ac:chgData name="hassan MH" userId="84cd2103f36ef0dc" providerId="LiveId" clId="{DEB09C12-C376-40B2-8D42-A50FB6EF1F24}" dt="2022-04-15T14:53:48.872" v="1225" actId="207"/>
          <ac:spMkLst>
            <pc:docMk/>
            <pc:sldMk cId="1371448894" sldId="336"/>
            <ac:spMk id="215" creationId="{1385C565-AD79-43EC-80D8-8670B17E4D0D}"/>
          </ac:spMkLst>
        </pc:spChg>
        <pc:spChg chg="mod">
          <ac:chgData name="hassan MH" userId="84cd2103f36ef0dc" providerId="LiveId" clId="{DEB09C12-C376-40B2-8D42-A50FB6EF1F24}" dt="2022-04-15T14:53:53.515" v="1226" actId="207"/>
          <ac:spMkLst>
            <pc:docMk/>
            <pc:sldMk cId="1371448894" sldId="336"/>
            <ac:spMk id="216" creationId="{EA8D05A1-B460-4E4C-9B2C-7CEC10175D84}"/>
          </ac:spMkLst>
        </pc:spChg>
        <pc:spChg chg="mod">
          <ac:chgData name="hassan MH" userId="84cd2103f36ef0dc" providerId="LiveId" clId="{DEB09C12-C376-40B2-8D42-A50FB6EF1F24}" dt="2022-04-15T14:52:34.996" v="1210"/>
          <ac:spMkLst>
            <pc:docMk/>
            <pc:sldMk cId="1371448894" sldId="336"/>
            <ac:spMk id="217" creationId="{734EE975-A0D3-4904-8903-FBA8EDD5BF8C}"/>
          </ac:spMkLst>
        </pc:spChg>
        <pc:spChg chg="mod">
          <ac:chgData name="hassan MH" userId="84cd2103f36ef0dc" providerId="LiveId" clId="{DEB09C12-C376-40B2-8D42-A50FB6EF1F24}" dt="2022-04-15T14:52:34.996" v="1210"/>
          <ac:spMkLst>
            <pc:docMk/>
            <pc:sldMk cId="1371448894" sldId="336"/>
            <ac:spMk id="218" creationId="{4D4E786A-1C54-474E-9C92-DCB7EEDBF9B0}"/>
          </ac:spMkLst>
        </pc:spChg>
        <pc:spChg chg="mod">
          <ac:chgData name="hassan MH" userId="84cd2103f36ef0dc" providerId="LiveId" clId="{DEB09C12-C376-40B2-8D42-A50FB6EF1F24}" dt="2022-04-15T14:52:34.996" v="1210"/>
          <ac:spMkLst>
            <pc:docMk/>
            <pc:sldMk cId="1371448894" sldId="336"/>
            <ac:spMk id="219" creationId="{8C05195F-3FA4-4882-ADA0-590151BCFD19}"/>
          </ac:spMkLst>
        </pc:spChg>
        <pc:spChg chg="mod">
          <ac:chgData name="hassan MH" userId="84cd2103f36ef0dc" providerId="LiveId" clId="{DEB09C12-C376-40B2-8D42-A50FB6EF1F24}" dt="2022-04-15T14:52:34.996" v="1210"/>
          <ac:spMkLst>
            <pc:docMk/>
            <pc:sldMk cId="1371448894" sldId="336"/>
            <ac:spMk id="220" creationId="{05358DA7-3047-4AE2-92F2-64896EC1D442}"/>
          </ac:spMkLst>
        </pc:spChg>
        <pc:spChg chg="mod">
          <ac:chgData name="hassan MH" userId="84cd2103f36ef0dc" providerId="LiveId" clId="{DEB09C12-C376-40B2-8D42-A50FB6EF1F24}" dt="2022-04-15T14:53:46.216" v="1224" actId="207"/>
          <ac:spMkLst>
            <pc:docMk/>
            <pc:sldMk cId="1371448894" sldId="336"/>
            <ac:spMk id="221" creationId="{564C1292-92E2-4615-9DF1-9BBBBF860390}"/>
          </ac:spMkLst>
        </pc:spChg>
        <pc:spChg chg="mod">
          <ac:chgData name="hassan MH" userId="84cd2103f36ef0dc" providerId="LiveId" clId="{DEB09C12-C376-40B2-8D42-A50FB6EF1F24}" dt="2022-04-15T14:52:34.996" v="1210"/>
          <ac:spMkLst>
            <pc:docMk/>
            <pc:sldMk cId="1371448894" sldId="336"/>
            <ac:spMk id="223" creationId="{4B1CE731-3174-4AAE-911F-9B65BAE28B28}"/>
          </ac:spMkLst>
        </pc:spChg>
        <pc:spChg chg="mod">
          <ac:chgData name="hassan MH" userId="84cd2103f36ef0dc" providerId="LiveId" clId="{DEB09C12-C376-40B2-8D42-A50FB6EF1F24}" dt="2022-04-15T15:21:02.937" v="1576" actId="207"/>
          <ac:spMkLst>
            <pc:docMk/>
            <pc:sldMk cId="1371448894" sldId="336"/>
            <ac:spMk id="226" creationId="{30D26BA1-E98A-494B-A1D6-BD30668F1C47}"/>
          </ac:spMkLst>
        </pc:spChg>
        <pc:spChg chg="mod">
          <ac:chgData name="hassan MH" userId="84cd2103f36ef0dc" providerId="LiveId" clId="{DEB09C12-C376-40B2-8D42-A50FB6EF1F24}" dt="2022-04-15T14:52:34.996" v="1210"/>
          <ac:spMkLst>
            <pc:docMk/>
            <pc:sldMk cId="1371448894" sldId="336"/>
            <ac:spMk id="227" creationId="{0FD2918E-F35B-4704-B634-30599B5842D5}"/>
          </ac:spMkLst>
        </pc:spChg>
        <pc:spChg chg="mod">
          <ac:chgData name="hassan MH" userId="84cd2103f36ef0dc" providerId="LiveId" clId="{DEB09C12-C376-40B2-8D42-A50FB6EF1F24}" dt="2022-04-15T14:52:34.996" v="1210"/>
          <ac:spMkLst>
            <pc:docMk/>
            <pc:sldMk cId="1371448894" sldId="336"/>
            <ac:spMk id="228" creationId="{F702BF21-2CF3-49BD-AF31-CE25BAEBF9D3}"/>
          </ac:spMkLst>
        </pc:spChg>
        <pc:spChg chg="mod">
          <ac:chgData name="hassan MH" userId="84cd2103f36ef0dc" providerId="LiveId" clId="{DEB09C12-C376-40B2-8D42-A50FB6EF1F24}" dt="2022-04-15T15:20:56.095" v="1574" actId="208"/>
          <ac:spMkLst>
            <pc:docMk/>
            <pc:sldMk cId="1371448894" sldId="336"/>
            <ac:spMk id="229" creationId="{B8EBB0C1-7488-4F12-8B25-5DFAB23566AE}"/>
          </ac:spMkLst>
        </pc:spChg>
        <pc:spChg chg="mod">
          <ac:chgData name="hassan MH" userId="84cd2103f36ef0dc" providerId="LiveId" clId="{DEB09C12-C376-40B2-8D42-A50FB6EF1F24}" dt="2022-04-15T15:20:56.095" v="1574" actId="208"/>
          <ac:spMkLst>
            <pc:docMk/>
            <pc:sldMk cId="1371448894" sldId="336"/>
            <ac:spMk id="230" creationId="{FE9F3813-C7CA-4696-9973-3DF723F61748}"/>
          </ac:spMkLst>
        </pc:spChg>
        <pc:spChg chg="mod">
          <ac:chgData name="hassan MH" userId="84cd2103f36ef0dc" providerId="LiveId" clId="{DEB09C12-C376-40B2-8D42-A50FB6EF1F24}" dt="2022-04-15T15:20:59.276" v="1575" actId="208"/>
          <ac:spMkLst>
            <pc:docMk/>
            <pc:sldMk cId="1371448894" sldId="336"/>
            <ac:spMk id="231" creationId="{8DBD2116-97C5-4D55-A739-DA8F78FDB017}"/>
          </ac:spMkLst>
        </pc:spChg>
        <pc:spChg chg="mod">
          <ac:chgData name="hassan MH" userId="84cd2103f36ef0dc" providerId="LiveId" clId="{DEB09C12-C376-40B2-8D42-A50FB6EF1F24}" dt="2022-04-15T15:20:59.276" v="1575" actId="208"/>
          <ac:spMkLst>
            <pc:docMk/>
            <pc:sldMk cId="1371448894" sldId="336"/>
            <ac:spMk id="232" creationId="{A3D2783C-DACF-453D-9371-A348CF229AD2}"/>
          </ac:spMkLst>
        </pc:spChg>
        <pc:spChg chg="mod">
          <ac:chgData name="hassan MH" userId="84cd2103f36ef0dc" providerId="LiveId" clId="{DEB09C12-C376-40B2-8D42-A50FB6EF1F24}" dt="2022-04-15T14:53:36.126" v="1221" actId="207"/>
          <ac:spMkLst>
            <pc:docMk/>
            <pc:sldMk cId="1371448894" sldId="336"/>
            <ac:spMk id="233" creationId="{F08626F4-7016-4FDB-AA57-96714FAEC687}"/>
          </ac:spMkLst>
        </pc:spChg>
        <pc:spChg chg="mod">
          <ac:chgData name="hassan MH" userId="84cd2103f36ef0dc" providerId="LiveId" clId="{DEB09C12-C376-40B2-8D42-A50FB6EF1F24}" dt="2022-04-15T14:52:34.996" v="1210"/>
          <ac:spMkLst>
            <pc:docMk/>
            <pc:sldMk cId="1371448894" sldId="336"/>
            <ac:spMk id="234" creationId="{268C2B29-7D52-4B8F-A1B8-326748651F32}"/>
          </ac:spMkLst>
        </pc:spChg>
        <pc:spChg chg="mod">
          <ac:chgData name="hassan MH" userId="84cd2103f36ef0dc" providerId="LiveId" clId="{DEB09C12-C376-40B2-8D42-A50FB6EF1F24}" dt="2022-04-15T14:52:34.996" v="1210"/>
          <ac:spMkLst>
            <pc:docMk/>
            <pc:sldMk cId="1371448894" sldId="336"/>
            <ac:spMk id="235" creationId="{61BEE809-6F73-453D-95C5-311A0E2D0C10}"/>
          </ac:spMkLst>
        </pc:spChg>
        <pc:spChg chg="mod">
          <ac:chgData name="hassan MH" userId="84cd2103f36ef0dc" providerId="LiveId" clId="{DEB09C12-C376-40B2-8D42-A50FB6EF1F24}" dt="2022-04-15T14:52:34.996" v="1210"/>
          <ac:spMkLst>
            <pc:docMk/>
            <pc:sldMk cId="1371448894" sldId="336"/>
            <ac:spMk id="236" creationId="{34FA55E1-AAFF-4FEB-BF25-63FE860E90A9}"/>
          </ac:spMkLst>
        </pc:spChg>
        <pc:spChg chg="mod">
          <ac:chgData name="hassan MH" userId="84cd2103f36ef0dc" providerId="LiveId" clId="{DEB09C12-C376-40B2-8D42-A50FB6EF1F24}" dt="2022-04-15T14:52:34.996" v="1210"/>
          <ac:spMkLst>
            <pc:docMk/>
            <pc:sldMk cId="1371448894" sldId="336"/>
            <ac:spMk id="237" creationId="{39841F8C-5233-4837-9155-5BADAFF5319F}"/>
          </ac:spMkLst>
        </pc:spChg>
        <pc:spChg chg="mod">
          <ac:chgData name="hassan MH" userId="84cd2103f36ef0dc" providerId="LiveId" clId="{DEB09C12-C376-40B2-8D42-A50FB6EF1F24}" dt="2022-04-15T14:52:34.996" v="1210"/>
          <ac:spMkLst>
            <pc:docMk/>
            <pc:sldMk cId="1371448894" sldId="336"/>
            <ac:spMk id="238" creationId="{06DBC77C-BAF1-4E15-A267-EB791CCD0182}"/>
          </ac:spMkLst>
        </pc:spChg>
        <pc:spChg chg="mod">
          <ac:chgData name="hassan MH" userId="84cd2103f36ef0dc" providerId="LiveId" clId="{DEB09C12-C376-40B2-8D42-A50FB6EF1F24}" dt="2022-04-15T14:52:34.996" v="1210"/>
          <ac:spMkLst>
            <pc:docMk/>
            <pc:sldMk cId="1371448894" sldId="336"/>
            <ac:spMk id="239" creationId="{B518945D-B6C4-40CB-8306-29C8B7709448}"/>
          </ac:spMkLst>
        </pc:spChg>
        <pc:spChg chg="mod">
          <ac:chgData name="hassan MH" userId="84cd2103f36ef0dc" providerId="LiveId" clId="{DEB09C12-C376-40B2-8D42-A50FB6EF1F24}" dt="2022-04-15T14:52:34.996" v="1210"/>
          <ac:spMkLst>
            <pc:docMk/>
            <pc:sldMk cId="1371448894" sldId="336"/>
            <ac:spMk id="240" creationId="{CDA672F8-A0D1-4411-B5A9-8D99D5486DFD}"/>
          </ac:spMkLst>
        </pc:spChg>
        <pc:spChg chg="add mod">
          <ac:chgData name="hassan MH" userId="84cd2103f36ef0dc" providerId="LiveId" clId="{DEB09C12-C376-40B2-8D42-A50FB6EF1F24}" dt="2022-04-15T14:54:27.447" v="1238" actId="1076"/>
          <ac:spMkLst>
            <pc:docMk/>
            <pc:sldMk cId="1371448894" sldId="336"/>
            <ac:spMk id="241" creationId="{BF991983-0F66-43CE-AE92-7889CA41A22D}"/>
          </ac:spMkLst>
        </pc:spChg>
        <pc:grpChg chg="add mod">
          <ac:chgData name="hassan MH" userId="84cd2103f36ef0dc" providerId="LiveId" clId="{DEB09C12-C376-40B2-8D42-A50FB6EF1F24}" dt="2022-04-15T16:01:25.734" v="2178" actId="164"/>
          <ac:grpSpMkLst>
            <pc:docMk/>
            <pc:sldMk cId="1371448894" sldId="336"/>
            <ac:grpSpMk id="3" creationId="{B0B147B9-46CC-447C-90D8-96FFC4230D4B}"/>
          </ac:grpSpMkLst>
        </pc:grpChg>
        <pc:grpChg chg="del">
          <ac:chgData name="hassan MH" userId="84cd2103f36ef0dc" providerId="LiveId" clId="{DEB09C12-C376-40B2-8D42-A50FB6EF1F24}" dt="2022-04-15T14:39:19.245" v="1032" actId="478"/>
          <ac:grpSpMkLst>
            <pc:docMk/>
            <pc:sldMk cId="1371448894" sldId="336"/>
            <ac:grpSpMk id="35" creationId="{CFFC3342-D25B-44CF-82BA-607E94872C80}"/>
          </ac:grpSpMkLst>
        </pc:grpChg>
        <pc:grpChg chg="del">
          <ac:chgData name="hassan MH" userId="84cd2103f36ef0dc" providerId="LiveId" clId="{DEB09C12-C376-40B2-8D42-A50FB6EF1F24}" dt="2022-04-15T14:39:19.245" v="1032" actId="478"/>
          <ac:grpSpMkLst>
            <pc:docMk/>
            <pc:sldMk cId="1371448894" sldId="336"/>
            <ac:grpSpMk id="36" creationId="{82033727-E42B-4676-A094-FB3137F72277}"/>
          </ac:grpSpMkLst>
        </pc:grpChg>
        <pc:grpChg chg="del">
          <ac:chgData name="hassan MH" userId="84cd2103f36ef0dc" providerId="LiveId" clId="{DEB09C12-C376-40B2-8D42-A50FB6EF1F24}" dt="2022-04-15T14:39:19.245" v="1032" actId="478"/>
          <ac:grpSpMkLst>
            <pc:docMk/>
            <pc:sldMk cId="1371448894" sldId="336"/>
            <ac:grpSpMk id="38" creationId="{7F0F119C-C62F-4C99-9B05-E2EE873628ED}"/>
          </ac:grpSpMkLst>
        </pc:grpChg>
        <pc:grpChg chg="add mod">
          <ac:chgData name="hassan MH" userId="84cd2103f36ef0dc" providerId="LiveId" clId="{DEB09C12-C376-40B2-8D42-A50FB6EF1F24}" dt="2022-04-15T16:01:25.734" v="2178" actId="164"/>
          <ac:grpSpMkLst>
            <pc:docMk/>
            <pc:sldMk cId="1371448894" sldId="336"/>
            <ac:grpSpMk id="96" creationId="{CF0204E8-ACCF-4EA9-AA19-4702DB190FCA}"/>
          </ac:grpSpMkLst>
        </pc:grpChg>
        <pc:grpChg chg="mod">
          <ac:chgData name="hassan MH" userId="84cd2103f36ef0dc" providerId="LiveId" clId="{DEB09C12-C376-40B2-8D42-A50FB6EF1F24}" dt="2022-04-15T14:39:20.477" v="1033"/>
          <ac:grpSpMkLst>
            <pc:docMk/>
            <pc:sldMk cId="1371448894" sldId="336"/>
            <ac:grpSpMk id="97" creationId="{EF101E3C-9596-4218-94AC-8DB0AA6F40DD}"/>
          </ac:grpSpMkLst>
        </pc:grpChg>
        <pc:grpChg chg="mod">
          <ac:chgData name="hassan MH" userId="84cd2103f36ef0dc" providerId="LiveId" clId="{DEB09C12-C376-40B2-8D42-A50FB6EF1F24}" dt="2022-04-15T14:39:20.477" v="1033"/>
          <ac:grpSpMkLst>
            <pc:docMk/>
            <pc:sldMk cId="1371448894" sldId="336"/>
            <ac:grpSpMk id="98" creationId="{961D5540-6EBF-44E8-AF8A-7007BBD9B8BE}"/>
          </ac:grpSpMkLst>
        </pc:grpChg>
        <pc:grpChg chg="mod">
          <ac:chgData name="hassan MH" userId="84cd2103f36ef0dc" providerId="LiveId" clId="{DEB09C12-C376-40B2-8D42-A50FB6EF1F24}" dt="2022-04-15T14:39:20.477" v="1033"/>
          <ac:grpSpMkLst>
            <pc:docMk/>
            <pc:sldMk cId="1371448894" sldId="336"/>
            <ac:grpSpMk id="99" creationId="{86A82191-6332-4165-9C32-28F08E19D23C}"/>
          </ac:grpSpMkLst>
        </pc:grpChg>
        <pc:grpChg chg="mod">
          <ac:chgData name="hassan MH" userId="84cd2103f36ef0dc" providerId="LiveId" clId="{DEB09C12-C376-40B2-8D42-A50FB6EF1F24}" dt="2022-04-15T14:39:20.477" v="1033"/>
          <ac:grpSpMkLst>
            <pc:docMk/>
            <pc:sldMk cId="1371448894" sldId="336"/>
            <ac:grpSpMk id="100" creationId="{85141CAD-1A98-4D76-A776-06C9B98AF6E5}"/>
          </ac:grpSpMkLst>
        </pc:grpChg>
        <pc:grpChg chg="mod">
          <ac:chgData name="hassan MH" userId="84cd2103f36ef0dc" providerId="LiveId" clId="{DEB09C12-C376-40B2-8D42-A50FB6EF1F24}" dt="2022-04-15T14:39:20.477" v="1033"/>
          <ac:grpSpMkLst>
            <pc:docMk/>
            <pc:sldMk cId="1371448894" sldId="336"/>
            <ac:grpSpMk id="101" creationId="{2B8DB670-68EC-465A-B3C6-7D2DC15CA6AE}"/>
          </ac:grpSpMkLst>
        </pc:grpChg>
        <pc:grpChg chg="del">
          <ac:chgData name="hassan MH" userId="84cd2103f36ef0dc" providerId="LiveId" clId="{DEB09C12-C376-40B2-8D42-A50FB6EF1F24}" dt="2022-04-15T14:39:47.740" v="1044" actId="478"/>
          <ac:grpSpMkLst>
            <pc:docMk/>
            <pc:sldMk cId="1371448894" sldId="336"/>
            <ac:grpSpMk id="166" creationId="{401A55B0-76A5-46CB-AAD2-34C31AFE09B5}"/>
          </ac:grpSpMkLst>
        </pc:grpChg>
        <pc:grpChg chg="mod">
          <ac:chgData name="hassan MH" userId="84cd2103f36ef0dc" providerId="LiveId" clId="{DEB09C12-C376-40B2-8D42-A50FB6EF1F24}" dt="2022-04-15T14:39:20.477" v="1033"/>
          <ac:grpSpMkLst>
            <pc:docMk/>
            <pc:sldMk cId="1371448894" sldId="336"/>
            <ac:grpSpMk id="187" creationId="{7CA163A6-E400-40CD-8A7C-12A872492170}"/>
          </ac:grpSpMkLst>
        </pc:grpChg>
        <pc:grpChg chg="mod">
          <ac:chgData name="hassan MH" userId="84cd2103f36ef0dc" providerId="LiveId" clId="{DEB09C12-C376-40B2-8D42-A50FB6EF1F24}" dt="2022-04-15T14:39:20.477" v="1033"/>
          <ac:grpSpMkLst>
            <pc:docMk/>
            <pc:sldMk cId="1371448894" sldId="336"/>
            <ac:grpSpMk id="188" creationId="{76308F0C-BAE1-4BBC-AB62-C14EF5B8BCE2}"/>
          </ac:grpSpMkLst>
        </pc:grpChg>
        <pc:grpChg chg="add del mod">
          <ac:chgData name="hassan MH" userId="84cd2103f36ef0dc" providerId="LiveId" clId="{DEB09C12-C376-40B2-8D42-A50FB6EF1F24}" dt="2022-04-15T17:00:42.686" v="2356" actId="478"/>
          <ac:grpSpMkLst>
            <pc:docMk/>
            <pc:sldMk cId="1371448894" sldId="336"/>
            <ac:grpSpMk id="204" creationId="{AC7F5205-B9AF-4513-928E-92C6A4100F6C}"/>
          </ac:grpSpMkLst>
        </pc:grpChg>
        <pc:grpChg chg="mod">
          <ac:chgData name="hassan MH" userId="84cd2103f36ef0dc" providerId="LiveId" clId="{DEB09C12-C376-40B2-8D42-A50FB6EF1F24}" dt="2022-04-15T14:52:34.996" v="1210"/>
          <ac:grpSpMkLst>
            <pc:docMk/>
            <pc:sldMk cId="1371448894" sldId="336"/>
            <ac:grpSpMk id="222" creationId="{1465AA28-3388-41C4-B4B3-F23D570048BB}"/>
          </ac:grpSpMkLst>
        </pc:grpChg>
        <pc:grpChg chg="mod">
          <ac:chgData name="hassan MH" userId="84cd2103f36ef0dc" providerId="LiveId" clId="{DEB09C12-C376-40B2-8D42-A50FB6EF1F24}" dt="2022-04-15T14:52:34.996" v="1210"/>
          <ac:grpSpMkLst>
            <pc:docMk/>
            <pc:sldMk cId="1371448894" sldId="336"/>
            <ac:grpSpMk id="224" creationId="{E08FBB7D-1C7E-4E50-9642-62EE32416F82}"/>
          </ac:grpSpMkLst>
        </pc:grpChg>
        <pc:grpChg chg="mod">
          <ac:chgData name="hassan MH" userId="84cd2103f36ef0dc" providerId="LiveId" clId="{DEB09C12-C376-40B2-8D42-A50FB6EF1F24}" dt="2022-04-15T14:52:34.996" v="1210"/>
          <ac:grpSpMkLst>
            <pc:docMk/>
            <pc:sldMk cId="1371448894" sldId="336"/>
            <ac:grpSpMk id="225" creationId="{CB74F10A-7F12-4285-9459-A4D4DFE70CE2}"/>
          </ac:grpSpMkLst>
        </pc:grpChg>
        <pc:picChg chg="add del mod">
          <ac:chgData name="hassan MH" userId="84cd2103f36ef0dc" providerId="LiveId" clId="{DEB09C12-C376-40B2-8D42-A50FB6EF1F24}" dt="2022-04-15T16:58:36.061" v="2300"/>
          <ac:picMkLst>
            <pc:docMk/>
            <pc:sldMk cId="1371448894" sldId="336"/>
            <ac:picMk id="4" creationId="{62C2A19F-2160-4DA4-87F8-2BEF406A04E5}"/>
          </ac:picMkLst>
        </pc:picChg>
        <pc:picChg chg="del">
          <ac:chgData name="hassan MH" userId="84cd2103f36ef0dc" providerId="LiveId" clId="{DEB09C12-C376-40B2-8D42-A50FB6EF1F24}" dt="2022-04-15T16:06:39.978" v="2239" actId="478"/>
          <ac:picMkLst>
            <pc:docMk/>
            <pc:sldMk cId="1371448894" sldId="336"/>
            <ac:picMk id="22" creationId="{8E954309-8309-435D-AD98-CED17F6DCDD2}"/>
          </ac:picMkLst>
        </pc:picChg>
        <pc:picChg chg="del">
          <ac:chgData name="hassan MH" userId="84cd2103f36ef0dc" providerId="LiveId" clId="{DEB09C12-C376-40B2-8D42-A50FB6EF1F24}" dt="2022-04-15T16:06:40.495" v="2240" actId="478"/>
          <ac:picMkLst>
            <pc:docMk/>
            <pc:sldMk cId="1371448894" sldId="336"/>
            <ac:picMk id="24" creationId="{D82FCFA6-E29F-4EDE-B510-0F8F15D93F92}"/>
          </ac:picMkLst>
        </pc:picChg>
        <pc:picChg chg="add mod">
          <ac:chgData name="hassan MH" userId="84cd2103f36ef0dc" providerId="LiveId" clId="{DEB09C12-C376-40B2-8D42-A50FB6EF1F24}" dt="2022-04-15T17:00:46.596" v="2357"/>
          <ac:picMkLst>
            <pc:docMk/>
            <pc:sldMk cId="1371448894" sldId="336"/>
            <ac:picMk id="242" creationId="{06CB9A13-2C0F-4E44-92BC-C4ECB73DF7A1}"/>
          </ac:picMkLst>
        </pc:picChg>
      </pc:sldChg>
      <pc:sldChg chg="addSp delSp modSp add mod ord modNotesTx">
        <pc:chgData name="hassan MH" userId="84cd2103f36ef0dc" providerId="LiveId" clId="{DEB09C12-C376-40B2-8D42-A50FB6EF1F24}" dt="2022-04-15T17:00:16.629" v="2350" actId="1076"/>
        <pc:sldMkLst>
          <pc:docMk/>
          <pc:sldMk cId="3551271637" sldId="337"/>
        </pc:sldMkLst>
        <pc:spChg chg="del mod">
          <ac:chgData name="hassan MH" userId="84cd2103f36ef0dc" providerId="LiveId" clId="{DEB09C12-C376-40B2-8D42-A50FB6EF1F24}" dt="2022-04-15T15:04:41.803" v="1313" actId="478"/>
          <ac:spMkLst>
            <pc:docMk/>
            <pc:sldMk cId="3551271637" sldId="337"/>
            <ac:spMk id="5" creationId="{A4A0D59B-2F2B-464F-9BC0-A20E36F6B9EF}"/>
          </ac:spMkLst>
        </pc:spChg>
        <pc:spChg chg="del mod">
          <ac:chgData name="hassan MH" userId="84cd2103f36ef0dc" providerId="LiveId" clId="{DEB09C12-C376-40B2-8D42-A50FB6EF1F24}" dt="2022-04-15T15:04:44.563" v="1314" actId="478"/>
          <ac:spMkLst>
            <pc:docMk/>
            <pc:sldMk cId="3551271637" sldId="337"/>
            <ac:spMk id="6" creationId="{2A849EC5-9AE3-4B69-803F-1A40734C405A}"/>
          </ac:spMkLst>
        </pc:spChg>
        <pc:spChg chg="del mod">
          <ac:chgData name="hassan MH" userId="84cd2103f36ef0dc" providerId="LiveId" clId="{DEB09C12-C376-40B2-8D42-A50FB6EF1F24}" dt="2022-04-15T15:04:53.085" v="1317" actId="478"/>
          <ac:spMkLst>
            <pc:docMk/>
            <pc:sldMk cId="3551271637" sldId="337"/>
            <ac:spMk id="12" creationId="{DFB06CFB-4277-49D2-94E4-0CD9836C907D}"/>
          </ac:spMkLst>
        </pc:spChg>
        <pc:spChg chg="del mod">
          <ac:chgData name="hassan MH" userId="84cd2103f36ef0dc" providerId="LiveId" clId="{DEB09C12-C376-40B2-8D42-A50FB6EF1F24}" dt="2022-04-15T15:04:55.667" v="1318" actId="478"/>
          <ac:spMkLst>
            <pc:docMk/>
            <pc:sldMk cId="3551271637" sldId="337"/>
            <ac:spMk id="14" creationId="{3AB36568-2114-4F9B-9FCF-740FA8A16053}"/>
          </ac:spMkLst>
        </pc:spChg>
        <pc:spChg chg="del mod">
          <ac:chgData name="hassan MH" userId="84cd2103f36ef0dc" providerId="LiveId" clId="{DEB09C12-C376-40B2-8D42-A50FB6EF1F24}" dt="2022-04-15T15:05:00.132" v="1319" actId="478"/>
          <ac:spMkLst>
            <pc:docMk/>
            <pc:sldMk cId="3551271637" sldId="337"/>
            <ac:spMk id="15" creationId="{79A96500-77D7-48AB-BE57-B6D9F45EC7C6}"/>
          </ac:spMkLst>
        </pc:spChg>
        <pc:spChg chg="del mod topLvl">
          <ac:chgData name="hassan MH" userId="84cd2103f36ef0dc" providerId="LiveId" clId="{DEB09C12-C376-40B2-8D42-A50FB6EF1F24}" dt="2022-04-15T15:05:14.313" v="1323" actId="478"/>
          <ac:spMkLst>
            <pc:docMk/>
            <pc:sldMk cId="3551271637" sldId="337"/>
            <ac:spMk id="16" creationId="{7D686AF3-4F0F-4F2B-9315-66065FB753DD}"/>
          </ac:spMkLst>
        </pc:spChg>
        <pc:spChg chg="mod">
          <ac:chgData name="hassan MH" userId="84cd2103f36ef0dc" providerId="LiveId" clId="{DEB09C12-C376-40B2-8D42-A50FB6EF1F24}" dt="2022-04-15T14:39:56.630" v="1045" actId="207"/>
          <ac:spMkLst>
            <pc:docMk/>
            <pc:sldMk cId="3551271637" sldId="337"/>
            <ac:spMk id="20" creationId="{DDB83184-C0F0-4D85-91C8-9C410CE836B1}"/>
          </ac:spMkLst>
        </pc:spChg>
        <pc:spChg chg="del mod">
          <ac:chgData name="hassan MH" userId="84cd2103f36ef0dc" providerId="LiveId" clId="{DEB09C12-C376-40B2-8D42-A50FB6EF1F24}" dt="2022-04-15T15:05:02.974" v="1320" actId="478"/>
          <ac:spMkLst>
            <pc:docMk/>
            <pc:sldMk cId="3551271637" sldId="337"/>
            <ac:spMk id="21" creationId="{642B2466-108F-4B7C-9495-01972BC4816C}"/>
          </ac:spMkLst>
        </pc:spChg>
        <pc:spChg chg="del mod">
          <ac:chgData name="hassan MH" userId="84cd2103f36ef0dc" providerId="LiveId" clId="{DEB09C12-C376-40B2-8D42-A50FB6EF1F24}" dt="2022-04-15T15:05:06.242" v="1321" actId="478"/>
          <ac:spMkLst>
            <pc:docMk/>
            <pc:sldMk cId="3551271637" sldId="337"/>
            <ac:spMk id="23" creationId="{60A0DEEA-2A34-40EC-B2D6-F63A14E12C12}"/>
          </ac:spMkLst>
        </pc:spChg>
        <pc:spChg chg="del mod">
          <ac:chgData name="hassan MH" userId="84cd2103f36ef0dc" providerId="LiveId" clId="{DEB09C12-C376-40B2-8D42-A50FB6EF1F24}" dt="2022-04-15T15:05:09.441" v="1322" actId="478"/>
          <ac:spMkLst>
            <pc:docMk/>
            <pc:sldMk cId="3551271637" sldId="337"/>
            <ac:spMk id="25" creationId="{66B77C95-2EA4-495D-8C44-F89D73BDCCF6}"/>
          </ac:spMkLst>
        </pc:spChg>
        <pc:spChg chg="del">
          <ac:chgData name="hassan MH" userId="84cd2103f36ef0dc" providerId="LiveId" clId="{DEB09C12-C376-40B2-8D42-A50FB6EF1F24}" dt="2022-04-15T16:01:36.620" v="2184" actId="478"/>
          <ac:spMkLst>
            <pc:docMk/>
            <pc:sldMk cId="3551271637" sldId="337"/>
            <ac:spMk id="28" creationId="{F5A99E9D-B218-49DD-8388-25DA759D7FE1}"/>
          </ac:spMkLst>
        </pc:spChg>
        <pc:spChg chg="del mod">
          <ac:chgData name="hassan MH" userId="84cd2103f36ef0dc" providerId="LiveId" clId="{DEB09C12-C376-40B2-8D42-A50FB6EF1F24}" dt="2022-04-15T15:04:46.242" v="1315" actId="478"/>
          <ac:spMkLst>
            <pc:docMk/>
            <pc:sldMk cId="3551271637" sldId="337"/>
            <ac:spMk id="29" creationId="{C188B2E9-130A-46D5-959A-2782F312BF4C}"/>
          </ac:spMkLst>
        </pc:spChg>
        <pc:spChg chg="del mod">
          <ac:chgData name="hassan MH" userId="84cd2103f36ef0dc" providerId="LiveId" clId="{DEB09C12-C376-40B2-8D42-A50FB6EF1F24}" dt="2022-04-15T15:04:49.920" v="1316" actId="478"/>
          <ac:spMkLst>
            <pc:docMk/>
            <pc:sldMk cId="3551271637" sldId="337"/>
            <ac:spMk id="30" creationId="{C5E8E0E8-ADD4-457B-8D4B-5C4C598F1C44}"/>
          </ac:spMkLst>
        </pc:spChg>
        <pc:spChg chg="mod">
          <ac:chgData name="hassan MH" userId="84cd2103f36ef0dc" providerId="LiveId" clId="{DEB09C12-C376-40B2-8D42-A50FB6EF1F24}" dt="2022-04-15T16:01:41.654" v="2185" actId="164"/>
          <ac:spMkLst>
            <pc:docMk/>
            <pc:sldMk cId="3551271637" sldId="337"/>
            <ac:spMk id="32" creationId="{D8006052-8C72-4DE3-8ED1-AD19A69D62FE}"/>
          </ac:spMkLst>
        </pc:spChg>
        <pc:spChg chg="mod">
          <ac:chgData name="hassan MH" userId="84cd2103f36ef0dc" providerId="LiveId" clId="{DEB09C12-C376-40B2-8D42-A50FB6EF1F24}" dt="2022-04-15T15:06:03.647" v="1349" actId="165"/>
          <ac:spMkLst>
            <pc:docMk/>
            <pc:sldMk cId="3551271637" sldId="337"/>
            <ac:spMk id="34" creationId="{7CA9103E-87D8-4391-8642-DF175D20FFA9}"/>
          </ac:spMkLst>
        </pc:spChg>
        <pc:spChg chg="del">
          <ac:chgData name="hassan MH" userId="84cd2103f36ef0dc" providerId="LiveId" clId="{DEB09C12-C376-40B2-8D42-A50FB6EF1F24}" dt="2022-04-15T14:39:42.762" v="1042" actId="478"/>
          <ac:spMkLst>
            <pc:docMk/>
            <pc:sldMk cId="3551271637" sldId="337"/>
            <ac:spMk id="37" creationId="{B97C9CB0-D40F-4F93-9564-9142F4838925}"/>
          </ac:spMkLst>
        </pc:spChg>
        <pc:spChg chg="mod">
          <ac:chgData name="hassan MH" userId="84cd2103f36ef0dc" providerId="LiveId" clId="{DEB09C12-C376-40B2-8D42-A50FB6EF1F24}" dt="2022-04-15T15:06:03.647" v="1349" actId="165"/>
          <ac:spMkLst>
            <pc:docMk/>
            <pc:sldMk cId="3551271637" sldId="337"/>
            <ac:spMk id="54" creationId="{52A1EF7E-B4CF-41FA-8BD0-2F5BA9F70BD3}"/>
          </ac:spMkLst>
        </pc:spChg>
        <pc:spChg chg="mod">
          <ac:chgData name="hassan MH" userId="84cd2103f36ef0dc" providerId="LiveId" clId="{DEB09C12-C376-40B2-8D42-A50FB6EF1F24}" dt="2022-04-15T15:06:03.647" v="1349" actId="165"/>
          <ac:spMkLst>
            <pc:docMk/>
            <pc:sldMk cId="3551271637" sldId="337"/>
            <ac:spMk id="55" creationId="{0DE21748-2DEE-4543-926F-D9AC89036C82}"/>
          </ac:spMkLst>
        </pc:spChg>
        <pc:spChg chg="mod">
          <ac:chgData name="hassan MH" userId="84cd2103f36ef0dc" providerId="LiveId" clId="{DEB09C12-C376-40B2-8D42-A50FB6EF1F24}" dt="2022-04-15T15:06:03.647" v="1349" actId="165"/>
          <ac:spMkLst>
            <pc:docMk/>
            <pc:sldMk cId="3551271637" sldId="337"/>
            <ac:spMk id="57" creationId="{89AA30D6-2B90-4631-991F-9D54BC6D11DB}"/>
          </ac:spMkLst>
        </pc:spChg>
        <pc:spChg chg="mod">
          <ac:chgData name="hassan MH" userId="84cd2103f36ef0dc" providerId="LiveId" clId="{DEB09C12-C376-40B2-8D42-A50FB6EF1F24}" dt="2022-04-15T15:06:03.647" v="1349" actId="165"/>
          <ac:spMkLst>
            <pc:docMk/>
            <pc:sldMk cId="3551271637" sldId="337"/>
            <ac:spMk id="58" creationId="{A9FDE381-B99C-48DC-AAB0-7D5E0FDD093C}"/>
          </ac:spMkLst>
        </pc:spChg>
        <pc:spChg chg="mod">
          <ac:chgData name="hassan MH" userId="84cd2103f36ef0dc" providerId="LiveId" clId="{DEB09C12-C376-40B2-8D42-A50FB6EF1F24}" dt="2022-04-15T15:06:03.647" v="1349" actId="165"/>
          <ac:spMkLst>
            <pc:docMk/>
            <pc:sldMk cId="3551271637" sldId="337"/>
            <ac:spMk id="59" creationId="{E2EC1020-7ABA-4A73-B950-C72868D14CBA}"/>
          </ac:spMkLst>
        </pc:spChg>
        <pc:spChg chg="mod">
          <ac:chgData name="hassan MH" userId="84cd2103f36ef0dc" providerId="LiveId" clId="{DEB09C12-C376-40B2-8D42-A50FB6EF1F24}" dt="2022-04-15T15:06:03.647" v="1349" actId="165"/>
          <ac:spMkLst>
            <pc:docMk/>
            <pc:sldMk cId="3551271637" sldId="337"/>
            <ac:spMk id="60" creationId="{C496140C-EA8D-4070-A896-FB57D6FB34AC}"/>
          </ac:spMkLst>
        </pc:spChg>
        <pc:spChg chg="mod">
          <ac:chgData name="hassan MH" userId="84cd2103f36ef0dc" providerId="LiveId" clId="{DEB09C12-C376-40B2-8D42-A50FB6EF1F24}" dt="2022-04-15T15:06:03.647" v="1349" actId="165"/>
          <ac:spMkLst>
            <pc:docMk/>
            <pc:sldMk cId="3551271637" sldId="337"/>
            <ac:spMk id="61" creationId="{CC481114-4C12-4AB3-A3F0-5299E55A31B5}"/>
          </ac:spMkLst>
        </pc:spChg>
        <pc:spChg chg="mod">
          <ac:chgData name="hassan MH" userId="84cd2103f36ef0dc" providerId="LiveId" clId="{DEB09C12-C376-40B2-8D42-A50FB6EF1F24}" dt="2022-04-15T15:06:03.647" v="1349" actId="165"/>
          <ac:spMkLst>
            <pc:docMk/>
            <pc:sldMk cId="3551271637" sldId="337"/>
            <ac:spMk id="62" creationId="{4EF857B6-20A4-47AA-9EB4-F5B575DA12EF}"/>
          </ac:spMkLst>
        </pc:spChg>
        <pc:spChg chg="mod">
          <ac:chgData name="hassan MH" userId="84cd2103f36ef0dc" providerId="LiveId" clId="{DEB09C12-C376-40B2-8D42-A50FB6EF1F24}" dt="2022-04-15T15:06:03.647" v="1349" actId="165"/>
          <ac:spMkLst>
            <pc:docMk/>
            <pc:sldMk cId="3551271637" sldId="337"/>
            <ac:spMk id="63" creationId="{25B80F2F-3190-4DEC-BB26-703EC47DCFFF}"/>
          </ac:spMkLst>
        </pc:spChg>
        <pc:spChg chg="mod">
          <ac:chgData name="hassan MH" userId="84cd2103f36ef0dc" providerId="LiveId" clId="{DEB09C12-C376-40B2-8D42-A50FB6EF1F24}" dt="2022-04-15T15:06:03.647" v="1349" actId="165"/>
          <ac:spMkLst>
            <pc:docMk/>
            <pc:sldMk cId="3551271637" sldId="337"/>
            <ac:spMk id="64" creationId="{05CDD7D3-202F-482B-800C-4C25878AE1BD}"/>
          </ac:spMkLst>
        </pc:spChg>
        <pc:spChg chg="mod">
          <ac:chgData name="hassan MH" userId="84cd2103f36ef0dc" providerId="LiveId" clId="{DEB09C12-C376-40B2-8D42-A50FB6EF1F24}" dt="2022-04-15T15:06:03.647" v="1349" actId="165"/>
          <ac:spMkLst>
            <pc:docMk/>
            <pc:sldMk cId="3551271637" sldId="337"/>
            <ac:spMk id="65" creationId="{A1DF0169-890D-45E5-A879-FCA3B3794E05}"/>
          </ac:spMkLst>
        </pc:spChg>
        <pc:spChg chg="mod">
          <ac:chgData name="hassan MH" userId="84cd2103f36ef0dc" providerId="LiveId" clId="{DEB09C12-C376-40B2-8D42-A50FB6EF1F24}" dt="2022-04-15T15:06:03.647" v="1349" actId="165"/>
          <ac:spMkLst>
            <pc:docMk/>
            <pc:sldMk cId="3551271637" sldId="337"/>
            <ac:spMk id="66" creationId="{DF9AC671-7910-48CE-A15A-F45593E5C3A5}"/>
          </ac:spMkLst>
        </pc:spChg>
        <pc:spChg chg="mod">
          <ac:chgData name="hassan MH" userId="84cd2103f36ef0dc" providerId="LiveId" clId="{DEB09C12-C376-40B2-8D42-A50FB6EF1F24}" dt="2022-04-15T15:06:03.647" v="1349" actId="165"/>
          <ac:spMkLst>
            <pc:docMk/>
            <pc:sldMk cId="3551271637" sldId="337"/>
            <ac:spMk id="67" creationId="{BAC9B1F4-8672-40A9-B0AE-20CDBE4AE5EA}"/>
          </ac:spMkLst>
        </pc:spChg>
        <pc:spChg chg="mod">
          <ac:chgData name="hassan MH" userId="84cd2103f36ef0dc" providerId="LiveId" clId="{DEB09C12-C376-40B2-8D42-A50FB6EF1F24}" dt="2022-04-15T15:06:03.647" v="1349" actId="165"/>
          <ac:spMkLst>
            <pc:docMk/>
            <pc:sldMk cId="3551271637" sldId="337"/>
            <ac:spMk id="68" creationId="{E39CB234-CD32-4F58-8A99-F0105184ED51}"/>
          </ac:spMkLst>
        </pc:spChg>
        <pc:spChg chg="mod">
          <ac:chgData name="hassan MH" userId="84cd2103f36ef0dc" providerId="LiveId" clId="{DEB09C12-C376-40B2-8D42-A50FB6EF1F24}" dt="2022-04-15T15:06:03.647" v="1349" actId="165"/>
          <ac:spMkLst>
            <pc:docMk/>
            <pc:sldMk cId="3551271637" sldId="337"/>
            <ac:spMk id="70" creationId="{02F18F18-46B6-401C-BF4E-89B5CD60CB55}"/>
          </ac:spMkLst>
        </pc:spChg>
        <pc:spChg chg="mod">
          <ac:chgData name="hassan MH" userId="84cd2103f36ef0dc" providerId="LiveId" clId="{DEB09C12-C376-40B2-8D42-A50FB6EF1F24}" dt="2022-04-15T15:06:03.647" v="1349" actId="165"/>
          <ac:spMkLst>
            <pc:docMk/>
            <pc:sldMk cId="3551271637" sldId="337"/>
            <ac:spMk id="71" creationId="{BB86DECC-69C9-429A-959B-F2505CA16F39}"/>
          </ac:spMkLst>
        </pc:spChg>
        <pc:spChg chg="mod">
          <ac:chgData name="hassan MH" userId="84cd2103f36ef0dc" providerId="LiveId" clId="{DEB09C12-C376-40B2-8D42-A50FB6EF1F24}" dt="2022-04-15T15:06:03.647" v="1349" actId="165"/>
          <ac:spMkLst>
            <pc:docMk/>
            <pc:sldMk cId="3551271637" sldId="337"/>
            <ac:spMk id="72" creationId="{E71E21A8-80A0-491B-8F6E-18989774A828}"/>
          </ac:spMkLst>
        </pc:spChg>
        <pc:spChg chg="mod">
          <ac:chgData name="hassan MH" userId="84cd2103f36ef0dc" providerId="LiveId" clId="{DEB09C12-C376-40B2-8D42-A50FB6EF1F24}" dt="2022-04-15T15:06:03.647" v="1349" actId="165"/>
          <ac:spMkLst>
            <pc:docMk/>
            <pc:sldMk cId="3551271637" sldId="337"/>
            <ac:spMk id="73" creationId="{8973E47A-E2C3-405D-8C68-F979080F6648}"/>
          </ac:spMkLst>
        </pc:spChg>
        <pc:spChg chg="mod">
          <ac:chgData name="hassan MH" userId="84cd2103f36ef0dc" providerId="LiveId" clId="{DEB09C12-C376-40B2-8D42-A50FB6EF1F24}" dt="2022-04-15T15:06:03.647" v="1349" actId="165"/>
          <ac:spMkLst>
            <pc:docMk/>
            <pc:sldMk cId="3551271637" sldId="337"/>
            <ac:spMk id="75" creationId="{6F76529D-29CF-4711-AD26-B31FF8150838}"/>
          </ac:spMkLst>
        </pc:spChg>
        <pc:spChg chg="mod">
          <ac:chgData name="hassan MH" userId="84cd2103f36ef0dc" providerId="LiveId" clId="{DEB09C12-C376-40B2-8D42-A50FB6EF1F24}" dt="2022-04-15T15:06:03.647" v="1349" actId="165"/>
          <ac:spMkLst>
            <pc:docMk/>
            <pc:sldMk cId="3551271637" sldId="337"/>
            <ac:spMk id="76" creationId="{06D67FF5-BC6F-48BE-87D4-05BF3368AA44}"/>
          </ac:spMkLst>
        </pc:spChg>
        <pc:spChg chg="mod">
          <ac:chgData name="hassan MH" userId="84cd2103f36ef0dc" providerId="LiveId" clId="{DEB09C12-C376-40B2-8D42-A50FB6EF1F24}" dt="2022-04-15T15:06:03.647" v="1349" actId="165"/>
          <ac:spMkLst>
            <pc:docMk/>
            <pc:sldMk cId="3551271637" sldId="337"/>
            <ac:spMk id="77" creationId="{1C035483-88A2-40D4-90F2-4D95D69BAF7A}"/>
          </ac:spMkLst>
        </pc:spChg>
        <pc:spChg chg="mod">
          <ac:chgData name="hassan MH" userId="84cd2103f36ef0dc" providerId="LiveId" clId="{DEB09C12-C376-40B2-8D42-A50FB6EF1F24}" dt="2022-04-15T15:06:03.647" v="1349" actId="165"/>
          <ac:spMkLst>
            <pc:docMk/>
            <pc:sldMk cId="3551271637" sldId="337"/>
            <ac:spMk id="78" creationId="{1CE50071-DF43-4D38-BDD9-D7B1E6608E0A}"/>
          </ac:spMkLst>
        </pc:spChg>
        <pc:spChg chg="del">
          <ac:chgData name="hassan MH" userId="84cd2103f36ef0dc" providerId="LiveId" clId="{DEB09C12-C376-40B2-8D42-A50FB6EF1F24}" dt="2022-04-15T14:54:47.327" v="1241" actId="478"/>
          <ac:spMkLst>
            <pc:docMk/>
            <pc:sldMk cId="3551271637" sldId="337"/>
            <ac:spMk id="87" creationId="{BF8D9C04-2DEF-4FAA-A5B4-882331B01533}"/>
          </ac:spMkLst>
        </pc:spChg>
        <pc:spChg chg="del">
          <ac:chgData name="hassan MH" userId="84cd2103f36ef0dc" providerId="LiveId" clId="{DEB09C12-C376-40B2-8D42-A50FB6EF1F24}" dt="2022-04-15T14:54:46.022" v="1240" actId="478"/>
          <ac:spMkLst>
            <pc:docMk/>
            <pc:sldMk cId="3551271637" sldId="337"/>
            <ac:spMk id="285" creationId="{D97CAACB-6F03-4306-99A0-0B0F85FEF474}"/>
          </ac:spMkLst>
        </pc:spChg>
        <pc:spChg chg="mod">
          <ac:chgData name="hassan MH" userId="84cd2103f36ef0dc" providerId="LiveId" clId="{DEB09C12-C376-40B2-8D42-A50FB6EF1F24}" dt="2022-04-15T14:54:53.226" v="1244"/>
          <ac:spMkLst>
            <pc:docMk/>
            <pc:sldMk cId="3551271637" sldId="337"/>
            <ac:spMk id="287" creationId="{2EEADEEB-64B5-446A-9575-D59B62E335C5}"/>
          </ac:spMkLst>
        </pc:spChg>
        <pc:spChg chg="mod">
          <ac:chgData name="hassan MH" userId="84cd2103f36ef0dc" providerId="LiveId" clId="{DEB09C12-C376-40B2-8D42-A50FB6EF1F24}" dt="2022-04-15T14:54:53.226" v="1244"/>
          <ac:spMkLst>
            <pc:docMk/>
            <pc:sldMk cId="3551271637" sldId="337"/>
            <ac:spMk id="288" creationId="{BE92D42A-71C9-4CF2-80A9-9E3231F6565B}"/>
          </ac:spMkLst>
        </pc:spChg>
        <pc:spChg chg="mod">
          <ac:chgData name="hassan MH" userId="84cd2103f36ef0dc" providerId="LiveId" clId="{DEB09C12-C376-40B2-8D42-A50FB6EF1F24}" dt="2022-04-15T14:54:53.226" v="1244"/>
          <ac:spMkLst>
            <pc:docMk/>
            <pc:sldMk cId="3551271637" sldId="337"/>
            <ac:spMk id="289" creationId="{D092249E-06F6-46EC-AB4F-92BC08065941}"/>
          </ac:spMkLst>
        </pc:spChg>
        <pc:spChg chg="mod">
          <ac:chgData name="hassan MH" userId="84cd2103f36ef0dc" providerId="LiveId" clId="{DEB09C12-C376-40B2-8D42-A50FB6EF1F24}" dt="2022-04-15T14:54:53.226" v="1244"/>
          <ac:spMkLst>
            <pc:docMk/>
            <pc:sldMk cId="3551271637" sldId="337"/>
            <ac:spMk id="290" creationId="{BB8F64D5-7E64-4A06-A479-EE5E8B30830A}"/>
          </ac:spMkLst>
        </pc:spChg>
        <pc:spChg chg="mod">
          <ac:chgData name="hassan MH" userId="84cd2103f36ef0dc" providerId="LiveId" clId="{DEB09C12-C376-40B2-8D42-A50FB6EF1F24}" dt="2022-04-15T14:54:53.226" v="1244"/>
          <ac:spMkLst>
            <pc:docMk/>
            <pc:sldMk cId="3551271637" sldId="337"/>
            <ac:spMk id="291" creationId="{C6AE0F6E-4AEC-4833-83E1-05ECD58A9DEA}"/>
          </ac:spMkLst>
        </pc:spChg>
        <pc:spChg chg="mod">
          <ac:chgData name="hassan MH" userId="84cd2103f36ef0dc" providerId="LiveId" clId="{DEB09C12-C376-40B2-8D42-A50FB6EF1F24}" dt="2022-04-15T14:54:53.226" v="1244"/>
          <ac:spMkLst>
            <pc:docMk/>
            <pc:sldMk cId="3551271637" sldId="337"/>
            <ac:spMk id="292" creationId="{586B38D5-800B-4AF6-8C50-1FD37D5E762C}"/>
          </ac:spMkLst>
        </pc:spChg>
        <pc:spChg chg="mod">
          <ac:chgData name="hassan MH" userId="84cd2103f36ef0dc" providerId="LiveId" clId="{DEB09C12-C376-40B2-8D42-A50FB6EF1F24}" dt="2022-04-15T14:54:53.226" v="1244"/>
          <ac:spMkLst>
            <pc:docMk/>
            <pc:sldMk cId="3551271637" sldId="337"/>
            <ac:spMk id="293" creationId="{623B42F3-54C8-4711-8C6A-3B229A331287}"/>
          </ac:spMkLst>
        </pc:spChg>
        <pc:spChg chg="mod">
          <ac:chgData name="hassan MH" userId="84cd2103f36ef0dc" providerId="LiveId" clId="{DEB09C12-C376-40B2-8D42-A50FB6EF1F24}" dt="2022-04-15T14:54:53.226" v="1244"/>
          <ac:spMkLst>
            <pc:docMk/>
            <pc:sldMk cId="3551271637" sldId="337"/>
            <ac:spMk id="294" creationId="{16416F5D-26B8-4EBE-822E-5E6AB5237E9A}"/>
          </ac:spMkLst>
        </pc:spChg>
        <pc:spChg chg="mod">
          <ac:chgData name="hassan MH" userId="84cd2103f36ef0dc" providerId="LiveId" clId="{DEB09C12-C376-40B2-8D42-A50FB6EF1F24}" dt="2022-04-15T14:54:53.226" v="1244"/>
          <ac:spMkLst>
            <pc:docMk/>
            <pc:sldMk cId="3551271637" sldId="337"/>
            <ac:spMk id="295" creationId="{28BB3528-AA8C-4DBE-B1DD-180235DE1EAF}"/>
          </ac:spMkLst>
        </pc:spChg>
        <pc:spChg chg="mod">
          <ac:chgData name="hassan MH" userId="84cd2103f36ef0dc" providerId="LiveId" clId="{DEB09C12-C376-40B2-8D42-A50FB6EF1F24}" dt="2022-04-15T14:54:53.226" v="1244"/>
          <ac:spMkLst>
            <pc:docMk/>
            <pc:sldMk cId="3551271637" sldId="337"/>
            <ac:spMk id="296" creationId="{5ABBFF9D-7731-463B-8361-2828AAC7CBFB}"/>
          </ac:spMkLst>
        </pc:spChg>
        <pc:spChg chg="mod">
          <ac:chgData name="hassan MH" userId="84cd2103f36ef0dc" providerId="LiveId" clId="{DEB09C12-C376-40B2-8D42-A50FB6EF1F24}" dt="2022-04-15T14:54:53.226" v="1244"/>
          <ac:spMkLst>
            <pc:docMk/>
            <pc:sldMk cId="3551271637" sldId="337"/>
            <ac:spMk id="297" creationId="{E4F61792-38CA-4E78-9FFE-5BA8F62EE0A2}"/>
          </ac:spMkLst>
        </pc:spChg>
        <pc:spChg chg="mod">
          <ac:chgData name="hassan MH" userId="84cd2103f36ef0dc" providerId="LiveId" clId="{DEB09C12-C376-40B2-8D42-A50FB6EF1F24}" dt="2022-04-15T14:54:53.226" v="1244"/>
          <ac:spMkLst>
            <pc:docMk/>
            <pc:sldMk cId="3551271637" sldId="337"/>
            <ac:spMk id="298" creationId="{3538D014-6F4B-41E2-9F4E-6BFDCF91B0FB}"/>
          </ac:spMkLst>
        </pc:spChg>
        <pc:spChg chg="mod">
          <ac:chgData name="hassan MH" userId="84cd2103f36ef0dc" providerId="LiveId" clId="{DEB09C12-C376-40B2-8D42-A50FB6EF1F24}" dt="2022-04-15T14:54:53.226" v="1244"/>
          <ac:spMkLst>
            <pc:docMk/>
            <pc:sldMk cId="3551271637" sldId="337"/>
            <ac:spMk id="299" creationId="{35AB7B41-3664-4712-B4BE-D68ED5A6C2D2}"/>
          </ac:spMkLst>
        </pc:spChg>
        <pc:spChg chg="mod">
          <ac:chgData name="hassan MH" userId="84cd2103f36ef0dc" providerId="LiveId" clId="{DEB09C12-C376-40B2-8D42-A50FB6EF1F24}" dt="2022-04-15T14:54:53.226" v="1244"/>
          <ac:spMkLst>
            <pc:docMk/>
            <pc:sldMk cId="3551271637" sldId="337"/>
            <ac:spMk id="300" creationId="{DDB49FBE-3982-460C-9C0D-D5D48660F1FC}"/>
          </ac:spMkLst>
        </pc:spChg>
        <pc:spChg chg="mod">
          <ac:chgData name="hassan MH" userId="84cd2103f36ef0dc" providerId="LiveId" clId="{DEB09C12-C376-40B2-8D42-A50FB6EF1F24}" dt="2022-04-15T14:54:53.226" v="1244"/>
          <ac:spMkLst>
            <pc:docMk/>
            <pc:sldMk cId="3551271637" sldId="337"/>
            <ac:spMk id="301" creationId="{44F1E7E8-0C33-4F74-9089-1C02DB1DA79A}"/>
          </ac:spMkLst>
        </pc:spChg>
        <pc:spChg chg="mod">
          <ac:chgData name="hassan MH" userId="84cd2103f36ef0dc" providerId="LiveId" clId="{DEB09C12-C376-40B2-8D42-A50FB6EF1F24}" dt="2022-04-15T14:54:53.226" v="1244"/>
          <ac:spMkLst>
            <pc:docMk/>
            <pc:sldMk cId="3551271637" sldId="337"/>
            <ac:spMk id="302" creationId="{AF898717-FB65-43D0-9F52-D10060B5DDFB}"/>
          </ac:spMkLst>
        </pc:spChg>
        <pc:spChg chg="mod">
          <ac:chgData name="hassan MH" userId="84cd2103f36ef0dc" providerId="LiveId" clId="{DEB09C12-C376-40B2-8D42-A50FB6EF1F24}" dt="2022-04-15T14:54:53.226" v="1244"/>
          <ac:spMkLst>
            <pc:docMk/>
            <pc:sldMk cId="3551271637" sldId="337"/>
            <ac:spMk id="303" creationId="{F6B4B5FD-90CD-4E98-BF59-F20C0770FF88}"/>
          </ac:spMkLst>
        </pc:spChg>
        <pc:spChg chg="mod">
          <ac:chgData name="hassan MH" userId="84cd2103f36ef0dc" providerId="LiveId" clId="{DEB09C12-C376-40B2-8D42-A50FB6EF1F24}" dt="2022-04-15T14:54:53.226" v="1244"/>
          <ac:spMkLst>
            <pc:docMk/>
            <pc:sldMk cId="3551271637" sldId="337"/>
            <ac:spMk id="304" creationId="{0C506A4D-C873-4AB9-82D0-457A8A96D071}"/>
          </ac:spMkLst>
        </pc:spChg>
        <pc:spChg chg="mod">
          <ac:chgData name="hassan MH" userId="84cd2103f36ef0dc" providerId="LiveId" clId="{DEB09C12-C376-40B2-8D42-A50FB6EF1F24}" dt="2022-04-15T14:54:53.226" v="1244"/>
          <ac:spMkLst>
            <pc:docMk/>
            <pc:sldMk cId="3551271637" sldId="337"/>
            <ac:spMk id="305" creationId="{9827D848-BD3A-4A5F-8DCD-B8C462B10AE7}"/>
          </ac:spMkLst>
        </pc:spChg>
        <pc:spChg chg="mod">
          <ac:chgData name="hassan MH" userId="84cd2103f36ef0dc" providerId="LiveId" clId="{DEB09C12-C376-40B2-8D42-A50FB6EF1F24}" dt="2022-04-15T14:54:53.226" v="1244"/>
          <ac:spMkLst>
            <pc:docMk/>
            <pc:sldMk cId="3551271637" sldId="337"/>
            <ac:spMk id="306" creationId="{A4F8E100-271F-4C73-990B-205FE933D3FD}"/>
          </ac:spMkLst>
        </pc:spChg>
        <pc:spChg chg="mod">
          <ac:chgData name="hassan MH" userId="84cd2103f36ef0dc" providerId="LiveId" clId="{DEB09C12-C376-40B2-8D42-A50FB6EF1F24}" dt="2022-04-15T14:54:53.226" v="1244"/>
          <ac:spMkLst>
            <pc:docMk/>
            <pc:sldMk cId="3551271637" sldId="337"/>
            <ac:spMk id="307" creationId="{1FDEA59A-8887-49E4-9040-619FFCA228DA}"/>
          </ac:spMkLst>
        </pc:spChg>
        <pc:spChg chg="mod">
          <ac:chgData name="hassan MH" userId="84cd2103f36ef0dc" providerId="LiveId" clId="{DEB09C12-C376-40B2-8D42-A50FB6EF1F24}" dt="2022-04-15T14:54:53.226" v="1244"/>
          <ac:spMkLst>
            <pc:docMk/>
            <pc:sldMk cId="3551271637" sldId="337"/>
            <ac:spMk id="308" creationId="{B26F60FA-7661-4D69-8114-DAE368340228}"/>
          </ac:spMkLst>
        </pc:spChg>
        <pc:spChg chg="mod">
          <ac:chgData name="hassan MH" userId="84cd2103f36ef0dc" providerId="LiveId" clId="{DEB09C12-C376-40B2-8D42-A50FB6EF1F24}" dt="2022-04-15T14:54:53.226" v="1244"/>
          <ac:spMkLst>
            <pc:docMk/>
            <pc:sldMk cId="3551271637" sldId="337"/>
            <ac:spMk id="309" creationId="{6982FC11-6A53-4006-9FDF-4EDD7DBF6A32}"/>
          </ac:spMkLst>
        </pc:spChg>
        <pc:spChg chg="mod">
          <ac:chgData name="hassan MH" userId="84cd2103f36ef0dc" providerId="LiveId" clId="{DEB09C12-C376-40B2-8D42-A50FB6EF1F24}" dt="2022-04-15T14:54:53.226" v="1244"/>
          <ac:spMkLst>
            <pc:docMk/>
            <pc:sldMk cId="3551271637" sldId="337"/>
            <ac:spMk id="310" creationId="{8AA47D8A-FCD9-4730-99FA-CAF380C7E18F}"/>
          </ac:spMkLst>
        </pc:spChg>
        <pc:spChg chg="mod">
          <ac:chgData name="hassan MH" userId="84cd2103f36ef0dc" providerId="LiveId" clId="{DEB09C12-C376-40B2-8D42-A50FB6EF1F24}" dt="2022-04-15T14:54:53.226" v="1244"/>
          <ac:spMkLst>
            <pc:docMk/>
            <pc:sldMk cId="3551271637" sldId="337"/>
            <ac:spMk id="311" creationId="{3616C214-84AE-4DC9-9103-FCABABD9CC3F}"/>
          </ac:spMkLst>
        </pc:spChg>
        <pc:spChg chg="mod">
          <ac:chgData name="hassan MH" userId="84cd2103f36ef0dc" providerId="LiveId" clId="{DEB09C12-C376-40B2-8D42-A50FB6EF1F24}" dt="2022-04-15T14:54:53.226" v="1244"/>
          <ac:spMkLst>
            <pc:docMk/>
            <pc:sldMk cId="3551271637" sldId="337"/>
            <ac:spMk id="312" creationId="{A4C15141-0508-4661-BACB-29FC5DE49D21}"/>
          </ac:spMkLst>
        </pc:spChg>
        <pc:spChg chg="mod">
          <ac:chgData name="hassan MH" userId="84cd2103f36ef0dc" providerId="LiveId" clId="{DEB09C12-C376-40B2-8D42-A50FB6EF1F24}" dt="2022-04-15T14:54:53.226" v="1244"/>
          <ac:spMkLst>
            <pc:docMk/>
            <pc:sldMk cId="3551271637" sldId="337"/>
            <ac:spMk id="315" creationId="{80F599A4-3C4E-4160-A37C-85E7520E34F3}"/>
          </ac:spMkLst>
        </pc:spChg>
        <pc:spChg chg="mod">
          <ac:chgData name="hassan MH" userId="84cd2103f36ef0dc" providerId="LiveId" clId="{DEB09C12-C376-40B2-8D42-A50FB6EF1F24}" dt="2022-04-15T14:54:53.226" v="1244"/>
          <ac:spMkLst>
            <pc:docMk/>
            <pc:sldMk cId="3551271637" sldId="337"/>
            <ac:spMk id="316" creationId="{BA0E9876-EB8F-426F-9FD7-830AFCA8549D}"/>
          </ac:spMkLst>
        </pc:spChg>
        <pc:spChg chg="mod">
          <ac:chgData name="hassan MH" userId="84cd2103f36ef0dc" providerId="LiveId" clId="{DEB09C12-C376-40B2-8D42-A50FB6EF1F24}" dt="2022-04-15T14:54:53.226" v="1244"/>
          <ac:spMkLst>
            <pc:docMk/>
            <pc:sldMk cId="3551271637" sldId="337"/>
            <ac:spMk id="317" creationId="{63363F40-04DF-4502-AF0B-9C740AE9A83A}"/>
          </ac:spMkLst>
        </pc:spChg>
        <pc:spChg chg="mod">
          <ac:chgData name="hassan MH" userId="84cd2103f36ef0dc" providerId="LiveId" clId="{DEB09C12-C376-40B2-8D42-A50FB6EF1F24}" dt="2022-04-15T14:54:53.226" v="1244"/>
          <ac:spMkLst>
            <pc:docMk/>
            <pc:sldMk cId="3551271637" sldId="337"/>
            <ac:spMk id="318" creationId="{2ECC492A-83FF-4373-91D0-828C44090B08}"/>
          </ac:spMkLst>
        </pc:spChg>
        <pc:spChg chg="mod">
          <ac:chgData name="hassan MH" userId="84cd2103f36ef0dc" providerId="LiveId" clId="{DEB09C12-C376-40B2-8D42-A50FB6EF1F24}" dt="2022-04-15T14:54:53.226" v="1244"/>
          <ac:spMkLst>
            <pc:docMk/>
            <pc:sldMk cId="3551271637" sldId="337"/>
            <ac:spMk id="319" creationId="{C672BD92-ECFA-4659-A489-C8CA535FC0E9}"/>
          </ac:spMkLst>
        </pc:spChg>
        <pc:spChg chg="mod">
          <ac:chgData name="hassan MH" userId="84cd2103f36ef0dc" providerId="LiveId" clId="{DEB09C12-C376-40B2-8D42-A50FB6EF1F24}" dt="2022-04-15T14:54:53.226" v="1244"/>
          <ac:spMkLst>
            <pc:docMk/>
            <pc:sldMk cId="3551271637" sldId="337"/>
            <ac:spMk id="320" creationId="{4AB140F8-857D-4843-9736-81639177C405}"/>
          </ac:spMkLst>
        </pc:spChg>
        <pc:spChg chg="mod">
          <ac:chgData name="hassan MH" userId="84cd2103f36ef0dc" providerId="LiveId" clId="{DEB09C12-C376-40B2-8D42-A50FB6EF1F24}" dt="2022-04-15T14:54:53.226" v="1244"/>
          <ac:spMkLst>
            <pc:docMk/>
            <pc:sldMk cId="3551271637" sldId="337"/>
            <ac:spMk id="321" creationId="{4E612438-D125-4913-A8B8-C8A852942B33}"/>
          </ac:spMkLst>
        </pc:spChg>
        <pc:spChg chg="mod">
          <ac:chgData name="hassan MH" userId="84cd2103f36ef0dc" providerId="LiveId" clId="{DEB09C12-C376-40B2-8D42-A50FB6EF1F24}" dt="2022-04-15T14:54:53.226" v="1244"/>
          <ac:spMkLst>
            <pc:docMk/>
            <pc:sldMk cId="3551271637" sldId="337"/>
            <ac:spMk id="322" creationId="{5B113B31-57BB-4991-BBD3-16AD6641BAE8}"/>
          </ac:spMkLst>
        </pc:spChg>
        <pc:spChg chg="mod">
          <ac:chgData name="hassan MH" userId="84cd2103f36ef0dc" providerId="LiveId" clId="{DEB09C12-C376-40B2-8D42-A50FB6EF1F24}" dt="2022-04-15T14:54:53.226" v="1244"/>
          <ac:spMkLst>
            <pc:docMk/>
            <pc:sldMk cId="3551271637" sldId="337"/>
            <ac:spMk id="323" creationId="{977343D9-AB27-4B40-B349-08F19BF77239}"/>
          </ac:spMkLst>
        </pc:spChg>
        <pc:spChg chg="mod">
          <ac:chgData name="hassan MH" userId="84cd2103f36ef0dc" providerId="LiveId" clId="{DEB09C12-C376-40B2-8D42-A50FB6EF1F24}" dt="2022-04-15T14:54:53.226" v="1244"/>
          <ac:spMkLst>
            <pc:docMk/>
            <pc:sldMk cId="3551271637" sldId="337"/>
            <ac:spMk id="324" creationId="{7B68958B-D466-4F3F-BD3D-A7F9A7DB2473}"/>
          </ac:spMkLst>
        </pc:spChg>
        <pc:spChg chg="mod">
          <ac:chgData name="hassan MH" userId="84cd2103f36ef0dc" providerId="LiveId" clId="{DEB09C12-C376-40B2-8D42-A50FB6EF1F24}" dt="2022-04-15T14:54:53.226" v="1244"/>
          <ac:spMkLst>
            <pc:docMk/>
            <pc:sldMk cId="3551271637" sldId="337"/>
            <ac:spMk id="325" creationId="{1F60829A-7398-4F98-8BD5-2BC9A3BA1EF1}"/>
          </ac:spMkLst>
        </pc:spChg>
        <pc:spChg chg="mod">
          <ac:chgData name="hassan MH" userId="84cd2103f36ef0dc" providerId="LiveId" clId="{DEB09C12-C376-40B2-8D42-A50FB6EF1F24}" dt="2022-04-15T14:54:53.226" v="1244"/>
          <ac:spMkLst>
            <pc:docMk/>
            <pc:sldMk cId="3551271637" sldId="337"/>
            <ac:spMk id="326" creationId="{7C5C8A7C-3431-47AA-BBE9-1717DB08C177}"/>
          </ac:spMkLst>
        </pc:spChg>
        <pc:spChg chg="mod">
          <ac:chgData name="hassan MH" userId="84cd2103f36ef0dc" providerId="LiveId" clId="{DEB09C12-C376-40B2-8D42-A50FB6EF1F24}" dt="2022-04-15T14:54:53.226" v="1244"/>
          <ac:spMkLst>
            <pc:docMk/>
            <pc:sldMk cId="3551271637" sldId="337"/>
            <ac:spMk id="327" creationId="{DFB74D38-B10C-475D-B4E3-93502639937D}"/>
          </ac:spMkLst>
        </pc:spChg>
        <pc:spChg chg="mod">
          <ac:chgData name="hassan MH" userId="84cd2103f36ef0dc" providerId="LiveId" clId="{DEB09C12-C376-40B2-8D42-A50FB6EF1F24}" dt="2022-04-15T14:54:53.226" v="1244"/>
          <ac:spMkLst>
            <pc:docMk/>
            <pc:sldMk cId="3551271637" sldId="337"/>
            <ac:spMk id="328" creationId="{0E866A6F-B91A-46CD-9963-B2CF0FC53BF2}"/>
          </ac:spMkLst>
        </pc:spChg>
        <pc:spChg chg="mod">
          <ac:chgData name="hassan MH" userId="84cd2103f36ef0dc" providerId="LiveId" clId="{DEB09C12-C376-40B2-8D42-A50FB6EF1F24}" dt="2022-04-15T14:54:53.226" v="1244"/>
          <ac:spMkLst>
            <pc:docMk/>
            <pc:sldMk cId="3551271637" sldId="337"/>
            <ac:spMk id="329" creationId="{3661037B-2C2C-428C-B3FF-80EF87569DAE}"/>
          </ac:spMkLst>
        </pc:spChg>
        <pc:spChg chg="add mod">
          <ac:chgData name="hassan MH" userId="84cd2103f36ef0dc" providerId="LiveId" clId="{DEB09C12-C376-40B2-8D42-A50FB6EF1F24}" dt="2022-04-15T15:07:06.633" v="1374" actId="14100"/>
          <ac:spMkLst>
            <pc:docMk/>
            <pc:sldMk cId="3551271637" sldId="337"/>
            <ac:spMk id="330" creationId="{CA068C30-7340-45B4-B4F1-E24B7FBCBFC7}"/>
          </ac:spMkLst>
        </pc:spChg>
        <pc:spChg chg="add del mod">
          <ac:chgData name="hassan MH" userId="84cd2103f36ef0dc" providerId="LiveId" clId="{DEB09C12-C376-40B2-8D42-A50FB6EF1F24}" dt="2022-04-15T15:05:33.477" v="1343" actId="478"/>
          <ac:spMkLst>
            <pc:docMk/>
            <pc:sldMk cId="3551271637" sldId="337"/>
            <ac:spMk id="331" creationId="{A668A7AD-D360-464C-95CD-05A1817379CF}"/>
          </ac:spMkLst>
        </pc:spChg>
        <pc:spChg chg="mod">
          <ac:chgData name="hassan MH" userId="84cd2103f36ef0dc" providerId="LiveId" clId="{DEB09C12-C376-40B2-8D42-A50FB6EF1F24}" dt="2022-04-15T15:02:19.164" v="1278"/>
          <ac:spMkLst>
            <pc:docMk/>
            <pc:sldMk cId="3551271637" sldId="337"/>
            <ac:spMk id="333" creationId="{3131493A-1747-4BDF-B494-82DA865DB6DF}"/>
          </ac:spMkLst>
        </pc:spChg>
        <pc:spChg chg="mod">
          <ac:chgData name="hassan MH" userId="84cd2103f36ef0dc" providerId="LiveId" clId="{DEB09C12-C376-40B2-8D42-A50FB6EF1F24}" dt="2022-04-15T15:02:19.164" v="1278"/>
          <ac:spMkLst>
            <pc:docMk/>
            <pc:sldMk cId="3551271637" sldId="337"/>
            <ac:spMk id="334" creationId="{9B228DB5-6081-4143-B3D9-773CB8A725C6}"/>
          </ac:spMkLst>
        </pc:spChg>
        <pc:spChg chg="mod">
          <ac:chgData name="hassan MH" userId="84cd2103f36ef0dc" providerId="LiveId" clId="{DEB09C12-C376-40B2-8D42-A50FB6EF1F24}" dt="2022-04-15T15:02:19.164" v="1278"/>
          <ac:spMkLst>
            <pc:docMk/>
            <pc:sldMk cId="3551271637" sldId="337"/>
            <ac:spMk id="335" creationId="{24D3021A-C3C8-4BBF-BAF3-E5E8C1800B5B}"/>
          </ac:spMkLst>
        </pc:spChg>
        <pc:spChg chg="mod">
          <ac:chgData name="hassan MH" userId="84cd2103f36ef0dc" providerId="LiveId" clId="{DEB09C12-C376-40B2-8D42-A50FB6EF1F24}" dt="2022-04-15T15:02:19.164" v="1278"/>
          <ac:spMkLst>
            <pc:docMk/>
            <pc:sldMk cId="3551271637" sldId="337"/>
            <ac:spMk id="336" creationId="{1A99D28F-7536-43BE-BF7D-40B831D2FF1E}"/>
          </ac:spMkLst>
        </pc:spChg>
        <pc:spChg chg="mod">
          <ac:chgData name="hassan MH" userId="84cd2103f36ef0dc" providerId="LiveId" clId="{DEB09C12-C376-40B2-8D42-A50FB6EF1F24}" dt="2022-04-15T15:02:19.164" v="1278"/>
          <ac:spMkLst>
            <pc:docMk/>
            <pc:sldMk cId="3551271637" sldId="337"/>
            <ac:spMk id="337" creationId="{A770D088-991D-4797-8BB5-745D47E8A289}"/>
          </ac:spMkLst>
        </pc:spChg>
        <pc:spChg chg="mod">
          <ac:chgData name="hassan MH" userId="84cd2103f36ef0dc" providerId="LiveId" clId="{DEB09C12-C376-40B2-8D42-A50FB6EF1F24}" dt="2022-04-15T15:02:19.164" v="1278"/>
          <ac:spMkLst>
            <pc:docMk/>
            <pc:sldMk cId="3551271637" sldId="337"/>
            <ac:spMk id="338" creationId="{3FC62AFD-526C-48AC-90C4-3ED01681B764}"/>
          </ac:spMkLst>
        </pc:spChg>
        <pc:spChg chg="mod">
          <ac:chgData name="hassan MH" userId="84cd2103f36ef0dc" providerId="LiveId" clId="{DEB09C12-C376-40B2-8D42-A50FB6EF1F24}" dt="2022-04-15T15:02:19.164" v="1278"/>
          <ac:spMkLst>
            <pc:docMk/>
            <pc:sldMk cId="3551271637" sldId="337"/>
            <ac:spMk id="339" creationId="{C942F6E3-B1CB-46BC-BB43-9E6D318C22E3}"/>
          </ac:spMkLst>
        </pc:spChg>
        <pc:spChg chg="mod">
          <ac:chgData name="hassan MH" userId="84cd2103f36ef0dc" providerId="LiveId" clId="{DEB09C12-C376-40B2-8D42-A50FB6EF1F24}" dt="2022-04-15T15:02:19.164" v="1278"/>
          <ac:spMkLst>
            <pc:docMk/>
            <pc:sldMk cId="3551271637" sldId="337"/>
            <ac:spMk id="340" creationId="{561912FC-0437-420A-8679-007B8D29C0C7}"/>
          </ac:spMkLst>
        </pc:spChg>
        <pc:spChg chg="mod">
          <ac:chgData name="hassan MH" userId="84cd2103f36ef0dc" providerId="LiveId" clId="{DEB09C12-C376-40B2-8D42-A50FB6EF1F24}" dt="2022-04-15T15:02:19.164" v="1278"/>
          <ac:spMkLst>
            <pc:docMk/>
            <pc:sldMk cId="3551271637" sldId="337"/>
            <ac:spMk id="341" creationId="{C4D82EC8-DA98-4C2E-BD06-15F73E658C70}"/>
          </ac:spMkLst>
        </pc:spChg>
        <pc:spChg chg="mod">
          <ac:chgData name="hassan MH" userId="84cd2103f36ef0dc" providerId="LiveId" clId="{DEB09C12-C376-40B2-8D42-A50FB6EF1F24}" dt="2022-04-15T15:02:19.164" v="1278"/>
          <ac:spMkLst>
            <pc:docMk/>
            <pc:sldMk cId="3551271637" sldId="337"/>
            <ac:spMk id="342" creationId="{32B88927-E615-4ED3-9B35-BA50CC403243}"/>
          </ac:spMkLst>
        </pc:spChg>
        <pc:spChg chg="mod">
          <ac:chgData name="hassan MH" userId="84cd2103f36ef0dc" providerId="LiveId" clId="{DEB09C12-C376-40B2-8D42-A50FB6EF1F24}" dt="2022-04-15T15:02:19.164" v="1278"/>
          <ac:spMkLst>
            <pc:docMk/>
            <pc:sldMk cId="3551271637" sldId="337"/>
            <ac:spMk id="343" creationId="{6236453A-8D4E-4B55-9879-E2290C8B94ED}"/>
          </ac:spMkLst>
        </pc:spChg>
        <pc:spChg chg="mod">
          <ac:chgData name="hassan MH" userId="84cd2103f36ef0dc" providerId="LiveId" clId="{DEB09C12-C376-40B2-8D42-A50FB6EF1F24}" dt="2022-04-15T15:02:19.164" v="1278"/>
          <ac:spMkLst>
            <pc:docMk/>
            <pc:sldMk cId="3551271637" sldId="337"/>
            <ac:spMk id="344" creationId="{C68181D2-B6E2-486B-B1B5-317CFDA71A27}"/>
          </ac:spMkLst>
        </pc:spChg>
        <pc:spChg chg="mod">
          <ac:chgData name="hassan MH" userId="84cd2103f36ef0dc" providerId="LiveId" clId="{DEB09C12-C376-40B2-8D42-A50FB6EF1F24}" dt="2022-04-15T15:02:19.164" v="1278"/>
          <ac:spMkLst>
            <pc:docMk/>
            <pc:sldMk cId="3551271637" sldId="337"/>
            <ac:spMk id="345" creationId="{0BF74F32-954B-4A63-92BF-3C2D460AA385}"/>
          </ac:spMkLst>
        </pc:spChg>
        <pc:spChg chg="mod">
          <ac:chgData name="hassan MH" userId="84cd2103f36ef0dc" providerId="LiveId" clId="{DEB09C12-C376-40B2-8D42-A50FB6EF1F24}" dt="2022-04-15T15:02:19.164" v="1278"/>
          <ac:spMkLst>
            <pc:docMk/>
            <pc:sldMk cId="3551271637" sldId="337"/>
            <ac:spMk id="346" creationId="{1DB48D76-085A-40BE-95BB-FC23C79F4843}"/>
          </ac:spMkLst>
        </pc:spChg>
        <pc:spChg chg="mod">
          <ac:chgData name="hassan MH" userId="84cd2103f36ef0dc" providerId="LiveId" clId="{DEB09C12-C376-40B2-8D42-A50FB6EF1F24}" dt="2022-04-15T15:02:19.164" v="1278"/>
          <ac:spMkLst>
            <pc:docMk/>
            <pc:sldMk cId="3551271637" sldId="337"/>
            <ac:spMk id="347" creationId="{936C54ED-87BC-4632-AF6F-58E218D9F52C}"/>
          </ac:spMkLst>
        </pc:spChg>
        <pc:spChg chg="mod">
          <ac:chgData name="hassan MH" userId="84cd2103f36ef0dc" providerId="LiveId" clId="{DEB09C12-C376-40B2-8D42-A50FB6EF1F24}" dt="2022-04-15T15:02:19.164" v="1278"/>
          <ac:spMkLst>
            <pc:docMk/>
            <pc:sldMk cId="3551271637" sldId="337"/>
            <ac:spMk id="348" creationId="{D2945F38-50C3-48EB-9B67-B802FA64EFE5}"/>
          </ac:spMkLst>
        </pc:spChg>
        <pc:spChg chg="mod">
          <ac:chgData name="hassan MH" userId="84cd2103f36ef0dc" providerId="LiveId" clId="{DEB09C12-C376-40B2-8D42-A50FB6EF1F24}" dt="2022-04-15T15:02:19.164" v="1278"/>
          <ac:spMkLst>
            <pc:docMk/>
            <pc:sldMk cId="3551271637" sldId="337"/>
            <ac:spMk id="349" creationId="{989A9188-9BA7-4523-BE96-8F8FAB850265}"/>
          </ac:spMkLst>
        </pc:spChg>
        <pc:spChg chg="mod">
          <ac:chgData name="hassan MH" userId="84cd2103f36ef0dc" providerId="LiveId" clId="{DEB09C12-C376-40B2-8D42-A50FB6EF1F24}" dt="2022-04-15T15:02:19.164" v="1278"/>
          <ac:spMkLst>
            <pc:docMk/>
            <pc:sldMk cId="3551271637" sldId="337"/>
            <ac:spMk id="350" creationId="{595FA47D-4553-4742-B49D-B227E14EB472}"/>
          </ac:spMkLst>
        </pc:spChg>
        <pc:spChg chg="mod">
          <ac:chgData name="hassan MH" userId="84cd2103f36ef0dc" providerId="LiveId" clId="{DEB09C12-C376-40B2-8D42-A50FB6EF1F24}" dt="2022-04-15T15:02:19.164" v="1278"/>
          <ac:spMkLst>
            <pc:docMk/>
            <pc:sldMk cId="3551271637" sldId="337"/>
            <ac:spMk id="351" creationId="{F2367263-4E57-455B-9F84-30A606D51729}"/>
          </ac:spMkLst>
        </pc:spChg>
        <pc:spChg chg="mod">
          <ac:chgData name="hassan MH" userId="84cd2103f36ef0dc" providerId="LiveId" clId="{DEB09C12-C376-40B2-8D42-A50FB6EF1F24}" dt="2022-04-15T15:02:19.164" v="1278"/>
          <ac:spMkLst>
            <pc:docMk/>
            <pc:sldMk cId="3551271637" sldId="337"/>
            <ac:spMk id="352" creationId="{6A2600BC-B05E-481C-BC2A-5F3B691E8FF1}"/>
          </ac:spMkLst>
        </pc:spChg>
        <pc:spChg chg="mod">
          <ac:chgData name="hassan MH" userId="84cd2103f36ef0dc" providerId="LiveId" clId="{DEB09C12-C376-40B2-8D42-A50FB6EF1F24}" dt="2022-04-15T15:02:19.164" v="1278"/>
          <ac:spMkLst>
            <pc:docMk/>
            <pc:sldMk cId="3551271637" sldId="337"/>
            <ac:spMk id="353" creationId="{5A7C0645-B7E3-4EF3-B002-F8B327000BF4}"/>
          </ac:spMkLst>
        </pc:spChg>
        <pc:spChg chg="mod">
          <ac:chgData name="hassan MH" userId="84cd2103f36ef0dc" providerId="LiveId" clId="{DEB09C12-C376-40B2-8D42-A50FB6EF1F24}" dt="2022-04-15T15:02:19.164" v="1278"/>
          <ac:spMkLst>
            <pc:docMk/>
            <pc:sldMk cId="3551271637" sldId="337"/>
            <ac:spMk id="354" creationId="{1464DF47-D2CF-408B-99D9-85A45E2A3379}"/>
          </ac:spMkLst>
        </pc:spChg>
        <pc:spChg chg="mod">
          <ac:chgData name="hassan MH" userId="84cd2103f36ef0dc" providerId="LiveId" clId="{DEB09C12-C376-40B2-8D42-A50FB6EF1F24}" dt="2022-04-15T15:02:19.164" v="1278"/>
          <ac:spMkLst>
            <pc:docMk/>
            <pc:sldMk cId="3551271637" sldId="337"/>
            <ac:spMk id="355" creationId="{0902CF17-995A-480F-B1C3-CB366FCF6A35}"/>
          </ac:spMkLst>
        </pc:spChg>
        <pc:spChg chg="mod">
          <ac:chgData name="hassan MH" userId="84cd2103f36ef0dc" providerId="LiveId" clId="{DEB09C12-C376-40B2-8D42-A50FB6EF1F24}" dt="2022-04-15T15:02:19.164" v="1278"/>
          <ac:spMkLst>
            <pc:docMk/>
            <pc:sldMk cId="3551271637" sldId="337"/>
            <ac:spMk id="356" creationId="{81C51279-A611-4914-B33C-98B005470235}"/>
          </ac:spMkLst>
        </pc:spChg>
        <pc:spChg chg="mod">
          <ac:chgData name="hassan MH" userId="84cd2103f36ef0dc" providerId="LiveId" clId="{DEB09C12-C376-40B2-8D42-A50FB6EF1F24}" dt="2022-04-15T15:02:19.164" v="1278"/>
          <ac:spMkLst>
            <pc:docMk/>
            <pc:sldMk cId="3551271637" sldId="337"/>
            <ac:spMk id="357" creationId="{94800959-F183-4B5B-B663-35315D1F9761}"/>
          </ac:spMkLst>
        </pc:spChg>
        <pc:spChg chg="mod">
          <ac:chgData name="hassan MH" userId="84cd2103f36ef0dc" providerId="LiveId" clId="{DEB09C12-C376-40B2-8D42-A50FB6EF1F24}" dt="2022-04-15T15:02:19.164" v="1278"/>
          <ac:spMkLst>
            <pc:docMk/>
            <pc:sldMk cId="3551271637" sldId="337"/>
            <ac:spMk id="358" creationId="{EDF9CC1E-D62D-45D5-B8C5-55748B124A0E}"/>
          </ac:spMkLst>
        </pc:spChg>
        <pc:spChg chg="mod">
          <ac:chgData name="hassan MH" userId="84cd2103f36ef0dc" providerId="LiveId" clId="{DEB09C12-C376-40B2-8D42-A50FB6EF1F24}" dt="2022-04-15T15:02:19.164" v="1278"/>
          <ac:spMkLst>
            <pc:docMk/>
            <pc:sldMk cId="3551271637" sldId="337"/>
            <ac:spMk id="359" creationId="{0A000C80-B54F-4985-9FEA-1FE686F5FE7A}"/>
          </ac:spMkLst>
        </pc:spChg>
        <pc:spChg chg="mod">
          <ac:chgData name="hassan MH" userId="84cd2103f36ef0dc" providerId="LiveId" clId="{DEB09C12-C376-40B2-8D42-A50FB6EF1F24}" dt="2022-04-15T15:02:19.164" v="1278"/>
          <ac:spMkLst>
            <pc:docMk/>
            <pc:sldMk cId="3551271637" sldId="337"/>
            <ac:spMk id="360" creationId="{E1600062-8141-4E66-AA33-C1827C4AC9B2}"/>
          </ac:spMkLst>
        </pc:spChg>
        <pc:spChg chg="mod">
          <ac:chgData name="hassan MH" userId="84cd2103f36ef0dc" providerId="LiveId" clId="{DEB09C12-C376-40B2-8D42-A50FB6EF1F24}" dt="2022-04-15T15:02:19.164" v="1278"/>
          <ac:spMkLst>
            <pc:docMk/>
            <pc:sldMk cId="3551271637" sldId="337"/>
            <ac:spMk id="361" creationId="{C6CB83C7-DA6B-44F4-A1D9-60503D6BA413}"/>
          </ac:spMkLst>
        </pc:spChg>
        <pc:spChg chg="mod">
          <ac:chgData name="hassan MH" userId="84cd2103f36ef0dc" providerId="LiveId" clId="{DEB09C12-C376-40B2-8D42-A50FB6EF1F24}" dt="2022-04-15T15:02:19.164" v="1278"/>
          <ac:spMkLst>
            <pc:docMk/>
            <pc:sldMk cId="3551271637" sldId="337"/>
            <ac:spMk id="362" creationId="{CF3F06BF-7B62-4A6E-AF31-B802B4804984}"/>
          </ac:spMkLst>
        </pc:spChg>
        <pc:spChg chg="mod">
          <ac:chgData name="hassan MH" userId="84cd2103f36ef0dc" providerId="LiveId" clId="{DEB09C12-C376-40B2-8D42-A50FB6EF1F24}" dt="2022-04-15T15:02:19.164" v="1278"/>
          <ac:spMkLst>
            <pc:docMk/>
            <pc:sldMk cId="3551271637" sldId="337"/>
            <ac:spMk id="363" creationId="{CF4ED87C-9C56-451F-A24B-F6C2F8D24DCA}"/>
          </ac:spMkLst>
        </pc:spChg>
        <pc:spChg chg="mod">
          <ac:chgData name="hassan MH" userId="84cd2103f36ef0dc" providerId="LiveId" clId="{DEB09C12-C376-40B2-8D42-A50FB6EF1F24}" dt="2022-04-15T15:02:19.164" v="1278"/>
          <ac:spMkLst>
            <pc:docMk/>
            <pc:sldMk cId="3551271637" sldId="337"/>
            <ac:spMk id="364" creationId="{F6E84378-2715-42B0-B09B-02B4D794B111}"/>
          </ac:spMkLst>
        </pc:spChg>
        <pc:spChg chg="mod">
          <ac:chgData name="hassan MH" userId="84cd2103f36ef0dc" providerId="LiveId" clId="{DEB09C12-C376-40B2-8D42-A50FB6EF1F24}" dt="2022-04-15T15:02:19.164" v="1278"/>
          <ac:spMkLst>
            <pc:docMk/>
            <pc:sldMk cId="3551271637" sldId="337"/>
            <ac:spMk id="365" creationId="{597804AF-ACA7-4CA3-BD32-C3BFDE67FB5B}"/>
          </ac:spMkLst>
        </pc:spChg>
        <pc:spChg chg="mod">
          <ac:chgData name="hassan MH" userId="84cd2103f36ef0dc" providerId="LiveId" clId="{DEB09C12-C376-40B2-8D42-A50FB6EF1F24}" dt="2022-04-15T15:02:19.164" v="1278"/>
          <ac:spMkLst>
            <pc:docMk/>
            <pc:sldMk cId="3551271637" sldId="337"/>
            <ac:spMk id="366" creationId="{28952D90-A943-487D-9A0A-E6754C792084}"/>
          </ac:spMkLst>
        </pc:spChg>
        <pc:spChg chg="mod">
          <ac:chgData name="hassan MH" userId="84cd2103f36ef0dc" providerId="LiveId" clId="{DEB09C12-C376-40B2-8D42-A50FB6EF1F24}" dt="2022-04-15T15:02:19.164" v="1278"/>
          <ac:spMkLst>
            <pc:docMk/>
            <pc:sldMk cId="3551271637" sldId="337"/>
            <ac:spMk id="367" creationId="{F29898AB-4004-457F-993E-2F46FADCE25C}"/>
          </ac:spMkLst>
        </pc:spChg>
        <pc:spChg chg="mod">
          <ac:chgData name="hassan MH" userId="84cd2103f36ef0dc" providerId="LiveId" clId="{DEB09C12-C376-40B2-8D42-A50FB6EF1F24}" dt="2022-04-15T15:02:19.164" v="1278"/>
          <ac:spMkLst>
            <pc:docMk/>
            <pc:sldMk cId="3551271637" sldId="337"/>
            <ac:spMk id="368" creationId="{71F8B40B-1E83-4DD9-BA0A-D199B8943A16}"/>
          </ac:spMkLst>
        </pc:spChg>
        <pc:spChg chg="mod">
          <ac:chgData name="hassan MH" userId="84cd2103f36ef0dc" providerId="LiveId" clId="{DEB09C12-C376-40B2-8D42-A50FB6EF1F24}" dt="2022-04-15T15:02:19.164" v="1278"/>
          <ac:spMkLst>
            <pc:docMk/>
            <pc:sldMk cId="3551271637" sldId="337"/>
            <ac:spMk id="369" creationId="{8D188860-F7B9-45A5-AC7F-80BA7A10F7FC}"/>
          </ac:spMkLst>
        </pc:spChg>
        <pc:spChg chg="mod">
          <ac:chgData name="hassan MH" userId="84cd2103f36ef0dc" providerId="LiveId" clId="{DEB09C12-C376-40B2-8D42-A50FB6EF1F24}" dt="2022-04-15T15:02:19.164" v="1278"/>
          <ac:spMkLst>
            <pc:docMk/>
            <pc:sldMk cId="3551271637" sldId="337"/>
            <ac:spMk id="370" creationId="{11DD1510-A56B-41E4-860A-C5F5A5CD9EF7}"/>
          </ac:spMkLst>
        </pc:spChg>
        <pc:spChg chg="mod">
          <ac:chgData name="hassan MH" userId="84cd2103f36ef0dc" providerId="LiveId" clId="{DEB09C12-C376-40B2-8D42-A50FB6EF1F24}" dt="2022-04-15T15:02:19.164" v="1278"/>
          <ac:spMkLst>
            <pc:docMk/>
            <pc:sldMk cId="3551271637" sldId="337"/>
            <ac:spMk id="371" creationId="{3655893D-EF4A-4270-BB4F-884E76069B8C}"/>
          </ac:spMkLst>
        </pc:spChg>
        <pc:spChg chg="mod">
          <ac:chgData name="hassan MH" userId="84cd2103f36ef0dc" providerId="LiveId" clId="{DEB09C12-C376-40B2-8D42-A50FB6EF1F24}" dt="2022-04-15T15:02:19.164" v="1278"/>
          <ac:spMkLst>
            <pc:docMk/>
            <pc:sldMk cId="3551271637" sldId="337"/>
            <ac:spMk id="372" creationId="{3F46D116-28A5-42B6-8BA0-10331BC180D3}"/>
          </ac:spMkLst>
        </pc:spChg>
        <pc:spChg chg="mod">
          <ac:chgData name="hassan MH" userId="84cd2103f36ef0dc" providerId="LiveId" clId="{DEB09C12-C376-40B2-8D42-A50FB6EF1F24}" dt="2022-04-15T15:02:19.164" v="1278"/>
          <ac:spMkLst>
            <pc:docMk/>
            <pc:sldMk cId="3551271637" sldId="337"/>
            <ac:spMk id="373" creationId="{3A9500BA-75E0-4C83-91FA-7D3E6D0A7E68}"/>
          </ac:spMkLst>
        </pc:spChg>
        <pc:spChg chg="mod">
          <ac:chgData name="hassan MH" userId="84cd2103f36ef0dc" providerId="LiveId" clId="{DEB09C12-C376-40B2-8D42-A50FB6EF1F24}" dt="2022-04-15T15:02:19.164" v="1278"/>
          <ac:spMkLst>
            <pc:docMk/>
            <pc:sldMk cId="3551271637" sldId="337"/>
            <ac:spMk id="374" creationId="{C0907D5A-89DC-4880-BF9B-AB80AD3A2B00}"/>
          </ac:spMkLst>
        </pc:spChg>
        <pc:spChg chg="mod">
          <ac:chgData name="hassan MH" userId="84cd2103f36ef0dc" providerId="LiveId" clId="{DEB09C12-C376-40B2-8D42-A50FB6EF1F24}" dt="2022-04-15T15:02:19.164" v="1278"/>
          <ac:spMkLst>
            <pc:docMk/>
            <pc:sldMk cId="3551271637" sldId="337"/>
            <ac:spMk id="375" creationId="{A9EC4DF1-CFF9-467F-9BEE-26A95C553C95}"/>
          </ac:spMkLst>
        </pc:spChg>
        <pc:spChg chg="mod">
          <ac:chgData name="hassan MH" userId="84cd2103f36ef0dc" providerId="LiveId" clId="{DEB09C12-C376-40B2-8D42-A50FB6EF1F24}" dt="2022-04-15T15:02:19.164" v="1278"/>
          <ac:spMkLst>
            <pc:docMk/>
            <pc:sldMk cId="3551271637" sldId="337"/>
            <ac:spMk id="376" creationId="{1F816321-8A8F-4F7D-A76E-0A894EF30177}"/>
          </ac:spMkLst>
        </pc:spChg>
        <pc:spChg chg="mod">
          <ac:chgData name="hassan MH" userId="84cd2103f36ef0dc" providerId="LiveId" clId="{DEB09C12-C376-40B2-8D42-A50FB6EF1F24}" dt="2022-04-15T15:02:19.164" v="1278"/>
          <ac:spMkLst>
            <pc:docMk/>
            <pc:sldMk cId="3551271637" sldId="337"/>
            <ac:spMk id="377" creationId="{0AD63950-FF03-49D3-87B0-3446494F5F54}"/>
          </ac:spMkLst>
        </pc:spChg>
        <pc:spChg chg="mod">
          <ac:chgData name="hassan MH" userId="84cd2103f36ef0dc" providerId="LiveId" clId="{DEB09C12-C376-40B2-8D42-A50FB6EF1F24}" dt="2022-04-15T15:02:19.164" v="1278"/>
          <ac:spMkLst>
            <pc:docMk/>
            <pc:sldMk cId="3551271637" sldId="337"/>
            <ac:spMk id="378" creationId="{136F3BE5-CB52-45FB-83D1-919E8F8EE03B}"/>
          </ac:spMkLst>
        </pc:spChg>
        <pc:spChg chg="mod">
          <ac:chgData name="hassan MH" userId="84cd2103f36ef0dc" providerId="LiveId" clId="{DEB09C12-C376-40B2-8D42-A50FB6EF1F24}" dt="2022-04-15T15:02:19.164" v="1278"/>
          <ac:spMkLst>
            <pc:docMk/>
            <pc:sldMk cId="3551271637" sldId="337"/>
            <ac:spMk id="379" creationId="{835DB93F-F709-4D49-BCBE-DC1336958A2B}"/>
          </ac:spMkLst>
        </pc:spChg>
        <pc:spChg chg="mod">
          <ac:chgData name="hassan MH" userId="84cd2103f36ef0dc" providerId="LiveId" clId="{DEB09C12-C376-40B2-8D42-A50FB6EF1F24}" dt="2022-04-15T15:02:22.019" v="1280"/>
          <ac:spMkLst>
            <pc:docMk/>
            <pc:sldMk cId="3551271637" sldId="337"/>
            <ac:spMk id="381" creationId="{62B0A8C6-5F88-49CF-879D-0E15F8E76640}"/>
          </ac:spMkLst>
        </pc:spChg>
        <pc:spChg chg="mod">
          <ac:chgData name="hassan MH" userId="84cd2103f36ef0dc" providerId="LiveId" clId="{DEB09C12-C376-40B2-8D42-A50FB6EF1F24}" dt="2022-04-15T15:07:28.799" v="1379" actId="207"/>
          <ac:spMkLst>
            <pc:docMk/>
            <pc:sldMk cId="3551271637" sldId="337"/>
            <ac:spMk id="382" creationId="{1F32F5A0-684E-47FE-8ABB-CA149DA39FE8}"/>
          </ac:spMkLst>
        </pc:spChg>
        <pc:spChg chg="mod">
          <ac:chgData name="hassan MH" userId="84cd2103f36ef0dc" providerId="LiveId" clId="{DEB09C12-C376-40B2-8D42-A50FB6EF1F24}" dt="2022-04-15T15:03:54.080" v="1300" actId="207"/>
          <ac:spMkLst>
            <pc:docMk/>
            <pc:sldMk cId="3551271637" sldId="337"/>
            <ac:spMk id="383" creationId="{51723F80-142A-404C-8DD9-1623FF749275}"/>
          </ac:spMkLst>
        </pc:spChg>
        <pc:spChg chg="mod">
          <ac:chgData name="hassan MH" userId="84cd2103f36ef0dc" providerId="LiveId" clId="{DEB09C12-C376-40B2-8D42-A50FB6EF1F24}" dt="2022-04-15T15:02:22.019" v="1280"/>
          <ac:spMkLst>
            <pc:docMk/>
            <pc:sldMk cId="3551271637" sldId="337"/>
            <ac:spMk id="384" creationId="{88E89AA6-2AF4-4360-9EE2-2040EDA5171A}"/>
          </ac:spMkLst>
        </pc:spChg>
        <pc:spChg chg="mod">
          <ac:chgData name="hassan MH" userId="84cd2103f36ef0dc" providerId="LiveId" clId="{DEB09C12-C376-40B2-8D42-A50FB6EF1F24}" dt="2022-04-15T15:07:26.983" v="1378" actId="207"/>
          <ac:spMkLst>
            <pc:docMk/>
            <pc:sldMk cId="3551271637" sldId="337"/>
            <ac:spMk id="385" creationId="{716D4DF6-A9F0-461C-9E17-C262816EE9F3}"/>
          </ac:spMkLst>
        </pc:spChg>
        <pc:spChg chg="mod">
          <ac:chgData name="hassan MH" userId="84cd2103f36ef0dc" providerId="LiveId" clId="{DEB09C12-C376-40B2-8D42-A50FB6EF1F24}" dt="2022-04-15T15:03:52.450" v="1299" actId="207"/>
          <ac:spMkLst>
            <pc:docMk/>
            <pc:sldMk cId="3551271637" sldId="337"/>
            <ac:spMk id="386" creationId="{2029C3BF-F736-453B-A390-2F22CAB9C0A9}"/>
          </ac:spMkLst>
        </pc:spChg>
        <pc:spChg chg="mod">
          <ac:chgData name="hassan MH" userId="84cd2103f36ef0dc" providerId="LiveId" clId="{DEB09C12-C376-40B2-8D42-A50FB6EF1F24}" dt="2022-04-15T15:02:22.019" v="1280"/>
          <ac:spMkLst>
            <pc:docMk/>
            <pc:sldMk cId="3551271637" sldId="337"/>
            <ac:spMk id="387" creationId="{9552615D-D17A-4F3E-A080-DA687EC0E4D0}"/>
          </ac:spMkLst>
        </pc:spChg>
        <pc:spChg chg="mod">
          <ac:chgData name="hassan MH" userId="84cd2103f36ef0dc" providerId="LiveId" clId="{DEB09C12-C376-40B2-8D42-A50FB6EF1F24}" dt="2022-04-15T15:02:22.019" v="1280"/>
          <ac:spMkLst>
            <pc:docMk/>
            <pc:sldMk cId="3551271637" sldId="337"/>
            <ac:spMk id="388" creationId="{0B3BCEF1-A666-42AF-AA9A-2A60E0380D68}"/>
          </ac:spMkLst>
        </pc:spChg>
        <pc:spChg chg="mod">
          <ac:chgData name="hassan MH" userId="84cd2103f36ef0dc" providerId="LiveId" clId="{DEB09C12-C376-40B2-8D42-A50FB6EF1F24}" dt="2022-04-15T15:03:42.244" v="1297" actId="207"/>
          <ac:spMkLst>
            <pc:docMk/>
            <pc:sldMk cId="3551271637" sldId="337"/>
            <ac:spMk id="389" creationId="{5D5B74D2-3EC7-417B-8D7B-283A1BE3E7CE}"/>
          </ac:spMkLst>
        </pc:spChg>
        <pc:spChg chg="mod">
          <ac:chgData name="hassan MH" userId="84cd2103f36ef0dc" providerId="LiveId" clId="{DEB09C12-C376-40B2-8D42-A50FB6EF1F24}" dt="2022-04-15T15:02:22.019" v="1280"/>
          <ac:spMkLst>
            <pc:docMk/>
            <pc:sldMk cId="3551271637" sldId="337"/>
            <ac:spMk id="390" creationId="{EC99BC36-F50E-4345-A66B-6253805CE8AE}"/>
          </ac:spMkLst>
        </pc:spChg>
        <pc:spChg chg="mod">
          <ac:chgData name="hassan MH" userId="84cd2103f36ef0dc" providerId="LiveId" clId="{DEB09C12-C376-40B2-8D42-A50FB6EF1F24}" dt="2022-04-15T15:03:38.786" v="1295" actId="207"/>
          <ac:spMkLst>
            <pc:docMk/>
            <pc:sldMk cId="3551271637" sldId="337"/>
            <ac:spMk id="391" creationId="{B5E30359-FAD7-48D9-96D4-68B32BDF361E}"/>
          </ac:spMkLst>
        </pc:spChg>
        <pc:spChg chg="mod">
          <ac:chgData name="hassan MH" userId="84cd2103f36ef0dc" providerId="LiveId" clId="{DEB09C12-C376-40B2-8D42-A50FB6EF1F24}" dt="2022-04-15T15:02:22.019" v="1280"/>
          <ac:spMkLst>
            <pc:docMk/>
            <pc:sldMk cId="3551271637" sldId="337"/>
            <ac:spMk id="392" creationId="{09B7ECD4-1978-4AC4-A12C-AD7853573EC1}"/>
          </ac:spMkLst>
        </pc:spChg>
        <pc:spChg chg="mod">
          <ac:chgData name="hassan MH" userId="84cd2103f36ef0dc" providerId="LiveId" clId="{DEB09C12-C376-40B2-8D42-A50FB6EF1F24}" dt="2022-04-15T15:02:22.019" v="1280"/>
          <ac:spMkLst>
            <pc:docMk/>
            <pc:sldMk cId="3551271637" sldId="337"/>
            <ac:spMk id="393" creationId="{2C611B6A-5917-458B-8443-682B02585682}"/>
          </ac:spMkLst>
        </pc:spChg>
        <pc:spChg chg="mod">
          <ac:chgData name="hassan MH" userId="84cd2103f36ef0dc" providerId="LiveId" clId="{DEB09C12-C376-40B2-8D42-A50FB6EF1F24}" dt="2022-04-15T15:03:41.374" v="1296" actId="207"/>
          <ac:spMkLst>
            <pc:docMk/>
            <pc:sldMk cId="3551271637" sldId="337"/>
            <ac:spMk id="394" creationId="{3E3C1493-D1AC-4FCF-B317-7D540BC89212}"/>
          </ac:spMkLst>
        </pc:spChg>
        <pc:spChg chg="mod">
          <ac:chgData name="hassan MH" userId="84cd2103f36ef0dc" providerId="LiveId" clId="{DEB09C12-C376-40B2-8D42-A50FB6EF1F24}" dt="2022-04-15T15:02:22.019" v="1280"/>
          <ac:spMkLst>
            <pc:docMk/>
            <pc:sldMk cId="3551271637" sldId="337"/>
            <ac:spMk id="395" creationId="{8D0F0544-4492-4A2D-821F-F0A2986F8CA4}"/>
          </ac:spMkLst>
        </pc:spChg>
        <pc:spChg chg="mod">
          <ac:chgData name="hassan MH" userId="84cd2103f36ef0dc" providerId="LiveId" clId="{DEB09C12-C376-40B2-8D42-A50FB6EF1F24}" dt="2022-04-15T15:02:22.019" v="1280"/>
          <ac:spMkLst>
            <pc:docMk/>
            <pc:sldMk cId="3551271637" sldId="337"/>
            <ac:spMk id="396" creationId="{0C814A1D-9868-40D2-BBB2-D6FD82E59890}"/>
          </ac:spMkLst>
        </pc:spChg>
        <pc:spChg chg="mod">
          <ac:chgData name="hassan MH" userId="84cd2103f36ef0dc" providerId="LiveId" clId="{DEB09C12-C376-40B2-8D42-A50FB6EF1F24}" dt="2022-04-15T15:02:22.019" v="1280"/>
          <ac:spMkLst>
            <pc:docMk/>
            <pc:sldMk cId="3551271637" sldId="337"/>
            <ac:spMk id="397" creationId="{FE2E0BE4-A6C0-4927-A40D-D715AAE0D019}"/>
          </ac:spMkLst>
        </pc:spChg>
        <pc:spChg chg="mod">
          <ac:chgData name="hassan MH" userId="84cd2103f36ef0dc" providerId="LiveId" clId="{DEB09C12-C376-40B2-8D42-A50FB6EF1F24}" dt="2022-04-15T15:02:22.019" v="1280"/>
          <ac:spMkLst>
            <pc:docMk/>
            <pc:sldMk cId="3551271637" sldId="337"/>
            <ac:spMk id="398" creationId="{CF21164B-F8CE-4DF0-BF85-1790944E8099}"/>
          </ac:spMkLst>
        </pc:spChg>
        <pc:spChg chg="mod">
          <ac:chgData name="hassan MH" userId="84cd2103f36ef0dc" providerId="LiveId" clId="{DEB09C12-C376-40B2-8D42-A50FB6EF1F24}" dt="2022-04-15T15:02:22.019" v="1280"/>
          <ac:spMkLst>
            <pc:docMk/>
            <pc:sldMk cId="3551271637" sldId="337"/>
            <ac:spMk id="399" creationId="{A39B0423-27CC-45FE-A01B-FC5622264CFC}"/>
          </ac:spMkLst>
        </pc:spChg>
        <pc:spChg chg="mod">
          <ac:chgData name="hassan MH" userId="84cd2103f36ef0dc" providerId="LiveId" clId="{DEB09C12-C376-40B2-8D42-A50FB6EF1F24}" dt="2022-04-15T15:02:22.019" v="1280"/>
          <ac:spMkLst>
            <pc:docMk/>
            <pc:sldMk cId="3551271637" sldId="337"/>
            <ac:spMk id="400" creationId="{36361434-0D9C-4EA5-B244-9F4381F28CD7}"/>
          </ac:spMkLst>
        </pc:spChg>
        <pc:spChg chg="mod">
          <ac:chgData name="hassan MH" userId="84cd2103f36ef0dc" providerId="LiveId" clId="{DEB09C12-C376-40B2-8D42-A50FB6EF1F24}" dt="2022-04-15T15:02:22.019" v="1280"/>
          <ac:spMkLst>
            <pc:docMk/>
            <pc:sldMk cId="3551271637" sldId="337"/>
            <ac:spMk id="401" creationId="{DD823A08-6D95-4973-89A5-132A3ADC7BB0}"/>
          </ac:spMkLst>
        </pc:spChg>
        <pc:spChg chg="mod">
          <ac:chgData name="hassan MH" userId="84cd2103f36ef0dc" providerId="LiveId" clId="{DEB09C12-C376-40B2-8D42-A50FB6EF1F24}" dt="2022-04-15T15:02:22.019" v="1280"/>
          <ac:spMkLst>
            <pc:docMk/>
            <pc:sldMk cId="3551271637" sldId="337"/>
            <ac:spMk id="402" creationId="{3C19D830-8C83-430E-81F0-B9195C740387}"/>
          </ac:spMkLst>
        </pc:spChg>
        <pc:spChg chg="mod">
          <ac:chgData name="hassan MH" userId="84cd2103f36ef0dc" providerId="LiveId" clId="{DEB09C12-C376-40B2-8D42-A50FB6EF1F24}" dt="2022-04-15T15:02:22.019" v="1280"/>
          <ac:spMkLst>
            <pc:docMk/>
            <pc:sldMk cId="3551271637" sldId="337"/>
            <ac:spMk id="403" creationId="{B5CB7BE8-F378-4F2A-9FE6-2329E8F68CB5}"/>
          </ac:spMkLst>
        </pc:spChg>
        <pc:spChg chg="mod">
          <ac:chgData name="hassan MH" userId="84cd2103f36ef0dc" providerId="LiveId" clId="{DEB09C12-C376-40B2-8D42-A50FB6EF1F24}" dt="2022-04-15T15:02:22.019" v="1280"/>
          <ac:spMkLst>
            <pc:docMk/>
            <pc:sldMk cId="3551271637" sldId="337"/>
            <ac:spMk id="404" creationId="{B7C25748-FDD8-47A4-A10F-ABC7759B8181}"/>
          </ac:spMkLst>
        </pc:spChg>
        <pc:spChg chg="mod">
          <ac:chgData name="hassan MH" userId="84cd2103f36ef0dc" providerId="LiveId" clId="{DEB09C12-C376-40B2-8D42-A50FB6EF1F24}" dt="2022-04-15T15:02:22.019" v="1280"/>
          <ac:spMkLst>
            <pc:docMk/>
            <pc:sldMk cId="3551271637" sldId="337"/>
            <ac:spMk id="405" creationId="{DD13E16A-CFE7-46B9-875B-AD378FF77A4A}"/>
          </ac:spMkLst>
        </pc:spChg>
        <pc:spChg chg="mod">
          <ac:chgData name="hassan MH" userId="84cd2103f36ef0dc" providerId="LiveId" clId="{DEB09C12-C376-40B2-8D42-A50FB6EF1F24}" dt="2022-04-15T15:02:22.019" v="1280"/>
          <ac:spMkLst>
            <pc:docMk/>
            <pc:sldMk cId="3551271637" sldId="337"/>
            <ac:spMk id="406" creationId="{D88FA1A5-BE9F-4116-81DE-55055227F11E}"/>
          </ac:spMkLst>
        </pc:spChg>
        <pc:spChg chg="mod">
          <ac:chgData name="hassan MH" userId="84cd2103f36ef0dc" providerId="LiveId" clId="{DEB09C12-C376-40B2-8D42-A50FB6EF1F24}" dt="2022-04-15T15:02:22.019" v="1280"/>
          <ac:spMkLst>
            <pc:docMk/>
            <pc:sldMk cId="3551271637" sldId="337"/>
            <ac:spMk id="407" creationId="{5C0B366A-06BE-40FF-8B83-48995A2F8CA4}"/>
          </ac:spMkLst>
        </pc:spChg>
        <pc:spChg chg="mod">
          <ac:chgData name="hassan MH" userId="84cd2103f36ef0dc" providerId="LiveId" clId="{DEB09C12-C376-40B2-8D42-A50FB6EF1F24}" dt="2022-04-15T15:02:22.019" v="1280"/>
          <ac:spMkLst>
            <pc:docMk/>
            <pc:sldMk cId="3551271637" sldId="337"/>
            <ac:spMk id="408" creationId="{595C815B-73ED-474A-AA70-F0702A509ECE}"/>
          </ac:spMkLst>
        </pc:spChg>
        <pc:spChg chg="mod">
          <ac:chgData name="hassan MH" userId="84cd2103f36ef0dc" providerId="LiveId" clId="{DEB09C12-C376-40B2-8D42-A50FB6EF1F24}" dt="2022-04-15T15:02:22.019" v="1280"/>
          <ac:spMkLst>
            <pc:docMk/>
            <pc:sldMk cId="3551271637" sldId="337"/>
            <ac:spMk id="409" creationId="{1FBFD4A8-DAA3-4294-83F0-ECFD5788FC10}"/>
          </ac:spMkLst>
        </pc:spChg>
        <pc:spChg chg="mod">
          <ac:chgData name="hassan MH" userId="84cd2103f36ef0dc" providerId="LiveId" clId="{DEB09C12-C376-40B2-8D42-A50FB6EF1F24}" dt="2022-04-15T15:02:22.019" v="1280"/>
          <ac:spMkLst>
            <pc:docMk/>
            <pc:sldMk cId="3551271637" sldId="337"/>
            <ac:spMk id="410" creationId="{801B1AF9-EAB6-4C6C-BBC9-18768EA44B52}"/>
          </ac:spMkLst>
        </pc:spChg>
        <pc:spChg chg="mod">
          <ac:chgData name="hassan MH" userId="84cd2103f36ef0dc" providerId="LiveId" clId="{DEB09C12-C376-40B2-8D42-A50FB6EF1F24}" dt="2022-04-15T15:08:52.035" v="1401" actId="207"/>
          <ac:spMkLst>
            <pc:docMk/>
            <pc:sldMk cId="3551271637" sldId="337"/>
            <ac:spMk id="411" creationId="{89BC23E1-88C7-4B6D-9DFF-CC5600ABAA4A}"/>
          </ac:spMkLst>
        </pc:spChg>
        <pc:spChg chg="mod">
          <ac:chgData name="hassan MH" userId="84cd2103f36ef0dc" providerId="LiveId" clId="{DEB09C12-C376-40B2-8D42-A50FB6EF1F24}" dt="2022-04-15T15:02:22.019" v="1280"/>
          <ac:spMkLst>
            <pc:docMk/>
            <pc:sldMk cId="3551271637" sldId="337"/>
            <ac:spMk id="412" creationId="{7F1E84C8-926C-49C3-99DA-A017D26C3EC0}"/>
          </ac:spMkLst>
        </pc:spChg>
        <pc:spChg chg="mod">
          <ac:chgData name="hassan MH" userId="84cd2103f36ef0dc" providerId="LiveId" clId="{DEB09C12-C376-40B2-8D42-A50FB6EF1F24}" dt="2022-04-15T15:20:18.064" v="1567" actId="2085"/>
          <ac:spMkLst>
            <pc:docMk/>
            <pc:sldMk cId="3551271637" sldId="337"/>
            <ac:spMk id="413" creationId="{3FFAC284-2644-4688-91D2-445A3203D0C8}"/>
          </ac:spMkLst>
        </pc:spChg>
        <pc:spChg chg="mod">
          <ac:chgData name="hassan MH" userId="84cd2103f36ef0dc" providerId="LiveId" clId="{DEB09C12-C376-40B2-8D42-A50FB6EF1F24}" dt="2022-04-15T15:20:18.064" v="1567" actId="2085"/>
          <ac:spMkLst>
            <pc:docMk/>
            <pc:sldMk cId="3551271637" sldId="337"/>
            <ac:spMk id="414" creationId="{ACE40D3A-AE43-46A7-8395-D3376FD044B0}"/>
          </ac:spMkLst>
        </pc:spChg>
        <pc:spChg chg="mod">
          <ac:chgData name="hassan MH" userId="84cd2103f36ef0dc" providerId="LiveId" clId="{DEB09C12-C376-40B2-8D42-A50FB6EF1F24}" dt="2022-04-15T15:02:22.019" v="1280"/>
          <ac:spMkLst>
            <pc:docMk/>
            <pc:sldMk cId="3551271637" sldId="337"/>
            <ac:spMk id="415" creationId="{1F48D872-51CA-424A-B309-09B6367A9AFE}"/>
          </ac:spMkLst>
        </pc:spChg>
        <pc:spChg chg="mod">
          <ac:chgData name="hassan MH" userId="84cd2103f36ef0dc" providerId="LiveId" clId="{DEB09C12-C376-40B2-8D42-A50FB6EF1F24}" dt="2022-04-15T15:02:22.019" v="1280"/>
          <ac:spMkLst>
            <pc:docMk/>
            <pc:sldMk cId="3551271637" sldId="337"/>
            <ac:spMk id="416" creationId="{B0DCCD93-1DE0-48FB-89D3-4FA4DB230515}"/>
          </ac:spMkLst>
        </pc:spChg>
        <pc:spChg chg="mod">
          <ac:chgData name="hassan MH" userId="84cd2103f36ef0dc" providerId="LiveId" clId="{DEB09C12-C376-40B2-8D42-A50FB6EF1F24}" dt="2022-04-15T15:20:22.163" v="1568" actId="207"/>
          <ac:spMkLst>
            <pc:docMk/>
            <pc:sldMk cId="3551271637" sldId="337"/>
            <ac:spMk id="417" creationId="{29F24451-193F-4EB0-8D16-69E4ECBAB49F}"/>
          </ac:spMkLst>
        </pc:spChg>
        <pc:spChg chg="mod">
          <ac:chgData name="hassan MH" userId="84cd2103f36ef0dc" providerId="LiveId" clId="{DEB09C12-C376-40B2-8D42-A50FB6EF1F24}" dt="2022-04-15T15:20:24.691" v="1569" actId="207"/>
          <ac:spMkLst>
            <pc:docMk/>
            <pc:sldMk cId="3551271637" sldId="337"/>
            <ac:spMk id="418" creationId="{8FCB8F74-D2F7-4FC6-8325-AA0C6B05AB3A}"/>
          </ac:spMkLst>
        </pc:spChg>
        <pc:spChg chg="mod">
          <ac:chgData name="hassan MH" userId="84cd2103f36ef0dc" providerId="LiveId" clId="{DEB09C12-C376-40B2-8D42-A50FB6EF1F24}" dt="2022-04-15T15:08:50.005" v="1400" actId="207"/>
          <ac:spMkLst>
            <pc:docMk/>
            <pc:sldMk cId="3551271637" sldId="337"/>
            <ac:spMk id="419" creationId="{997B2EA7-6740-4AA1-9C83-CF91E986BB51}"/>
          </ac:spMkLst>
        </pc:spChg>
        <pc:spChg chg="mod">
          <ac:chgData name="hassan MH" userId="84cd2103f36ef0dc" providerId="LiveId" clId="{DEB09C12-C376-40B2-8D42-A50FB6EF1F24}" dt="2022-04-15T15:02:22.019" v="1280"/>
          <ac:spMkLst>
            <pc:docMk/>
            <pc:sldMk cId="3551271637" sldId="337"/>
            <ac:spMk id="420" creationId="{9CCD0231-7306-497F-AC6F-168343F3C1B1}"/>
          </ac:spMkLst>
        </pc:spChg>
        <pc:spChg chg="mod">
          <ac:chgData name="hassan MH" userId="84cd2103f36ef0dc" providerId="LiveId" clId="{DEB09C12-C376-40B2-8D42-A50FB6EF1F24}" dt="2022-04-15T15:02:22.019" v="1280"/>
          <ac:spMkLst>
            <pc:docMk/>
            <pc:sldMk cId="3551271637" sldId="337"/>
            <ac:spMk id="421" creationId="{6FF27146-0805-4A27-99B7-A36C61BA087F}"/>
          </ac:spMkLst>
        </pc:spChg>
        <pc:spChg chg="mod">
          <ac:chgData name="hassan MH" userId="84cd2103f36ef0dc" providerId="LiveId" clId="{DEB09C12-C376-40B2-8D42-A50FB6EF1F24}" dt="2022-04-15T15:02:22.019" v="1280"/>
          <ac:spMkLst>
            <pc:docMk/>
            <pc:sldMk cId="3551271637" sldId="337"/>
            <ac:spMk id="422" creationId="{B35D6232-724F-4444-9273-0B633D44E173}"/>
          </ac:spMkLst>
        </pc:spChg>
        <pc:spChg chg="mod">
          <ac:chgData name="hassan MH" userId="84cd2103f36ef0dc" providerId="LiveId" clId="{DEB09C12-C376-40B2-8D42-A50FB6EF1F24}" dt="2022-04-15T15:08:57.429" v="1403" actId="1076"/>
          <ac:spMkLst>
            <pc:docMk/>
            <pc:sldMk cId="3551271637" sldId="337"/>
            <ac:spMk id="423" creationId="{4B5D921F-6A5D-457F-8BCD-C5963E7BF5A6}"/>
          </ac:spMkLst>
        </pc:spChg>
        <pc:spChg chg="mod">
          <ac:chgData name="hassan MH" userId="84cd2103f36ef0dc" providerId="LiveId" clId="{DEB09C12-C376-40B2-8D42-A50FB6EF1F24}" dt="2022-04-15T15:02:22.019" v="1280"/>
          <ac:spMkLst>
            <pc:docMk/>
            <pc:sldMk cId="3551271637" sldId="337"/>
            <ac:spMk id="424" creationId="{CD2B7424-95D6-4101-92B5-41E8F3A9BB48}"/>
          </ac:spMkLst>
        </pc:spChg>
        <pc:spChg chg="mod">
          <ac:chgData name="hassan MH" userId="84cd2103f36ef0dc" providerId="LiveId" clId="{DEB09C12-C376-40B2-8D42-A50FB6EF1F24}" dt="2022-04-15T15:02:22.019" v="1280"/>
          <ac:spMkLst>
            <pc:docMk/>
            <pc:sldMk cId="3551271637" sldId="337"/>
            <ac:spMk id="425" creationId="{3534CC3A-AE9A-4191-A0E5-9011B6D5966E}"/>
          </ac:spMkLst>
        </pc:spChg>
        <pc:spChg chg="mod">
          <ac:chgData name="hassan MH" userId="84cd2103f36ef0dc" providerId="LiveId" clId="{DEB09C12-C376-40B2-8D42-A50FB6EF1F24}" dt="2022-04-15T15:20:10.336" v="1565" actId="207"/>
          <ac:spMkLst>
            <pc:docMk/>
            <pc:sldMk cId="3551271637" sldId="337"/>
            <ac:spMk id="426" creationId="{DEDDF4AE-3A2C-42E7-BE9E-FC1F8B30962B}"/>
          </ac:spMkLst>
        </pc:spChg>
        <pc:spChg chg="mod">
          <ac:chgData name="hassan MH" userId="84cd2103f36ef0dc" providerId="LiveId" clId="{DEB09C12-C376-40B2-8D42-A50FB6EF1F24}" dt="2022-04-15T15:20:10.336" v="1565" actId="207"/>
          <ac:spMkLst>
            <pc:docMk/>
            <pc:sldMk cId="3551271637" sldId="337"/>
            <ac:spMk id="427" creationId="{4A951227-1E9F-45C2-A803-A9CA7DC9DD1F}"/>
          </ac:spMkLst>
        </pc:spChg>
        <pc:spChg chg="add mod">
          <ac:chgData name="hassan MH" userId="84cd2103f36ef0dc" providerId="LiveId" clId="{DEB09C12-C376-40B2-8D42-A50FB6EF1F24}" dt="2022-04-15T15:08:18.868" v="1397" actId="1076"/>
          <ac:spMkLst>
            <pc:docMk/>
            <pc:sldMk cId="3551271637" sldId="337"/>
            <ac:spMk id="428" creationId="{2C8C7B0F-66D1-4EE7-8017-482A9D55DF4A}"/>
          </ac:spMkLst>
        </pc:spChg>
        <pc:spChg chg="add mod">
          <ac:chgData name="hassan MH" userId="84cd2103f36ef0dc" providerId="LiveId" clId="{DEB09C12-C376-40B2-8D42-A50FB6EF1F24}" dt="2022-04-15T15:06:03.647" v="1349" actId="165"/>
          <ac:spMkLst>
            <pc:docMk/>
            <pc:sldMk cId="3551271637" sldId="337"/>
            <ac:spMk id="429" creationId="{6ED476C5-B606-44DB-8B44-E94495018F48}"/>
          </ac:spMkLst>
        </pc:spChg>
        <pc:spChg chg="mod">
          <ac:chgData name="hassan MH" userId="84cd2103f36ef0dc" providerId="LiveId" clId="{DEB09C12-C376-40B2-8D42-A50FB6EF1F24}" dt="2022-04-15T15:38:46.759" v="1787"/>
          <ac:spMkLst>
            <pc:docMk/>
            <pc:sldMk cId="3551271637" sldId="337"/>
            <ac:spMk id="435" creationId="{26B277D1-0A70-41CD-BADA-1C7B28B9B72D}"/>
          </ac:spMkLst>
        </pc:spChg>
        <pc:spChg chg="mod">
          <ac:chgData name="hassan MH" userId="84cd2103f36ef0dc" providerId="LiveId" clId="{DEB09C12-C376-40B2-8D42-A50FB6EF1F24}" dt="2022-04-15T15:38:46.759" v="1787"/>
          <ac:spMkLst>
            <pc:docMk/>
            <pc:sldMk cId="3551271637" sldId="337"/>
            <ac:spMk id="437" creationId="{FD6C6BE6-0FC3-4CAE-9494-0E65183CE454}"/>
          </ac:spMkLst>
        </pc:spChg>
        <pc:spChg chg="mod">
          <ac:chgData name="hassan MH" userId="84cd2103f36ef0dc" providerId="LiveId" clId="{DEB09C12-C376-40B2-8D42-A50FB6EF1F24}" dt="2022-04-15T15:38:46.759" v="1787"/>
          <ac:spMkLst>
            <pc:docMk/>
            <pc:sldMk cId="3551271637" sldId="337"/>
            <ac:spMk id="438" creationId="{210FD29D-EFC7-4E00-A354-A2747487B7EA}"/>
          </ac:spMkLst>
        </pc:spChg>
        <pc:spChg chg="mod">
          <ac:chgData name="hassan MH" userId="84cd2103f36ef0dc" providerId="LiveId" clId="{DEB09C12-C376-40B2-8D42-A50FB6EF1F24}" dt="2022-04-15T15:38:46.759" v="1787"/>
          <ac:spMkLst>
            <pc:docMk/>
            <pc:sldMk cId="3551271637" sldId="337"/>
            <ac:spMk id="439" creationId="{B19D47BF-7BCE-4D8A-B1A0-C29101127437}"/>
          </ac:spMkLst>
        </pc:spChg>
        <pc:spChg chg="mod">
          <ac:chgData name="hassan MH" userId="84cd2103f36ef0dc" providerId="LiveId" clId="{DEB09C12-C376-40B2-8D42-A50FB6EF1F24}" dt="2022-04-15T15:38:46.759" v="1787"/>
          <ac:spMkLst>
            <pc:docMk/>
            <pc:sldMk cId="3551271637" sldId="337"/>
            <ac:spMk id="440" creationId="{E630DEBC-4378-4B2F-9C92-D55C3BA90E7F}"/>
          </ac:spMkLst>
        </pc:spChg>
        <pc:spChg chg="mod">
          <ac:chgData name="hassan MH" userId="84cd2103f36ef0dc" providerId="LiveId" clId="{DEB09C12-C376-40B2-8D42-A50FB6EF1F24}" dt="2022-04-15T15:38:46.759" v="1787"/>
          <ac:spMkLst>
            <pc:docMk/>
            <pc:sldMk cId="3551271637" sldId="337"/>
            <ac:spMk id="441" creationId="{8137FA33-DBD8-4A8B-B644-22988D44CE6C}"/>
          </ac:spMkLst>
        </pc:spChg>
        <pc:spChg chg="mod">
          <ac:chgData name="hassan MH" userId="84cd2103f36ef0dc" providerId="LiveId" clId="{DEB09C12-C376-40B2-8D42-A50FB6EF1F24}" dt="2022-04-15T15:38:46.759" v="1787"/>
          <ac:spMkLst>
            <pc:docMk/>
            <pc:sldMk cId="3551271637" sldId="337"/>
            <ac:spMk id="442" creationId="{F1684CB6-2BE7-4FF2-BED4-1F1CD54D0B2A}"/>
          </ac:spMkLst>
        </pc:spChg>
        <pc:spChg chg="mod">
          <ac:chgData name="hassan MH" userId="84cd2103f36ef0dc" providerId="LiveId" clId="{DEB09C12-C376-40B2-8D42-A50FB6EF1F24}" dt="2022-04-15T15:38:46.759" v="1787"/>
          <ac:spMkLst>
            <pc:docMk/>
            <pc:sldMk cId="3551271637" sldId="337"/>
            <ac:spMk id="443" creationId="{8F36D6A2-2E6D-4844-BE1C-88C5D1844AD2}"/>
          </ac:spMkLst>
        </pc:spChg>
        <pc:spChg chg="mod">
          <ac:chgData name="hassan MH" userId="84cd2103f36ef0dc" providerId="LiveId" clId="{DEB09C12-C376-40B2-8D42-A50FB6EF1F24}" dt="2022-04-15T15:38:46.759" v="1787"/>
          <ac:spMkLst>
            <pc:docMk/>
            <pc:sldMk cId="3551271637" sldId="337"/>
            <ac:spMk id="444" creationId="{4D19FA7E-38F2-4B9B-BADD-6F7C0F8E3B62}"/>
          </ac:spMkLst>
        </pc:spChg>
        <pc:spChg chg="mod">
          <ac:chgData name="hassan MH" userId="84cd2103f36ef0dc" providerId="LiveId" clId="{DEB09C12-C376-40B2-8D42-A50FB6EF1F24}" dt="2022-04-15T15:38:46.759" v="1787"/>
          <ac:spMkLst>
            <pc:docMk/>
            <pc:sldMk cId="3551271637" sldId="337"/>
            <ac:spMk id="445" creationId="{D6A2E1AF-152E-4A69-B4BD-B90887CC9A7A}"/>
          </ac:spMkLst>
        </pc:spChg>
        <pc:spChg chg="mod">
          <ac:chgData name="hassan MH" userId="84cd2103f36ef0dc" providerId="LiveId" clId="{DEB09C12-C376-40B2-8D42-A50FB6EF1F24}" dt="2022-04-15T15:38:46.759" v="1787"/>
          <ac:spMkLst>
            <pc:docMk/>
            <pc:sldMk cId="3551271637" sldId="337"/>
            <ac:spMk id="447" creationId="{061B7640-5736-45B3-A899-B7FA003378C2}"/>
          </ac:spMkLst>
        </pc:spChg>
        <pc:spChg chg="mod">
          <ac:chgData name="hassan MH" userId="84cd2103f36ef0dc" providerId="LiveId" clId="{DEB09C12-C376-40B2-8D42-A50FB6EF1F24}" dt="2022-04-15T15:38:46.759" v="1787"/>
          <ac:spMkLst>
            <pc:docMk/>
            <pc:sldMk cId="3551271637" sldId="337"/>
            <ac:spMk id="448" creationId="{6DDE6297-F522-4DF2-8B0A-87F5E1541F81}"/>
          </ac:spMkLst>
        </pc:spChg>
        <pc:spChg chg="mod">
          <ac:chgData name="hassan MH" userId="84cd2103f36ef0dc" providerId="LiveId" clId="{DEB09C12-C376-40B2-8D42-A50FB6EF1F24}" dt="2022-04-15T15:38:46.759" v="1787"/>
          <ac:spMkLst>
            <pc:docMk/>
            <pc:sldMk cId="3551271637" sldId="337"/>
            <ac:spMk id="449" creationId="{6FE86A03-F149-49A8-8C2E-D8CE2D9555BF}"/>
          </ac:spMkLst>
        </pc:spChg>
        <pc:spChg chg="mod">
          <ac:chgData name="hassan MH" userId="84cd2103f36ef0dc" providerId="LiveId" clId="{DEB09C12-C376-40B2-8D42-A50FB6EF1F24}" dt="2022-04-15T15:38:46.759" v="1787"/>
          <ac:spMkLst>
            <pc:docMk/>
            <pc:sldMk cId="3551271637" sldId="337"/>
            <ac:spMk id="450" creationId="{3D6ED2F0-F175-4A08-A57E-FDCD63309FF5}"/>
          </ac:spMkLst>
        </pc:spChg>
        <pc:spChg chg="mod">
          <ac:chgData name="hassan MH" userId="84cd2103f36ef0dc" providerId="LiveId" clId="{DEB09C12-C376-40B2-8D42-A50FB6EF1F24}" dt="2022-04-15T15:38:46.759" v="1787"/>
          <ac:spMkLst>
            <pc:docMk/>
            <pc:sldMk cId="3551271637" sldId="337"/>
            <ac:spMk id="451" creationId="{F038D8BB-107C-488A-8612-FC1C2E030581}"/>
          </ac:spMkLst>
        </pc:spChg>
        <pc:spChg chg="mod">
          <ac:chgData name="hassan MH" userId="84cd2103f36ef0dc" providerId="LiveId" clId="{DEB09C12-C376-40B2-8D42-A50FB6EF1F24}" dt="2022-04-15T15:39:07.462" v="1793" actId="571"/>
          <ac:spMkLst>
            <pc:docMk/>
            <pc:sldMk cId="3551271637" sldId="337"/>
            <ac:spMk id="455" creationId="{03AD6DC5-8B1C-4D2D-849E-F9B04EC3E9EA}"/>
          </ac:spMkLst>
        </pc:spChg>
        <pc:spChg chg="mod">
          <ac:chgData name="hassan MH" userId="84cd2103f36ef0dc" providerId="LiveId" clId="{DEB09C12-C376-40B2-8D42-A50FB6EF1F24}" dt="2022-04-15T15:39:07.462" v="1793" actId="571"/>
          <ac:spMkLst>
            <pc:docMk/>
            <pc:sldMk cId="3551271637" sldId="337"/>
            <ac:spMk id="457" creationId="{3F6BF4AD-82DD-4C12-BCB3-F088D98230DF}"/>
          </ac:spMkLst>
        </pc:spChg>
        <pc:spChg chg="mod">
          <ac:chgData name="hassan MH" userId="84cd2103f36ef0dc" providerId="LiveId" clId="{DEB09C12-C376-40B2-8D42-A50FB6EF1F24}" dt="2022-04-15T15:39:07.462" v="1793" actId="571"/>
          <ac:spMkLst>
            <pc:docMk/>
            <pc:sldMk cId="3551271637" sldId="337"/>
            <ac:spMk id="458" creationId="{B1A0C750-C00A-41E5-8112-33DC40B97468}"/>
          </ac:spMkLst>
        </pc:spChg>
        <pc:spChg chg="mod">
          <ac:chgData name="hassan MH" userId="84cd2103f36ef0dc" providerId="LiveId" clId="{DEB09C12-C376-40B2-8D42-A50FB6EF1F24}" dt="2022-04-15T15:39:07.462" v="1793" actId="571"/>
          <ac:spMkLst>
            <pc:docMk/>
            <pc:sldMk cId="3551271637" sldId="337"/>
            <ac:spMk id="459" creationId="{A24B2496-9130-4826-951A-7C42172E1FB7}"/>
          </ac:spMkLst>
        </pc:spChg>
        <pc:spChg chg="mod">
          <ac:chgData name="hassan MH" userId="84cd2103f36ef0dc" providerId="LiveId" clId="{DEB09C12-C376-40B2-8D42-A50FB6EF1F24}" dt="2022-04-15T15:39:07.462" v="1793" actId="571"/>
          <ac:spMkLst>
            <pc:docMk/>
            <pc:sldMk cId="3551271637" sldId="337"/>
            <ac:spMk id="460" creationId="{0A3B2079-77F2-4B2F-8879-5006B3CB98E1}"/>
          </ac:spMkLst>
        </pc:spChg>
        <pc:spChg chg="mod">
          <ac:chgData name="hassan MH" userId="84cd2103f36ef0dc" providerId="LiveId" clId="{DEB09C12-C376-40B2-8D42-A50FB6EF1F24}" dt="2022-04-15T15:39:07.462" v="1793" actId="571"/>
          <ac:spMkLst>
            <pc:docMk/>
            <pc:sldMk cId="3551271637" sldId="337"/>
            <ac:spMk id="461" creationId="{248EE22C-1E79-47F9-AD0D-BC0BEFC0FCE5}"/>
          </ac:spMkLst>
        </pc:spChg>
        <pc:spChg chg="mod">
          <ac:chgData name="hassan MH" userId="84cd2103f36ef0dc" providerId="LiveId" clId="{DEB09C12-C376-40B2-8D42-A50FB6EF1F24}" dt="2022-04-15T15:39:07.462" v="1793" actId="571"/>
          <ac:spMkLst>
            <pc:docMk/>
            <pc:sldMk cId="3551271637" sldId="337"/>
            <ac:spMk id="462" creationId="{9BF8E167-E9A2-4388-BEA2-21B13793CC41}"/>
          </ac:spMkLst>
        </pc:spChg>
        <pc:spChg chg="mod">
          <ac:chgData name="hassan MH" userId="84cd2103f36ef0dc" providerId="LiveId" clId="{DEB09C12-C376-40B2-8D42-A50FB6EF1F24}" dt="2022-04-15T15:39:07.462" v="1793" actId="571"/>
          <ac:spMkLst>
            <pc:docMk/>
            <pc:sldMk cId="3551271637" sldId="337"/>
            <ac:spMk id="463" creationId="{B34ABFA9-6674-4534-A525-14B7CD70B367}"/>
          </ac:spMkLst>
        </pc:spChg>
        <pc:spChg chg="mod">
          <ac:chgData name="hassan MH" userId="84cd2103f36ef0dc" providerId="LiveId" clId="{DEB09C12-C376-40B2-8D42-A50FB6EF1F24}" dt="2022-04-15T15:39:07.462" v="1793" actId="571"/>
          <ac:spMkLst>
            <pc:docMk/>
            <pc:sldMk cId="3551271637" sldId="337"/>
            <ac:spMk id="464" creationId="{14FE804B-1689-43D5-BCFB-4312A18D91F8}"/>
          </ac:spMkLst>
        </pc:spChg>
        <pc:spChg chg="mod">
          <ac:chgData name="hassan MH" userId="84cd2103f36ef0dc" providerId="LiveId" clId="{DEB09C12-C376-40B2-8D42-A50FB6EF1F24}" dt="2022-04-15T15:39:07.462" v="1793" actId="571"/>
          <ac:spMkLst>
            <pc:docMk/>
            <pc:sldMk cId="3551271637" sldId="337"/>
            <ac:spMk id="465" creationId="{F7380F25-BB60-4C7C-9E46-55760ABE9C8C}"/>
          </ac:spMkLst>
        </pc:spChg>
        <pc:spChg chg="mod">
          <ac:chgData name="hassan MH" userId="84cd2103f36ef0dc" providerId="LiveId" clId="{DEB09C12-C376-40B2-8D42-A50FB6EF1F24}" dt="2022-04-15T15:39:07.462" v="1793" actId="571"/>
          <ac:spMkLst>
            <pc:docMk/>
            <pc:sldMk cId="3551271637" sldId="337"/>
            <ac:spMk id="467" creationId="{E8A48B73-D99D-485B-9694-CD9B169257F4}"/>
          </ac:spMkLst>
        </pc:spChg>
        <pc:spChg chg="mod">
          <ac:chgData name="hassan MH" userId="84cd2103f36ef0dc" providerId="LiveId" clId="{DEB09C12-C376-40B2-8D42-A50FB6EF1F24}" dt="2022-04-15T15:39:07.462" v="1793" actId="571"/>
          <ac:spMkLst>
            <pc:docMk/>
            <pc:sldMk cId="3551271637" sldId="337"/>
            <ac:spMk id="468" creationId="{5499625F-36DF-45EC-93FC-83CFE2A7B20D}"/>
          </ac:spMkLst>
        </pc:spChg>
        <pc:spChg chg="mod">
          <ac:chgData name="hassan MH" userId="84cd2103f36ef0dc" providerId="LiveId" clId="{DEB09C12-C376-40B2-8D42-A50FB6EF1F24}" dt="2022-04-15T15:39:07.462" v="1793" actId="571"/>
          <ac:spMkLst>
            <pc:docMk/>
            <pc:sldMk cId="3551271637" sldId="337"/>
            <ac:spMk id="469" creationId="{4D06DF14-5B46-4EFD-A655-2040932ACCC4}"/>
          </ac:spMkLst>
        </pc:spChg>
        <pc:spChg chg="mod">
          <ac:chgData name="hassan MH" userId="84cd2103f36ef0dc" providerId="LiveId" clId="{DEB09C12-C376-40B2-8D42-A50FB6EF1F24}" dt="2022-04-15T15:39:07.462" v="1793" actId="571"/>
          <ac:spMkLst>
            <pc:docMk/>
            <pc:sldMk cId="3551271637" sldId="337"/>
            <ac:spMk id="470" creationId="{1E015A69-4AED-4538-BC68-C277A84C52A1}"/>
          </ac:spMkLst>
        </pc:spChg>
        <pc:spChg chg="mod">
          <ac:chgData name="hassan MH" userId="84cd2103f36ef0dc" providerId="LiveId" clId="{DEB09C12-C376-40B2-8D42-A50FB6EF1F24}" dt="2022-04-15T15:39:07.462" v="1793" actId="571"/>
          <ac:spMkLst>
            <pc:docMk/>
            <pc:sldMk cId="3551271637" sldId="337"/>
            <ac:spMk id="471" creationId="{6F01FA7A-CC0A-4ADA-B459-D3C26F8E686E}"/>
          </ac:spMkLst>
        </pc:spChg>
        <pc:grpChg chg="add mod ord topLvl">
          <ac:chgData name="hassan MH" userId="84cd2103f36ef0dc" providerId="LiveId" clId="{DEB09C12-C376-40B2-8D42-A50FB6EF1F24}" dt="2022-04-15T15:08:34.702" v="1398" actId="164"/>
          <ac:grpSpMkLst>
            <pc:docMk/>
            <pc:sldMk cId="3551271637" sldId="337"/>
            <ac:grpSpMk id="2" creationId="{30001C80-E036-4D98-905F-442E8330181B}"/>
          </ac:grpSpMkLst>
        </pc:grpChg>
        <pc:grpChg chg="del">
          <ac:chgData name="hassan MH" userId="84cd2103f36ef0dc" providerId="LiveId" clId="{DEB09C12-C376-40B2-8D42-A50FB6EF1F24}" dt="2022-04-15T14:39:46.126" v="1043" actId="478"/>
          <ac:grpSpMkLst>
            <pc:docMk/>
            <pc:sldMk cId="3551271637" sldId="337"/>
            <ac:grpSpMk id="3" creationId="{0666F3D3-6815-4A39-B50A-A119EC5AF89E}"/>
          </ac:grpSpMkLst>
        </pc:grpChg>
        <pc:grpChg chg="del mod">
          <ac:chgData name="hassan MH" userId="84cd2103f36ef0dc" providerId="LiveId" clId="{DEB09C12-C376-40B2-8D42-A50FB6EF1F24}" dt="2022-04-15T15:05:14.313" v="1323" actId="478"/>
          <ac:grpSpMkLst>
            <pc:docMk/>
            <pc:sldMk cId="3551271637" sldId="337"/>
            <ac:grpSpMk id="4" creationId="{5D9D7AC7-BD4F-420B-8622-048BFEAC1829}"/>
          </ac:grpSpMkLst>
        </pc:grpChg>
        <pc:grpChg chg="del mod">
          <ac:chgData name="hassan MH" userId="84cd2103f36ef0dc" providerId="LiveId" clId="{DEB09C12-C376-40B2-8D42-A50FB6EF1F24}" dt="2022-04-15T15:05:09.441" v="1322" actId="478"/>
          <ac:grpSpMkLst>
            <pc:docMk/>
            <pc:sldMk cId="3551271637" sldId="337"/>
            <ac:grpSpMk id="11" creationId="{0EB80D2A-762A-4C14-96E0-6F8DD6ECE239}"/>
          </ac:grpSpMkLst>
        </pc:grpChg>
        <pc:grpChg chg="del mod">
          <ac:chgData name="hassan MH" userId="84cd2103f36ef0dc" providerId="LiveId" clId="{DEB09C12-C376-40B2-8D42-A50FB6EF1F24}" dt="2022-04-15T15:04:46.242" v="1315" actId="478"/>
          <ac:grpSpMkLst>
            <pc:docMk/>
            <pc:sldMk cId="3551271637" sldId="337"/>
            <ac:grpSpMk id="27" creationId="{9E3F7DEE-F02A-4EA9-944D-4C58461C3AB5}"/>
          </ac:grpSpMkLst>
        </pc:grpChg>
        <pc:grpChg chg="add del mod topLvl">
          <ac:chgData name="hassan MH" userId="84cd2103f36ef0dc" providerId="LiveId" clId="{DEB09C12-C376-40B2-8D42-A50FB6EF1F24}" dt="2022-04-15T15:06:11.607" v="1352" actId="1076"/>
          <ac:grpSpMkLst>
            <pc:docMk/>
            <pc:sldMk cId="3551271637" sldId="337"/>
            <ac:grpSpMk id="31" creationId="{F1C1D686-7AB5-4FD3-AA9C-28229F3CD1C1}"/>
          </ac:grpSpMkLst>
        </pc:grpChg>
        <pc:grpChg chg="del">
          <ac:chgData name="hassan MH" userId="84cd2103f36ef0dc" providerId="LiveId" clId="{DEB09C12-C376-40B2-8D42-A50FB6EF1F24}" dt="2022-04-15T14:39:41.196" v="1041" actId="478"/>
          <ac:grpSpMkLst>
            <pc:docMk/>
            <pc:sldMk cId="3551271637" sldId="337"/>
            <ac:grpSpMk id="35" creationId="{CFFC3342-D25B-44CF-82BA-607E94872C80}"/>
          </ac:grpSpMkLst>
        </pc:grpChg>
        <pc:grpChg chg="del">
          <ac:chgData name="hassan MH" userId="84cd2103f36ef0dc" providerId="LiveId" clId="{DEB09C12-C376-40B2-8D42-A50FB6EF1F24}" dt="2022-04-15T14:39:42.762" v="1042" actId="478"/>
          <ac:grpSpMkLst>
            <pc:docMk/>
            <pc:sldMk cId="3551271637" sldId="337"/>
            <ac:grpSpMk id="36" creationId="{82033727-E42B-4676-A094-FB3137F72277}"/>
          </ac:grpSpMkLst>
        </pc:grpChg>
        <pc:grpChg chg="del">
          <ac:chgData name="hassan MH" userId="84cd2103f36ef0dc" providerId="LiveId" clId="{DEB09C12-C376-40B2-8D42-A50FB6EF1F24}" dt="2022-04-15T14:39:42.762" v="1042" actId="478"/>
          <ac:grpSpMkLst>
            <pc:docMk/>
            <pc:sldMk cId="3551271637" sldId="337"/>
            <ac:grpSpMk id="38" creationId="{7F0F119C-C62F-4C99-9B05-E2EE873628ED}"/>
          </ac:grpSpMkLst>
        </pc:grpChg>
        <pc:grpChg chg="mod">
          <ac:chgData name="hassan MH" userId="84cd2103f36ef0dc" providerId="LiveId" clId="{DEB09C12-C376-40B2-8D42-A50FB6EF1F24}" dt="2022-04-15T15:06:03.647" v="1349" actId="165"/>
          <ac:grpSpMkLst>
            <pc:docMk/>
            <pc:sldMk cId="3551271637" sldId="337"/>
            <ac:grpSpMk id="56" creationId="{1AB33F1F-05D3-4D42-A1DF-0AF4CF32F5EF}"/>
          </ac:grpSpMkLst>
        </pc:grpChg>
        <pc:grpChg chg="mod">
          <ac:chgData name="hassan MH" userId="84cd2103f36ef0dc" providerId="LiveId" clId="{DEB09C12-C376-40B2-8D42-A50FB6EF1F24}" dt="2022-04-15T15:06:03.647" v="1349" actId="165"/>
          <ac:grpSpMkLst>
            <pc:docMk/>
            <pc:sldMk cId="3551271637" sldId="337"/>
            <ac:grpSpMk id="69" creationId="{3CDBDBA6-8D4A-4900-8209-92398F727080}"/>
          </ac:grpSpMkLst>
        </pc:grpChg>
        <pc:grpChg chg="mod">
          <ac:chgData name="hassan MH" userId="84cd2103f36ef0dc" providerId="LiveId" clId="{DEB09C12-C376-40B2-8D42-A50FB6EF1F24}" dt="2022-04-15T15:06:03.647" v="1349" actId="165"/>
          <ac:grpSpMkLst>
            <pc:docMk/>
            <pc:sldMk cId="3551271637" sldId="337"/>
            <ac:grpSpMk id="74" creationId="{83866720-1CC5-4058-88B5-B47E8400F39C}"/>
          </ac:grpSpMkLst>
        </pc:grpChg>
        <pc:grpChg chg="add del mod">
          <ac:chgData name="hassan MH" userId="84cd2103f36ef0dc" providerId="LiveId" clId="{DEB09C12-C376-40B2-8D42-A50FB6EF1F24}" dt="2022-04-15T15:06:03.647" v="1349" actId="165"/>
          <ac:grpSpMkLst>
            <pc:docMk/>
            <pc:sldMk cId="3551271637" sldId="337"/>
            <ac:grpSpMk id="79" creationId="{CD98A029-5130-41F5-AC32-741C3D7E995C}"/>
          </ac:grpSpMkLst>
        </pc:grpChg>
        <pc:grpChg chg="add del mod">
          <ac:chgData name="hassan MH" userId="84cd2103f36ef0dc" providerId="LiveId" clId="{DEB09C12-C376-40B2-8D42-A50FB6EF1F24}" dt="2022-04-15T16:01:34.871" v="2182" actId="478"/>
          <ac:grpSpMkLst>
            <pc:docMk/>
            <pc:sldMk cId="3551271637" sldId="337"/>
            <ac:grpSpMk id="80" creationId="{BE178148-E548-4046-9F4C-B055A60BB5A9}"/>
          </ac:grpSpMkLst>
        </pc:grpChg>
        <pc:grpChg chg="add del mod">
          <ac:chgData name="hassan MH" userId="84cd2103f36ef0dc" providerId="LiveId" clId="{DEB09C12-C376-40B2-8D42-A50FB6EF1F24}" dt="2022-04-15T17:00:11.091" v="2347" actId="21"/>
          <ac:grpSpMkLst>
            <pc:docMk/>
            <pc:sldMk cId="3551271637" sldId="337"/>
            <ac:grpSpMk id="81" creationId="{03699133-CA73-4669-83B5-E5B5F0EA6F92}"/>
          </ac:grpSpMkLst>
        </pc:grpChg>
        <pc:grpChg chg="add mod">
          <ac:chgData name="hassan MH" userId="84cd2103f36ef0dc" providerId="LiveId" clId="{DEB09C12-C376-40B2-8D42-A50FB6EF1F24}" dt="2022-04-15T16:01:41.654" v="2185" actId="164"/>
          <ac:grpSpMkLst>
            <pc:docMk/>
            <pc:sldMk cId="3551271637" sldId="337"/>
            <ac:grpSpMk id="82" creationId="{2ADD2179-D89F-497F-9E93-9F73CF6BD7F4}"/>
          </ac:grpSpMkLst>
        </pc:grpChg>
        <pc:grpChg chg="add mod">
          <ac:chgData name="hassan MH" userId="84cd2103f36ef0dc" providerId="LiveId" clId="{DEB09C12-C376-40B2-8D42-A50FB6EF1F24}" dt="2022-04-15T16:01:41.654" v="2185" actId="164"/>
          <ac:grpSpMkLst>
            <pc:docMk/>
            <pc:sldMk cId="3551271637" sldId="337"/>
            <ac:grpSpMk id="273" creationId="{ECBE5A8E-725F-4B8B-8FCF-04A6858968A4}"/>
          </ac:grpSpMkLst>
        </pc:grpChg>
        <pc:grpChg chg="mod">
          <ac:chgData name="hassan MH" userId="84cd2103f36ef0dc" providerId="LiveId" clId="{DEB09C12-C376-40B2-8D42-A50FB6EF1F24}" dt="2022-04-15T14:54:53.226" v="1244"/>
          <ac:grpSpMkLst>
            <pc:docMk/>
            <pc:sldMk cId="3551271637" sldId="337"/>
            <ac:grpSpMk id="274" creationId="{9651A00C-60C2-4E39-A546-DD6C1416A8EF}"/>
          </ac:grpSpMkLst>
        </pc:grpChg>
        <pc:grpChg chg="mod">
          <ac:chgData name="hassan MH" userId="84cd2103f36ef0dc" providerId="LiveId" clId="{DEB09C12-C376-40B2-8D42-A50FB6EF1F24}" dt="2022-04-15T14:54:53.226" v="1244"/>
          <ac:grpSpMkLst>
            <pc:docMk/>
            <pc:sldMk cId="3551271637" sldId="337"/>
            <ac:grpSpMk id="275" creationId="{853E7121-4034-4B33-A3BE-C8318B5FD2FF}"/>
          </ac:grpSpMkLst>
        </pc:grpChg>
        <pc:grpChg chg="mod">
          <ac:chgData name="hassan MH" userId="84cd2103f36ef0dc" providerId="LiveId" clId="{DEB09C12-C376-40B2-8D42-A50FB6EF1F24}" dt="2022-04-15T14:54:53.226" v="1244"/>
          <ac:grpSpMkLst>
            <pc:docMk/>
            <pc:sldMk cId="3551271637" sldId="337"/>
            <ac:grpSpMk id="276" creationId="{5368AB8D-79DB-470A-8783-A30BAF860151}"/>
          </ac:grpSpMkLst>
        </pc:grpChg>
        <pc:grpChg chg="mod">
          <ac:chgData name="hassan MH" userId="84cd2103f36ef0dc" providerId="LiveId" clId="{DEB09C12-C376-40B2-8D42-A50FB6EF1F24}" dt="2022-04-15T14:54:53.226" v="1244"/>
          <ac:grpSpMkLst>
            <pc:docMk/>
            <pc:sldMk cId="3551271637" sldId="337"/>
            <ac:grpSpMk id="277" creationId="{2DFF8044-8FE2-4DE8-AE00-0C7751A326C8}"/>
          </ac:grpSpMkLst>
        </pc:grpChg>
        <pc:grpChg chg="mod">
          <ac:chgData name="hassan MH" userId="84cd2103f36ef0dc" providerId="LiveId" clId="{DEB09C12-C376-40B2-8D42-A50FB6EF1F24}" dt="2022-04-15T14:54:53.226" v="1244"/>
          <ac:grpSpMkLst>
            <pc:docMk/>
            <pc:sldMk cId="3551271637" sldId="337"/>
            <ac:grpSpMk id="286" creationId="{24A214F8-8817-4481-A338-F06CCA609450}"/>
          </ac:grpSpMkLst>
        </pc:grpChg>
        <pc:grpChg chg="mod">
          <ac:chgData name="hassan MH" userId="84cd2103f36ef0dc" providerId="LiveId" clId="{DEB09C12-C376-40B2-8D42-A50FB6EF1F24}" dt="2022-04-15T14:54:53.226" v="1244"/>
          <ac:grpSpMkLst>
            <pc:docMk/>
            <pc:sldMk cId="3551271637" sldId="337"/>
            <ac:grpSpMk id="313" creationId="{A3EB7ABE-0D38-46C4-9742-56A4A3346264}"/>
          </ac:grpSpMkLst>
        </pc:grpChg>
        <pc:grpChg chg="mod">
          <ac:chgData name="hassan MH" userId="84cd2103f36ef0dc" providerId="LiveId" clId="{DEB09C12-C376-40B2-8D42-A50FB6EF1F24}" dt="2022-04-15T14:54:53.226" v="1244"/>
          <ac:grpSpMkLst>
            <pc:docMk/>
            <pc:sldMk cId="3551271637" sldId="337"/>
            <ac:grpSpMk id="314" creationId="{657CD8DE-10E6-49F2-A38B-25294BC10A26}"/>
          </ac:grpSpMkLst>
        </pc:grpChg>
        <pc:grpChg chg="add del mod">
          <ac:chgData name="hassan MH" userId="84cd2103f36ef0dc" providerId="LiveId" clId="{DEB09C12-C376-40B2-8D42-A50FB6EF1F24}" dt="2022-04-15T15:02:20.413" v="1279"/>
          <ac:grpSpMkLst>
            <pc:docMk/>
            <pc:sldMk cId="3551271637" sldId="337"/>
            <ac:grpSpMk id="332" creationId="{E3BAB213-C436-4B42-AEFD-65A2F827899C}"/>
          </ac:grpSpMkLst>
        </pc:grpChg>
        <pc:grpChg chg="add mod">
          <ac:chgData name="hassan MH" userId="84cd2103f36ef0dc" providerId="LiveId" clId="{DEB09C12-C376-40B2-8D42-A50FB6EF1F24}" dt="2022-04-15T16:01:32.087" v="2181" actId="164"/>
          <ac:grpSpMkLst>
            <pc:docMk/>
            <pc:sldMk cId="3551271637" sldId="337"/>
            <ac:grpSpMk id="380" creationId="{FE8501EB-2B5F-4684-86A2-69500A20056E}"/>
          </ac:grpSpMkLst>
        </pc:grpChg>
        <pc:grpChg chg="add mod">
          <ac:chgData name="hassan MH" userId="84cd2103f36ef0dc" providerId="LiveId" clId="{DEB09C12-C376-40B2-8D42-A50FB6EF1F24}" dt="2022-04-15T16:01:32.087" v="2181" actId="164"/>
          <ac:grpSpMkLst>
            <pc:docMk/>
            <pc:sldMk cId="3551271637" sldId="337"/>
            <ac:grpSpMk id="432" creationId="{8F953228-9DD8-4F01-85A3-2D51F729809B}"/>
          </ac:grpSpMkLst>
        </pc:grpChg>
        <pc:grpChg chg="mod">
          <ac:chgData name="hassan MH" userId="84cd2103f36ef0dc" providerId="LiveId" clId="{DEB09C12-C376-40B2-8D42-A50FB6EF1F24}" dt="2022-04-15T15:38:46.759" v="1787"/>
          <ac:grpSpMkLst>
            <pc:docMk/>
            <pc:sldMk cId="3551271637" sldId="337"/>
            <ac:grpSpMk id="433" creationId="{52F8824E-825F-411B-A408-6F01C86B2E92}"/>
          </ac:grpSpMkLst>
        </pc:grpChg>
        <pc:grpChg chg="mod">
          <ac:chgData name="hassan MH" userId="84cd2103f36ef0dc" providerId="LiveId" clId="{DEB09C12-C376-40B2-8D42-A50FB6EF1F24}" dt="2022-04-15T15:38:46.759" v="1787"/>
          <ac:grpSpMkLst>
            <pc:docMk/>
            <pc:sldMk cId="3551271637" sldId="337"/>
            <ac:grpSpMk id="434" creationId="{8DC2717D-4872-4517-8A09-C1C2F96B70CB}"/>
          </ac:grpSpMkLst>
        </pc:grpChg>
        <pc:grpChg chg="mod">
          <ac:chgData name="hassan MH" userId="84cd2103f36ef0dc" providerId="LiveId" clId="{DEB09C12-C376-40B2-8D42-A50FB6EF1F24}" dt="2022-04-15T15:38:46.759" v="1787"/>
          <ac:grpSpMkLst>
            <pc:docMk/>
            <pc:sldMk cId="3551271637" sldId="337"/>
            <ac:grpSpMk id="436" creationId="{681FAA69-6AE9-472E-823E-FB01B971262A}"/>
          </ac:grpSpMkLst>
        </pc:grpChg>
        <pc:grpChg chg="mod">
          <ac:chgData name="hassan MH" userId="84cd2103f36ef0dc" providerId="LiveId" clId="{DEB09C12-C376-40B2-8D42-A50FB6EF1F24}" dt="2022-04-15T15:38:46.759" v="1787"/>
          <ac:grpSpMkLst>
            <pc:docMk/>
            <pc:sldMk cId="3551271637" sldId="337"/>
            <ac:grpSpMk id="446" creationId="{087410C1-C431-430C-BF29-DF31C2D1310A}"/>
          </ac:grpSpMkLst>
        </pc:grpChg>
        <pc:grpChg chg="add mod">
          <ac:chgData name="hassan MH" userId="84cd2103f36ef0dc" providerId="LiveId" clId="{DEB09C12-C376-40B2-8D42-A50FB6EF1F24}" dt="2022-04-15T16:01:32.087" v="2181" actId="164"/>
          <ac:grpSpMkLst>
            <pc:docMk/>
            <pc:sldMk cId="3551271637" sldId="337"/>
            <ac:grpSpMk id="452" creationId="{807ECCF9-B99C-45DF-B22C-A79F43C52804}"/>
          </ac:grpSpMkLst>
        </pc:grpChg>
        <pc:grpChg chg="mod">
          <ac:chgData name="hassan MH" userId="84cd2103f36ef0dc" providerId="LiveId" clId="{DEB09C12-C376-40B2-8D42-A50FB6EF1F24}" dt="2022-04-15T15:39:07.462" v="1793" actId="571"/>
          <ac:grpSpMkLst>
            <pc:docMk/>
            <pc:sldMk cId="3551271637" sldId="337"/>
            <ac:grpSpMk id="453" creationId="{FB3B0C93-947B-4317-80CD-536559B9E182}"/>
          </ac:grpSpMkLst>
        </pc:grpChg>
        <pc:grpChg chg="mod">
          <ac:chgData name="hassan MH" userId="84cd2103f36ef0dc" providerId="LiveId" clId="{DEB09C12-C376-40B2-8D42-A50FB6EF1F24}" dt="2022-04-15T15:39:07.462" v="1793" actId="571"/>
          <ac:grpSpMkLst>
            <pc:docMk/>
            <pc:sldMk cId="3551271637" sldId="337"/>
            <ac:grpSpMk id="454" creationId="{B1ADE760-CE5C-4FE2-A622-476DA9AC6823}"/>
          </ac:grpSpMkLst>
        </pc:grpChg>
        <pc:grpChg chg="mod">
          <ac:chgData name="hassan MH" userId="84cd2103f36ef0dc" providerId="LiveId" clId="{DEB09C12-C376-40B2-8D42-A50FB6EF1F24}" dt="2022-04-15T15:39:07.462" v="1793" actId="571"/>
          <ac:grpSpMkLst>
            <pc:docMk/>
            <pc:sldMk cId="3551271637" sldId="337"/>
            <ac:grpSpMk id="456" creationId="{7E5EF21E-B28C-477A-9344-E6D28E098258}"/>
          </ac:grpSpMkLst>
        </pc:grpChg>
        <pc:grpChg chg="mod">
          <ac:chgData name="hassan MH" userId="84cd2103f36ef0dc" providerId="LiveId" clId="{DEB09C12-C376-40B2-8D42-A50FB6EF1F24}" dt="2022-04-15T15:39:07.462" v="1793" actId="571"/>
          <ac:grpSpMkLst>
            <pc:docMk/>
            <pc:sldMk cId="3551271637" sldId="337"/>
            <ac:grpSpMk id="466" creationId="{2A496D90-8B91-43BE-9AFF-A4EAE7B63FA5}"/>
          </ac:grpSpMkLst>
        </pc:grpChg>
        <pc:picChg chg="del mod ord">
          <ac:chgData name="hassan MH" userId="84cd2103f36ef0dc" providerId="LiveId" clId="{DEB09C12-C376-40B2-8D42-A50FB6EF1F24}" dt="2022-04-15T16:01:35.610" v="2183" actId="478"/>
          <ac:picMkLst>
            <pc:docMk/>
            <pc:sldMk cId="3551271637" sldId="337"/>
            <ac:picMk id="22" creationId="{8E954309-8309-435D-AD98-CED17F6DCDD2}"/>
          </ac:picMkLst>
        </pc:picChg>
        <pc:picChg chg="mod ord">
          <ac:chgData name="hassan MH" userId="84cd2103f36ef0dc" providerId="LiveId" clId="{DEB09C12-C376-40B2-8D42-A50FB6EF1F24}" dt="2022-04-15T15:08:34.702" v="1398" actId="164"/>
          <ac:picMkLst>
            <pc:docMk/>
            <pc:sldMk cId="3551271637" sldId="337"/>
            <ac:picMk id="24" creationId="{D82FCFA6-E29F-4EDE-B510-0F8F15D93F92}"/>
          </ac:picMkLst>
        </pc:picChg>
        <pc:picChg chg="add del mod">
          <ac:chgData name="hassan MH" userId="84cd2103f36ef0dc" providerId="LiveId" clId="{DEB09C12-C376-40B2-8D42-A50FB6EF1F24}" dt="2022-04-15T16:58:36.511" v="2303"/>
          <ac:picMkLst>
            <pc:docMk/>
            <pc:sldMk cId="3551271637" sldId="337"/>
            <ac:picMk id="83" creationId="{7BB30004-2AE5-41D8-A3C5-106C4B3F6C05}"/>
          </ac:picMkLst>
        </pc:picChg>
        <pc:picChg chg="add mod">
          <ac:chgData name="hassan MH" userId="84cd2103f36ef0dc" providerId="LiveId" clId="{DEB09C12-C376-40B2-8D42-A50FB6EF1F24}" dt="2022-04-15T17:00:16.629" v="2350" actId="1076"/>
          <ac:picMkLst>
            <pc:docMk/>
            <pc:sldMk cId="3551271637" sldId="337"/>
            <ac:picMk id="84" creationId="{6C7060DC-C0E1-495D-8F10-32E4033FC24D}"/>
          </ac:picMkLst>
        </pc:picChg>
        <pc:picChg chg="add del mod">
          <ac:chgData name="hassan MH" userId="84cd2103f36ef0dc" providerId="LiveId" clId="{DEB09C12-C376-40B2-8D42-A50FB6EF1F24}" dt="2022-04-15T15:04:39.484" v="1312" actId="27803"/>
          <ac:picMkLst>
            <pc:docMk/>
            <pc:sldMk cId="3551271637" sldId="337"/>
            <ac:picMk id="430" creationId="{E13427BA-579A-4C0C-A202-49F351DE3CCD}"/>
          </ac:picMkLst>
        </pc:picChg>
        <pc:picChg chg="add del mod">
          <ac:chgData name="hassan MH" userId="84cd2103f36ef0dc" providerId="LiveId" clId="{DEB09C12-C376-40B2-8D42-A50FB6EF1F24}" dt="2022-04-15T15:38:55.574" v="1791" actId="478"/>
          <ac:picMkLst>
            <pc:docMk/>
            <pc:sldMk cId="3551271637" sldId="337"/>
            <ac:picMk id="431" creationId="{D0AF2481-1149-493D-8828-C42C98EB3B3B}"/>
          </ac:picMkLst>
        </pc:picChg>
      </pc:sldChg>
      <pc:sldChg chg="addSp delSp modSp add mod ord modNotesTx">
        <pc:chgData name="hassan MH" userId="84cd2103f36ef0dc" providerId="LiveId" clId="{DEB09C12-C376-40B2-8D42-A50FB6EF1F24}" dt="2022-04-15T16:56:22.187" v="2261"/>
        <pc:sldMkLst>
          <pc:docMk/>
          <pc:sldMk cId="4283023616" sldId="338"/>
        </pc:sldMkLst>
        <pc:spChg chg="mod">
          <ac:chgData name="hassan MH" userId="84cd2103f36ef0dc" providerId="LiveId" clId="{DEB09C12-C376-40B2-8D42-A50FB6EF1F24}" dt="2022-04-15T16:00:20.294" v="2157" actId="164"/>
          <ac:spMkLst>
            <pc:docMk/>
            <pc:sldMk cId="4283023616" sldId="338"/>
            <ac:spMk id="13" creationId="{10953DA8-2034-4987-84AE-99F02925F3DA}"/>
          </ac:spMkLst>
        </pc:spChg>
        <pc:spChg chg="mod">
          <ac:chgData name="hassan MH" userId="84cd2103f36ef0dc" providerId="LiveId" clId="{DEB09C12-C376-40B2-8D42-A50FB6EF1F24}" dt="2022-04-15T14:43:44.104" v="1110" actId="20577"/>
          <ac:spMkLst>
            <pc:docMk/>
            <pc:sldMk cId="4283023616" sldId="338"/>
            <ac:spMk id="14" creationId="{FF46C56F-2A13-4DD9-95CC-91FEFF572BE9}"/>
          </ac:spMkLst>
        </pc:spChg>
        <pc:spChg chg="add mod">
          <ac:chgData name="hassan MH" userId="84cd2103f36ef0dc" providerId="LiveId" clId="{DEB09C12-C376-40B2-8D42-A50FB6EF1F24}" dt="2022-04-15T16:00:24.990" v="2158" actId="164"/>
          <ac:spMkLst>
            <pc:docMk/>
            <pc:sldMk cId="4283023616" sldId="338"/>
            <ac:spMk id="19" creationId="{7E8CC648-F614-4CAD-A77C-B728931F7DAC}"/>
          </ac:spMkLst>
        </pc:spChg>
        <pc:spChg chg="mod">
          <ac:chgData name="hassan MH" userId="84cd2103f36ef0dc" providerId="LiveId" clId="{DEB09C12-C376-40B2-8D42-A50FB6EF1F24}" dt="2022-04-15T14:41:16.977" v="1061" actId="164"/>
          <ac:spMkLst>
            <pc:docMk/>
            <pc:sldMk cId="4283023616" sldId="338"/>
            <ac:spMk id="20" creationId="{DDB83184-C0F0-4D85-91C8-9C410CE836B1}"/>
          </ac:spMkLst>
        </pc:spChg>
        <pc:spChg chg="add mod">
          <ac:chgData name="hassan MH" userId="84cd2103f36ef0dc" providerId="LiveId" clId="{DEB09C12-C376-40B2-8D42-A50FB6EF1F24}" dt="2022-04-15T16:00:29.262" v="2159" actId="164"/>
          <ac:spMkLst>
            <pc:docMk/>
            <pc:sldMk cId="4283023616" sldId="338"/>
            <ac:spMk id="25" creationId="{33AEC07B-32FC-4303-A244-D1CA32499EAB}"/>
          </ac:spMkLst>
        </pc:spChg>
        <pc:spChg chg="del">
          <ac:chgData name="hassan MH" userId="84cd2103f36ef0dc" providerId="LiveId" clId="{DEB09C12-C376-40B2-8D42-A50FB6EF1F24}" dt="2022-04-15T14:41:42.312" v="1072" actId="478"/>
          <ac:spMkLst>
            <pc:docMk/>
            <pc:sldMk cId="4283023616" sldId="338"/>
            <ac:spMk id="27" creationId="{2E90DD76-ED58-4189-82B5-F47DDC761056}"/>
          </ac:spMkLst>
        </pc:spChg>
        <pc:spChg chg="mod">
          <ac:chgData name="hassan MH" userId="84cd2103f36ef0dc" providerId="LiveId" clId="{DEB09C12-C376-40B2-8D42-A50FB6EF1F24}" dt="2022-04-15T14:45:35.550" v="1133" actId="207"/>
          <ac:spMkLst>
            <pc:docMk/>
            <pc:sldMk cId="4283023616" sldId="338"/>
            <ac:spMk id="28" creationId="{F5A99E9D-B218-49DD-8388-25DA759D7FE1}"/>
          </ac:spMkLst>
        </pc:spChg>
        <pc:spChg chg="mod">
          <ac:chgData name="hassan MH" userId="84cd2103f36ef0dc" providerId="LiveId" clId="{DEB09C12-C376-40B2-8D42-A50FB6EF1F24}" dt="2022-04-15T14:45:39.967" v="1134" actId="207"/>
          <ac:spMkLst>
            <pc:docMk/>
            <pc:sldMk cId="4283023616" sldId="338"/>
            <ac:spMk id="30" creationId="{36276105-0B59-4F00-A9FE-B39581EED4A3}"/>
          </ac:spMkLst>
        </pc:spChg>
        <pc:spChg chg="add mod">
          <ac:chgData name="hassan MH" userId="84cd2103f36ef0dc" providerId="LiveId" clId="{DEB09C12-C376-40B2-8D42-A50FB6EF1F24}" dt="2022-04-15T16:00:20.294" v="2157" actId="164"/>
          <ac:spMkLst>
            <pc:docMk/>
            <pc:sldMk cId="4283023616" sldId="338"/>
            <ac:spMk id="32" creationId="{718BC350-EB26-41AA-96FA-4BF6B9B28A9E}"/>
          </ac:spMkLst>
        </pc:spChg>
        <pc:spChg chg="add mod">
          <ac:chgData name="hassan MH" userId="84cd2103f36ef0dc" providerId="LiveId" clId="{DEB09C12-C376-40B2-8D42-A50FB6EF1F24}" dt="2022-04-15T16:00:29.262" v="2159" actId="164"/>
          <ac:spMkLst>
            <pc:docMk/>
            <pc:sldMk cId="4283023616" sldId="338"/>
            <ac:spMk id="33" creationId="{5EF1032A-E05C-42D7-94E4-0BCC713586E3}"/>
          </ac:spMkLst>
        </pc:spChg>
        <pc:spChg chg="add mod">
          <ac:chgData name="hassan MH" userId="84cd2103f36ef0dc" providerId="LiveId" clId="{DEB09C12-C376-40B2-8D42-A50FB6EF1F24}" dt="2022-04-15T16:00:24.990" v="2158" actId="164"/>
          <ac:spMkLst>
            <pc:docMk/>
            <pc:sldMk cId="4283023616" sldId="338"/>
            <ac:spMk id="34" creationId="{9F56760A-0864-45A0-8EBD-09C5B9EFEA1B}"/>
          </ac:spMkLst>
        </pc:spChg>
        <pc:grpChg chg="add mod">
          <ac:chgData name="hassan MH" userId="84cd2103f36ef0dc" providerId="LiveId" clId="{DEB09C12-C376-40B2-8D42-A50FB6EF1F24}" dt="2022-04-15T16:00:20.294" v="2157" actId="164"/>
          <ac:grpSpMkLst>
            <pc:docMk/>
            <pc:sldMk cId="4283023616" sldId="338"/>
            <ac:grpSpMk id="2" creationId="{5F58608A-4C84-43B6-99BC-B72549C8D7DB}"/>
          </ac:grpSpMkLst>
        </pc:grpChg>
        <pc:grpChg chg="add mod ord">
          <ac:chgData name="hassan MH" userId="84cd2103f36ef0dc" providerId="LiveId" clId="{DEB09C12-C376-40B2-8D42-A50FB6EF1F24}" dt="2022-04-15T16:00:24.990" v="2158" actId="164"/>
          <ac:grpSpMkLst>
            <pc:docMk/>
            <pc:sldMk cId="4283023616" sldId="338"/>
            <ac:grpSpMk id="3" creationId="{09153FA2-219A-4054-84F9-DC020DBC9144}"/>
          </ac:grpSpMkLst>
        </pc:grpChg>
        <pc:grpChg chg="add mod">
          <ac:chgData name="hassan MH" userId="84cd2103f36ef0dc" providerId="LiveId" clId="{DEB09C12-C376-40B2-8D42-A50FB6EF1F24}" dt="2022-04-15T16:00:20.294" v="2157" actId="164"/>
          <ac:grpSpMkLst>
            <pc:docMk/>
            <pc:sldMk cId="4283023616" sldId="338"/>
            <ac:grpSpMk id="4" creationId="{A9587F5D-C1E2-4F5F-AB47-582FB80DA834}"/>
          </ac:grpSpMkLst>
        </pc:grpChg>
        <pc:grpChg chg="add mod">
          <ac:chgData name="hassan MH" userId="84cd2103f36ef0dc" providerId="LiveId" clId="{DEB09C12-C376-40B2-8D42-A50FB6EF1F24}" dt="2022-04-15T16:00:24.990" v="2158" actId="164"/>
          <ac:grpSpMkLst>
            <pc:docMk/>
            <pc:sldMk cId="4283023616" sldId="338"/>
            <ac:grpSpMk id="5" creationId="{92EA4898-7427-4602-B217-D5A39221FE3F}"/>
          </ac:grpSpMkLst>
        </pc:grpChg>
        <pc:grpChg chg="add mod">
          <ac:chgData name="hassan MH" userId="84cd2103f36ef0dc" providerId="LiveId" clId="{DEB09C12-C376-40B2-8D42-A50FB6EF1F24}" dt="2022-04-15T16:00:29.262" v="2159" actId="164"/>
          <ac:grpSpMkLst>
            <pc:docMk/>
            <pc:sldMk cId="4283023616" sldId="338"/>
            <ac:grpSpMk id="6" creationId="{3596A3C3-4776-4C5D-A3D1-3EC0FCD7A8B8}"/>
          </ac:grpSpMkLst>
        </pc:grpChg>
        <pc:grpChg chg="add mod">
          <ac:chgData name="hassan MH" userId="84cd2103f36ef0dc" providerId="LiveId" clId="{DEB09C12-C376-40B2-8D42-A50FB6EF1F24}" dt="2022-04-15T16:00:29.262" v="2159" actId="164"/>
          <ac:grpSpMkLst>
            <pc:docMk/>
            <pc:sldMk cId="4283023616" sldId="338"/>
            <ac:grpSpMk id="29" creationId="{051D4F35-015D-4EAB-BCA7-5FB612DE3719}"/>
          </ac:grpSpMkLst>
        </pc:grpChg>
        <pc:picChg chg="del mod">
          <ac:chgData name="hassan MH" userId="84cd2103f36ef0dc" providerId="LiveId" clId="{DEB09C12-C376-40B2-8D42-A50FB6EF1F24}" dt="2022-04-15T16:00:30.891" v="2160" actId="478"/>
          <ac:picMkLst>
            <pc:docMk/>
            <pc:sldMk cId="4283023616" sldId="338"/>
            <ac:picMk id="22" creationId="{8E954309-8309-435D-AD98-CED17F6DCDD2}"/>
          </ac:picMkLst>
        </pc:picChg>
        <pc:picChg chg="mod">
          <ac:chgData name="hassan MH" userId="84cd2103f36ef0dc" providerId="LiveId" clId="{DEB09C12-C376-40B2-8D42-A50FB6EF1F24}" dt="2022-04-15T14:42:38.566" v="1085" actId="164"/>
          <ac:picMkLst>
            <pc:docMk/>
            <pc:sldMk cId="4283023616" sldId="338"/>
            <ac:picMk id="24" creationId="{D82FCFA6-E29F-4EDE-B510-0F8F15D93F92}"/>
          </ac:picMkLst>
        </pc:picChg>
        <pc:picChg chg="mod">
          <ac:chgData name="hassan MH" userId="84cd2103f36ef0dc" providerId="LiveId" clId="{DEB09C12-C376-40B2-8D42-A50FB6EF1F24}" dt="2022-04-15T14:41:16.977" v="1061" actId="164"/>
          <ac:picMkLst>
            <pc:docMk/>
            <pc:sldMk cId="4283023616" sldId="338"/>
            <ac:picMk id="26" creationId="{D39E9CA6-8601-44E5-8E04-B80227C301ED}"/>
          </ac:picMkLst>
        </pc:picChg>
        <pc:picChg chg="mod">
          <ac:chgData name="hassan MH" userId="84cd2103f36ef0dc" providerId="LiveId" clId="{DEB09C12-C376-40B2-8D42-A50FB6EF1F24}" dt="2022-04-15T14:42:34.203" v="1083" actId="571"/>
          <ac:picMkLst>
            <pc:docMk/>
            <pc:sldMk cId="4283023616" sldId="338"/>
            <ac:picMk id="31" creationId="{CA8103F1-99D2-431A-9C06-634750A9B7A7}"/>
          </ac:picMkLst>
        </pc:picChg>
      </pc:sldChg>
      <pc:sldChg chg="addSp delSp modSp add mod modNotesTx">
        <pc:chgData name="hassan MH" userId="84cd2103f36ef0dc" providerId="LiveId" clId="{DEB09C12-C376-40B2-8D42-A50FB6EF1F24}" dt="2022-04-15T16:56:20.030" v="2260"/>
        <pc:sldMkLst>
          <pc:docMk/>
          <pc:sldMk cId="1120436275" sldId="339"/>
        </pc:sldMkLst>
        <pc:spChg chg="mod">
          <ac:chgData name="hassan MH" userId="84cd2103f36ef0dc" providerId="LiveId" clId="{DEB09C12-C376-40B2-8D42-A50FB6EF1F24}" dt="2022-04-15T16:00:35.501" v="2161" actId="164"/>
          <ac:spMkLst>
            <pc:docMk/>
            <pc:sldMk cId="1120436275" sldId="339"/>
            <ac:spMk id="13" creationId="{10953DA8-2034-4987-84AE-99F02925F3DA}"/>
          </ac:spMkLst>
        </pc:spChg>
        <pc:spChg chg="mod">
          <ac:chgData name="hassan MH" userId="84cd2103f36ef0dc" providerId="LiveId" clId="{DEB09C12-C376-40B2-8D42-A50FB6EF1F24}" dt="2022-04-15T16:00:37.818" v="2162" actId="164"/>
          <ac:spMkLst>
            <pc:docMk/>
            <pc:sldMk cId="1120436275" sldId="339"/>
            <ac:spMk id="19" creationId="{7E8CC648-F614-4CAD-A77C-B728931F7DAC}"/>
          </ac:spMkLst>
        </pc:spChg>
        <pc:spChg chg="mod">
          <ac:chgData name="hassan MH" userId="84cd2103f36ef0dc" providerId="LiveId" clId="{DEB09C12-C376-40B2-8D42-A50FB6EF1F24}" dt="2022-04-15T16:00:39.414" v="2163" actId="164"/>
          <ac:spMkLst>
            <pc:docMk/>
            <pc:sldMk cId="1120436275" sldId="339"/>
            <ac:spMk id="25" creationId="{33AEC07B-32FC-4303-A244-D1CA32499EAB}"/>
          </ac:spMkLst>
        </pc:spChg>
        <pc:spChg chg="mod">
          <ac:chgData name="hassan MH" userId="84cd2103f36ef0dc" providerId="LiveId" clId="{DEB09C12-C376-40B2-8D42-A50FB6EF1F24}" dt="2022-04-15T16:00:35.501" v="2161" actId="164"/>
          <ac:spMkLst>
            <pc:docMk/>
            <pc:sldMk cId="1120436275" sldId="339"/>
            <ac:spMk id="32" creationId="{718BC350-EB26-41AA-96FA-4BF6B9B28A9E}"/>
          </ac:spMkLst>
        </pc:spChg>
        <pc:spChg chg="mod">
          <ac:chgData name="hassan MH" userId="84cd2103f36ef0dc" providerId="LiveId" clId="{DEB09C12-C376-40B2-8D42-A50FB6EF1F24}" dt="2022-04-15T16:00:39.414" v="2163" actId="164"/>
          <ac:spMkLst>
            <pc:docMk/>
            <pc:sldMk cId="1120436275" sldId="339"/>
            <ac:spMk id="33" creationId="{5EF1032A-E05C-42D7-94E4-0BCC713586E3}"/>
          </ac:spMkLst>
        </pc:spChg>
        <pc:spChg chg="mod">
          <ac:chgData name="hassan MH" userId="84cd2103f36ef0dc" providerId="LiveId" clId="{DEB09C12-C376-40B2-8D42-A50FB6EF1F24}" dt="2022-04-15T16:00:37.818" v="2162" actId="164"/>
          <ac:spMkLst>
            <pc:docMk/>
            <pc:sldMk cId="1120436275" sldId="339"/>
            <ac:spMk id="34" creationId="{9F56760A-0864-45A0-8EBD-09C5B9EFEA1B}"/>
          </ac:spMkLst>
        </pc:spChg>
        <pc:grpChg chg="mod">
          <ac:chgData name="hassan MH" userId="84cd2103f36ef0dc" providerId="LiveId" clId="{DEB09C12-C376-40B2-8D42-A50FB6EF1F24}" dt="2022-04-15T16:00:35.501" v="2161" actId="164"/>
          <ac:grpSpMkLst>
            <pc:docMk/>
            <pc:sldMk cId="1120436275" sldId="339"/>
            <ac:grpSpMk id="2" creationId="{5F58608A-4C84-43B6-99BC-B72549C8D7DB}"/>
          </ac:grpSpMkLst>
        </pc:grpChg>
        <pc:grpChg chg="mod">
          <ac:chgData name="hassan MH" userId="84cd2103f36ef0dc" providerId="LiveId" clId="{DEB09C12-C376-40B2-8D42-A50FB6EF1F24}" dt="2022-04-15T16:00:37.818" v="2162" actId="164"/>
          <ac:grpSpMkLst>
            <pc:docMk/>
            <pc:sldMk cId="1120436275" sldId="339"/>
            <ac:grpSpMk id="3" creationId="{09153FA2-219A-4054-84F9-DC020DBC9144}"/>
          </ac:grpSpMkLst>
        </pc:grpChg>
        <pc:grpChg chg="add mod">
          <ac:chgData name="hassan MH" userId="84cd2103f36ef0dc" providerId="LiveId" clId="{DEB09C12-C376-40B2-8D42-A50FB6EF1F24}" dt="2022-04-15T16:00:35.501" v="2161" actId="164"/>
          <ac:grpSpMkLst>
            <pc:docMk/>
            <pc:sldMk cId="1120436275" sldId="339"/>
            <ac:grpSpMk id="4" creationId="{D8AECE84-D3AB-4756-9679-41C077065BFD}"/>
          </ac:grpSpMkLst>
        </pc:grpChg>
        <pc:grpChg chg="add mod">
          <ac:chgData name="hassan MH" userId="84cd2103f36ef0dc" providerId="LiveId" clId="{DEB09C12-C376-40B2-8D42-A50FB6EF1F24}" dt="2022-04-15T16:00:42.403" v="2165" actId="1076"/>
          <ac:grpSpMkLst>
            <pc:docMk/>
            <pc:sldMk cId="1120436275" sldId="339"/>
            <ac:grpSpMk id="5" creationId="{D26C356C-4BCC-4262-A3EB-318FC43D47E9}"/>
          </ac:grpSpMkLst>
        </pc:grpChg>
        <pc:grpChg chg="add mod">
          <ac:chgData name="hassan MH" userId="84cd2103f36ef0dc" providerId="LiveId" clId="{DEB09C12-C376-40B2-8D42-A50FB6EF1F24}" dt="2022-04-15T16:00:39.414" v="2163" actId="164"/>
          <ac:grpSpMkLst>
            <pc:docMk/>
            <pc:sldMk cId="1120436275" sldId="339"/>
            <ac:grpSpMk id="6" creationId="{47E25C60-5FDA-4F21-8C1F-A064254EA425}"/>
          </ac:grpSpMkLst>
        </pc:grpChg>
        <pc:grpChg chg="mod">
          <ac:chgData name="hassan MH" userId="84cd2103f36ef0dc" providerId="LiveId" clId="{DEB09C12-C376-40B2-8D42-A50FB6EF1F24}" dt="2022-04-15T16:00:39.414" v="2163" actId="164"/>
          <ac:grpSpMkLst>
            <pc:docMk/>
            <pc:sldMk cId="1120436275" sldId="339"/>
            <ac:grpSpMk id="29" creationId="{051D4F35-015D-4EAB-BCA7-5FB612DE3719}"/>
          </ac:grpSpMkLst>
        </pc:grpChg>
        <pc:picChg chg="del">
          <ac:chgData name="hassan MH" userId="84cd2103f36ef0dc" providerId="LiveId" clId="{DEB09C12-C376-40B2-8D42-A50FB6EF1F24}" dt="2022-04-15T16:06:35.463" v="2238" actId="478"/>
          <ac:picMkLst>
            <pc:docMk/>
            <pc:sldMk cId="1120436275" sldId="339"/>
            <ac:picMk id="22" creationId="{8E954309-8309-435D-AD98-CED17F6DCDD2}"/>
          </ac:picMkLst>
        </pc:picChg>
      </pc:sldChg>
      <pc:sldChg chg="addSp delSp modSp add mod modNotesTx">
        <pc:chgData name="hassan MH" userId="84cd2103f36ef0dc" providerId="LiveId" clId="{DEB09C12-C376-40B2-8D42-A50FB6EF1F24}" dt="2022-04-15T16:59:55.829" v="2341" actId="1076"/>
        <pc:sldMkLst>
          <pc:docMk/>
          <pc:sldMk cId="2104249314" sldId="340"/>
        </pc:sldMkLst>
        <pc:spChg chg="del">
          <ac:chgData name="hassan MH" userId="84cd2103f36ef0dc" providerId="LiveId" clId="{DEB09C12-C376-40B2-8D42-A50FB6EF1F24}" dt="2022-04-15T16:01:51.155" v="2187" actId="478"/>
          <ac:spMkLst>
            <pc:docMk/>
            <pc:sldMk cId="2104249314" sldId="340"/>
            <ac:spMk id="28" creationId="{F5A99E9D-B218-49DD-8388-25DA759D7FE1}"/>
          </ac:spMkLst>
        </pc:spChg>
        <pc:spChg chg="mod">
          <ac:chgData name="hassan MH" userId="84cd2103f36ef0dc" providerId="LiveId" clId="{DEB09C12-C376-40B2-8D42-A50FB6EF1F24}" dt="2022-04-15T15:10:24.153" v="1423" actId="20577"/>
          <ac:spMkLst>
            <pc:docMk/>
            <pc:sldMk cId="2104249314" sldId="340"/>
            <ac:spMk id="31" creationId="{1AF59666-C334-4C56-8EB4-11CEFD4F12F8}"/>
          </ac:spMkLst>
        </pc:spChg>
        <pc:spChg chg="mod">
          <ac:chgData name="hassan MH" userId="84cd2103f36ef0dc" providerId="LiveId" clId="{DEB09C12-C376-40B2-8D42-A50FB6EF1F24}" dt="2022-04-15T16:01:47.545" v="2186" actId="164"/>
          <ac:spMkLst>
            <pc:docMk/>
            <pc:sldMk cId="2104249314" sldId="340"/>
            <ac:spMk id="32" creationId="{D8006052-8C72-4DE3-8ED1-AD19A69D62FE}"/>
          </ac:spMkLst>
        </pc:spChg>
        <pc:spChg chg="mod">
          <ac:chgData name="hassan MH" userId="84cd2103f36ef0dc" providerId="LiveId" clId="{DEB09C12-C376-40B2-8D42-A50FB6EF1F24}" dt="2022-04-15T15:18:51.932" v="1542" actId="207"/>
          <ac:spMkLst>
            <pc:docMk/>
            <pc:sldMk cId="2104249314" sldId="340"/>
            <ac:spMk id="226" creationId="{30D26BA1-E98A-494B-A1D6-BD30668F1C47}"/>
          </ac:spMkLst>
        </pc:spChg>
        <pc:spChg chg="mod">
          <ac:chgData name="hassan MH" userId="84cd2103f36ef0dc" providerId="LiveId" clId="{DEB09C12-C376-40B2-8D42-A50FB6EF1F24}" dt="2022-04-15T15:19:13.328" v="1553" actId="208"/>
          <ac:spMkLst>
            <pc:docMk/>
            <pc:sldMk cId="2104249314" sldId="340"/>
            <ac:spMk id="229" creationId="{B8EBB0C1-7488-4F12-8B25-5DFAB23566AE}"/>
          </ac:spMkLst>
        </pc:spChg>
        <pc:spChg chg="mod">
          <ac:chgData name="hassan MH" userId="84cd2103f36ef0dc" providerId="LiveId" clId="{DEB09C12-C376-40B2-8D42-A50FB6EF1F24}" dt="2022-04-15T15:19:15.553" v="1554" actId="208"/>
          <ac:spMkLst>
            <pc:docMk/>
            <pc:sldMk cId="2104249314" sldId="340"/>
            <ac:spMk id="230" creationId="{FE9F3813-C7CA-4696-9973-3DF723F61748}"/>
          </ac:spMkLst>
        </pc:spChg>
        <pc:spChg chg="mod">
          <ac:chgData name="hassan MH" userId="84cd2103f36ef0dc" providerId="LiveId" clId="{DEB09C12-C376-40B2-8D42-A50FB6EF1F24}" dt="2022-04-15T15:19:16.706" v="1555" actId="208"/>
          <ac:spMkLst>
            <pc:docMk/>
            <pc:sldMk cId="2104249314" sldId="340"/>
            <ac:spMk id="231" creationId="{8DBD2116-97C5-4D55-A739-DA8F78FDB017}"/>
          </ac:spMkLst>
        </pc:spChg>
        <pc:spChg chg="mod">
          <ac:chgData name="hassan MH" userId="84cd2103f36ef0dc" providerId="LiveId" clId="{DEB09C12-C376-40B2-8D42-A50FB6EF1F24}" dt="2022-04-15T15:19:18.082" v="1556" actId="208"/>
          <ac:spMkLst>
            <pc:docMk/>
            <pc:sldMk cId="2104249314" sldId="340"/>
            <ac:spMk id="232" creationId="{A3D2783C-DACF-453D-9371-A348CF229AD2}"/>
          </ac:spMkLst>
        </pc:spChg>
        <pc:spChg chg="mod">
          <ac:chgData name="hassan MH" userId="84cd2103f36ef0dc" providerId="LiveId" clId="{DEB09C12-C376-40B2-8D42-A50FB6EF1F24}" dt="2022-04-15T15:09:49.052" v="1414" actId="20577"/>
          <ac:spMkLst>
            <pc:docMk/>
            <pc:sldMk cId="2104249314" sldId="340"/>
            <ac:spMk id="241" creationId="{BF991983-0F66-43CE-AE92-7889CA41A22D}"/>
          </ac:spMkLst>
        </pc:spChg>
        <pc:grpChg chg="add mod">
          <ac:chgData name="hassan MH" userId="84cd2103f36ef0dc" providerId="LiveId" clId="{DEB09C12-C376-40B2-8D42-A50FB6EF1F24}" dt="2022-04-15T16:01:47.545" v="2186" actId="164"/>
          <ac:grpSpMkLst>
            <pc:docMk/>
            <pc:sldMk cId="2104249314" sldId="340"/>
            <ac:grpSpMk id="2" creationId="{AD44B71B-83C2-427A-99B0-46DF67158449}"/>
          </ac:grpSpMkLst>
        </pc:grpChg>
        <pc:grpChg chg="mod">
          <ac:chgData name="hassan MH" userId="84cd2103f36ef0dc" providerId="LiveId" clId="{DEB09C12-C376-40B2-8D42-A50FB6EF1F24}" dt="2022-04-15T16:01:47.545" v="2186" actId="164"/>
          <ac:grpSpMkLst>
            <pc:docMk/>
            <pc:sldMk cId="2104249314" sldId="340"/>
            <ac:grpSpMk id="96" creationId="{CF0204E8-ACCF-4EA9-AA19-4702DB190FCA}"/>
          </ac:grpSpMkLst>
        </pc:grpChg>
        <pc:grpChg chg="add del mod">
          <ac:chgData name="hassan MH" userId="84cd2103f36ef0dc" providerId="LiveId" clId="{DEB09C12-C376-40B2-8D42-A50FB6EF1F24}" dt="2022-04-15T16:59:50.599" v="2338" actId="21"/>
          <ac:grpSpMkLst>
            <pc:docMk/>
            <pc:sldMk cId="2104249314" sldId="340"/>
            <ac:grpSpMk id="204" creationId="{AC7F5205-B9AF-4513-928E-92C6A4100F6C}"/>
          </ac:grpSpMkLst>
        </pc:grpChg>
        <pc:picChg chg="add del mod">
          <ac:chgData name="hassan MH" userId="84cd2103f36ef0dc" providerId="LiveId" clId="{DEB09C12-C376-40B2-8D42-A50FB6EF1F24}" dt="2022-04-15T16:58:36.897" v="2306"/>
          <ac:picMkLst>
            <pc:docMk/>
            <pc:sldMk cId="2104249314" sldId="340"/>
            <ac:picMk id="3" creationId="{E6D39550-AB1E-454A-A6B1-959C2ADA7B2B}"/>
          </ac:picMkLst>
        </pc:picChg>
        <pc:picChg chg="add mod">
          <ac:chgData name="hassan MH" userId="84cd2103f36ef0dc" providerId="LiveId" clId="{DEB09C12-C376-40B2-8D42-A50FB6EF1F24}" dt="2022-04-15T16:59:55.829" v="2341" actId="1076"/>
          <ac:picMkLst>
            <pc:docMk/>
            <pc:sldMk cId="2104249314" sldId="340"/>
            <ac:picMk id="4" creationId="{02B36696-FD6D-47FD-83B4-305624C3B9E5}"/>
          </ac:picMkLst>
        </pc:picChg>
        <pc:picChg chg="del">
          <ac:chgData name="hassan MH" userId="84cd2103f36ef0dc" providerId="LiveId" clId="{DEB09C12-C376-40B2-8D42-A50FB6EF1F24}" dt="2022-04-15T16:01:51.155" v="2187" actId="478"/>
          <ac:picMkLst>
            <pc:docMk/>
            <pc:sldMk cId="2104249314" sldId="340"/>
            <ac:picMk id="22" creationId="{8E954309-8309-435D-AD98-CED17F6DCDD2}"/>
          </ac:picMkLst>
        </pc:picChg>
        <pc:picChg chg="del">
          <ac:chgData name="hassan MH" userId="84cd2103f36ef0dc" providerId="LiveId" clId="{DEB09C12-C376-40B2-8D42-A50FB6EF1F24}" dt="2022-04-15T16:01:51.155" v="2187" actId="478"/>
          <ac:picMkLst>
            <pc:docMk/>
            <pc:sldMk cId="2104249314" sldId="340"/>
            <ac:picMk id="24" creationId="{D82FCFA6-E29F-4EDE-B510-0F8F15D93F92}"/>
          </ac:picMkLst>
        </pc:picChg>
      </pc:sldChg>
      <pc:sldChg chg="del">
        <pc:chgData name="hassan MH" userId="84cd2103f36ef0dc" providerId="LiveId" clId="{DEB09C12-C376-40B2-8D42-A50FB6EF1F24}" dt="2022-04-15T12:33:46.260" v="0" actId="47"/>
        <pc:sldMkLst>
          <pc:docMk/>
          <pc:sldMk cId="3128794951" sldId="340"/>
        </pc:sldMkLst>
      </pc:sldChg>
      <pc:sldChg chg="del">
        <pc:chgData name="hassan MH" userId="84cd2103f36ef0dc" providerId="LiveId" clId="{DEB09C12-C376-40B2-8D42-A50FB6EF1F24}" dt="2022-04-15T12:33:46.260" v="0" actId="47"/>
        <pc:sldMkLst>
          <pc:docMk/>
          <pc:sldMk cId="3138501502" sldId="341"/>
        </pc:sldMkLst>
      </pc:sldChg>
      <pc:sldChg chg="addSp delSp modSp add mod replId modNotesTx">
        <pc:chgData name="hassan MH" userId="84cd2103f36ef0dc" providerId="LiveId" clId="{DEB09C12-C376-40B2-8D42-A50FB6EF1F24}" dt="2022-04-15T16:59:43.991" v="2336" actId="1076"/>
        <pc:sldMkLst>
          <pc:docMk/>
          <pc:sldMk cId="4208543937" sldId="341"/>
        </pc:sldMkLst>
        <pc:spChg chg="mod">
          <ac:chgData name="hassan MH" userId="84cd2103f36ef0dc" providerId="LiveId" clId="{DEB09C12-C376-40B2-8D42-A50FB6EF1F24}" dt="2022-04-15T15:16:22.510" v="1508" actId="27803"/>
          <ac:spMkLst>
            <pc:docMk/>
            <pc:sldMk cId="4208543937" sldId="341"/>
            <ac:spMk id="12" creationId="{38063B9D-E979-47D0-9273-4810139480DE}"/>
          </ac:spMkLst>
        </pc:spChg>
        <pc:spChg chg="mod">
          <ac:chgData name="hassan MH" userId="84cd2103f36ef0dc" providerId="LiveId" clId="{DEB09C12-C376-40B2-8D42-A50FB6EF1F24}" dt="2022-04-15T15:17:29.863" v="1524" actId="1076"/>
          <ac:spMkLst>
            <pc:docMk/>
            <pc:sldMk cId="4208543937" sldId="341"/>
            <ac:spMk id="13" creationId="{10953DA8-2034-4987-84AE-99F02925F3DA}"/>
          </ac:spMkLst>
        </pc:spChg>
        <pc:spChg chg="mod">
          <ac:chgData name="hassan MH" userId="84cd2103f36ef0dc" providerId="LiveId" clId="{DEB09C12-C376-40B2-8D42-A50FB6EF1F24}" dt="2022-04-15T15:16:22.510" v="1508" actId="27803"/>
          <ac:spMkLst>
            <pc:docMk/>
            <pc:sldMk cId="4208543937" sldId="341"/>
            <ac:spMk id="14" creationId="{E2CA3CA3-4BAA-4061-B20A-E0948F5CC32B}"/>
          </ac:spMkLst>
        </pc:spChg>
        <pc:spChg chg="mod">
          <ac:chgData name="hassan MH" userId="84cd2103f36ef0dc" providerId="LiveId" clId="{DEB09C12-C376-40B2-8D42-A50FB6EF1F24}" dt="2022-04-15T15:16:22.510" v="1508" actId="27803"/>
          <ac:spMkLst>
            <pc:docMk/>
            <pc:sldMk cId="4208543937" sldId="341"/>
            <ac:spMk id="15" creationId="{CC82DB05-CAB7-4713-912B-80C48F2B01B0}"/>
          </ac:spMkLst>
        </pc:spChg>
        <pc:spChg chg="mod">
          <ac:chgData name="hassan MH" userId="84cd2103f36ef0dc" providerId="LiveId" clId="{DEB09C12-C376-40B2-8D42-A50FB6EF1F24}" dt="2022-04-15T15:16:22.510" v="1508" actId="27803"/>
          <ac:spMkLst>
            <pc:docMk/>
            <pc:sldMk cId="4208543937" sldId="341"/>
            <ac:spMk id="16" creationId="{B33A8EBF-400A-419D-9113-2729E38AE0A3}"/>
          </ac:spMkLst>
        </pc:spChg>
        <pc:spChg chg="mod">
          <ac:chgData name="hassan MH" userId="84cd2103f36ef0dc" providerId="LiveId" clId="{DEB09C12-C376-40B2-8D42-A50FB6EF1F24}" dt="2022-04-15T15:16:22.510" v="1508" actId="27803"/>
          <ac:spMkLst>
            <pc:docMk/>
            <pc:sldMk cId="4208543937" sldId="341"/>
            <ac:spMk id="21" creationId="{E527591C-08E3-4C7B-AC9D-1840F35FA63C}"/>
          </ac:spMkLst>
        </pc:spChg>
        <pc:spChg chg="mod">
          <ac:chgData name="hassan MH" userId="84cd2103f36ef0dc" providerId="LiveId" clId="{DEB09C12-C376-40B2-8D42-A50FB6EF1F24}" dt="2022-04-15T15:16:22.510" v="1508" actId="27803"/>
          <ac:spMkLst>
            <pc:docMk/>
            <pc:sldMk cId="4208543937" sldId="341"/>
            <ac:spMk id="23" creationId="{31E9EC8E-ADFB-410B-AD71-273162DE87BC}"/>
          </ac:spMkLst>
        </pc:spChg>
        <pc:spChg chg="mod">
          <ac:chgData name="hassan MH" userId="84cd2103f36ef0dc" providerId="LiveId" clId="{DEB09C12-C376-40B2-8D42-A50FB6EF1F24}" dt="2022-04-15T15:16:22.510" v="1508" actId="27803"/>
          <ac:spMkLst>
            <pc:docMk/>
            <pc:sldMk cId="4208543937" sldId="341"/>
            <ac:spMk id="25" creationId="{A5CBCE3B-AC1B-4861-AE43-A3203A075B00}"/>
          </ac:spMkLst>
        </pc:spChg>
        <pc:spChg chg="del">
          <ac:chgData name="hassan MH" userId="84cd2103f36ef0dc" providerId="LiveId" clId="{DEB09C12-C376-40B2-8D42-A50FB6EF1F24}" dt="2022-04-15T16:01:59.553" v="2190" actId="478"/>
          <ac:spMkLst>
            <pc:docMk/>
            <pc:sldMk cId="4208543937" sldId="341"/>
            <ac:spMk id="28" creationId="{F5A99E9D-B218-49DD-8388-25DA759D7FE1}"/>
          </ac:spMkLst>
        </pc:spChg>
        <pc:spChg chg="mod">
          <ac:chgData name="hassan MH" userId="84cd2103f36ef0dc" providerId="LiveId" clId="{DEB09C12-C376-40B2-8D42-A50FB6EF1F24}" dt="2022-04-15T15:16:22.510" v="1508" actId="27803"/>
          <ac:spMkLst>
            <pc:docMk/>
            <pc:sldMk cId="4208543937" sldId="341"/>
            <ac:spMk id="29" creationId="{1B5BBB17-15E0-45B0-B843-D4EA3B52B3DB}"/>
          </ac:spMkLst>
        </pc:spChg>
        <pc:spChg chg="mod">
          <ac:chgData name="hassan MH" userId="84cd2103f36ef0dc" providerId="LiveId" clId="{DEB09C12-C376-40B2-8D42-A50FB6EF1F24}" dt="2022-04-15T15:17:16.052" v="1521" actId="207"/>
          <ac:spMkLst>
            <pc:docMk/>
            <pc:sldMk cId="4208543937" sldId="341"/>
            <ac:spMk id="30" creationId="{6723C7D5-2013-40FA-AECC-AF87D81D1902}"/>
          </ac:spMkLst>
        </pc:spChg>
        <pc:spChg chg="mod">
          <ac:chgData name="hassan MH" userId="84cd2103f36ef0dc" providerId="LiveId" clId="{DEB09C12-C376-40B2-8D42-A50FB6EF1F24}" dt="2022-04-15T16:01:55.979" v="2188" actId="164"/>
          <ac:spMkLst>
            <pc:docMk/>
            <pc:sldMk cId="4208543937" sldId="341"/>
            <ac:spMk id="32" creationId="{D8006052-8C72-4DE3-8ED1-AD19A69D62FE}"/>
          </ac:spMkLst>
        </pc:spChg>
        <pc:spChg chg="mod">
          <ac:chgData name="hassan MH" userId="84cd2103f36ef0dc" providerId="LiveId" clId="{DEB09C12-C376-40B2-8D42-A50FB6EF1F24}" dt="2022-04-15T15:16:22.510" v="1508" actId="27803"/>
          <ac:spMkLst>
            <pc:docMk/>
            <pc:sldMk cId="4208543937" sldId="341"/>
            <ac:spMk id="35" creationId="{AC6E6D7A-2658-4827-A172-15132017E2E3}"/>
          </ac:spMkLst>
        </pc:spChg>
        <pc:spChg chg="mod">
          <ac:chgData name="hassan MH" userId="84cd2103f36ef0dc" providerId="LiveId" clId="{DEB09C12-C376-40B2-8D42-A50FB6EF1F24}" dt="2022-04-15T15:16:22.510" v="1508" actId="27803"/>
          <ac:spMkLst>
            <pc:docMk/>
            <pc:sldMk cId="4208543937" sldId="341"/>
            <ac:spMk id="36" creationId="{0869A380-B7E3-496D-8BD4-C48F996ACA90}"/>
          </ac:spMkLst>
        </pc:spChg>
        <pc:spChg chg="mod">
          <ac:chgData name="hassan MH" userId="84cd2103f36ef0dc" providerId="LiveId" clId="{DEB09C12-C376-40B2-8D42-A50FB6EF1F24}" dt="2022-04-15T15:16:22.510" v="1508" actId="27803"/>
          <ac:spMkLst>
            <pc:docMk/>
            <pc:sldMk cId="4208543937" sldId="341"/>
            <ac:spMk id="37" creationId="{D7CE0779-B525-469D-A8F4-542339F83371}"/>
          </ac:spMkLst>
        </pc:spChg>
        <pc:spChg chg="mod">
          <ac:chgData name="hassan MH" userId="84cd2103f36ef0dc" providerId="LiveId" clId="{DEB09C12-C376-40B2-8D42-A50FB6EF1F24}" dt="2022-04-15T15:16:22.510" v="1508" actId="27803"/>
          <ac:spMkLst>
            <pc:docMk/>
            <pc:sldMk cId="4208543937" sldId="341"/>
            <ac:spMk id="38" creationId="{26013B53-0D94-452E-8559-1AB8892ECE7D}"/>
          </ac:spMkLst>
        </pc:spChg>
        <pc:spChg chg="mod">
          <ac:chgData name="hassan MH" userId="84cd2103f36ef0dc" providerId="LiveId" clId="{DEB09C12-C376-40B2-8D42-A50FB6EF1F24}" dt="2022-04-15T15:16:22.510" v="1508" actId="27803"/>
          <ac:spMkLst>
            <pc:docMk/>
            <pc:sldMk cId="4208543937" sldId="341"/>
            <ac:spMk id="39" creationId="{9115683C-AEEB-468C-9306-BCBBC4BDE879}"/>
          </ac:spMkLst>
        </pc:spChg>
        <pc:spChg chg="mod">
          <ac:chgData name="hassan MH" userId="84cd2103f36ef0dc" providerId="LiveId" clId="{DEB09C12-C376-40B2-8D42-A50FB6EF1F24}" dt="2022-04-15T15:17:09.476" v="1519" actId="207"/>
          <ac:spMkLst>
            <pc:docMk/>
            <pc:sldMk cId="4208543937" sldId="341"/>
            <ac:spMk id="41" creationId="{AE072679-BBB0-4711-8326-6DF3BCE80416}"/>
          </ac:spMkLst>
        </pc:spChg>
        <pc:spChg chg="mod">
          <ac:chgData name="hassan MH" userId="84cd2103f36ef0dc" providerId="LiveId" clId="{DEB09C12-C376-40B2-8D42-A50FB6EF1F24}" dt="2022-04-15T15:17:14.067" v="1520" actId="207"/>
          <ac:spMkLst>
            <pc:docMk/>
            <pc:sldMk cId="4208543937" sldId="341"/>
            <ac:spMk id="42" creationId="{1640CA11-BD72-4FDE-8AFF-6CF50B54EFB4}"/>
          </ac:spMkLst>
        </pc:spChg>
        <pc:spChg chg="mod">
          <ac:chgData name="hassan MH" userId="84cd2103f36ef0dc" providerId="LiveId" clId="{DEB09C12-C376-40B2-8D42-A50FB6EF1F24}" dt="2022-04-15T15:17:09.476" v="1519" actId="207"/>
          <ac:spMkLst>
            <pc:docMk/>
            <pc:sldMk cId="4208543937" sldId="341"/>
            <ac:spMk id="43" creationId="{BF056540-E90B-4BE1-8AD4-EDFA269E4B32}"/>
          </ac:spMkLst>
        </pc:spChg>
        <pc:spChg chg="mod">
          <ac:chgData name="hassan MH" userId="84cd2103f36ef0dc" providerId="LiveId" clId="{DEB09C12-C376-40B2-8D42-A50FB6EF1F24}" dt="2022-04-15T15:17:09.476" v="1519" actId="207"/>
          <ac:spMkLst>
            <pc:docMk/>
            <pc:sldMk cId="4208543937" sldId="341"/>
            <ac:spMk id="44" creationId="{DD4F89C0-EC76-4D07-92C8-FC518F80B6B8}"/>
          </ac:spMkLst>
        </pc:spChg>
        <pc:spChg chg="mod">
          <ac:chgData name="hassan MH" userId="84cd2103f36ef0dc" providerId="LiveId" clId="{DEB09C12-C376-40B2-8D42-A50FB6EF1F24}" dt="2022-04-15T15:17:09.476" v="1519" actId="207"/>
          <ac:spMkLst>
            <pc:docMk/>
            <pc:sldMk cId="4208543937" sldId="341"/>
            <ac:spMk id="45" creationId="{2DE1ACE1-A4D0-44BF-AF40-6C48B2507DDB}"/>
          </ac:spMkLst>
        </pc:spChg>
        <pc:spChg chg="mod">
          <ac:chgData name="hassan MH" userId="84cd2103f36ef0dc" providerId="LiveId" clId="{DEB09C12-C376-40B2-8D42-A50FB6EF1F24}" dt="2022-04-15T15:17:08.178" v="1517" actId="207"/>
          <ac:spMkLst>
            <pc:docMk/>
            <pc:sldMk cId="4208543937" sldId="341"/>
            <ac:spMk id="47" creationId="{A353D1AC-ADB2-4EF7-BA42-82114469B126}"/>
          </ac:spMkLst>
        </pc:spChg>
        <pc:spChg chg="mod">
          <ac:chgData name="hassan MH" userId="84cd2103f36ef0dc" providerId="LiveId" clId="{DEB09C12-C376-40B2-8D42-A50FB6EF1F24}" dt="2022-04-15T15:17:08.178" v="1517" actId="207"/>
          <ac:spMkLst>
            <pc:docMk/>
            <pc:sldMk cId="4208543937" sldId="341"/>
            <ac:spMk id="48" creationId="{67365A8A-2C4D-47D2-92A7-83E10C4E1D03}"/>
          </ac:spMkLst>
        </pc:spChg>
        <pc:spChg chg="mod">
          <ac:chgData name="hassan MH" userId="84cd2103f36ef0dc" providerId="LiveId" clId="{DEB09C12-C376-40B2-8D42-A50FB6EF1F24}" dt="2022-04-15T15:17:08.178" v="1517" actId="207"/>
          <ac:spMkLst>
            <pc:docMk/>
            <pc:sldMk cId="4208543937" sldId="341"/>
            <ac:spMk id="49" creationId="{21928BFC-59CA-45BB-B221-1D5E4A2B113A}"/>
          </ac:spMkLst>
        </pc:spChg>
        <pc:spChg chg="mod">
          <ac:chgData name="hassan MH" userId="84cd2103f36ef0dc" providerId="LiveId" clId="{DEB09C12-C376-40B2-8D42-A50FB6EF1F24}" dt="2022-04-15T15:17:08.178" v="1517" actId="207"/>
          <ac:spMkLst>
            <pc:docMk/>
            <pc:sldMk cId="4208543937" sldId="341"/>
            <ac:spMk id="50" creationId="{8F347235-F7E5-4796-B1C4-0971D69A1986}"/>
          </ac:spMkLst>
        </pc:spChg>
        <pc:spChg chg="mod">
          <ac:chgData name="hassan MH" userId="84cd2103f36ef0dc" providerId="LiveId" clId="{DEB09C12-C376-40B2-8D42-A50FB6EF1F24}" dt="2022-04-15T15:17:08.178" v="1517" actId="207"/>
          <ac:spMkLst>
            <pc:docMk/>
            <pc:sldMk cId="4208543937" sldId="341"/>
            <ac:spMk id="51" creationId="{696C6128-3FE6-4FFD-AB39-52AB13D86D92}"/>
          </ac:spMkLst>
        </pc:spChg>
        <pc:spChg chg="mod">
          <ac:chgData name="hassan MH" userId="84cd2103f36ef0dc" providerId="LiveId" clId="{DEB09C12-C376-40B2-8D42-A50FB6EF1F24}" dt="2022-04-15T15:16:30.212" v="1510" actId="207"/>
          <ac:spMkLst>
            <pc:docMk/>
            <pc:sldMk cId="4208543937" sldId="341"/>
            <ac:spMk id="53" creationId="{21DC87A5-D578-4029-A94B-C18192653A61}"/>
          </ac:spMkLst>
        </pc:spChg>
        <pc:spChg chg="mod">
          <ac:chgData name="hassan MH" userId="84cd2103f36ef0dc" providerId="LiveId" clId="{DEB09C12-C376-40B2-8D42-A50FB6EF1F24}" dt="2022-04-15T15:16:32.890" v="1511" actId="207"/>
          <ac:spMkLst>
            <pc:docMk/>
            <pc:sldMk cId="4208543937" sldId="341"/>
            <ac:spMk id="79" creationId="{5546CCBC-0B57-486D-90FF-4C7B0078D745}"/>
          </ac:spMkLst>
        </pc:spChg>
        <pc:spChg chg="mod">
          <ac:chgData name="hassan MH" userId="84cd2103f36ef0dc" providerId="LiveId" clId="{DEB09C12-C376-40B2-8D42-A50FB6EF1F24}" dt="2022-04-15T15:16:30.212" v="1510" actId="207"/>
          <ac:spMkLst>
            <pc:docMk/>
            <pc:sldMk cId="4208543937" sldId="341"/>
            <ac:spMk id="81" creationId="{3EDA238F-270C-4B5E-BB56-07CDBF4DB1FA}"/>
          </ac:spMkLst>
        </pc:spChg>
        <pc:spChg chg="mod">
          <ac:chgData name="hassan MH" userId="84cd2103f36ef0dc" providerId="LiveId" clId="{DEB09C12-C376-40B2-8D42-A50FB6EF1F24}" dt="2022-04-15T15:16:30.212" v="1510" actId="207"/>
          <ac:spMkLst>
            <pc:docMk/>
            <pc:sldMk cId="4208543937" sldId="341"/>
            <ac:spMk id="82" creationId="{C8391E4D-FE80-465A-B2F7-9B5160C1DCE2}"/>
          </ac:spMkLst>
        </pc:spChg>
        <pc:spChg chg="mod">
          <ac:chgData name="hassan MH" userId="84cd2103f36ef0dc" providerId="LiveId" clId="{DEB09C12-C376-40B2-8D42-A50FB6EF1F24}" dt="2022-04-15T15:16:30.212" v="1510" actId="207"/>
          <ac:spMkLst>
            <pc:docMk/>
            <pc:sldMk cId="4208543937" sldId="341"/>
            <ac:spMk id="83" creationId="{AC9B1AAF-F202-4CC1-953C-5B41CF2F2669}"/>
          </ac:spMkLst>
        </pc:spChg>
        <pc:spChg chg="mod">
          <ac:chgData name="hassan MH" userId="84cd2103f36ef0dc" providerId="LiveId" clId="{DEB09C12-C376-40B2-8D42-A50FB6EF1F24}" dt="2022-04-15T15:16:30.212" v="1510" actId="207"/>
          <ac:spMkLst>
            <pc:docMk/>
            <pc:sldMk cId="4208543937" sldId="341"/>
            <ac:spMk id="84" creationId="{41BBA506-FD84-4A75-9186-97AAE2F09A5B}"/>
          </ac:spMkLst>
        </pc:spChg>
        <pc:spChg chg="mod">
          <ac:chgData name="hassan MH" userId="84cd2103f36ef0dc" providerId="LiveId" clId="{DEB09C12-C376-40B2-8D42-A50FB6EF1F24}" dt="2022-04-15T15:16:30.212" v="1510" actId="207"/>
          <ac:spMkLst>
            <pc:docMk/>
            <pc:sldMk cId="4208543937" sldId="341"/>
            <ac:spMk id="85" creationId="{FCB337F4-6224-4A7A-8F7C-38127D29FFE4}"/>
          </ac:spMkLst>
        </pc:spChg>
        <pc:spChg chg="mod">
          <ac:chgData name="hassan MH" userId="84cd2103f36ef0dc" providerId="LiveId" clId="{DEB09C12-C376-40B2-8D42-A50FB6EF1F24}" dt="2022-04-15T15:16:22.510" v="1508" actId="27803"/>
          <ac:spMkLst>
            <pc:docMk/>
            <pc:sldMk cId="4208543937" sldId="341"/>
            <ac:spMk id="87" creationId="{A436D388-F8EF-42FA-9C15-FCE21944DAD0}"/>
          </ac:spMkLst>
        </pc:spChg>
        <pc:spChg chg="mod">
          <ac:chgData name="hassan MH" userId="84cd2103f36ef0dc" providerId="LiveId" clId="{DEB09C12-C376-40B2-8D42-A50FB6EF1F24}" dt="2022-04-15T15:16:22.510" v="1508" actId="27803"/>
          <ac:spMkLst>
            <pc:docMk/>
            <pc:sldMk cId="4208543937" sldId="341"/>
            <ac:spMk id="88" creationId="{B3BE20A2-7525-4254-9044-4ECF3EB15D68}"/>
          </ac:spMkLst>
        </pc:spChg>
        <pc:spChg chg="mod">
          <ac:chgData name="hassan MH" userId="84cd2103f36ef0dc" providerId="LiveId" clId="{DEB09C12-C376-40B2-8D42-A50FB6EF1F24}" dt="2022-04-15T15:16:22.510" v="1508" actId="27803"/>
          <ac:spMkLst>
            <pc:docMk/>
            <pc:sldMk cId="4208543937" sldId="341"/>
            <ac:spMk id="89" creationId="{BA581878-6608-4E70-8515-37B6FD8B6132}"/>
          </ac:spMkLst>
        </pc:spChg>
        <pc:spChg chg="mod">
          <ac:chgData name="hassan MH" userId="84cd2103f36ef0dc" providerId="LiveId" clId="{DEB09C12-C376-40B2-8D42-A50FB6EF1F24}" dt="2022-04-15T15:16:22.510" v="1508" actId="27803"/>
          <ac:spMkLst>
            <pc:docMk/>
            <pc:sldMk cId="4208543937" sldId="341"/>
            <ac:spMk id="90" creationId="{A274A6FA-BD3C-4B53-9C7F-D4475E852E91}"/>
          </ac:spMkLst>
        </pc:spChg>
        <pc:spChg chg="mod">
          <ac:chgData name="hassan MH" userId="84cd2103f36ef0dc" providerId="LiveId" clId="{DEB09C12-C376-40B2-8D42-A50FB6EF1F24}" dt="2022-04-15T15:16:22.510" v="1508" actId="27803"/>
          <ac:spMkLst>
            <pc:docMk/>
            <pc:sldMk cId="4208543937" sldId="341"/>
            <ac:spMk id="91" creationId="{F0274A3B-1BF0-4ED6-81F0-E1AC9B054333}"/>
          </ac:spMkLst>
        </pc:spChg>
        <pc:spChg chg="mod">
          <ac:chgData name="hassan MH" userId="84cd2103f36ef0dc" providerId="LiveId" clId="{DEB09C12-C376-40B2-8D42-A50FB6EF1F24}" dt="2022-04-15T15:39:38.276" v="1800"/>
          <ac:spMkLst>
            <pc:docMk/>
            <pc:sldMk cId="4208543937" sldId="341"/>
            <ac:spMk id="198" creationId="{92EB0355-1D18-448E-8A70-622314B7079F}"/>
          </ac:spMkLst>
        </pc:spChg>
        <pc:spChg chg="mod">
          <ac:chgData name="hassan MH" userId="84cd2103f36ef0dc" providerId="LiveId" clId="{DEB09C12-C376-40B2-8D42-A50FB6EF1F24}" dt="2022-04-15T15:39:38.276" v="1800"/>
          <ac:spMkLst>
            <pc:docMk/>
            <pc:sldMk cId="4208543937" sldId="341"/>
            <ac:spMk id="199" creationId="{59FCBB99-BB00-4CBE-BE16-6DD985496509}"/>
          </ac:spMkLst>
        </pc:spChg>
        <pc:spChg chg="mod">
          <ac:chgData name="hassan MH" userId="84cd2103f36ef0dc" providerId="LiveId" clId="{DEB09C12-C376-40B2-8D42-A50FB6EF1F24}" dt="2022-04-15T15:14:18.656" v="1484" actId="20577"/>
          <ac:spMkLst>
            <pc:docMk/>
            <pc:sldMk cId="4208543937" sldId="341"/>
            <ac:spMk id="330" creationId="{CA068C30-7340-45B4-B4F1-E24B7FBCBFC7}"/>
          </ac:spMkLst>
        </pc:spChg>
        <pc:spChg chg="mod">
          <ac:chgData name="hassan MH" userId="84cd2103f36ef0dc" providerId="LiveId" clId="{DEB09C12-C376-40B2-8D42-A50FB6EF1F24}" dt="2022-04-15T15:14:08.116" v="1481" actId="20577"/>
          <ac:spMkLst>
            <pc:docMk/>
            <pc:sldMk cId="4208543937" sldId="341"/>
            <ac:spMk id="331" creationId="{A668A7AD-D360-464C-95CD-05A1817379CF}"/>
          </ac:spMkLst>
        </pc:spChg>
        <pc:spChg chg="mod">
          <ac:chgData name="hassan MH" userId="84cd2103f36ef0dc" providerId="LiveId" clId="{DEB09C12-C376-40B2-8D42-A50FB6EF1F24}" dt="2022-04-15T15:17:25.983" v="1522" actId="14100"/>
          <ac:spMkLst>
            <pc:docMk/>
            <pc:sldMk cId="4208543937" sldId="341"/>
            <ac:spMk id="406" creationId="{D88FA1A5-BE9F-4116-81DE-55055227F11E}"/>
          </ac:spMkLst>
        </pc:spChg>
        <pc:spChg chg="mod">
          <ac:chgData name="hassan MH" userId="84cd2103f36ef0dc" providerId="LiveId" clId="{DEB09C12-C376-40B2-8D42-A50FB6EF1F24}" dt="2022-04-15T15:43:50.647" v="1915" actId="1076"/>
          <ac:spMkLst>
            <pc:docMk/>
            <pc:sldMk cId="4208543937" sldId="341"/>
            <ac:spMk id="413" creationId="{3FFAC284-2644-4688-91D2-445A3203D0C8}"/>
          </ac:spMkLst>
        </pc:spChg>
        <pc:spChg chg="mod">
          <ac:chgData name="hassan MH" userId="84cd2103f36ef0dc" providerId="LiveId" clId="{DEB09C12-C376-40B2-8D42-A50FB6EF1F24}" dt="2022-04-15T15:43:53.623" v="1916" actId="1076"/>
          <ac:spMkLst>
            <pc:docMk/>
            <pc:sldMk cId="4208543937" sldId="341"/>
            <ac:spMk id="414" creationId="{ACE40D3A-AE43-46A7-8395-D3376FD044B0}"/>
          </ac:spMkLst>
        </pc:spChg>
        <pc:spChg chg="mod">
          <ac:chgData name="hassan MH" userId="84cd2103f36ef0dc" providerId="LiveId" clId="{DEB09C12-C376-40B2-8D42-A50FB6EF1F24}" dt="2022-04-15T15:18:31.065" v="1538" actId="207"/>
          <ac:spMkLst>
            <pc:docMk/>
            <pc:sldMk cId="4208543937" sldId="341"/>
            <ac:spMk id="417" creationId="{29F24451-193F-4EB0-8D16-69E4ECBAB49F}"/>
          </ac:spMkLst>
        </pc:spChg>
        <pc:spChg chg="mod">
          <ac:chgData name="hassan MH" userId="84cd2103f36ef0dc" providerId="LiveId" clId="{DEB09C12-C376-40B2-8D42-A50FB6EF1F24}" dt="2022-04-15T15:18:24.664" v="1534" actId="207"/>
          <ac:spMkLst>
            <pc:docMk/>
            <pc:sldMk cId="4208543937" sldId="341"/>
            <ac:spMk id="418" creationId="{8FCB8F74-D2F7-4FC6-8325-AA0C6B05AB3A}"/>
          </ac:spMkLst>
        </pc:spChg>
        <pc:spChg chg="del">
          <ac:chgData name="hassan MH" userId="84cd2103f36ef0dc" providerId="LiveId" clId="{DEB09C12-C376-40B2-8D42-A50FB6EF1F24}" dt="2022-04-15T15:17:53.725" v="1528" actId="478"/>
          <ac:spMkLst>
            <pc:docMk/>
            <pc:sldMk cId="4208543937" sldId="341"/>
            <ac:spMk id="424" creationId="{CD2B7424-95D6-4101-92B5-41E8F3A9BB48}"/>
          </ac:spMkLst>
        </pc:spChg>
        <pc:spChg chg="del">
          <ac:chgData name="hassan MH" userId="84cd2103f36ef0dc" providerId="LiveId" clId="{DEB09C12-C376-40B2-8D42-A50FB6EF1F24}" dt="2022-04-15T15:17:51.524" v="1527" actId="478"/>
          <ac:spMkLst>
            <pc:docMk/>
            <pc:sldMk cId="4208543937" sldId="341"/>
            <ac:spMk id="425" creationId="{3534CC3A-AE9A-4191-A0E5-9011B6D5966E}"/>
          </ac:spMkLst>
        </pc:spChg>
        <pc:spChg chg="mod">
          <ac:chgData name="hassan MH" userId="84cd2103f36ef0dc" providerId="LiveId" clId="{DEB09C12-C376-40B2-8D42-A50FB6EF1F24}" dt="2022-04-15T15:18:26.829" v="1535" actId="207"/>
          <ac:spMkLst>
            <pc:docMk/>
            <pc:sldMk cId="4208543937" sldId="341"/>
            <ac:spMk id="426" creationId="{DEDDF4AE-3A2C-42E7-BE9E-FC1F8B30962B}"/>
          </ac:spMkLst>
        </pc:spChg>
        <pc:spChg chg="mod">
          <ac:chgData name="hassan MH" userId="84cd2103f36ef0dc" providerId="LiveId" clId="{DEB09C12-C376-40B2-8D42-A50FB6EF1F24}" dt="2022-04-15T15:18:28.254" v="1536" actId="207"/>
          <ac:spMkLst>
            <pc:docMk/>
            <pc:sldMk cId="4208543937" sldId="341"/>
            <ac:spMk id="427" creationId="{4A951227-1E9F-45C2-A803-A9CA7DC9DD1F}"/>
          </ac:spMkLst>
        </pc:spChg>
        <pc:grpChg chg="mod topLvl">
          <ac:chgData name="hassan MH" userId="84cd2103f36ef0dc" providerId="LiveId" clId="{DEB09C12-C376-40B2-8D42-A50FB6EF1F24}" dt="2022-04-15T15:15:05.696" v="1491" actId="164"/>
          <ac:grpSpMkLst>
            <pc:docMk/>
            <pc:sldMk cId="4208543937" sldId="341"/>
            <ac:grpSpMk id="2" creationId="{30001C80-E036-4D98-905F-442E8330181B}"/>
          </ac:grpSpMkLst>
        </pc:grpChg>
        <pc:grpChg chg="add mod">
          <ac:chgData name="hassan MH" userId="84cd2103f36ef0dc" providerId="LiveId" clId="{DEB09C12-C376-40B2-8D42-A50FB6EF1F24}" dt="2022-04-15T16:02:03.648" v="2191" actId="164"/>
          <ac:grpSpMkLst>
            <pc:docMk/>
            <pc:sldMk cId="4208543937" sldId="341"/>
            <ac:grpSpMk id="5" creationId="{9ECC7B5F-226B-42B0-B315-AB3A2F92D2B4}"/>
          </ac:grpSpMkLst>
        </pc:grpChg>
        <pc:grpChg chg="del mod">
          <ac:chgData name="hassan MH" userId="84cd2103f36ef0dc" providerId="LiveId" clId="{DEB09C12-C376-40B2-8D42-A50FB6EF1F24}" dt="2022-04-15T15:16:22.510" v="1508" actId="27803"/>
          <ac:grpSpMkLst>
            <pc:docMk/>
            <pc:sldMk cId="4208543937" sldId="341"/>
            <ac:grpSpMk id="6" creationId="{33CB1A7F-F057-4EBC-88E0-24CCCC683892}"/>
          </ac:grpSpMkLst>
        </pc:grpChg>
        <pc:grpChg chg="mod">
          <ac:chgData name="hassan MH" userId="84cd2103f36ef0dc" providerId="LiveId" clId="{DEB09C12-C376-40B2-8D42-A50FB6EF1F24}" dt="2022-04-15T15:17:33.651" v="1525" actId="164"/>
          <ac:grpSpMkLst>
            <pc:docMk/>
            <pc:sldMk cId="4208543937" sldId="341"/>
            <ac:grpSpMk id="11" creationId="{E95D40D7-ECC2-4D8C-A4DF-C87536A5DFC5}"/>
          </ac:grpSpMkLst>
        </pc:grpChg>
        <pc:grpChg chg="mod">
          <ac:chgData name="hassan MH" userId="84cd2103f36ef0dc" providerId="LiveId" clId="{DEB09C12-C376-40B2-8D42-A50FB6EF1F24}" dt="2022-04-15T15:17:33.651" v="1525" actId="164"/>
          <ac:grpSpMkLst>
            <pc:docMk/>
            <pc:sldMk cId="4208543937" sldId="341"/>
            <ac:grpSpMk id="27" creationId="{0519A862-FD88-447E-ACC3-9080636C8DEE}"/>
          </ac:grpSpMkLst>
        </pc:grpChg>
        <pc:grpChg chg="mod">
          <ac:chgData name="hassan MH" userId="84cd2103f36ef0dc" providerId="LiveId" clId="{DEB09C12-C376-40B2-8D42-A50FB6EF1F24}" dt="2022-04-15T15:17:33.651" v="1525" actId="164"/>
          <ac:grpSpMkLst>
            <pc:docMk/>
            <pc:sldMk cId="4208543937" sldId="341"/>
            <ac:grpSpMk id="40" creationId="{C85DA839-154F-4B51-A1CD-822D3D30F022}"/>
          </ac:grpSpMkLst>
        </pc:grpChg>
        <pc:grpChg chg="mod">
          <ac:chgData name="hassan MH" userId="84cd2103f36ef0dc" providerId="LiveId" clId="{DEB09C12-C376-40B2-8D42-A50FB6EF1F24}" dt="2022-04-15T15:17:33.651" v="1525" actId="164"/>
          <ac:grpSpMkLst>
            <pc:docMk/>
            <pc:sldMk cId="4208543937" sldId="341"/>
            <ac:grpSpMk id="46" creationId="{0B6EA1F0-A796-4348-89B2-70DECD3AD991}"/>
          </ac:grpSpMkLst>
        </pc:grpChg>
        <pc:grpChg chg="mod">
          <ac:chgData name="hassan MH" userId="84cd2103f36ef0dc" providerId="LiveId" clId="{DEB09C12-C376-40B2-8D42-A50FB6EF1F24}" dt="2022-04-15T15:17:33.651" v="1525" actId="164"/>
          <ac:grpSpMkLst>
            <pc:docMk/>
            <pc:sldMk cId="4208543937" sldId="341"/>
            <ac:grpSpMk id="52" creationId="{44BBD3ED-7669-4FAE-AE1A-CD6F7C6CC456}"/>
          </ac:grpSpMkLst>
        </pc:grpChg>
        <pc:grpChg chg="del">
          <ac:chgData name="hassan MH" userId="84cd2103f36ef0dc" providerId="LiveId" clId="{DEB09C12-C376-40B2-8D42-A50FB6EF1F24}" dt="2022-04-15T15:14:31.951" v="1485" actId="478"/>
          <ac:grpSpMkLst>
            <pc:docMk/>
            <pc:sldMk cId="4208543937" sldId="341"/>
            <ac:grpSpMk id="80" creationId="{BE178148-E548-4046-9F4C-B055A60BB5A9}"/>
          </ac:grpSpMkLst>
        </pc:grpChg>
        <pc:grpChg chg="mod">
          <ac:chgData name="hassan MH" userId="84cd2103f36ef0dc" providerId="LiveId" clId="{DEB09C12-C376-40B2-8D42-A50FB6EF1F24}" dt="2022-04-15T15:17:33.651" v="1525" actId="164"/>
          <ac:grpSpMkLst>
            <pc:docMk/>
            <pc:sldMk cId="4208543937" sldId="341"/>
            <ac:grpSpMk id="86" creationId="{BF8AE1E8-4570-4D7D-93D7-926C5B5E937C}"/>
          </ac:grpSpMkLst>
        </pc:grpChg>
        <pc:grpChg chg="add mod">
          <ac:chgData name="hassan MH" userId="84cd2103f36ef0dc" providerId="LiveId" clId="{DEB09C12-C376-40B2-8D42-A50FB6EF1F24}" dt="2022-04-15T16:02:03.648" v="2191" actId="164"/>
          <ac:grpSpMkLst>
            <pc:docMk/>
            <pc:sldMk cId="4208543937" sldId="341"/>
            <ac:grpSpMk id="92" creationId="{EA77BFC3-69F6-4F01-AF8D-20D48A61F198}"/>
          </ac:grpSpMkLst>
        </pc:grpChg>
        <pc:grpChg chg="add mod">
          <ac:chgData name="hassan MH" userId="84cd2103f36ef0dc" providerId="LiveId" clId="{DEB09C12-C376-40B2-8D42-A50FB6EF1F24}" dt="2022-04-15T16:01:55.979" v="2188" actId="164"/>
          <ac:grpSpMkLst>
            <pc:docMk/>
            <pc:sldMk cId="4208543937" sldId="341"/>
            <ac:grpSpMk id="93" creationId="{EF4AAC18-7841-43ED-AA28-6EC2C24F09AC}"/>
          </ac:grpSpMkLst>
        </pc:grpChg>
        <pc:grpChg chg="add del mod">
          <ac:chgData name="hassan MH" userId="84cd2103f36ef0dc" providerId="LiveId" clId="{DEB09C12-C376-40B2-8D42-A50FB6EF1F24}" dt="2022-04-15T16:59:38.477" v="2333" actId="21"/>
          <ac:grpSpMkLst>
            <pc:docMk/>
            <pc:sldMk cId="4208543937" sldId="341"/>
            <ac:grpSpMk id="94" creationId="{315D0C2B-9750-4432-BF30-40B266670717}"/>
          </ac:grpSpMkLst>
        </pc:grpChg>
        <pc:grpChg chg="add mod">
          <ac:chgData name="hassan MH" userId="84cd2103f36ef0dc" providerId="LiveId" clId="{DEB09C12-C376-40B2-8D42-A50FB6EF1F24}" dt="2022-04-15T16:02:03.648" v="2191" actId="164"/>
          <ac:grpSpMkLst>
            <pc:docMk/>
            <pc:sldMk cId="4208543937" sldId="341"/>
            <ac:grpSpMk id="195" creationId="{6CCA8FA6-C379-4C8A-A363-0E2BC9B7E222}"/>
          </ac:grpSpMkLst>
        </pc:grpChg>
        <pc:grpChg chg="mod">
          <ac:chgData name="hassan MH" userId="84cd2103f36ef0dc" providerId="LiveId" clId="{DEB09C12-C376-40B2-8D42-A50FB6EF1F24}" dt="2022-04-15T15:39:38.276" v="1800"/>
          <ac:grpSpMkLst>
            <pc:docMk/>
            <pc:sldMk cId="4208543937" sldId="341"/>
            <ac:grpSpMk id="196" creationId="{8D611FC2-647F-4B52-A7D2-BC5AAAEAA144}"/>
          </ac:grpSpMkLst>
        </pc:grpChg>
        <pc:grpChg chg="mod">
          <ac:chgData name="hassan MH" userId="84cd2103f36ef0dc" providerId="LiveId" clId="{DEB09C12-C376-40B2-8D42-A50FB6EF1F24}" dt="2022-04-15T16:01:55.979" v="2188" actId="164"/>
          <ac:grpSpMkLst>
            <pc:docMk/>
            <pc:sldMk cId="4208543937" sldId="341"/>
            <ac:grpSpMk id="273" creationId="{ECBE5A8E-725F-4B8B-8FCF-04A6858968A4}"/>
          </ac:grpSpMkLst>
        </pc:grpChg>
        <pc:grpChg chg="mod">
          <ac:chgData name="hassan MH" userId="84cd2103f36ef0dc" providerId="LiveId" clId="{DEB09C12-C376-40B2-8D42-A50FB6EF1F24}" dt="2022-04-15T16:02:03.648" v="2191" actId="164"/>
          <ac:grpSpMkLst>
            <pc:docMk/>
            <pc:sldMk cId="4208543937" sldId="341"/>
            <ac:grpSpMk id="380" creationId="{FE8501EB-2B5F-4684-86A2-69500A20056E}"/>
          </ac:grpSpMkLst>
        </pc:grpChg>
        <pc:picChg chg="add mod">
          <ac:chgData name="hassan MH" userId="84cd2103f36ef0dc" providerId="LiveId" clId="{DEB09C12-C376-40B2-8D42-A50FB6EF1F24}" dt="2022-04-15T15:15:05.696" v="1491" actId="164"/>
          <ac:picMkLst>
            <pc:docMk/>
            <pc:sldMk cId="4208543937" sldId="341"/>
            <ac:picMk id="4" creationId="{A257FBF2-B5EF-4BC4-B7CB-BE7D4C56F2AB}"/>
          </ac:picMkLst>
        </pc:picChg>
        <pc:picChg chg="del">
          <ac:chgData name="hassan MH" userId="84cd2103f36ef0dc" providerId="LiveId" clId="{DEB09C12-C376-40B2-8D42-A50FB6EF1F24}" dt="2022-04-15T16:01:59.036" v="2189" actId="478"/>
          <ac:picMkLst>
            <pc:docMk/>
            <pc:sldMk cId="4208543937" sldId="341"/>
            <ac:picMk id="22" creationId="{8E954309-8309-435D-AD98-CED17F6DCDD2}"/>
          </ac:picMkLst>
        </pc:picChg>
        <pc:picChg chg="del topLvl">
          <ac:chgData name="hassan MH" userId="84cd2103f36ef0dc" providerId="LiveId" clId="{DEB09C12-C376-40B2-8D42-A50FB6EF1F24}" dt="2022-04-15T15:14:31.951" v="1485" actId="478"/>
          <ac:picMkLst>
            <pc:docMk/>
            <pc:sldMk cId="4208543937" sldId="341"/>
            <ac:picMk id="24" creationId="{D82FCFA6-E29F-4EDE-B510-0F8F15D93F92}"/>
          </ac:picMkLst>
        </pc:picChg>
        <pc:picChg chg="add del mod">
          <ac:chgData name="hassan MH" userId="84cd2103f36ef0dc" providerId="LiveId" clId="{DEB09C12-C376-40B2-8D42-A50FB6EF1F24}" dt="2022-04-15T16:58:37.475" v="2310"/>
          <ac:picMkLst>
            <pc:docMk/>
            <pc:sldMk cId="4208543937" sldId="341"/>
            <ac:picMk id="95" creationId="{9709D1D7-4F99-4B84-87C2-BA3C7FDEDF1C}"/>
          </ac:picMkLst>
        </pc:picChg>
        <pc:picChg chg="add mod">
          <ac:chgData name="hassan MH" userId="84cd2103f36ef0dc" providerId="LiveId" clId="{DEB09C12-C376-40B2-8D42-A50FB6EF1F24}" dt="2022-04-15T16:59:43.991" v="2336" actId="1076"/>
          <ac:picMkLst>
            <pc:docMk/>
            <pc:sldMk cId="4208543937" sldId="341"/>
            <ac:picMk id="96" creationId="{6A91CC08-A8CC-42F6-A13E-B6A49B7F6B5F}"/>
          </ac:picMkLst>
        </pc:picChg>
        <pc:picChg chg="add del mod">
          <ac:chgData name="hassan MH" userId="84cd2103f36ef0dc" providerId="LiveId" clId="{DEB09C12-C376-40B2-8D42-A50FB6EF1F24}" dt="2022-04-15T15:16:22.510" v="1508" actId="27803"/>
          <ac:picMkLst>
            <pc:docMk/>
            <pc:sldMk cId="4208543937" sldId="341"/>
            <ac:picMk id="150" creationId="{02C5A599-69C8-4F47-9EDE-F518295C4A59}"/>
          </ac:picMkLst>
        </pc:picChg>
        <pc:picChg chg="mod">
          <ac:chgData name="hassan MH" userId="84cd2103f36ef0dc" providerId="LiveId" clId="{DEB09C12-C376-40B2-8D42-A50FB6EF1F24}" dt="2022-04-15T15:39:38.276" v="1800"/>
          <ac:picMkLst>
            <pc:docMk/>
            <pc:sldMk cId="4208543937" sldId="341"/>
            <ac:picMk id="197" creationId="{AB6BD171-94C9-49AA-802E-DD34CDB5DFCF}"/>
          </ac:picMkLst>
        </pc:picChg>
      </pc:sldChg>
      <pc:sldChg chg="del">
        <pc:chgData name="hassan MH" userId="84cd2103f36ef0dc" providerId="LiveId" clId="{DEB09C12-C376-40B2-8D42-A50FB6EF1F24}" dt="2022-04-15T12:33:46.260" v="0" actId="47"/>
        <pc:sldMkLst>
          <pc:docMk/>
          <pc:sldMk cId="520141901" sldId="342"/>
        </pc:sldMkLst>
      </pc:sldChg>
      <pc:sldChg chg="addSp delSp modSp add mod ord modNotesTx">
        <pc:chgData name="hassan MH" userId="84cd2103f36ef0dc" providerId="LiveId" clId="{DEB09C12-C376-40B2-8D42-A50FB6EF1F24}" dt="2022-04-15T16:59:33.325" v="2331" actId="1076"/>
        <pc:sldMkLst>
          <pc:docMk/>
          <pc:sldMk cId="1038211705" sldId="342"/>
        </pc:sldMkLst>
        <pc:spChg chg="mod">
          <ac:chgData name="hassan MH" userId="84cd2103f36ef0dc" providerId="LiveId" clId="{DEB09C12-C376-40B2-8D42-A50FB6EF1F24}" dt="2022-04-15T16:02:13.864" v="2198" actId="1076"/>
          <ac:spMkLst>
            <pc:docMk/>
            <pc:sldMk cId="1038211705" sldId="342"/>
            <ac:spMk id="13" creationId="{10953DA8-2034-4987-84AE-99F02925F3DA}"/>
          </ac:spMkLst>
        </pc:spChg>
        <pc:spChg chg="del">
          <ac:chgData name="hassan MH" userId="84cd2103f36ef0dc" providerId="LiveId" clId="{DEB09C12-C376-40B2-8D42-A50FB6EF1F24}" dt="2022-04-15T16:06:49.446" v="2244" actId="478"/>
          <ac:spMkLst>
            <pc:docMk/>
            <pc:sldMk cId="1038211705" sldId="342"/>
            <ac:spMk id="28" creationId="{F5A99E9D-B218-49DD-8388-25DA759D7FE1}"/>
          </ac:spMkLst>
        </pc:spChg>
        <pc:spChg chg="mod">
          <ac:chgData name="hassan MH" userId="84cd2103f36ef0dc" providerId="LiveId" clId="{DEB09C12-C376-40B2-8D42-A50FB6EF1F24}" dt="2022-04-15T15:12:16.822" v="1456" actId="20577"/>
          <ac:spMkLst>
            <pc:docMk/>
            <pc:sldMk cId="1038211705" sldId="342"/>
            <ac:spMk id="31" creationId="{1AF59666-C334-4C56-8EB4-11CEFD4F12F8}"/>
          </ac:spMkLst>
        </pc:spChg>
        <pc:spChg chg="mod">
          <ac:chgData name="hassan MH" userId="84cd2103f36ef0dc" providerId="LiveId" clId="{DEB09C12-C376-40B2-8D42-A50FB6EF1F24}" dt="2022-04-15T16:02:10.340" v="2194" actId="164"/>
          <ac:spMkLst>
            <pc:docMk/>
            <pc:sldMk cId="1038211705" sldId="342"/>
            <ac:spMk id="32" creationId="{D8006052-8C72-4DE3-8ED1-AD19A69D62FE}"/>
          </ac:spMkLst>
        </pc:spChg>
        <pc:spChg chg="mod">
          <ac:chgData name="hassan MH" userId="84cd2103f36ef0dc" providerId="LiveId" clId="{DEB09C12-C376-40B2-8D42-A50FB6EF1F24}" dt="2022-04-15T15:12:59.809" v="1468" actId="207"/>
          <ac:spMkLst>
            <pc:docMk/>
            <pc:sldMk cId="1038211705" sldId="342"/>
            <ac:spMk id="107" creationId="{9903B1A7-B0DC-4083-B573-D715B4798862}"/>
          </ac:spMkLst>
        </pc:spChg>
        <pc:spChg chg="mod">
          <ac:chgData name="hassan MH" userId="84cd2103f36ef0dc" providerId="LiveId" clId="{DEB09C12-C376-40B2-8D42-A50FB6EF1F24}" dt="2022-04-15T15:13:13.740" v="1473" actId="207"/>
          <ac:spMkLst>
            <pc:docMk/>
            <pc:sldMk cId="1038211705" sldId="342"/>
            <ac:spMk id="108" creationId="{CC5A5250-6CF9-416F-A068-DAEFDC6119BE}"/>
          </ac:spMkLst>
        </pc:spChg>
        <pc:spChg chg="mod">
          <ac:chgData name="hassan MH" userId="84cd2103f36ef0dc" providerId="LiveId" clId="{DEB09C12-C376-40B2-8D42-A50FB6EF1F24}" dt="2022-04-15T15:12:24.977" v="1458"/>
          <ac:spMkLst>
            <pc:docMk/>
            <pc:sldMk cId="1038211705" sldId="342"/>
            <ac:spMk id="109" creationId="{BC254315-0C9E-46FA-9AD5-104A482904EC}"/>
          </ac:spMkLst>
        </pc:spChg>
        <pc:spChg chg="mod">
          <ac:chgData name="hassan MH" userId="84cd2103f36ef0dc" providerId="LiveId" clId="{DEB09C12-C376-40B2-8D42-A50FB6EF1F24}" dt="2022-04-15T15:12:24.977" v="1458"/>
          <ac:spMkLst>
            <pc:docMk/>
            <pc:sldMk cId="1038211705" sldId="342"/>
            <ac:spMk id="110" creationId="{6EB7B6CD-2FD9-4E68-9477-5B3CD2B7A303}"/>
          </ac:spMkLst>
        </pc:spChg>
        <pc:spChg chg="mod">
          <ac:chgData name="hassan MH" userId="84cd2103f36ef0dc" providerId="LiveId" clId="{DEB09C12-C376-40B2-8D42-A50FB6EF1F24}" dt="2022-04-15T15:12:24.977" v="1458"/>
          <ac:spMkLst>
            <pc:docMk/>
            <pc:sldMk cId="1038211705" sldId="342"/>
            <ac:spMk id="111" creationId="{79C664F5-3CF9-477E-B973-C1445175D26F}"/>
          </ac:spMkLst>
        </pc:spChg>
        <pc:spChg chg="mod">
          <ac:chgData name="hassan MH" userId="84cd2103f36ef0dc" providerId="LiveId" clId="{DEB09C12-C376-40B2-8D42-A50FB6EF1F24}" dt="2022-04-15T15:12:24.977" v="1458"/>
          <ac:spMkLst>
            <pc:docMk/>
            <pc:sldMk cId="1038211705" sldId="342"/>
            <ac:spMk id="112" creationId="{7540EE85-11FD-46A0-AC02-F2EAFCF6FD77}"/>
          </ac:spMkLst>
        </pc:spChg>
        <pc:spChg chg="mod">
          <ac:chgData name="hassan MH" userId="84cd2103f36ef0dc" providerId="LiveId" clId="{DEB09C12-C376-40B2-8D42-A50FB6EF1F24}" dt="2022-04-15T15:12:58.806" v="1467" actId="207"/>
          <ac:spMkLst>
            <pc:docMk/>
            <pc:sldMk cId="1038211705" sldId="342"/>
            <ac:spMk id="114" creationId="{A9D39D8C-5FBC-4ABE-BEE3-E49DDC2D0D50}"/>
          </ac:spMkLst>
        </pc:spChg>
        <pc:spChg chg="mod">
          <ac:chgData name="hassan MH" userId="84cd2103f36ef0dc" providerId="LiveId" clId="{DEB09C12-C376-40B2-8D42-A50FB6EF1F24}" dt="2022-04-15T15:12:24.977" v="1458"/>
          <ac:spMkLst>
            <pc:docMk/>
            <pc:sldMk cId="1038211705" sldId="342"/>
            <ac:spMk id="116" creationId="{B7974D18-20E1-4EA5-91B5-1BCABFD028CC}"/>
          </ac:spMkLst>
        </pc:spChg>
        <pc:spChg chg="mod">
          <ac:chgData name="hassan MH" userId="84cd2103f36ef0dc" providerId="LiveId" clId="{DEB09C12-C376-40B2-8D42-A50FB6EF1F24}" dt="2022-04-15T15:19:42.575" v="1561" actId="207"/>
          <ac:spMkLst>
            <pc:docMk/>
            <pc:sldMk cId="1038211705" sldId="342"/>
            <ac:spMk id="119" creationId="{23026C6B-7360-4C83-9211-E5DEF1DED8A5}"/>
          </ac:spMkLst>
        </pc:spChg>
        <pc:spChg chg="mod">
          <ac:chgData name="hassan MH" userId="84cd2103f36ef0dc" providerId="LiveId" clId="{DEB09C12-C376-40B2-8D42-A50FB6EF1F24}" dt="2022-04-15T15:19:38.858" v="1560" actId="207"/>
          <ac:spMkLst>
            <pc:docMk/>
            <pc:sldMk cId="1038211705" sldId="342"/>
            <ac:spMk id="120" creationId="{EA2AC96C-18D6-4168-AC58-58FAC36EAF46}"/>
          </ac:spMkLst>
        </pc:spChg>
        <pc:spChg chg="mod">
          <ac:chgData name="hassan MH" userId="84cd2103f36ef0dc" providerId="LiveId" clId="{DEB09C12-C376-40B2-8D42-A50FB6EF1F24}" dt="2022-04-15T15:19:38.858" v="1560" actId="207"/>
          <ac:spMkLst>
            <pc:docMk/>
            <pc:sldMk cId="1038211705" sldId="342"/>
            <ac:spMk id="121" creationId="{E622B113-81C1-4EBD-A647-817D20A35C72}"/>
          </ac:spMkLst>
        </pc:spChg>
        <pc:spChg chg="mod">
          <ac:chgData name="hassan MH" userId="84cd2103f36ef0dc" providerId="LiveId" clId="{DEB09C12-C376-40B2-8D42-A50FB6EF1F24}" dt="2022-04-15T15:12:24.977" v="1458"/>
          <ac:spMkLst>
            <pc:docMk/>
            <pc:sldMk cId="1038211705" sldId="342"/>
            <ac:spMk id="122" creationId="{29CBAB05-7911-4C76-9B31-A084543FB15B}"/>
          </ac:spMkLst>
        </pc:spChg>
        <pc:spChg chg="mod">
          <ac:chgData name="hassan MH" userId="84cd2103f36ef0dc" providerId="LiveId" clId="{DEB09C12-C376-40B2-8D42-A50FB6EF1F24}" dt="2022-04-15T15:12:24.977" v="1458"/>
          <ac:spMkLst>
            <pc:docMk/>
            <pc:sldMk cId="1038211705" sldId="342"/>
            <ac:spMk id="123" creationId="{991944BA-59CC-4B64-9E23-B1E531190F12}"/>
          </ac:spMkLst>
        </pc:spChg>
        <pc:spChg chg="mod">
          <ac:chgData name="hassan MH" userId="84cd2103f36ef0dc" providerId="LiveId" clId="{DEB09C12-C376-40B2-8D42-A50FB6EF1F24}" dt="2022-04-15T15:19:34.384" v="1559" actId="208"/>
          <ac:spMkLst>
            <pc:docMk/>
            <pc:sldMk cId="1038211705" sldId="342"/>
            <ac:spMk id="124" creationId="{A1211DE2-8183-4290-9C84-8C9FB83D467F}"/>
          </ac:spMkLst>
        </pc:spChg>
        <pc:spChg chg="mod">
          <ac:chgData name="hassan MH" userId="84cd2103f36ef0dc" providerId="LiveId" clId="{DEB09C12-C376-40B2-8D42-A50FB6EF1F24}" dt="2022-04-15T15:19:34.384" v="1559" actId="208"/>
          <ac:spMkLst>
            <pc:docMk/>
            <pc:sldMk cId="1038211705" sldId="342"/>
            <ac:spMk id="125" creationId="{0940969A-C506-4A5F-AE56-C6BFAE035755}"/>
          </ac:spMkLst>
        </pc:spChg>
        <pc:spChg chg="mod">
          <ac:chgData name="hassan MH" userId="84cd2103f36ef0dc" providerId="LiveId" clId="{DEB09C12-C376-40B2-8D42-A50FB6EF1F24}" dt="2022-04-15T15:12:24.977" v="1458"/>
          <ac:spMkLst>
            <pc:docMk/>
            <pc:sldMk cId="1038211705" sldId="342"/>
            <ac:spMk id="126" creationId="{857FBDBA-45AC-4589-84CD-657B901DC760}"/>
          </ac:spMkLst>
        </pc:spChg>
        <pc:spChg chg="mod">
          <ac:chgData name="hassan MH" userId="84cd2103f36ef0dc" providerId="LiveId" clId="{DEB09C12-C376-40B2-8D42-A50FB6EF1F24}" dt="2022-04-15T15:12:24.977" v="1458"/>
          <ac:spMkLst>
            <pc:docMk/>
            <pc:sldMk cId="1038211705" sldId="342"/>
            <ac:spMk id="128" creationId="{0AD344DF-5CFE-4B84-B292-1106027B7C28}"/>
          </ac:spMkLst>
        </pc:spChg>
        <pc:spChg chg="mod">
          <ac:chgData name="hassan MH" userId="84cd2103f36ef0dc" providerId="LiveId" clId="{DEB09C12-C376-40B2-8D42-A50FB6EF1F24}" dt="2022-04-15T15:12:24.977" v="1458"/>
          <ac:spMkLst>
            <pc:docMk/>
            <pc:sldMk cId="1038211705" sldId="342"/>
            <ac:spMk id="129" creationId="{0773EA9D-B77A-4462-A6A6-5606302E6F0D}"/>
          </ac:spMkLst>
        </pc:spChg>
        <pc:spChg chg="mod">
          <ac:chgData name="hassan MH" userId="84cd2103f36ef0dc" providerId="LiveId" clId="{DEB09C12-C376-40B2-8D42-A50FB6EF1F24}" dt="2022-04-15T15:12:24.977" v="1458"/>
          <ac:spMkLst>
            <pc:docMk/>
            <pc:sldMk cId="1038211705" sldId="342"/>
            <ac:spMk id="130" creationId="{93DCFAD9-2226-4D72-AB8B-5412A9DC57FF}"/>
          </ac:spMkLst>
        </pc:spChg>
        <pc:spChg chg="mod">
          <ac:chgData name="hassan MH" userId="84cd2103f36ef0dc" providerId="LiveId" clId="{DEB09C12-C376-40B2-8D42-A50FB6EF1F24}" dt="2022-04-15T15:20:33.853" v="1571" actId="1076"/>
          <ac:spMkLst>
            <pc:docMk/>
            <pc:sldMk cId="1038211705" sldId="342"/>
            <ac:spMk id="131" creationId="{4D211C28-2007-40AE-ABB8-191E12444E0E}"/>
          </ac:spMkLst>
        </pc:spChg>
        <pc:spChg chg="mod">
          <ac:chgData name="hassan MH" userId="84cd2103f36ef0dc" providerId="LiveId" clId="{DEB09C12-C376-40B2-8D42-A50FB6EF1F24}" dt="2022-04-15T15:12:24.977" v="1458"/>
          <ac:spMkLst>
            <pc:docMk/>
            <pc:sldMk cId="1038211705" sldId="342"/>
            <ac:spMk id="132" creationId="{7A00B7B4-A5FF-4FD1-9D15-1A70B908ED32}"/>
          </ac:spMkLst>
        </pc:spChg>
        <pc:spChg chg="mod">
          <ac:chgData name="hassan MH" userId="84cd2103f36ef0dc" providerId="LiveId" clId="{DEB09C12-C376-40B2-8D42-A50FB6EF1F24}" dt="2022-04-15T15:12:24.977" v="1458"/>
          <ac:spMkLst>
            <pc:docMk/>
            <pc:sldMk cId="1038211705" sldId="342"/>
            <ac:spMk id="133" creationId="{54152FFC-F328-4C8E-91BE-8D3570130611}"/>
          </ac:spMkLst>
        </pc:spChg>
        <pc:spChg chg="mod">
          <ac:chgData name="hassan MH" userId="84cd2103f36ef0dc" providerId="LiveId" clId="{DEB09C12-C376-40B2-8D42-A50FB6EF1F24}" dt="2022-04-15T15:12:24.977" v="1458"/>
          <ac:spMkLst>
            <pc:docMk/>
            <pc:sldMk cId="1038211705" sldId="342"/>
            <ac:spMk id="134" creationId="{5900F7CE-4268-4AE7-856B-061D7EEA10C5}"/>
          </ac:spMkLst>
        </pc:spChg>
        <pc:spChg chg="mod">
          <ac:chgData name="hassan MH" userId="84cd2103f36ef0dc" providerId="LiveId" clId="{DEB09C12-C376-40B2-8D42-A50FB6EF1F24}" dt="2022-04-15T15:13:34.255" v="1479" actId="207"/>
          <ac:spMkLst>
            <pc:docMk/>
            <pc:sldMk cId="1038211705" sldId="342"/>
            <ac:spMk id="135" creationId="{E2884256-650D-4AB9-B7DE-92EF22EB914F}"/>
          </ac:spMkLst>
        </pc:spChg>
        <pc:spChg chg="mod">
          <ac:chgData name="hassan MH" userId="84cd2103f36ef0dc" providerId="LiveId" clId="{DEB09C12-C376-40B2-8D42-A50FB6EF1F24}" dt="2022-04-15T15:12:50.643" v="1464" actId="207"/>
          <ac:spMkLst>
            <pc:docMk/>
            <pc:sldMk cId="1038211705" sldId="342"/>
            <ac:spMk id="136" creationId="{1D3A3FD5-CB51-4D46-9FF0-DD49B4B1F299}"/>
          </ac:spMkLst>
        </pc:spChg>
        <pc:spChg chg="mod">
          <ac:chgData name="hassan MH" userId="84cd2103f36ef0dc" providerId="LiveId" clId="{DEB09C12-C376-40B2-8D42-A50FB6EF1F24}" dt="2022-04-15T15:12:24.977" v="1458"/>
          <ac:spMkLst>
            <pc:docMk/>
            <pc:sldMk cId="1038211705" sldId="342"/>
            <ac:spMk id="137" creationId="{E9C10BA0-1DDA-43B5-8784-B37F4BFE53E3}"/>
          </ac:spMkLst>
        </pc:spChg>
        <pc:spChg chg="mod">
          <ac:chgData name="hassan MH" userId="84cd2103f36ef0dc" providerId="LiveId" clId="{DEB09C12-C376-40B2-8D42-A50FB6EF1F24}" dt="2022-04-15T15:12:55.344" v="1466" actId="207"/>
          <ac:spMkLst>
            <pc:docMk/>
            <pc:sldMk cId="1038211705" sldId="342"/>
            <ac:spMk id="138" creationId="{767C5718-946D-4B43-8F2A-9BFA6F84AA92}"/>
          </ac:spMkLst>
        </pc:spChg>
        <pc:spChg chg="mod">
          <ac:chgData name="hassan MH" userId="84cd2103f36ef0dc" providerId="LiveId" clId="{DEB09C12-C376-40B2-8D42-A50FB6EF1F24}" dt="2022-04-15T15:13:10.860" v="1472" actId="207"/>
          <ac:spMkLst>
            <pc:docMk/>
            <pc:sldMk cId="1038211705" sldId="342"/>
            <ac:spMk id="139" creationId="{AC497188-3E26-4BA3-9A65-80C7C76F3CC4}"/>
          </ac:spMkLst>
        </pc:spChg>
        <pc:spChg chg="mod">
          <ac:chgData name="hassan MH" userId="84cd2103f36ef0dc" providerId="LiveId" clId="{DEB09C12-C376-40B2-8D42-A50FB6EF1F24}" dt="2022-04-15T15:13:10.331" v="1471" actId="207"/>
          <ac:spMkLst>
            <pc:docMk/>
            <pc:sldMk cId="1038211705" sldId="342"/>
            <ac:spMk id="140" creationId="{6405A0DF-841A-429A-B30B-4D1F92E19691}"/>
          </ac:spMkLst>
        </pc:spChg>
        <pc:spChg chg="mod">
          <ac:chgData name="hassan MH" userId="84cd2103f36ef0dc" providerId="LiveId" clId="{DEB09C12-C376-40B2-8D42-A50FB6EF1F24}" dt="2022-04-15T15:12:45.908" v="1463" actId="207"/>
          <ac:spMkLst>
            <pc:docMk/>
            <pc:sldMk cId="1038211705" sldId="342"/>
            <ac:spMk id="141" creationId="{1B0043A4-D50D-476D-AE65-B55C251EDB5B}"/>
          </ac:spMkLst>
        </pc:spChg>
        <pc:spChg chg="mod">
          <ac:chgData name="hassan MH" userId="84cd2103f36ef0dc" providerId="LiveId" clId="{DEB09C12-C376-40B2-8D42-A50FB6EF1F24}" dt="2022-04-15T15:12:24.977" v="1458"/>
          <ac:spMkLst>
            <pc:docMk/>
            <pc:sldMk cId="1038211705" sldId="342"/>
            <ac:spMk id="142" creationId="{CCDAAB45-F836-42A2-8893-A06AAC36690B}"/>
          </ac:spMkLst>
        </pc:spChg>
        <pc:spChg chg="mod">
          <ac:chgData name="hassan MH" userId="84cd2103f36ef0dc" providerId="LiveId" clId="{DEB09C12-C376-40B2-8D42-A50FB6EF1F24}" dt="2022-04-15T15:12:54.223" v="1465" actId="207"/>
          <ac:spMkLst>
            <pc:docMk/>
            <pc:sldMk cId="1038211705" sldId="342"/>
            <ac:spMk id="143" creationId="{64584E7C-F06A-4236-97C6-6B7B4EE4C113}"/>
          </ac:spMkLst>
        </pc:spChg>
        <pc:spChg chg="mod">
          <ac:chgData name="hassan MH" userId="84cd2103f36ef0dc" providerId="LiveId" clId="{DEB09C12-C376-40B2-8D42-A50FB6EF1F24}" dt="2022-04-15T15:13:07.005" v="1469" actId="207"/>
          <ac:spMkLst>
            <pc:docMk/>
            <pc:sldMk cId="1038211705" sldId="342"/>
            <ac:spMk id="144" creationId="{6D4EE65A-AA29-4324-BB87-64FF45F2C3FD}"/>
          </ac:spMkLst>
        </pc:spChg>
        <pc:spChg chg="mod">
          <ac:chgData name="hassan MH" userId="84cd2103f36ef0dc" providerId="LiveId" clId="{DEB09C12-C376-40B2-8D42-A50FB6EF1F24}" dt="2022-04-15T15:13:09.149" v="1470" actId="207"/>
          <ac:spMkLst>
            <pc:docMk/>
            <pc:sldMk cId="1038211705" sldId="342"/>
            <ac:spMk id="145" creationId="{64761E09-0260-4A46-BF63-75E00DECF36B}"/>
          </ac:spMkLst>
        </pc:spChg>
        <pc:spChg chg="mod">
          <ac:chgData name="hassan MH" userId="84cd2103f36ef0dc" providerId="LiveId" clId="{DEB09C12-C376-40B2-8D42-A50FB6EF1F24}" dt="2022-04-15T15:12:45.908" v="1463" actId="207"/>
          <ac:spMkLst>
            <pc:docMk/>
            <pc:sldMk cId="1038211705" sldId="342"/>
            <ac:spMk id="146" creationId="{4742EE9F-014D-4CAF-BFEC-A587BA71C5D3}"/>
          </ac:spMkLst>
        </pc:spChg>
        <pc:spChg chg="mod">
          <ac:chgData name="hassan MH" userId="84cd2103f36ef0dc" providerId="LiveId" clId="{DEB09C12-C376-40B2-8D42-A50FB6EF1F24}" dt="2022-04-15T15:12:24.977" v="1458"/>
          <ac:spMkLst>
            <pc:docMk/>
            <pc:sldMk cId="1038211705" sldId="342"/>
            <ac:spMk id="147" creationId="{64151549-F038-416B-AD46-D246CEA1C973}"/>
          </ac:spMkLst>
        </pc:spChg>
        <pc:spChg chg="mod">
          <ac:chgData name="hassan MH" userId="84cd2103f36ef0dc" providerId="LiveId" clId="{DEB09C12-C376-40B2-8D42-A50FB6EF1F24}" dt="2022-04-15T15:12:24.977" v="1458"/>
          <ac:spMkLst>
            <pc:docMk/>
            <pc:sldMk cId="1038211705" sldId="342"/>
            <ac:spMk id="148" creationId="{E8F10BEF-1548-4A1A-8F52-83625F554F33}"/>
          </ac:spMkLst>
        </pc:spChg>
        <pc:spChg chg="mod">
          <ac:chgData name="hassan MH" userId="84cd2103f36ef0dc" providerId="LiveId" clId="{DEB09C12-C376-40B2-8D42-A50FB6EF1F24}" dt="2022-04-15T15:12:24.977" v="1458"/>
          <ac:spMkLst>
            <pc:docMk/>
            <pc:sldMk cId="1038211705" sldId="342"/>
            <ac:spMk id="149" creationId="{F63C5113-7B18-419A-AB85-D84EB866AFAB}"/>
          </ac:spMkLst>
        </pc:spChg>
        <pc:spChg chg="mod">
          <ac:chgData name="hassan MH" userId="84cd2103f36ef0dc" providerId="LiveId" clId="{DEB09C12-C376-40B2-8D42-A50FB6EF1F24}" dt="2022-04-15T15:12:24.977" v="1458"/>
          <ac:spMkLst>
            <pc:docMk/>
            <pc:sldMk cId="1038211705" sldId="342"/>
            <ac:spMk id="150" creationId="{6F7DBA15-79CB-4711-A111-9FD7A81F1FF8}"/>
          </ac:spMkLst>
        </pc:spChg>
        <pc:spChg chg="mod">
          <ac:chgData name="hassan MH" userId="84cd2103f36ef0dc" providerId="LiveId" clId="{DEB09C12-C376-40B2-8D42-A50FB6EF1F24}" dt="2022-04-15T15:12:24.977" v="1458"/>
          <ac:spMkLst>
            <pc:docMk/>
            <pc:sldMk cId="1038211705" sldId="342"/>
            <ac:spMk id="151" creationId="{0F54A82A-4603-4A08-9D16-6ED2C43A304C}"/>
          </ac:spMkLst>
        </pc:spChg>
        <pc:spChg chg="mod">
          <ac:chgData name="hassan MH" userId="84cd2103f36ef0dc" providerId="LiveId" clId="{DEB09C12-C376-40B2-8D42-A50FB6EF1F24}" dt="2022-04-15T15:12:24.977" v="1458"/>
          <ac:spMkLst>
            <pc:docMk/>
            <pc:sldMk cId="1038211705" sldId="342"/>
            <ac:spMk id="154" creationId="{AD5D0D37-5DED-4E12-BB5A-CE0DFDB90526}"/>
          </ac:spMkLst>
        </pc:spChg>
        <pc:spChg chg="mod">
          <ac:chgData name="hassan MH" userId="84cd2103f36ef0dc" providerId="LiveId" clId="{DEB09C12-C376-40B2-8D42-A50FB6EF1F24}" dt="2022-04-15T15:12:24.977" v="1458"/>
          <ac:spMkLst>
            <pc:docMk/>
            <pc:sldMk cId="1038211705" sldId="342"/>
            <ac:spMk id="155" creationId="{210FBAC5-4B88-4112-B9B2-62088C58BDC4}"/>
          </ac:spMkLst>
        </pc:spChg>
        <pc:spChg chg="mod">
          <ac:chgData name="hassan MH" userId="84cd2103f36ef0dc" providerId="LiveId" clId="{DEB09C12-C376-40B2-8D42-A50FB6EF1F24}" dt="2022-04-15T15:12:24.977" v="1458"/>
          <ac:spMkLst>
            <pc:docMk/>
            <pc:sldMk cId="1038211705" sldId="342"/>
            <ac:spMk id="156" creationId="{C660FD5D-3BD4-4936-BE58-88BA4B912EBF}"/>
          </ac:spMkLst>
        </pc:spChg>
        <pc:spChg chg="mod">
          <ac:chgData name="hassan MH" userId="84cd2103f36ef0dc" providerId="LiveId" clId="{DEB09C12-C376-40B2-8D42-A50FB6EF1F24}" dt="2022-04-15T15:12:24.977" v="1458"/>
          <ac:spMkLst>
            <pc:docMk/>
            <pc:sldMk cId="1038211705" sldId="342"/>
            <ac:spMk id="157" creationId="{A6C4DDC1-209C-4932-9C70-21F0EA1C5826}"/>
          </ac:spMkLst>
        </pc:spChg>
        <pc:spChg chg="mod">
          <ac:chgData name="hassan MH" userId="84cd2103f36ef0dc" providerId="LiveId" clId="{DEB09C12-C376-40B2-8D42-A50FB6EF1F24}" dt="2022-04-15T15:12:24.977" v="1458"/>
          <ac:spMkLst>
            <pc:docMk/>
            <pc:sldMk cId="1038211705" sldId="342"/>
            <ac:spMk id="158" creationId="{B7C7DE78-4032-4C12-BA5F-619FB2D71AA7}"/>
          </ac:spMkLst>
        </pc:spChg>
        <pc:spChg chg="mod">
          <ac:chgData name="hassan MH" userId="84cd2103f36ef0dc" providerId="LiveId" clId="{DEB09C12-C376-40B2-8D42-A50FB6EF1F24}" dt="2022-04-15T15:12:24.977" v="1458"/>
          <ac:spMkLst>
            <pc:docMk/>
            <pc:sldMk cId="1038211705" sldId="342"/>
            <ac:spMk id="159" creationId="{9F78E046-16A2-4DDB-B200-33EC638A2952}"/>
          </ac:spMkLst>
        </pc:spChg>
        <pc:spChg chg="mod">
          <ac:chgData name="hassan MH" userId="84cd2103f36ef0dc" providerId="LiveId" clId="{DEB09C12-C376-40B2-8D42-A50FB6EF1F24}" dt="2022-04-15T15:12:24.977" v="1458"/>
          <ac:spMkLst>
            <pc:docMk/>
            <pc:sldMk cId="1038211705" sldId="342"/>
            <ac:spMk id="160" creationId="{0737D3ED-0133-4655-92D3-E499BACF9729}"/>
          </ac:spMkLst>
        </pc:spChg>
        <pc:spChg chg="mod">
          <ac:chgData name="hassan MH" userId="84cd2103f36ef0dc" providerId="LiveId" clId="{DEB09C12-C376-40B2-8D42-A50FB6EF1F24}" dt="2022-04-15T15:12:24.977" v="1458"/>
          <ac:spMkLst>
            <pc:docMk/>
            <pc:sldMk cId="1038211705" sldId="342"/>
            <ac:spMk id="161" creationId="{79DFD938-EF70-4E78-BC03-520B2FAF823F}"/>
          </ac:spMkLst>
        </pc:spChg>
        <pc:spChg chg="mod">
          <ac:chgData name="hassan MH" userId="84cd2103f36ef0dc" providerId="LiveId" clId="{DEB09C12-C376-40B2-8D42-A50FB6EF1F24}" dt="2022-04-15T15:12:24.977" v="1458"/>
          <ac:spMkLst>
            <pc:docMk/>
            <pc:sldMk cId="1038211705" sldId="342"/>
            <ac:spMk id="162" creationId="{983C17B1-0BC0-4EB3-90F9-AB6616E0CCCB}"/>
          </ac:spMkLst>
        </pc:spChg>
        <pc:spChg chg="mod">
          <ac:chgData name="hassan MH" userId="84cd2103f36ef0dc" providerId="LiveId" clId="{DEB09C12-C376-40B2-8D42-A50FB6EF1F24}" dt="2022-04-15T15:12:39.742" v="1462" actId="207"/>
          <ac:spMkLst>
            <pc:docMk/>
            <pc:sldMk cId="1038211705" sldId="342"/>
            <ac:spMk id="163" creationId="{D5E8B717-1F44-4F63-8596-71FE419A613F}"/>
          </ac:spMkLst>
        </pc:spChg>
        <pc:spChg chg="mod">
          <ac:chgData name="hassan MH" userId="84cd2103f36ef0dc" providerId="LiveId" clId="{DEB09C12-C376-40B2-8D42-A50FB6EF1F24}" dt="2022-04-15T15:13:31.092" v="1478" actId="207"/>
          <ac:spMkLst>
            <pc:docMk/>
            <pc:sldMk cId="1038211705" sldId="342"/>
            <ac:spMk id="164" creationId="{3AD317CD-1CFB-4437-8B2C-377E074B9C09}"/>
          </ac:spMkLst>
        </pc:spChg>
        <pc:spChg chg="mod">
          <ac:chgData name="hassan MH" userId="84cd2103f36ef0dc" providerId="LiveId" clId="{DEB09C12-C376-40B2-8D42-A50FB6EF1F24}" dt="2022-04-15T15:12:06.457" v="1452" actId="1076"/>
          <ac:spMkLst>
            <pc:docMk/>
            <pc:sldMk cId="1038211705" sldId="342"/>
            <ac:spMk id="241" creationId="{BF991983-0F66-43CE-AE92-7889CA41A22D}"/>
          </ac:spMkLst>
        </pc:spChg>
        <pc:grpChg chg="add mod">
          <ac:chgData name="hassan MH" userId="84cd2103f36ef0dc" providerId="LiveId" clId="{DEB09C12-C376-40B2-8D42-A50FB6EF1F24}" dt="2022-04-15T16:02:10.340" v="2194" actId="164"/>
          <ac:grpSpMkLst>
            <pc:docMk/>
            <pc:sldMk cId="1038211705" sldId="342"/>
            <ac:grpSpMk id="2" creationId="{CD71A42D-D601-46CE-A781-42D1F507DB82}"/>
          </ac:grpSpMkLst>
        </pc:grpChg>
        <pc:grpChg chg="mod">
          <ac:chgData name="hassan MH" userId="84cd2103f36ef0dc" providerId="LiveId" clId="{DEB09C12-C376-40B2-8D42-A50FB6EF1F24}" dt="2022-04-15T16:02:10.340" v="2194" actId="164"/>
          <ac:grpSpMkLst>
            <pc:docMk/>
            <pc:sldMk cId="1038211705" sldId="342"/>
            <ac:grpSpMk id="96" creationId="{CF0204E8-ACCF-4EA9-AA19-4702DB190FCA}"/>
          </ac:grpSpMkLst>
        </pc:grpChg>
        <pc:grpChg chg="add del mod">
          <ac:chgData name="hassan MH" userId="84cd2103f36ef0dc" providerId="LiveId" clId="{DEB09C12-C376-40B2-8D42-A50FB6EF1F24}" dt="2022-04-15T16:59:26.084" v="2326" actId="21"/>
          <ac:grpSpMkLst>
            <pc:docMk/>
            <pc:sldMk cId="1038211705" sldId="342"/>
            <ac:grpSpMk id="105" creationId="{435A7C01-366C-4B2C-8857-A703E02FE43C}"/>
          </ac:grpSpMkLst>
        </pc:grpChg>
        <pc:grpChg chg="mod">
          <ac:chgData name="hassan MH" userId="84cd2103f36ef0dc" providerId="LiveId" clId="{DEB09C12-C376-40B2-8D42-A50FB6EF1F24}" dt="2022-04-15T15:12:24.977" v="1458"/>
          <ac:grpSpMkLst>
            <pc:docMk/>
            <pc:sldMk cId="1038211705" sldId="342"/>
            <ac:grpSpMk id="106" creationId="{9ED74766-6A38-42E4-A15C-AE2B7BB35009}"/>
          </ac:grpSpMkLst>
        </pc:grpChg>
        <pc:grpChg chg="mod">
          <ac:chgData name="hassan MH" userId="84cd2103f36ef0dc" providerId="LiveId" clId="{DEB09C12-C376-40B2-8D42-A50FB6EF1F24}" dt="2022-04-15T15:12:24.977" v="1458"/>
          <ac:grpSpMkLst>
            <pc:docMk/>
            <pc:sldMk cId="1038211705" sldId="342"/>
            <ac:grpSpMk id="115" creationId="{B7F21EED-005B-48C4-AA75-CB2E4E274F8F}"/>
          </ac:grpSpMkLst>
        </pc:grpChg>
        <pc:grpChg chg="mod">
          <ac:chgData name="hassan MH" userId="84cd2103f36ef0dc" providerId="LiveId" clId="{DEB09C12-C376-40B2-8D42-A50FB6EF1F24}" dt="2022-04-15T15:12:24.977" v="1458"/>
          <ac:grpSpMkLst>
            <pc:docMk/>
            <pc:sldMk cId="1038211705" sldId="342"/>
            <ac:grpSpMk id="117" creationId="{F0C77EFE-3F1D-4C00-9204-A541B087221A}"/>
          </ac:grpSpMkLst>
        </pc:grpChg>
        <pc:grpChg chg="mod">
          <ac:chgData name="hassan MH" userId="84cd2103f36ef0dc" providerId="LiveId" clId="{DEB09C12-C376-40B2-8D42-A50FB6EF1F24}" dt="2022-04-15T15:12:24.977" v="1458"/>
          <ac:grpSpMkLst>
            <pc:docMk/>
            <pc:sldMk cId="1038211705" sldId="342"/>
            <ac:grpSpMk id="118" creationId="{A51615FB-11DE-4DA0-A8FA-D5CB4D6004BB}"/>
          </ac:grpSpMkLst>
        </pc:grpChg>
        <pc:grpChg chg="del">
          <ac:chgData name="hassan MH" userId="84cd2103f36ef0dc" providerId="LiveId" clId="{DEB09C12-C376-40B2-8D42-A50FB6EF1F24}" dt="2022-04-15T15:12:19.445" v="1457" actId="478"/>
          <ac:grpSpMkLst>
            <pc:docMk/>
            <pc:sldMk cId="1038211705" sldId="342"/>
            <ac:grpSpMk id="204" creationId="{AC7F5205-B9AF-4513-928E-92C6A4100F6C}"/>
          </ac:grpSpMkLst>
        </pc:grpChg>
        <pc:picChg chg="add del mod">
          <ac:chgData name="hassan MH" userId="84cd2103f36ef0dc" providerId="LiveId" clId="{DEB09C12-C376-40B2-8D42-A50FB6EF1F24}" dt="2022-04-15T16:58:37.914" v="2313"/>
          <ac:picMkLst>
            <pc:docMk/>
            <pc:sldMk cId="1038211705" sldId="342"/>
            <ac:picMk id="3" creationId="{E4E73C08-A50F-47B8-8DA7-EF471434FB39}"/>
          </ac:picMkLst>
        </pc:picChg>
        <pc:picChg chg="add mod">
          <ac:chgData name="hassan MH" userId="84cd2103f36ef0dc" providerId="LiveId" clId="{DEB09C12-C376-40B2-8D42-A50FB6EF1F24}" dt="2022-04-15T16:59:33.325" v="2331" actId="1076"/>
          <ac:picMkLst>
            <pc:docMk/>
            <pc:sldMk cId="1038211705" sldId="342"/>
            <ac:picMk id="4" creationId="{E922C442-7DAC-4D3B-807E-728683B1C831}"/>
          </ac:picMkLst>
        </pc:picChg>
        <pc:picChg chg="del">
          <ac:chgData name="hassan MH" userId="84cd2103f36ef0dc" providerId="LiveId" clId="{DEB09C12-C376-40B2-8D42-A50FB6EF1F24}" dt="2022-04-15T16:06:49.043" v="2243" actId="478"/>
          <ac:picMkLst>
            <pc:docMk/>
            <pc:sldMk cId="1038211705" sldId="342"/>
            <ac:picMk id="22" creationId="{8E954309-8309-435D-AD98-CED17F6DCDD2}"/>
          </ac:picMkLst>
        </pc:picChg>
        <pc:picChg chg="del">
          <ac:chgData name="hassan MH" userId="84cd2103f36ef0dc" providerId="LiveId" clId="{DEB09C12-C376-40B2-8D42-A50FB6EF1F24}" dt="2022-04-15T16:06:48.621" v="2242" actId="478"/>
          <ac:picMkLst>
            <pc:docMk/>
            <pc:sldMk cId="1038211705" sldId="342"/>
            <ac:picMk id="24" creationId="{D82FCFA6-E29F-4EDE-B510-0F8F15D93F92}"/>
          </ac:picMkLst>
        </pc:picChg>
      </pc:sldChg>
      <pc:sldChg chg="add del setBg">
        <pc:chgData name="hassan MH" userId="84cd2103f36ef0dc" providerId="LiveId" clId="{DEB09C12-C376-40B2-8D42-A50FB6EF1F24}" dt="2022-04-15T15:22:26.297" v="1589"/>
        <pc:sldMkLst>
          <pc:docMk/>
          <pc:sldMk cId="149408093" sldId="343"/>
        </pc:sldMkLst>
      </pc:sldChg>
      <pc:sldChg chg="addSp delSp modSp mod modNotesTx">
        <pc:chgData name="hassan MH" userId="84cd2103f36ef0dc" providerId="LiveId" clId="{DEB09C12-C376-40B2-8D42-A50FB6EF1F24}" dt="2022-04-15T16:58:54.874" v="2322" actId="1076"/>
        <pc:sldMkLst>
          <pc:docMk/>
          <pc:sldMk cId="1188057779" sldId="343"/>
        </pc:sldMkLst>
        <pc:spChg chg="del">
          <ac:chgData name="hassan MH" userId="84cd2103f36ef0dc" providerId="LiveId" clId="{DEB09C12-C376-40B2-8D42-A50FB6EF1F24}" dt="2022-04-15T16:06:52.261" v="2246" actId="478"/>
          <ac:spMkLst>
            <pc:docMk/>
            <pc:sldMk cId="1188057779" sldId="343"/>
            <ac:spMk id="28" creationId="{F5A99E9D-B218-49DD-8388-25DA759D7FE1}"/>
          </ac:spMkLst>
        </pc:spChg>
        <pc:spChg chg="mod">
          <ac:chgData name="hassan MH" userId="84cd2103f36ef0dc" providerId="LiveId" clId="{DEB09C12-C376-40B2-8D42-A50FB6EF1F24}" dt="2022-04-15T16:02:23.423" v="2202" actId="164"/>
          <ac:spMkLst>
            <pc:docMk/>
            <pc:sldMk cId="1188057779" sldId="343"/>
            <ac:spMk id="32" creationId="{D8006052-8C72-4DE3-8ED1-AD19A69D62FE}"/>
          </ac:spMkLst>
        </pc:spChg>
        <pc:spChg chg="mod">
          <ac:chgData name="hassan MH" userId="84cd2103f36ef0dc" providerId="LiveId" clId="{DEB09C12-C376-40B2-8D42-A50FB6EF1F24}" dt="2022-04-15T15:24:39.273" v="1626" actId="27803"/>
          <ac:spMkLst>
            <pc:docMk/>
            <pc:sldMk cId="1188057779" sldId="343"/>
            <ac:spMk id="93" creationId="{42DB58EF-C17E-41DE-BA06-EA8BB931C774}"/>
          </ac:spMkLst>
        </pc:spChg>
        <pc:spChg chg="mod">
          <ac:chgData name="hassan MH" userId="84cd2103f36ef0dc" providerId="LiveId" clId="{DEB09C12-C376-40B2-8D42-A50FB6EF1F24}" dt="2022-04-15T15:24:39.273" v="1626" actId="27803"/>
          <ac:spMkLst>
            <pc:docMk/>
            <pc:sldMk cId="1188057779" sldId="343"/>
            <ac:spMk id="94" creationId="{A54CE9A9-FB0B-4A69-AF85-2C28CB665DC1}"/>
          </ac:spMkLst>
        </pc:spChg>
        <pc:spChg chg="mod">
          <ac:chgData name="hassan MH" userId="84cd2103f36ef0dc" providerId="LiveId" clId="{DEB09C12-C376-40B2-8D42-A50FB6EF1F24}" dt="2022-04-15T15:25:05.339" v="1633" actId="207"/>
          <ac:spMkLst>
            <pc:docMk/>
            <pc:sldMk cId="1188057779" sldId="343"/>
            <ac:spMk id="95" creationId="{6C54168E-EFA4-4872-B856-A6B5B9ACD25F}"/>
          </ac:spMkLst>
        </pc:spChg>
        <pc:spChg chg="mod">
          <ac:chgData name="hassan MH" userId="84cd2103f36ef0dc" providerId="LiveId" clId="{DEB09C12-C376-40B2-8D42-A50FB6EF1F24}" dt="2022-04-15T15:24:39.273" v="1626" actId="27803"/>
          <ac:spMkLst>
            <pc:docMk/>
            <pc:sldMk cId="1188057779" sldId="343"/>
            <ac:spMk id="96" creationId="{10BD4AFB-FDAB-48E9-B77E-4B173BD7CB80}"/>
          </ac:spMkLst>
        </pc:spChg>
        <pc:spChg chg="mod">
          <ac:chgData name="hassan MH" userId="84cd2103f36ef0dc" providerId="LiveId" clId="{DEB09C12-C376-40B2-8D42-A50FB6EF1F24}" dt="2022-04-15T15:24:46.596" v="1628" actId="207"/>
          <ac:spMkLst>
            <pc:docMk/>
            <pc:sldMk cId="1188057779" sldId="343"/>
            <ac:spMk id="97" creationId="{FDDFAB47-8C90-487C-BAE2-D44228BCC334}"/>
          </ac:spMkLst>
        </pc:spChg>
        <pc:spChg chg="mod">
          <ac:chgData name="hassan MH" userId="84cd2103f36ef0dc" providerId="LiveId" clId="{DEB09C12-C376-40B2-8D42-A50FB6EF1F24}" dt="2022-04-15T15:24:39.273" v="1626" actId="27803"/>
          <ac:spMkLst>
            <pc:docMk/>
            <pc:sldMk cId="1188057779" sldId="343"/>
            <ac:spMk id="98" creationId="{0516A591-FAC7-45CA-8A6B-6628A43818B8}"/>
          </ac:spMkLst>
        </pc:spChg>
        <pc:spChg chg="mod">
          <ac:chgData name="hassan MH" userId="84cd2103f36ef0dc" providerId="LiveId" clId="{DEB09C12-C376-40B2-8D42-A50FB6EF1F24}" dt="2022-04-15T15:24:39.273" v="1626" actId="27803"/>
          <ac:spMkLst>
            <pc:docMk/>
            <pc:sldMk cId="1188057779" sldId="343"/>
            <ac:spMk id="100" creationId="{9E76A027-FA79-49FB-BBE5-58EE5CB1F4FC}"/>
          </ac:spMkLst>
        </pc:spChg>
        <pc:spChg chg="mod">
          <ac:chgData name="hassan MH" userId="84cd2103f36ef0dc" providerId="LiveId" clId="{DEB09C12-C376-40B2-8D42-A50FB6EF1F24}" dt="2022-04-15T15:24:39.273" v="1626" actId="27803"/>
          <ac:spMkLst>
            <pc:docMk/>
            <pc:sldMk cId="1188057779" sldId="343"/>
            <ac:spMk id="101" creationId="{7B39B6CF-8DE8-49BB-AB5F-53204C3F71B6}"/>
          </ac:spMkLst>
        </pc:spChg>
        <pc:spChg chg="mod topLvl">
          <ac:chgData name="hassan MH" userId="84cd2103f36ef0dc" providerId="LiveId" clId="{DEB09C12-C376-40B2-8D42-A50FB6EF1F24}" dt="2022-04-15T15:25:18.326" v="1635" actId="164"/>
          <ac:spMkLst>
            <pc:docMk/>
            <pc:sldMk cId="1188057779" sldId="343"/>
            <ac:spMk id="189" creationId="{33EF89F3-76BB-4298-A90C-B478495A7F8A}"/>
          </ac:spMkLst>
        </pc:spChg>
        <pc:spChg chg="mod topLvl">
          <ac:chgData name="hassan MH" userId="84cd2103f36ef0dc" providerId="LiveId" clId="{DEB09C12-C376-40B2-8D42-A50FB6EF1F24}" dt="2022-04-15T15:25:18.326" v="1635" actId="164"/>
          <ac:spMkLst>
            <pc:docMk/>
            <pc:sldMk cId="1188057779" sldId="343"/>
            <ac:spMk id="190" creationId="{7F43281A-7E02-47E1-81D9-AE0CFC472A47}"/>
          </ac:spMkLst>
        </pc:spChg>
        <pc:spChg chg="mod topLvl">
          <ac:chgData name="hassan MH" userId="84cd2103f36ef0dc" providerId="LiveId" clId="{DEB09C12-C376-40B2-8D42-A50FB6EF1F24}" dt="2022-04-15T15:25:18.326" v="1635" actId="164"/>
          <ac:spMkLst>
            <pc:docMk/>
            <pc:sldMk cId="1188057779" sldId="343"/>
            <ac:spMk id="191" creationId="{15ADE4E0-E0D7-4002-A296-5F06DAEE97B4}"/>
          </ac:spMkLst>
        </pc:spChg>
        <pc:spChg chg="mod topLvl">
          <ac:chgData name="hassan MH" userId="84cd2103f36ef0dc" providerId="LiveId" clId="{DEB09C12-C376-40B2-8D42-A50FB6EF1F24}" dt="2022-04-15T15:25:18.326" v="1635" actId="164"/>
          <ac:spMkLst>
            <pc:docMk/>
            <pc:sldMk cId="1188057779" sldId="343"/>
            <ac:spMk id="192" creationId="{F68ECE7B-4B47-4DD2-B797-91F17A23F8C7}"/>
          </ac:spMkLst>
        </pc:spChg>
        <pc:spChg chg="mod topLvl">
          <ac:chgData name="hassan MH" userId="84cd2103f36ef0dc" providerId="LiveId" clId="{DEB09C12-C376-40B2-8D42-A50FB6EF1F24}" dt="2022-04-15T15:25:18.326" v="1635" actId="164"/>
          <ac:spMkLst>
            <pc:docMk/>
            <pc:sldMk cId="1188057779" sldId="343"/>
            <ac:spMk id="193" creationId="{348F57A8-B534-4021-87FF-B607ECD0DE13}"/>
          </ac:spMkLst>
        </pc:spChg>
        <pc:spChg chg="mod topLvl">
          <ac:chgData name="hassan MH" userId="84cd2103f36ef0dc" providerId="LiveId" clId="{DEB09C12-C376-40B2-8D42-A50FB6EF1F24}" dt="2022-04-15T15:25:18.326" v="1635" actId="164"/>
          <ac:spMkLst>
            <pc:docMk/>
            <pc:sldMk cId="1188057779" sldId="343"/>
            <ac:spMk id="194" creationId="{DC3F3906-643D-40E3-A6EF-457DFA3766CA}"/>
          </ac:spMkLst>
        </pc:spChg>
        <pc:spChg chg="mod topLvl">
          <ac:chgData name="hassan MH" userId="84cd2103f36ef0dc" providerId="LiveId" clId="{DEB09C12-C376-40B2-8D42-A50FB6EF1F24}" dt="2022-04-15T15:25:18.326" v="1635" actId="164"/>
          <ac:spMkLst>
            <pc:docMk/>
            <pc:sldMk cId="1188057779" sldId="343"/>
            <ac:spMk id="195" creationId="{5D8AD656-632C-49FC-893D-35547F204ACF}"/>
          </ac:spMkLst>
        </pc:spChg>
        <pc:spChg chg="mod topLvl">
          <ac:chgData name="hassan MH" userId="84cd2103f36ef0dc" providerId="LiveId" clId="{DEB09C12-C376-40B2-8D42-A50FB6EF1F24}" dt="2022-04-15T15:25:18.326" v="1635" actId="164"/>
          <ac:spMkLst>
            <pc:docMk/>
            <pc:sldMk cId="1188057779" sldId="343"/>
            <ac:spMk id="196" creationId="{3C69D2BC-3A39-4943-AFF6-2681F3AE51C3}"/>
          </ac:spMkLst>
        </pc:spChg>
        <pc:spChg chg="mod topLvl">
          <ac:chgData name="hassan MH" userId="84cd2103f36ef0dc" providerId="LiveId" clId="{DEB09C12-C376-40B2-8D42-A50FB6EF1F24}" dt="2022-04-15T15:25:18.326" v="1635" actId="164"/>
          <ac:spMkLst>
            <pc:docMk/>
            <pc:sldMk cId="1188057779" sldId="343"/>
            <ac:spMk id="197" creationId="{71C95462-6101-4447-AF3A-E3E40E294BD5}"/>
          </ac:spMkLst>
        </pc:spChg>
        <pc:spChg chg="mod topLvl">
          <ac:chgData name="hassan MH" userId="84cd2103f36ef0dc" providerId="LiveId" clId="{DEB09C12-C376-40B2-8D42-A50FB6EF1F24}" dt="2022-04-15T15:25:18.326" v="1635" actId="164"/>
          <ac:spMkLst>
            <pc:docMk/>
            <pc:sldMk cId="1188057779" sldId="343"/>
            <ac:spMk id="198" creationId="{0ABEB9E1-FEB0-4669-9B20-23D934BE0AC1}"/>
          </ac:spMkLst>
        </pc:spChg>
        <pc:spChg chg="mod topLvl">
          <ac:chgData name="hassan MH" userId="84cd2103f36ef0dc" providerId="LiveId" clId="{DEB09C12-C376-40B2-8D42-A50FB6EF1F24}" dt="2022-04-15T15:25:18.326" v="1635" actId="164"/>
          <ac:spMkLst>
            <pc:docMk/>
            <pc:sldMk cId="1188057779" sldId="343"/>
            <ac:spMk id="199" creationId="{B2388987-5C83-40C3-9594-645A2BBAC10C}"/>
          </ac:spMkLst>
        </pc:spChg>
        <pc:spChg chg="mod topLvl">
          <ac:chgData name="hassan MH" userId="84cd2103f36ef0dc" providerId="LiveId" clId="{DEB09C12-C376-40B2-8D42-A50FB6EF1F24}" dt="2022-04-15T15:25:18.326" v="1635" actId="164"/>
          <ac:spMkLst>
            <pc:docMk/>
            <pc:sldMk cId="1188057779" sldId="343"/>
            <ac:spMk id="200" creationId="{FED5C560-A128-4691-9FC1-125FE442EC7A}"/>
          </ac:spMkLst>
        </pc:spChg>
        <pc:spChg chg="mod topLvl">
          <ac:chgData name="hassan MH" userId="84cd2103f36ef0dc" providerId="LiveId" clId="{DEB09C12-C376-40B2-8D42-A50FB6EF1F24}" dt="2022-04-15T15:25:18.326" v="1635" actId="164"/>
          <ac:spMkLst>
            <pc:docMk/>
            <pc:sldMk cId="1188057779" sldId="343"/>
            <ac:spMk id="201" creationId="{9E179B74-48FA-4CFF-B16E-499D09999BB6}"/>
          </ac:spMkLst>
        </pc:spChg>
        <pc:spChg chg="mod topLvl">
          <ac:chgData name="hassan MH" userId="84cd2103f36ef0dc" providerId="LiveId" clId="{DEB09C12-C376-40B2-8D42-A50FB6EF1F24}" dt="2022-04-15T15:25:18.326" v="1635" actId="164"/>
          <ac:spMkLst>
            <pc:docMk/>
            <pc:sldMk cId="1188057779" sldId="343"/>
            <ac:spMk id="202" creationId="{A25E67AD-D4F5-4B7D-A46C-19CAEF498FC4}"/>
          </ac:spMkLst>
        </pc:spChg>
        <pc:spChg chg="mod topLvl">
          <ac:chgData name="hassan MH" userId="84cd2103f36ef0dc" providerId="LiveId" clId="{DEB09C12-C376-40B2-8D42-A50FB6EF1F24}" dt="2022-04-15T15:25:18.326" v="1635" actId="164"/>
          <ac:spMkLst>
            <pc:docMk/>
            <pc:sldMk cId="1188057779" sldId="343"/>
            <ac:spMk id="203" creationId="{B3CB4BE7-B3A4-41F0-82CD-193DA668952B}"/>
          </ac:spMkLst>
        </pc:spChg>
        <pc:spChg chg="mod topLvl">
          <ac:chgData name="hassan MH" userId="84cd2103f36ef0dc" providerId="LiveId" clId="{DEB09C12-C376-40B2-8D42-A50FB6EF1F24}" dt="2022-04-15T15:25:18.326" v="1635" actId="164"/>
          <ac:spMkLst>
            <pc:docMk/>
            <pc:sldMk cId="1188057779" sldId="343"/>
            <ac:spMk id="204" creationId="{7E4EEE51-B3C8-4870-B719-25E94E1B95F2}"/>
          </ac:spMkLst>
        </pc:spChg>
        <pc:spChg chg="mod topLvl">
          <ac:chgData name="hassan MH" userId="84cd2103f36ef0dc" providerId="LiveId" clId="{DEB09C12-C376-40B2-8D42-A50FB6EF1F24}" dt="2022-04-15T15:25:18.326" v="1635" actId="164"/>
          <ac:spMkLst>
            <pc:docMk/>
            <pc:sldMk cId="1188057779" sldId="343"/>
            <ac:spMk id="205" creationId="{83454F58-3DC3-4F8E-A0D6-C7B8B847CD12}"/>
          </ac:spMkLst>
        </pc:spChg>
        <pc:spChg chg="mod topLvl">
          <ac:chgData name="hassan MH" userId="84cd2103f36ef0dc" providerId="LiveId" clId="{DEB09C12-C376-40B2-8D42-A50FB6EF1F24}" dt="2022-04-15T15:25:18.326" v="1635" actId="164"/>
          <ac:spMkLst>
            <pc:docMk/>
            <pc:sldMk cId="1188057779" sldId="343"/>
            <ac:spMk id="206" creationId="{70A49C00-A78E-4744-9821-1BFEC20A495F}"/>
          </ac:spMkLst>
        </pc:spChg>
        <pc:spChg chg="mod topLvl">
          <ac:chgData name="hassan MH" userId="84cd2103f36ef0dc" providerId="LiveId" clId="{DEB09C12-C376-40B2-8D42-A50FB6EF1F24}" dt="2022-04-15T15:25:18.326" v="1635" actId="164"/>
          <ac:spMkLst>
            <pc:docMk/>
            <pc:sldMk cId="1188057779" sldId="343"/>
            <ac:spMk id="207" creationId="{6281D78B-100C-4AAB-A18C-CC6922FE855C}"/>
          </ac:spMkLst>
        </pc:spChg>
        <pc:spChg chg="mod topLvl">
          <ac:chgData name="hassan MH" userId="84cd2103f36ef0dc" providerId="LiveId" clId="{DEB09C12-C376-40B2-8D42-A50FB6EF1F24}" dt="2022-04-15T15:25:18.326" v="1635" actId="164"/>
          <ac:spMkLst>
            <pc:docMk/>
            <pc:sldMk cId="1188057779" sldId="343"/>
            <ac:spMk id="208" creationId="{75BB4EB9-E356-4BA9-9162-2EB80B138096}"/>
          </ac:spMkLst>
        </pc:spChg>
        <pc:spChg chg="mod topLvl">
          <ac:chgData name="hassan MH" userId="84cd2103f36ef0dc" providerId="LiveId" clId="{DEB09C12-C376-40B2-8D42-A50FB6EF1F24}" dt="2022-04-15T15:25:18.326" v="1635" actId="164"/>
          <ac:spMkLst>
            <pc:docMk/>
            <pc:sldMk cId="1188057779" sldId="343"/>
            <ac:spMk id="209" creationId="{C4D95CE1-4AEA-44FC-916B-DE198C1CF07B}"/>
          </ac:spMkLst>
        </pc:spChg>
        <pc:spChg chg="mod topLvl">
          <ac:chgData name="hassan MH" userId="84cd2103f36ef0dc" providerId="LiveId" clId="{DEB09C12-C376-40B2-8D42-A50FB6EF1F24}" dt="2022-04-15T15:25:18.326" v="1635" actId="164"/>
          <ac:spMkLst>
            <pc:docMk/>
            <pc:sldMk cId="1188057779" sldId="343"/>
            <ac:spMk id="210" creationId="{17840AFF-B5EF-4C68-A1F4-C4FB876FF105}"/>
          </ac:spMkLst>
        </pc:spChg>
        <pc:spChg chg="mod topLvl">
          <ac:chgData name="hassan MH" userId="84cd2103f36ef0dc" providerId="LiveId" clId="{DEB09C12-C376-40B2-8D42-A50FB6EF1F24}" dt="2022-04-15T15:25:30.981" v="1638" actId="14100"/>
          <ac:spMkLst>
            <pc:docMk/>
            <pc:sldMk cId="1188057779" sldId="343"/>
            <ac:spMk id="211" creationId="{5E47DF4C-6D4F-4302-9D86-F5F0BD1717CE}"/>
          </ac:spMkLst>
        </pc:spChg>
        <pc:spChg chg="mod topLvl">
          <ac:chgData name="hassan MH" userId="84cd2103f36ef0dc" providerId="LiveId" clId="{DEB09C12-C376-40B2-8D42-A50FB6EF1F24}" dt="2022-04-15T15:25:18.326" v="1635" actId="164"/>
          <ac:spMkLst>
            <pc:docMk/>
            <pc:sldMk cId="1188057779" sldId="343"/>
            <ac:spMk id="214" creationId="{33AD58C3-F165-4267-B949-5C830BF7FA88}"/>
          </ac:spMkLst>
        </pc:spChg>
        <pc:spChg chg="mod">
          <ac:chgData name="hassan MH" userId="84cd2103f36ef0dc" providerId="LiveId" clId="{DEB09C12-C376-40B2-8D42-A50FB6EF1F24}" dt="2022-04-15T15:24:03.611" v="1620" actId="165"/>
          <ac:spMkLst>
            <pc:docMk/>
            <pc:sldMk cId="1188057779" sldId="343"/>
            <ac:spMk id="216" creationId="{77A5F8D1-2FCC-491E-988C-38230F01C53B}"/>
          </ac:spMkLst>
        </pc:spChg>
        <pc:spChg chg="mod">
          <ac:chgData name="hassan MH" userId="84cd2103f36ef0dc" providerId="LiveId" clId="{DEB09C12-C376-40B2-8D42-A50FB6EF1F24}" dt="2022-04-15T15:24:03.611" v="1620" actId="165"/>
          <ac:spMkLst>
            <pc:docMk/>
            <pc:sldMk cId="1188057779" sldId="343"/>
            <ac:spMk id="217" creationId="{3EFD973E-5A78-45EA-9607-B2052C486527}"/>
          </ac:spMkLst>
        </pc:spChg>
        <pc:spChg chg="mod">
          <ac:chgData name="hassan MH" userId="84cd2103f36ef0dc" providerId="LiveId" clId="{DEB09C12-C376-40B2-8D42-A50FB6EF1F24}" dt="2022-04-15T15:24:03.611" v="1620" actId="165"/>
          <ac:spMkLst>
            <pc:docMk/>
            <pc:sldMk cId="1188057779" sldId="343"/>
            <ac:spMk id="218" creationId="{B77FFE6C-2F94-426E-A2D7-6646CCC13DAC}"/>
          </ac:spMkLst>
        </pc:spChg>
        <pc:spChg chg="mod">
          <ac:chgData name="hassan MH" userId="84cd2103f36ef0dc" providerId="LiveId" clId="{DEB09C12-C376-40B2-8D42-A50FB6EF1F24}" dt="2022-04-15T15:24:03.611" v="1620" actId="165"/>
          <ac:spMkLst>
            <pc:docMk/>
            <pc:sldMk cId="1188057779" sldId="343"/>
            <ac:spMk id="220" creationId="{96CED684-3265-48A5-8FCC-0E9B49A129B8}"/>
          </ac:spMkLst>
        </pc:spChg>
        <pc:spChg chg="mod">
          <ac:chgData name="hassan MH" userId="84cd2103f36ef0dc" providerId="LiveId" clId="{DEB09C12-C376-40B2-8D42-A50FB6EF1F24}" dt="2022-04-15T15:24:03.611" v="1620" actId="165"/>
          <ac:spMkLst>
            <pc:docMk/>
            <pc:sldMk cId="1188057779" sldId="343"/>
            <ac:spMk id="221" creationId="{BCE5D363-F880-4086-9DF7-707DEA2B057F}"/>
          </ac:spMkLst>
        </pc:spChg>
        <pc:spChg chg="mod">
          <ac:chgData name="hassan MH" userId="84cd2103f36ef0dc" providerId="LiveId" clId="{DEB09C12-C376-40B2-8D42-A50FB6EF1F24}" dt="2022-04-15T15:24:03.611" v="1620" actId="165"/>
          <ac:spMkLst>
            <pc:docMk/>
            <pc:sldMk cId="1188057779" sldId="343"/>
            <ac:spMk id="222" creationId="{EE718B62-931D-4EFE-9390-F72311A93537}"/>
          </ac:spMkLst>
        </pc:spChg>
        <pc:spChg chg="mod">
          <ac:chgData name="hassan MH" userId="84cd2103f36ef0dc" providerId="LiveId" clId="{DEB09C12-C376-40B2-8D42-A50FB6EF1F24}" dt="2022-04-15T15:24:03.611" v="1620" actId="165"/>
          <ac:spMkLst>
            <pc:docMk/>
            <pc:sldMk cId="1188057779" sldId="343"/>
            <ac:spMk id="223" creationId="{16BD310F-559F-4E0C-AE27-614783C94C69}"/>
          </ac:spMkLst>
        </pc:spChg>
        <pc:spChg chg="mod">
          <ac:chgData name="hassan MH" userId="84cd2103f36ef0dc" providerId="LiveId" clId="{DEB09C12-C376-40B2-8D42-A50FB6EF1F24}" dt="2022-04-15T15:24:03.611" v="1620" actId="165"/>
          <ac:spMkLst>
            <pc:docMk/>
            <pc:sldMk cId="1188057779" sldId="343"/>
            <ac:spMk id="224" creationId="{1CB99B1E-8406-4CBF-9D56-EB5CA240CF65}"/>
          </ac:spMkLst>
        </pc:spChg>
        <pc:spChg chg="mod">
          <ac:chgData name="hassan MH" userId="84cd2103f36ef0dc" providerId="LiveId" clId="{DEB09C12-C376-40B2-8D42-A50FB6EF1F24}" dt="2022-04-15T15:24:03.611" v="1620" actId="165"/>
          <ac:spMkLst>
            <pc:docMk/>
            <pc:sldMk cId="1188057779" sldId="343"/>
            <ac:spMk id="225" creationId="{74A50F60-19ED-446C-8F80-38AEE720BAFB}"/>
          </ac:spMkLst>
        </pc:spChg>
        <pc:spChg chg="mod">
          <ac:chgData name="hassan MH" userId="84cd2103f36ef0dc" providerId="LiveId" clId="{DEB09C12-C376-40B2-8D42-A50FB6EF1F24}" dt="2022-04-15T15:24:03.611" v="1620" actId="165"/>
          <ac:spMkLst>
            <pc:docMk/>
            <pc:sldMk cId="1188057779" sldId="343"/>
            <ac:spMk id="226" creationId="{670C8E3E-DD5D-4B1A-BE34-68964D3C9F41}"/>
          </ac:spMkLst>
        </pc:spChg>
        <pc:spChg chg="mod">
          <ac:chgData name="hassan MH" userId="84cd2103f36ef0dc" providerId="LiveId" clId="{DEB09C12-C376-40B2-8D42-A50FB6EF1F24}" dt="2022-04-15T15:24:03.611" v="1620" actId="165"/>
          <ac:spMkLst>
            <pc:docMk/>
            <pc:sldMk cId="1188057779" sldId="343"/>
            <ac:spMk id="227" creationId="{BC10F6FF-7DAA-4644-B7E0-7C10A8AD27AC}"/>
          </ac:spMkLst>
        </pc:spChg>
        <pc:spChg chg="mod">
          <ac:chgData name="hassan MH" userId="84cd2103f36ef0dc" providerId="LiveId" clId="{DEB09C12-C376-40B2-8D42-A50FB6EF1F24}" dt="2022-04-15T15:24:03.611" v="1620" actId="165"/>
          <ac:spMkLst>
            <pc:docMk/>
            <pc:sldMk cId="1188057779" sldId="343"/>
            <ac:spMk id="228" creationId="{D896A25C-C228-46FD-A089-7AC35A6E6154}"/>
          </ac:spMkLst>
        </pc:spChg>
        <pc:spChg chg="mod">
          <ac:chgData name="hassan MH" userId="84cd2103f36ef0dc" providerId="LiveId" clId="{DEB09C12-C376-40B2-8D42-A50FB6EF1F24}" dt="2022-04-15T15:24:03.611" v="1620" actId="165"/>
          <ac:spMkLst>
            <pc:docMk/>
            <pc:sldMk cId="1188057779" sldId="343"/>
            <ac:spMk id="229" creationId="{4EB835D9-F937-4135-8204-BC08061091BD}"/>
          </ac:spMkLst>
        </pc:spChg>
        <pc:spChg chg="mod">
          <ac:chgData name="hassan MH" userId="84cd2103f36ef0dc" providerId="LiveId" clId="{DEB09C12-C376-40B2-8D42-A50FB6EF1F24}" dt="2022-04-15T15:24:03.611" v="1620" actId="165"/>
          <ac:spMkLst>
            <pc:docMk/>
            <pc:sldMk cId="1188057779" sldId="343"/>
            <ac:spMk id="230" creationId="{FAF3F4D3-A107-4764-8AD8-56348FD61853}"/>
          </ac:spMkLst>
        </pc:spChg>
        <pc:spChg chg="mod">
          <ac:chgData name="hassan MH" userId="84cd2103f36ef0dc" providerId="LiveId" clId="{DEB09C12-C376-40B2-8D42-A50FB6EF1F24}" dt="2022-04-15T15:24:03.611" v="1620" actId="165"/>
          <ac:spMkLst>
            <pc:docMk/>
            <pc:sldMk cId="1188057779" sldId="343"/>
            <ac:spMk id="231" creationId="{446B2F04-D17D-4902-88B5-4A8F3A30EDCB}"/>
          </ac:spMkLst>
        </pc:spChg>
        <pc:spChg chg="mod">
          <ac:chgData name="hassan MH" userId="84cd2103f36ef0dc" providerId="LiveId" clId="{DEB09C12-C376-40B2-8D42-A50FB6EF1F24}" dt="2022-04-15T15:24:03.611" v="1620" actId="165"/>
          <ac:spMkLst>
            <pc:docMk/>
            <pc:sldMk cId="1188057779" sldId="343"/>
            <ac:spMk id="232" creationId="{7FA18E3C-7B9F-4CBE-8A40-A6A2313DCE90}"/>
          </ac:spMkLst>
        </pc:spChg>
        <pc:spChg chg="mod">
          <ac:chgData name="hassan MH" userId="84cd2103f36ef0dc" providerId="LiveId" clId="{DEB09C12-C376-40B2-8D42-A50FB6EF1F24}" dt="2022-04-15T15:24:03.611" v="1620" actId="165"/>
          <ac:spMkLst>
            <pc:docMk/>
            <pc:sldMk cId="1188057779" sldId="343"/>
            <ac:spMk id="233" creationId="{24D1C8A2-7437-456B-AF02-D61085665BBE}"/>
          </ac:spMkLst>
        </pc:spChg>
        <pc:spChg chg="mod">
          <ac:chgData name="hassan MH" userId="84cd2103f36ef0dc" providerId="LiveId" clId="{DEB09C12-C376-40B2-8D42-A50FB6EF1F24}" dt="2022-04-15T15:24:03.611" v="1620" actId="165"/>
          <ac:spMkLst>
            <pc:docMk/>
            <pc:sldMk cId="1188057779" sldId="343"/>
            <ac:spMk id="234" creationId="{211892FB-6850-4BAE-97B7-1331C4F75255}"/>
          </ac:spMkLst>
        </pc:spChg>
        <pc:spChg chg="mod">
          <ac:chgData name="hassan MH" userId="84cd2103f36ef0dc" providerId="LiveId" clId="{DEB09C12-C376-40B2-8D42-A50FB6EF1F24}" dt="2022-04-15T15:24:03.611" v="1620" actId="165"/>
          <ac:spMkLst>
            <pc:docMk/>
            <pc:sldMk cId="1188057779" sldId="343"/>
            <ac:spMk id="235" creationId="{83AD57A3-A448-406C-A416-5B48768233F8}"/>
          </ac:spMkLst>
        </pc:spChg>
        <pc:spChg chg="mod">
          <ac:chgData name="hassan MH" userId="84cd2103f36ef0dc" providerId="LiveId" clId="{DEB09C12-C376-40B2-8D42-A50FB6EF1F24}" dt="2022-04-15T15:24:03.611" v="1620" actId="165"/>
          <ac:spMkLst>
            <pc:docMk/>
            <pc:sldMk cId="1188057779" sldId="343"/>
            <ac:spMk id="236" creationId="{47A5423C-7718-4D6E-9F0E-E794D12CC00F}"/>
          </ac:spMkLst>
        </pc:spChg>
        <pc:spChg chg="mod">
          <ac:chgData name="hassan MH" userId="84cd2103f36ef0dc" providerId="LiveId" clId="{DEB09C12-C376-40B2-8D42-A50FB6EF1F24}" dt="2022-04-15T15:24:03.611" v="1620" actId="165"/>
          <ac:spMkLst>
            <pc:docMk/>
            <pc:sldMk cId="1188057779" sldId="343"/>
            <ac:spMk id="237" creationId="{E4CAB1F1-02E1-412C-99FC-2AE6829BE62F}"/>
          </ac:spMkLst>
        </pc:spChg>
        <pc:spChg chg="mod">
          <ac:chgData name="hassan MH" userId="84cd2103f36ef0dc" providerId="LiveId" clId="{DEB09C12-C376-40B2-8D42-A50FB6EF1F24}" dt="2022-04-15T15:24:03.611" v="1620" actId="165"/>
          <ac:spMkLst>
            <pc:docMk/>
            <pc:sldMk cId="1188057779" sldId="343"/>
            <ac:spMk id="238" creationId="{E849BCD4-9145-4E09-A25B-79DE0BE902BD}"/>
          </ac:spMkLst>
        </pc:spChg>
        <pc:spChg chg="mod">
          <ac:chgData name="hassan MH" userId="84cd2103f36ef0dc" providerId="LiveId" clId="{DEB09C12-C376-40B2-8D42-A50FB6EF1F24}" dt="2022-04-15T15:24:03.611" v="1620" actId="165"/>
          <ac:spMkLst>
            <pc:docMk/>
            <pc:sldMk cId="1188057779" sldId="343"/>
            <ac:spMk id="239" creationId="{C3E1217A-BA10-4D02-8526-88483201998E}"/>
          </ac:spMkLst>
        </pc:spChg>
        <pc:spChg chg="mod">
          <ac:chgData name="hassan MH" userId="84cd2103f36ef0dc" providerId="LiveId" clId="{DEB09C12-C376-40B2-8D42-A50FB6EF1F24}" dt="2022-04-15T15:24:03.611" v="1620" actId="165"/>
          <ac:spMkLst>
            <pc:docMk/>
            <pc:sldMk cId="1188057779" sldId="343"/>
            <ac:spMk id="240" creationId="{06D5C812-71FE-44F0-AE3A-CB5B08800612}"/>
          </ac:spMkLst>
        </pc:spChg>
        <pc:spChg chg="mod">
          <ac:chgData name="hassan MH" userId="84cd2103f36ef0dc" providerId="LiveId" clId="{DEB09C12-C376-40B2-8D42-A50FB6EF1F24}" dt="2022-04-15T15:24:03.611" v="1620" actId="165"/>
          <ac:spMkLst>
            <pc:docMk/>
            <pc:sldMk cId="1188057779" sldId="343"/>
            <ac:spMk id="241" creationId="{63050E10-2502-47DB-9463-7FCA7C8C9B85}"/>
          </ac:spMkLst>
        </pc:spChg>
        <pc:spChg chg="mod">
          <ac:chgData name="hassan MH" userId="84cd2103f36ef0dc" providerId="LiveId" clId="{DEB09C12-C376-40B2-8D42-A50FB6EF1F24}" dt="2022-04-15T15:24:03.611" v="1620" actId="165"/>
          <ac:spMkLst>
            <pc:docMk/>
            <pc:sldMk cId="1188057779" sldId="343"/>
            <ac:spMk id="242" creationId="{1AB5297F-82B1-4060-ACEE-FD4C055A035D}"/>
          </ac:spMkLst>
        </pc:spChg>
        <pc:spChg chg="mod">
          <ac:chgData name="hassan MH" userId="84cd2103f36ef0dc" providerId="LiveId" clId="{DEB09C12-C376-40B2-8D42-A50FB6EF1F24}" dt="2022-04-15T15:24:03.611" v="1620" actId="165"/>
          <ac:spMkLst>
            <pc:docMk/>
            <pc:sldMk cId="1188057779" sldId="343"/>
            <ac:spMk id="243" creationId="{180A7790-6ACF-4034-9F5C-FFEB33330F9D}"/>
          </ac:spMkLst>
        </pc:spChg>
        <pc:spChg chg="mod">
          <ac:chgData name="hassan MH" userId="84cd2103f36ef0dc" providerId="LiveId" clId="{DEB09C12-C376-40B2-8D42-A50FB6EF1F24}" dt="2022-04-15T15:24:03.611" v="1620" actId="165"/>
          <ac:spMkLst>
            <pc:docMk/>
            <pc:sldMk cId="1188057779" sldId="343"/>
            <ac:spMk id="244" creationId="{E3A8AFE7-3C3B-4B30-8D6C-9DF0EA4C6945}"/>
          </ac:spMkLst>
        </pc:spChg>
        <pc:spChg chg="mod">
          <ac:chgData name="hassan MH" userId="84cd2103f36ef0dc" providerId="LiveId" clId="{DEB09C12-C376-40B2-8D42-A50FB6EF1F24}" dt="2022-04-15T15:24:03.611" v="1620" actId="165"/>
          <ac:spMkLst>
            <pc:docMk/>
            <pc:sldMk cId="1188057779" sldId="343"/>
            <ac:spMk id="245" creationId="{0C79DF00-985C-4798-B72D-1C787F850E66}"/>
          </ac:spMkLst>
        </pc:spChg>
        <pc:spChg chg="mod">
          <ac:chgData name="hassan MH" userId="84cd2103f36ef0dc" providerId="LiveId" clId="{DEB09C12-C376-40B2-8D42-A50FB6EF1F24}" dt="2022-04-15T15:24:03.611" v="1620" actId="165"/>
          <ac:spMkLst>
            <pc:docMk/>
            <pc:sldMk cId="1188057779" sldId="343"/>
            <ac:spMk id="246" creationId="{88E52701-9542-4485-9FE0-DED17426B5FD}"/>
          </ac:spMkLst>
        </pc:spChg>
        <pc:spChg chg="mod">
          <ac:chgData name="hassan MH" userId="84cd2103f36ef0dc" providerId="LiveId" clId="{DEB09C12-C376-40B2-8D42-A50FB6EF1F24}" dt="2022-04-15T15:23:39.047" v="1615" actId="20577"/>
          <ac:spMkLst>
            <pc:docMk/>
            <pc:sldMk cId="1188057779" sldId="343"/>
            <ac:spMk id="330" creationId="{CA068C30-7340-45B4-B4F1-E24B7FBCBFC7}"/>
          </ac:spMkLst>
        </pc:spChg>
        <pc:spChg chg="mod">
          <ac:chgData name="hassan MH" userId="84cd2103f36ef0dc" providerId="LiveId" clId="{DEB09C12-C376-40B2-8D42-A50FB6EF1F24}" dt="2022-04-15T15:23:08.786" v="1611" actId="1076"/>
          <ac:spMkLst>
            <pc:docMk/>
            <pc:sldMk cId="1188057779" sldId="343"/>
            <ac:spMk id="331" creationId="{A668A7AD-D360-464C-95CD-05A1817379CF}"/>
          </ac:spMkLst>
        </pc:spChg>
        <pc:grpChg chg="del">
          <ac:chgData name="hassan MH" userId="84cd2103f36ef0dc" providerId="LiveId" clId="{DEB09C12-C376-40B2-8D42-A50FB6EF1F24}" dt="2022-04-15T15:22:32.327" v="1591" actId="478"/>
          <ac:grpSpMkLst>
            <pc:docMk/>
            <pc:sldMk cId="1188057779" sldId="343"/>
            <ac:grpSpMk id="5" creationId="{9ECC7B5F-226B-42B0-B315-AB3A2F92D2B4}"/>
          </ac:grpSpMkLst>
        </pc:grpChg>
        <pc:grpChg chg="del mod">
          <ac:chgData name="hassan MH" userId="84cd2103f36ef0dc" providerId="LiveId" clId="{DEB09C12-C376-40B2-8D42-A50FB6EF1F24}" dt="2022-04-15T15:24:39.273" v="1626" actId="27803"/>
          <ac:grpSpMkLst>
            <pc:docMk/>
            <pc:sldMk cId="1188057779" sldId="343"/>
            <ac:grpSpMk id="24" creationId="{5C50D6B9-50D6-451A-B617-F047E2DC4A1F}"/>
          </ac:grpSpMkLst>
        </pc:grpChg>
        <pc:grpChg chg="mod">
          <ac:chgData name="hassan MH" userId="84cd2103f36ef0dc" providerId="LiveId" clId="{DEB09C12-C376-40B2-8D42-A50FB6EF1F24}" dt="2022-04-15T15:24:58.863" v="1631" actId="164"/>
          <ac:grpSpMkLst>
            <pc:docMk/>
            <pc:sldMk cId="1188057779" sldId="343"/>
            <ac:grpSpMk id="80" creationId="{1C5A2F37-EC08-493A-8034-4ACEB5EF08AE}"/>
          </ac:grpSpMkLst>
        </pc:grpChg>
        <pc:grpChg chg="del">
          <ac:chgData name="hassan MH" userId="84cd2103f36ef0dc" providerId="LiveId" clId="{DEB09C12-C376-40B2-8D42-A50FB6EF1F24}" dt="2022-04-15T15:22:32.949" v="1592" actId="478"/>
          <ac:grpSpMkLst>
            <pc:docMk/>
            <pc:sldMk cId="1188057779" sldId="343"/>
            <ac:grpSpMk id="92" creationId="{EA77BFC3-69F6-4F01-AF8D-20D48A61F198}"/>
          </ac:grpSpMkLst>
        </pc:grpChg>
        <pc:grpChg chg="mod">
          <ac:chgData name="hassan MH" userId="84cd2103f36ef0dc" providerId="LiveId" clId="{DEB09C12-C376-40B2-8D42-A50FB6EF1F24}" dt="2022-04-15T15:24:58.863" v="1631" actId="164"/>
          <ac:grpSpMkLst>
            <pc:docMk/>
            <pc:sldMk cId="1188057779" sldId="343"/>
            <ac:grpSpMk id="99" creationId="{DBB55EB9-D893-40A9-935D-06F7CA59B7AE}"/>
          </ac:grpSpMkLst>
        </pc:grpChg>
        <pc:grpChg chg="add mod">
          <ac:chgData name="hassan MH" userId="84cd2103f36ef0dc" providerId="LiveId" clId="{DEB09C12-C376-40B2-8D42-A50FB6EF1F24}" dt="2022-04-15T16:02:20.667" v="2201" actId="164"/>
          <ac:grpSpMkLst>
            <pc:docMk/>
            <pc:sldMk cId="1188057779" sldId="343"/>
            <ac:grpSpMk id="102" creationId="{741698B0-4AF5-450F-8CBB-E2EF74B35C85}"/>
          </ac:grpSpMkLst>
        </pc:grpChg>
        <pc:grpChg chg="add mod">
          <ac:chgData name="hassan MH" userId="84cd2103f36ef0dc" providerId="LiveId" clId="{DEB09C12-C376-40B2-8D42-A50FB6EF1F24}" dt="2022-04-15T16:02:20.667" v="2201" actId="164"/>
          <ac:grpSpMkLst>
            <pc:docMk/>
            <pc:sldMk cId="1188057779" sldId="343"/>
            <ac:grpSpMk id="103" creationId="{A13EEC93-F863-49F3-865A-F533FADBAD06}"/>
          </ac:grpSpMkLst>
        </pc:grpChg>
        <pc:grpChg chg="add del mod">
          <ac:chgData name="hassan MH" userId="84cd2103f36ef0dc" providerId="LiveId" clId="{DEB09C12-C376-40B2-8D42-A50FB6EF1F24}" dt="2022-04-15T16:58:49.850" v="2319" actId="21"/>
          <ac:grpSpMkLst>
            <pc:docMk/>
            <pc:sldMk cId="1188057779" sldId="343"/>
            <ac:grpSpMk id="104" creationId="{23E0720A-4EFD-49FD-B18C-D4B051B63074}"/>
          </ac:grpSpMkLst>
        </pc:grpChg>
        <pc:grpChg chg="add mod">
          <ac:chgData name="hassan MH" userId="84cd2103f36ef0dc" providerId="LiveId" clId="{DEB09C12-C376-40B2-8D42-A50FB6EF1F24}" dt="2022-04-15T16:02:24.589" v="2204" actId="1076"/>
          <ac:grpSpMkLst>
            <pc:docMk/>
            <pc:sldMk cId="1188057779" sldId="343"/>
            <ac:grpSpMk id="105" creationId="{4B64679F-51E2-43A9-BF7C-81F1486872DB}"/>
          </ac:grpSpMkLst>
        </pc:grpChg>
        <pc:grpChg chg="add del mod">
          <ac:chgData name="hassan MH" userId="84cd2103f36ef0dc" providerId="LiveId" clId="{DEB09C12-C376-40B2-8D42-A50FB6EF1F24}" dt="2022-04-15T15:24:03.611" v="1620" actId="165"/>
          <ac:grpSpMkLst>
            <pc:docMk/>
            <pc:sldMk cId="1188057779" sldId="343"/>
            <ac:grpSpMk id="188" creationId="{862F0163-EF11-46A5-BC33-9EEB2E479662}"/>
          </ac:grpSpMkLst>
        </pc:grpChg>
        <pc:grpChg chg="mod topLvl">
          <ac:chgData name="hassan MH" userId="84cd2103f36ef0dc" providerId="LiveId" clId="{DEB09C12-C376-40B2-8D42-A50FB6EF1F24}" dt="2022-04-15T15:25:18.326" v="1635" actId="164"/>
          <ac:grpSpMkLst>
            <pc:docMk/>
            <pc:sldMk cId="1188057779" sldId="343"/>
            <ac:grpSpMk id="212" creationId="{47C6540A-D597-421E-9813-A722DE6E154D}"/>
          </ac:grpSpMkLst>
        </pc:grpChg>
        <pc:grpChg chg="del mod topLvl">
          <ac:chgData name="hassan MH" userId="84cd2103f36ef0dc" providerId="LiveId" clId="{DEB09C12-C376-40B2-8D42-A50FB6EF1F24}" dt="2022-04-15T15:24:06.598" v="1621" actId="478"/>
          <ac:grpSpMkLst>
            <pc:docMk/>
            <pc:sldMk cId="1188057779" sldId="343"/>
            <ac:grpSpMk id="213" creationId="{B750C3B1-E2FD-4048-9B66-466E348F81E0}"/>
          </ac:grpSpMkLst>
        </pc:grpChg>
        <pc:grpChg chg="mod">
          <ac:chgData name="hassan MH" userId="84cd2103f36ef0dc" providerId="LiveId" clId="{DEB09C12-C376-40B2-8D42-A50FB6EF1F24}" dt="2022-04-15T15:24:03.611" v="1620" actId="165"/>
          <ac:grpSpMkLst>
            <pc:docMk/>
            <pc:sldMk cId="1188057779" sldId="343"/>
            <ac:grpSpMk id="215" creationId="{55454CF6-B830-4F41-A397-CB0B34CC7F0C}"/>
          </ac:grpSpMkLst>
        </pc:grpChg>
        <pc:grpChg chg="mod">
          <ac:chgData name="hassan MH" userId="84cd2103f36ef0dc" providerId="LiveId" clId="{DEB09C12-C376-40B2-8D42-A50FB6EF1F24}" dt="2022-04-15T15:24:03.611" v="1620" actId="165"/>
          <ac:grpSpMkLst>
            <pc:docMk/>
            <pc:sldMk cId="1188057779" sldId="343"/>
            <ac:grpSpMk id="219" creationId="{D8106527-CB86-482C-BA00-2C18956493FF}"/>
          </ac:grpSpMkLst>
        </pc:grpChg>
        <pc:grpChg chg="mod">
          <ac:chgData name="hassan MH" userId="84cd2103f36ef0dc" providerId="LiveId" clId="{DEB09C12-C376-40B2-8D42-A50FB6EF1F24}" dt="2022-04-15T16:02:23.423" v="2202" actId="164"/>
          <ac:grpSpMkLst>
            <pc:docMk/>
            <pc:sldMk cId="1188057779" sldId="343"/>
            <ac:grpSpMk id="273" creationId="{ECBE5A8E-725F-4B8B-8FCF-04A6858968A4}"/>
          </ac:grpSpMkLst>
        </pc:grpChg>
        <pc:grpChg chg="del">
          <ac:chgData name="hassan MH" userId="84cd2103f36ef0dc" providerId="LiveId" clId="{DEB09C12-C376-40B2-8D42-A50FB6EF1F24}" dt="2022-04-15T15:22:31.082" v="1590" actId="478"/>
          <ac:grpSpMkLst>
            <pc:docMk/>
            <pc:sldMk cId="1188057779" sldId="343"/>
            <ac:grpSpMk id="380" creationId="{FE8501EB-2B5F-4684-86A2-69500A20056E}"/>
          </ac:grpSpMkLst>
        </pc:grpChg>
        <pc:picChg chg="add del mod">
          <ac:chgData name="hassan MH" userId="84cd2103f36ef0dc" providerId="LiveId" clId="{DEB09C12-C376-40B2-8D42-A50FB6EF1F24}" dt="2022-04-15T15:24:39.273" v="1626" actId="27803"/>
          <ac:picMkLst>
            <pc:docMk/>
            <pc:sldMk cId="1188057779" sldId="343"/>
            <ac:picMk id="6" creationId="{A71B3DB8-39A6-4CCE-A78B-78BBF8C3ACA9}"/>
          </ac:picMkLst>
        </pc:picChg>
        <pc:picChg chg="del">
          <ac:chgData name="hassan MH" userId="84cd2103f36ef0dc" providerId="LiveId" clId="{DEB09C12-C376-40B2-8D42-A50FB6EF1F24}" dt="2022-04-15T16:06:51.900" v="2245" actId="478"/>
          <ac:picMkLst>
            <pc:docMk/>
            <pc:sldMk cId="1188057779" sldId="343"/>
            <ac:picMk id="22" creationId="{8E954309-8309-435D-AD98-CED17F6DCDD2}"/>
          </ac:picMkLst>
        </pc:picChg>
        <pc:picChg chg="add del mod">
          <ac:chgData name="hassan MH" userId="84cd2103f36ef0dc" providerId="LiveId" clId="{DEB09C12-C376-40B2-8D42-A50FB6EF1F24}" dt="2022-04-15T16:58:38.382" v="2316"/>
          <ac:picMkLst>
            <pc:docMk/>
            <pc:sldMk cId="1188057779" sldId="343"/>
            <ac:picMk id="106" creationId="{9B0B5808-30E0-4BD6-A469-0B177691A096}"/>
          </ac:picMkLst>
        </pc:picChg>
        <pc:picChg chg="add mod">
          <ac:chgData name="hassan MH" userId="84cd2103f36ef0dc" providerId="LiveId" clId="{DEB09C12-C376-40B2-8D42-A50FB6EF1F24}" dt="2022-04-15T16:58:54.874" v="2322" actId="1076"/>
          <ac:picMkLst>
            <pc:docMk/>
            <pc:sldMk cId="1188057779" sldId="343"/>
            <ac:picMk id="107" creationId="{8F3508C1-A9D3-4F3C-A084-7C4C23F6A256}"/>
          </ac:picMkLst>
        </pc:picChg>
      </pc:sldChg>
      <pc:sldChg chg="del">
        <pc:chgData name="hassan MH" userId="84cd2103f36ef0dc" providerId="LiveId" clId="{DEB09C12-C376-40B2-8D42-A50FB6EF1F24}" dt="2022-04-15T12:33:46.260" v="0" actId="47"/>
        <pc:sldMkLst>
          <pc:docMk/>
          <pc:sldMk cId="4285557536" sldId="343"/>
        </pc:sldMkLst>
      </pc:sldChg>
      <pc:sldChg chg="del">
        <pc:chgData name="hassan MH" userId="84cd2103f36ef0dc" providerId="LiveId" clId="{DEB09C12-C376-40B2-8D42-A50FB6EF1F24}" dt="2022-04-15T12:33:46.260" v="0" actId="47"/>
        <pc:sldMkLst>
          <pc:docMk/>
          <pc:sldMk cId="3155908382" sldId="344"/>
        </pc:sldMkLst>
      </pc:sldChg>
      <pc:sldChg chg="add del setBg">
        <pc:chgData name="hassan MH" userId="84cd2103f36ef0dc" providerId="LiveId" clId="{DEB09C12-C376-40B2-8D42-A50FB6EF1F24}" dt="2022-04-15T15:29:08.684" v="1663"/>
        <pc:sldMkLst>
          <pc:docMk/>
          <pc:sldMk cId="4095508631" sldId="344"/>
        </pc:sldMkLst>
      </pc:sldChg>
      <pc:sldChg chg="addSp delSp modSp mod modNotesTx">
        <pc:chgData name="hassan MH" userId="84cd2103f36ef0dc" providerId="LiveId" clId="{DEB09C12-C376-40B2-8D42-A50FB6EF1F24}" dt="2022-04-15T17:00:02.089" v="2345" actId="1076"/>
        <pc:sldMkLst>
          <pc:docMk/>
          <pc:sldMk cId="4106468095" sldId="344"/>
        </pc:sldMkLst>
        <pc:spChg chg="mod">
          <ac:chgData name="hassan MH" userId="84cd2103f36ef0dc" providerId="LiveId" clId="{DEB09C12-C376-40B2-8D42-A50FB6EF1F24}" dt="2022-04-15T15:40:10.889" v="1807" actId="1076"/>
          <ac:spMkLst>
            <pc:docMk/>
            <pc:sldMk cId="4106468095" sldId="344"/>
            <ac:spMk id="8" creationId="{7D491AE9-538C-4C21-B0C1-3D0004632857}"/>
          </ac:spMkLst>
        </pc:spChg>
        <pc:spChg chg="mod topLvl">
          <ac:chgData name="hassan MH" userId="84cd2103f36ef0dc" providerId="LiveId" clId="{DEB09C12-C376-40B2-8D42-A50FB6EF1F24}" dt="2022-04-15T15:34:57.555" v="1758" actId="164"/>
          <ac:spMkLst>
            <pc:docMk/>
            <pc:sldMk cId="4106468095" sldId="344"/>
            <ac:spMk id="13" creationId="{10953DA8-2034-4987-84AE-99F02925F3DA}"/>
          </ac:spMkLst>
        </pc:spChg>
        <pc:spChg chg="mod">
          <ac:chgData name="hassan MH" userId="84cd2103f36ef0dc" providerId="LiveId" clId="{DEB09C12-C376-40B2-8D42-A50FB6EF1F24}" dt="2022-04-15T15:30:25.189" v="1686" actId="20577"/>
          <ac:spMkLst>
            <pc:docMk/>
            <pc:sldMk cId="4106468095" sldId="344"/>
            <ac:spMk id="14" creationId="{FF46C56F-2A13-4DD9-95CC-91FEFF572BE9}"/>
          </ac:spMkLst>
        </pc:spChg>
        <pc:spChg chg="del">
          <ac:chgData name="hassan MH" userId="84cd2103f36ef0dc" providerId="LiveId" clId="{DEB09C12-C376-40B2-8D42-A50FB6EF1F24}" dt="2022-04-15T15:29:17.485" v="1666" actId="478"/>
          <ac:spMkLst>
            <pc:docMk/>
            <pc:sldMk cId="4106468095" sldId="344"/>
            <ac:spMk id="19" creationId="{7E8CC648-F614-4CAD-A77C-B728931F7DAC}"/>
          </ac:spMkLst>
        </pc:spChg>
        <pc:spChg chg="mod">
          <ac:chgData name="hassan MH" userId="84cd2103f36ef0dc" providerId="LiveId" clId="{DEB09C12-C376-40B2-8D42-A50FB6EF1F24}" dt="2022-04-15T15:42:57.587" v="1894" actId="1076"/>
          <ac:spMkLst>
            <pc:docMk/>
            <pc:sldMk cId="4106468095" sldId="344"/>
            <ac:spMk id="20" creationId="{DDB83184-C0F0-4D85-91C8-9C410CE836B1}"/>
          </ac:spMkLst>
        </pc:spChg>
        <pc:spChg chg="del">
          <ac:chgData name="hassan MH" userId="84cd2103f36ef0dc" providerId="LiveId" clId="{DEB09C12-C376-40B2-8D42-A50FB6EF1F24}" dt="2022-04-15T15:29:36.580" v="1671" actId="478"/>
          <ac:spMkLst>
            <pc:docMk/>
            <pc:sldMk cId="4106468095" sldId="344"/>
            <ac:spMk id="25" creationId="{33AEC07B-32FC-4303-A244-D1CA32499EAB}"/>
          </ac:spMkLst>
        </pc:spChg>
        <pc:spChg chg="mod topLvl">
          <ac:chgData name="hassan MH" userId="84cd2103f36ef0dc" providerId="LiveId" clId="{DEB09C12-C376-40B2-8D42-A50FB6EF1F24}" dt="2022-04-15T16:02:37.725" v="2205" actId="164"/>
          <ac:spMkLst>
            <pc:docMk/>
            <pc:sldMk cId="4106468095" sldId="344"/>
            <ac:spMk id="32" creationId="{718BC350-EB26-41AA-96FA-4BF6B9B28A9E}"/>
          </ac:spMkLst>
        </pc:spChg>
        <pc:spChg chg="del">
          <ac:chgData name="hassan MH" userId="84cd2103f36ef0dc" providerId="LiveId" clId="{DEB09C12-C376-40B2-8D42-A50FB6EF1F24}" dt="2022-04-15T15:29:36.580" v="1671" actId="478"/>
          <ac:spMkLst>
            <pc:docMk/>
            <pc:sldMk cId="4106468095" sldId="344"/>
            <ac:spMk id="33" creationId="{5EF1032A-E05C-42D7-94E4-0BCC713586E3}"/>
          </ac:spMkLst>
        </pc:spChg>
        <pc:spChg chg="del">
          <ac:chgData name="hassan MH" userId="84cd2103f36ef0dc" providerId="LiveId" clId="{DEB09C12-C376-40B2-8D42-A50FB6EF1F24}" dt="2022-04-15T15:29:16.320" v="1664" actId="478"/>
          <ac:spMkLst>
            <pc:docMk/>
            <pc:sldMk cId="4106468095" sldId="344"/>
            <ac:spMk id="34" creationId="{9F56760A-0864-45A0-8EBD-09C5B9EFEA1B}"/>
          </ac:spMkLst>
        </pc:spChg>
        <pc:spChg chg="mod topLvl">
          <ac:chgData name="hassan MH" userId="84cd2103f36ef0dc" providerId="LiveId" clId="{DEB09C12-C376-40B2-8D42-A50FB6EF1F24}" dt="2022-04-15T16:57:05.146" v="2271" actId="165"/>
          <ac:spMkLst>
            <pc:docMk/>
            <pc:sldMk cId="4106468095" sldId="344"/>
            <ac:spMk id="35" creationId="{728F9791-EA1B-475C-A09B-5BE5962B6286}"/>
          </ac:spMkLst>
        </pc:spChg>
        <pc:spChg chg="del mod topLvl">
          <ac:chgData name="hassan MH" userId="84cd2103f36ef0dc" providerId="LiveId" clId="{DEB09C12-C376-40B2-8D42-A50FB6EF1F24}" dt="2022-04-15T15:29:54.020" v="1676" actId="478"/>
          <ac:spMkLst>
            <pc:docMk/>
            <pc:sldMk cId="4106468095" sldId="344"/>
            <ac:spMk id="37" creationId="{C36971DA-F049-4FBC-AC5D-F70BF630C8B3}"/>
          </ac:spMkLst>
        </pc:spChg>
        <pc:spChg chg="mod">
          <ac:chgData name="hassan MH" userId="84cd2103f36ef0dc" providerId="LiveId" clId="{DEB09C12-C376-40B2-8D42-A50FB6EF1F24}" dt="2022-04-15T15:29:50.894" v="1675" actId="165"/>
          <ac:spMkLst>
            <pc:docMk/>
            <pc:sldMk cId="4106468095" sldId="344"/>
            <ac:spMk id="38" creationId="{63327E2F-B710-4C3B-9B01-8E82B22DC271}"/>
          </ac:spMkLst>
        </pc:spChg>
        <pc:spChg chg="mod">
          <ac:chgData name="hassan MH" userId="84cd2103f36ef0dc" providerId="LiveId" clId="{DEB09C12-C376-40B2-8D42-A50FB6EF1F24}" dt="2022-04-15T16:57:05.146" v="2271" actId="165"/>
          <ac:spMkLst>
            <pc:docMk/>
            <pc:sldMk cId="4106468095" sldId="344"/>
            <ac:spMk id="41" creationId="{C2684B5A-A56A-4E52-83C7-EDF5E242618A}"/>
          </ac:spMkLst>
        </pc:spChg>
        <pc:spChg chg="mod">
          <ac:chgData name="hassan MH" userId="84cd2103f36ef0dc" providerId="LiveId" clId="{DEB09C12-C376-40B2-8D42-A50FB6EF1F24}" dt="2022-04-15T16:57:05.146" v="2271" actId="165"/>
          <ac:spMkLst>
            <pc:docMk/>
            <pc:sldMk cId="4106468095" sldId="344"/>
            <ac:spMk id="42" creationId="{6AE986D4-6811-4F0C-AF45-19897847A081}"/>
          </ac:spMkLst>
        </pc:spChg>
        <pc:spChg chg="mod">
          <ac:chgData name="hassan MH" userId="84cd2103f36ef0dc" providerId="LiveId" clId="{DEB09C12-C376-40B2-8D42-A50FB6EF1F24}" dt="2022-04-15T16:57:05.146" v="2271" actId="165"/>
          <ac:spMkLst>
            <pc:docMk/>
            <pc:sldMk cId="4106468095" sldId="344"/>
            <ac:spMk id="43" creationId="{9091019D-71F8-4FF5-92CD-A3E0D23AD606}"/>
          </ac:spMkLst>
        </pc:spChg>
        <pc:spChg chg="mod">
          <ac:chgData name="hassan MH" userId="84cd2103f36ef0dc" providerId="LiveId" clId="{DEB09C12-C376-40B2-8D42-A50FB6EF1F24}" dt="2022-04-15T16:57:05.146" v="2271" actId="165"/>
          <ac:spMkLst>
            <pc:docMk/>
            <pc:sldMk cId="4106468095" sldId="344"/>
            <ac:spMk id="44" creationId="{935D0F37-AF74-4E95-8FDD-F7F4D86D2C3B}"/>
          </ac:spMkLst>
        </pc:spChg>
        <pc:spChg chg="mod">
          <ac:chgData name="hassan MH" userId="84cd2103f36ef0dc" providerId="LiveId" clId="{DEB09C12-C376-40B2-8D42-A50FB6EF1F24}" dt="2022-04-15T16:57:05.146" v="2271" actId="165"/>
          <ac:spMkLst>
            <pc:docMk/>
            <pc:sldMk cId="4106468095" sldId="344"/>
            <ac:spMk id="45" creationId="{8B012809-2726-45A4-814F-EE036071C9A7}"/>
          </ac:spMkLst>
        </pc:spChg>
        <pc:spChg chg="mod">
          <ac:chgData name="hassan MH" userId="84cd2103f36ef0dc" providerId="LiveId" clId="{DEB09C12-C376-40B2-8D42-A50FB6EF1F24}" dt="2022-04-15T16:57:05.146" v="2271" actId="165"/>
          <ac:spMkLst>
            <pc:docMk/>
            <pc:sldMk cId="4106468095" sldId="344"/>
            <ac:spMk id="46" creationId="{5C375BE1-C45C-4819-9162-E3CD877F68B0}"/>
          </ac:spMkLst>
        </pc:spChg>
        <pc:spChg chg="mod">
          <ac:chgData name="hassan MH" userId="84cd2103f36ef0dc" providerId="LiveId" clId="{DEB09C12-C376-40B2-8D42-A50FB6EF1F24}" dt="2022-04-15T16:57:05.146" v="2271" actId="165"/>
          <ac:spMkLst>
            <pc:docMk/>
            <pc:sldMk cId="4106468095" sldId="344"/>
            <ac:spMk id="47" creationId="{5BB93C76-937A-40CF-B113-044A959EB7E6}"/>
          </ac:spMkLst>
        </pc:spChg>
        <pc:spChg chg="mod">
          <ac:chgData name="hassan MH" userId="84cd2103f36ef0dc" providerId="LiveId" clId="{DEB09C12-C376-40B2-8D42-A50FB6EF1F24}" dt="2022-04-15T16:57:05.146" v="2271" actId="165"/>
          <ac:spMkLst>
            <pc:docMk/>
            <pc:sldMk cId="4106468095" sldId="344"/>
            <ac:spMk id="48" creationId="{25888187-0FCE-4757-A103-E08DCC683706}"/>
          </ac:spMkLst>
        </pc:spChg>
        <pc:spChg chg="mod">
          <ac:chgData name="hassan MH" userId="84cd2103f36ef0dc" providerId="LiveId" clId="{DEB09C12-C376-40B2-8D42-A50FB6EF1F24}" dt="2022-04-15T16:57:05.146" v="2271" actId="165"/>
          <ac:spMkLst>
            <pc:docMk/>
            <pc:sldMk cId="4106468095" sldId="344"/>
            <ac:spMk id="49" creationId="{2012D8B8-A9AE-457A-A850-54DCCB6D296F}"/>
          </ac:spMkLst>
        </pc:spChg>
        <pc:spChg chg="mod">
          <ac:chgData name="hassan MH" userId="84cd2103f36ef0dc" providerId="LiveId" clId="{DEB09C12-C376-40B2-8D42-A50FB6EF1F24}" dt="2022-04-15T16:57:05.146" v="2271" actId="165"/>
          <ac:spMkLst>
            <pc:docMk/>
            <pc:sldMk cId="4106468095" sldId="344"/>
            <ac:spMk id="50" creationId="{416F4E3D-23EB-4612-9C33-3DEB59D4CA47}"/>
          </ac:spMkLst>
        </pc:spChg>
        <pc:spChg chg="mod">
          <ac:chgData name="hassan MH" userId="84cd2103f36ef0dc" providerId="LiveId" clId="{DEB09C12-C376-40B2-8D42-A50FB6EF1F24}" dt="2022-04-15T16:57:05.146" v="2271" actId="165"/>
          <ac:spMkLst>
            <pc:docMk/>
            <pc:sldMk cId="4106468095" sldId="344"/>
            <ac:spMk id="51" creationId="{D7BB5E09-7365-4779-A6F0-A755BFE38473}"/>
          </ac:spMkLst>
        </pc:spChg>
        <pc:spChg chg="mod">
          <ac:chgData name="hassan MH" userId="84cd2103f36ef0dc" providerId="LiveId" clId="{DEB09C12-C376-40B2-8D42-A50FB6EF1F24}" dt="2022-04-15T16:57:05.146" v="2271" actId="165"/>
          <ac:spMkLst>
            <pc:docMk/>
            <pc:sldMk cId="4106468095" sldId="344"/>
            <ac:spMk id="52" creationId="{D452CFE5-D8A7-486B-9458-15FB60593042}"/>
          </ac:spMkLst>
        </pc:spChg>
        <pc:spChg chg="mod">
          <ac:chgData name="hassan MH" userId="84cd2103f36ef0dc" providerId="LiveId" clId="{DEB09C12-C376-40B2-8D42-A50FB6EF1F24}" dt="2022-04-15T16:57:05.146" v="2271" actId="165"/>
          <ac:spMkLst>
            <pc:docMk/>
            <pc:sldMk cId="4106468095" sldId="344"/>
            <ac:spMk id="53" creationId="{3B118084-5B4F-495F-89F9-153E2BED6325}"/>
          </ac:spMkLst>
        </pc:spChg>
        <pc:spChg chg="mod">
          <ac:chgData name="hassan MH" userId="84cd2103f36ef0dc" providerId="LiveId" clId="{DEB09C12-C376-40B2-8D42-A50FB6EF1F24}" dt="2022-04-15T16:57:05.146" v="2271" actId="165"/>
          <ac:spMkLst>
            <pc:docMk/>
            <pc:sldMk cId="4106468095" sldId="344"/>
            <ac:spMk id="54" creationId="{A4B4E003-D373-486D-B44F-36FE74D8CCF8}"/>
          </ac:spMkLst>
        </pc:spChg>
        <pc:spChg chg="mod">
          <ac:chgData name="hassan MH" userId="84cd2103f36ef0dc" providerId="LiveId" clId="{DEB09C12-C376-40B2-8D42-A50FB6EF1F24}" dt="2022-04-15T16:57:05.146" v="2271" actId="165"/>
          <ac:spMkLst>
            <pc:docMk/>
            <pc:sldMk cId="4106468095" sldId="344"/>
            <ac:spMk id="55" creationId="{FE8D43B3-F118-4D46-A485-BF8E59981E6B}"/>
          </ac:spMkLst>
        </pc:spChg>
        <pc:spChg chg="mod">
          <ac:chgData name="hassan MH" userId="84cd2103f36ef0dc" providerId="LiveId" clId="{DEB09C12-C376-40B2-8D42-A50FB6EF1F24}" dt="2022-04-15T16:57:05.146" v="2271" actId="165"/>
          <ac:spMkLst>
            <pc:docMk/>
            <pc:sldMk cId="4106468095" sldId="344"/>
            <ac:spMk id="56" creationId="{4E809BA4-A0AD-48F1-BDB6-9AAF5A54C5E0}"/>
          </ac:spMkLst>
        </pc:spChg>
        <pc:spChg chg="mod">
          <ac:chgData name="hassan MH" userId="84cd2103f36ef0dc" providerId="LiveId" clId="{DEB09C12-C376-40B2-8D42-A50FB6EF1F24}" dt="2022-04-15T16:57:05.146" v="2271" actId="165"/>
          <ac:spMkLst>
            <pc:docMk/>
            <pc:sldMk cId="4106468095" sldId="344"/>
            <ac:spMk id="57" creationId="{90BAD9BF-2BCE-4371-8EC5-79ACADD6181B}"/>
          </ac:spMkLst>
        </pc:spChg>
        <pc:spChg chg="mod">
          <ac:chgData name="hassan MH" userId="84cd2103f36ef0dc" providerId="LiveId" clId="{DEB09C12-C376-40B2-8D42-A50FB6EF1F24}" dt="2022-04-15T16:57:05.146" v="2271" actId="165"/>
          <ac:spMkLst>
            <pc:docMk/>
            <pc:sldMk cId="4106468095" sldId="344"/>
            <ac:spMk id="59" creationId="{86067137-7898-45CB-9852-EBD6ADB7CA3B}"/>
          </ac:spMkLst>
        </pc:spChg>
        <pc:spChg chg="mod">
          <ac:chgData name="hassan MH" userId="84cd2103f36ef0dc" providerId="LiveId" clId="{DEB09C12-C376-40B2-8D42-A50FB6EF1F24}" dt="2022-04-15T16:57:05.146" v="2271" actId="165"/>
          <ac:spMkLst>
            <pc:docMk/>
            <pc:sldMk cId="4106468095" sldId="344"/>
            <ac:spMk id="62" creationId="{7B505C92-9844-4296-B905-8165F945CC2F}"/>
          </ac:spMkLst>
        </pc:spChg>
        <pc:spChg chg="mod">
          <ac:chgData name="hassan MH" userId="84cd2103f36ef0dc" providerId="LiveId" clId="{DEB09C12-C376-40B2-8D42-A50FB6EF1F24}" dt="2022-04-15T16:57:05.146" v="2271" actId="165"/>
          <ac:spMkLst>
            <pc:docMk/>
            <pc:sldMk cId="4106468095" sldId="344"/>
            <ac:spMk id="63" creationId="{BD2B1EA1-C678-4EF2-9E5F-58CCEE092DFD}"/>
          </ac:spMkLst>
        </pc:spChg>
        <pc:spChg chg="mod">
          <ac:chgData name="hassan MH" userId="84cd2103f36ef0dc" providerId="LiveId" clId="{DEB09C12-C376-40B2-8D42-A50FB6EF1F24}" dt="2022-04-15T16:57:05.146" v="2271" actId="165"/>
          <ac:spMkLst>
            <pc:docMk/>
            <pc:sldMk cId="4106468095" sldId="344"/>
            <ac:spMk id="64" creationId="{4D22F95B-C5DC-4AE4-9559-2EEB7C21E661}"/>
          </ac:spMkLst>
        </pc:spChg>
        <pc:spChg chg="mod">
          <ac:chgData name="hassan MH" userId="84cd2103f36ef0dc" providerId="LiveId" clId="{DEB09C12-C376-40B2-8D42-A50FB6EF1F24}" dt="2022-04-15T16:57:05.146" v="2271" actId="165"/>
          <ac:spMkLst>
            <pc:docMk/>
            <pc:sldMk cId="4106468095" sldId="344"/>
            <ac:spMk id="65" creationId="{1B8E285A-595C-4C6F-9341-E9FBBC63E132}"/>
          </ac:spMkLst>
        </pc:spChg>
        <pc:spChg chg="mod">
          <ac:chgData name="hassan MH" userId="84cd2103f36ef0dc" providerId="LiveId" clId="{DEB09C12-C376-40B2-8D42-A50FB6EF1F24}" dt="2022-04-15T16:57:05.146" v="2271" actId="165"/>
          <ac:spMkLst>
            <pc:docMk/>
            <pc:sldMk cId="4106468095" sldId="344"/>
            <ac:spMk id="66" creationId="{AF598675-A3DE-4069-8926-828F0CE7C562}"/>
          </ac:spMkLst>
        </pc:spChg>
        <pc:spChg chg="mod">
          <ac:chgData name="hassan MH" userId="84cd2103f36ef0dc" providerId="LiveId" clId="{DEB09C12-C376-40B2-8D42-A50FB6EF1F24}" dt="2022-04-15T16:57:05.146" v="2271" actId="165"/>
          <ac:spMkLst>
            <pc:docMk/>
            <pc:sldMk cId="4106468095" sldId="344"/>
            <ac:spMk id="67" creationId="{8EDA01D5-C572-44C4-97B0-8CDA7E264D65}"/>
          </ac:spMkLst>
        </pc:spChg>
        <pc:spChg chg="mod">
          <ac:chgData name="hassan MH" userId="84cd2103f36ef0dc" providerId="LiveId" clId="{DEB09C12-C376-40B2-8D42-A50FB6EF1F24}" dt="2022-04-15T16:57:05.146" v="2271" actId="165"/>
          <ac:spMkLst>
            <pc:docMk/>
            <pc:sldMk cId="4106468095" sldId="344"/>
            <ac:spMk id="68" creationId="{3D425613-0B1E-4C34-B1B1-2F79821CCDCF}"/>
          </ac:spMkLst>
        </pc:spChg>
        <pc:spChg chg="mod">
          <ac:chgData name="hassan MH" userId="84cd2103f36ef0dc" providerId="LiveId" clId="{DEB09C12-C376-40B2-8D42-A50FB6EF1F24}" dt="2022-04-15T16:57:05.146" v="2271" actId="165"/>
          <ac:spMkLst>
            <pc:docMk/>
            <pc:sldMk cId="4106468095" sldId="344"/>
            <ac:spMk id="69" creationId="{DBCDB13E-EF0F-4B78-B39F-117629C2C653}"/>
          </ac:spMkLst>
        </pc:spChg>
        <pc:spChg chg="mod">
          <ac:chgData name="hassan MH" userId="84cd2103f36ef0dc" providerId="LiveId" clId="{DEB09C12-C376-40B2-8D42-A50FB6EF1F24}" dt="2022-04-15T16:57:05.146" v="2271" actId="165"/>
          <ac:spMkLst>
            <pc:docMk/>
            <pc:sldMk cId="4106468095" sldId="344"/>
            <ac:spMk id="70" creationId="{8606AA6E-D882-42EF-9A34-1EF0D4CFD737}"/>
          </ac:spMkLst>
        </pc:spChg>
        <pc:spChg chg="mod">
          <ac:chgData name="hassan MH" userId="84cd2103f36ef0dc" providerId="LiveId" clId="{DEB09C12-C376-40B2-8D42-A50FB6EF1F24}" dt="2022-04-15T16:57:05.146" v="2271" actId="165"/>
          <ac:spMkLst>
            <pc:docMk/>
            <pc:sldMk cId="4106468095" sldId="344"/>
            <ac:spMk id="71" creationId="{0BFC5C13-92CF-47D6-8C99-7175DE010B8B}"/>
          </ac:spMkLst>
        </pc:spChg>
        <pc:spChg chg="mod">
          <ac:chgData name="hassan MH" userId="84cd2103f36ef0dc" providerId="LiveId" clId="{DEB09C12-C376-40B2-8D42-A50FB6EF1F24}" dt="2022-04-15T16:57:05.146" v="2271" actId="165"/>
          <ac:spMkLst>
            <pc:docMk/>
            <pc:sldMk cId="4106468095" sldId="344"/>
            <ac:spMk id="72" creationId="{F2809C0C-4D61-4843-93D0-4F6380A91C24}"/>
          </ac:spMkLst>
        </pc:spChg>
        <pc:spChg chg="mod">
          <ac:chgData name="hassan MH" userId="84cd2103f36ef0dc" providerId="LiveId" clId="{DEB09C12-C376-40B2-8D42-A50FB6EF1F24}" dt="2022-04-15T16:57:05.146" v="2271" actId="165"/>
          <ac:spMkLst>
            <pc:docMk/>
            <pc:sldMk cId="4106468095" sldId="344"/>
            <ac:spMk id="73" creationId="{AF6B396F-8414-438F-B8AF-F24F438967A6}"/>
          </ac:spMkLst>
        </pc:spChg>
        <pc:spChg chg="mod">
          <ac:chgData name="hassan MH" userId="84cd2103f36ef0dc" providerId="LiveId" clId="{DEB09C12-C376-40B2-8D42-A50FB6EF1F24}" dt="2022-04-15T16:57:05.146" v="2271" actId="165"/>
          <ac:spMkLst>
            <pc:docMk/>
            <pc:sldMk cId="4106468095" sldId="344"/>
            <ac:spMk id="74" creationId="{DCDC02B5-4D46-421E-AEB3-E7310D56589D}"/>
          </ac:spMkLst>
        </pc:spChg>
        <pc:spChg chg="mod">
          <ac:chgData name="hassan MH" userId="84cd2103f36ef0dc" providerId="LiveId" clId="{DEB09C12-C376-40B2-8D42-A50FB6EF1F24}" dt="2022-04-15T16:57:05.146" v="2271" actId="165"/>
          <ac:spMkLst>
            <pc:docMk/>
            <pc:sldMk cId="4106468095" sldId="344"/>
            <ac:spMk id="75" creationId="{33C5EE5B-3135-4180-8C9A-073D1F623196}"/>
          </ac:spMkLst>
        </pc:spChg>
        <pc:spChg chg="mod">
          <ac:chgData name="hassan MH" userId="84cd2103f36ef0dc" providerId="LiveId" clId="{DEB09C12-C376-40B2-8D42-A50FB6EF1F24}" dt="2022-04-15T16:57:05.146" v="2271" actId="165"/>
          <ac:spMkLst>
            <pc:docMk/>
            <pc:sldMk cId="4106468095" sldId="344"/>
            <ac:spMk id="76" creationId="{0DF3E432-A966-4979-9ECF-1320D8A5194F}"/>
          </ac:spMkLst>
        </pc:spChg>
        <pc:spChg chg="mod">
          <ac:chgData name="hassan MH" userId="84cd2103f36ef0dc" providerId="LiveId" clId="{DEB09C12-C376-40B2-8D42-A50FB6EF1F24}" dt="2022-04-15T15:32:10.804" v="1719"/>
          <ac:spMkLst>
            <pc:docMk/>
            <pc:sldMk cId="4106468095" sldId="344"/>
            <ac:spMk id="84" creationId="{3E043990-5C23-4EB4-8391-A8BE47A51571}"/>
          </ac:spMkLst>
        </pc:spChg>
        <pc:spChg chg="mod">
          <ac:chgData name="hassan MH" userId="84cd2103f36ef0dc" providerId="LiveId" clId="{DEB09C12-C376-40B2-8D42-A50FB6EF1F24}" dt="2022-04-15T15:32:10.804" v="1719"/>
          <ac:spMkLst>
            <pc:docMk/>
            <pc:sldMk cId="4106468095" sldId="344"/>
            <ac:spMk id="85" creationId="{FA9E8F95-869A-426F-917A-5856E9511A09}"/>
          </ac:spMkLst>
        </pc:spChg>
        <pc:spChg chg="mod">
          <ac:chgData name="hassan MH" userId="84cd2103f36ef0dc" providerId="LiveId" clId="{DEB09C12-C376-40B2-8D42-A50FB6EF1F24}" dt="2022-04-15T15:32:10.804" v="1719"/>
          <ac:spMkLst>
            <pc:docMk/>
            <pc:sldMk cId="4106468095" sldId="344"/>
            <ac:spMk id="86" creationId="{955DAAED-9AA3-4B6D-81A3-2A9E505A1AAA}"/>
          </ac:spMkLst>
        </pc:spChg>
        <pc:spChg chg="mod">
          <ac:chgData name="hassan MH" userId="84cd2103f36ef0dc" providerId="LiveId" clId="{DEB09C12-C376-40B2-8D42-A50FB6EF1F24}" dt="2022-04-15T15:32:10.804" v="1719"/>
          <ac:spMkLst>
            <pc:docMk/>
            <pc:sldMk cId="4106468095" sldId="344"/>
            <ac:spMk id="87" creationId="{4D3B9E99-9610-4F05-A95E-B3086602F2F5}"/>
          </ac:spMkLst>
        </pc:spChg>
        <pc:spChg chg="mod">
          <ac:chgData name="hassan MH" userId="84cd2103f36ef0dc" providerId="LiveId" clId="{DEB09C12-C376-40B2-8D42-A50FB6EF1F24}" dt="2022-04-15T15:32:10.804" v="1719"/>
          <ac:spMkLst>
            <pc:docMk/>
            <pc:sldMk cId="4106468095" sldId="344"/>
            <ac:spMk id="88" creationId="{FA8BBC27-9520-4FA1-ABF5-5C091BE6E555}"/>
          </ac:spMkLst>
        </pc:spChg>
        <pc:spChg chg="mod">
          <ac:chgData name="hassan MH" userId="84cd2103f36ef0dc" providerId="LiveId" clId="{DEB09C12-C376-40B2-8D42-A50FB6EF1F24}" dt="2022-04-15T15:32:10.804" v="1719"/>
          <ac:spMkLst>
            <pc:docMk/>
            <pc:sldMk cId="4106468095" sldId="344"/>
            <ac:spMk id="89" creationId="{D3C83705-2111-41B4-9DC8-8D71F7679A45}"/>
          </ac:spMkLst>
        </pc:spChg>
        <pc:spChg chg="mod">
          <ac:chgData name="hassan MH" userId="84cd2103f36ef0dc" providerId="LiveId" clId="{DEB09C12-C376-40B2-8D42-A50FB6EF1F24}" dt="2022-04-15T15:32:10.804" v="1719"/>
          <ac:spMkLst>
            <pc:docMk/>
            <pc:sldMk cId="4106468095" sldId="344"/>
            <ac:spMk id="90" creationId="{0FA70F01-9F9F-48C2-945B-975824D5653B}"/>
          </ac:spMkLst>
        </pc:spChg>
        <pc:spChg chg="mod">
          <ac:chgData name="hassan MH" userId="84cd2103f36ef0dc" providerId="LiveId" clId="{DEB09C12-C376-40B2-8D42-A50FB6EF1F24}" dt="2022-04-15T15:32:10.804" v="1719"/>
          <ac:spMkLst>
            <pc:docMk/>
            <pc:sldMk cId="4106468095" sldId="344"/>
            <ac:spMk id="91" creationId="{5ED8B8EA-4E4D-4EF7-9E84-52A658E142C1}"/>
          </ac:spMkLst>
        </pc:spChg>
        <pc:spChg chg="mod">
          <ac:chgData name="hassan MH" userId="84cd2103f36ef0dc" providerId="LiveId" clId="{DEB09C12-C376-40B2-8D42-A50FB6EF1F24}" dt="2022-04-15T15:32:10.804" v="1719"/>
          <ac:spMkLst>
            <pc:docMk/>
            <pc:sldMk cId="4106468095" sldId="344"/>
            <ac:spMk id="92" creationId="{080E69BB-8FFD-4EC7-99F8-A0F2A57B3AD9}"/>
          </ac:spMkLst>
        </pc:spChg>
        <pc:spChg chg="mod">
          <ac:chgData name="hassan MH" userId="84cd2103f36ef0dc" providerId="LiveId" clId="{DEB09C12-C376-40B2-8D42-A50FB6EF1F24}" dt="2022-04-15T15:32:10.804" v="1719"/>
          <ac:spMkLst>
            <pc:docMk/>
            <pc:sldMk cId="4106468095" sldId="344"/>
            <ac:spMk id="93" creationId="{7684B23A-7AF8-4F62-A4EC-535D4EB31484}"/>
          </ac:spMkLst>
        </pc:spChg>
        <pc:spChg chg="mod">
          <ac:chgData name="hassan MH" userId="84cd2103f36ef0dc" providerId="LiveId" clId="{DEB09C12-C376-40B2-8D42-A50FB6EF1F24}" dt="2022-04-15T15:32:10.804" v="1719"/>
          <ac:spMkLst>
            <pc:docMk/>
            <pc:sldMk cId="4106468095" sldId="344"/>
            <ac:spMk id="94" creationId="{DD759623-B30C-4190-B5CA-2F2FDF247EBF}"/>
          </ac:spMkLst>
        </pc:spChg>
        <pc:spChg chg="mod">
          <ac:chgData name="hassan MH" userId="84cd2103f36ef0dc" providerId="LiveId" clId="{DEB09C12-C376-40B2-8D42-A50FB6EF1F24}" dt="2022-04-15T15:32:10.804" v="1719"/>
          <ac:spMkLst>
            <pc:docMk/>
            <pc:sldMk cId="4106468095" sldId="344"/>
            <ac:spMk id="95" creationId="{2EFA44F5-04E1-4282-A149-F6A31FC26ECB}"/>
          </ac:spMkLst>
        </pc:spChg>
        <pc:spChg chg="mod">
          <ac:chgData name="hassan MH" userId="84cd2103f36ef0dc" providerId="LiveId" clId="{DEB09C12-C376-40B2-8D42-A50FB6EF1F24}" dt="2022-04-15T15:32:10.804" v="1719"/>
          <ac:spMkLst>
            <pc:docMk/>
            <pc:sldMk cId="4106468095" sldId="344"/>
            <ac:spMk id="96" creationId="{BE1E52FC-AE5F-46FA-B126-7DE7101B79D1}"/>
          </ac:spMkLst>
        </pc:spChg>
        <pc:spChg chg="mod">
          <ac:chgData name="hassan MH" userId="84cd2103f36ef0dc" providerId="LiveId" clId="{DEB09C12-C376-40B2-8D42-A50FB6EF1F24}" dt="2022-04-15T15:32:10.804" v="1719"/>
          <ac:spMkLst>
            <pc:docMk/>
            <pc:sldMk cId="4106468095" sldId="344"/>
            <ac:spMk id="97" creationId="{930D3686-34BC-4E21-BC24-6A34D772975D}"/>
          </ac:spMkLst>
        </pc:spChg>
        <pc:spChg chg="mod">
          <ac:chgData name="hassan MH" userId="84cd2103f36ef0dc" providerId="LiveId" clId="{DEB09C12-C376-40B2-8D42-A50FB6EF1F24}" dt="2022-04-15T15:32:10.804" v="1719"/>
          <ac:spMkLst>
            <pc:docMk/>
            <pc:sldMk cId="4106468095" sldId="344"/>
            <ac:spMk id="98" creationId="{FF61CC75-5206-40AE-A08C-5C476517FB91}"/>
          </ac:spMkLst>
        </pc:spChg>
        <pc:spChg chg="mod">
          <ac:chgData name="hassan MH" userId="84cd2103f36ef0dc" providerId="LiveId" clId="{DEB09C12-C376-40B2-8D42-A50FB6EF1F24}" dt="2022-04-15T15:32:10.804" v="1719"/>
          <ac:spMkLst>
            <pc:docMk/>
            <pc:sldMk cId="4106468095" sldId="344"/>
            <ac:spMk id="99" creationId="{4242D0AA-5D33-4900-81A6-F8E04672E160}"/>
          </ac:spMkLst>
        </pc:spChg>
        <pc:spChg chg="mod">
          <ac:chgData name="hassan MH" userId="84cd2103f36ef0dc" providerId="LiveId" clId="{DEB09C12-C376-40B2-8D42-A50FB6EF1F24}" dt="2022-04-15T15:32:10.804" v="1719"/>
          <ac:spMkLst>
            <pc:docMk/>
            <pc:sldMk cId="4106468095" sldId="344"/>
            <ac:spMk id="100" creationId="{862F0A02-4D44-4629-AC37-E3D275B7B02D}"/>
          </ac:spMkLst>
        </pc:spChg>
        <pc:spChg chg="mod">
          <ac:chgData name="hassan MH" userId="84cd2103f36ef0dc" providerId="LiveId" clId="{DEB09C12-C376-40B2-8D42-A50FB6EF1F24}" dt="2022-04-15T15:32:10.804" v="1719"/>
          <ac:spMkLst>
            <pc:docMk/>
            <pc:sldMk cId="4106468095" sldId="344"/>
            <ac:spMk id="101" creationId="{22ED08E6-C6C7-483B-B01E-3099ADEF1759}"/>
          </ac:spMkLst>
        </pc:spChg>
        <pc:spChg chg="mod">
          <ac:chgData name="hassan MH" userId="84cd2103f36ef0dc" providerId="LiveId" clId="{DEB09C12-C376-40B2-8D42-A50FB6EF1F24}" dt="2022-04-15T15:32:10.804" v="1719"/>
          <ac:spMkLst>
            <pc:docMk/>
            <pc:sldMk cId="4106468095" sldId="344"/>
            <ac:spMk id="102" creationId="{784B250E-B53A-47F6-A1BD-90B722B0BDDD}"/>
          </ac:spMkLst>
        </pc:spChg>
        <pc:spChg chg="mod">
          <ac:chgData name="hassan MH" userId="84cd2103f36ef0dc" providerId="LiveId" clId="{DEB09C12-C376-40B2-8D42-A50FB6EF1F24}" dt="2022-04-15T15:32:10.804" v="1719"/>
          <ac:spMkLst>
            <pc:docMk/>
            <pc:sldMk cId="4106468095" sldId="344"/>
            <ac:spMk id="103" creationId="{0C312F3C-571C-48DC-AB72-C58EE9B62AAE}"/>
          </ac:spMkLst>
        </pc:spChg>
        <pc:spChg chg="mod">
          <ac:chgData name="hassan MH" userId="84cd2103f36ef0dc" providerId="LiveId" clId="{DEB09C12-C376-40B2-8D42-A50FB6EF1F24}" dt="2022-04-15T15:32:10.804" v="1719"/>
          <ac:spMkLst>
            <pc:docMk/>
            <pc:sldMk cId="4106468095" sldId="344"/>
            <ac:spMk id="104" creationId="{B458F2BA-FAA6-478F-B0BB-7CE26D3C8928}"/>
          </ac:spMkLst>
        </pc:spChg>
        <pc:spChg chg="mod">
          <ac:chgData name="hassan MH" userId="84cd2103f36ef0dc" providerId="LiveId" clId="{DEB09C12-C376-40B2-8D42-A50FB6EF1F24}" dt="2022-04-15T15:32:10.804" v="1719"/>
          <ac:spMkLst>
            <pc:docMk/>
            <pc:sldMk cId="4106468095" sldId="344"/>
            <ac:spMk id="105" creationId="{BFFEC9F8-0DFD-425E-BF39-CCBB50A54094}"/>
          </ac:spMkLst>
        </pc:spChg>
        <pc:spChg chg="mod">
          <ac:chgData name="hassan MH" userId="84cd2103f36ef0dc" providerId="LiveId" clId="{DEB09C12-C376-40B2-8D42-A50FB6EF1F24}" dt="2022-04-15T15:32:10.804" v="1719"/>
          <ac:spMkLst>
            <pc:docMk/>
            <pc:sldMk cId="4106468095" sldId="344"/>
            <ac:spMk id="106" creationId="{624C861D-E1FD-4728-9AB2-5010C82A4BD3}"/>
          </ac:spMkLst>
        </pc:spChg>
        <pc:spChg chg="mod">
          <ac:chgData name="hassan MH" userId="84cd2103f36ef0dc" providerId="LiveId" clId="{DEB09C12-C376-40B2-8D42-A50FB6EF1F24}" dt="2022-04-15T15:32:10.804" v="1719"/>
          <ac:spMkLst>
            <pc:docMk/>
            <pc:sldMk cId="4106468095" sldId="344"/>
            <ac:spMk id="107" creationId="{F658B2D3-63D4-42DF-8B2A-8DD74A13A883}"/>
          </ac:spMkLst>
        </pc:spChg>
        <pc:spChg chg="mod">
          <ac:chgData name="hassan MH" userId="84cd2103f36ef0dc" providerId="LiveId" clId="{DEB09C12-C376-40B2-8D42-A50FB6EF1F24}" dt="2022-04-15T15:32:10.804" v="1719"/>
          <ac:spMkLst>
            <pc:docMk/>
            <pc:sldMk cId="4106468095" sldId="344"/>
            <ac:spMk id="108" creationId="{D2B83842-218B-4F93-8A66-AFB0886043EE}"/>
          </ac:spMkLst>
        </pc:spChg>
        <pc:spChg chg="mod">
          <ac:chgData name="hassan MH" userId="84cd2103f36ef0dc" providerId="LiveId" clId="{DEB09C12-C376-40B2-8D42-A50FB6EF1F24}" dt="2022-04-15T15:32:10.804" v="1719"/>
          <ac:spMkLst>
            <pc:docMk/>
            <pc:sldMk cId="4106468095" sldId="344"/>
            <ac:spMk id="109" creationId="{83B6CD24-B75A-4A6C-949D-3FFCC5E49424}"/>
          </ac:spMkLst>
        </pc:spChg>
        <pc:spChg chg="mod">
          <ac:chgData name="hassan MH" userId="84cd2103f36ef0dc" providerId="LiveId" clId="{DEB09C12-C376-40B2-8D42-A50FB6EF1F24}" dt="2022-04-15T15:32:10.804" v="1719"/>
          <ac:spMkLst>
            <pc:docMk/>
            <pc:sldMk cId="4106468095" sldId="344"/>
            <ac:spMk id="110" creationId="{33884EE3-82FE-4D38-A655-2471082C31A0}"/>
          </ac:spMkLst>
        </pc:spChg>
        <pc:spChg chg="mod">
          <ac:chgData name="hassan MH" userId="84cd2103f36ef0dc" providerId="LiveId" clId="{DEB09C12-C376-40B2-8D42-A50FB6EF1F24}" dt="2022-04-15T15:32:10.804" v="1719"/>
          <ac:spMkLst>
            <pc:docMk/>
            <pc:sldMk cId="4106468095" sldId="344"/>
            <ac:spMk id="111" creationId="{FC2814B1-34C4-4692-99B8-5E859F22C4C9}"/>
          </ac:spMkLst>
        </pc:spChg>
        <pc:spChg chg="mod">
          <ac:chgData name="hassan MH" userId="84cd2103f36ef0dc" providerId="LiveId" clId="{DEB09C12-C376-40B2-8D42-A50FB6EF1F24}" dt="2022-04-15T15:32:10.804" v="1719"/>
          <ac:spMkLst>
            <pc:docMk/>
            <pc:sldMk cId="4106468095" sldId="344"/>
            <ac:spMk id="112" creationId="{D62AE1FF-B442-4CB6-92B6-19DF7497002B}"/>
          </ac:spMkLst>
        </pc:spChg>
        <pc:spChg chg="mod">
          <ac:chgData name="hassan MH" userId="84cd2103f36ef0dc" providerId="LiveId" clId="{DEB09C12-C376-40B2-8D42-A50FB6EF1F24}" dt="2022-04-15T15:32:10.804" v="1719"/>
          <ac:spMkLst>
            <pc:docMk/>
            <pc:sldMk cId="4106468095" sldId="344"/>
            <ac:spMk id="113" creationId="{20541712-7B21-4A68-829A-87E4202F561B}"/>
          </ac:spMkLst>
        </pc:spChg>
        <pc:spChg chg="mod">
          <ac:chgData name="hassan MH" userId="84cd2103f36ef0dc" providerId="LiveId" clId="{DEB09C12-C376-40B2-8D42-A50FB6EF1F24}" dt="2022-04-15T15:32:10.804" v="1719"/>
          <ac:spMkLst>
            <pc:docMk/>
            <pc:sldMk cId="4106468095" sldId="344"/>
            <ac:spMk id="114" creationId="{C735D132-279E-4E10-9ECD-4D739E09D581}"/>
          </ac:spMkLst>
        </pc:spChg>
        <pc:spChg chg="mod">
          <ac:chgData name="hassan MH" userId="84cd2103f36ef0dc" providerId="LiveId" clId="{DEB09C12-C376-40B2-8D42-A50FB6EF1F24}" dt="2022-04-15T15:32:10.804" v="1719"/>
          <ac:spMkLst>
            <pc:docMk/>
            <pc:sldMk cId="4106468095" sldId="344"/>
            <ac:spMk id="115" creationId="{57CDD623-652C-4BE0-97C2-E44CFCBBFB24}"/>
          </ac:spMkLst>
        </pc:spChg>
        <pc:spChg chg="mod">
          <ac:chgData name="hassan MH" userId="84cd2103f36ef0dc" providerId="LiveId" clId="{DEB09C12-C376-40B2-8D42-A50FB6EF1F24}" dt="2022-04-15T15:32:10.804" v="1719"/>
          <ac:spMkLst>
            <pc:docMk/>
            <pc:sldMk cId="4106468095" sldId="344"/>
            <ac:spMk id="116" creationId="{E1ECD0E8-64FA-4D30-801C-CE0C30BCF0D5}"/>
          </ac:spMkLst>
        </pc:spChg>
        <pc:spChg chg="mod">
          <ac:chgData name="hassan MH" userId="84cd2103f36ef0dc" providerId="LiveId" clId="{DEB09C12-C376-40B2-8D42-A50FB6EF1F24}" dt="2022-04-15T15:32:10.804" v="1719"/>
          <ac:spMkLst>
            <pc:docMk/>
            <pc:sldMk cId="4106468095" sldId="344"/>
            <ac:spMk id="117" creationId="{11E2D78E-FDF2-4F2F-B88F-929D7452D4C9}"/>
          </ac:spMkLst>
        </pc:spChg>
        <pc:spChg chg="mod">
          <ac:chgData name="hassan MH" userId="84cd2103f36ef0dc" providerId="LiveId" clId="{DEB09C12-C376-40B2-8D42-A50FB6EF1F24}" dt="2022-04-15T15:32:10.804" v="1719"/>
          <ac:spMkLst>
            <pc:docMk/>
            <pc:sldMk cId="4106468095" sldId="344"/>
            <ac:spMk id="118" creationId="{4B0E4FB9-EF24-437D-830A-AEA269DE655C}"/>
          </ac:spMkLst>
        </pc:spChg>
        <pc:spChg chg="mod">
          <ac:chgData name="hassan MH" userId="84cd2103f36ef0dc" providerId="LiveId" clId="{DEB09C12-C376-40B2-8D42-A50FB6EF1F24}" dt="2022-04-15T15:32:10.804" v="1719"/>
          <ac:spMkLst>
            <pc:docMk/>
            <pc:sldMk cId="4106468095" sldId="344"/>
            <ac:spMk id="119" creationId="{511643E9-FA0C-4FD6-9FE4-8D3036151E7F}"/>
          </ac:spMkLst>
        </pc:spChg>
        <pc:spChg chg="mod">
          <ac:chgData name="hassan MH" userId="84cd2103f36ef0dc" providerId="LiveId" clId="{DEB09C12-C376-40B2-8D42-A50FB6EF1F24}" dt="2022-04-15T15:32:19.996" v="1723"/>
          <ac:spMkLst>
            <pc:docMk/>
            <pc:sldMk cId="4106468095" sldId="344"/>
            <ac:spMk id="123" creationId="{7D63EC1E-D69B-4217-99BB-6E5A957A3229}"/>
          </ac:spMkLst>
        </pc:spChg>
        <pc:spChg chg="mod">
          <ac:chgData name="hassan MH" userId="84cd2103f36ef0dc" providerId="LiveId" clId="{DEB09C12-C376-40B2-8D42-A50FB6EF1F24}" dt="2022-04-15T15:32:19.996" v="1723"/>
          <ac:spMkLst>
            <pc:docMk/>
            <pc:sldMk cId="4106468095" sldId="344"/>
            <ac:spMk id="124" creationId="{5991839B-E059-4CCD-BDBB-0FD2651887D7}"/>
          </ac:spMkLst>
        </pc:spChg>
        <pc:spChg chg="mod">
          <ac:chgData name="hassan MH" userId="84cd2103f36ef0dc" providerId="LiveId" clId="{DEB09C12-C376-40B2-8D42-A50FB6EF1F24}" dt="2022-04-15T15:32:19.996" v="1723"/>
          <ac:spMkLst>
            <pc:docMk/>
            <pc:sldMk cId="4106468095" sldId="344"/>
            <ac:spMk id="125" creationId="{D0F4C18D-712C-4313-A678-23EA8E32485A}"/>
          </ac:spMkLst>
        </pc:spChg>
        <pc:spChg chg="mod">
          <ac:chgData name="hassan MH" userId="84cd2103f36ef0dc" providerId="LiveId" clId="{DEB09C12-C376-40B2-8D42-A50FB6EF1F24}" dt="2022-04-15T15:32:19.996" v="1723"/>
          <ac:spMkLst>
            <pc:docMk/>
            <pc:sldMk cId="4106468095" sldId="344"/>
            <ac:spMk id="126" creationId="{4CE46FB8-5064-4C49-87F5-90EDFCAC307C}"/>
          </ac:spMkLst>
        </pc:spChg>
        <pc:spChg chg="mod">
          <ac:chgData name="hassan MH" userId="84cd2103f36ef0dc" providerId="LiveId" clId="{DEB09C12-C376-40B2-8D42-A50FB6EF1F24}" dt="2022-04-15T15:32:19.996" v="1723"/>
          <ac:spMkLst>
            <pc:docMk/>
            <pc:sldMk cId="4106468095" sldId="344"/>
            <ac:spMk id="127" creationId="{394614FC-9E28-4A97-A1BB-D12CEC6E6CC4}"/>
          </ac:spMkLst>
        </pc:spChg>
        <pc:spChg chg="mod">
          <ac:chgData name="hassan MH" userId="84cd2103f36ef0dc" providerId="LiveId" clId="{DEB09C12-C376-40B2-8D42-A50FB6EF1F24}" dt="2022-04-15T15:32:19.996" v="1723"/>
          <ac:spMkLst>
            <pc:docMk/>
            <pc:sldMk cId="4106468095" sldId="344"/>
            <ac:spMk id="128" creationId="{2EACC22B-9568-4FDE-8DF1-A26E60E06BA0}"/>
          </ac:spMkLst>
        </pc:spChg>
        <pc:spChg chg="mod">
          <ac:chgData name="hassan MH" userId="84cd2103f36ef0dc" providerId="LiveId" clId="{DEB09C12-C376-40B2-8D42-A50FB6EF1F24}" dt="2022-04-15T15:32:19.996" v="1723"/>
          <ac:spMkLst>
            <pc:docMk/>
            <pc:sldMk cId="4106468095" sldId="344"/>
            <ac:spMk id="129" creationId="{C868F37D-0D29-454F-8F73-A1B96890BFA0}"/>
          </ac:spMkLst>
        </pc:spChg>
        <pc:spChg chg="mod">
          <ac:chgData name="hassan MH" userId="84cd2103f36ef0dc" providerId="LiveId" clId="{DEB09C12-C376-40B2-8D42-A50FB6EF1F24}" dt="2022-04-15T15:32:19.996" v="1723"/>
          <ac:spMkLst>
            <pc:docMk/>
            <pc:sldMk cId="4106468095" sldId="344"/>
            <ac:spMk id="130" creationId="{B6B389CC-0201-4753-B4D7-BD227A6B344C}"/>
          </ac:spMkLst>
        </pc:spChg>
        <pc:spChg chg="mod">
          <ac:chgData name="hassan MH" userId="84cd2103f36ef0dc" providerId="LiveId" clId="{DEB09C12-C376-40B2-8D42-A50FB6EF1F24}" dt="2022-04-15T15:32:52.390" v="1733"/>
          <ac:spMkLst>
            <pc:docMk/>
            <pc:sldMk cId="4106468095" sldId="344"/>
            <ac:spMk id="133" creationId="{A90CDC0A-0FC7-4650-A76C-7489186DCC6A}"/>
          </ac:spMkLst>
        </pc:spChg>
        <pc:spChg chg="mod">
          <ac:chgData name="hassan MH" userId="84cd2103f36ef0dc" providerId="LiveId" clId="{DEB09C12-C376-40B2-8D42-A50FB6EF1F24}" dt="2022-04-15T15:32:52.390" v="1733"/>
          <ac:spMkLst>
            <pc:docMk/>
            <pc:sldMk cId="4106468095" sldId="344"/>
            <ac:spMk id="134" creationId="{220DA38C-83DB-4211-839A-8DE432363792}"/>
          </ac:spMkLst>
        </pc:spChg>
        <pc:spChg chg="mod">
          <ac:chgData name="hassan MH" userId="84cd2103f36ef0dc" providerId="LiveId" clId="{DEB09C12-C376-40B2-8D42-A50FB6EF1F24}" dt="2022-04-15T15:32:52.390" v="1733"/>
          <ac:spMkLst>
            <pc:docMk/>
            <pc:sldMk cId="4106468095" sldId="344"/>
            <ac:spMk id="135" creationId="{F4CA7B2C-BFCC-47CE-9D58-DC45ECD35631}"/>
          </ac:spMkLst>
        </pc:spChg>
        <pc:spChg chg="mod">
          <ac:chgData name="hassan MH" userId="84cd2103f36ef0dc" providerId="LiveId" clId="{DEB09C12-C376-40B2-8D42-A50FB6EF1F24}" dt="2022-04-15T15:32:52.390" v="1733"/>
          <ac:spMkLst>
            <pc:docMk/>
            <pc:sldMk cId="4106468095" sldId="344"/>
            <ac:spMk id="137" creationId="{2F2909E7-872C-44CC-B06F-BBCFBF620F51}"/>
          </ac:spMkLst>
        </pc:spChg>
        <pc:spChg chg="mod">
          <ac:chgData name="hassan MH" userId="84cd2103f36ef0dc" providerId="LiveId" clId="{DEB09C12-C376-40B2-8D42-A50FB6EF1F24}" dt="2022-04-15T15:32:52.390" v="1733"/>
          <ac:spMkLst>
            <pc:docMk/>
            <pc:sldMk cId="4106468095" sldId="344"/>
            <ac:spMk id="138" creationId="{81A1D808-E23B-4AF6-9AFB-E2E4675AF9D5}"/>
          </ac:spMkLst>
        </pc:spChg>
        <pc:spChg chg="mod">
          <ac:chgData name="hassan MH" userId="84cd2103f36ef0dc" providerId="LiveId" clId="{DEB09C12-C376-40B2-8D42-A50FB6EF1F24}" dt="2022-04-15T15:32:52.390" v="1733"/>
          <ac:spMkLst>
            <pc:docMk/>
            <pc:sldMk cId="4106468095" sldId="344"/>
            <ac:spMk id="139" creationId="{D9C754BB-55C2-4D4D-BB1C-6C3823E70762}"/>
          </ac:spMkLst>
        </pc:spChg>
        <pc:spChg chg="mod">
          <ac:chgData name="hassan MH" userId="84cd2103f36ef0dc" providerId="LiveId" clId="{DEB09C12-C376-40B2-8D42-A50FB6EF1F24}" dt="2022-04-15T15:32:52.390" v="1733"/>
          <ac:spMkLst>
            <pc:docMk/>
            <pc:sldMk cId="4106468095" sldId="344"/>
            <ac:spMk id="140" creationId="{4AE5E02B-EF63-4C4B-9FA3-7F172139823C}"/>
          </ac:spMkLst>
        </pc:spChg>
        <pc:spChg chg="mod">
          <ac:chgData name="hassan MH" userId="84cd2103f36ef0dc" providerId="LiveId" clId="{DEB09C12-C376-40B2-8D42-A50FB6EF1F24}" dt="2022-04-15T15:32:52.390" v="1733"/>
          <ac:spMkLst>
            <pc:docMk/>
            <pc:sldMk cId="4106468095" sldId="344"/>
            <ac:spMk id="141" creationId="{8F2784AD-1423-4AF5-AA0E-AC5E109A59D7}"/>
          </ac:spMkLst>
        </pc:spChg>
        <pc:spChg chg="mod">
          <ac:chgData name="hassan MH" userId="84cd2103f36ef0dc" providerId="LiveId" clId="{DEB09C12-C376-40B2-8D42-A50FB6EF1F24}" dt="2022-04-15T15:32:52.390" v="1733"/>
          <ac:spMkLst>
            <pc:docMk/>
            <pc:sldMk cId="4106468095" sldId="344"/>
            <ac:spMk id="142" creationId="{B96E4912-F834-42B4-9E0E-E2665D13FE92}"/>
          </ac:spMkLst>
        </pc:spChg>
        <pc:spChg chg="add mod">
          <ac:chgData name="hassan MH" userId="84cd2103f36ef0dc" providerId="LiveId" clId="{DEB09C12-C376-40B2-8D42-A50FB6EF1F24}" dt="2022-04-15T15:40:12.520" v="1808"/>
          <ac:spMkLst>
            <pc:docMk/>
            <pc:sldMk cId="4106468095" sldId="344"/>
            <ac:spMk id="143" creationId="{2D2DBB76-FDFE-4AED-A63D-373FF9ED6613}"/>
          </ac:spMkLst>
        </pc:spChg>
        <pc:spChg chg="add del mod">
          <ac:chgData name="hassan MH" userId="84cd2103f36ef0dc" providerId="LiveId" clId="{DEB09C12-C376-40B2-8D42-A50FB6EF1F24}" dt="2022-04-15T15:41:37.772" v="1884" actId="478"/>
          <ac:spMkLst>
            <pc:docMk/>
            <pc:sldMk cId="4106468095" sldId="344"/>
            <ac:spMk id="144" creationId="{C5B33906-9326-4BC8-9818-E488BB3AA713}"/>
          </ac:spMkLst>
        </pc:spChg>
        <pc:spChg chg="add mod">
          <ac:chgData name="hassan MH" userId="84cd2103f36ef0dc" providerId="LiveId" clId="{DEB09C12-C376-40B2-8D42-A50FB6EF1F24}" dt="2022-04-15T15:40:28.260" v="1853" actId="571"/>
          <ac:spMkLst>
            <pc:docMk/>
            <pc:sldMk cId="4106468095" sldId="344"/>
            <ac:spMk id="145" creationId="{28A74115-2999-4E65-B677-65905EC2DF6D}"/>
          </ac:spMkLst>
        </pc:spChg>
        <pc:spChg chg="add mod">
          <ac:chgData name="hassan MH" userId="84cd2103f36ef0dc" providerId="LiveId" clId="{DEB09C12-C376-40B2-8D42-A50FB6EF1F24}" dt="2022-04-15T15:40:28.260" v="1853" actId="571"/>
          <ac:spMkLst>
            <pc:docMk/>
            <pc:sldMk cId="4106468095" sldId="344"/>
            <ac:spMk id="146" creationId="{ABF7B249-23C6-462E-A636-FF0051ED6F94}"/>
          </ac:spMkLst>
        </pc:spChg>
        <pc:spChg chg="add del mod">
          <ac:chgData name="hassan MH" userId="84cd2103f36ef0dc" providerId="LiveId" clId="{DEB09C12-C376-40B2-8D42-A50FB6EF1F24}" dt="2022-04-15T15:40:37.266" v="1859" actId="571"/>
          <ac:spMkLst>
            <pc:docMk/>
            <pc:sldMk cId="4106468095" sldId="344"/>
            <ac:spMk id="147" creationId="{4BC7BF8D-DEE8-4FCC-A953-A457BC667D50}"/>
          </ac:spMkLst>
        </pc:spChg>
        <pc:spChg chg="add mod">
          <ac:chgData name="hassan MH" userId="84cd2103f36ef0dc" providerId="LiveId" clId="{DEB09C12-C376-40B2-8D42-A50FB6EF1F24}" dt="2022-04-15T15:40:37.266" v="1859" actId="571"/>
          <ac:spMkLst>
            <pc:docMk/>
            <pc:sldMk cId="4106468095" sldId="344"/>
            <ac:spMk id="148" creationId="{8EA33DD9-0147-4B77-B190-E5F1503E86BB}"/>
          </ac:spMkLst>
        </pc:spChg>
        <pc:spChg chg="add del mod">
          <ac:chgData name="hassan MH" userId="84cd2103f36ef0dc" providerId="LiveId" clId="{DEB09C12-C376-40B2-8D42-A50FB6EF1F24}" dt="2022-04-15T15:41:37.772" v="1884" actId="478"/>
          <ac:spMkLst>
            <pc:docMk/>
            <pc:sldMk cId="4106468095" sldId="344"/>
            <ac:spMk id="149" creationId="{4DAD3DD8-C944-4CF4-A69F-6CB230E9B30F}"/>
          </ac:spMkLst>
        </pc:spChg>
        <pc:spChg chg="add del mod">
          <ac:chgData name="hassan MH" userId="84cd2103f36ef0dc" providerId="LiveId" clId="{DEB09C12-C376-40B2-8D42-A50FB6EF1F24}" dt="2022-04-15T15:41:37.772" v="1884" actId="478"/>
          <ac:spMkLst>
            <pc:docMk/>
            <pc:sldMk cId="4106468095" sldId="344"/>
            <ac:spMk id="150" creationId="{AB7D173E-5F02-416B-9436-111CA96CC528}"/>
          </ac:spMkLst>
        </pc:spChg>
        <pc:spChg chg="add del mod">
          <ac:chgData name="hassan MH" userId="84cd2103f36ef0dc" providerId="LiveId" clId="{DEB09C12-C376-40B2-8D42-A50FB6EF1F24}" dt="2022-04-15T15:41:37.772" v="1884" actId="478"/>
          <ac:spMkLst>
            <pc:docMk/>
            <pc:sldMk cId="4106468095" sldId="344"/>
            <ac:spMk id="151" creationId="{9585922D-4C72-4BB9-ADA7-0C42FA63799C}"/>
          </ac:spMkLst>
        </pc:spChg>
        <pc:spChg chg="add del mod">
          <ac:chgData name="hassan MH" userId="84cd2103f36ef0dc" providerId="LiveId" clId="{DEB09C12-C376-40B2-8D42-A50FB6EF1F24}" dt="2022-04-15T15:41:37.772" v="1884" actId="478"/>
          <ac:spMkLst>
            <pc:docMk/>
            <pc:sldMk cId="4106468095" sldId="344"/>
            <ac:spMk id="152" creationId="{1801AF7A-A368-4561-B100-72B150B99B19}"/>
          </ac:spMkLst>
        </pc:spChg>
        <pc:spChg chg="add del mod">
          <ac:chgData name="hassan MH" userId="84cd2103f36ef0dc" providerId="LiveId" clId="{DEB09C12-C376-40B2-8D42-A50FB6EF1F24}" dt="2022-04-15T15:41:37.772" v="1884" actId="478"/>
          <ac:spMkLst>
            <pc:docMk/>
            <pc:sldMk cId="4106468095" sldId="344"/>
            <ac:spMk id="153" creationId="{1289F185-F95C-4597-921E-E8C220F2CC62}"/>
          </ac:spMkLst>
        </pc:spChg>
        <pc:spChg chg="add del mod">
          <ac:chgData name="hassan MH" userId="84cd2103f36ef0dc" providerId="LiveId" clId="{DEB09C12-C376-40B2-8D42-A50FB6EF1F24}" dt="2022-04-15T15:41:37.772" v="1884" actId="478"/>
          <ac:spMkLst>
            <pc:docMk/>
            <pc:sldMk cId="4106468095" sldId="344"/>
            <ac:spMk id="154" creationId="{D6914C9E-36B7-46CD-AD7D-B2FA2C12FE01}"/>
          </ac:spMkLst>
        </pc:spChg>
        <pc:grpChg chg="mod topLvl">
          <ac:chgData name="hassan MH" userId="84cd2103f36ef0dc" providerId="LiveId" clId="{DEB09C12-C376-40B2-8D42-A50FB6EF1F24}" dt="2022-04-15T15:34:57.555" v="1758" actId="164"/>
          <ac:grpSpMkLst>
            <pc:docMk/>
            <pc:sldMk cId="4106468095" sldId="344"/>
            <ac:grpSpMk id="2" creationId="{5F58608A-4C84-43B6-99BC-B72549C8D7DB}"/>
          </ac:grpSpMkLst>
        </pc:grpChg>
        <pc:grpChg chg="del">
          <ac:chgData name="hassan MH" userId="84cd2103f36ef0dc" providerId="LiveId" clId="{DEB09C12-C376-40B2-8D42-A50FB6EF1F24}" dt="2022-04-15T15:29:17.047" v="1665" actId="478"/>
          <ac:grpSpMkLst>
            <pc:docMk/>
            <pc:sldMk cId="4106468095" sldId="344"/>
            <ac:grpSpMk id="3" creationId="{09153FA2-219A-4054-84F9-DC020DBC9144}"/>
          </ac:grpSpMkLst>
        </pc:grpChg>
        <pc:grpChg chg="add del mod">
          <ac:chgData name="hassan MH" userId="84cd2103f36ef0dc" providerId="LiveId" clId="{DEB09C12-C376-40B2-8D42-A50FB6EF1F24}" dt="2022-04-15T15:30:30.047" v="1687" actId="165"/>
          <ac:grpSpMkLst>
            <pc:docMk/>
            <pc:sldMk cId="4106468095" sldId="344"/>
            <ac:grpSpMk id="4" creationId="{EBD9E615-1E78-47CC-A2AC-D9FB30B87800}"/>
          </ac:grpSpMkLst>
        </pc:grpChg>
        <pc:grpChg chg="add mod">
          <ac:chgData name="hassan MH" userId="84cd2103f36ef0dc" providerId="LiveId" clId="{DEB09C12-C376-40B2-8D42-A50FB6EF1F24}" dt="2022-04-15T16:02:37.725" v="2205" actId="164"/>
          <ac:grpSpMkLst>
            <pc:docMk/>
            <pc:sldMk cId="4106468095" sldId="344"/>
            <ac:grpSpMk id="5" creationId="{CFA4E599-D9A3-4CB0-94D2-24C45CB23754}"/>
          </ac:grpSpMkLst>
        </pc:grpChg>
        <pc:grpChg chg="add del mod">
          <ac:chgData name="hassan MH" userId="84cd2103f36ef0dc" providerId="LiveId" clId="{DEB09C12-C376-40B2-8D42-A50FB6EF1F24}" dt="2022-04-15T16:57:05.146" v="2271" actId="165"/>
          <ac:grpSpMkLst>
            <pc:docMk/>
            <pc:sldMk cId="4106468095" sldId="344"/>
            <ac:grpSpMk id="6" creationId="{057FE1CA-99FC-4120-B855-6B09BF72A466}"/>
          </ac:grpSpMkLst>
        </pc:grpChg>
        <pc:grpChg chg="add mod">
          <ac:chgData name="hassan MH" userId="84cd2103f36ef0dc" providerId="LiveId" clId="{DEB09C12-C376-40B2-8D42-A50FB6EF1F24}" dt="2022-04-15T16:02:37.725" v="2205" actId="164"/>
          <ac:grpSpMkLst>
            <pc:docMk/>
            <pc:sldMk cId="4106468095" sldId="344"/>
            <ac:grpSpMk id="10" creationId="{AFF1D66A-8F19-42A7-B365-72B7D9B06B44}"/>
          </ac:grpSpMkLst>
        </pc:grpChg>
        <pc:grpChg chg="add del mod">
          <ac:chgData name="hassan MH" userId="84cd2103f36ef0dc" providerId="LiveId" clId="{DEB09C12-C376-40B2-8D42-A50FB6EF1F24}" dt="2022-04-15T15:29:50.894" v="1675" actId="165"/>
          <ac:grpSpMkLst>
            <pc:docMk/>
            <pc:sldMk cId="4106468095" sldId="344"/>
            <ac:grpSpMk id="27" creationId="{82CB80D5-EED8-40FE-ABD3-95C21A3EF7CF}"/>
          </ac:grpSpMkLst>
        </pc:grpChg>
        <pc:grpChg chg="del">
          <ac:chgData name="hassan MH" userId="84cd2103f36ef0dc" providerId="LiveId" clId="{DEB09C12-C376-40B2-8D42-A50FB6EF1F24}" dt="2022-04-15T15:29:36.580" v="1671" actId="478"/>
          <ac:grpSpMkLst>
            <pc:docMk/>
            <pc:sldMk cId="4106468095" sldId="344"/>
            <ac:grpSpMk id="29" creationId="{051D4F35-015D-4EAB-BCA7-5FB612DE3719}"/>
          </ac:grpSpMkLst>
        </pc:grpChg>
        <pc:grpChg chg="del mod topLvl">
          <ac:chgData name="hassan MH" userId="84cd2103f36ef0dc" providerId="LiveId" clId="{DEB09C12-C376-40B2-8D42-A50FB6EF1F24}" dt="2022-04-15T15:29:54.617" v="1677" actId="478"/>
          <ac:grpSpMkLst>
            <pc:docMk/>
            <pc:sldMk cId="4106468095" sldId="344"/>
            <ac:grpSpMk id="36" creationId="{5CB3A9A7-72A3-435B-98C5-B4AC7992A99A}"/>
          </ac:grpSpMkLst>
        </pc:grpChg>
        <pc:grpChg chg="add del mod topLvl">
          <ac:chgData name="hassan MH" userId="84cd2103f36ef0dc" providerId="LiveId" clId="{DEB09C12-C376-40B2-8D42-A50FB6EF1F24}" dt="2022-04-15T16:57:07.744" v="2272" actId="21"/>
          <ac:grpSpMkLst>
            <pc:docMk/>
            <pc:sldMk cId="4106468095" sldId="344"/>
            <ac:grpSpMk id="40" creationId="{1E52BF64-7E14-4289-9FB5-673C5B4F3443}"/>
          </ac:grpSpMkLst>
        </pc:grpChg>
        <pc:grpChg chg="mod">
          <ac:chgData name="hassan MH" userId="84cd2103f36ef0dc" providerId="LiveId" clId="{DEB09C12-C376-40B2-8D42-A50FB6EF1F24}" dt="2022-04-15T16:57:05.146" v="2271" actId="165"/>
          <ac:grpSpMkLst>
            <pc:docMk/>
            <pc:sldMk cId="4106468095" sldId="344"/>
            <ac:grpSpMk id="58" creationId="{0A807E6D-2D1F-43D8-A8AC-AC7BAC5BE4D2}"/>
          </ac:grpSpMkLst>
        </pc:grpChg>
        <pc:grpChg chg="mod">
          <ac:chgData name="hassan MH" userId="84cd2103f36ef0dc" providerId="LiveId" clId="{DEB09C12-C376-40B2-8D42-A50FB6EF1F24}" dt="2022-04-15T16:57:05.146" v="2271" actId="165"/>
          <ac:grpSpMkLst>
            <pc:docMk/>
            <pc:sldMk cId="4106468095" sldId="344"/>
            <ac:grpSpMk id="60" creationId="{EA995FF0-B35F-494F-A6E4-2B6A65BB38B9}"/>
          </ac:grpSpMkLst>
        </pc:grpChg>
        <pc:grpChg chg="mod">
          <ac:chgData name="hassan MH" userId="84cd2103f36ef0dc" providerId="LiveId" clId="{DEB09C12-C376-40B2-8D42-A50FB6EF1F24}" dt="2022-04-15T16:57:05.146" v="2271" actId="165"/>
          <ac:grpSpMkLst>
            <pc:docMk/>
            <pc:sldMk cId="4106468095" sldId="344"/>
            <ac:grpSpMk id="61" creationId="{9BC6228A-5A61-4B44-840D-F198BE33B6B8}"/>
          </ac:grpSpMkLst>
        </pc:grpChg>
        <pc:grpChg chg="add del mod">
          <ac:chgData name="hassan MH" userId="84cd2103f36ef0dc" providerId="LiveId" clId="{DEB09C12-C376-40B2-8D42-A50FB6EF1F24}" dt="2022-04-15T16:02:43.639" v="2208" actId="478"/>
          <ac:grpSpMkLst>
            <pc:docMk/>
            <pc:sldMk cId="4106468095" sldId="344"/>
            <ac:grpSpMk id="77" creationId="{585CAB7E-F2BD-473B-B480-DA09614FD14A}"/>
          </ac:grpSpMkLst>
        </pc:grpChg>
        <pc:grpChg chg="mod">
          <ac:chgData name="hassan MH" userId="84cd2103f36ef0dc" providerId="LiveId" clId="{DEB09C12-C376-40B2-8D42-A50FB6EF1F24}" dt="2022-04-15T15:32:10.804" v="1719"/>
          <ac:grpSpMkLst>
            <pc:docMk/>
            <pc:sldMk cId="4106468095" sldId="344"/>
            <ac:grpSpMk id="78" creationId="{205046CF-B704-473C-AB20-B46E520BC928}"/>
          </ac:grpSpMkLst>
        </pc:grpChg>
        <pc:grpChg chg="mod">
          <ac:chgData name="hassan MH" userId="84cd2103f36ef0dc" providerId="LiveId" clId="{DEB09C12-C376-40B2-8D42-A50FB6EF1F24}" dt="2022-04-15T15:32:10.804" v="1719"/>
          <ac:grpSpMkLst>
            <pc:docMk/>
            <pc:sldMk cId="4106468095" sldId="344"/>
            <ac:grpSpMk id="79" creationId="{03DE4909-0D1E-41C6-AADC-B6D6C4C46DB7}"/>
          </ac:grpSpMkLst>
        </pc:grpChg>
        <pc:grpChg chg="mod">
          <ac:chgData name="hassan MH" userId="84cd2103f36ef0dc" providerId="LiveId" clId="{DEB09C12-C376-40B2-8D42-A50FB6EF1F24}" dt="2022-04-15T15:32:10.804" v="1719"/>
          <ac:grpSpMkLst>
            <pc:docMk/>
            <pc:sldMk cId="4106468095" sldId="344"/>
            <ac:grpSpMk id="80" creationId="{17085337-D1FF-49FC-B45A-0E651D7249A9}"/>
          </ac:grpSpMkLst>
        </pc:grpChg>
        <pc:grpChg chg="mod">
          <ac:chgData name="hassan MH" userId="84cd2103f36ef0dc" providerId="LiveId" clId="{DEB09C12-C376-40B2-8D42-A50FB6EF1F24}" dt="2022-04-15T15:32:10.804" v="1719"/>
          <ac:grpSpMkLst>
            <pc:docMk/>
            <pc:sldMk cId="4106468095" sldId="344"/>
            <ac:grpSpMk id="81" creationId="{AC173697-A04C-46CE-A9FF-0C95F01DDB6E}"/>
          </ac:grpSpMkLst>
        </pc:grpChg>
        <pc:grpChg chg="mod">
          <ac:chgData name="hassan MH" userId="84cd2103f36ef0dc" providerId="LiveId" clId="{DEB09C12-C376-40B2-8D42-A50FB6EF1F24}" dt="2022-04-15T15:32:10.804" v="1719"/>
          <ac:grpSpMkLst>
            <pc:docMk/>
            <pc:sldMk cId="4106468095" sldId="344"/>
            <ac:grpSpMk id="82" creationId="{444AA0C5-604D-4DAA-9C0D-408B179FD759}"/>
          </ac:grpSpMkLst>
        </pc:grpChg>
        <pc:grpChg chg="mod">
          <ac:chgData name="hassan MH" userId="84cd2103f36ef0dc" providerId="LiveId" clId="{DEB09C12-C376-40B2-8D42-A50FB6EF1F24}" dt="2022-04-15T15:32:10.804" v="1719"/>
          <ac:grpSpMkLst>
            <pc:docMk/>
            <pc:sldMk cId="4106468095" sldId="344"/>
            <ac:grpSpMk id="83" creationId="{42BE0FED-F89C-4A70-92EF-C5EF817A4CFC}"/>
          </ac:grpSpMkLst>
        </pc:grpChg>
        <pc:grpChg chg="add del mod">
          <ac:chgData name="hassan MH" userId="84cd2103f36ef0dc" providerId="LiveId" clId="{DEB09C12-C376-40B2-8D42-A50FB6EF1F24}" dt="2022-04-15T16:02:44.238" v="2209" actId="478"/>
          <ac:grpSpMkLst>
            <pc:docMk/>
            <pc:sldMk cId="4106468095" sldId="344"/>
            <ac:grpSpMk id="120" creationId="{2548DF39-BFB5-413F-8BBA-9C97ECF834A1}"/>
          </ac:grpSpMkLst>
        </pc:grpChg>
        <pc:grpChg chg="mod">
          <ac:chgData name="hassan MH" userId="84cd2103f36ef0dc" providerId="LiveId" clId="{DEB09C12-C376-40B2-8D42-A50FB6EF1F24}" dt="2022-04-15T15:32:19.996" v="1723"/>
          <ac:grpSpMkLst>
            <pc:docMk/>
            <pc:sldMk cId="4106468095" sldId="344"/>
            <ac:grpSpMk id="121" creationId="{C0AF43EA-9D53-4A22-AB58-EA9882A3BFA3}"/>
          </ac:grpSpMkLst>
        </pc:grpChg>
        <pc:grpChg chg="mod">
          <ac:chgData name="hassan MH" userId="84cd2103f36ef0dc" providerId="LiveId" clId="{DEB09C12-C376-40B2-8D42-A50FB6EF1F24}" dt="2022-04-15T15:32:19.996" v="1723"/>
          <ac:grpSpMkLst>
            <pc:docMk/>
            <pc:sldMk cId="4106468095" sldId="344"/>
            <ac:grpSpMk id="122" creationId="{0BAD0758-9F58-42EB-BA0E-B763B64F09B6}"/>
          </ac:grpSpMkLst>
        </pc:grpChg>
        <pc:grpChg chg="add del mod">
          <ac:chgData name="hassan MH" userId="84cd2103f36ef0dc" providerId="LiveId" clId="{DEB09C12-C376-40B2-8D42-A50FB6EF1F24}" dt="2022-04-15T16:02:42.006" v="2206" actId="478"/>
          <ac:grpSpMkLst>
            <pc:docMk/>
            <pc:sldMk cId="4106468095" sldId="344"/>
            <ac:grpSpMk id="131" creationId="{585364ED-92DA-42F9-8AD6-DD96E6789ABC}"/>
          </ac:grpSpMkLst>
        </pc:grpChg>
        <pc:grpChg chg="mod">
          <ac:chgData name="hassan MH" userId="84cd2103f36ef0dc" providerId="LiveId" clId="{DEB09C12-C376-40B2-8D42-A50FB6EF1F24}" dt="2022-04-15T15:32:52.390" v="1733"/>
          <ac:grpSpMkLst>
            <pc:docMk/>
            <pc:sldMk cId="4106468095" sldId="344"/>
            <ac:grpSpMk id="132" creationId="{3E0F046B-F569-428D-8DDC-1D4AC011632F}"/>
          </ac:grpSpMkLst>
        </pc:grpChg>
        <pc:grpChg chg="mod">
          <ac:chgData name="hassan MH" userId="84cd2103f36ef0dc" providerId="LiveId" clId="{DEB09C12-C376-40B2-8D42-A50FB6EF1F24}" dt="2022-04-15T15:32:52.390" v="1733"/>
          <ac:grpSpMkLst>
            <pc:docMk/>
            <pc:sldMk cId="4106468095" sldId="344"/>
            <ac:grpSpMk id="136" creationId="{9B46EF89-6325-40F3-966F-718A45F59329}"/>
          </ac:grpSpMkLst>
        </pc:grpChg>
        <pc:picChg chg="add del mod">
          <ac:chgData name="hassan MH" userId="84cd2103f36ef0dc" providerId="LiveId" clId="{DEB09C12-C376-40B2-8D42-A50FB6EF1F24}" dt="2022-04-15T16:59:16.485" v="2323" actId="478"/>
          <ac:picMkLst>
            <pc:docMk/>
            <pc:sldMk cId="4106468095" sldId="344"/>
            <ac:picMk id="11" creationId="{09CBFD33-E914-4C27-8BC9-9B8E48E023EC}"/>
          </ac:picMkLst>
        </pc:picChg>
        <pc:picChg chg="del">
          <ac:chgData name="hassan MH" userId="84cd2103f36ef0dc" providerId="LiveId" clId="{DEB09C12-C376-40B2-8D42-A50FB6EF1F24}" dt="2022-04-15T16:02:42.856" v="2207" actId="478"/>
          <ac:picMkLst>
            <pc:docMk/>
            <pc:sldMk cId="4106468095" sldId="344"/>
            <ac:picMk id="22" creationId="{8E954309-8309-435D-AD98-CED17F6DCDD2}"/>
          </ac:picMkLst>
        </pc:picChg>
        <pc:picChg chg="mod">
          <ac:chgData name="hassan MH" userId="84cd2103f36ef0dc" providerId="LiveId" clId="{DEB09C12-C376-40B2-8D42-A50FB6EF1F24}" dt="2022-04-15T15:42:57.587" v="1894" actId="1076"/>
          <ac:picMkLst>
            <pc:docMk/>
            <pc:sldMk cId="4106468095" sldId="344"/>
            <ac:picMk id="26" creationId="{D39E9CA6-8601-44E5-8E04-B80227C301ED}"/>
          </ac:picMkLst>
        </pc:picChg>
        <pc:picChg chg="mod">
          <ac:chgData name="hassan MH" userId="84cd2103f36ef0dc" providerId="LiveId" clId="{DEB09C12-C376-40B2-8D42-A50FB6EF1F24}" dt="2022-04-15T15:29:50.894" v="1675" actId="165"/>
          <ac:picMkLst>
            <pc:docMk/>
            <pc:sldMk cId="4106468095" sldId="344"/>
            <ac:picMk id="39" creationId="{626A4762-074A-446B-9951-98593BCC0FD1}"/>
          </ac:picMkLst>
        </pc:picChg>
        <pc:picChg chg="add mod">
          <ac:chgData name="hassan MH" userId="84cd2103f36ef0dc" providerId="LiveId" clId="{DEB09C12-C376-40B2-8D42-A50FB6EF1F24}" dt="2022-04-15T17:00:02.089" v="2345" actId="1076"/>
          <ac:picMkLst>
            <pc:docMk/>
            <pc:sldMk cId="4106468095" sldId="344"/>
            <ac:picMk id="155" creationId="{BE33EDFA-1E04-4B88-BA65-0806D3A3841C}"/>
          </ac:picMkLst>
        </pc:picChg>
      </pc:sldChg>
      <pc:sldChg chg="del">
        <pc:chgData name="hassan MH" userId="84cd2103f36ef0dc" providerId="LiveId" clId="{DEB09C12-C376-40B2-8D42-A50FB6EF1F24}" dt="2022-04-15T12:33:46.260" v="0" actId="47"/>
        <pc:sldMkLst>
          <pc:docMk/>
          <pc:sldMk cId="1124779329" sldId="345"/>
        </pc:sldMkLst>
      </pc:sldChg>
      <pc:sldChg chg="addSp delSp modSp add mod ord modNotesTx">
        <pc:chgData name="hassan MH" userId="84cd2103f36ef0dc" providerId="LiveId" clId="{DEB09C12-C376-40B2-8D42-A50FB6EF1F24}" dt="2022-04-15T16:56:26.639" v="2263"/>
        <pc:sldMkLst>
          <pc:docMk/>
          <pc:sldMk cId="2627504679" sldId="345"/>
        </pc:sldMkLst>
        <pc:spChg chg="mod">
          <ac:chgData name="hassan MH" userId="84cd2103f36ef0dc" providerId="LiveId" clId="{DEB09C12-C376-40B2-8D42-A50FB6EF1F24}" dt="2022-04-15T15:55:39.299" v="2097" actId="1076"/>
          <ac:spMkLst>
            <pc:docMk/>
            <pc:sldMk cId="2627504679" sldId="345"/>
            <ac:spMk id="9" creationId="{C8B70419-674E-408C-BA40-75A92326E929}"/>
          </ac:spMkLst>
        </pc:spChg>
        <pc:spChg chg="mod">
          <ac:chgData name="hassan MH" userId="84cd2103f36ef0dc" providerId="LiveId" clId="{DEB09C12-C376-40B2-8D42-A50FB6EF1F24}" dt="2022-04-15T15:58:57.102" v="2136" actId="164"/>
          <ac:spMkLst>
            <pc:docMk/>
            <pc:sldMk cId="2627504679" sldId="345"/>
            <ac:spMk id="13" creationId="{10953DA8-2034-4987-84AE-99F02925F3DA}"/>
          </ac:spMkLst>
        </pc:spChg>
        <pc:spChg chg="mod">
          <ac:chgData name="hassan MH" userId="84cd2103f36ef0dc" providerId="LiveId" clId="{DEB09C12-C376-40B2-8D42-A50FB6EF1F24}" dt="2022-04-15T15:58:33.308" v="2133" actId="207"/>
          <ac:spMkLst>
            <pc:docMk/>
            <pc:sldMk cId="2627504679" sldId="345"/>
            <ac:spMk id="14" creationId="{FF46C56F-2A13-4DD9-95CC-91FEFF572BE9}"/>
          </ac:spMkLst>
        </pc:spChg>
        <pc:spChg chg="mod">
          <ac:chgData name="hassan MH" userId="84cd2103f36ef0dc" providerId="LiveId" clId="{DEB09C12-C376-40B2-8D42-A50FB6EF1F24}" dt="2022-04-15T15:52:47.834" v="2055" actId="207"/>
          <ac:spMkLst>
            <pc:docMk/>
            <pc:sldMk cId="2627504679" sldId="345"/>
            <ac:spMk id="15" creationId="{D98ECD44-2305-4062-A765-4E8F103C46AB}"/>
          </ac:spMkLst>
        </pc:spChg>
        <pc:spChg chg="mod">
          <ac:chgData name="hassan MH" userId="84cd2103f36ef0dc" providerId="LiveId" clId="{DEB09C12-C376-40B2-8D42-A50FB6EF1F24}" dt="2022-04-15T15:53:00.666" v="2056" actId="207"/>
          <ac:spMkLst>
            <pc:docMk/>
            <pc:sldMk cId="2627504679" sldId="345"/>
            <ac:spMk id="16" creationId="{F535361A-8415-47EB-8750-25D4A2403BAC}"/>
          </ac:spMkLst>
        </pc:spChg>
        <pc:spChg chg="del">
          <ac:chgData name="hassan MH" userId="84cd2103f36ef0dc" providerId="LiveId" clId="{DEB09C12-C376-40B2-8D42-A50FB6EF1F24}" dt="2022-04-15T15:45:44.802" v="1932" actId="478"/>
          <ac:spMkLst>
            <pc:docMk/>
            <pc:sldMk cId="2627504679" sldId="345"/>
            <ac:spMk id="19" creationId="{BCCB90CF-11F9-4F52-8B94-F9571B97EE1B}"/>
          </ac:spMkLst>
        </pc:spChg>
        <pc:spChg chg="mod">
          <ac:chgData name="hassan MH" userId="84cd2103f36ef0dc" providerId="LiveId" clId="{DEB09C12-C376-40B2-8D42-A50FB6EF1F24}" dt="2022-04-15T15:55:02.041" v="2091" actId="1076"/>
          <ac:spMkLst>
            <pc:docMk/>
            <pc:sldMk cId="2627504679" sldId="345"/>
            <ac:spMk id="21" creationId="{4392A2DE-A1D3-4D10-87ED-5B1ACBEBBD5A}"/>
          </ac:spMkLst>
        </pc:spChg>
        <pc:spChg chg="del">
          <ac:chgData name="hassan MH" userId="84cd2103f36ef0dc" providerId="LiveId" clId="{DEB09C12-C376-40B2-8D42-A50FB6EF1F24}" dt="2022-04-15T15:46:10.523" v="1950" actId="478"/>
          <ac:spMkLst>
            <pc:docMk/>
            <pc:sldMk cId="2627504679" sldId="345"/>
            <ac:spMk id="25" creationId="{CFACA65D-B5D9-4BAB-A53D-2FC98564751A}"/>
          </ac:spMkLst>
        </pc:spChg>
        <pc:spChg chg="add mod">
          <ac:chgData name="hassan MH" userId="84cd2103f36ef0dc" providerId="LiveId" clId="{DEB09C12-C376-40B2-8D42-A50FB6EF1F24}" dt="2022-04-15T15:46:01.797" v="1944" actId="571"/>
          <ac:spMkLst>
            <pc:docMk/>
            <pc:sldMk cId="2627504679" sldId="345"/>
            <ac:spMk id="27" creationId="{E84BF61F-F791-4429-979A-B71E05E0A170}"/>
          </ac:spMkLst>
        </pc:spChg>
        <pc:spChg chg="add mod">
          <ac:chgData name="hassan MH" userId="84cd2103f36ef0dc" providerId="LiveId" clId="{DEB09C12-C376-40B2-8D42-A50FB6EF1F24}" dt="2022-04-15T15:58:52.817" v="2135" actId="164"/>
          <ac:spMkLst>
            <pc:docMk/>
            <pc:sldMk cId="2627504679" sldId="345"/>
            <ac:spMk id="28" creationId="{AA1EF1CB-9CD2-4EFC-9DFD-FECB67ADF226}"/>
          </ac:spMkLst>
        </pc:spChg>
        <pc:spChg chg="add mod">
          <ac:chgData name="hassan MH" userId="84cd2103f36ef0dc" providerId="LiveId" clId="{DEB09C12-C376-40B2-8D42-A50FB6EF1F24}" dt="2022-04-15T15:59:00.929" v="2137" actId="164"/>
          <ac:spMkLst>
            <pc:docMk/>
            <pc:sldMk cId="2627504679" sldId="345"/>
            <ac:spMk id="29" creationId="{9EB82D10-75C2-491F-8ABA-4C0DB5E376F4}"/>
          </ac:spMkLst>
        </pc:spChg>
        <pc:spChg chg="add mod">
          <ac:chgData name="hassan MH" userId="84cd2103f36ef0dc" providerId="LiveId" clId="{DEB09C12-C376-40B2-8D42-A50FB6EF1F24}" dt="2022-04-15T15:59:04.472" v="2138" actId="164"/>
          <ac:spMkLst>
            <pc:docMk/>
            <pc:sldMk cId="2627504679" sldId="345"/>
            <ac:spMk id="31" creationId="{C5224D75-587B-4F67-A658-5F2E8C6D12F7}"/>
          </ac:spMkLst>
        </pc:spChg>
        <pc:spChg chg="del">
          <ac:chgData name="hassan MH" userId="84cd2103f36ef0dc" providerId="LiveId" clId="{DEB09C12-C376-40B2-8D42-A50FB6EF1F24}" dt="2022-04-15T15:45:47.190" v="1934" actId="478"/>
          <ac:spMkLst>
            <pc:docMk/>
            <pc:sldMk cId="2627504679" sldId="345"/>
            <ac:spMk id="32" creationId="{9ED76123-8CA5-4592-8BC2-F37B0A91FBD9}"/>
          </ac:spMkLst>
        </pc:spChg>
        <pc:spChg chg="add mod">
          <ac:chgData name="hassan MH" userId="84cd2103f36ef0dc" providerId="LiveId" clId="{DEB09C12-C376-40B2-8D42-A50FB6EF1F24}" dt="2022-04-15T15:57:32.666" v="2125" actId="14100"/>
          <ac:spMkLst>
            <pc:docMk/>
            <pc:sldMk cId="2627504679" sldId="345"/>
            <ac:spMk id="33" creationId="{2FCB079D-A8F2-4E9C-B8F5-1C90A2EFC54B}"/>
          </ac:spMkLst>
        </pc:spChg>
        <pc:spChg chg="mod">
          <ac:chgData name="hassan MH" userId="84cd2103f36ef0dc" providerId="LiveId" clId="{DEB09C12-C376-40B2-8D42-A50FB6EF1F24}" dt="2022-04-15T15:51:45.958" v="2040" actId="207"/>
          <ac:spMkLst>
            <pc:docMk/>
            <pc:sldMk cId="2627504679" sldId="345"/>
            <ac:spMk id="37" creationId="{E43A64E2-5F7B-40D6-B869-A09776F3647B}"/>
          </ac:spMkLst>
        </pc:spChg>
        <pc:spChg chg="mod">
          <ac:chgData name="hassan MH" userId="84cd2103f36ef0dc" providerId="LiveId" clId="{DEB09C12-C376-40B2-8D42-A50FB6EF1F24}" dt="2022-04-15T15:51:55.275" v="2041" actId="207"/>
          <ac:spMkLst>
            <pc:docMk/>
            <pc:sldMk cId="2627504679" sldId="345"/>
            <ac:spMk id="39" creationId="{71952E55-010E-469B-A3E8-7159219F61E4}"/>
          </ac:spMkLst>
        </pc:spChg>
        <pc:spChg chg="mod">
          <ac:chgData name="hassan MH" userId="84cd2103f36ef0dc" providerId="LiveId" clId="{DEB09C12-C376-40B2-8D42-A50FB6EF1F24}" dt="2022-04-15T15:51:55.275" v="2041" actId="207"/>
          <ac:spMkLst>
            <pc:docMk/>
            <pc:sldMk cId="2627504679" sldId="345"/>
            <ac:spMk id="40" creationId="{BEC6391B-0BB4-4848-97BA-1DEDB218986F}"/>
          </ac:spMkLst>
        </pc:spChg>
        <pc:spChg chg="mod">
          <ac:chgData name="hassan MH" userId="84cd2103f36ef0dc" providerId="LiveId" clId="{DEB09C12-C376-40B2-8D42-A50FB6EF1F24}" dt="2022-04-15T15:51:55.275" v="2041" actId="207"/>
          <ac:spMkLst>
            <pc:docMk/>
            <pc:sldMk cId="2627504679" sldId="345"/>
            <ac:spMk id="41" creationId="{BB291A08-60AE-417C-B100-E5AC8BD741DC}"/>
          </ac:spMkLst>
        </pc:spChg>
        <pc:spChg chg="mod">
          <ac:chgData name="hassan MH" userId="84cd2103f36ef0dc" providerId="LiveId" clId="{DEB09C12-C376-40B2-8D42-A50FB6EF1F24}" dt="2022-04-15T15:51:55.275" v="2041" actId="207"/>
          <ac:spMkLst>
            <pc:docMk/>
            <pc:sldMk cId="2627504679" sldId="345"/>
            <ac:spMk id="42" creationId="{A08CB342-8D83-459A-97B6-1FAE8E4CD03B}"/>
          </ac:spMkLst>
        </pc:spChg>
        <pc:spChg chg="mod">
          <ac:chgData name="hassan MH" userId="84cd2103f36ef0dc" providerId="LiveId" clId="{DEB09C12-C376-40B2-8D42-A50FB6EF1F24}" dt="2022-04-15T15:51:55.275" v="2041" actId="207"/>
          <ac:spMkLst>
            <pc:docMk/>
            <pc:sldMk cId="2627504679" sldId="345"/>
            <ac:spMk id="43" creationId="{C51C9859-985B-4CC5-9D66-4354F5C472E1}"/>
          </ac:spMkLst>
        </pc:spChg>
        <pc:spChg chg="mod">
          <ac:chgData name="hassan MH" userId="84cd2103f36ef0dc" providerId="LiveId" clId="{DEB09C12-C376-40B2-8D42-A50FB6EF1F24}" dt="2022-04-15T15:51:55.275" v="2041" actId="207"/>
          <ac:spMkLst>
            <pc:docMk/>
            <pc:sldMk cId="2627504679" sldId="345"/>
            <ac:spMk id="44" creationId="{419F3BB4-B3E1-4A0C-A43F-80620FF8732A}"/>
          </ac:spMkLst>
        </pc:spChg>
        <pc:spChg chg="mod">
          <ac:chgData name="hassan MH" userId="84cd2103f36ef0dc" providerId="LiveId" clId="{DEB09C12-C376-40B2-8D42-A50FB6EF1F24}" dt="2022-04-15T15:51:55.275" v="2041" actId="207"/>
          <ac:spMkLst>
            <pc:docMk/>
            <pc:sldMk cId="2627504679" sldId="345"/>
            <ac:spMk id="45" creationId="{538E8B95-FA56-41E5-81C6-FF6CAF2873FF}"/>
          </ac:spMkLst>
        </pc:spChg>
        <pc:spChg chg="mod">
          <ac:chgData name="hassan MH" userId="84cd2103f36ef0dc" providerId="LiveId" clId="{DEB09C12-C376-40B2-8D42-A50FB6EF1F24}" dt="2022-04-15T15:51:45.958" v="2040" actId="207"/>
          <ac:spMkLst>
            <pc:docMk/>
            <pc:sldMk cId="2627504679" sldId="345"/>
            <ac:spMk id="46" creationId="{72C327FA-2258-49B7-9B88-80A64D9B1D7E}"/>
          </ac:spMkLst>
        </pc:spChg>
        <pc:spChg chg="mod">
          <ac:chgData name="hassan MH" userId="84cd2103f36ef0dc" providerId="LiveId" clId="{DEB09C12-C376-40B2-8D42-A50FB6EF1F24}" dt="2022-04-15T15:51:45.958" v="2040" actId="207"/>
          <ac:spMkLst>
            <pc:docMk/>
            <pc:sldMk cId="2627504679" sldId="345"/>
            <ac:spMk id="47" creationId="{49B9FB39-37C0-418A-B7C4-11211F078908}"/>
          </ac:spMkLst>
        </pc:spChg>
        <pc:spChg chg="mod">
          <ac:chgData name="hassan MH" userId="84cd2103f36ef0dc" providerId="LiveId" clId="{DEB09C12-C376-40B2-8D42-A50FB6EF1F24}" dt="2022-04-15T15:51:45.958" v="2040" actId="207"/>
          <ac:spMkLst>
            <pc:docMk/>
            <pc:sldMk cId="2627504679" sldId="345"/>
            <ac:spMk id="49" creationId="{CB580357-8295-46AF-A2EA-30366CA7F252}"/>
          </ac:spMkLst>
        </pc:spChg>
        <pc:spChg chg="mod">
          <ac:chgData name="hassan MH" userId="84cd2103f36ef0dc" providerId="LiveId" clId="{DEB09C12-C376-40B2-8D42-A50FB6EF1F24}" dt="2022-04-15T15:51:45.958" v="2040" actId="207"/>
          <ac:spMkLst>
            <pc:docMk/>
            <pc:sldMk cId="2627504679" sldId="345"/>
            <ac:spMk id="50" creationId="{10703E01-360C-447D-9C5E-FAB63984239D}"/>
          </ac:spMkLst>
        </pc:spChg>
        <pc:spChg chg="mod">
          <ac:chgData name="hassan MH" userId="84cd2103f36ef0dc" providerId="LiveId" clId="{DEB09C12-C376-40B2-8D42-A50FB6EF1F24}" dt="2022-04-15T15:51:45.958" v="2040" actId="207"/>
          <ac:spMkLst>
            <pc:docMk/>
            <pc:sldMk cId="2627504679" sldId="345"/>
            <ac:spMk id="51" creationId="{B52C8586-93FF-4EF6-948D-D712E486D34D}"/>
          </ac:spMkLst>
        </pc:spChg>
        <pc:spChg chg="mod">
          <ac:chgData name="hassan MH" userId="84cd2103f36ef0dc" providerId="LiveId" clId="{DEB09C12-C376-40B2-8D42-A50FB6EF1F24}" dt="2022-04-15T15:51:45.958" v="2040" actId="207"/>
          <ac:spMkLst>
            <pc:docMk/>
            <pc:sldMk cId="2627504679" sldId="345"/>
            <ac:spMk id="52" creationId="{C53D7F23-5B33-4377-A7EE-0CAE624B4E21}"/>
          </ac:spMkLst>
        </pc:spChg>
        <pc:spChg chg="mod">
          <ac:chgData name="hassan MH" userId="84cd2103f36ef0dc" providerId="LiveId" clId="{DEB09C12-C376-40B2-8D42-A50FB6EF1F24}" dt="2022-04-15T15:51:45.958" v="2040" actId="207"/>
          <ac:spMkLst>
            <pc:docMk/>
            <pc:sldMk cId="2627504679" sldId="345"/>
            <ac:spMk id="53" creationId="{79AB3BFF-506F-4181-9075-2ADA3A7267C2}"/>
          </ac:spMkLst>
        </pc:spChg>
        <pc:spChg chg="mod">
          <ac:chgData name="hassan MH" userId="84cd2103f36ef0dc" providerId="LiveId" clId="{DEB09C12-C376-40B2-8D42-A50FB6EF1F24}" dt="2022-04-15T15:46:42.702" v="1959"/>
          <ac:spMkLst>
            <pc:docMk/>
            <pc:sldMk cId="2627504679" sldId="345"/>
            <ac:spMk id="60" creationId="{97F33F23-D49C-4D60-A79E-27BD119DE1AB}"/>
          </ac:spMkLst>
        </pc:spChg>
        <pc:spChg chg="mod">
          <ac:chgData name="hassan MH" userId="84cd2103f36ef0dc" providerId="LiveId" clId="{DEB09C12-C376-40B2-8D42-A50FB6EF1F24}" dt="2022-04-15T15:46:42.702" v="1959"/>
          <ac:spMkLst>
            <pc:docMk/>
            <pc:sldMk cId="2627504679" sldId="345"/>
            <ac:spMk id="61" creationId="{D0DFC657-C3BA-4312-B44D-D352B546E91E}"/>
          </ac:spMkLst>
        </pc:spChg>
        <pc:spChg chg="mod">
          <ac:chgData name="hassan MH" userId="84cd2103f36ef0dc" providerId="LiveId" clId="{DEB09C12-C376-40B2-8D42-A50FB6EF1F24}" dt="2022-04-15T15:46:42.702" v="1959"/>
          <ac:spMkLst>
            <pc:docMk/>
            <pc:sldMk cId="2627504679" sldId="345"/>
            <ac:spMk id="62" creationId="{A7A6E897-F3DB-4664-91C0-8B69ABE72B06}"/>
          </ac:spMkLst>
        </pc:spChg>
        <pc:spChg chg="mod">
          <ac:chgData name="hassan MH" userId="84cd2103f36ef0dc" providerId="LiveId" clId="{DEB09C12-C376-40B2-8D42-A50FB6EF1F24}" dt="2022-04-15T15:46:42.702" v="1959"/>
          <ac:spMkLst>
            <pc:docMk/>
            <pc:sldMk cId="2627504679" sldId="345"/>
            <ac:spMk id="63" creationId="{E8D55CA4-F446-411B-8E04-614D8FBC6788}"/>
          </ac:spMkLst>
        </pc:spChg>
        <pc:spChg chg="mod">
          <ac:chgData name="hassan MH" userId="84cd2103f36ef0dc" providerId="LiveId" clId="{DEB09C12-C376-40B2-8D42-A50FB6EF1F24}" dt="2022-04-15T15:46:42.702" v="1959"/>
          <ac:spMkLst>
            <pc:docMk/>
            <pc:sldMk cId="2627504679" sldId="345"/>
            <ac:spMk id="64" creationId="{E8F5BBB7-1893-4671-99DA-D4A277FD173E}"/>
          </ac:spMkLst>
        </pc:spChg>
        <pc:spChg chg="mod">
          <ac:chgData name="hassan MH" userId="84cd2103f36ef0dc" providerId="LiveId" clId="{DEB09C12-C376-40B2-8D42-A50FB6EF1F24}" dt="2022-04-15T15:46:42.702" v="1959"/>
          <ac:spMkLst>
            <pc:docMk/>
            <pc:sldMk cId="2627504679" sldId="345"/>
            <ac:spMk id="65" creationId="{AADF2150-6BE8-4085-97D0-40B7BE01587F}"/>
          </ac:spMkLst>
        </pc:spChg>
        <pc:spChg chg="mod">
          <ac:chgData name="hassan MH" userId="84cd2103f36ef0dc" providerId="LiveId" clId="{DEB09C12-C376-40B2-8D42-A50FB6EF1F24}" dt="2022-04-15T15:46:42.702" v="1959"/>
          <ac:spMkLst>
            <pc:docMk/>
            <pc:sldMk cId="2627504679" sldId="345"/>
            <ac:spMk id="66" creationId="{61CACC73-2C06-4432-9335-FB82DB8AA10B}"/>
          </ac:spMkLst>
        </pc:spChg>
        <pc:spChg chg="mod">
          <ac:chgData name="hassan MH" userId="84cd2103f36ef0dc" providerId="LiveId" clId="{DEB09C12-C376-40B2-8D42-A50FB6EF1F24}" dt="2022-04-15T15:46:42.702" v="1959"/>
          <ac:spMkLst>
            <pc:docMk/>
            <pc:sldMk cId="2627504679" sldId="345"/>
            <ac:spMk id="67" creationId="{710C2DD8-2206-450B-A59A-65CC5A642601}"/>
          </ac:spMkLst>
        </pc:spChg>
        <pc:spChg chg="mod">
          <ac:chgData name="hassan MH" userId="84cd2103f36ef0dc" providerId="LiveId" clId="{DEB09C12-C376-40B2-8D42-A50FB6EF1F24}" dt="2022-04-15T15:46:42.702" v="1959"/>
          <ac:spMkLst>
            <pc:docMk/>
            <pc:sldMk cId="2627504679" sldId="345"/>
            <ac:spMk id="68" creationId="{51C59680-DCF1-4963-9116-3C8264A9AF79}"/>
          </ac:spMkLst>
        </pc:spChg>
        <pc:spChg chg="mod">
          <ac:chgData name="hassan MH" userId="84cd2103f36ef0dc" providerId="LiveId" clId="{DEB09C12-C376-40B2-8D42-A50FB6EF1F24}" dt="2022-04-15T15:46:42.702" v="1959"/>
          <ac:spMkLst>
            <pc:docMk/>
            <pc:sldMk cId="2627504679" sldId="345"/>
            <ac:spMk id="69" creationId="{B2831567-0B43-4359-A60B-968B0943295B}"/>
          </ac:spMkLst>
        </pc:spChg>
        <pc:spChg chg="mod">
          <ac:chgData name="hassan MH" userId="84cd2103f36ef0dc" providerId="LiveId" clId="{DEB09C12-C376-40B2-8D42-A50FB6EF1F24}" dt="2022-04-15T15:46:42.702" v="1959"/>
          <ac:spMkLst>
            <pc:docMk/>
            <pc:sldMk cId="2627504679" sldId="345"/>
            <ac:spMk id="70" creationId="{B4EF84FC-57A5-4E1E-B99A-8578A0B50B35}"/>
          </ac:spMkLst>
        </pc:spChg>
        <pc:spChg chg="mod">
          <ac:chgData name="hassan MH" userId="84cd2103f36ef0dc" providerId="LiveId" clId="{DEB09C12-C376-40B2-8D42-A50FB6EF1F24}" dt="2022-04-15T15:46:42.702" v="1959"/>
          <ac:spMkLst>
            <pc:docMk/>
            <pc:sldMk cId="2627504679" sldId="345"/>
            <ac:spMk id="71" creationId="{44E2BBCC-5655-45FE-A8BA-6CBC7CE64049}"/>
          </ac:spMkLst>
        </pc:spChg>
        <pc:spChg chg="mod">
          <ac:chgData name="hassan MH" userId="84cd2103f36ef0dc" providerId="LiveId" clId="{DEB09C12-C376-40B2-8D42-A50FB6EF1F24}" dt="2022-04-15T15:46:42.702" v="1959"/>
          <ac:spMkLst>
            <pc:docMk/>
            <pc:sldMk cId="2627504679" sldId="345"/>
            <ac:spMk id="72" creationId="{8B7CAEB8-9BBE-436A-A7DA-3FDE82A5DD01}"/>
          </ac:spMkLst>
        </pc:spChg>
        <pc:spChg chg="mod">
          <ac:chgData name="hassan MH" userId="84cd2103f36ef0dc" providerId="LiveId" clId="{DEB09C12-C376-40B2-8D42-A50FB6EF1F24}" dt="2022-04-15T15:46:42.702" v="1959"/>
          <ac:spMkLst>
            <pc:docMk/>
            <pc:sldMk cId="2627504679" sldId="345"/>
            <ac:spMk id="73" creationId="{9E3AC038-0DD9-4B29-B257-2DF0BABDC217}"/>
          </ac:spMkLst>
        </pc:spChg>
        <pc:spChg chg="mod">
          <ac:chgData name="hassan MH" userId="84cd2103f36ef0dc" providerId="LiveId" clId="{DEB09C12-C376-40B2-8D42-A50FB6EF1F24}" dt="2022-04-15T15:46:42.702" v="1959"/>
          <ac:spMkLst>
            <pc:docMk/>
            <pc:sldMk cId="2627504679" sldId="345"/>
            <ac:spMk id="74" creationId="{FE18CB01-F849-405A-A307-045B47EEB8D7}"/>
          </ac:spMkLst>
        </pc:spChg>
        <pc:spChg chg="mod">
          <ac:chgData name="hassan MH" userId="84cd2103f36ef0dc" providerId="LiveId" clId="{DEB09C12-C376-40B2-8D42-A50FB6EF1F24}" dt="2022-04-15T15:46:42.702" v="1959"/>
          <ac:spMkLst>
            <pc:docMk/>
            <pc:sldMk cId="2627504679" sldId="345"/>
            <ac:spMk id="75" creationId="{8AEEF2E3-65AB-4E77-A6F7-C40C5BE29D1B}"/>
          </ac:spMkLst>
        </pc:spChg>
        <pc:spChg chg="mod">
          <ac:chgData name="hassan MH" userId="84cd2103f36ef0dc" providerId="LiveId" clId="{DEB09C12-C376-40B2-8D42-A50FB6EF1F24}" dt="2022-04-15T15:46:42.702" v="1959"/>
          <ac:spMkLst>
            <pc:docMk/>
            <pc:sldMk cId="2627504679" sldId="345"/>
            <ac:spMk id="76" creationId="{922508C9-AD80-4705-BED2-D657F3100995}"/>
          </ac:spMkLst>
        </pc:spChg>
        <pc:spChg chg="mod">
          <ac:chgData name="hassan MH" userId="84cd2103f36ef0dc" providerId="LiveId" clId="{DEB09C12-C376-40B2-8D42-A50FB6EF1F24}" dt="2022-04-15T15:46:42.702" v="1959"/>
          <ac:spMkLst>
            <pc:docMk/>
            <pc:sldMk cId="2627504679" sldId="345"/>
            <ac:spMk id="77" creationId="{F90F4AAE-8EA8-4EC0-A94E-944FA10F7437}"/>
          </ac:spMkLst>
        </pc:spChg>
        <pc:spChg chg="mod">
          <ac:chgData name="hassan MH" userId="84cd2103f36ef0dc" providerId="LiveId" clId="{DEB09C12-C376-40B2-8D42-A50FB6EF1F24}" dt="2022-04-15T15:46:42.702" v="1959"/>
          <ac:spMkLst>
            <pc:docMk/>
            <pc:sldMk cId="2627504679" sldId="345"/>
            <ac:spMk id="78" creationId="{37BD86A8-8C48-4F64-BA0C-745D05F71BC6}"/>
          </ac:spMkLst>
        </pc:spChg>
        <pc:spChg chg="mod">
          <ac:chgData name="hassan MH" userId="84cd2103f36ef0dc" providerId="LiveId" clId="{DEB09C12-C376-40B2-8D42-A50FB6EF1F24}" dt="2022-04-15T15:46:42.702" v="1959"/>
          <ac:spMkLst>
            <pc:docMk/>
            <pc:sldMk cId="2627504679" sldId="345"/>
            <ac:spMk id="79" creationId="{8225D6D8-7741-4B2A-85D2-BE24EC38D688}"/>
          </ac:spMkLst>
        </pc:spChg>
        <pc:spChg chg="mod">
          <ac:chgData name="hassan MH" userId="84cd2103f36ef0dc" providerId="LiveId" clId="{DEB09C12-C376-40B2-8D42-A50FB6EF1F24}" dt="2022-04-15T15:46:42.702" v="1959"/>
          <ac:spMkLst>
            <pc:docMk/>
            <pc:sldMk cId="2627504679" sldId="345"/>
            <ac:spMk id="80" creationId="{7F80C728-69ED-4CF2-BFA8-5E29B7341195}"/>
          </ac:spMkLst>
        </pc:spChg>
        <pc:spChg chg="mod">
          <ac:chgData name="hassan MH" userId="84cd2103f36ef0dc" providerId="LiveId" clId="{DEB09C12-C376-40B2-8D42-A50FB6EF1F24}" dt="2022-04-15T15:46:42.702" v="1959"/>
          <ac:spMkLst>
            <pc:docMk/>
            <pc:sldMk cId="2627504679" sldId="345"/>
            <ac:spMk id="81" creationId="{09BB73CB-9BA4-48E1-9B80-490736FDC1BD}"/>
          </ac:spMkLst>
        </pc:spChg>
        <pc:spChg chg="mod">
          <ac:chgData name="hassan MH" userId="84cd2103f36ef0dc" providerId="LiveId" clId="{DEB09C12-C376-40B2-8D42-A50FB6EF1F24}" dt="2022-04-15T15:46:42.702" v="1959"/>
          <ac:spMkLst>
            <pc:docMk/>
            <pc:sldMk cId="2627504679" sldId="345"/>
            <ac:spMk id="82" creationId="{A233DE32-1703-452C-9485-E98056D7D29B}"/>
          </ac:spMkLst>
        </pc:spChg>
        <pc:spChg chg="mod">
          <ac:chgData name="hassan MH" userId="84cd2103f36ef0dc" providerId="LiveId" clId="{DEB09C12-C376-40B2-8D42-A50FB6EF1F24}" dt="2022-04-15T15:46:42.702" v="1959"/>
          <ac:spMkLst>
            <pc:docMk/>
            <pc:sldMk cId="2627504679" sldId="345"/>
            <ac:spMk id="83" creationId="{BB5C1E8D-0D29-4D69-81DB-DBC8D586834E}"/>
          </ac:spMkLst>
        </pc:spChg>
        <pc:spChg chg="mod">
          <ac:chgData name="hassan MH" userId="84cd2103f36ef0dc" providerId="LiveId" clId="{DEB09C12-C376-40B2-8D42-A50FB6EF1F24}" dt="2022-04-15T15:46:42.702" v="1959"/>
          <ac:spMkLst>
            <pc:docMk/>
            <pc:sldMk cId="2627504679" sldId="345"/>
            <ac:spMk id="84" creationId="{D3846830-6C66-44E8-B289-AF5A101FEDCC}"/>
          </ac:spMkLst>
        </pc:spChg>
        <pc:spChg chg="mod">
          <ac:chgData name="hassan MH" userId="84cd2103f36ef0dc" providerId="LiveId" clId="{DEB09C12-C376-40B2-8D42-A50FB6EF1F24}" dt="2022-04-15T15:46:42.702" v="1959"/>
          <ac:spMkLst>
            <pc:docMk/>
            <pc:sldMk cId="2627504679" sldId="345"/>
            <ac:spMk id="85" creationId="{3AF17304-B235-43A9-8FFC-8D93D18F6DE3}"/>
          </ac:spMkLst>
        </pc:spChg>
        <pc:spChg chg="mod">
          <ac:chgData name="hassan MH" userId="84cd2103f36ef0dc" providerId="LiveId" clId="{DEB09C12-C376-40B2-8D42-A50FB6EF1F24}" dt="2022-04-15T15:46:42.702" v="1959"/>
          <ac:spMkLst>
            <pc:docMk/>
            <pc:sldMk cId="2627504679" sldId="345"/>
            <ac:spMk id="88" creationId="{DFE75BD3-D1B1-4625-B13B-0739E2BC9E73}"/>
          </ac:spMkLst>
        </pc:spChg>
        <pc:spChg chg="mod">
          <ac:chgData name="hassan MH" userId="84cd2103f36ef0dc" providerId="LiveId" clId="{DEB09C12-C376-40B2-8D42-A50FB6EF1F24}" dt="2022-04-15T15:46:42.702" v="1959"/>
          <ac:spMkLst>
            <pc:docMk/>
            <pc:sldMk cId="2627504679" sldId="345"/>
            <ac:spMk id="89" creationId="{41044261-0759-4658-A589-2771544D3F42}"/>
          </ac:spMkLst>
        </pc:spChg>
        <pc:spChg chg="mod">
          <ac:chgData name="hassan MH" userId="84cd2103f36ef0dc" providerId="LiveId" clId="{DEB09C12-C376-40B2-8D42-A50FB6EF1F24}" dt="2022-04-15T15:46:42.702" v="1959"/>
          <ac:spMkLst>
            <pc:docMk/>
            <pc:sldMk cId="2627504679" sldId="345"/>
            <ac:spMk id="90" creationId="{C9F94838-61CA-4A42-9643-516885023B1D}"/>
          </ac:spMkLst>
        </pc:spChg>
        <pc:spChg chg="mod">
          <ac:chgData name="hassan MH" userId="84cd2103f36ef0dc" providerId="LiveId" clId="{DEB09C12-C376-40B2-8D42-A50FB6EF1F24}" dt="2022-04-15T15:46:42.702" v="1959"/>
          <ac:spMkLst>
            <pc:docMk/>
            <pc:sldMk cId="2627504679" sldId="345"/>
            <ac:spMk id="91" creationId="{A9CCB2F1-A255-4C35-8ED5-7F4A483CE21D}"/>
          </ac:spMkLst>
        </pc:spChg>
        <pc:spChg chg="mod">
          <ac:chgData name="hassan MH" userId="84cd2103f36ef0dc" providerId="LiveId" clId="{DEB09C12-C376-40B2-8D42-A50FB6EF1F24}" dt="2022-04-15T15:46:42.702" v="1959"/>
          <ac:spMkLst>
            <pc:docMk/>
            <pc:sldMk cId="2627504679" sldId="345"/>
            <ac:spMk id="92" creationId="{F099E715-5FAE-4B8E-A170-7E528ED935A6}"/>
          </ac:spMkLst>
        </pc:spChg>
        <pc:spChg chg="mod">
          <ac:chgData name="hassan MH" userId="84cd2103f36ef0dc" providerId="LiveId" clId="{DEB09C12-C376-40B2-8D42-A50FB6EF1F24}" dt="2022-04-15T15:46:42.702" v="1959"/>
          <ac:spMkLst>
            <pc:docMk/>
            <pc:sldMk cId="2627504679" sldId="345"/>
            <ac:spMk id="93" creationId="{DA24D6C5-ACE7-4464-91F7-10E49608AD93}"/>
          </ac:spMkLst>
        </pc:spChg>
        <pc:spChg chg="mod">
          <ac:chgData name="hassan MH" userId="84cd2103f36ef0dc" providerId="LiveId" clId="{DEB09C12-C376-40B2-8D42-A50FB6EF1F24}" dt="2022-04-15T15:46:42.702" v="1959"/>
          <ac:spMkLst>
            <pc:docMk/>
            <pc:sldMk cId="2627504679" sldId="345"/>
            <ac:spMk id="94" creationId="{338ABE76-90AD-4906-B309-8A4881D5A21A}"/>
          </ac:spMkLst>
        </pc:spChg>
        <pc:spChg chg="mod">
          <ac:chgData name="hassan MH" userId="84cd2103f36ef0dc" providerId="LiveId" clId="{DEB09C12-C376-40B2-8D42-A50FB6EF1F24}" dt="2022-04-15T15:46:42.702" v="1959"/>
          <ac:spMkLst>
            <pc:docMk/>
            <pc:sldMk cId="2627504679" sldId="345"/>
            <ac:spMk id="95" creationId="{B8E1E8AE-C156-4ED4-8A5F-763291D4A276}"/>
          </ac:spMkLst>
        </pc:spChg>
        <pc:spChg chg="mod">
          <ac:chgData name="hassan MH" userId="84cd2103f36ef0dc" providerId="LiveId" clId="{DEB09C12-C376-40B2-8D42-A50FB6EF1F24}" dt="2022-04-15T15:46:42.702" v="1959"/>
          <ac:spMkLst>
            <pc:docMk/>
            <pc:sldMk cId="2627504679" sldId="345"/>
            <ac:spMk id="96" creationId="{689A0471-0615-4AA6-B54A-B1FD6DEFC2D8}"/>
          </ac:spMkLst>
        </pc:spChg>
        <pc:spChg chg="mod">
          <ac:chgData name="hassan MH" userId="84cd2103f36ef0dc" providerId="LiveId" clId="{DEB09C12-C376-40B2-8D42-A50FB6EF1F24}" dt="2022-04-15T15:46:42.702" v="1959"/>
          <ac:spMkLst>
            <pc:docMk/>
            <pc:sldMk cId="2627504679" sldId="345"/>
            <ac:spMk id="97" creationId="{08B385A6-29A2-4CC1-9CAC-AA44929E0886}"/>
          </ac:spMkLst>
        </pc:spChg>
        <pc:spChg chg="mod">
          <ac:chgData name="hassan MH" userId="84cd2103f36ef0dc" providerId="LiveId" clId="{DEB09C12-C376-40B2-8D42-A50FB6EF1F24}" dt="2022-04-15T15:46:42.702" v="1959"/>
          <ac:spMkLst>
            <pc:docMk/>
            <pc:sldMk cId="2627504679" sldId="345"/>
            <ac:spMk id="98" creationId="{58D64238-32CE-4BF2-8037-29F40D4D0236}"/>
          </ac:spMkLst>
        </pc:spChg>
        <pc:spChg chg="mod">
          <ac:chgData name="hassan MH" userId="84cd2103f36ef0dc" providerId="LiveId" clId="{DEB09C12-C376-40B2-8D42-A50FB6EF1F24}" dt="2022-04-15T15:46:42.702" v="1959"/>
          <ac:spMkLst>
            <pc:docMk/>
            <pc:sldMk cId="2627504679" sldId="345"/>
            <ac:spMk id="99" creationId="{A1FC5AFC-958A-4DB5-928B-EC6DA1D9A4CD}"/>
          </ac:spMkLst>
        </pc:spChg>
        <pc:spChg chg="mod">
          <ac:chgData name="hassan MH" userId="84cd2103f36ef0dc" providerId="LiveId" clId="{DEB09C12-C376-40B2-8D42-A50FB6EF1F24}" dt="2022-04-15T15:46:42.702" v="1959"/>
          <ac:spMkLst>
            <pc:docMk/>
            <pc:sldMk cId="2627504679" sldId="345"/>
            <ac:spMk id="100" creationId="{EAED1714-4F4E-43CE-9CB2-730FE63A1748}"/>
          </ac:spMkLst>
        </pc:spChg>
        <pc:spChg chg="mod">
          <ac:chgData name="hassan MH" userId="84cd2103f36ef0dc" providerId="LiveId" clId="{DEB09C12-C376-40B2-8D42-A50FB6EF1F24}" dt="2022-04-15T15:46:42.702" v="1959"/>
          <ac:spMkLst>
            <pc:docMk/>
            <pc:sldMk cId="2627504679" sldId="345"/>
            <ac:spMk id="101" creationId="{BE6994CF-1D8C-47D0-8550-31842C03F46F}"/>
          </ac:spMkLst>
        </pc:spChg>
        <pc:spChg chg="mod">
          <ac:chgData name="hassan MH" userId="84cd2103f36ef0dc" providerId="LiveId" clId="{DEB09C12-C376-40B2-8D42-A50FB6EF1F24}" dt="2022-04-15T15:46:42.702" v="1959"/>
          <ac:spMkLst>
            <pc:docMk/>
            <pc:sldMk cId="2627504679" sldId="345"/>
            <ac:spMk id="102" creationId="{1AA3E68E-09FF-4C89-A23A-C2823980CAFF}"/>
          </ac:spMkLst>
        </pc:spChg>
        <pc:spChg chg="mod">
          <ac:chgData name="hassan MH" userId="84cd2103f36ef0dc" providerId="LiveId" clId="{DEB09C12-C376-40B2-8D42-A50FB6EF1F24}" dt="2022-04-15T15:53:04.190" v="2057" actId="207"/>
          <ac:spMkLst>
            <pc:docMk/>
            <pc:sldMk cId="2627504679" sldId="345"/>
            <ac:spMk id="104" creationId="{EEE3D405-3914-4F2B-9323-EC17D4E7E1CE}"/>
          </ac:spMkLst>
        </pc:spChg>
        <pc:spChg chg="mod">
          <ac:chgData name="hassan MH" userId="84cd2103f36ef0dc" providerId="LiveId" clId="{DEB09C12-C376-40B2-8D42-A50FB6EF1F24}" dt="2022-04-15T15:47:44.408" v="1977" actId="27803"/>
          <ac:spMkLst>
            <pc:docMk/>
            <pc:sldMk cId="2627504679" sldId="345"/>
            <ac:spMk id="106" creationId="{85466408-45CC-4FE7-BD93-49FFE28A3879}"/>
          </ac:spMkLst>
        </pc:spChg>
        <pc:spChg chg="mod">
          <ac:chgData name="hassan MH" userId="84cd2103f36ef0dc" providerId="LiveId" clId="{DEB09C12-C376-40B2-8D42-A50FB6EF1F24}" dt="2022-04-15T15:53:07.755" v="2058" actId="207"/>
          <ac:spMkLst>
            <pc:docMk/>
            <pc:sldMk cId="2627504679" sldId="345"/>
            <ac:spMk id="107" creationId="{8EC4C1B4-A454-4D35-8650-8BC9174BAFEA}"/>
          </ac:spMkLst>
        </pc:spChg>
        <pc:spChg chg="mod topLvl">
          <ac:chgData name="hassan MH" userId="84cd2103f36ef0dc" providerId="LiveId" clId="{DEB09C12-C376-40B2-8D42-A50FB6EF1F24}" dt="2022-04-15T15:53:48.987" v="2070" actId="164"/>
          <ac:spMkLst>
            <pc:docMk/>
            <pc:sldMk cId="2627504679" sldId="345"/>
            <ac:spMk id="109" creationId="{0983F7CD-B843-4860-92FF-53FBCCEA53E3}"/>
          </ac:spMkLst>
        </pc:spChg>
        <pc:spChg chg="mod">
          <ac:chgData name="hassan MH" userId="84cd2103f36ef0dc" providerId="LiveId" clId="{DEB09C12-C376-40B2-8D42-A50FB6EF1F24}" dt="2022-04-15T15:52:38.571" v="2053" actId="207"/>
          <ac:spMkLst>
            <pc:docMk/>
            <pc:sldMk cId="2627504679" sldId="345"/>
            <ac:spMk id="111" creationId="{5D6C850F-3E95-411F-8E1D-075A20577AC9}"/>
          </ac:spMkLst>
        </pc:spChg>
        <pc:spChg chg="mod">
          <ac:chgData name="hassan MH" userId="84cd2103f36ef0dc" providerId="LiveId" clId="{DEB09C12-C376-40B2-8D42-A50FB6EF1F24}" dt="2022-04-15T15:52:38.571" v="2053" actId="207"/>
          <ac:spMkLst>
            <pc:docMk/>
            <pc:sldMk cId="2627504679" sldId="345"/>
            <ac:spMk id="112" creationId="{88F52A57-C964-486A-9C63-F6EFACF9B288}"/>
          </ac:spMkLst>
        </pc:spChg>
        <pc:spChg chg="mod">
          <ac:chgData name="hassan MH" userId="84cd2103f36ef0dc" providerId="LiveId" clId="{DEB09C12-C376-40B2-8D42-A50FB6EF1F24}" dt="2022-04-15T15:52:38.571" v="2053" actId="207"/>
          <ac:spMkLst>
            <pc:docMk/>
            <pc:sldMk cId="2627504679" sldId="345"/>
            <ac:spMk id="113" creationId="{D5EF2E08-728A-44B0-B9C3-7B6B421B5461}"/>
          </ac:spMkLst>
        </pc:spChg>
        <pc:spChg chg="mod">
          <ac:chgData name="hassan MH" userId="84cd2103f36ef0dc" providerId="LiveId" clId="{DEB09C12-C376-40B2-8D42-A50FB6EF1F24}" dt="2022-04-15T15:52:38.571" v="2053" actId="207"/>
          <ac:spMkLst>
            <pc:docMk/>
            <pc:sldMk cId="2627504679" sldId="345"/>
            <ac:spMk id="114" creationId="{7F200ABA-3943-49F0-94F4-C82D4385A2BC}"/>
          </ac:spMkLst>
        </pc:spChg>
        <pc:spChg chg="mod">
          <ac:chgData name="hassan MH" userId="84cd2103f36ef0dc" providerId="LiveId" clId="{DEB09C12-C376-40B2-8D42-A50FB6EF1F24}" dt="2022-04-15T15:52:38.571" v="2053" actId="207"/>
          <ac:spMkLst>
            <pc:docMk/>
            <pc:sldMk cId="2627504679" sldId="345"/>
            <ac:spMk id="115" creationId="{4E54976F-F46F-4176-8E72-325576109BFC}"/>
          </ac:spMkLst>
        </pc:spChg>
        <pc:spChg chg="mod">
          <ac:chgData name="hassan MH" userId="84cd2103f36ef0dc" providerId="LiveId" clId="{DEB09C12-C376-40B2-8D42-A50FB6EF1F24}" dt="2022-04-15T15:52:38.571" v="2053" actId="207"/>
          <ac:spMkLst>
            <pc:docMk/>
            <pc:sldMk cId="2627504679" sldId="345"/>
            <ac:spMk id="116" creationId="{8EB6B5E4-F38E-4302-9BE1-CF254388EB3B}"/>
          </ac:spMkLst>
        </pc:spChg>
        <pc:spChg chg="mod">
          <ac:chgData name="hassan MH" userId="84cd2103f36ef0dc" providerId="LiveId" clId="{DEB09C12-C376-40B2-8D42-A50FB6EF1F24}" dt="2022-04-15T15:52:38.571" v="2053" actId="207"/>
          <ac:spMkLst>
            <pc:docMk/>
            <pc:sldMk cId="2627504679" sldId="345"/>
            <ac:spMk id="117" creationId="{729D7857-4F1E-4995-9E51-3B8215A1F766}"/>
          </ac:spMkLst>
        </pc:spChg>
        <pc:spChg chg="mod">
          <ac:chgData name="hassan MH" userId="84cd2103f36ef0dc" providerId="LiveId" clId="{DEB09C12-C376-40B2-8D42-A50FB6EF1F24}" dt="2022-04-15T15:52:38.571" v="2053" actId="207"/>
          <ac:spMkLst>
            <pc:docMk/>
            <pc:sldMk cId="2627504679" sldId="345"/>
            <ac:spMk id="118" creationId="{7167272A-9A82-4355-AE33-F28E1D61C526}"/>
          </ac:spMkLst>
        </pc:spChg>
        <pc:spChg chg="mod">
          <ac:chgData name="hassan MH" userId="84cd2103f36ef0dc" providerId="LiveId" clId="{DEB09C12-C376-40B2-8D42-A50FB6EF1F24}" dt="2022-04-15T15:52:38.571" v="2053" actId="207"/>
          <ac:spMkLst>
            <pc:docMk/>
            <pc:sldMk cId="2627504679" sldId="345"/>
            <ac:spMk id="119" creationId="{A44D6A9C-D069-4AC0-B8A7-9112497E5F75}"/>
          </ac:spMkLst>
        </pc:spChg>
        <pc:spChg chg="mod">
          <ac:chgData name="hassan MH" userId="84cd2103f36ef0dc" providerId="LiveId" clId="{DEB09C12-C376-40B2-8D42-A50FB6EF1F24}" dt="2022-04-15T15:52:38.571" v="2053" actId="207"/>
          <ac:spMkLst>
            <pc:docMk/>
            <pc:sldMk cId="2627504679" sldId="345"/>
            <ac:spMk id="120" creationId="{F58E5153-A9C1-42DE-B741-62CF4561CF2C}"/>
          </ac:spMkLst>
        </pc:spChg>
        <pc:spChg chg="mod">
          <ac:chgData name="hassan MH" userId="84cd2103f36ef0dc" providerId="LiveId" clId="{DEB09C12-C376-40B2-8D42-A50FB6EF1F24}" dt="2022-04-15T15:52:38.571" v="2053" actId="207"/>
          <ac:spMkLst>
            <pc:docMk/>
            <pc:sldMk cId="2627504679" sldId="345"/>
            <ac:spMk id="121" creationId="{4E2EED69-4243-474D-8047-B5C0D2129631}"/>
          </ac:spMkLst>
        </pc:spChg>
        <pc:spChg chg="mod">
          <ac:chgData name="hassan MH" userId="84cd2103f36ef0dc" providerId="LiveId" clId="{DEB09C12-C376-40B2-8D42-A50FB6EF1F24}" dt="2022-04-15T15:52:38.571" v="2053" actId="207"/>
          <ac:spMkLst>
            <pc:docMk/>
            <pc:sldMk cId="2627504679" sldId="345"/>
            <ac:spMk id="122" creationId="{2E188931-0375-4305-B176-AAB942349757}"/>
          </ac:spMkLst>
        </pc:spChg>
        <pc:spChg chg="mod">
          <ac:chgData name="hassan MH" userId="84cd2103f36ef0dc" providerId="LiveId" clId="{DEB09C12-C376-40B2-8D42-A50FB6EF1F24}" dt="2022-04-15T15:52:38.571" v="2053" actId="207"/>
          <ac:spMkLst>
            <pc:docMk/>
            <pc:sldMk cId="2627504679" sldId="345"/>
            <ac:spMk id="123" creationId="{50886B70-84CD-43D4-B791-D75AF88C91F4}"/>
          </ac:spMkLst>
        </pc:spChg>
        <pc:spChg chg="mod">
          <ac:chgData name="hassan MH" userId="84cd2103f36ef0dc" providerId="LiveId" clId="{DEB09C12-C376-40B2-8D42-A50FB6EF1F24}" dt="2022-04-15T15:52:38.571" v="2053" actId="207"/>
          <ac:spMkLst>
            <pc:docMk/>
            <pc:sldMk cId="2627504679" sldId="345"/>
            <ac:spMk id="124" creationId="{D1EACD32-73B1-42F1-88BB-08E0AC310373}"/>
          </ac:spMkLst>
        </pc:spChg>
        <pc:spChg chg="mod">
          <ac:chgData name="hassan MH" userId="84cd2103f36ef0dc" providerId="LiveId" clId="{DEB09C12-C376-40B2-8D42-A50FB6EF1F24}" dt="2022-04-15T15:52:38.571" v="2053" actId="207"/>
          <ac:spMkLst>
            <pc:docMk/>
            <pc:sldMk cId="2627504679" sldId="345"/>
            <ac:spMk id="125" creationId="{1F40839D-91DD-4D39-A102-4A2DC8DF96B6}"/>
          </ac:spMkLst>
        </pc:spChg>
        <pc:spChg chg="mod">
          <ac:chgData name="hassan MH" userId="84cd2103f36ef0dc" providerId="LiveId" clId="{DEB09C12-C376-40B2-8D42-A50FB6EF1F24}" dt="2022-04-15T15:52:38.571" v="2053" actId="207"/>
          <ac:spMkLst>
            <pc:docMk/>
            <pc:sldMk cId="2627504679" sldId="345"/>
            <ac:spMk id="126" creationId="{8037CC9B-1C35-4C08-BE11-DD45D43DC8E3}"/>
          </ac:spMkLst>
        </pc:spChg>
        <pc:spChg chg="mod">
          <ac:chgData name="hassan MH" userId="84cd2103f36ef0dc" providerId="LiveId" clId="{DEB09C12-C376-40B2-8D42-A50FB6EF1F24}" dt="2022-04-15T15:52:38.571" v="2053" actId="207"/>
          <ac:spMkLst>
            <pc:docMk/>
            <pc:sldMk cId="2627504679" sldId="345"/>
            <ac:spMk id="127" creationId="{5CCB35EB-6985-4761-81D4-EDAC6E182BA1}"/>
          </ac:spMkLst>
        </pc:spChg>
        <pc:spChg chg="mod">
          <ac:chgData name="hassan MH" userId="84cd2103f36ef0dc" providerId="LiveId" clId="{DEB09C12-C376-40B2-8D42-A50FB6EF1F24}" dt="2022-04-15T15:52:38.571" v="2053" actId="207"/>
          <ac:spMkLst>
            <pc:docMk/>
            <pc:sldMk cId="2627504679" sldId="345"/>
            <ac:spMk id="128" creationId="{D327BDF5-C7C8-4B3C-991A-35E80ADACDE4}"/>
          </ac:spMkLst>
        </pc:spChg>
        <pc:spChg chg="mod">
          <ac:chgData name="hassan MH" userId="84cd2103f36ef0dc" providerId="LiveId" clId="{DEB09C12-C376-40B2-8D42-A50FB6EF1F24}" dt="2022-04-15T15:52:38.571" v="2053" actId="207"/>
          <ac:spMkLst>
            <pc:docMk/>
            <pc:sldMk cId="2627504679" sldId="345"/>
            <ac:spMk id="129" creationId="{BAE8BE79-0329-4F26-BFEC-305DC7C32E7B}"/>
          </ac:spMkLst>
        </pc:spChg>
        <pc:spChg chg="mod">
          <ac:chgData name="hassan MH" userId="84cd2103f36ef0dc" providerId="LiveId" clId="{DEB09C12-C376-40B2-8D42-A50FB6EF1F24}" dt="2022-04-15T15:52:38.571" v="2053" actId="207"/>
          <ac:spMkLst>
            <pc:docMk/>
            <pc:sldMk cId="2627504679" sldId="345"/>
            <ac:spMk id="130" creationId="{4C6E70F5-5F91-4B7C-878C-09E9F1D9192F}"/>
          </ac:spMkLst>
        </pc:spChg>
        <pc:spChg chg="mod">
          <ac:chgData name="hassan MH" userId="84cd2103f36ef0dc" providerId="LiveId" clId="{DEB09C12-C376-40B2-8D42-A50FB6EF1F24}" dt="2022-04-15T15:52:38.571" v="2053" actId="207"/>
          <ac:spMkLst>
            <pc:docMk/>
            <pc:sldMk cId="2627504679" sldId="345"/>
            <ac:spMk id="131" creationId="{DD9446F7-D351-458B-8960-D17427E8DA89}"/>
          </ac:spMkLst>
        </pc:spChg>
        <pc:spChg chg="mod">
          <ac:chgData name="hassan MH" userId="84cd2103f36ef0dc" providerId="LiveId" clId="{DEB09C12-C376-40B2-8D42-A50FB6EF1F24}" dt="2022-04-15T15:52:38.571" v="2053" actId="207"/>
          <ac:spMkLst>
            <pc:docMk/>
            <pc:sldMk cId="2627504679" sldId="345"/>
            <ac:spMk id="132" creationId="{0FA02A4F-161A-46A8-9EB2-57A7D74D2C1D}"/>
          </ac:spMkLst>
        </pc:spChg>
        <pc:spChg chg="mod">
          <ac:chgData name="hassan MH" userId="84cd2103f36ef0dc" providerId="LiveId" clId="{DEB09C12-C376-40B2-8D42-A50FB6EF1F24}" dt="2022-04-15T15:52:38.571" v="2053" actId="207"/>
          <ac:spMkLst>
            <pc:docMk/>
            <pc:sldMk cId="2627504679" sldId="345"/>
            <ac:spMk id="133" creationId="{35871B48-6701-4C44-8434-581832DA68B2}"/>
          </ac:spMkLst>
        </pc:spChg>
        <pc:spChg chg="mod">
          <ac:chgData name="hassan MH" userId="84cd2103f36ef0dc" providerId="LiveId" clId="{DEB09C12-C376-40B2-8D42-A50FB6EF1F24}" dt="2022-04-15T15:52:38.571" v="2053" actId="207"/>
          <ac:spMkLst>
            <pc:docMk/>
            <pc:sldMk cId="2627504679" sldId="345"/>
            <ac:spMk id="134" creationId="{39DEA537-5635-4A76-BD60-B3FFC5198055}"/>
          </ac:spMkLst>
        </pc:spChg>
        <pc:spChg chg="mod">
          <ac:chgData name="hassan MH" userId="84cd2103f36ef0dc" providerId="LiveId" clId="{DEB09C12-C376-40B2-8D42-A50FB6EF1F24}" dt="2022-04-15T15:52:38.571" v="2053" actId="207"/>
          <ac:spMkLst>
            <pc:docMk/>
            <pc:sldMk cId="2627504679" sldId="345"/>
            <ac:spMk id="135" creationId="{D55E5017-38B1-4996-9906-1166108EEB54}"/>
          </ac:spMkLst>
        </pc:spChg>
        <pc:spChg chg="mod">
          <ac:chgData name="hassan MH" userId="84cd2103f36ef0dc" providerId="LiveId" clId="{DEB09C12-C376-40B2-8D42-A50FB6EF1F24}" dt="2022-04-15T15:52:38.571" v="2053" actId="207"/>
          <ac:spMkLst>
            <pc:docMk/>
            <pc:sldMk cId="2627504679" sldId="345"/>
            <ac:spMk id="136" creationId="{D913D2E1-F55D-407E-9357-A1386F2A3E53}"/>
          </ac:spMkLst>
        </pc:spChg>
        <pc:spChg chg="mod">
          <ac:chgData name="hassan MH" userId="84cd2103f36ef0dc" providerId="LiveId" clId="{DEB09C12-C376-40B2-8D42-A50FB6EF1F24}" dt="2022-04-15T15:52:38.571" v="2053" actId="207"/>
          <ac:spMkLst>
            <pc:docMk/>
            <pc:sldMk cId="2627504679" sldId="345"/>
            <ac:spMk id="137" creationId="{D343D450-DDFD-43F1-A9D9-3A68A80E5434}"/>
          </ac:spMkLst>
        </pc:spChg>
        <pc:spChg chg="mod">
          <ac:chgData name="hassan MH" userId="84cd2103f36ef0dc" providerId="LiveId" clId="{DEB09C12-C376-40B2-8D42-A50FB6EF1F24}" dt="2022-04-15T15:52:38.571" v="2053" actId="207"/>
          <ac:spMkLst>
            <pc:docMk/>
            <pc:sldMk cId="2627504679" sldId="345"/>
            <ac:spMk id="138" creationId="{12F6C570-3FF8-4695-8A3A-1E6C549FD42F}"/>
          </ac:spMkLst>
        </pc:spChg>
        <pc:spChg chg="mod">
          <ac:chgData name="hassan MH" userId="84cd2103f36ef0dc" providerId="LiveId" clId="{DEB09C12-C376-40B2-8D42-A50FB6EF1F24}" dt="2022-04-15T15:52:38.571" v="2053" actId="207"/>
          <ac:spMkLst>
            <pc:docMk/>
            <pc:sldMk cId="2627504679" sldId="345"/>
            <ac:spMk id="139" creationId="{A4986C23-2DE2-4383-A4EE-67FFA64975EC}"/>
          </ac:spMkLst>
        </pc:spChg>
        <pc:spChg chg="mod">
          <ac:chgData name="hassan MH" userId="84cd2103f36ef0dc" providerId="LiveId" clId="{DEB09C12-C376-40B2-8D42-A50FB6EF1F24}" dt="2022-04-15T15:52:38.571" v="2053" actId="207"/>
          <ac:spMkLst>
            <pc:docMk/>
            <pc:sldMk cId="2627504679" sldId="345"/>
            <ac:spMk id="140" creationId="{3F4DB543-A085-429C-B412-D59A2E6F82F5}"/>
          </ac:spMkLst>
        </pc:spChg>
        <pc:spChg chg="mod">
          <ac:chgData name="hassan MH" userId="84cd2103f36ef0dc" providerId="LiveId" clId="{DEB09C12-C376-40B2-8D42-A50FB6EF1F24}" dt="2022-04-15T15:52:38.571" v="2053" actId="207"/>
          <ac:spMkLst>
            <pc:docMk/>
            <pc:sldMk cId="2627504679" sldId="345"/>
            <ac:spMk id="141" creationId="{37410CD0-3874-409E-AEBB-BE7D0EAE9D6F}"/>
          </ac:spMkLst>
        </pc:spChg>
        <pc:spChg chg="mod">
          <ac:chgData name="hassan MH" userId="84cd2103f36ef0dc" providerId="LiveId" clId="{DEB09C12-C376-40B2-8D42-A50FB6EF1F24}" dt="2022-04-15T15:52:38.571" v="2053" actId="207"/>
          <ac:spMkLst>
            <pc:docMk/>
            <pc:sldMk cId="2627504679" sldId="345"/>
            <ac:spMk id="142" creationId="{652E085E-71E7-4257-80DB-E83555342F2B}"/>
          </ac:spMkLst>
        </pc:spChg>
        <pc:spChg chg="mod">
          <ac:chgData name="hassan MH" userId="84cd2103f36ef0dc" providerId="LiveId" clId="{DEB09C12-C376-40B2-8D42-A50FB6EF1F24}" dt="2022-04-15T15:52:38.571" v="2053" actId="207"/>
          <ac:spMkLst>
            <pc:docMk/>
            <pc:sldMk cId="2627504679" sldId="345"/>
            <ac:spMk id="143" creationId="{642E3B5C-481B-4F0A-A1A1-B971A25504AB}"/>
          </ac:spMkLst>
        </pc:spChg>
        <pc:spChg chg="mod">
          <ac:chgData name="hassan MH" userId="84cd2103f36ef0dc" providerId="LiveId" clId="{DEB09C12-C376-40B2-8D42-A50FB6EF1F24}" dt="2022-04-15T15:52:38.571" v="2053" actId="207"/>
          <ac:spMkLst>
            <pc:docMk/>
            <pc:sldMk cId="2627504679" sldId="345"/>
            <ac:spMk id="144" creationId="{E49AB27E-E734-4A61-BB4C-2FAF31C75296}"/>
          </ac:spMkLst>
        </pc:spChg>
        <pc:spChg chg="mod">
          <ac:chgData name="hassan MH" userId="84cd2103f36ef0dc" providerId="LiveId" clId="{DEB09C12-C376-40B2-8D42-A50FB6EF1F24}" dt="2022-04-15T15:52:38.571" v="2053" actId="207"/>
          <ac:spMkLst>
            <pc:docMk/>
            <pc:sldMk cId="2627504679" sldId="345"/>
            <ac:spMk id="145" creationId="{CC171B71-D808-4FFF-B68F-03AFC1F3EA2C}"/>
          </ac:spMkLst>
        </pc:spChg>
        <pc:spChg chg="mod">
          <ac:chgData name="hassan MH" userId="84cd2103f36ef0dc" providerId="LiveId" clId="{DEB09C12-C376-40B2-8D42-A50FB6EF1F24}" dt="2022-04-15T15:52:38.571" v="2053" actId="207"/>
          <ac:spMkLst>
            <pc:docMk/>
            <pc:sldMk cId="2627504679" sldId="345"/>
            <ac:spMk id="146" creationId="{BE1EACC8-1D3D-4EAB-BE89-BF9EAF9ABFBD}"/>
          </ac:spMkLst>
        </pc:spChg>
        <pc:spChg chg="mod">
          <ac:chgData name="hassan MH" userId="84cd2103f36ef0dc" providerId="LiveId" clId="{DEB09C12-C376-40B2-8D42-A50FB6EF1F24}" dt="2022-04-15T15:52:38.571" v="2053" actId="207"/>
          <ac:spMkLst>
            <pc:docMk/>
            <pc:sldMk cId="2627504679" sldId="345"/>
            <ac:spMk id="147" creationId="{3219C11C-311F-4037-96E1-680270A34CAE}"/>
          </ac:spMkLst>
        </pc:spChg>
        <pc:spChg chg="mod">
          <ac:chgData name="hassan MH" userId="84cd2103f36ef0dc" providerId="LiveId" clId="{DEB09C12-C376-40B2-8D42-A50FB6EF1F24}" dt="2022-04-15T15:52:38.571" v="2053" actId="207"/>
          <ac:spMkLst>
            <pc:docMk/>
            <pc:sldMk cId="2627504679" sldId="345"/>
            <ac:spMk id="148" creationId="{C5B009A1-B650-4204-9B07-63EAE2CB26AE}"/>
          </ac:spMkLst>
        </pc:spChg>
        <pc:spChg chg="mod">
          <ac:chgData name="hassan MH" userId="84cd2103f36ef0dc" providerId="LiveId" clId="{DEB09C12-C376-40B2-8D42-A50FB6EF1F24}" dt="2022-04-15T15:52:38.571" v="2053" actId="207"/>
          <ac:spMkLst>
            <pc:docMk/>
            <pc:sldMk cId="2627504679" sldId="345"/>
            <ac:spMk id="149" creationId="{7EDCAA6E-995E-4D0D-A18B-BFA8C176EAC3}"/>
          </ac:spMkLst>
        </pc:spChg>
        <pc:spChg chg="mod">
          <ac:chgData name="hassan MH" userId="84cd2103f36ef0dc" providerId="LiveId" clId="{DEB09C12-C376-40B2-8D42-A50FB6EF1F24}" dt="2022-04-15T15:52:38.571" v="2053" actId="207"/>
          <ac:spMkLst>
            <pc:docMk/>
            <pc:sldMk cId="2627504679" sldId="345"/>
            <ac:spMk id="150" creationId="{2711A2DF-1D0A-433F-BE28-C83635280EA3}"/>
          </ac:spMkLst>
        </pc:spChg>
        <pc:spChg chg="mod">
          <ac:chgData name="hassan MH" userId="84cd2103f36ef0dc" providerId="LiveId" clId="{DEB09C12-C376-40B2-8D42-A50FB6EF1F24}" dt="2022-04-15T15:52:38.571" v="2053" actId="207"/>
          <ac:spMkLst>
            <pc:docMk/>
            <pc:sldMk cId="2627504679" sldId="345"/>
            <ac:spMk id="151" creationId="{FEF47C29-C6FE-4885-BDBB-85CBA2F3F9B0}"/>
          </ac:spMkLst>
        </pc:spChg>
        <pc:spChg chg="mod">
          <ac:chgData name="hassan MH" userId="84cd2103f36ef0dc" providerId="LiveId" clId="{DEB09C12-C376-40B2-8D42-A50FB6EF1F24}" dt="2022-04-15T15:52:38.571" v="2053" actId="207"/>
          <ac:spMkLst>
            <pc:docMk/>
            <pc:sldMk cId="2627504679" sldId="345"/>
            <ac:spMk id="152" creationId="{69E619C4-60DB-49A7-B68C-BCE14EED956C}"/>
          </ac:spMkLst>
        </pc:spChg>
        <pc:spChg chg="mod">
          <ac:chgData name="hassan MH" userId="84cd2103f36ef0dc" providerId="LiveId" clId="{DEB09C12-C376-40B2-8D42-A50FB6EF1F24}" dt="2022-04-15T15:52:38.571" v="2053" actId="207"/>
          <ac:spMkLst>
            <pc:docMk/>
            <pc:sldMk cId="2627504679" sldId="345"/>
            <ac:spMk id="153" creationId="{D54C19A2-620B-4883-A502-370518C3AFFC}"/>
          </ac:spMkLst>
        </pc:spChg>
        <pc:spChg chg="mod">
          <ac:chgData name="hassan MH" userId="84cd2103f36ef0dc" providerId="LiveId" clId="{DEB09C12-C376-40B2-8D42-A50FB6EF1F24}" dt="2022-04-15T15:52:38.571" v="2053" actId="207"/>
          <ac:spMkLst>
            <pc:docMk/>
            <pc:sldMk cId="2627504679" sldId="345"/>
            <ac:spMk id="154" creationId="{B24FF52D-C725-4AC9-9AA6-46BAFD8007E9}"/>
          </ac:spMkLst>
        </pc:spChg>
        <pc:spChg chg="mod">
          <ac:chgData name="hassan MH" userId="84cd2103f36ef0dc" providerId="LiveId" clId="{DEB09C12-C376-40B2-8D42-A50FB6EF1F24}" dt="2022-04-15T15:52:38.571" v="2053" actId="207"/>
          <ac:spMkLst>
            <pc:docMk/>
            <pc:sldMk cId="2627504679" sldId="345"/>
            <ac:spMk id="155" creationId="{6742CCFD-D9D6-4905-8691-BF02D6EE5FB8}"/>
          </ac:spMkLst>
        </pc:spChg>
        <pc:spChg chg="mod">
          <ac:chgData name="hassan MH" userId="84cd2103f36ef0dc" providerId="LiveId" clId="{DEB09C12-C376-40B2-8D42-A50FB6EF1F24}" dt="2022-04-15T15:52:38.571" v="2053" actId="207"/>
          <ac:spMkLst>
            <pc:docMk/>
            <pc:sldMk cId="2627504679" sldId="345"/>
            <ac:spMk id="156" creationId="{7D35D599-F0AC-44D4-87AB-8A9A92181E7E}"/>
          </ac:spMkLst>
        </pc:spChg>
        <pc:spChg chg="mod">
          <ac:chgData name="hassan MH" userId="84cd2103f36ef0dc" providerId="LiveId" clId="{DEB09C12-C376-40B2-8D42-A50FB6EF1F24}" dt="2022-04-15T15:52:38.571" v="2053" actId="207"/>
          <ac:spMkLst>
            <pc:docMk/>
            <pc:sldMk cId="2627504679" sldId="345"/>
            <ac:spMk id="157" creationId="{7A5A6C3F-91E3-494B-9BF4-1BB4D7D9983E}"/>
          </ac:spMkLst>
        </pc:spChg>
        <pc:spChg chg="mod">
          <ac:chgData name="hassan MH" userId="84cd2103f36ef0dc" providerId="LiveId" clId="{DEB09C12-C376-40B2-8D42-A50FB6EF1F24}" dt="2022-04-15T15:52:38.571" v="2053" actId="207"/>
          <ac:spMkLst>
            <pc:docMk/>
            <pc:sldMk cId="2627504679" sldId="345"/>
            <ac:spMk id="158" creationId="{E4BA0BDC-984A-4BEB-BC2B-BE289351F254}"/>
          </ac:spMkLst>
        </pc:spChg>
        <pc:spChg chg="mod">
          <ac:chgData name="hassan MH" userId="84cd2103f36ef0dc" providerId="LiveId" clId="{DEB09C12-C376-40B2-8D42-A50FB6EF1F24}" dt="2022-04-15T15:52:38.571" v="2053" actId="207"/>
          <ac:spMkLst>
            <pc:docMk/>
            <pc:sldMk cId="2627504679" sldId="345"/>
            <ac:spMk id="159" creationId="{9D970037-2A38-45D9-BF7D-65935A789C84}"/>
          </ac:spMkLst>
        </pc:spChg>
        <pc:spChg chg="mod">
          <ac:chgData name="hassan MH" userId="84cd2103f36ef0dc" providerId="LiveId" clId="{DEB09C12-C376-40B2-8D42-A50FB6EF1F24}" dt="2022-04-15T15:52:38.571" v="2053" actId="207"/>
          <ac:spMkLst>
            <pc:docMk/>
            <pc:sldMk cId="2627504679" sldId="345"/>
            <ac:spMk id="160" creationId="{F8FBA386-5329-47B3-A7AE-26F2DA45346F}"/>
          </ac:spMkLst>
        </pc:spChg>
        <pc:spChg chg="mod">
          <ac:chgData name="hassan MH" userId="84cd2103f36ef0dc" providerId="LiveId" clId="{DEB09C12-C376-40B2-8D42-A50FB6EF1F24}" dt="2022-04-15T15:52:38.571" v="2053" actId="207"/>
          <ac:spMkLst>
            <pc:docMk/>
            <pc:sldMk cId="2627504679" sldId="345"/>
            <ac:spMk id="161" creationId="{286A312D-C754-4B0C-8895-34F38CD1488D}"/>
          </ac:spMkLst>
        </pc:spChg>
        <pc:spChg chg="mod">
          <ac:chgData name="hassan MH" userId="84cd2103f36ef0dc" providerId="LiveId" clId="{DEB09C12-C376-40B2-8D42-A50FB6EF1F24}" dt="2022-04-15T15:52:38.571" v="2053" actId="207"/>
          <ac:spMkLst>
            <pc:docMk/>
            <pc:sldMk cId="2627504679" sldId="345"/>
            <ac:spMk id="162" creationId="{005B7FDC-E7CA-4C7A-AC37-D093FE1E4DC7}"/>
          </ac:spMkLst>
        </pc:spChg>
        <pc:spChg chg="mod">
          <ac:chgData name="hassan MH" userId="84cd2103f36ef0dc" providerId="LiveId" clId="{DEB09C12-C376-40B2-8D42-A50FB6EF1F24}" dt="2022-04-15T15:52:38.571" v="2053" actId="207"/>
          <ac:spMkLst>
            <pc:docMk/>
            <pc:sldMk cId="2627504679" sldId="345"/>
            <ac:spMk id="163" creationId="{ED5CD97B-F69E-4E6D-BEB0-C562DD8A87C4}"/>
          </ac:spMkLst>
        </pc:spChg>
        <pc:spChg chg="mod">
          <ac:chgData name="hassan MH" userId="84cd2103f36ef0dc" providerId="LiveId" clId="{DEB09C12-C376-40B2-8D42-A50FB6EF1F24}" dt="2022-04-15T15:52:38.571" v="2053" actId="207"/>
          <ac:spMkLst>
            <pc:docMk/>
            <pc:sldMk cId="2627504679" sldId="345"/>
            <ac:spMk id="164" creationId="{600D8F04-2095-40EF-8B7E-BBCDC177C3FF}"/>
          </ac:spMkLst>
        </pc:spChg>
        <pc:spChg chg="mod">
          <ac:chgData name="hassan MH" userId="84cd2103f36ef0dc" providerId="LiveId" clId="{DEB09C12-C376-40B2-8D42-A50FB6EF1F24}" dt="2022-04-15T15:52:38.571" v="2053" actId="207"/>
          <ac:spMkLst>
            <pc:docMk/>
            <pc:sldMk cId="2627504679" sldId="345"/>
            <ac:spMk id="165" creationId="{D5E27F92-920A-4CF5-8DAB-7EE1523B8E2E}"/>
          </ac:spMkLst>
        </pc:spChg>
        <pc:spChg chg="mod">
          <ac:chgData name="hassan MH" userId="84cd2103f36ef0dc" providerId="LiveId" clId="{DEB09C12-C376-40B2-8D42-A50FB6EF1F24}" dt="2022-04-15T15:52:38.571" v="2053" actId="207"/>
          <ac:spMkLst>
            <pc:docMk/>
            <pc:sldMk cId="2627504679" sldId="345"/>
            <ac:spMk id="166" creationId="{DDB448EF-24BE-41F1-AF8E-3287DE07A08B}"/>
          </ac:spMkLst>
        </pc:spChg>
        <pc:spChg chg="mod">
          <ac:chgData name="hassan MH" userId="84cd2103f36ef0dc" providerId="LiveId" clId="{DEB09C12-C376-40B2-8D42-A50FB6EF1F24}" dt="2022-04-15T15:52:38.571" v="2053" actId="207"/>
          <ac:spMkLst>
            <pc:docMk/>
            <pc:sldMk cId="2627504679" sldId="345"/>
            <ac:spMk id="167" creationId="{28000C14-4343-4AC2-9EFF-900297820C58}"/>
          </ac:spMkLst>
        </pc:spChg>
        <pc:spChg chg="mod">
          <ac:chgData name="hassan MH" userId="84cd2103f36ef0dc" providerId="LiveId" clId="{DEB09C12-C376-40B2-8D42-A50FB6EF1F24}" dt="2022-04-15T15:52:38.571" v="2053" actId="207"/>
          <ac:spMkLst>
            <pc:docMk/>
            <pc:sldMk cId="2627504679" sldId="345"/>
            <ac:spMk id="168" creationId="{08DFBDEB-41AF-4CE4-98AE-ADDBBD9937B3}"/>
          </ac:spMkLst>
        </pc:spChg>
        <pc:spChg chg="mod">
          <ac:chgData name="hassan MH" userId="84cd2103f36ef0dc" providerId="LiveId" clId="{DEB09C12-C376-40B2-8D42-A50FB6EF1F24}" dt="2022-04-15T15:52:38.571" v="2053" actId="207"/>
          <ac:spMkLst>
            <pc:docMk/>
            <pc:sldMk cId="2627504679" sldId="345"/>
            <ac:spMk id="169" creationId="{1B0418D6-FED7-464D-9A4D-BC23CEC3D23B}"/>
          </ac:spMkLst>
        </pc:spChg>
        <pc:spChg chg="mod">
          <ac:chgData name="hassan MH" userId="84cd2103f36ef0dc" providerId="LiveId" clId="{DEB09C12-C376-40B2-8D42-A50FB6EF1F24}" dt="2022-04-15T15:47:44.408" v="1977" actId="27803"/>
          <ac:spMkLst>
            <pc:docMk/>
            <pc:sldMk cId="2627504679" sldId="345"/>
            <ac:spMk id="171" creationId="{F7E450B0-E585-4B6D-873F-E88DBCC02D52}"/>
          </ac:spMkLst>
        </pc:spChg>
        <pc:spChg chg="mod">
          <ac:chgData name="hassan MH" userId="84cd2103f36ef0dc" providerId="LiveId" clId="{DEB09C12-C376-40B2-8D42-A50FB6EF1F24}" dt="2022-04-15T15:47:44.408" v="1977" actId="27803"/>
          <ac:spMkLst>
            <pc:docMk/>
            <pc:sldMk cId="2627504679" sldId="345"/>
            <ac:spMk id="172" creationId="{37C15FFA-7897-4064-866B-CF048C6F9108}"/>
          </ac:spMkLst>
        </pc:spChg>
        <pc:spChg chg="mod">
          <ac:chgData name="hassan MH" userId="84cd2103f36ef0dc" providerId="LiveId" clId="{DEB09C12-C376-40B2-8D42-A50FB6EF1F24}" dt="2022-04-15T15:47:44.408" v="1977" actId="27803"/>
          <ac:spMkLst>
            <pc:docMk/>
            <pc:sldMk cId="2627504679" sldId="345"/>
            <ac:spMk id="173" creationId="{CCA959F8-475C-4044-9C5F-A12FFA113CAA}"/>
          </ac:spMkLst>
        </pc:spChg>
        <pc:spChg chg="mod">
          <ac:chgData name="hassan MH" userId="84cd2103f36ef0dc" providerId="LiveId" clId="{DEB09C12-C376-40B2-8D42-A50FB6EF1F24}" dt="2022-04-15T15:47:44.408" v="1977" actId="27803"/>
          <ac:spMkLst>
            <pc:docMk/>
            <pc:sldMk cId="2627504679" sldId="345"/>
            <ac:spMk id="174" creationId="{E828A704-343E-4D46-9AC2-68E05D2EDF47}"/>
          </ac:spMkLst>
        </pc:spChg>
        <pc:spChg chg="mod">
          <ac:chgData name="hassan MH" userId="84cd2103f36ef0dc" providerId="LiveId" clId="{DEB09C12-C376-40B2-8D42-A50FB6EF1F24}" dt="2022-04-15T15:47:44.408" v="1977" actId="27803"/>
          <ac:spMkLst>
            <pc:docMk/>
            <pc:sldMk cId="2627504679" sldId="345"/>
            <ac:spMk id="175" creationId="{70196DC8-8D92-4BA9-86AC-7089B8C33688}"/>
          </ac:spMkLst>
        </pc:spChg>
        <pc:spChg chg="mod">
          <ac:chgData name="hassan MH" userId="84cd2103f36ef0dc" providerId="LiveId" clId="{DEB09C12-C376-40B2-8D42-A50FB6EF1F24}" dt="2022-04-15T15:47:44.408" v="1977" actId="27803"/>
          <ac:spMkLst>
            <pc:docMk/>
            <pc:sldMk cId="2627504679" sldId="345"/>
            <ac:spMk id="177" creationId="{F50552A4-BA4C-431A-8430-1BC19C92DA5C}"/>
          </ac:spMkLst>
        </pc:spChg>
        <pc:spChg chg="mod">
          <ac:chgData name="hassan MH" userId="84cd2103f36ef0dc" providerId="LiveId" clId="{DEB09C12-C376-40B2-8D42-A50FB6EF1F24}" dt="2022-04-15T15:47:44.408" v="1977" actId="27803"/>
          <ac:spMkLst>
            <pc:docMk/>
            <pc:sldMk cId="2627504679" sldId="345"/>
            <ac:spMk id="178" creationId="{7555DE29-A51F-4AAC-9A06-56330A9B6BDD}"/>
          </ac:spMkLst>
        </pc:spChg>
        <pc:spChg chg="mod">
          <ac:chgData name="hassan MH" userId="84cd2103f36ef0dc" providerId="LiveId" clId="{DEB09C12-C376-40B2-8D42-A50FB6EF1F24}" dt="2022-04-15T15:47:44.408" v="1977" actId="27803"/>
          <ac:spMkLst>
            <pc:docMk/>
            <pc:sldMk cId="2627504679" sldId="345"/>
            <ac:spMk id="179" creationId="{94E8840B-5FA8-4C08-BEFD-AD13F0568139}"/>
          </ac:spMkLst>
        </pc:spChg>
        <pc:spChg chg="mod">
          <ac:chgData name="hassan MH" userId="84cd2103f36ef0dc" providerId="LiveId" clId="{DEB09C12-C376-40B2-8D42-A50FB6EF1F24}" dt="2022-04-15T15:47:44.408" v="1977" actId="27803"/>
          <ac:spMkLst>
            <pc:docMk/>
            <pc:sldMk cId="2627504679" sldId="345"/>
            <ac:spMk id="180" creationId="{A5A0B81B-FFF7-4896-94BB-3C4D916F4783}"/>
          </ac:spMkLst>
        </pc:spChg>
        <pc:spChg chg="mod">
          <ac:chgData name="hassan MH" userId="84cd2103f36ef0dc" providerId="LiveId" clId="{DEB09C12-C376-40B2-8D42-A50FB6EF1F24}" dt="2022-04-15T15:47:44.408" v="1977" actId="27803"/>
          <ac:spMkLst>
            <pc:docMk/>
            <pc:sldMk cId="2627504679" sldId="345"/>
            <ac:spMk id="181" creationId="{7C1D5419-BC78-40B6-99B4-74B52E6CAF06}"/>
          </ac:spMkLst>
        </pc:spChg>
        <pc:spChg chg="mod">
          <ac:chgData name="hassan MH" userId="84cd2103f36ef0dc" providerId="LiveId" clId="{DEB09C12-C376-40B2-8D42-A50FB6EF1F24}" dt="2022-04-15T15:47:44.408" v="1977" actId="27803"/>
          <ac:spMkLst>
            <pc:docMk/>
            <pc:sldMk cId="2627504679" sldId="345"/>
            <ac:spMk id="182" creationId="{BE4D7FCD-0124-41C7-9D35-806FDE2D3B52}"/>
          </ac:spMkLst>
        </pc:spChg>
        <pc:spChg chg="mod">
          <ac:chgData name="hassan MH" userId="84cd2103f36ef0dc" providerId="LiveId" clId="{DEB09C12-C376-40B2-8D42-A50FB6EF1F24}" dt="2022-04-15T15:47:44.408" v="1977" actId="27803"/>
          <ac:spMkLst>
            <pc:docMk/>
            <pc:sldMk cId="2627504679" sldId="345"/>
            <ac:spMk id="183" creationId="{D3EB2A51-CC36-4497-860C-294D5198D6AC}"/>
          </ac:spMkLst>
        </pc:spChg>
        <pc:spChg chg="del mod">
          <ac:chgData name="hassan MH" userId="84cd2103f36ef0dc" providerId="LiveId" clId="{DEB09C12-C376-40B2-8D42-A50FB6EF1F24}" dt="2022-04-15T16:06:23.696" v="2234" actId="478"/>
          <ac:spMkLst>
            <pc:docMk/>
            <pc:sldMk cId="2627504679" sldId="345"/>
            <ac:spMk id="184" creationId="{A18D3750-F290-44B0-AF2F-9412F38A7329}"/>
          </ac:spMkLst>
        </pc:spChg>
        <pc:spChg chg="mod">
          <ac:chgData name="hassan MH" userId="84cd2103f36ef0dc" providerId="LiveId" clId="{DEB09C12-C376-40B2-8D42-A50FB6EF1F24}" dt="2022-04-15T15:47:49.144" v="1979" actId="27803"/>
          <ac:spMkLst>
            <pc:docMk/>
            <pc:sldMk cId="2627504679" sldId="345"/>
            <ac:spMk id="187" creationId="{8AC21A93-6206-4510-A8E2-DFF5E8DF5A6F}"/>
          </ac:spMkLst>
        </pc:spChg>
        <pc:spChg chg="mod">
          <ac:chgData name="hassan MH" userId="84cd2103f36ef0dc" providerId="LiveId" clId="{DEB09C12-C376-40B2-8D42-A50FB6EF1F24}" dt="2022-04-15T15:47:49.144" v="1979" actId="27803"/>
          <ac:spMkLst>
            <pc:docMk/>
            <pc:sldMk cId="2627504679" sldId="345"/>
            <ac:spMk id="188" creationId="{E2CA66EB-01E6-467B-AE5F-03C21D5EF03C}"/>
          </ac:spMkLst>
        </pc:spChg>
        <pc:spChg chg="mod">
          <ac:chgData name="hassan MH" userId="84cd2103f36ef0dc" providerId="LiveId" clId="{DEB09C12-C376-40B2-8D42-A50FB6EF1F24}" dt="2022-04-15T15:47:49.144" v="1979" actId="27803"/>
          <ac:spMkLst>
            <pc:docMk/>
            <pc:sldMk cId="2627504679" sldId="345"/>
            <ac:spMk id="189" creationId="{465D0DA5-386F-40E6-B7EF-6F61AC8CC146}"/>
          </ac:spMkLst>
        </pc:spChg>
        <pc:spChg chg="mod">
          <ac:chgData name="hassan MH" userId="84cd2103f36ef0dc" providerId="LiveId" clId="{DEB09C12-C376-40B2-8D42-A50FB6EF1F24}" dt="2022-04-15T15:47:49.144" v="1979" actId="27803"/>
          <ac:spMkLst>
            <pc:docMk/>
            <pc:sldMk cId="2627504679" sldId="345"/>
            <ac:spMk id="190" creationId="{2DE4994B-610A-41C0-97E7-7DE94172365C}"/>
          </ac:spMkLst>
        </pc:spChg>
        <pc:spChg chg="mod">
          <ac:chgData name="hassan MH" userId="84cd2103f36ef0dc" providerId="LiveId" clId="{DEB09C12-C376-40B2-8D42-A50FB6EF1F24}" dt="2022-04-15T15:47:49.144" v="1979" actId="27803"/>
          <ac:spMkLst>
            <pc:docMk/>
            <pc:sldMk cId="2627504679" sldId="345"/>
            <ac:spMk id="191" creationId="{95A0FA23-AD1D-4929-81A7-8ADB264E4509}"/>
          </ac:spMkLst>
        </pc:spChg>
        <pc:spChg chg="mod">
          <ac:chgData name="hassan MH" userId="84cd2103f36ef0dc" providerId="LiveId" clId="{DEB09C12-C376-40B2-8D42-A50FB6EF1F24}" dt="2022-04-15T15:47:49.144" v="1979" actId="27803"/>
          <ac:spMkLst>
            <pc:docMk/>
            <pc:sldMk cId="2627504679" sldId="345"/>
            <ac:spMk id="192" creationId="{06E29140-7954-43AB-B93C-04A639971EBF}"/>
          </ac:spMkLst>
        </pc:spChg>
        <pc:spChg chg="mod">
          <ac:chgData name="hassan MH" userId="84cd2103f36ef0dc" providerId="LiveId" clId="{DEB09C12-C376-40B2-8D42-A50FB6EF1F24}" dt="2022-04-15T15:47:49.144" v="1979" actId="27803"/>
          <ac:spMkLst>
            <pc:docMk/>
            <pc:sldMk cId="2627504679" sldId="345"/>
            <ac:spMk id="193" creationId="{DA0621EF-F384-4178-A8AE-3053402CEE40}"/>
          </ac:spMkLst>
        </pc:spChg>
        <pc:spChg chg="mod">
          <ac:chgData name="hassan MH" userId="84cd2103f36ef0dc" providerId="LiveId" clId="{DEB09C12-C376-40B2-8D42-A50FB6EF1F24}" dt="2022-04-15T15:49:38.810" v="2010" actId="207"/>
          <ac:spMkLst>
            <pc:docMk/>
            <pc:sldMk cId="2627504679" sldId="345"/>
            <ac:spMk id="195" creationId="{FF2626F1-3DA6-4E94-8C79-79A18A744723}"/>
          </ac:spMkLst>
        </pc:spChg>
        <pc:spChg chg="mod">
          <ac:chgData name="hassan MH" userId="84cd2103f36ef0dc" providerId="LiveId" clId="{DEB09C12-C376-40B2-8D42-A50FB6EF1F24}" dt="2022-04-15T15:49:59.262" v="2013" actId="207"/>
          <ac:spMkLst>
            <pc:docMk/>
            <pc:sldMk cId="2627504679" sldId="345"/>
            <ac:spMk id="196" creationId="{99963C45-3684-4226-AEB9-70724C057D4B}"/>
          </ac:spMkLst>
        </pc:spChg>
        <pc:spChg chg="mod">
          <ac:chgData name="hassan MH" userId="84cd2103f36ef0dc" providerId="LiveId" clId="{DEB09C12-C376-40B2-8D42-A50FB6EF1F24}" dt="2022-04-15T15:49:54.062" v="2012" actId="207"/>
          <ac:spMkLst>
            <pc:docMk/>
            <pc:sldMk cId="2627504679" sldId="345"/>
            <ac:spMk id="197" creationId="{30173434-4DC2-4DA0-8909-22048DD54A90}"/>
          </ac:spMkLst>
        </pc:spChg>
        <pc:spChg chg="mod">
          <ac:chgData name="hassan MH" userId="84cd2103f36ef0dc" providerId="LiveId" clId="{DEB09C12-C376-40B2-8D42-A50FB6EF1F24}" dt="2022-04-15T15:49:23.466" v="2007" actId="207"/>
          <ac:spMkLst>
            <pc:docMk/>
            <pc:sldMk cId="2627504679" sldId="345"/>
            <ac:spMk id="198" creationId="{EAB53857-A61F-48B3-A2B9-18C4D17AF6E7}"/>
          </ac:spMkLst>
        </pc:spChg>
        <pc:spChg chg="mod">
          <ac:chgData name="hassan MH" userId="84cd2103f36ef0dc" providerId="LiveId" clId="{DEB09C12-C376-40B2-8D42-A50FB6EF1F24}" dt="2022-04-15T15:49:28.290" v="2008" actId="207"/>
          <ac:spMkLst>
            <pc:docMk/>
            <pc:sldMk cId="2627504679" sldId="345"/>
            <ac:spMk id="199" creationId="{09BDA224-3E5E-41B6-A989-3439677A5190}"/>
          </ac:spMkLst>
        </pc:spChg>
        <pc:spChg chg="mod">
          <ac:chgData name="hassan MH" userId="84cd2103f36ef0dc" providerId="LiveId" clId="{DEB09C12-C376-40B2-8D42-A50FB6EF1F24}" dt="2022-04-15T15:47:49.144" v="1979" actId="27803"/>
          <ac:spMkLst>
            <pc:docMk/>
            <pc:sldMk cId="2627504679" sldId="345"/>
            <ac:spMk id="201" creationId="{931D9AE1-98F1-461C-B992-72649B7E6926}"/>
          </ac:spMkLst>
        </pc:spChg>
        <pc:spChg chg="mod">
          <ac:chgData name="hassan MH" userId="84cd2103f36ef0dc" providerId="LiveId" clId="{DEB09C12-C376-40B2-8D42-A50FB6EF1F24}" dt="2022-04-15T15:47:49.144" v="1979" actId="27803"/>
          <ac:spMkLst>
            <pc:docMk/>
            <pc:sldMk cId="2627504679" sldId="345"/>
            <ac:spMk id="202" creationId="{1372ACAC-7AA7-4F00-9518-330FA2077369}"/>
          </ac:spMkLst>
        </pc:spChg>
        <pc:spChg chg="add del mod">
          <ac:chgData name="hassan MH" userId="84cd2103f36ef0dc" providerId="LiveId" clId="{DEB09C12-C376-40B2-8D42-A50FB6EF1F24}" dt="2022-04-15T15:51:26.303" v="2036" actId="207"/>
          <ac:spMkLst>
            <pc:docMk/>
            <pc:sldMk cId="2627504679" sldId="345"/>
            <ac:spMk id="205" creationId="{7D60E77B-67AA-4DF6-B5ED-7C7541FB854D}"/>
          </ac:spMkLst>
        </pc:spChg>
        <pc:spChg chg="mod">
          <ac:chgData name="hassan MH" userId="84cd2103f36ef0dc" providerId="LiveId" clId="{DEB09C12-C376-40B2-8D42-A50FB6EF1F24}" dt="2022-04-15T15:50:45.701" v="2021" actId="207"/>
          <ac:spMkLst>
            <pc:docMk/>
            <pc:sldMk cId="2627504679" sldId="345"/>
            <ac:spMk id="206" creationId="{68E67A64-AA05-4C8A-BD5D-298C3BF0FBDD}"/>
          </ac:spMkLst>
        </pc:spChg>
        <pc:spChg chg="mod">
          <ac:chgData name="hassan MH" userId="84cd2103f36ef0dc" providerId="LiveId" clId="{DEB09C12-C376-40B2-8D42-A50FB6EF1F24}" dt="2022-04-15T15:51:06.626" v="2026" actId="207"/>
          <ac:spMkLst>
            <pc:docMk/>
            <pc:sldMk cId="2627504679" sldId="345"/>
            <ac:spMk id="207" creationId="{A756D84C-7F4C-45A8-914E-52F3A78FFFA7}"/>
          </ac:spMkLst>
        </pc:spChg>
        <pc:spChg chg="add del mod">
          <ac:chgData name="hassan MH" userId="84cd2103f36ef0dc" providerId="LiveId" clId="{DEB09C12-C376-40B2-8D42-A50FB6EF1F24}" dt="2022-04-15T15:51:23.056" v="2035" actId="207"/>
          <ac:spMkLst>
            <pc:docMk/>
            <pc:sldMk cId="2627504679" sldId="345"/>
            <ac:spMk id="209" creationId="{4EEDDA7D-EC7B-4A86-990A-157B4024D99B}"/>
          </ac:spMkLst>
        </pc:spChg>
        <pc:spChg chg="mod">
          <ac:chgData name="hassan MH" userId="84cd2103f36ef0dc" providerId="LiveId" clId="{DEB09C12-C376-40B2-8D42-A50FB6EF1F24}" dt="2022-04-15T15:50:47.676" v="2022" actId="207"/>
          <ac:spMkLst>
            <pc:docMk/>
            <pc:sldMk cId="2627504679" sldId="345"/>
            <ac:spMk id="210" creationId="{418FCBE1-8B77-4207-84A9-2A001EB470CC}"/>
          </ac:spMkLst>
        </pc:spChg>
        <pc:spChg chg="mod">
          <ac:chgData name="hassan MH" userId="84cd2103f36ef0dc" providerId="LiveId" clId="{DEB09C12-C376-40B2-8D42-A50FB6EF1F24}" dt="2022-04-15T15:51:03.233" v="2025" actId="207"/>
          <ac:spMkLst>
            <pc:docMk/>
            <pc:sldMk cId="2627504679" sldId="345"/>
            <ac:spMk id="211" creationId="{66AC6440-1952-475C-828E-7CEBD0E643C9}"/>
          </ac:spMkLst>
        </pc:spChg>
        <pc:spChg chg="mod">
          <ac:chgData name="hassan MH" userId="84cd2103f36ef0dc" providerId="LiveId" clId="{DEB09C12-C376-40B2-8D42-A50FB6EF1F24}" dt="2022-04-15T15:51:32.629" v="2037" actId="207"/>
          <ac:spMkLst>
            <pc:docMk/>
            <pc:sldMk cId="2627504679" sldId="345"/>
            <ac:spMk id="212" creationId="{330DCCBB-8AB4-48AF-8C8E-4746FE8CDE6A}"/>
          </ac:spMkLst>
        </pc:spChg>
        <pc:spChg chg="add mod">
          <ac:chgData name="hassan MH" userId="84cd2103f36ef0dc" providerId="LiveId" clId="{DEB09C12-C376-40B2-8D42-A50FB6EF1F24}" dt="2022-04-15T15:59:04.472" v="2138" actId="164"/>
          <ac:spMkLst>
            <pc:docMk/>
            <pc:sldMk cId="2627504679" sldId="345"/>
            <ac:spMk id="215" creationId="{B7EA4009-20FE-42CA-A04B-3773D99F1412}"/>
          </ac:spMkLst>
        </pc:spChg>
        <pc:spChg chg="add del mod">
          <ac:chgData name="hassan MH" userId="84cd2103f36ef0dc" providerId="LiveId" clId="{DEB09C12-C376-40B2-8D42-A50FB6EF1F24}" dt="2022-04-15T15:53:28.708" v="2065" actId="478"/>
          <ac:spMkLst>
            <pc:docMk/>
            <pc:sldMk cId="2627504679" sldId="345"/>
            <ac:spMk id="216" creationId="{3AB94433-A92B-4FAC-BFF7-49D69801434F}"/>
          </ac:spMkLst>
        </pc:spChg>
        <pc:spChg chg="add mod">
          <ac:chgData name="hassan MH" userId="84cd2103f36ef0dc" providerId="LiveId" clId="{DEB09C12-C376-40B2-8D42-A50FB6EF1F24}" dt="2022-04-15T15:55:03.568" v="2092" actId="1076"/>
          <ac:spMkLst>
            <pc:docMk/>
            <pc:sldMk cId="2627504679" sldId="345"/>
            <ac:spMk id="218" creationId="{5F861AEC-B6C6-4670-ACC1-69B31412A620}"/>
          </ac:spMkLst>
        </pc:spChg>
        <pc:grpChg chg="del">
          <ac:chgData name="hassan MH" userId="84cd2103f36ef0dc" providerId="LiveId" clId="{DEB09C12-C376-40B2-8D42-A50FB6EF1F24}" dt="2022-04-15T15:45:45.495" v="1933" actId="478"/>
          <ac:grpSpMkLst>
            <pc:docMk/>
            <pc:sldMk cId="2627504679" sldId="345"/>
            <ac:grpSpMk id="2" creationId="{2A500BF3-59B9-4DDA-A61A-BA34951747E9}"/>
          </ac:grpSpMkLst>
        </pc:grpChg>
        <pc:grpChg chg="del">
          <ac:chgData name="hassan MH" userId="84cd2103f36ef0dc" providerId="LiveId" clId="{DEB09C12-C376-40B2-8D42-A50FB6EF1F24}" dt="2022-04-15T15:45:47.861" v="1935" actId="478"/>
          <ac:grpSpMkLst>
            <pc:docMk/>
            <pc:sldMk cId="2627504679" sldId="345"/>
            <ac:grpSpMk id="3" creationId="{F47F6E9B-BC7A-4F4E-83D4-07EED86C8849}"/>
          </ac:grpSpMkLst>
        </pc:grpChg>
        <pc:grpChg chg="del mod">
          <ac:chgData name="hassan MH" userId="84cd2103f36ef0dc" providerId="LiveId" clId="{DEB09C12-C376-40B2-8D42-A50FB6EF1F24}" dt="2022-04-15T15:47:44.408" v="1977" actId="27803"/>
          <ac:grpSpMkLst>
            <pc:docMk/>
            <pc:sldMk cId="2627504679" sldId="345"/>
            <ac:grpSpMk id="11" creationId="{832047E4-E592-4C69-8E5D-F3F1F9F821B2}"/>
          </ac:grpSpMkLst>
        </pc:grpChg>
        <pc:grpChg chg="mod">
          <ac:chgData name="hassan MH" userId="84cd2103f36ef0dc" providerId="LiveId" clId="{DEB09C12-C376-40B2-8D42-A50FB6EF1F24}" dt="2022-04-15T15:53:48.987" v="2070" actId="164"/>
          <ac:grpSpMkLst>
            <pc:docMk/>
            <pc:sldMk cId="2627504679" sldId="345"/>
            <ac:grpSpMk id="12" creationId="{4293004F-0C68-4805-8E67-5C2E0C5E22BC}"/>
          </ac:grpSpMkLst>
        </pc:grpChg>
        <pc:grpChg chg="add mod">
          <ac:chgData name="hassan MH" userId="84cd2103f36ef0dc" providerId="LiveId" clId="{DEB09C12-C376-40B2-8D42-A50FB6EF1F24}" dt="2022-04-15T15:58:52.817" v="2135" actId="164"/>
          <ac:grpSpMkLst>
            <pc:docMk/>
            <pc:sldMk cId="2627504679" sldId="345"/>
            <ac:grpSpMk id="34" creationId="{6065C318-295A-4896-987A-E4AF40E22599}"/>
          </ac:grpSpMkLst>
        </pc:grpChg>
        <pc:grpChg chg="mod">
          <ac:chgData name="hassan MH" userId="84cd2103f36ef0dc" providerId="LiveId" clId="{DEB09C12-C376-40B2-8D42-A50FB6EF1F24}" dt="2022-04-15T15:51:45.958" v="2040" actId="207"/>
          <ac:grpSpMkLst>
            <pc:docMk/>
            <pc:sldMk cId="2627504679" sldId="345"/>
            <ac:grpSpMk id="35" creationId="{AD3EBB76-179C-4E19-B0CA-2F0CB201B02F}"/>
          </ac:grpSpMkLst>
        </pc:grpChg>
        <pc:grpChg chg="mod">
          <ac:chgData name="hassan MH" userId="84cd2103f36ef0dc" providerId="LiveId" clId="{DEB09C12-C376-40B2-8D42-A50FB6EF1F24}" dt="2022-04-15T15:51:45.958" v="2040" actId="207"/>
          <ac:grpSpMkLst>
            <pc:docMk/>
            <pc:sldMk cId="2627504679" sldId="345"/>
            <ac:grpSpMk id="36" creationId="{3BC84A49-76E4-4C17-A8E5-D1F96F3E54B5}"/>
          </ac:grpSpMkLst>
        </pc:grpChg>
        <pc:grpChg chg="mod">
          <ac:chgData name="hassan MH" userId="84cd2103f36ef0dc" providerId="LiveId" clId="{DEB09C12-C376-40B2-8D42-A50FB6EF1F24}" dt="2022-04-15T15:51:45.958" v="2040" actId="207"/>
          <ac:grpSpMkLst>
            <pc:docMk/>
            <pc:sldMk cId="2627504679" sldId="345"/>
            <ac:grpSpMk id="38" creationId="{B142F751-3E45-4F32-A51E-C85B39B4CCB7}"/>
          </ac:grpSpMkLst>
        </pc:grpChg>
        <pc:grpChg chg="mod">
          <ac:chgData name="hassan MH" userId="84cd2103f36ef0dc" providerId="LiveId" clId="{DEB09C12-C376-40B2-8D42-A50FB6EF1F24}" dt="2022-04-15T15:51:45.958" v="2040" actId="207"/>
          <ac:grpSpMkLst>
            <pc:docMk/>
            <pc:sldMk cId="2627504679" sldId="345"/>
            <ac:grpSpMk id="48" creationId="{50633177-F92D-45CD-859D-81D081A922D5}"/>
          </ac:grpSpMkLst>
        </pc:grpChg>
        <pc:grpChg chg="add del mod">
          <ac:chgData name="hassan MH" userId="84cd2103f36ef0dc" providerId="LiveId" clId="{DEB09C12-C376-40B2-8D42-A50FB6EF1F24}" dt="2022-04-15T15:47:40.230" v="1976" actId="478"/>
          <ac:grpSpMkLst>
            <pc:docMk/>
            <pc:sldMk cId="2627504679" sldId="345"/>
            <ac:grpSpMk id="54" creationId="{EF6E5D45-01F5-4A64-B093-AA74B4151E59}"/>
          </ac:grpSpMkLst>
        </pc:grpChg>
        <pc:grpChg chg="mod">
          <ac:chgData name="hassan MH" userId="84cd2103f36ef0dc" providerId="LiveId" clId="{DEB09C12-C376-40B2-8D42-A50FB6EF1F24}" dt="2022-04-15T15:46:42.702" v="1959"/>
          <ac:grpSpMkLst>
            <pc:docMk/>
            <pc:sldMk cId="2627504679" sldId="345"/>
            <ac:grpSpMk id="55" creationId="{553C7EB2-5EEB-4ED1-85FE-94DFDC4ABE91}"/>
          </ac:grpSpMkLst>
        </pc:grpChg>
        <pc:grpChg chg="mod">
          <ac:chgData name="hassan MH" userId="84cd2103f36ef0dc" providerId="LiveId" clId="{DEB09C12-C376-40B2-8D42-A50FB6EF1F24}" dt="2022-04-15T15:46:42.702" v="1959"/>
          <ac:grpSpMkLst>
            <pc:docMk/>
            <pc:sldMk cId="2627504679" sldId="345"/>
            <ac:grpSpMk id="56" creationId="{99BB2886-53CA-4798-B7BB-3542EFA9F6FA}"/>
          </ac:grpSpMkLst>
        </pc:grpChg>
        <pc:grpChg chg="mod">
          <ac:chgData name="hassan MH" userId="84cd2103f36ef0dc" providerId="LiveId" clId="{DEB09C12-C376-40B2-8D42-A50FB6EF1F24}" dt="2022-04-15T15:46:42.702" v="1959"/>
          <ac:grpSpMkLst>
            <pc:docMk/>
            <pc:sldMk cId="2627504679" sldId="345"/>
            <ac:grpSpMk id="57" creationId="{CF0F1E38-0DDC-4947-9372-3A4D85724421}"/>
          </ac:grpSpMkLst>
        </pc:grpChg>
        <pc:grpChg chg="mod">
          <ac:chgData name="hassan MH" userId="84cd2103f36ef0dc" providerId="LiveId" clId="{DEB09C12-C376-40B2-8D42-A50FB6EF1F24}" dt="2022-04-15T15:46:42.702" v="1959"/>
          <ac:grpSpMkLst>
            <pc:docMk/>
            <pc:sldMk cId="2627504679" sldId="345"/>
            <ac:grpSpMk id="58" creationId="{5AD39196-63F6-44E3-9F89-A56DD9D7A30A}"/>
          </ac:grpSpMkLst>
        </pc:grpChg>
        <pc:grpChg chg="mod">
          <ac:chgData name="hassan MH" userId="84cd2103f36ef0dc" providerId="LiveId" clId="{DEB09C12-C376-40B2-8D42-A50FB6EF1F24}" dt="2022-04-15T15:46:42.702" v="1959"/>
          <ac:grpSpMkLst>
            <pc:docMk/>
            <pc:sldMk cId="2627504679" sldId="345"/>
            <ac:grpSpMk id="59" creationId="{789E43C5-2840-419E-89D9-D440430F5AA9}"/>
          </ac:grpSpMkLst>
        </pc:grpChg>
        <pc:grpChg chg="mod">
          <ac:chgData name="hassan MH" userId="84cd2103f36ef0dc" providerId="LiveId" clId="{DEB09C12-C376-40B2-8D42-A50FB6EF1F24}" dt="2022-04-15T15:46:42.702" v="1959"/>
          <ac:grpSpMkLst>
            <pc:docMk/>
            <pc:sldMk cId="2627504679" sldId="345"/>
            <ac:grpSpMk id="86" creationId="{74887A26-0475-4964-8D30-FB05197A455B}"/>
          </ac:grpSpMkLst>
        </pc:grpChg>
        <pc:grpChg chg="mod">
          <ac:chgData name="hassan MH" userId="84cd2103f36ef0dc" providerId="LiveId" clId="{DEB09C12-C376-40B2-8D42-A50FB6EF1F24}" dt="2022-04-15T15:46:42.702" v="1959"/>
          <ac:grpSpMkLst>
            <pc:docMk/>
            <pc:sldMk cId="2627504679" sldId="345"/>
            <ac:grpSpMk id="87" creationId="{2733DE53-0248-47FC-A9E5-121AAB59A525}"/>
          </ac:grpSpMkLst>
        </pc:grpChg>
        <pc:grpChg chg="mod">
          <ac:chgData name="hassan MH" userId="84cd2103f36ef0dc" providerId="LiveId" clId="{DEB09C12-C376-40B2-8D42-A50FB6EF1F24}" dt="2022-04-15T15:47:44.408" v="1977" actId="27803"/>
          <ac:grpSpMkLst>
            <pc:docMk/>
            <pc:sldMk cId="2627504679" sldId="345"/>
            <ac:grpSpMk id="105" creationId="{8337C482-ECD9-483C-AE75-7735C701C4A5}"/>
          </ac:grpSpMkLst>
        </pc:grpChg>
        <pc:grpChg chg="del mod">
          <ac:chgData name="hassan MH" userId="84cd2103f36ef0dc" providerId="LiveId" clId="{DEB09C12-C376-40B2-8D42-A50FB6EF1F24}" dt="2022-04-15T15:52:26.314" v="2049" actId="165"/>
          <ac:grpSpMkLst>
            <pc:docMk/>
            <pc:sldMk cId="2627504679" sldId="345"/>
            <ac:grpSpMk id="108" creationId="{381157A7-E725-493E-98F8-A996A5282071}"/>
          </ac:grpSpMkLst>
        </pc:grpChg>
        <pc:grpChg chg="mod topLvl">
          <ac:chgData name="hassan MH" userId="84cd2103f36ef0dc" providerId="LiveId" clId="{DEB09C12-C376-40B2-8D42-A50FB6EF1F24}" dt="2022-04-15T15:53:48.987" v="2070" actId="164"/>
          <ac:grpSpMkLst>
            <pc:docMk/>
            <pc:sldMk cId="2627504679" sldId="345"/>
            <ac:grpSpMk id="110" creationId="{3E444B7C-AD32-45EE-9212-87D48A44602B}"/>
          </ac:grpSpMkLst>
        </pc:grpChg>
        <pc:grpChg chg="del mod">
          <ac:chgData name="hassan MH" userId="84cd2103f36ef0dc" providerId="LiveId" clId="{DEB09C12-C376-40B2-8D42-A50FB6EF1F24}" dt="2022-04-15T15:53:37.363" v="2067" actId="478"/>
          <ac:grpSpMkLst>
            <pc:docMk/>
            <pc:sldMk cId="2627504679" sldId="345"/>
            <ac:grpSpMk id="170" creationId="{EA2D0017-16D3-4522-8EEA-50F0E8AA956F}"/>
          </ac:grpSpMkLst>
        </pc:grpChg>
        <pc:grpChg chg="del mod">
          <ac:chgData name="hassan MH" userId="84cd2103f36ef0dc" providerId="LiveId" clId="{DEB09C12-C376-40B2-8D42-A50FB6EF1F24}" dt="2022-04-15T16:06:24.399" v="2235" actId="478"/>
          <ac:grpSpMkLst>
            <pc:docMk/>
            <pc:sldMk cId="2627504679" sldId="345"/>
            <ac:grpSpMk id="176" creationId="{51A427E8-343A-4FA7-B349-051916A76E1D}"/>
          </ac:grpSpMkLst>
        </pc:grpChg>
        <pc:grpChg chg="del mod">
          <ac:chgData name="hassan MH" userId="84cd2103f36ef0dc" providerId="LiveId" clId="{DEB09C12-C376-40B2-8D42-A50FB6EF1F24}" dt="2022-04-15T15:47:49.144" v="1979" actId="27803"/>
          <ac:grpSpMkLst>
            <pc:docMk/>
            <pc:sldMk cId="2627504679" sldId="345"/>
            <ac:grpSpMk id="185" creationId="{AE5E755F-942B-41EC-8078-70D2908C16C6}"/>
          </ac:grpSpMkLst>
        </pc:grpChg>
        <pc:grpChg chg="del mod">
          <ac:chgData name="hassan MH" userId="84cd2103f36ef0dc" providerId="LiveId" clId="{DEB09C12-C376-40B2-8D42-A50FB6EF1F24}" dt="2022-04-15T16:06:25.054" v="2236" actId="478"/>
          <ac:grpSpMkLst>
            <pc:docMk/>
            <pc:sldMk cId="2627504679" sldId="345"/>
            <ac:grpSpMk id="186" creationId="{56BC2821-EB9F-4681-A791-CD4179F67434}"/>
          </ac:grpSpMkLst>
        </pc:grpChg>
        <pc:grpChg chg="mod">
          <ac:chgData name="hassan MH" userId="84cd2103f36ef0dc" providerId="LiveId" clId="{DEB09C12-C376-40B2-8D42-A50FB6EF1F24}" dt="2022-04-15T15:59:04.472" v="2138" actId="164"/>
          <ac:grpSpMkLst>
            <pc:docMk/>
            <pc:sldMk cId="2627504679" sldId="345"/>
            <ac:grpSpMk id="194" creationId="{6FB99DB8-8AF4-4359-A583-252387EB38B2}"/>
          </ac:grpSpMkLst>
        </pc:grpChg>
        <pc:grpChg chg="del mod">
          <ac:chgData name="hassan MH" userId="84cd2103f36ef0dc" providerId="LiveId" clId="{DEB09C12-C376-40B2-8D42-A50FB6EF1F24}" dt="2022-04-15T15:48:38.120" v="1990" actId="478"/>
          <ac:grpSpMkLst>
            <pc:docMk/>
            <pc:sldMk cId="2627504679" sldId="345"/>
            <ac:grpSpMk id="200" creationId="{3DCC7ECE-D4D2-47B1-9460-E4101782E0B6}"/>
          </ac:grpSpMkLst>
        </pc:grpChg>
        <pc:grpChg chg="mod">
          <ac:chgData name="hassan MH" userId="84cd2103f36ef0dc" providerId="LiveId" clId="{DEB09C12-C376-40B2-8D42-A50FB6EF1F24}" dt="2022-04-15T15:58:57.102" v="2136" actId="164"/>
          <ac:grpSpMkLst>
            <pc:docMk/>
            <pc:sldMk cId="2627504679" sldId="345"/>
            <ac:grpSpMk id="203" creationId="{F0579FA2-47DB-4B75-8507-CBC9C8462884}"/>
          </ac:grpSpMkLst>
        </pc:grpChg>
        <pc:grpChg chg="mod">
          <ac:chgData name="hassan MH" userId="84cd2103f36ef0dc" providerId="LiveId" clId="{DEB09C12-C376-40B2-8D42-A50FB6EF1F24}" dt="2022-04-15T15:47:49.144" v="1979" actId="27803"/>
          <ac:grpSpMkLst>
            <pc:docMk/>
            <pc:sldMk cId="2627504679" sldId="345"/>
            <ac:grpSpMk id="204" creationId="{DC496A1C-D17A-4B2C-BC3F-AB6C6B080E60}"/>
          </ac:grpSpMkLst>
        </pc:grpChg>
        <pc:grpChg chg="mod">
          <ac:chgData name="hassan MH" userId="84cd2103f36ef0dc" providerId="LiveId" clId="{DEB09C12-C376-40B2-8D42-A50FB6EF1F24}" dt="2022-04-15T15:47:49.144" v="1979" actId="27803"/>
          <ac:grpSpMkLst>
            <pc:docMk/>
            <pc:sldMk cId="2627504679" sldId="345"/>
            <ac:grpSpMk id="208" creationId="{543FCC48-CC86-413C-82D6-A92FA3B7E8B4}"/>
          </ac:grpSpMkLst>
        </pc:grpChg>
        <pc:grpChg chg="add mod">
          <ac:chgData name="hassan MH" userId="84cd2103f36ef0dc" providerId="LiveId" clId="{DEB09C12-C376-40B2-8D42-A50FB6EF1F24}" dt="2022-04-15T15:59:00.929" v="2137" actId="164"/>
          <ac:grpSpMkLst>
            <pc:docMk/>
            <pc:sldMk cId="2627504679" sldId="345"/>
            <ac:grpSpMk id="217" creationId="{1E409091-826C-49B8-BDC4-0DE6942AB0B9}"/>
          </ac:grpSpMkLst>
        </pc:grpChg>
        <pc:grpChg chg="add mod">
          <ac:chgData name="hassan MH" userId="84cd2103f36ef0dc" providerId="LiveId" clId="{DEB09C12-C376-40B2-8D42-A50FB6EF1F24}" dt="2022-04-15T15:59:56.125" v="2153" actId="1076"/>
          <ac:grpSpMkLst>
            <pc:docMk/>
            <pc:sldMk cId="2627504679" sldId="345"/>
            <ac:grpSpMk id="219" creationId="{EE3A5ACA-7296-41AC-9548-B787CE3B8FBB}"/>
          </ac:grpSpMkLst>
        </pc:grpChg>
        <pc:grpChg chg="add mod">
          <ac:chgData name="hassan MH" userId="84cd2103f36ef0dc" providerId="LiveId" clId="{DEB09C12-C376-40B2-8D42-A50FB6EF1F24}" dt="2022-04-15T15:58:57.102" v="2136" actId="164"/>
          <ac:grpSpMkLst>
            <pc:docMk/>
            <pc:sldMk cId="2627504679" sldId="345"/>
            <ac:grpSpMk id="220" creationId="{793D54EE-60D0-4D35-9888-757149B8650C}"/>
          </ac:grpSpMkLst>
        </pc:grpChg>
        <pc:grpChg chg="add mod">
          <ac:chgData name="hassan MH" userId="84cd2103f36ef0dc" providerId="LiveId" clId="{DEB09C12-C376-40B2-8D42-A50FB6EF1F24}" dt="2022-04-15T15:59:00.929" v="2137" actId="164"/>
          <ac:grpSpMkLst>
            <pc:docMk/>
            <pc:sldMk cId="2627504679" sldId="345"/>
            <ac:grpSpMk id="221" creationId="{32290536-A65B-47B5-827B-0D06358CD15F}"/>
          </ac:grpSpMkLst>
        </pc:grpChg>
        <pc:grpChg chg="add mod">
          <ac:chgData name="hassan MH" userId="84cd2103f36ef0dc" providerId="LiveId" clId="{DEB09C12-C376-40B2-8D42-A50FB6EF1F24}" dt="2022-04-15T15:59:04.472" v="2138" actId="164"/>
          <ac:grpSpMkLst>
            <pc:docMk/>
            <pc:sldMk cId="2627504679" sldId="345"/>
            <ac:grpSpMk id="222" creationId="{B7FA5391-1ECC-44BE-B7F6-4E8863FA1D9C}"/>
          </ac:grpSpMkLst>
        </pc:grpChg>
        <pc:picChg chg="add del mod">
          <ac:chgData name="hassan MH" userId="84cd2103f36ef0dc" providerId="LiveId" clId="{DEB09C12-C376-40B2-8D42-A50FB6EF1F24}" dt="2022-04-15T15:47:49.144" v="1979" actId="27803"/>
          <ac:picMkLst>
            <pc:docMk/>
            <pc:sldMk cId="2627504679" sldId="345"/>
            <ac:picMk id="5" creationId="{331E5720-4FD4-4CA9-9821-727C265DD270}"/>
          </ac:picMkLst>
        </pc:picChg>
        <pc:picChg chg="add del mod">
          <ac:chgData name="hassan MH" userId="84cd2103f36ef0dc" providerId="LiveId" clId="{DEB09C12-C376-40B2-8D42-A50FB6EF1F24}" dt="2022-04-15T15:47:44.408" v="1977" actId="27803"/>
          <ac:picMkLst>
            <pc:docMk/>
            <pc:sldMk cId="2627504679" sldId="345"/>
            <ac:picMk id="10" creationId="{7886F1EB-505F-4EC1-AF39-32B718738F70}"/>
          </ac:picMkLst>
        </pc:picChg>
        <pc:picChg chg="del">
          <ac:chgData name="hassan MH" userId="84cd2103f36ef0dc" providerId="LiveId" clId="{DEB09C12-C376-40B2-8D42-A50FB6EF1F24}" dt="2022-04-15T16:06:20.458" v="2231" actId="478"/>
          <ac:picMkLst>
            <pc:docMk/>
            <pc:sldMk cId="2627504679" sldId="345"/>
            <ac:picMk id="22" creationId="{8E954309-8309-435D-AD98-CED17F6DCDD2}"/>
          </ac:picMkLst>
        </pc:picChg>
        <pc:picChg chg="add del mod">
          <ac:chgData name="hassan MH" userId="84cd2103f36ef0dc" providerId="LiveId" clId="{DEB09C12-C376-40B2-8D42-A50FB6EF1F24}" dt="2022-04-15T15:47:38.377" v="1975" actId="478"/>
          <ac:picMkLst>
            <pc:docMk/>
            <pc:sldMk cId="2627504679" sldId="345"/>
            <ac:picMk id="103" creationId="{5F41FF48-960A-45FE-AA56-1A6BE9DBCF7D}"/>
          </ac:picMkLst>
        </pc:picChg>
        <pc:picChg chg="add del mod">
          <ac:chgData name="hassan MH" userId="84cd2103f36ef0dc" providerId="LiveId" clId="{DEB09C12-C376-40B2-8D42-A50FB6EF1F24}" dt="2022-04-15T16:06:23.140" v="2233" actId="478"/>
          <ac:picMkLst>
            <pc:docMk/>
            <pc:sldMk cId="2627504679" sldId="345"/>
            <ac:picMk id="213" creationId="{8B4DC3A6-E85E-4DA3-B342-B44F7D3AE04C}"/>
          </ac:picMkLst>
        </pc:picChg>
        <pc:picChg chg="add del mod">
          <ac:chgData name="hassan MH" userId="84cd2103f36ef0dc" providerId="LiveId" clId="{DEB09C12-C376-40B2-8D42-A50FB6EF1F24}" dt="2022-04-15T16:06:21.334" v="2232" actId="478"/>
          <ac:picMkLst>
            <pc:docMk/>
            <pc:sldMk cId="2627504679" sldId="345"/>
            <ac:picMk id="214" creationId="{7B995F2F-6B1E-432C-B0AD-E18D895B3F53}"/>
          </ac:picMkLst>
        </pc:picChg>
      </pc:sldChg>
      <pc:sldChg chg="addSp delSp modSp mod modNotesTx">
        <pc:chgData name="hassan MH" userId="84cd2103f36ef0dc" providerId="LiveId" clId="{DEB09C12-C376-40B2-8D42-A50FB6EF1F24}" dt="2022-04-15T17:00:30.411" v="2355" actId="14100"/>
        <pc:sldMkLst>
          <pc:docMk/>
          <pc:sldMk cId="2940180332" sldId="346"/>
        </pc:sldMkLst>
        <pc:spChg chg="mod topLvl">
          <ac:chgData name="hassan MH" userId="84cd2103f36ef0dc" providerId="LiveId" clId="{DEB09C12-C376-40B2-8D42-A50FB6EF1F24}" dt="2022-04-15T16:08:36.814" v="2250" actId="165"/>
          <ac:spMkLst>
            <pc:docMk/>
            <pc:sldMk cId="2940180332" sldId="346"/>
            <ac:spMk id="11" creationId="{40DE4D7D-B8A8-4F7A-8A68-6C1AEAA48B6D}"/>
          </ac:spMkLst>
        </pc:spChg>
        <pc:spChg chg="mod">
          <ac:chgData name="hassan MH" userId="84cd2103f36ef0dc" providerId="LiveId" clId="{DEB09C12-C376-40B2-8D42-A50FB6EF1F24}" dt="2022-04-15T16:04:04.196" v="2222" actId="1076"/>
          <ac:spMkLst>
            <pc:docMk/>
            <pc:sldMk cId="2940180332" sldId="346"/>
            <ac:spMk id="14" creationId="{FF46C56F-2A13-4DD9-95CC-91FEFF572BE9}"/>
          </ac:spMkLst>
        </pc:spChg>
        <pc:spChg chg="mod">
          <ac:chgData name="hassan MH" userId="84cd2103f36ef0dc" providerId="LiveId" clId="{DEB09C12-C376-40B2-8D42-A50FB6EF1F24}" dt="2022-04-15T16:08:36.814" v="2250" actId="165"/>
          <ac:spMkLst>
            <pc:docMk/>
            <pc:sldMk cId="2940180332" sldId="346"/>
            <ac:spMk id="88" creationId="{040B03EA-0C02-41BD-B07F-EA02BEEC28D4}"/>
          </ac:spMkLst>
        </pc:spChg>
        <pc:spChg chg="mod">
          <ac:chgData name="hassan MH" userId="84cd2103f36ef0dc" providerId="LiveId" clId="{DEB09C12-C376-40B2-8D42-A50FB6EF1F24}" dt="2022-04-15T16:08:36.814" v="2250" actId="165"/>
          <ac:spMkLst>
            <pc:docMk/>
            <pc:sldMk cId="2940180332" sldId="346"/>
            <ac:spMk id="89" creationId="{44BCAFA9-EE78-48F5-8DC1-51E176E10127}"/>
          </ac:spMkLst>
        </pc:spChg>
        <pc:spChg chg="mod">
          <ac:chgData name="hassan MH" userId="84cd2103f36ef0dc" providerId="LiveId" clId="{DEB09C12-C376-40B2-8D42-A50FB6EF1F24}" dt="2022-04-15T16:08:36.814" v="2250" actId="165"/>
          <ac:spMkLst>
            <pc:docMk/>
            <pc:sldMk cId="2940180332" sldId="346"/>
            <ac:spMk id="90" creationId="{F12B4E6C-5E8F-4518-B7A0-E9281B743FF5}"/>
          </ac:spMkLst>
        </pc:spChg>
        <pc:spChg chg="mod">
          <ac:chgData name="hassan MH" userId="84cd2103f36ef0dc" providerId="LiveId" clId="{DEB09C12-C376-40B2-8D42-A50FB6EF1F24}" dt="2022-04-15T16:08:36.814" v="2250" actId="165"/>
          <ac:spMkLst>
            <pc:docMk/>
            <pc:sldMk cId="2940180332" sldId="346"/>
            <ac:spMk id="91" creationId="{55C735E1-1F13-417B-BA6A-6A004132A884}"/>
          </ac:spMkLst>
        </pc:spChg>
        <pc:spChg chg="mod">
          <ac:chgData name="hassan MH" userId="84cd2103f36ef0dc" providerId="LiveId" clId="{DEB09C12-C376-40B2-8D42-A50FB6EF1F24}" dt="2022-04-15T16:08:36.814" v="2250" actId="165"/>
          <ac:spMkLst>
            <pc:docMk/>
            <pc:sldMk cId="2940180332" sldId="346"/>
            <ac:spMk id="92" creationId="{80961B54-E4B4-48FC-9561-5BE5CD87A6DE}"/>
          </ac:spMkLst>
        </pc:spChg>
        <pc:spChg chg="mod">
          <ac:chgData name="hassan MH" userId="84cd2103f36ef0dc" providerId="LiveId" clId="{DEB09C12-C376-40B2-8D42-A50FB6EF1F24}" dt="2022-04-15T16:08:36.814" v="2250" actId="165"/>
          <ac:spMkLst>
            <pc:docMk/>
            <pc:sldMk cId="2940180332" sldId="346"/>
            <ac:spMk id="93" creationId="{E1F1A0E5-48B5-459B-B165-05729215F607}"/>
          </ac:spMkLst>
        </pc:spChg>
        <pc:spChg chg="mod">
          <ac:chgData name="hassan MH" userId="84cd2103f36ef0dc" providerId="LiveId" clId="{DEB09C12-C376-40B2-8D42-A50FB6EF1F24}" dt="2022-04-15T16:08:36.814" v="2250" actId="165"/>
          <ac:spMkLst>
            <pc:docMk/>
            <pc:sldMk cId="2940180332" sldId="346"/>
            <ac:spMk id="94" creationId="{231F989F-3B54-4CC0-8A2A-73CDA5ACB737}"/>
          </ac:spMkLst>
        </pc:spChg>
        <pc:spChg chg="mod">
          <ac:chgData name="hassan MH" userId="84cd2103f36ef0dc" providerId="LiveId" clId="{DEB09C12-C376-40B2-8D42-A50FB6EF1F24}" dt="2022-04-15T16:08:36.814" v="2250" actId="165"/>
          <ac:spMkLst>
            <pc:docMk/>
            <pc:sldMk cId="2940180332" sldId="346"/>
            <ac:spMk id="95" creationId="{22212817-C0A3-4E05-8D57-FFBF3A12C9F3}"/>
          </ac:spMkLst>
        </pc:spChg>
        <pc:spChg chg="mod">
          <ac:chgData name="hassan MH" userId="84cd2103f36ef0dc" providerId="LiveId" clId="{DEB09C12-C376-40B2-8D42-A50FB6EF1F24}" dt="2022-04-15T16:08:36.814" v="2250" actId="165"/>
          <ac:spMkLst>
            <pc:docMk/>
            <pc:sldMk cId="2940180332" sldId="346"/>
            <ac:spMk id="96" creationId="{B67C836B-100B-49B1-9D92-A2AA57AE284C}"/>
          </ac:spMkLst>
        </pc:spChg>
        <pc:spChg chg="mod">
          <ac:chgData name="hassan MH" userId="84cd2103f36ef0dc" providerId="LiveId" clId="{DEB09C12-C376-40B2-8D42-A50FB6EF1F24}" dt="2022-04-15T16:08:36.814" v="2250" actId="165"/>
          <ac:spMkLst>
            <pc:docMk/>
            <pc:sldMk cId="2940180332" sldId="346"/>
            <ac:spMk id="97" creationId="{6CE8616F-F8DF-4D40-9DD9-C04F4706B8FC}"/>
          </ac:spMkLst>
        </pc:spChg>
        <pc:spChg chg="mod">
          <ac:chgData name="hassan MH" userId="84cd2103f36ef0dc" providerId="LiveId" clId="{DEB09C12-C376-40B2-8D42-A50FB6EF1F24}" dt="2022-04-15T16:08:36.814" v="2250" actId="165"/>
          <ac:spMkLst>
            <pc:docMk/>
            <pc:sldMk cId="2940180332" sldId="346"/>
            <ac:spMk id="98" creationId="{297EA39F-6DF6-426B-BFCD-E0E9441B82EB}"/>
          </ac:spMkLst>
        </pc:spChg>
        <pc:spChg chg="mod">
          <ac:chgData name="hassan MH" userId="84cd2103f36ef0dc" providerId="LiveId" clId="{DEB09C12-C376-40B2-8D42-A50FB6EF1F24}" dt="2022-04-15T16:08:36.814" v="2250" actId="165"/>
          <ac:spMkLst>
            <pc:docMk/>
            <pc:sldMk cId="2940180332" sldId="346"/>
            <ac:spMk id="99" creationId="{F094828A-6C22-41FA-A798-67166F555A8F}"/>
          </ac:spMkLst>
        </pc:spChg>
        <pc:spChg chg="mod">
          <ac:chgData name="hassan MH" userId="84cd2103f36ef0dc" providerId="LiveId" clId="{DEB09C12-C376-40B2-8D42-A50FB6EF1F24}" dt="2022-04-15T16:08:36.814" v="2250" actId="165"/>
          <ac:spMkLst>
            <pc:docMk/>
            <pc:sldMk cId="2940180332" sldId="346"/>
            <ac:spMk id="100" creationId="{CC49EB0C-9361-4C9D-83E3-21C5AD2A96C2}"/>
          </ac:spMkLst>
        </pc:spChg>
        <pc:spChg chg="mod">
          <ac:chgData name="hassan MH" userId="84cd2103f36ef0dc" providerId="LiveId" clId="{DEB09C12-C376-40B2-8D42-A50FB6EF1F24}" dt="2022-04-15T16:08:36.814" v="2250" actId="165"/>
          <ac:spMkLst>
            <pc:docMk/>
            <pc:sldMk cId="2940180332" sldId="346"/>
            <ac:spMk id="101" creationId="{E834C98F-C2E8-4BB7-9E21-EAC57007CA90}"/>
          </ac:spMkLst>
        </pc:spChg>
        <pc:spChg chg="mod">
          <ac:chgData name="hassan MH" userId="84cd2103f36ef0dc" providerId="LiveId" clId="{DEB09C12-C376-40B2-8D42-A50FB6EF1F24}" dt="2022-04-15T16:08:36.814" v="2250" actId="165"/>
          <ac:spMkLst>
            <pc:docMk/>
            <pc:sldMk cId="2940180332" sldId="346"/>
            <ac:spMk id="102" creationId="{C6DA3F93-BCD8-48C7-901D-EFEFB255367A}"/>
          </ac:spMkLst>
        </pc:spChg>
        <pc:spChg chg="mod">
          <ac:chgData name="hassan MH" userId="84cd2103f36ef0dc" providerId="LiveId" clId="{DEB09C12-C376-40B2-8D42-A50FB6EF1F24}" dt="2022-04-15T16:08:36.814" v="2250" actId="165"/>
          <ac:spMkLst>
            <pc:docMk/>
            <pc:sldMk cId="2940180332" sldId="346"/>
            <ac:spMk id="103" creationId="{A8BF4F72-0F9F-4371-A730-12627D188BA2}"/>
          </ac:spMkLst>
        </pc:spChg>
        <pc:spChg chg="mod">
          <ac:chgData name="hassan MH" userId="84cd2103f36ef0dc" providerId="LiveId" clId="{DEB09C12-C376-40B2-8D42-A50FB6EF1F24}" dt="2022-04-15T16:08:36.814" v="2250" actId="165"/>
          <ac:spMkLst>
            <pc:docMk/>
            <pc:sldMk cId="2940180332" sldId="346"/>
            <ac:spMk id="104" creationId="{96560D5B-D268-4991-A984-DE83DA0FC965}"/>
          </ac:spMkLst>
        </pc:spChg>
        <pc:spChg chg="mod">
          <ac:chgData name="hassan MH" userId="84cd2103f36ef0dc" providerId="LiveId" clId="{DEB09C12-C376-40B2-8D42-A50FB6EF1F24}" dt="2022-04-15T16:08:36.814" v="2250" actId="165"/>
          <ac:spMkLst>
            <pc:docMk/>
            <pc:sldMk cId="2940180332" sldId="346"/>
            <ac:spMk id="105" creationId="{93F8C511-D7CD-48C6-83CF-5C534133B7D2}"/>
          </ac:spMkLst>
        </pc:spChg>
        <pc:spChg chg="mod">
          <ac:chgData name="hassan MH" userId="84cd2103f36ef0dc" providerId="LiveId" clId="{DEB09C12-C376-40B2-8D42-A50FB6EF1F24}" dt="2022-04-15T16:08:36.814" v="2250" actId="165"/>
          <ac:spMkLst>
            <pc:docMk/>
            <pc:sldMk cId="2940180332" sldId="346"/>
            <ac:spMk id="106" creationId="{F48EA3A4-1071-4BCC-B9A1-93C2319532AC}"/>
          </ac:spMkLst>
        </pc:spChg>
        <pc:spChg chg="mod">
          <ac:chgData name="hassan MH" userId="84cd2103f36ef0dc" providerId="LiveId" clId="{DEB09C12-C376-40B2-8D42-A50FB6EF1F24}" dt="2022-04-15T16:08:36.814" v="2250" actId="165"/>
          <ac:spMkLst>
            <pc:docMk/>
            <pc:sldMk cId="2940180332" sldId="346"/>
            <ac:spMk id="107" creationId="{1F2C94B8-9478-456A-95DB-3BD912D0505E}"/>
          </ac:spMkLst>
        </pc:spChg>
        <pc:spChg chg="mod">
          <ac:chgData name="hassan MH" userId="84cd2103f36ef0dc" providerId="LiveId" clId="{DEB09C12-C376-40B2-8D42-A50FB6EF1F24}" dt="2022-04-15T16:08:36.814" v="2250" actId="165"/>
          <ac:spMkLst>
            <pc:docMk/>
            <pc:sldMk cId="2940180332" sldId="346"/>
            <ac:spMk id="108" creationId="{4465100E-B4D5-4992-86A9-1AED9F0204CF}"/>
          </ac:spMkLst>
        </pc:spChg>
        <pc:spChg chg="mod">
          <ac:chgData name="hassan MH" userId="84cd2103f36ef0dc" providerId="LiveId" clId="{DEB09C12-C376-40B2-8D42-A50FB6EF1F24}" dt="2022-04-15T16:08:36.814" v="2250" actId="165"/>
          <ac:spMkLst>
            <pc:docMk/>
            <pc:sldMk cId="2940180332" sldId="346"/>
            <ac:spMk id="109" creationId="{92597975-8A65-4A70-B776-CB35E3CCB963}"/>
          </ac:spMkLst>
        </pc:spChg>
        <pc:spChg chg="mod">
          <ac:chgData name="hassan MH" userId="84cd2103f36ef0dc" providerId="LiveId" clId="{DEB09C12-C376-40B2-8D42-A50FB6EF1F24}" dt="2022-04-15T16:08:36.814" v="2250" actId="165"/>
          <ac:spMkLst>
            <pc:docMk/>
            <pc:sldMk cId="2940180332" sldId="346"/>
            <ac:spMk id="110" creationId="{63810DD4-DEF1-4A03-84D7-BD7569F212C4}"/>
          </ac:spMkLst>
        </pc:spChg>
        <pc:spChg chg="mod">
          <ac:chgData name="hassan MH" userId="84cd2103f36ef0dc" providerId="LiveId" clId="{DEB09C12-C376-40B2-8D42-A50FB6EF1F24}" dt="2022-04-15T16:08:36.814" v="2250" actId="165"/>
          <ac:spMkLst>
            <pc:docMk/>
            <pc:sldMk cId="2940180332" sldId="346"/>
            <ac:spMk id="113" creationId="{A0190E58-5A6B-46A9-BA16-822186068999}"/>
          </ac:spMkLst>
        </pc:spChg>
        <pc:spChg chg="mod">
          <ac:chgData name="hassan MH" userId="84cd2103f36ef0dc" providerId="LiveId" clId="{DEB09C12-C376-40B2-8D42-A50FB6EF1F24}" dt="2022-04-15T16:08:36.814" v="2250" actId="165"/>
          <ac:spMkLst>
            <pc:docMk/>
            <pc:sldMk cId="2940180332" sldId="346"/>
            <ac:spMk id="115" creationId="{00F115C8-AA89-48EC-ACE8-3816B059CAD3}"/>
          </ac:spMkLst>
        </pc:spChg>
        <pc:spChg chg="mod">
          <ac:chgData name="hassan MH" userId="84cd2103f36ef0dc" providerId="LiveId" clId="{DEB09C12-C376-40B2-8D42-A50FB6EF1F24}" dt="2022-04-15T16:08:36.814" v="2250" actId="165"/>
          <ac:spMkLst>
            <pc:docMk/>
            <pc:sldMk cId="2940180332" sldId="346"/>
            <ac:spMk id="116" creationId="{80D7C8F6-B4EF-4051-99AE-C09E4ED89476}"/>
          </ac:spMkLst>
        </pc:spChg>
        <pc:spChg chg="mod">
          <ac:chgData name="hassan MH" userId="84cd2103f36ef0dc" providerId="LiveId" clId="{DEB09C12-C376-40B2-8D42-A50FB6EF1F24}" dt="2022-04-15T16:08:36.814" v="2250" actId="165"/>
          <ac:spMkLst>
            <pc:docMk/>
            <pc:sldMk cId="2940180332" sldId="346"/>
            <ac:spMk id="117" creationId="{ED556B23-D7D1-4F28-B4CC-1FABF874459E}"/>
          </ac:spMkLst>
        </pc:spChg>
        <pc:spChg chg="mod">
          <ac:chgData name="hassan MH" userId="84cd2103f36ef0dc" providerId="LiveId" clId="{DEB09C12-C376-40B2-8D42-A50FB6EF1F24}" dt="2022-04-15T16:08:36.814" v="2250" actId="165"/>
          <ac:spMkLst>
            <pc:docMk/>
            <pc:sldMk cId="2940180332" sldId="346"/>
            <ac:spMk id="119" creationId="{C4AD7428-C360-40F5-9ED0-5A29A87BC726}"/>
          </ac:spMkLst>
        </pc:spChg>
        <pc:spChg chg="mod">
          <ac:chgData name="hassan MH" userId="84cd2103f36ef0dc" providerId="LiveId" clId="{DEB09C12-C376-40B2-8D42-A50FB6EF1F24}" dt="2022-04-15T16:08:36.814" v="2250" actId="165"/>
          <ac:spMkLst>
            <pc:docMk/>
            <pc:sldMk cId="2940180332" sldId="346"/>
            <ac:spMk id="120" creationId="{B31C1C51-84C1-406A-9885-EBB350505465}"/>
          </ac:spMkLst>
        </pc:spChg>
        <pc:spChg chg="mod">
          <ac:chgData name="hassan MH" userId="84cd2103f36ef0dc" providerId="LiveId" clId="{DEB09C12-C376-40B2-8D42-A50FB6EF1F24}" dt="2022-04-15T16:08:36.814" v="2250" actId="165"/>
          <ac:spMkLst>
            <pc:docMk/>
            <pc:sldMk cId="2940180332" sldId="346"/>
            <ac:spMk id="121" creationId="{C463ED4D-5BA3-4F36-AA49-FBB1CB25936B}"/>
          </ac:spMkLst>
        </pc:spChg>
        <pc:spChg chg="mod">
          <ac:chgData name="hassan MH" userId="84cd2103f36ef0dc" providerId="LiveId" clId="{DEB09C12-C376-40B2-8D42-A50FB6EF1F24}" dt="2022-04-15T16:08:36.814" v="2250" actId="165"/>
          <ac:spMkLst>
            <pc:docMk/>
            <pc:sldMk cId="2940180332" sldId="346"/>
            <ac:spMk id="122" creationId="{4A9D1593-1306-4472-A75F-25DB1E382021}"/>
          </ac:spMkLst>
        </pc:spChg>
        <pc:spChg chg="mod">
          <ac:chgData name="hassan MH" userId="84cd2103f36ef0dc" providerId="LiveId" clId="{DEB09C12-C376-40B2-8D42-A50FB6EF1F24}" dt="2022-04-15T16:08:36.814" v="2250" actId="165"/>
          <ac:spMkLst>
            <pc:docMk/>
            <pc:sldMk cId="2940180332" sldId="346"/>
            <ac:spMk id="123" creationId="{CF4C73A5-4283-414C-A2CE-45011A7FDAB1}"/>
          </ac:spMkLst>
        </pc:spChg>
        <pc:spChg chg="mod">
          <ac:chgData name="hassan MH" userId="84cd2103f36ef0dc" providerId="LiveId" clId="{DEB09C12-C376-40B2-8D42-A50FB6EF1F24}" dt="2022-04-15T16:08:36.814" v="2250" actId="165"/>
          <ac:spMkLst>
            <pc:docMk/>
            <pc:sldMk cId="2940180332" sldId="346"/>
            <ac:spMk id="124" creationId="{439E4A9D-6E13-41E8-AE14-7245A511AD4D}"/>
          </ac:spMkLst>
        </pc:spChg>
        <pc:spChg chg="mod">
          <ac:chgData name="hassan MH" userId="84cd2103f36ef0dc" providerId="LiveId" clId="{DEB09C12-C376-40B2-8D42-A50FB6EF1F24}" dt="2022-04-15T16:08:36.814" v="2250" actId="165"/>
          <ac:spMkLst>
            <pc:docMk/>
            <pc:sldMk cId="2940180332" sldId="346"/>
            <ac:spMk id="125" creationId="{9CFDF3FE-8284-4DCE-9B83-FACBF2E0B04D}"/>
          </ac:spMkLst>
        </pc:spChg>
        <pc:spChg chg="mod">
          <ac:chgData name="hassan MH" userId="84cd2103f36ef0dc" providerId="LiveId" clId="{DEB09C12-C376-40B2-8D42-A50FB6EF1F24}" dt="2022-04-15T16:08:36.814" v="2250" actId="165"/>
          <ac:spMkLst>
            <pc:docMk/>
            <pc:sldMk cId="2940180332" sldId="346"/>
            <ac:spMk id="126" creationId="{C9278789-FF35-465C-BFA5-DE83D9B34866}"/>
          </ac:spMkLst>
        </pc:spChg>
        <pc:spChg chg="mod">
          <ac:chgData name="hassan MH" userId="84cd2103f36ef0dc" providerId="LiveId" clId="{DEB09C12-C376-40B2-8D42-A50FB6EF1F24}" dt="2022-04-15T16:08:36.814" v="2250" actId="165"/>
          <ac:spMkLst>
            <pc:docMk/>
            <pc:sldMk cId="2940180332" sldId="346"/>
            <ac:spMk id="127" creationId="{4488EF8A-DF41-46D1-BB6E-012104C6E82A}"/>
          </ac:spMkLst>
        </pc:spChg>
        <pc:spChg chg="mod">
          <ac:chgData name="hassan MH" userId="84cd2103f36ef0dc" providerId="LiveId" clId="{DEB09C12-C376-40B2-8D42-A50FB6EF1F24}" dt="2022-04-15T16:08:36.814" v="2250" actId="165"/>
          <ac:spMkLst>
            <pc:docMk/>
            <pc:sldMk cId="2940180332" sldId="346"/>
            <ac:spMk id="128" creationId="{9A1E1432-A875-4046-8C7B-02B0DB25D7D0}"/>
          </ac:spMkLst>
        </pc:spChg>
        <pc:spChg chg="mod">
          <ac:chgData name="hassan MH" userId="84cd2103f36ef0dc" providerId="LiveId" clId="{DEB09C12-C376-40B2-8D42-A50FB6EF1F24}" dt="2022-04-15T16:08:36.814" v="2250" actId="165"/>
          <ac:spMkLst>
            <pc:docMk/>
            <pc:sldMk cId="2940180332" sldId="346"/>
            <ac:spMk id="129" creationId="{B6D09373-D598-460A-9627-8E5E608127AC}"/>
          </ac:spMkLst>
        </pc:spChg>
        <pc:spChg chg="mod">
          <ac:chgData name="hassan MH" userId="84cd2103f36ef0dc" providerId="LiveId" clId="{DEB09C12-C376-40B2-8D42-A50FB6EF1F24}" dt="2022-04-15T16:08:36.814" v="2250" actId="165"/>
          <ac:spMkLst>
            <pc:docMk/>
            <pc:sldMk cId="2940180332" sldId="346"/>
            <ac:spMk id="130" creationId="{4E932297-ABA2-47B2-B900-1FE795ED2076}"/>
          </ac:spMkLst>
        </pc:spChg>
        <pc:spChg chg="mod">
          <ac:chgData name="hassan MH" userId="84cd2103f36ef0dc" providerId="LiveId" clId="{DEB09C12-C376-40B2-8D42-A50FB6EF1F24}" dt="2022-04-15T16:08:36.814" v="2250" actId="165"/>
          <ac:spMkLst>
            <pc:docMk/>
            <pc:sldMk cId="2940180332" sldId="346"/>
            <ac:spMk id="131" creationId="{A9D4A00F-26B8-486B-9656-6B911D13DB86}"/>
          </ac:spMkLst>
        </pc:spChg>
        <pc:spChg chg="mod">
          <ac:chgData name="hassan MH" userId="84cd2103f36ef0dc" providerId="LiveId" clId="{DEB09C12-C376-40B2-8D42-A50FB6EF1F24}" dt="2022-04-15T16:08:36.814" v="2250" actId="165"/>
          <ac:spMkLst>
            <pc:docMk/>
            <pc:sldMk cId="2940180332" sldId="346"/>
            <ac:spMk id="132" creationId="{712C4E7C-E5A9-40D1-876C-640B4CBBB016}"/>
          </ac:spMkLst>
        </pc:spChg>
        <pc:spChg chg="mod">
          <ac:chgData name="hassan MH" userId="84cd2103f36ef0dc" providerId="LiveId" clId="{DEB09C12-C376-40B2-8D42-A50FB6EF1F24}" dt="2022-04-15T16:08:36.814" v="2250" actId="165"/>
          <ac:spMkLst>
            <pc:docMk/>
            <pc:sldMk cId="2940180332" sldId="346"/>
            <ac:spMk id="133" creationId="{E90CF40D-1EF6-4BC5-B3D3-E7D44BAFD4C7}"/>
          </ac:spMkLst>
        </pc:spChg>
        <pc:spChg chg="mod">
          <ac:chgData name="hassan MH" userId="84cd2103f36ef0dc" providerId="LiveId" clId="{DEB09C12-C376-40B2-8D42-A50FB6EF1F24}" dt="2022-04-15T16:08:36.814" v="2250" actId="165"/>
          <ac:spMkLst>
            <pc:docMk/>
            <pc:sldMk cId="2940180332" sldId="346"/>
            <ac:spMk id="134" creationId="{D203FBC7-B43A-4CFD-AB64-681001FDDA2E}"/>
          </ac:spMkLst>
        </pc:spChg>
        <pc:spChg chg="mod">
          <ac:chgData name="hassan MH" userId="84cd2103f36ef0dc" providerId="LiveId" clId="{DEB09C12-C376-40B2-8D42-A50FB6EF1F24}" dt="2022-04-15T16:08:36.814" v="2250" actId="165"/>
          <ac:spMkLst>
            <pc:docMk/>
            <pc:sldMk cId="2940180332" sldId="346"/>
            <ac:spMk id="135" creationId="{6342A26E-A6CC-4504-AEE7-17BEB9C24B62}"/>
          </ac:spMkLst>
        </pc:spChg>
        <pc:spChg chg="mod">
          <ac:chgData name="hassan MH" userId="84cd2103f36ef0dc" providerId="LiveId" clId="{DEB09C12-C376-40B2-8D42-A50FB6EF1F24}" dt="2022-04-15T16:08:36.814" v="2250" actId="165"/>
          <ac:spMkLst>
            <pc:docMk/>
            <pc:sldMk cId="2940180332" sldId="346"/>
            <ac:spMk id="136" creationId="{8FAF9F53-B454-4E88-B36A-853B98FFFEB7}"/>
          </ac:spMkLst>
        </pc:spChg>
        <pc:spChg chg="mod">
          <ac:chgData name="hassan MH" userId="84cd2103f36ef0dc" providerId="LiveId" clId="{DEB09C12-C376-40B2-8D42-A50FB6EF1F24}" dt="2022-04-15T16:08:36.814" v="2250" actId="165"/>
          <ac:spMkLst>
            <pc:docMk/>
            <pc:sldMk cId="2940180332" sldId="346"/>
            <ac:spMk id="137" creationId="{71E1822A-4FAD-45FF-8EE4-B0B99F8714FC}"/>
          </ac:spMkLst>
        </pc:spChg>
        <pc:spChg chg="mod">
          <ac:chgData name="hassan MH" userId="84cd2103f36ef0dc" providerId="LiveId" clId="{DEB09C12-C376-40B2-8D42-A50FB6EF1F24}" dt="2022-04-15T16:08:36.814" v="2250" actId="165"/>
          <ac:spMkLst>
            <pc:docMk/>
            <pc:sldMk cId="2940180332" sldId="346"/>
            <ac:spMk id="138" creationId="{3AF7A698-81C0-4CFE-AC88-ECFD82A561E7}"/>
          </ac:spMkLst>
        </pc:spChg>
        <pc:spChg chg="mod">
          <ac:chgData name="hassan MH" userId="84cd2103f36ef0dc" providerId="LiveId" clId="{DEB09C12-C376-40B2-8D42-A50FB6EF1F24}" dt="2022-04-15T16:08:36.814" v="2250" actId="165"/>
          <ac:spMkLst>
            <pc:docMk/>
            <pc:sldMk cId="2940180332" sldId="346"/>
            <ac:spMk id="139" creationId="{1DAF3BF2-1B72-4844-9B3F-EF693D4F736C}"/>
          </ac:spMkLst>
        </pc:spChg>
        <pc:spChg chg="mod">
          <ac:chgData name="hassan MH" userId="84cd2103f36ef0dc" providerId="LiveId" clId="{DEB09C12-C376-40B2-8D42-A50FB6EF1F24}" dt="2022-04-15T16:08:36.814" v="2250" actId="165"/>
          <ac:spMkLst>
            <pc:docMk/>
            <pc:sldMk cId="2940180332" sldId="346"/>
            <ac:spMk id="140" creationId="{D4C2D951-406B-4810-A052-A1D187FA6630}"/>
          </ac:spMkLst>
        </pc:spChg>
        <pc:spChg chg="mod">
          <ac:chgData name="hassan MH" userId="84cd2103f36ef0dc" providerId="LiveId" clId="{DEB09C12-C376-40B2-8D42-A50FB6EF1F24}" dt="2022-04-15T16:08:36.814" v="2250" actId="165"/>
          <ac:spMkLst>
            <pc:docMk/>
            <pc:sldMk cId="2940180332" sldId="346"/>
            <ac:spMk id="141" creationId="{30D4443E-4B04-4AF4-8561-173B83FE620F}"/>
          </ac:spMkLst>
        </pc:spChg>
        <pc:spChg chg="mod">
          <ac:chgData name="hassan MH" userId="84cd2103f36ef0dc" providerId="LiveId" clId="{DEB09C12-C376-40B2-8D42-A50FB6EF1F24}" dt="2022-04-15T16:08:36.814" v="2250" actId="165"/>
          <ac:spMkLst>
            <pc:docMk/>
            <pc:sldMk cId="2940180332" sldId="346"/>
            <ac:spMk id="142" creationId="{7E165FE8-7C2B-4B70-821B-B0182888571E}"/>
          </ac:spMkLst>
        </pc:spChg>
        <pc:spChg chg="mod">
          <ac:chgData name="hassan MH" userId="84cd2103f36ef0dc" providerId="LiveId" clId="{DEB09C12-C376-40B2-8D42-A50FB6EF1F24}" dt="2022-04-15T16:08:36.814" v="2250" actId="165"/>
          <ac:spMkLst>
            <pc:docMk/>
            <pc:sldMk cId="2940180332" sldId="346"/>
            <ac:spMk id="143" creationId="{4BA8C7E6-3C8F-4CD6-878C-9A9D89665FF1}"/>
          </ac:spMkLst>
        </pc:spChg>
        <pc:spChg chg="mod">
          <ac:chgData name="hassan MH" userId="84cd2103f36ef0dc" providerId="LiveId" clId="{DEB09C12-C376-40B2-8D42-A50FB6EF1F24}" dt="2022-04-15T16:08:36.814" v="2250" actId="165"/>
          <ac:spMkLst>
            <pc:docMk/>
            <pc:sldMk cId="2940180332" sldId="346"/>
            <ac:spMk id="144" creationId="{9F09C1CF-61C5-40BC-A5C0-F66752EBB409}"/>
          </ac:spMkLst>
        </pc:spChg>
        <pc:spChg chg="mod">
          <ac:chgData name="hassan MH" userId="84cd2103f36ef0dc" providerId="LiveId" clId="{DEB09C12-C376-40B2-8D42-A50FB6EF1F24}" dt="2022-04-15T16:08:36.814" v="2250" actId="165"/>
          <ac:spMkLst>
            <pc:docMk/>
            <pc:sldMk cId="2940180332" sldId="346"/>
            <ac:spMk id="145" creationId="{DEF9D73A-6907-456D-B612-06389BFC1C36}"/>
          </ac:spMkLst>
        </pc:spChg>
        <pc:grpChg chg="del mod">
          <ac:chgData name="hassan MH" userId="84cd2103f36ef0dc" providerId="LiveId" clId="{DEB09C12-C376-40B2-8D42-A50FB6EF1F24}" dt="2022-04-15T16:08:36.814" v="2250" actId="165"/>
          <ac:grpSpMkLst>
            <pc:docMk/>
            <pc:sldMk cId="2940180332" sldId="346"/>
            <ac:grpSpMk id="2" creationId="{7EA55358-BB32-4940-A9FC-EEA7FBAF76B7}"/>
          </ac:grpSpMkLst>
        </pc:grpChg>
        <pc:grpChg chg="mod">
          <ac:chgData name="hassan MH" userId="84cd2103f36ef0dc" providerId="LiveId" clId="{DEB09C12-C376-40B2-8D42-A50FB6EF1F24}" dt="2022-04-15T16:03:59.990" v="2221" actId="1076"/>
          <ac:grpSpMkLst>
            <pc:docMk/>
            <pc:sldMk cId="2940180332" sldId="346"/>
            <ac:grpSpMk id="3" creationId="{49136FC1-D3D3-4B94-B453-F9C45105C5BD}"/>
          </ac:grpSpMkLst>
        </pc:grpChg>
        <pc:grpChg chg="mod">
          <ac:chgData name="hassan MH" userId="84cd2103f36ef0dc" providerId="LiveId" clId="{DEB09C12-C376-40B2-8D42-A50FB6EF1F24}" dt="2022-04-15T16:03:59.990" v="2221" actId="1076"/>
          <ac:grpSpMkLst>
            <pc:docMk/>
            <pc:sldMk cId="2940180332" sldId="346"/>
            <ac:grpSpMk id="4" creationId="{7FA6C7E6-886A-486F-9397-6F4E80CDC1EB}"/>
          </ac:grpSpMkLst>
        </pc:grpChg>
        <pc:grpChg chg="del mod topLvl">
          <ac:chgData name="hassan MH" userId="84cd2103f36ef0dc" providerId="LiveId" clId="{DEB09C12-C376-40B2-8D42-A50FB6EF1F24}" dt="2022-04-15T16:56:58.061" v="2268" actId="21"/>
          <ac:grpSpMkLst>
            <pc:docMk/>
            <pc:sldMk cId="2940180332" sldId="346"/>
            <ac:grpSpMk id="87" creationId="{58E048BE-B169-4194-BF3E-6AAFAF587BCA}"/>
          </ac:grpSpMkLst>
        </pc:grpChg>
        <pc:grpChg chg="mod">
          <ac:chgData name="hassan MH" userId="84cd2103f36ef0dc" providerId="LiveId" clId="{DEB09C12-C376-40B2-8D42-A50FB6EF1F24}" dt="2022-04-15T16:08:36.814" v="2250" actId="165"/>
          <ac:grpSpMkLst>
            <pc:docMk/>
            <pc:sldMk cId="2940180332" sldId="346"/>
            <ac:grpSpMk id="111" creationId="{D8F180A3-2327-4C65-9B61-15D508FC74D3}"/>
          </ac:grpSpMkLst>
        </pc:grpChg>
        <pc:grpChg chg="mod">
          <ac:chgData name="hassan MH" userId="84cd2103f36ef0dc" providerId="LiveId" clId="{DEB09C12-C376-40B2-8D42-A50FB6EF1F24}" dt="2022-04-15T16:08:36.814" v="2250" actId="165"/>
          <ac:grpSpMkLst>
            <pc:docMk/>
            <pc:sldMk cId="2940180332" sldId="346"/>
            <ac:grpSpMk id="112" creationId="{F60BCA54-E82A-4353-93A2-89DC03F83E2C}"/>
          </ac:grpSpMkLst>
        </pc:grpChg>
        <pc:grpChg chg="mod">
          <ac:chgData name="hassan MH" userId="84cd2103f36ef0dc" providerId="LiveId" clId="{DEB09C12-C376-40B2-8D42-A50FB6EF1F24}" dt="2022-04-15T16:08:36.814" v="2250" actId="165"/>
          <ac:grpSpMkLst>
            <pc:docMk/>
            <pc:sldMk cId="2940180332" sldId="346"/>
            <ac:grpSpMk id="114" creationId="{5187204F-E0EA-4E90-8134-F3D17D4DD567}"/>
          </ac:grpSpMkLst>
        </pc:grpChg>
        <pc:grpChg chg="mod">
          <ac:chgData name="hassan MH" userId="84cd2103f36ef0dc" providerId="LiveId" clId="{DEB09C12-C376-40B2-8D42-A50FB6EF1F24}" dt="2022-04-15T16:08:36.814" v="2250" actId="165"/>
          <ac:grpSpMkLst>
            <pc:docMk/>
            <pc:sldMk cId="2940180332" sldId="346"/>
            <ac:grpSpMk id="118" creationId="{0441825A-4969-4E32-A6CA-42FDCFC5F6DF}"/>
          </ac:grpSpMkLst>
        </pc:grpChg>
        <pc:picChg chg="add del mod">
          <ac:chgData name="hassan MH" userId="84cd2103f36ef0dc" providerId="LiveId" clId="{DEB09C12-C376-40B2-8D42-A50FB6EF1F24}" dt="2022-04-15T16:59:18.618" v="2324" actId="478"/>
          <ac:picMkLst>
            <pc:docMk/>
            <pc:sldMk cId="2940180332" sldId="346"/>
            <ac:picMk id="5" creationId="{E29E6391-18F4-4789-9F7C-1E47B33A8435}"/>
          </ac:picMkLst>
        </pc:picChg>
        <pc:picChg chg="add mod">
          <ac:chgData name="hassan MH" userId="84cd2103f36ef0dc" providerId="LiveId" clId="{DEB09C12-C376-40B2-8D42-A50FB6EF1F24}" dt="2022-04-15T17:00:30.411" v="2355" actId="14100"/>
          <ac:picMkLst>
            <pc:docMk/>
            <pc:sldMk cId="2940180332" sldId="346"/>
            <ac:picMk id="146" creationId="{C523DC87-B6EA-4E56-B082-D72CD1E2E8C9}"/>
          </ac:picMkLst>
        </pc:picChg>
      </pc:sldChg>
      <pc:sldChg chg="del">
        <pc:chgData name="hassan MH" userId="84cd2103f36ef0dc" providerId="LiveId" clId="{DEB09C12-C376-40B2-8D42-A50FB6EF1F24}" dt="2022-04-15T12:33:46.260" v="0" actId="47"/>
        <pc:sldMkLst>
          <pc:docMk/>
          <pc:sldMk cId="3418073040" sldId="346"/>
        </pc:sldMkLst>
      </pc:sldChg>
      <pc:sldChg chg="add del setBg">
        <pc:chgData name="hassan MH" userId="84cd2103f36ef0dc" providerId="LiveId" clId="{DEB09C12-C376-40B2-8D42-A50FB6EF1F24}" dt="2022-04-15T16:03:40.706" v="2212"/>
        <pc:sldMkLst>
          <pc:docMk/>
          <pc:sldMk cId="3833763919" sldId="346"/>
        </pc:sldMkLst>
      </pc:sldChg>
      <pc:sldChg chg="del">
        <pc:chgData name="hassan MH" userId="84cd2103f36ef0dc" providerId="LiveId" clId="{DEB09C12-C376-40B2-8D42-A50FB6EF1F24}" dt="2022-04-15T12:33:46.260" v="0" actId="47"/>
        <pc:sldMkLst>
          <pc:docMk/>
          <pc:sldMk cId="1107302273" sldId="347"/>
        </pc:sldMkLst>
      </pc:sldChg>
      <pc:sldChg chg="add del setBg">
        <pc:chgData name="hassan MH" userId="84cd2103f36ef0dc" providerId="LiveId" clId="{DEB09C12-C376-40B2-8D42-A50FB6EF1F24}" dt="2022-04-15T16:04:49.134" v="2224"/>
        <pc:sldMkLst>
          <pc:docMk/>
          <pc:sldMk cId="4246986212" sldId="347"/>
        </pc:sldMkLst>
      </pc:sldChg>
      <pc:sldChg chg="del">
        <pc:chgData name="hassan MH" userId="84cd2103f36ef0dc" providerId="LiveId" clId="{DEB09C12-C376-40B2-8D42-A50FB6EF1F24}" dt="2022-04-15T12:33:46.260" v="0" actId="47"/>
        <pc:sldMkLst>
          <pc:docMk/>
          <pc:sldMk cId="3858305129" sldId="348"/>
        </pc:sldMkLst>
      </pc:sldChg>
    </pc:docChg>
  </pc:docChgLst>
  <pc:docChgLst>
    <pc:chgData name="hassan MH" userId="84cd2103f36ef0dc" providerId="LiveId" clId="{A0557F7B-3549-4017-91FF-E50CF4204C40}"/>
    <pc:docChg chg="undo custSel addSld delSld modSld sldOrd">
      <pc:chgData name="hassan MH" userId="84cd2103f36ef0dc" providerId="LiveId" clId="{A0557F7B-3549-4017-91FF-E50CF4204C40}" dt="2021-03-23T14:40:37.004" v="80"/>
      <pc:docMkLst>
        <pc:docMk/>
      </pc:docMkLst>
      <pc:sldChg chg="addSp modSp">
        <pc:chgData name="hassan MH" userId="84cd2103f36ef0dc" providerId="LiveId" clId="{A0557F7B-3549-4017-91FF-E50CF4204C40}" dt="2021-03-23T14:40:37.004" v="80"/>
        <pc:sldMkLst>
          <pc:docMk/>
          <pc:sldMk cId="2621670972" sldId="267"/>
        </pc:sldMkLst>
        <pc:spChg chg="mod">
          <ac:chgData name="hassan MH" userId="84cd2103f36ef0dc" providerId="LiveId" clId="{A0557F7B-3549-4017-91FF-E50CF4204C40}" dt="2021-03-23T14:39:47.035" v="78" actId="164"/>
          <ac:spMkLst>
            <pc:docMk/>
            <pc:sldMk cId="2621670972" sldId="267"/>
            <ac:spMk id="188" creationId="{2D193DE6-D6AF-4727-BAA5-B3646D5C1570}"/>
          </ac:spMkLst>
        </pc:spChg>
        <pc:grpChg chg="add mod">
          <ac:chgData name="hassan MH" userId="84cd2103f36ef0dc" providerId="LiveId" clId="{A0557F7B-3549-4017-91FF-E50CF4204C40}" dt="2021-03-23T14:39:47.035" v="78" actId="164"/>
          <ac:grpSpMkLst>
            <pc:docMk/>
            <pc:sldMk cId="2621670972" sldId="267"/>
            <ac:grpSpMk id="2" creationId="{AA04660A-D7BE-427E-963F-B3C1EB81BD38}"/>
          </ac:grpSpMkLst>
        </pc:grpChg>
        <pc:grpChg chg="mod">
          <ac:chgData name="hassan MH" userId="84cd2103f36ef0dc" providerId="LiveId" clId="{A0557F7B-3549-4017-91FF-E50CF4204C40}" dt="2021-03-23T14:39:47.035" v="78" actId="164"/>
          <ac:grpSpMkLst>
            <pc:docMk/>
            <pc:sldMk cId="2621670972" sldId="267"/>
            <ac:grpSpMk id="187" creationId="{AA879B4E-0F73-4335-853E-815B3FD50339}"/>
          </ac:grpSpMkLst>
        </pc:grpChg>
        <pc:picChg chg="mod">
          <ac:chgData name="hassan MH" userId="84cd2103f36ef0dc" providerId="LiveId" clId="{A0557F7B-3549-4017-91FF-E50CF4204C40}" dt="2021-03-23T14:40:37.004" v="80"/>
          <ac:picMkLst>
            <pc:docMk/>
            <pc:sldMk cId="2621670972" sldId="267"/>
            <ac:picMk id="93" creationId="{C5071851-945C-437B-8825-DB209309690A}"/>
          </ac:picMkLst>
        </pc:picChg>
      </pc:sldChg>
      <pc:sldChg chg="addSp delSp modSp add mod ord setBg">
        <pc:chgData name="hassan MH" userId="84cd2103f36ef0dc" providerId="LiveId" clId="{A0557F7B-3549-4017-91FF-E50CF4204C40}" dt="2021-03-23T14:40:32.357" v="79"/>
        <pc:sldMkLst>
          <pc:docMk/>
          <pc:sldMk cId="2917870857" sldId="318"/>
        </pc:sldMkLst>
        <pc:spChg chg="del">
          <ac:chgData name="hassan MH" userId="84cd2103f36ef0dc" providerId="LiveId" clId="{A0557F7B-3549-4017-91FF-E50CF4204C40}" dt="2021-03-23T14:35:41.205" v="13" actId="478"/>
          <ac:spMkLst>
            <pc:docMk/>
            <pc:sldMk cId="2917870857" sldId="318"/>
            <ac:spMk id="10" creationId="{D118E4E7-2721-45BA-A1BB-8A8F6C89211B}"/>
          </ac:spMkLst>
        </pc:spChg>
        <pc:spChg chg="mod">
          <ac:chgData name="hassan MH" userId="84cd2103f36ef0dc" providerId="LiveId" clId="{A0557F7B-3549-4017-91FF-E50CF4204C40}" dt="2021-03-23T14:36:28.094" v="35" actId="1076"/>
          <ac:spMkLst>
            <pc:docMk/>
            <pc:sldMk cId="2917870857" sldId="318"/>
            <ac:spMk id="13" creationId="{75210AE0-8CBE-4AB5-830E-34F832F9472C}"/>
          </ac:spMkLst>
        </pc:spChg>
        <pc:spChg chg="del">
          <ac:chgData name="hassan MH" userId="84cd2103f36ef0dc" providerId="LiveId" clId="{A0557F7B-3549-4017-91FF-E50CF4204C40}" dt="2021-03-23T14:34:41.749" v="6" actId="478"/>
          <ac:spMkLst>
            <pc:docMk/>
            <pc:sldMk cId="2917870857" sldId="318"/>
            <ac:spMk id="14" creationId="{5B427FEB-9855-4D32-BDAD-F3728B7FCC25}"/>
          </ac:spMkLst>
        </pc:spChg>
        <pc:spChg chg="del">
          <ac:chgData name="hassan MH" userId="84cd2103f36ef0dc" providerId="LiveId" clId="{A0557F7B-3549-4017-91FF-E50CF4204C40}" dt="2021-03-23T14:34:51.846" v="9" actId="478"/>
          <ac:spMkLst>
            <pc:docMk/>
            <pc:sldMk cId="2917870857" sldId="318"/>
            <ac:spMk id="15" creationId="{DE6AE0B8-80DC-4623-A0CA-EF400B9AF321}"/>
          </ac:spMkLst>
        </pc:spChg>
        <pc:spChg chg="mod">
          <ac:chgData name="hassan MH" userId="84cd2103f36ef0dc" providerId="LiveId" clId="{A0557F7B-3549-4017-91FF-E50CF4204C40}" dt="2021-03-23T14:36:37.067" v="38" actId="14100"/>
          <ac:spMkLst>
            <pc:docMk/>
            <pc:sldMk cId="2917870857" sldId="318"/>
            <ac:spMk id="19" creationId="{DBC19A0F-2BFB-4AF5-AF0D-6E393AC7F57B}"/>
          </ac:spMkLst>
        </pc:spChg>
        <pc:spChg chg="del">
          <ac:chgData name="hassan MH" userId="84cd2103f36ef0dc" providerId="LiveId" clId="{A0557F7B-3549-4017-91FF-E50CF4204C40}" dt="2021-03-23T14:34:41.749" v="6" actId="478"/>
          <ac:spMkLst>
            <pc:docMk/>
            <pc:sldMk cId="2917870857" sldId="318"/>
            <ac:spMk id="22" creationId="{FA6015AC-86D7-4E4E-B33D-C1677F9AFDC1}"/>
          </ac:spMkLst>
        </pc:spChg>
        <pc:spChg chg="add mod ord">
          <ac:chgData name="hassan MH" userId="84cd2103f36ef0dc" providerId="LiveId" clId="{A0557F7B-3549-4017-91FF-E50CF4204C40}" dt="2021-03-23T14:38:56.801" v="60" actId="1076"/>
          <ac:spMkLst>
            <pc:docMk/>
            <pc:sldMk cId="2917870857" sldId="318"/>
            <ac:spMk id="44" creationId="{976CC3C2-30C1-4B51-9345-9F0F0066FB41}"/>
          </ac:spMkLst>
        </pc:spChg>
        <pc:spChg chg="add mod">
          <ac:chgData name="hassan MH" userId="84cd2103f36ef0dc" providerId="LiveId" clId="{A0557F7B-3549-4017-91FF-E50CF4204C40}" dt="2021-03-23T14:39:35.628" v="77" actId="164"/>
          <ac:spMkLst>
            <pc:docMk/>
            <pc:sldMk cId="2917870857" sldId="318"/>
            <ac:spMk id="46" creationId="{C26F29E5-C6AF-40FE-B6D1-20D9A3C4C141}"/>
          </ac:spMkLst>
        </pc:spChg>
        <pc:spChg chg="add del mod">
          <ac:chgData name="hassan MH" userId="84cd2103f36ef0dc" providerId="LiveId" clId="{A0557F7B-3549-4017-91FF-E50CF4204C40}" dt="2021-03-23T14:38:00.904" v="51" actId="478"/>
          <ac:spMkLst>
            <pc:docMk/>
            <pc:sldMk cId="2917870857" sldId="318"/>
            <ac:spMk id="95" creationId="{41D9E7F8-24BF-48E6-8212-54C9B250DCCE}"/>
          </ac:spMkLst>
        </pc:spChg>
        <pc:spChg chg="add del mod">
          <ac:chgData name="hassan MH" userId="84cd2103f36ef0dc" providerId="LiveId" clId="{A0557F7B-3549-4017-91FF-E50CF4204C40}" dt="2021-03-23T14:38:00.997" v="52" actId="478"/>
          <ac:spMkLst>
            <pc:docMk/>
            <pc:sldMk cId="2917870857" sldId="318"/>
            <ac:spMk id="96" creationId="{0281A4FA-FED7-4532-9D9C-7DA47D92E153}"/>
          </ac:spMkLst>
        </pc:spChg>
        <pc:spChg chg="mod">
          <ac:chgData name="hassan MH" userId="84cd2103f36ef0dc" providerId="LiveId" clId="{A0557F7B-3549-4017-91FF-E50CF4204C40}" dt="2021-03-23T14:36:21.457" v="27" actId="404"/>
          <ac:spMkLst>
            <pc:docMk/>
            <pc:sldMk cId="2917870857" sldId="318"/>
            <ac:spMk id="108" creationId="{AED5FB20-1811-4770-A213-F0CBDBC07451}"/>
          </ac:spMkLst>
        </pc:spChg>
        <pc:spChg chg="mod">
          <ac:chgData name="hassan MH" userId="84cd2103f36ef0dc" providerId="LiveId" clId="{A0557F7B-3549-4017-91FF-E50CF4204C40}" dt="2021-03-23T14:36:21.457" v="27" actId="404"/>
          <ac:spMkLst>
            <pc:docMk/>
            <pc:sldMk cId="2917870857" sldId="318"/>
            <ac:spMk id="109" creationId="{877AC5C2-BC72-4CE3-88EA-2650561FEDA8}"/>
          </ac:spMkLst>
        </pc:spChg>
        <pc:spChg chg="mod">
          <ac:chgData name="hassan MH" userId="84cd2103f36ef0dc" providerId="LiveId" clId="{A0557F7B-3549-4017-91FF-E50CF4204C40}" dt="2021-03-23T14:36:21.457" v="27" actId="404"/>
          <ac:spMkLst>
            <pc:docMk/>
            <pc:sldMk cId="2917870857" sldId="318"/>
            <ac:spMk id="165" creationId="{2FCDF513-8DF8-437F-94C1-4CF091295A40}"/>
          </ac:spMkLst>
        </pc:spChg>
        <pc:spChg chg="mod">
          <ac:chgData name="hassan MH" userId="84cd2103f36ef0dc" providerId="LiveId" clId="{A0557F7B-3549-4017-91FF-E50CF4204C40}" dt="2021-03-23T14:36:21.457" v="27" actId="404"/>
          <ac:spMkLst>
            <pc:docMk/>
            <pc:sldMk cId="2917870857" sldId="318"/>
            <ac:spMk id="166" creationId="{0CB35339-AE00-4272-BDB1-51FD93F75D9B}"/>
          </ac:spMkLst>
        </pc:spChg>
        <pc:spChg chg="mod">
          <ac:chgData name="hassan MH" userId="84cd2103f36ef0dc" providerId="LiveId" clId="{A0557F7B-3549-4017-91FF-E50CF4204C40}" dt="2021-03-23T14:36:21.457" v="27" actId="404"/>
          <ac:spMkLst>
            <pc:docMk/>
            <pc:sldMk cId="2917870857" sldId="318"/>
            <ac:spMk id="167" creationId="{EB622A26-1817-404A-805F-B6D5B2004CCC}"/>
          </ac:spMkLst>
        </pc:spChg>
        <pc:spChg chg="mod">
          <ac:chgData name="hassan MH" userId="84cd2103f36ef0dc" providerId="LiveId" clId="{A0557F7B-3549-4017-91FF-E50CF4204C40}" dt="2021-03-23T14:36:21.457" v="27" actId="404"/>
          <ac:spMkLst>
            <pc:docMk/>
            <pc:sldMk cId="2917870857" sldId="318"/>
            <ac:spMk id="170" creationId="{16A91048-D3BB-47B8-A6AC-9B83ED558EC8}"/>
          </ac:spMkLst>
        </pc:spChg>
        <pc:spChg chg="mod">
          <ac:chgData name="hassan MH" userId="84cd2103f36ef0dc" providerId="LiveId" clId="{A0557F7B-3549-4017-91FF-E50CF4204C40}" dt="2021-03-23T14:36:21.457" v="27" actId="404"/>
          <ac:spMkLst>
            <pc:docMk/>
            <pc:sldMk cId="2917870857" sldId="318"/>
            <ac:spMk id="171" creationId="{C4B4A966-2390-4A06-BB6F-E75E9D1AF7DF}"/>
          </ac:spMkLst>
        </pc:spChg>
        <pc:spChg chg="mod">
          <ac:chgData name="hassan MH" userId="84cd2103f36ef0dc" providerId="LiveId" clId="{A0557F7B-3549-4017-91FF-E50CF4204C40}" dt="2021-03-23T14:36:21.457" v="27" actId="404"/>
          <ac:spMkLst>
            <pc:docMk/>
            <pc:sldMk cId="2917870857" sldId="318"/>
            <ac:spMk id="172" creationId="{1069413B-938C-468B-8CE0-D8396EE1423B}"/>
          </ac:spMkLst>
        </pc:spChg>
        <pc:spChg chg="mod">
          <ac:chgData name="hassan MH" userId="84cd2103f36ef0dc" providerId="LiveId" clId="{A0557F7B-3549-4017-91FF-E50CF4204C40}" dt="2021-03-23T14:36:21.457" v="27" actId="404"/>
          <ac:spMkLst>
            <pc:docMk/>
            <pc:sldMk cId="2917870857" sldId="318"/>
            <ac:spMk id="173" creationId="{9A1754B4-38AE-4085-942A-B95FCF4FAB1F}"/>
          </ac:spMkLst>
        </pc:spChg>
        <pc:spChg chg="mod">
          <ac:chgData name="hassan MH" userId="84cd2103f36ef0dc" providerId="LiveId" clId="{A0557F7B-3549-4017-91FF-E50CF4204C40}" dt="2021-03-23T14:36:21.457" v="27" actId="404"/>
          <ac:spMkLst>
            <pc:docMk/>
            <pc:sldMk cId="2917870857" sldId="318"/>
            <ac:spMk id="174" creationId="{F4BBBFCD-F966-4923-AA9E-DB7207379FD6}"/>
          </ac:spMkLst>
        </pc:spChg>
        <pc:spChg chg="mod">
          <ac:chgData name="hassan MH" userId="84cd2103f36ef0dc" providerId="LiveId" clId="{A0557F7B-3549-4017-91FF-E50CF4204C40}" dt="2021-03-23T14:36:21.457" v="27" actId="404"/>
          <ac:spMkLst>
            <pc:docMk/>
            <pc:sldMk cId="2917870857" sldId="318"/>
            <ac:spMk id="175" creationId="{29041DC0-AF51-4701-B421-0BA81879011B}"/>
          </ac:spMkLst>
        </pc:spChg>
        <pc:spChg chg="mod">
          <ac:chgData name="hassan MH" userId="84cd2103f36ef0dc" providerId="LiveId" clId="{A0557F7B-3549-4017-91FF-E50CF4204C40}" dt="2021-03-23T14:36:21.457" v="27" actId="404"/>
          <ac:spMkLst>
            <pc:docMk/>
            <pc:sldMk cId="2917870857" sldId="318"/>
            <ac:spMk id="176" creationId="{B67844D5-03AB-401B-8449-677939FBCF1A}"/>
          </ac:spMkLst>
        </pc:spChg>
        <pc:spChg chg="mod">
          <ac:chgData name="hassan MH" userId="84cd2103f36ef0dc" providerId="LiveId" clId="{A0557F7B-3549-4017-91FF-E50CF4204C40}" dt="2021-03-23T14:36:21.457" v="27" actId="404"/>
          <ac:spMkLst>
            <pc:docMk/>
            <pc:sldMk cId="2917870857" sldId="318"/>
            <ac:spMk id="177" creationId="{170154BA-EECD-4A18-96E3-5A692557EEFA}"/>
          </ac:spMkLst>
        </pc:spChg>
        <pc:spChg chg="mod">
          <ac:chgData name="hassan MH" userId="84cd2103f36ef0dc" providerId="LiveId" clId="{A0557F7B-3549-4017-91FF-E50CF4204C40}" dt="2021-03-23T14:36:21.457" v="27" actId="404"/>
          <ac:spMkLst>
            <pc:docMk/>
            <pc:sldMk cId="2917870857" sldId="318"/>
            <ac:spMk id="178" creationId="{87F43041-29CC-4B6E-BF56-B0BAA04367DB}"/>
          </ac:spMkLst>
        </pc:spChg>
        <pc:spChg chg="mod">
          <ac:chgData name="hassan MH" userId="84cd2103f36ef0dc" providerId="LiveId" clId="{A0557F7B-3549-4017-91FF-E50CF4204C40}" dt="2021-03-23T14:36:21.457" v="27" actId="404"/>
          <ac:spMkLst>
            <pc:docMk/>
            <pc:sldMk cId="2917870857" sldId="318"/>
            <ac:spMk id="179" creationId="{FC34BC0B-CDD2-4DC6-9173-5C3594BC5963}"/>
          </ac:spMkLst>
        </pc:spChg>
        <pc:spChg chg="mod">
          <ac:chgData name="hassan MH" userId="84cd2103f36ef0dc" providerId="LiveId" clId="{A0557F7B-3549-4017-91FF-E50CF4204C40}" dt="2021-03-23T14:36:21.457" v="27" actId="404"/>
          <ac:spMkLst>
            <pc:docMk/>
            <pc:sldMk cId="2917870857" sldId="318"/>
            <ac:spMk id="180" creationId="{06E7D07D-79D6-4B79-B8D1-89C588FBC8FF}"/>
          </ac:spMkLst>
        </pc:spChg>
        <pc:spChg chg="mod">
          <ac:chgData name="hassan MH" userId="84cd2103f36ef0dc" providerId="LiveId" clId="{A0557F7B-3549-4017-91FF-E50CF4204C40}" dt="2021-03-23T14:36:21.457" v="27" actId="404"/>
          <ac:spMkLst>
            <pc:docMk/>
            <pc:sldMk cId="2917870857" sldId="318"/>
            <ac:spMk id="181" creationId="{0BB5B63A-12B3-482E-AE20-21A7582E02AE}"/>
          </ac:spMkLst>
        </pc:spChg>
        <pc:spChg chg="mod">
          <ac:chgData name="hassan MH" userId="84cd2103f36ef0dc" providerId="LiveId" clId="{A0557F7B-3549-4017-91FF-E50CF4204C40}" dt="2021-03-23T14:36:21.457" v="27" actId="404"/>
          <ac:spMkLst>
            <pc:docMk/>
            <pc:sldMk cId="2917870857" sldId="318"/>
            <ac:spMk id="182" creationId="{9EB7B296-5A25-445F-9B71-D46D84CC8946}"/>
          </ac:spMkLst>
        </pc:spChg>
        <pc:spChg chg="mod">
          <ac:chgData name="hassan MH" userId="84cd2103f36ef0dc" providerId="LiveId" clId="{A0557F7B-3549-4017-91FF-E50CF4204C40}" dt="2021-03-23T14:36:21.457" v="27" actId="404"/>
          <ac:spMkLst>
            <pc:docMk/>
            <pc:sldMk cId="2917870857" sldId="318"/>
            <ac:spMk id="183" creationId="{12B8E150-FA40-4B55-ABB6-8A33E73401C1}"/>
          </ac:spMkLst>
        </pc:spChg>
        <pc:spChg chg="del mod ord topLvl">
          <ac:chgData name="hassan MH" userId="84cd2103f36ef0dc" providerId="LiveId" clId="{A0557F7B-3549-4017-91FF-E50CF4204C40}" dt="2021-03-23T14:36:49.430" v="40" actId="478"/>
          <ac:spMkLst>
            <pc:docMk/>
            <pc:sldMk cId="2917870857" sldId="318"/>
            <ac:spMk id="188" creationId="{2D193DE6-D6AF-4727-BAA5-B3646D5C1570}"/>
          </ac:spMkLst>
        </pc:spChg>
        <pc:spChg chg="add del mod">
          <ac:chgData name="hassan MH" userId="84cd2103f36ef0dc" providerId="LiveId" clId="{A0557F7B-3549-4017-91FF-E50CF4204C40}" dt="2021-03-23T14:38:00.404" v="50" actId="478"/>
          <ac:spMkLst>
            <pc:docMk/>
            <pc:sldMk cId="2917870857" sldId="318"/>
            <ac:spMk id="189" creationId="{FC8DD69C-DC4A-4ED6-84D8-5E4CD3DBD7EE}"/>
          </ac:spMkLst>
        </pc:spChg>
        <pc:spChg chg="add del mod">
          <ac:chgData name="hassan MH" userId="84cd2103f36ef0dc" providerId="LiveId" clId="{A0557F7B-3549-4017-91FF-E50CF4204C40}" dt="2021-03-23T14:38:00.404" v="50" actId="478"/>
          <ac:spMkLst>
            <pc:docMk/>
            <pc:sldMk cId="2917870857" sldId="318"/>
            <ac:spMk id="190" creationId="{AA83869D-A831-45E3-8912-000D1DB27182}"/>
          </ac:spMkLst>
        </pc:spChg>
        <pc:spChg chg="mod">
          <ac:chgData name="hassan MH" userId="84cd2103f36ef0dc" providerId="LiveId" clId="{A0557F7B-3549-4017-91FF-E50CF4204C40}" dt="2021-03-23T14:36:21.457" v="27" actId="404"/>
          <ac:spMkLst>
            <pc:docMk/>
            <pc:sldMk cId="2917870857" sldId="318"/>
            <ac:spMk id="191" creationId="{6C9581E3-0E2D-4AFA-9CA6-FB9BD1468D0C}"/>
          </ac:spMkLst>
        </pc:spChg>
        <pc:grpChg chg="add del mod">
          <ac:chgData name="hassan MH" userId="84cd2103f36ef0dc" providerId="LiveId" clId="{A0557F7B-3549-4017-91FF-E50CF4204C40}" dt="2021-03-23T14:36:49.430" v="40" actId="478"/>
          <ac:grpSpMkLst>
            <pc:docMk/>
            <pc:sldMk cId="2917870857" sldId="318"/>
            <ac:grpSpMk id="2" creationId="{3C30C3D3-D80D-467A-AC52-0051588286BB}"/>
          </ac:grpSpMkLst>
        </pc:grpChg>
        <pc:grpChg chg="add mod">
          <ac:chgData name="hassan MH" userId="84cd2103f36ef0dc" providerId="LiveId" clId="{A0557F7B-3549-4017-91FF-E50CF4204C40}" dt="2021-03-23T14:39:35.628" v="77" actId="164"/>
          <ac:grpSpMkLst>
            <pc:docMk/>
            <pc:sldMk cId="2917870857" sldId="318"/>
            <ac:grpSpMk id="3" creationId="{0B4E2600-7DEE-4BF6-82F4-0B289A6E8626}"/>
          </ac:grpSpMkLst>
        </pc:grpChg>
        <pc:grpChg chg="add del">
          <ac:chgData name="hassan MH" userId="84cd2103f36ef0dc" providerId="LiveId" clId="{A0557F7B-3549-4017-91FF-E50CF4204C40}" dt="2021-03-23T14:38:00.404" v="50" actId="478"/>
          <ac:grpSpMkLst>
            <pc:docMk/>
            <pc:sldMk cId="2917870857" sldId="318"/>
            <ac:grpSpMk id="94" creationId="{54FBE7BF-672A-4AFD-B2D4-69B8E66B010C}"/>
          </ac:grpSpMkLst>
        </pc:grpChg>
        <pc:grpChg chg="mod ord topLvl">
          <ac:chgData name="hassan MH" userId="84cd2103f36ef0dc" providerId="LiveId" clId="{A0557F7B-3549-4017-91FF-E50CF4204C40}" dt="2021-03-23T14:39:35.628" v="77" actId="164"/>
          <ac:grpSpMkLst>
            <pc:docMk/>
            <pc:sldMk cId="2917870857" sldId="318"/>
            <ac:grpSpMk id="187" creationId="{AA879B4E-0F73-4335-853E-815B3FD50339}"/>
          </ac:grpSpMkLst>
        </pc:grpChg>
        <pc:grpChg chg="del">
          <ac:chgData name="hassan MH" userId="84cd2103f36ef0dc" providerId="LiveId" clId="{A0557F7B-3549-4017-91FF-E50CF4204C40}" dt="2021-03-23T14:34:51.846" v="9" actId="478"/>
          <ac:grpSpMkLst>
            <pc:docMk/>
            <pc:sldMk cId="2917870857" sldId="318"/>
            <ac:grpSpMk id="197" creationId="{F6DA8D30-DE96-49BE-A6CD-DBC40D2F3D6D}"/>
          </ac:grpSpMkLst>
        </pc:grpChg>
        <pc:picChg chg="mod">
          <ac:chgData name="hassan MH" userId="84cd2103f36ef0dc" providerId="LiveId" clId="{A0557F7B-3549-4017-91FF-E50CF4204C40}" dt="2021-03-23T14:40:32.357" v="79"/>
          <ac:picMkLst>
            <pc:docMk/>
            <pc:sldMk cId="2917870857" sldId="318"/>
            <ac:picMk id="93" creationId="{C5071851-945C-437B-8825-DB209309690A}"/>
          </ac:picMkLst>
        </pc:picChg>
      </pc:sldChg>
      <pc:sldChg chg="add del ord">
        <pc:chgData name="hassan MH" userId="84cd2103f36ef0dc" providerId="LiveId" clId="{A0557F7B-3549-4017-91FF-E50CF4204C40}" dt="2021-03-23T14:34:35.028" v="4" actId="2890"/>
        <pc:sldMkLst>
          <pc:docMk/>
          <pc:sldMk cId="4070987231" sldId="318"/>
        </pc:sldMkLst>
      </pc:sldChg>
    </pc:docChg>
  </pc:docChgLst>
  <pc:docChgLst>
    <pc:chgData name="hassan MH" userId="84cd2103f36ef0dc" providerId="LiveId" clId="{93D1C893-E944-408B-81F3-91C8BB3859AB}"/>
    <pc:docChg chg="modSld">
      <pc:chgData name="hassan MH" userId="84cd2103f36ef0dc" providerId="LiveId" clId="{93D1C893-E944-408B-81F3-91C8BB3859AB}" dt="2022-04-07T15:48:49.947" v="6" actId="20577"/>
      <pc:docMkLst>
        <pc:docMk/>
      </pc:docMkLst>
      <pc:sldChg chg="modNotesTx">
        <pc:chgData name="hassan MH" userId="84cd2103f36ef0dc" providerId="LiveId" clId="{93D1C893-E944-408B-81F3-91C8BB3859AB}" dt="2022-04-07T15:48:49.947" v="6" actId="20577"/>
        <pc:sldMkLst>
          <pc:docMk/>
          <pc:sldMk cId="1487315265" sldId="316"/>
        </pc:sldMkLst>
      </pc:sldChg>
      <pc:sldChg chg="addSp modSp mod">
        <pc:chgData name="hassan MH" userId="84cd2103f36ef0dc" providerId="LiveId" clId="{93D1C893-E944-408B-81F3-91C8BB3859AB}" dt="2022-04-07T15:36:55.520" v="4" actId="1076"/>
        <pc:sldMkLst>
          <pc:docMk/>
          <pc:sldMk cId="2224820013" sldId="328"/>
        </pc:sldMkLst>
        <pc:picChg chg="add mod">
          <ac:chgData name="hassan MH" userId="84cd2103f36ef0dc" providerId="LiveId" clId="{93D1C893-E944-408B-81F3-91C8BB3859AB}" dt="2022-04-07T15:36:55.520" v="4" actId="1076"/>
          <ac:picMkLst>
            <pc:docMk/>
            <pc:sldMk cId="2224820013" sldId="328"/>
            <ac:picMk id="19" creationId="{544EAE31-56F5-4C7E-A16B-27124C02283B}"/>
          </ac:picMkLst>
        </pc:picChg>
      </pc:sldChg>
    </pc:docChg>
  </pc:docChgLst>
  <pc:docChgLst>
    <pc:chgData name="Hassan Moddather" userId="84cd2103f36ef0dc" providerId="LiveId" clId="{F3DD1B59-A415-47D3-AB3B-B42FE2A7DB6D}"/>
    <pc:docChg chg="addSld modSld">
      <pc:chgData name="Hassan Moddather" userId="84cd2103f36ef0dc" providerId="LiveId" clId="{F3DD1B59-A415-47D3-AB3B-B42FE2A7DB6D}" dt="2023-04-15T11:30:58.666" v="2" actId="729"/>
      <pc:docMkLst>
        <pc:docMk/>
      </pc:docMkLst>
      <pc:sldChg chg="addSp modSp new mod modShow">
        <pc:chgData name="Hassan Moddather" userId="84cd2103f36ef0dc" providerId="LiveId" clId="{F3DD1B59-A415-47D3-AB3B-B42FE2A7DB6D}" dt="2023-04-15T11:30:58.666" v="2" actId="729"/>
        <pc:sldMkLst>
          <pc:docMk/>
          <pc:sldMk cId="2180644670" sldId="347"/>
        </pc:sldMkLst>
        <pc:picChg chg="add mod">
          <ac:chgData name="Hassan Moddather" userId="84cd2103f36ef0dc" providerId="LiveId" clId="{F3DD1B59-A415-47D3-AB3B-B42FE2A7DB6D}" dt="2023-04-15T11:30:55.989" v="1"/>
          <ac:picMkLst>
            <pc:docMk/>
            <pc:sldMk cId="2180644670" sldId="347"/>
            <ac:picMk id="4" creationId="{F0226B66-F8D3-0D95-91F1-8649E7523C3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EG"/>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8C05F434-6CCA-4BDE-85E1-432352A467E9}" type="datetimeFigureOut">
              <a:rPr lang="ar-EG" smtClean="0"/>
              <a:t>25/09/1444</a:t>
            </a:fld>
            <a:endParaRPr lang="ar-EG"/>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EG"/>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EG"/>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39895B7B-541A-4295-BA7E-8CD2FDB3948F}" type="slidenum">
              <a:rPr lang="ar-EG" smtClean="0"/>
              <a:t>‹#›</a:t>
            </a:fld>
            <a:endParaRPr lang="ar-EG"/>
          </a:p>
        </p:txBody>
      </p:sp>
    </p:spTree>
    <p:extLst>
      <p:ext uri="{BB962C8B-B14F-4D97-AF65-F5344CB8AC3E}">
        <p14:creationId xmlns:p14="http://schemas.microsoft.com/office/powerpoint/2010/main" val="103313013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dirty="0"/>
              <a:t>هذا القالب من تصميم موقع انجز ( </a:t>
            </a:r>
            <a:r>
              <a:rPr lang="en-US" dirty="0"/>
              <a:t>ingez-ppt.com</a:t>
            </a:r>
            <a:r>
              <a:rPr lang="ar-SA" dirty="0"/>
              <a:t> ) : موقع عربي متخصص بتصميم قوالب البوربوينت باللغة العربية</a:t>
            </a:r>
            <a:endParaRPr lang="ar-EG" dirty="0"/>
          </a:p>
          <a:p>
            <a:endParaRPr lang="ar-SA" dirty="0"/>
          </a:p>
        </p:txBody>
      </p:sp>
      <p:sp>
        <p:nvSpPr>
          <p:cNvPr id="4" name="عنصر نائب لرقم الشريحة 3"/>
          <p:cNvSpPr>
            <a:spLocks noGrp="1"/>
          </p:cNvSpPr>
          <p:nvPr>
            <p:ph type="sldNum" sz="quarter" idx="5"/>
          </p:nvPr>
        </p:nvSpPr>
        <p:spPr/>
        <p:txBody>
          <a:bodyPr/>
          <a:lstStyle/>
          <a:p>
            <a:fld id="{39895B7B-541A-4295-BA7E-8CD2FDB3948F}" type="slidenum">
              <a:rPr lang="ar-EG" smtClean="0"/>
              <a:t>1</a:t>
            </a:fld>
            <a:endParaRPr lang="ar-EG"/>
          </a:p>
        </p:txBody>
      </p:sp>
    </p:spTree>
    <p:extLst>
      <p:ext uri="{BB962C8B-B14F-4D97-AF65-F5344CB8AC3E}">
        <p14:creationId xmlns:p14="http://schemas.microsoft.com/office/powerpoint/2010/main" val="1035661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dirty="0"/>
              <a:t>هذا القالب من تصميم موقع انجز ( </a:t>
            </a:r>
            <a:r>
              <a:rPr lang="en-US" dirty="0"/>
              <a:t>ingez-ppt.com</a:t>
            </a:r>
            <a:r>
              <a:rPr lang="ar-SA" dirty="0"/>
              <a:t> ) : موقع عربي متخصص بتصميم قوالب البوربوينت باللغة العربية</a:t>
            </a:r>
            <a:endParaRPr lang="ar-EG" dirty="0"/>
          </a:p>
          <a:p>
            <a:endParaRPr lang="ar-SA" dirty="0"/>
          </a:p>
        </p:txBody>
      </p:sp>
      <p:sp>
        <p:nvSpPr>
          <p:cNvPr id="4" name="عنصر نائب لرقم الشريحة 3"/>
          <p:cNvSpPr>
            <a:spLocks noGrp="1"/>
          </p:cNvSpPr>
          <p:nvPr>
            <p:ph type="sldNum" sz="quarter" idx="5"/>
          </p:nvPr>
        </p:nvSpPr>
        <p:spPr/>
        <p:txBody>
          <a:bodyPr/>
          <a:lstStyle/>
          <a:p>
            <a:fld id="{39895B7B-541A-4295-BA7E-8CD2FDB3948F}" type="slidenum">
              <a:rPr lang="ar-EG" smtClean="0"/>
              <a:t>10</a:t>
            </a:fld>
            <a:endParaRPr lang="ar-EG"/>
          </a:p>
        </p:txBody>
      </p:sp>
    </p:spTree>
    <p:extLst>
      <p:ext uri="{BB962C8B-B14F-4D97-AF65-F5344CB8AC3E}">
        <p14:creationId xmlns:p14="http://schemas.microsoft.com/office/powerpoint/2010/main" val="1019161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dirty="0"/>
              <a:t>هذا القالب من تصميم موقع انجز ( </a:t>
            </a:r>
            <a:r>
              <a:rPr lang="en-US" dirty="0"/>
              <a:t>ingez-ppt.com</a:t>
            </a:r>
            <a:r>
              <a:rPr lang="ar-SA" dirty="0"/>
              <a:t> ) : موقع عربي متخصص بتصميم قوالب البوربوينت باللغة العربية</a:t>
            </a:r>
            <a:endParaRPr lang="ar-EG" dirty="0"/>
          </a:p>
          <a:p>
            <a:endParaRPr lang="ar-SA" dirty="0"/>
          </a:p>
        </p:txBody>
      </p:sp>
      <p:sp>
        <p:nvSpPr>
          <p:cNvPr id="4" name="عنصر نائب لرقم الشريحة 3"/>
          <p:cNvSpPr>
            <a:spLocks noGrp="1"/>
          </p:cNvSpPr>
          <p:nvPr>
            <p:ph type="sldNum" sz="quarter" idx="5"/>
          </p:nvPr>
        </p:nvSpPr>
        <p:spPr/>
        <p:txBody>
          <a:bodyPr/>
          <a:lstStyle/>
          <a:p>
            <a:fld id="{39895B7B-541A-4295-BA7E-8CD2FDB3948F}" type="slidenum">
              <a:rPr lang="ar-EG" smtClean="0"/>
              <a:t>11</a:t>
            </a:fld>
            <a:endParaRPr lang="ar-EG"/>
          </a:p>
        </p:txBody>
      </p:sp>
    </p:spTree>
    <p:extLst>
      <p:ext uri="{BB962C8B-B14F-4D97-AF65-F5344CB8AC3E}">
        <p14:creationId xmlns:p14="http://schemas.microsoft.com/office/powerpoint/2010/main" val="2477037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dirty="0"/>
              <a:t>هذا القالب من تصميم موقع انجز ( </a:t>
            </a:r>
            <a:r>
              <a:rPr lang="en-US" dirty="0"/>
              <a:t>ingez-ppt.com</a:t>
            </a:r>
            <a:r>
              <a:rPr lang="ar-SA" dirty="0"/>
              <a:t> ) : موقع عربي متخصص بتصميم قوالب البوربوينت باللغة العربية</a:t>
            </a:r>
            <a:endParaRPr lang="ar-EG" dirty="0"/>
          </a:p>
          <a:p>
            <a:endParaRPr lang="ar-SA" dirty="0"/>
          </a:p>
        </p:txBody>
      </p:sp>
      <p:sp>
        <p:nvSpPr>
          <p:cNvPr id="4" name="عنصر نائب لرقم الشريحة 3"/>
          <p:cNvSpPr>
            <a:spLocks noGrp="1"/>
          </p:cNvSpPr>
          <p:nvPr>
            <p:ph type="sldNum" sz="quarter" idx="5"/>
          </p:nvPr>
        </p:nvSpPr>
        <p:spPr/>
        <p:txBody>
          <a:bodyPr/>
          <a:lstStyle/>
          <a:p>
            <a:fld id="{39895B7B-541A-4295-BA7E-8CD2FDB3948F}" type="slidenum">
              <a:rPr lang="ar-EG" smtClean="0"/>
              <a:t>12</a:t>
            </a:fld>
            <a:endParaRPr lang="ar-EG"/>
          </a:p>
        </p:txBody>
      </p:sp>
    </p:spTree>
    <p:extLst>
      <p:ext uri="{BB962C8B-B14F-4D97-AF65-F5344CB8AC3E}">
        <p14:creationId xmlns:p14="http://schemas.microsoft.com/office/powerpoint/2010/main" val="4144430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dirty="0"/>
              <a:t>هذا القالب من تصميم موقع انجز ( </a:t>
            </a:r>
            <a:r>
              <a:rPr lang="en-US" dirty="0"/>
              <a:t>ingez-ppt.com</a:t>
            </a:r>
            <a:r>
              <a:rPr lang="ar-SA" dirty="0"/>
              <a:t> ) : موقع عربي متخصص بتصميم قوالب البوربوينت باللغة العربية</a:t>
            </a:r>
            <a:endParaRPr lang="ar-EG" dirty="0"/>
          </a:p>
          <a:p>
            <a:endParaRPr lang="ar-SA" dirty="0"/>
          </a:p>
        </p:txBody>
      </p:sp>
      <p:sp>
        <p:nvSpPr>
          <p:cNvPr id="4" name="عنصر نائب لرقم الشريحة 3"/>
          <p:cNvSpPr>
            <a:spLocks noGrp="1"/>
          </p:cNvSpPr>
          <p:nvPr>
            <p:ph type="sldNum" sz="quarter" idx="5"/>
          </p:nvPr>
        </p:nvSpPr>
        <p:spPr/>
        <p:txBody>
          <a:bodyPr/>
          <a:lstStyle/>
          <a:p>
            <a:fld id="{39895B7B-541A-4295-BA7E-8CD2FDB3948F}" type="slidenum">
              <a:rPr lang="ar-EG" smtClean="0"/>
              <a:t>13</a:t>
            </a:fld>
            <a:endParaRPr lang="ar-EG"/>
          </a:p>
        </p:txBody>
      </p:sp>
    </p:spTree>
    <p:extLst>
      <p:ext uri="{BB962C8B-B14F-4D97-AF65-F5344CB8AC3E}">
        <p14:creationId xmlns:p14="http://schemas.microsoft.com/office/powerpoint/2010/main" val="462735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dirty="0"/>
              <a:t>هذا القالب من تصميم موقع انجز ( </a:t>
            </a:r>
            <a:r>
              <a:rPr lang="en-US" dirty="0"/>
              <a:t>ingez-ppt.com</a:t>
            </a:r>
            <a:r>
              <a:rPr lang="ar-SA" dirty="0"/>
              <a:t> ) : موقع عربي متخصص بتصميم قوالب البوربوينت باللغة العربية</a:t>
            </a:r>
            <a:endParaRPr lang="ar-EG" dirty="0"/>
          </a:p>
          <a:p>
            <a:endParaRPr lang="ar-SA" dirty="0"/>
          </a:p>
        </p:txBody>
      </p:sp>
      <p:sp>
        <p:nvSpPr>
          <p:cNvPr id="4" name="عنصر نائب لرقم الشريحة 3"/>
          <p:cNvSpPr>
            <a:spLocks noGrp="1"/>
          </p:cNvSpPr>
          <p:nvPr>
            <p:ph type="sldNum" sz="quarter" idx="5"/>
          </p:nvPr>
        </p:nvSpPr>
        <p:spPr/>
        <p:txBody>
          <a:bodyPr/>
          <a:lstStyle/>
          <a:p>
            <a:fld id="{39895B7B-541A-4295-BA7E-8CD2FDB3948F}" type="slidenum">
              <a:rPr lang="ar-EG" smtClean="0"/>
              <a:t>14</a:t>
            </a:fld>
            <a:endParaRPr lang="ar-EG"/>
          </a:p>
        </p:txBody>
      </p:sp>
    </p:spTree>
    <p:extLst>
      <p:ext uri="{BB962C8B-B14F-4D97-AF65-F5344CB8AC3E}">
        <p14:creationId xmlns:p14="http://schemas.microsoft.com/office/powerpoint/2010/main" val="30366822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dirty="0"/>
              <a:t>هذا القالب من تصميم موقع انجز ( </a:t>
            </a:r>
            <a:r>
              <a:rPr lang="en-US" dirty="0"/>
              <a:t>ingez-ppt.com</a:t>
            </a:r>
            <a:r>
              <a:rPr lang="ar-SA" dirty="0"/>
              <a:t> ) : موقع عربي متخصص بتصميم قوالب البوربوينت باللغة العربية</a:t>
            </a:r>
            <a:endParaRPr lang="ar-EG" dirty="0"/>
          </a:p>
          <a:p>
            <a:endParaRPr lang="ar-SA" dirty="0"/>
          </a:p>
        </p:txBody>
      </p:sp>
      <p:sp>
        <p:nvSpPr>
          <p:cNvPr id="4" name="عنصر نائب لرقم الشريحة 3"/>
          <p:cNvSpPr>
            <a:spLocks noGrp="1"/>
          </p:cNvSpPr>
          <p:nvPr>
            <p:ph type="sldNum" sz="quarter" idx="5"/>
          </p:nvPr>
        </p:nvSpPr>
        <p:spPr/>
        <p:txBody>
          <a:bodyPr/>
          <a:lstStyle/>
          <a:p>
            <a:fld id="{39895B7B-541A-4295-BA7E-8CD2FDB3948F}" type="slidenum">
              <a:rPr lang="ar-EG" smtClean="0"/>
              <a:t>15</a:t>
            </a:fld>
            <a:endParaRPr lang="ar-EG"/>
          </a:p>
        </p:txBody>
      </p:sp>
    </p:spTree>
    <p:extLst>
      <p:ext uri="{BB962C8B-B14F-4D97-AF65-F5344CB8AC3E}">
        <p14:creationId xmlns:p14="http://schemas.microsoft.com/office/powerpoint/2010/main" val="16949629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dirty="0"/>
              <a:t>هذا القالب من تصميم موقع انجز ( </a:t>
            </a:r>
            <a:r>
              <a:rPr lang="en-US" dirty="0"/>
              <a:t>ingez-ppt.com</a:t>
            </a:r>
            <a:r>
              <a:rPr lang="ar-SA" dirty="0"/>
              <a:t> ) : موقع عربي متخصص بتصميم قوالب البوربوينت باللغة العربية</a:t>
            </a:r>
            <a:endParaRPr lang="ar-EG" dirty="0"/>
          </a:p>
          <a:p>
            <a:endParaRPr lang="ar-SA" dirty="0"/>
          </a:p>
        </p:txBody>
      </p:sp>
      <p:sp>
        <p:nvSpPr>
          <p:cNvPr id="4" name="عنصر نائب لرقم الشريحة 3"/>
          <p:cNvSpPr>
            <a:spLocks noGrp="1"/>
          </p:cNvSpPr>
          <p:nvPr>
            <p:ph type="sldNum" sz="quarter" idx="5"/>
          </p:nvPr>
        </p:nvSpPr>
        <p:spPr/>
        <p:txBody>
          <a:bodyPr/>
          <a:lstStyle/>
          <a:p>
            <a:fld id="{39895B7B-541A-4295-BA7E-8CD2FDB3948F}" type="slidenum">
              <a:rPr lang="ar-EG" smtClean="0"/>
              <a:t>16</a:t>
            </a:fld>
            <a:endParaRPr lang="ar-EG"/>
          </a:p>
        </p:txBody>
      </p:sp>
    </p:spTree>
    <p:extLst>
      <p:ext uri="{BB962C8B-B14F-4D97-AF65-F5344CB8AC3E}">
        <p14:creationId xmlns:p14="http://schemas.microsoft.com/office/powerpoint/2010/main" val="3342368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dirty="0"/>
              <a:t>هذا القالب من تصميم موقع انجز ( </a:t>
            </a:r>
            <a:r>
              <a:rPr lang="en-US" dirty="0"/>
              <a:t>ingez-ppt.com</a:t>
            </a:r>
            <a:r>
              <a:rPr lang="ar-SA" dirty="0"/>
              <a:t> ) : موقع عربي متخصص بتصميم قوالب البوربوينت باللغة العربية</a:t>
            </a:r>
            <a:endParaRPr lang="ar-EG" dirty="0"/>
          </a:p>
          <a:p>
            <a:endParaRPr lang="ar-SA" dirty="0"/>
          </a:p>
        </p:txBody>
      </p:sp>
      <p:sp>
        <p:nvSpPr>
          <p:cNvPr id="4" name="عنصر نائب لرقم الشريحة 3"/>
          <p:cNvSpPr>
            <a:spLocks noGrp="1"/>
          </p:cNvSpPr>
          <p:nvPr>
            <p:ph type="sldNum" sz="quarter" idx="5"/>
          </p:nvPr>
        </p:nvSpPr>
        <p:spPr/>
        <p:txBody>
          <a:bodyPr/>
          <a:lstStyle/>
          <a:p>
            <a:fld id="{39895B7B-541A-4295-BA7E-8CD2FDB3948F}" type="slidenum">
              <a:rPr lang="ar-EG" smtClean="0"/>
              <a:t>17</a:t>
            </a:fld>
            <a:endParaRPr lang="ar-EG"/>
          </a:p>
        </p:txBody>
      </p:sp>
    </p:spTree>
    <p:extLst>
      <p:ext uri="{BB962C8B-B14F-4D97-AF65-F5344CB8AC3E}">
        <p14:creationId xmlns:p14="http://schemas.microsoft.com/office/powerpoint/2010/main" val="3638928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dirty="0"/>
              <a:t>هذا القالب من تصميم موقع انجز ( </a:t>
            </a:r>
            <a:r>
              <a:rPr lang="en-US" dirty="0"/>
              <a:t>ingez-ppt.com</a:t>
            </a:r>
            <a:r>
              <a:rPr lang="ar-SA" dirty="0"/>
              <a:t> ) : موقع عربي متخصص بتصميم قوالب البوربوينت باللغة العربية</a:t>
            </a:r>
            <a:endParaRPr lang="ar-EG" dirty="0"/>
          </a:p>
        </p:txBody>
      </p:sp>
      <p:sp>
        <p:nvSpPr>
          <p:cNvPr id="4" name="عنصر نائب لرقم الشريحة 3"/>
          <p:cNvSpPr>
            <a:spLocks noGrp="1"/>
          </p:cNvSpPr>
          <p:nvPr>
            <p:ph type="sldNum" sz="quarter" idx="5"/>
          </p:nvPr>
        </p:nvSpPr>
        <p:spPr/>
        <p:txBody>
          <a:bodyPr/>
          <a:lstStyle/>
          <a:p>
            <a:fld id="{AC9ED8D1-4334-4964-8D2E-D7A9C856A158}" type="slidenum">
              <a:rPr lang="en-GB" smtClean="0"/>
              <a:t>19</a:t>
            </a:fld>
            <a:endParaRPr lang="en-GB"/>
          </a:p>
        </p:txBody>
      </p:sp>
    </p:spTree>
    <p:extLst>
      <p:ext uri="{BB962C8B-B14F-4D97-AF65-F5344CB8AC3E}">
        <p14:creationId xmlns:p14="http://schemas.microsoft.com/office/powerpoint/2010/main" val="288751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dirty="0"/>
              <a:t>هذا القالب من تصميم موقع انجز ( </a:t>
            </a:r>
            <a:r>
              <a:rPr lang="en-US" dirty="0"/>
              <a:t>ingez-ppt.com</a:t>
            </a:r>
            <a:r>
              <a:rPr lang="ar-SA" dirty="0"/>
              <a:t> ) : موقع عربي متخصص بتصميم قوالب البوربوينت باللغة العربية</a:t>
            </a:r>
            <a:endParaRPr lang="ar-EG" dirty="0"/>
          </a:p>
          <a:p>
            <a:endParaRPr lang="ar-SA" dirty="0"/>
          </a:p>
        </p:txBody>
      </p:sp>
      <p:sp>
        <p:nvSpPr>
          <p:cNvPr id="4" name="عنصر نائب لرقم الشريحة 3"/>
          <p:cNvSpPr>
            <a:spLocks noGrp="1"/>
          </p:cNvSpPr>
          <p:nvPr>
            <p:ph type="sldNum" sz="quarter" idx="5"/>
          </p:nvPr>
        </p:nvSpPr>
        <p:spPr/>
        <p:txBody>
          <a:bodyPr/>
          <a:lstStyle/>
          <a:p>
            <a:fld id="{39895B7B-541A-4295-BA7E-8CD2FDB3948F}" type="slidenum">
              <a:rPr lang="ar-EG" smtClean="0"/>
              <a:t>2</a:t>
            </a:fld>
            <a:endParaRPr lang="ar-EG"/>
          </a:p>
        </p:txBody>
      </p:sp>
    </p:spTree>
    <p:extLst>
      <p:ext uri="{BB962C8B-B14F-4D97-AF65-F5344CB8AC3E}">
        <p14:creationId xmlns:p14="http://schemas.microsoft.com/office/powerpoint/2010/main" val="206242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dirty="0"/>
              <a:t>هذا القالب من تصميم موقع انجز ( </a:t>
            </a:r>
            <a:r>
              <a:rPr lang="en-US" dirty="0"/>
              <a:t>ingez-ppt.com</a:t>
            </a:r>
            <a:r>
              <a:rPr lang="ar-SA" dirty="0"/>
              <a:t> ) : موقع عربي متخصص بتصميم قوالب البوربوينت باللغة العربية</a:t>
            </a:r>
            <a:endParaRPr lang="ar-EG" dirty="0"/>
          </a:p>
          <a:p>
            <a:endParaRPr lang="ar-SA" dirty="0"/>
          </a:p>
        </p:txBody>
      </p:sp>
      <p:sp>
        <p:nvSpPr>
          <p:cNvPr id="4" name="عنصر نائب لرقم الشريحة 3"/>
          <p:cNvSpPr>
            <a:spLocks noGrp="1"/>
          </p:cNvSpPr>
          <p:nvPr>
            <p:ph type="sldNum" sz="quarter" idx="5"/>
          </p:nvPr>
        </p:nvSpPr>
        <p:spPr/>
        <p:txBody>
          <a:bodyPr/>
          <a:lstStyle/>
          <a:p>
            <a:fld id="{39895B7B-541A-4295-BA7E-8CD2FDB3948F}" type="slidenum">
              <a:rPr lang="ar-EG" smtClean="0"/>
              <a:t>3</a:t>
            </a:fld>
            <a:endParaRPr lang="ar-EG"/>
          </a:p>
        </p:txBody>
      </p:sp>
    </p:spTree>
    <p:extLst>
      <p:ext uri="{BB962C8B-B14F-4D97-AF65-F5344CB8AC3E}">
        <p14:creationId xmlns:p14="http://schemas.microsoft.com/office/powerpoint/2010/main" val="473210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dirty="0"/>
              <a:t>هذا القالب من تصميم موقع انجز ( </a:t>
            </a:r>
            <a:r>
              <a:rPr lang="en-US" dirty="0"/>
              <a:t>ingez-ppt.com</a:t>
            </a:r>
            <a:r>
              <a:rPr lang="ar-SA" dirty="0"/>
              <a:t> ) : موقع عربي متخصص بتصميم قوالب البوربوينت باللغة العربية</a:t>
            </a:r>
            <a:endParaRPr lang="ar-EG" dirty="0"/>
          </a:p>
          <a:p>
            <a:endParaRPr lang="ar-SA" dirty="0"/>
          </a:p>
        </p:txBody>
      </p:sp>
      <p:sp>
        <p:nvSpPr>
          <p:cNvPr id="4" name="عنصر نائب لرقم الشريحة 3"/>
          <p:cNvSpPr>
            <a:spLocks noGrp="1"/>
          </p:cNvSpPr>
          <p:nvPr>
            <p:ph type="sldNum" sz="quarter" idx="5"/>
          </p:nvPr>
        </p:nvSpPr>
        <p:spPr/>
        <p:txBody>
          <a:bodyPr/>
          <a:lstStyle/>
          <a:p>
            <a:fld id="{39895B7B-541A-4295-BA7E-8CD2FDB3948F}" type="slidenum">
              <a:rPr lang="ar-EG" smtClean="0"/>
              <a:t>4</a:t>
            </a:fld>
            <a:endParaRPr lang="ar-EG"/>
          </a:p>
        </p:txBody>
      </p:sp>
    </p:spTree>
    <p:extLst>
      <p:ext uri="{BB962C8B-B14F-4D97-AF65-F5344CB8AC3E}">
        <p14:creationId xmlns:p14="http://schemas.microsoft.com/office/powerpoint/2010/main" val="3679202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dirty="0"/>
              <a:t>هذا القالب من تصميم موقع انجز ( </a:t>
            </a:r>
            <a:r>
              <a:rPr lang="en-US" dirty="0"/>
              <a:t>ingez-ppt.com</a:t>
            </a:r>
            <a:r>
              <a:rPr lang="ar-SA" dirty="0"/>
              <a:t> ) : موقع عربي متخصص بتصميم قوالب البوربوينت باللغة العربية</a:t>
            </a:r>
            <a:endParaRPr lang="ar-EG" dirty="0"/>
          </a:p>
          <a:p>
            <a:endParaRPr lang="ar-SA" dirty="0"/>
          </a:p>
        </p:txBody>
      </p:sp>
      <p:sp>
        <p:nvSpPr>
          <p:cNvPr id="4" name="عنصر نائب لرقم الشريحة 3"/>
          <p:cNvSpPr>
            <a:spLocks noGrp="1"/>
          </p:cNvSpPr>
          <p:nvPr>
            <p:ph type="sldNum" sz="quarter" idx="5"/>
          </p:nvPr>
        </p:nvSpPr>
        <p:spPr/>
        <p:txBody>
          <a:bodyPr/>
          <a:lstStyle/>
          <a:p>
            <a:fld id="{39895B7B-541A-4295-BA7E-8CD2FDB3948F}" type="slidenum">
              <a:rPr lang="ar-EG" smtClean="0"/>
              <a:t>5</a:t>
            </a:fld>
            <a:endParaRPr lang="ar-EG"/>
          </a:p>
        </p:txBody>
      </p:sp>
    </p:spTree>
    <p:extLst>
      <p:ext uri="{BB962C8B-B14F-4D97-AF65-F5344CB8AC3E}">
        <p14:creationId xmlns:p14="http://schemas.microsoft.com/office/powerpoint/2010/main" val="933206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dirty="0"/>
              <a:t>هذا القالب من تصميم موقع انجز ( </a:t>
            </a:r>
            <a:r>
              <a:rPr lang="en-US" dirty="0"/>
              <a:t>ingez-ppt.com</a:t>
            </a:r>
            <a:r>
              <a:rPr lang="ar-SA" dirty="0"/>
              <a:t> ) : موقع عربي متخصص بتصميم قوالب البوربوينت باللغة العربية</a:t>
            </a:r>
            <a:endParaRPr lang="ar-EG" dirty="0"/>
          </a:p>
          <a:p>
            <a:endParaRPr lang="ar-SA" dirty="0"/>
          </a:p>
        </p:txBody>
      </p:sp>
      <p:sp>
        <p:nvSpPr>
          <p:cNvPr id="4" name="عنصر نائب لرقم الشريحة 3"/>
          <p:cNvSpPr>
            <a:spLocks noGrp="1"/>
          </p:cNvSpPr>
          <p:nvPr>
            <p:ph type="sldNum" sz="quarter" idx="5"/>
          </p:nvPr>
        </p:nvSpPr>
        <p:spPr/>
        <p:txBody>
          <a:bodyPr/>
          <a:lstStyle/>
          <a:p>
            <a:fld id="{39895B7B-541A-4295-BA7E-8CD2FDB3948F}" type="slidenum">
              <a:rPr lang="ar-EG" smtClean="0"/>
              <a:t>6</a:t>
            </a:fld>
            <a:endParaRPr lang="ar-EG"/>
          </a:p>
        </p:txBody>
      </p:sp>
    </p:spTree>
    <p:extLst>
      <p:ext uri="{BB962C8B-B14F-4D97-AF65-F5344CB8AC3E}">
        <p14:creationId xmlns:p14="http://schemas.microsoft.com/office/powerpoint/2010/main" val="1916583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dirty="0"/>
              <a:t>هذا القالب من تصميم موقع انجز ( </a:t>
            </a:r>
            <a:r>
              <a:rPr lang="en-US" dirty="0"/>
              <a:t>ingez-ppt.com</a:t>
            </a:r>
            <a:r>
              <a:rPr lang="ar-SA" dirty="0"/>
              <a:t> ) : موقع عربي متخصص بتصميم قوالب البوربوينت باللغة العربية</a:t>
            </a:r>
            <a:endParaRPr lang="ar-EG" dirty="0"/>
          </a:p>
          <a:p>
            <a:endParaRPr lang="ar-SA" dirty="0"/>
          </a:p>
        </p:txBody>
      </p:sp>
      <p:sp>
        <p:nvSpPr>
          <p:cNvPr id="4" name="عنصر نائب لرقم الشريحة 3"/>
          <p:cNvSpPr>
            <a:spLocks noGrp="1"/>
          </p:cNvSpPr>
          <p:nvPr>
            <p:ph type="sldNum" sz="quarter" idx="5"/>
          </p:nvPr>
        </p:nvSpPr>
        <p:spPr/>
        <p:txBody>
          <a:bodyPr/>
          <a:lstStyle/>
          <a:p>
            <a:fld id="{39895B7B-541A-4295-BA7E-8CD2FDB3948F}" type="slidenum">
              <a:rPr lang="ar-EG" smtClean="0"/>
              <a:t>7</a:t>
            </a:fld>
            <a:endParaRPr lang="ar-EG"/>
          </a:p>
        </p:txBody>
      </p:sp>
    </p:spTree>
    <p:extLst>
      <p:ext uri="{BB962C8B-B14F-4D97-AF65-F5344CB8AC3E}">
        <p14:creationId xmlns:p14="http://schemas.microsoft.com/office/powerpoint/2010/main" val="3766787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dirty="0"/>
              <a:t>هذا القالب من تصميم موقع انجز ( </a:t>
            </a:r>
            <a:r>
              <a:rPr lang="en-US" dirty="0"/>
              <a:t>ingez-ppt.com</a:t>
            </a:r>
            <a:r>
              <a:rPr lang="ar-SA" dirty="0"/>
              <a:t> ) : موقع عربي متخصص بتصميم قوالب البوربوينت باللغة العربية</a:t>
            </a:r>
            <a:endParaRPr lang="ar-EG" dirty="0"/>
          </a:p>
          <a:p>
            <a:endParaRPr lang="ar-SA" dirty="0"/>
          </a:p>
        </p:txBody>
      </p:sp>
      <p:sp>
        <p:nvSpPr>
          <p:cNvPr id="4" name="عنصر نائب لرقم الشريحة 3"/>
          <p:cNvSpPr>
            <a:spLocks noGrp="1"/>
          </p:cNvSpPr>
          <p:nvPr>
            <p:ph type="sldNum" sz="quarter" idx="5"/>
          </p:nvPr>
        </p:nvSpPr>
        <p:spPr/>
        <p:txBody>
          <a:bodyPr/>
          <a:lstStyle/>
          <a:p>
            <a:fld id="{39895B7B-541A-4295-BA7E-8CD2FDB3948F}" type="slidenum">
              <a:rPr lang="ar-EG" smtClean="0"/>
              <a:t>8</a:t>
            </a:fld>
            <a:endParaRPr lang="ar-EG"/>
          </a:p>
        </p:txBody>
      </p:sp>
    </p:spTree>
    <p:extLst>
      <p:ext uri="{BB962C8B-B14F-4D97-AF65-F5344CB8AC3E}">
        <p14:creationId xmlns:p14="http://schemas.microsoft.com/office/powerpoint/2010/main" val="459948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dirty="0"/>
              <a:t>هذا القالب من تصميم موقع انجز ( </a:t>
            </a:r>
            <a:r>
              <a:rPr lang="en-US" dirty="0"/>
              <a:t>ingez-ppt.com</a:t>
            </a:r>
            <a:r>
              <a:rPr lang="ar-SA" dirty="0"/>
              <a:t> ) : موقع عربي متخصص بتصميم قوالب البوربوينت باللغة العربية</a:t>
            </a:r>
            <a:endParaRPr lang="ar-EG" dirty="0"/>
          </a:p>
          <a:p>
            <a:endParaRPr lang="ar-SA" dirty="0"/>
          </a:p>
        </p:txBody>
      </p:sp>
      <p:sp>
        <p:nvSpPr>
          <p:cNvPr id="4" name="عنصر نائب لرقم الشريحة 3"/>
          <p:cNvSpPr>
            <a:spLocks noGrp="1"/>
          </p:cNvSpPr>
          <p:nvPr>
            <p:ph type="sldNum" sz="quarter" idx="5"/>
          </p:nvPr>
        </p:nvSpPr>
        <p:spPr/>
        <p:txBody>
          <a:bodyPr/>
          <a:lstStyle/>
          <a:p>
            <a:fld id="{39895B7B-541A-4295-BA7E-8CD2FDB3948F}" type="slidenum">
              <a:rPr lang="ar-EG" smtClean="0"/>
              <a:t>9</a:t>
            </a:fld>
            <a:endParaRPr lang="ar-EG"/>
          </a:p>
        </p:txBody>
      </p:sp>
    </p:spTree>
    <p:extLst>
      <p:ext uri="{BB962C8B-B14F-4D97-AF65-F5344CB8AC3E}">
        <p14:creationId xmlns:p14="http://schemas.microsoft.com/office/powerpoint/2010/main" val="2818044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A3E46BE-A259-48A7-8C60-7ED7823EF002}"/>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ar-EG"/>
          </a:p>
        </p:txBody>
      </p:sp>
      <p:sp>
        <p:nvSpPr>
          <p:cNvPr id="3" name="عنوان فرعي 2">
            <a:extLst>
              <a:ext uri="{FF2B5EF4-FFF2-40B4-BE49-F238E27FC236}">
                <a16:creationId xmlns:a16="http://schemas.microsoft.com/office/drawing/2014/main" id="{26878867-1D80-42EC-AC87-6C34F2C0CF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ar-EG"/>
          </a:p>
        </p:txBody>
      </p:sp>
      <p:sp>
        <p:nvSpPr>
          <p:cNvPr id="4" name="عنصر نائب للتاريخ 3">
            <a:extLst>
              <a:ext uri="{FF2B5EF4-FFF2-40B4-BE49-F238E27FC236}">
                <a16:creationId xmlns:a16="http://schemas.microsoft.com/office/drawing/2014/main" id="{377FD594-0ECF-490C-82DB-676A32B7D958}"/>
              </a:ext>
            </a:extLst>
          </p:cNvPr>
          <p:cNvSpPr>
            <a:spLocks noGrp="1"/>
          </p:cNvSpPr>
          <p:nvPr>
            <p:ph type="dt" sz="half" idx="10"/>
          </p:nvPr>
        </p:nvSpPr>
        <p:spPr/>
        <p:txBody>
          <a:bodyPr/>
          <a:lstStyle/>
          <a:p>
            <a:fld id="{F749B51A-4345-4294-B44B-7708CFF1B0D2}" type="datetimeFigureOut">
              <a:rPr lang="ar-EG" smtClean="0"/>
              <a:t>25/09/1444</a:t>
            </a:fld>
            <a:endParaRPr lang="ar-EG"/>
          </a:p>
        </p:txBody>
      </p:sp>
      <p:sp>
        <p:nvSpPr>
          <p:cNvPr id="5" name="عنصر نائب للتذييل 4">
            <a:extLst>
              <a:ext uri="{FF2B5EF4-FFF2-40B4-BE49-F238E27FC236}">
                <a16:creationId xmlns:a16="http://schemas.microsoft.com/office/drawing/2014/main" id="{E9CB37B8-6F74-4CC2-B509-0DECC9DB875D}"/>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4E617158-EB0B-4E4C-BFA1-FDB6CD3284DB}"/>
              </a:ext>
            </a:extLst>
          </p:cNvPr>
          <p:cNvSpPr>
            <a:spLocks noGrp="1"/>
          </p:cNvSpPr>
          <p:nvPr>
            <p:ph type="sldNum" sz="quarter" idx="12"/>
          </p:nvPr>
        </p:nvSpPr>
        <p:spPr/>
        <p:txBody>
          <a:bodyPr/>
          <a:lstStyle/>
          <a:p>
            <a:fld id="{28A26514-3FEC-42E5-A69D-A827C28613E0}" type="slidenum">
              <a:rPr lang="ar-EG" smtClean="0"/>
              <a:t>‹#›</a:t>
            </a:fld>
            <a:endParaRPr lang="ar-EG"/>
          </a:p>
        </p:txBody>
      </p:sp>
    </p:spTree>
    <p:extLst>
      <p:ext uri="{BB962C8B-B14F-4D97-AF65-F5344CB8AC3E}">
        <p14:creationId xmlns:p14="http://schemas.microsoft.com/office/powerpoint/2010/main" val="167718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3393DE8-A3E3-47C3-8141-C230AD585BF5}"/>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عنوان العمودي 2">
            <a:extLst>
              <a:ext uri="{FF2B5EF4-FFF2-40B4-BE49-F238E27FC236}">
                <a16:creationId xmlns:a16="http://schemas.microsoft.com/office/drawing/2014/main" id="{9E49A8EA-99D7-407B-9C8E-4A759CFEEFA4}"/>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a16="http://schemas.microsoft.com/office/drawing/2014/main" id="{D8CDB66F-7516-4358-AAAA-EA4146A95699}"/>
              </a:ext>
            </a:extLst>
          </p:cNvPr>
          <p:cNvSpPr>
            <a:spLocks noGrp="1"/>
          </p:cNvSpPr>
          <p:nvPr>
            <p:ph type="dt" sz="half" idx="10"/>
          </p:nvPr>
        </p:nvSpPr>
        <p:spPr/>
        <p:txBody>
          <a:bodyPr/>
          <a:lstStyle/>
          <a:p>
            <a:fld id="{F749B51A-4345-4294-B44B-7708CFF1B0D2}" type="datetimeFigureOut">
              <a:rPr lang="ar-EG" smtClean="0"/>
              <a:t>25/09/1444</a:t>
            </a:fld>
            <a:endParaRPr lang="ar-EG"/>
          </a:p>
        </p:txBody>
      </p:sp>
      <p:sp>
        <p:nvSpPr>
          <p:cNvPr id="5" name="عنصر نائب للتذييل 4">
            <a:extLst>
              <a:ext uri="{FF2B5EF4-FFF2-40B4-BE49-F238E27FC236}">
                <a16:creationId xmlns:a16="http://schemas.microsoft.com/office/drawing/2014/main" id="{C0A57747-78EB-41DD-BC44-22369E002BAD}"/>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9C1BE1B2-21AF-4CEF-9C37-AA866FAF17EC}"/>
              </a:ext>
            </a:extLst>
          </p:cNvPr>
          <p:cNvSpPr>
            <a:spLocks noGrp="1"/>
          </p:cNvSpPr>
          <p:nvPr>
            <p:ph type="sldNum" sz="quarter" idx="12"/>
          </p:nvPr>
        </p:nvSpPr>
        <p:spPr/>
        <p:txBody>
          <a:bodyPr/>
          <a:lstStyle/>
          <a:p>
            <a:fld id="{28A26514-3FEC-42E5-A69D-A827C28613E0}" type="slidenum">
              <a:rPr lang="ar-EG" smtClean="0"/>
              <a:t>‹#›</a:t>
            </a:fld>
            <a:endParaRPr lang="ar-EG"/>
          </a:p>
        </p:txBody>
      </p:sp>
    </p:spTree>
    <p:extLst>
      <p:ext uri="{BB962C8B-B14F-4D97-AF65-F5344CB8AC3E}">
        <p14:creationId xmlns:p14="http://schemas.microsoft.com/office/powerpoint/2010/main" val="4058626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500AABA3-24CD-4171-8F3A-F79FD766CDD9}"/>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endParaRPr lang="ar-EG"/>
          </a:p>
        </p:txBody>
      </p:sp>
      <p:sp>
        <p:nvSpPr>
          <p:cNvPr id="3" name="عنصر نائب للعنوان العمودي 2">
            <a:extLst>
              <a:ext uri="{FF2B5EF4-FFF2-40B4-BE49-F238E27FC236}">
                <a16:creationId xmlns:a16="http://schemas.microsoft.com/office/drawing/2014/main" id="{E6013114-31C1-4733-868F-1CC8066DE397}"/>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a16="http://schemas.microsoft.com/office/drawing/2014/main" id="{3C75B9F5-39F8-40C7-97C9-40E89533B176}"/>
              </a:ext>
            </a:extLst>
          </p:cNvPr>
          <p:cNvSpPr>
            <a:spLocks noGrp="1"/>
          </p:cNvSpPr>
          <p:nvPr>
            <p:ph type="dt" sz="half" idx="10"/>
          </p:nvPr>
        </p:nvSpPr>
        <p:spPr/>
        <p:txBody>
          <a:bodyPr/>
          <a:lstStyle/>
          <a:p>
            <a:fld id="{F749B51A-4345-4294-B44B-7708CFF1B0D2}" type="datetimeFigureOut">
              <a:rPr lang="ar-EG" smtClean="0"/>
              <a:t>25/09/1444</a:t>
            </a:fld>
            <a:endParaRPr lang="ar-EG"/>
          </a:p>
        </p:txBody>
      </p:sp>
      <p:sp>
        <p:nvSpPr>
          <p:cNvPr id="5" name="عنصر نائب للتذييل 4">
            <a:extLst>
              <a:ext uri="{FF2B5EF4-FFF2-40B4-BE49-F238E27FC236}">
                <a16:creationId xmlns:a16="http://schemas.microsoft.com/office/drawing/2014/main" id="{6F774EDC-9B8A-4825-ACBA-EC4538A68B4D}"/>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66E9B539-CE54-4FB1-B47F-649739A77F4B}"/>
              </a:ext>
            </a:extLst>
          </p:cNvPr>
          <p:cNvSpPr>
            <a:spLocks noGrp="1"/>
          </p:cNvSpPr>
          <p:nvPr>
            <p:ph type="sldNum" sz="quarter" idx="12"/>
          </p:nvPr>
        </p:nvSpPr>
        <p:spPr/>
        <p:txBody>
          <a:bodyPr/>
          <a:lstStyle/>
          <a:p>
            <a:fld id="{28A26514-3FEC-42E5-A69D-A827C28613E0}" type="slidenum">
              <a:rPr lang="ar-EG" smtClean="0"/>
              <a:t>‹#›</a:t>
            </a:fld>
            <a:endParaRPr lang="ar-EG"/>
          </a:p>
        </p:txBody>
      </p:sp>
    </p:spTree>
    <p:extLst>
      <p:ext uri="{BB962C8B-B14F-4D97-AF65-F5344CB8AC3E}">
        <p14:creationId xmlns:p14="http://schemas.microsoft.com/office/powerpoint/2010/main" val="4167013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7D8D651-84F6-42E1-BDE4-352DE4A79A18}"/>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محتوى 2">
            <a:extLst>
              <a:ext uri="{FF2B5EF4-FFF2-40B4-BE49-F238E27FC236}">
                <a16:creationId xmlns:a16="http://schemas.microsoft.com/office/drawing/2014/main" id="{B2E0FF66-1696-4B5C-BAC4-F1980D4A6AA6}"/>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a16="http://schemas.microsoft.com/office/drawing/2014/main" id="{9779AB8A-DAC4-46CE-AFDB-33FA2C5C3DA3}"/>
              </a:ext>
            </a:extLst>
          </p:cNvPr>
          <p:cNvSpPr>
            <a:spLocks noGrp="1"/>
          </p:cNvSpPr>
          <p:nvPr>
            <p:ph type="dt" sz="half" idx="10"/>
          </p:nvPr>
        </p:nvSpPr>
        <p:spPr/>
        <p:txBody>
          <a:bodyPr/>
          <a:lstStyle/>
          <a:p>
            <a:fld id="{F749B51A-4345-4294-B44B-7708CFF1B0D2}" type="datetimeFigureOut">
              <a:rPr lang="ar-EG" smtClean="0"/>
              <a:t>25/09/1444</a:t>
            </a:fld>
            <a:endParaRPr lang="ar-EG"/>
          </a:p>
        </p:txBody>
      </p:sp>
      <p:sp>
        <p:nvSpPr>
          <p:cNvPr id="5" name="عنصر نائب للتذييل 4">
            <a:extLst>
              <a:ext uri="{FF2B5EF4-FFF2-40B4-BE49-F238E27FC236}">
                <a16:creationId xmlns:a16="http://schemas.microsoft.com/office/drawing/2014/main" id="{07717785-9BA3-4D72-AD3D-BD3D96F92C9D}"/>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16F2E551-1779-46D5-8A39-B36F7CC8F978}"/>
              </a:ext>
            </a:extLst>
          </p:cNvPr>
          <p:cNvSpPr>
            <a:spLocks noGrp="1"/>
          </p:cNvSpPr>
          <p:nvPr>
            <p:ph type="sldNum" sz="quarter" idx="12"/>
          </p:nvPr>
        </p:nvSpPr>
        <p:spPr/>
        <p:txBody>
          <a:bodyPr/>
          <a:lstStyle/>
          <a:p>
            <a:fld id="{28A26514-3FEC-42E5-A69D-A827C28613E0}" type="slidenum">
              <a:rPr lang="ar-EG" smtClean="0"/>
              <a:t>‹#›</a:t>
            </a:fld>
            <a:endParaRPr lang="ar-EG"/>
          </a:p>
        </p:txBody>
      </p:sp>
    </p:spTree>
    <p:extLst>
      <p:ext uri="{BB962C8B-B14F-4D97-AF65-F5344CB8AC3E}">
        <p14:creationId xmlns:p14="http://schemas.microsoft.com/office/powerpoint/2010/main" val="273777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C622DFC-0121-406C-A507-5B3316BADED4}"/>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endParaRPr lang="ar-EG"/>
          </a:p>
        </p:txBody>
      </p:sp>
      <p:sp>
        <p:nvSpPr>
          <p:cNvPr id="3" name="عنصر نائب للنص 2">
            <a:extLst>
              <a:ext uri="{FF2B5EF4-FFF2-40B4-BE49-F238E27FC236}">
                <a16:creationId xmlns:a16="http://schemas.microsoft.com/office/drawing/2014/main" id="{DA21FAF0-120A-4D33-AF3E-B723A200F8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E5488C05-5240-4CA9-A81F-0DAADD7AACB2}"/>
              </a:ext>
            </a:extLst>
          </p:cNvPr>
          <p:cNvSpPr>
            <a:spLocks noGrp="1"/>
          </p:cNvSpPr>
          <p:nvPr>
            <p:ph type="dt" sz="half" idx="10"/>
          </p:nvPr>
        </p:nvSpPr>
        <p:spPr/>
        <p:txBody>
          <a:bodyPr/>
          <a:lstStyle/>
          <a:p>
            <a:fld id="{F749B51A-4345-4294-B44B-7708CFF1B0D2}" type="datetimeFigureOut">
              <a:rPr lang="ar-EG" smtClean="0"/>
              <a:t>25/09/1444</a:t>
            </a:fld>
            <a:endParaRPr lang="ar-EG"/>
          </a:p>
        </p:txBody>
      </p:sp>
      <p:sp>
        <p:nvSpPr>
          <p:cNvPr id="5" name="عنصر نائب للتذييل 4">
            <a:extLst>
              <a:ext uri="{FF2B5EF4-FFF2-40B4-BE49-F238E27FC236}">
                <a16:creationId xmlns:a16="http://schemas.microsoft.com/office/drawing/2014/main" id="{AA2A9D43-6459-4447-BFA1-2F88FFCB53E7}"/>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4427BC5A-67AD-468E-B097-0F7A767414FD}"/>
              </a:ext>
            </a:extLst>
          </p:cNvPr>
          <p:cNvSpPr>
            <a:spLocks noGrp="1"/>
          </p:cNvSpPr>
          <p:nvPr>
            <p:ph type="sldNum" sz="quarter" idx="12"/>
          </p:nvPr>
        </p:nvSpPr>
        <p:spPr/>
        <p:txBody>
          <a:bodyPr/>
          <a:lstStyle/>
          <a:p>
            <a:fld id="{28A26514-3FEC-42E5-A69D-A827C28613E0}" type="slidenum">
              <a:rPr lang="ar-EG" smtClean="0"/>
              <a:t>‹#›</a:t>
            </a:fld>
            <a:endParaRPr lang="ar-EG"/>
          </a:p>
        </p:txBody>
      </p:sp>
    </p:spTree>
    <p:extLst>
      <p:ext uri="{BB962C8B-B14F-4D97-AF65-F5344CB8AC3E}">
        <p14:creationId xmlns:p14="http://schemas.microsoft.com/office/powerpoint/2010/main" val="3204504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1285A2C-025C-46A2-BBC4-7351A663F761}"/>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محتوى 2">
            <a:extLst>
              <a:ext uri="{FF2B5EF4-FFF2-40B4-BE49-F238E27FC236}">
                <a16:creationId xmlns:a16="http://schemas.microsoft.com/office/drawing/2014/main" id="{8D36B147-622E-4D3E-B67D-056617FE6478}"/>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محتوى 3">
            <a:extLst>
              <a:ext uri="{FF2B5EF4-FFF2-40B4-BE49-F238E27FC236}">
                <a16:creationId xmlns:a16="http://schemas.microsoft.com/office/drawing/2014/main" id="{9E6B5156-B1AB-4622-9CCB-289BEFD925E1}"/>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تاريخ 4">
            <a:extLst>
              <a:ext uri="{FF2B5EF4-FFF2-40B4-BE49-F238E27FC236}">
                <a16:creationId xmlns:a16="http://schemas.microsoft.com/office/drawing/2014/main" id="{B6D81D30-DAF0-4A80-BED9-443ECB816840}"/>
              </a:ext>
            </a:extLst>
          </p:cNvPr>
          <p:cNvSpPr>
            <a:spLocks noGrp="1"/>
          </p:cNvSpPr>
          <p:nvPr>
            <p:ph type="dt" sz="half" idx="10"/>
          </p:nvPr>
        </p:nvSpPr>
        <p:spPr/>
        <p:txBody>
          <a:bodyPr/>
          <a:lstStyle/>
          <a:p>
            <a:fld id="{F749B51A-4345-4294-B44B-7708CFF1B0D2}" type="datetimeFigureOut">
              <a:rPr lang="ar-EG" smtClean="0"/>
              <a:t>25/09/1444</a:t>
            </a:fld>
            <a:endParaRPr lang="ar-EG"/>
          </a:p>
        </p:txBody>
      </p:sp>
      <p:sp>
        <p:nvSpPr>
          <p:cNvPr id="6" name="عنصر نائب للتذييل 5">
            <a:extLst>
              <a:ext uri="{FF2B5EF4-FFF2-40B4-BE49-F238E27FC236}">
                <a16:creationId xmlns:a16="http://schemas.microsoft.com/office/drawing/2014/main" id="{F6DBD39E-60EC-4FB8-909B-F5CE69BA9793}"/>
              </a:ext>
            </a:extLst>
          </p:cNvPr>
          <p:cNvSpPr>
            <a:spLocks noGrp="1"/>
          </p:cNvSpPr>
          <p:nvPr>
            <p:ph type="ftr" sz="quarter" idx="11"/>
          </p:nvPr>
        </p:nvSpPr>
        <p:spPr/>
        <p:txBody>
          <a:bodyPr/>
          <a:lstStyle/>
          <a:p>
            <a:endParaRPr lang="ar-EG"/>
          </a:p>
        </p:txBody>
      </p:sp>
      <p:sp>
        <p:nvSpPr>
          <p:cNvPr id="7" name="عنصر نائب لرقم الشريحة 6">
            <a:extLst>
              <a:ext uri="{FF2B5EF4-FFF2-40B4-BE49-F238E27FC236}">
                <a16:creationId xmlns:a16="http://schemas.microsoft.com/office/drawing/2014/main" id="{CFD2F44D-77C6-4D69-AE8A-A851C67280AF}"/>
              </a:ext>
            </a:extLst>
          </p:cNvPr>
          <p:cNvSpPr>
            <a:spLocks noGrp="1"/>
          </p:cNvSpPr>
          <p:nvPr>
            <p:ph type="sldNum" sz="quarter" idx="12"/>
          </p:nvPr>
        </p:nvSpPr>
        <p:spPr/>
        <p:txBody>
          <a:bodyPr/>
          <a:lstStyle/>
          <a:p>
            <a:fld id="{28A26514-3FEC-42E5-A69D-A827C28613E0}" type="slidenum">
              <a:rPr lang="ar-EG" smtClean="0"/>
              <a:t>‹#›</a:t>
            </a:fld>
            <a:endParaRPr lang="ar-EG"/>
          </a:p>
        </p:txBody>
      </p:sp>
    </p:spTree>
    <p:extLst>
      <p:ext uri="{BB962C8B-B14F-4D97-AF65-F5344CB8AC3E}">
        <p14:creationId xmlns:p14="http://schemas.microsoft.com/office/powerpoint/2010/main" val="640330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7CB9807-DCB1-4975-81EF-683BF8D67223}"/>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endParaRPr lang="ar-EG"/>
          </a:p>
        </p:txBody>
      </p:sp>
      <p:sp>
        <p:nvSpPr>
          <p:cNvPr id="3" name="عنصر نائب للنص 2">
            <a:extLst>
              <a:ext uri="{FF2B5EF4-FFF2-40B4-BE49-F238E27FC236}">
                <a16:creationId xmlns:a16="http://schemas.microsoft.com/office/drawing/2014/main" id="{8B82E381-E2AC-40B3-9D2B-EF249B7669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798EE47C-0148-40DA-AD14-6FEA4880C5C2}"/>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نص 4">
            <a:extLst>
              <a:ext uri="{FF2B5EF4-FFF2-40B4-BE49-F238E27FC236}">
                <a16:creationId xmlns:a16="http://schemas.microsoft.com/office/drawing/2014/main" id="{9F33E99B-9E6A-4D9F-840F-ECC45163B3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0223A978-E2C6-4906-B006-A453BA45B352}"/>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7" name="عنصر نائب للتاريخ 6">
            <a:extLst>
              <a:ext uri="{FF2B5EF4-FFF2-40B4-BE49-F238E27FC236}">
                <a16:creationId xmlns:a16="http://schemas.microsoft.com/office/drawing/2014/main" id="{C5BF6D75-C190-4B33-921A-AB2F84B4D616}"/>
              </a:ext>
            </a:extLst>
          </p:cNvPr>
          <p:cNvSpPr>
            <a:spLocks noGrp="1"/>
          </p:cNvSpPr>
          <p:nvPr>
            <p:ph type="dt" sz="half" idx="10"/>
          </p:nvPr>
        </p:nvSpPr>
        <p:spPr/>
        <p:txBody>
          <a:bodyPr/>
          <a:lstStyle/>
          <a:p>
            <a:fld id="{F749B51A-4345-4294-B44B-7708CFF1B0D2}" type="datetimeFigureOut">
              <a:rPr lang="ar-EG" smtClean="0"/>
              <a:t>25/09/1444</a:t>
            </a:fld>
            <a:endParaRPr lang="ar-EG"/>
          </a:p>
        </p:txBody>
      </p:sp>
      <p:sp>
        <p:nvSpPr>
          <p:cNvPr id="8" name="عنصر نائب للتذييل 7">
            <a:extLst>
              <a:ext uri="{FF2B5EF4-FFF2-40B4-BE49-F238E27FC236}">
                <a16:creationId xmlns:a16="http://schemas.microsoft.com/office/drawing/2014/main" id="{4CB11A39-4B93-4D9E-9C57-8A2AD510E10D}"/>
              </a:ext>
            </a:extLst>
          </p:cNvPr>
          <p:cNvSpPr>
            <a:spLocks noGrp="1"/>
          </p:cNvSpPr>
          <p:nvPr>
            <p:ph type="ftr" sz="quarter" idx="11"/>
          </p:nvPr>
        </p:nvSpPr>
        <p:spPr/>
        <p:txBody>
          <a:bodyPr/>
          <a:lstStyle/>
          <a:p>
            <a:endParaRPr lang="ar-EG"/>
          </a:p>
        </p:txBody>
      </p:sp>
      <p:sp>
        <p:nvSpPr>
          <p:cNvPr id="9" name="عنصر نائب لرقم الشريحة 8">
            <a:extLst>
              <a:ext uri="{FF2B5EF4-FFF2-40B4-BE49-F238E27FC236}">
                <a16:creationId xmlns:a16="http://schemas.microsoft.com/office/drawing/2014/main" id="{3D6855AB-CE36-4840-9E0D-A1CE56C59BFD}"/>
              </a:ext>
            </a:extLst>
          </p:cNvPr>
          <p:cNvSpPr>
            <a:spLocks noGrp="1"/>
          </p:cNvSpPr>
          <p:nvPr>
            <p:ph type="sldNum" sz="quarter" idx="12"/>
          </p:nvPr>
        </p:nvSpPr>
        <p:spPr/>
        <p:txBody>
          <a:bodyPr/>
          <a:lstStyle/>
          <a:p>
            <a:fld id="{28A26514-3FEC-42E5-A69D-A827C28613E0}" type="slidenum">
              <a:rPr lang="ar-EG" smtClean="0"/>
              <a:t>‹#›</a:t>
            </a:fld>
            <a:endParaRPr lang="ar-EG"/>
          </a:p>
        </p:txBody>
      </p:sp>
    </p:spTree>
    <p:extLst>
      <p:ext uri="{BB962C8B-B14F-4D97-AF65-F5344CB8AC3E}">
        <p14:creationId xmlns:p14="http://schemas.microsoft.com/office/powerpoint/2010/main" val="3348439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2C41E42-6387-4AB3-86DB-F3C34805F3D6}"/>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تاريخ 2">
            <a:extLst>
              <a:ext uri="{FF2B5EF4-FFF2-40B4-BE49-F238E27FC236}">
                <a16:creationId xmlns:a16="http://schemas.microsoft.com/office/drawing/2014/main" id="{8BCCFCBB-A74F-42B3-966D-395D3EB20A93}"/>
              </a:ext>
            </a:extLst>
          </p:cNvPr>
          <p:cNvSpPr>
            <a:spLocks noGrp="1"/>
          </p:cNvSpPr>
          <p:nvPr>
            <p:ph type="dt" sz="half" idx="10"/>
          </p:nvPr>
        </p:nvSpPr>
        <p:spPr/>
        <p:txBody>
          <a:bodyPr/>
          <a:lstStyle/>
          <a:p>
            <a:fld id="{F749B51A-4345-4294-B44B-7708CFF1B0D2}" type="datetimeFigureOut">
              <a:rPr lang="ar-EG" smtClean="0"/>
              <a:t>25/09/1444</a:t>
            </a:fld>
            <a:endParaRPr lang="ar-EG"/>
          </a:p>
        </p:txBody>
      </p:sp>
      <p:sp>
        <p:nvSpPr>
          <p:cNvPr id="4" name="عنصر نائب للتذييل 3">
            <a:extLst>
              <a:ext uri="{FF2B5EF4-FFF2-40B4-BE49-F238E27FC236}">
                <a16:creationId xmlns:a16="http://schemas.microsoft.com/office/drawing/2014/main" id="{BA672E25-09CA-4979-84F0-E6DE4BE962C3}"/>
              </a:ext>
            </a:extLst>
          </p:cNvPr>
          <p:cNvSpPr>
            <a:spLocks noGrp="1"/>
          </p:cNvSpPr>
          <p:nvPr>
            <p:ph type="ftr" sz="quarter" idx="11"/>
          </p:nvPr>
        </p:nvSpPr>
        <p:spPr/>
        <p:txBody>
          <a:bodyPr/>
          <a:lstStyle/>
          <a:p>
            <a:endParaRPr lang="ar-EG"/>
          </a:p>
        </p:txBody>
      </p:sp>
      <p:sp>
        <p:nvSpPr>
          <p:cNvPr id="5" name="عنصر نائب لرقم الشريحة 4">
            <a:extLst>
              <a:ext uri="{FF2B5EF4-FFF2-40B4-BE49-F238E27FC236}">
                <a16:creationId xmlns:a16="http://schemas.microsoft.com/office/drawing/2014/main" id="{74546B6E-49ED-41EE-9B32-8C18E5C1D3DB}"/>
              </a:ext>
            </a:extLst>
          </p:cNvPr>
          <p:cNvSpPr>
            <a:spLocks noGrp="1"/>
          </p:cNvSpPr>
          <p:nvPr>
            <p:ph type="sldNum" sz="quarter" idx="12"/>
          </p:nvPr>
        </p:nvSpPr>
        <p:spPr/>
        <p:txBody>
          <a:bodyPr/>
          <a:lstStyle/>
          <a:p>
            <a:fld id="{28A26514-3FEC-42E5-A69D-A827C28613E0}" type="slidenum">
              <a:rPr lang="ar-EG" smtClean="0"/>
              <a:t>‹#›</a:t>
            </a:fld>
            <a:endParaRPr lang="ar-EG"/>
          </a:p>
        </p:txBody>
      </p:sp>
    </p:spTree>
    <p:extLst>
      <p:ext uri="{BB962C8B-B14F-4D97-AF65-F5344CB8AC3E}">
        <p14:creationId xmlns:p14="http://schemas.microsoft.com/office/powerpoint/2010/main" val="730479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7EB9D89E-D2FE-46F8-8CCD-1A4B34B28B44}"/>
              </a:ext>
            </a:extLst>
          </p:cNvPr>
          <p:cNvSpPr>
            <a:spLocks noGrp="1"/>
          </p:cNvSpPr>
          <p:nvPr>
            <p:ph type="dt" sz="half" idx="10"/>
          </p:nvPr>
        </p:nvSpPr>
        <p:spPr/>
        <p:txBody>
          <a:bodyPr/>
          <a:lstStyle/>
          <a:p>
            <a:fld id="{F749B51A-4345-4294-B44B-7708CFF1B0D2}" type="datetimeFigureOut">
              <a:rPr lang="ar-EG" smtClean="0"/>
              <a:t>25/09/1444</a:t>
            </a:fld>
            <a:endParaRPr lang="ar-EG"/>
          </a:p>
        </p:txBody>
      </p:sp>
      <p:sp>
        <p:nvSpPr>
          <p:cNvPr id="3" name="عنصر نائب للتذييل 2">
            <a:extLst>
              <a:ext uri="{FF2B5EF4-FFF2-40B4-BE49-F238E27FC236}">
                <a16:creationId xmlns:a16="http://schemas.microsoft.com/office/drawing/2014/main" id="{80D4D3C6-547C-41F5-B9EE-113EB48242C0}"/>
              </a:ext>
            </a:extLst>
          </p:cNvPr>
          <p:cNvSpPr>
            <a:spLocks noGrp="1"/>
          </p:cNvSpPr>
          <p:nvPr>
            <p:ph type="ftr" sz="quarter" idx="11"/>
          </p:nvPr>
        </p:nvSpPr>
        <p:spPr/>
        <p:txBody>
          <a:bodyPr/>
          <a:lstStyle/>
          <a:p>
            <a:endParaRPr lang="ar-EG"/>
          </a:p>
        </p:txBody>
      </p:sp>
      <p:sp>
        <p:nvSpPr>
          <p:cNvPr id="4" name="عنصر نائب لرقم الشريحة 3">
            <a:extLst>
              <a:ext uri="{FF2B5EF4-FFF2-40B4-BE49-F238E27FC236}">
                <a16:creationId xmlns:a16="http://schemas.microsoft.com/office/drawing/2014/main" id="{979B890F-08FB-48BF-99D7-1B56C232A960}"/>
              </a:ext>
            </a:extLst>
          </p:cNvPr>
          <p:cNvSpPr>
            <a:spLocks noGrp="1"/>
          </p:cNvSpPr>
          <p:nvPr>
            <p:ph type="sldNum" sz="quarter" idx="12"/>
          </p:nvPr>
        </p:nvSpPr>
        <p:spPr/>
        <p:txBody>
          <a:bodyPr/>
          <a:lstStyle/>
          <a:p>
            <a:fld id="{28A26514-3FEC-42E5-A69D-A827C28613E0}" type="slidenum">
              <a:rPr lang="ar-EG" smtClean="0"/>
              <a:t>‹#›</a:t>
            </a:fld>
            <a:endParaRPr lang="ar-EG"/>
          </a:p>
        </p:txBody>
      </p:sp>
    </p:spTree>
    <p:extLst>
      <p:ext uri="{BB962C8B-B14F-4D97-AF65-F5344CB8AC3E}">
        <p14:creationId xmlns:p14="http://schemas.microsoft.com/office/powerpoint/2010/main" val="4247361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DEC974C-F381-4F7D-ADA7-4F769077F6FB}"/>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EG"/>
          </a:p>
        </p:txBody>
      </p:sp>
      <p:sp>
        <p:nvSpPr>
          <p:cNvPr id="3" name="عنصر نائب للمحتوى 2">
            <a:extLst>
              <a:ext uri="{FF2B5EF4-FFF2-40B4-BE49-F238E27FC236}">
                <a16:creationId xmlns:a16="http://schemas.microsoft.com/office/drawing/2014/main" id="{336241BC-CE8A-44EC-9ABB-A43BF78BC5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نص 3">
            <a:extLst>
              <a:ext uri="{FF2B5EF4-FFF2-40B4-BE49-F238E27FC236}">
                <a16:creationId xmlns:a16="http://schemas.microsoft.com/office/drawing/2014/main" id="{9B0679B3-BA1C-4F1E-BC58-C791628A19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4F54CC5E-1F87-4A50-AE81-DFFEF2D4720D}"/>
              </a:ext>
            </a:extLst>
          </p:cNvPr>
          <p:cNvSpPr>
            <a:spLocks noGrp="1"/>
          </p:cNvSpPr>
          <p:nvPr>
            <p:ph type="dt" sz="half" idx="10"/>
          </p:nvPr>
        </p:nvSpPr>
        <p:spPr/>
        <p:txBody>
          <a:bodyPr/>
          <a:lstStyle/>
          <a:p>
            <a:fld id="{F749B51A-4345-4294-B44B-7708CFF1B0D2}" type="datetimeFigureOut">
              <a:rPr lang="ar-EG" smtClean="0"/>
              <a:t>25/09/1444</a:t>
            </a:fld>
            <a:endParaRPr lang="ar-EG"/>
          </a:p>
        </p:txBody>
      </p:sp>
      <p:sp>
        <p:nvSpPr>
          <p:cNvPr id="6" name="عنصر نائب للتذييل 5">
            <a:extLst>
              <a:ext uri="{FF2B5EF4-FFF2-40B4-BE49-F238E27FC236}">
                <a16:creationId xmlns:a16="http://schemas.microsoft.com/office/drawing/2014/main" id="{2F520AB8-7C93-4052-99B5-E5CCF4A57AEC}"/>
              </a:ext>
            </a:extLst>
          </p:cNvPr>
          <p:cNvSpPr>
            <a:spLocks noGrp="1"/>
          </p:cNvSpPr>
          <p:nvPr>
            <p:ph type="ftr" sz="quarter" idx="11"/>
          </p:nvPr>
        </p:nvSpPr>
        <p:spPr/>
        <p:txBody>
          <a:bodyPr/>
          <a:lstStyle/>
          <a:p>
            <a:endParaRPr lang="ar-EG"/>
          </a:p>
        </p:txBody>
      </p:sp>
      <p:sp>
        <p:nvSpPr>
          <p:cNvPr id="7" name="عنصر نائب لرقم الشريحة 6">
            <a:extLst>
              <a:ext uri="{FF2B5EF4-FFF2-40B4-BE49-F238E27FC236}">
                <a16:creationId xmlns:a16="http://schemas.microsoft.com/office/drawing/2014/main" id="{6B483422-FDCC-454E-A8D8-5913574ECB24}"/>
              </a:ext>
            </a:extLst>
          </p:cNvPr>
          <p:cNvSpPr>
            <a:spLocks noGrp="1"/>
          </p:cNvSpPr>
          <p:nvPr>
            <p:ph type="sldNum" sz="quarter" idx="12"/>
          </p:nvPr>
        </p:nvSpPr>
        <p:spPr/>
        <p:txBody>
          <a:bodyPr/>
          <a:lstStyle/>
          <a:p>
            <a:fld id="{28A26514-3FEC-42E5-A69D-A827C28613E0}" type="slidenum">
              <a:rPr lang="ar-EG" smtClean="0"/>
              <a:t>‹#›</a:t>
            </a:fld>
            <a:endParaRPr lang="ar-EG"/>
          </a:p>
        </p:txBody>
      </p:sp>
    </p:spTree>
    <p:extLst>
      <p:ext uri="{BB962C8B-B14F-4D97-AF65-F5344CB8AC3E}">
        <p14:creationId xmlns:p14="http://schemas.microsoft.com/office/powerpoint/2010/main" val="2928511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23676EC-66D7-4E0F-A6C5-4293DC529718}"/>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EG"/>
          </a:p>
        </p:txBody>
      </p:sp>
      <p:sp>
        <p:nvSpPr>
          <p:cNvPr id="3" name="عنصر نائب للصورة 2">
            <a:extLst>
              <a:ext uri="{FF2B5EF4-FFF2-40B4-BE49-F238E27FC236}">
                <a16:creationId xmlns:a16="http://schemas.microsoft.com/office/drawing/2014/main" id="{E3086044-0696-4A95-9261-9B12E3939C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عنصر نائب للنص 3">
            <a:extLst>
              <a:ext uri="{FF2B5EF4-FFF2-40B4-BE49-F238E27FC236}">
                <a16:creationId xmlns:a16="http://schemas.microsoft.com/office/drawing/2014/main" id="{07A612F3-1F54-4FDB-8AFB-B421C62E88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646710C8-F6B0-4C08-B5ED-379E9CD6AB00}"/>
              </a:ext>
            </a:extLst>
          </p:cNvPr>
          <p:cNvSpPr>
            <a:spLocks noGrp="1"/>
          </p:cNvSpPr>
          <p:nvPr>
            <p:ph type="dt" sz="half" idx="10"/>
          </p:nvPr>
        </p:nvSpPr>
        <p:spPr/>
        <p:txBody>
          <a:bodyPr/>
          <a:lstStyle/>
          <a:p>
            <a:fld id="{F749B51A-4345-4294-B44B-7708CFF1B0D2}" type="datetimeFigureOut">
              <a:rPr lang="ar-EG" smtClean="0"/>
              <a:t>25/09/1444</a:t>
            </a:fld>
            <a:endParaRPr lang="ar-EG"/>
          </a:p>
        </p:txBody>
      </p:sp>
      <p:sp>
        <p:nvSpPr>
          <p:cNvPr id="6" name="عنصر نائب للتذييل 5">
            <a:extLst>
              <a:ext uri="{FF2B5EF4-FFF2-40B4-BE49-F238E27FC236}">
                <a16:creationId xmlns:a16="http://schemas.microsoft.com/office/drawing/2014/main" id="{F12879A5-0BDC-4A2A-AD79-AF0C04D896C1}"/>
              </a:ext>
            </a:extLst>
          </p:cNvPr>
          <p:cNvSpPr>
            <a:spLocks noGrp="1"/>
          </p:cNvSpPr>
          <p:nvPr>
            <p:ph type="ftr" sz="quarter" idx="11"/>
          </p:nvPr>
        </p:nvSpPr>
        <p:spPr/>
        <p:txBody>
          <a:bodyPr/>
          <a:lstStyle/>
          <a:p>
            <a:endParaRPr lang="ar-EG"/>
          </a:p>
        </p:txBody>
      </p:sp>
      <p:sp>
        <p:nvSpPr>
          <p:cNvPr id="7" name="عنصر نائب لرقم الشريحة 6">
            <a:extLst>
              <a:ext uri="{FF2B5EF4-FFF2-40B4-BE49-F238E27FC236}">
                <a16:creationId xmlns:a16="http://schemas.microsoft.com/office/drawing/2014/main" id="{DE6E36B9-2C97-4F5D-A98B-712829DABC9B}"/>
              </a:ext>
            </a:extLst>
          </p:cNvPr>
          <p:cNvSpPr>
            <a:spLocks noGrp="1"/>
          </p:cNvSpPr>
          <p:nvPr>
            <p:ph type="sldNum" sz="quarter" idx="12"/>
          </p:nvPr>
        </p:nvSpPr>
        <p:spPr/>
        <p:txBody>
          <a:bodyPr/>
          <a:lstStyle/>
          <a:p>
            <a:fld id="{28A26514-3FEC-42E5-A69D-A827C28613E0}" type="slidenum">
              <a:rPr lang="ar-EG" smtClean="0"/>
              <a:t>‹#›</a:t>
            </a:fld>
            <a:endParaRPr lang="ar-EG"/>
          </a:p>
        </p:txBody>
      </p:sp>
    </p:spTree>
    <p:extLst>
      <p:ext uri="{BB962C8B-B14F-4D97-AF65-F5344CB8AC3E}">
        <p14:creationId xmlns:p14="http://schemas.microsoft.com/office/powerpoint/2010/main" val="1794010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DFDE"/>
        </a:solidFill>
        <a:effectLst/>
      </p:bgPr>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9421E2EC-99A1-460A-98B4-BB7D4BB8E106}"/>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ar-EG"/>
          </a:p>
        </p:txBody>
      </p:sp>
      <p:sp>
        <p:nvSpPr>
          <p:cNvPr id="3" name="عنصر نائب للنص 2">
            <a:extLst>
              <a:ext uri="{FF2B5EF4-FFF2-40B4-BE49-F238E27FC236}">
                <a16:creationId xmlns:a16="http://schemas.microsoft.com/office/drawing/2014/main" id="{B9FF89C3-A6E9-4A84-A050-909C9AE00F3A}"/>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a16="http://schemas.microsoft.com/office/drawing/2014/main" id="{BB69099C-D7BE-4490-9500-5924AA55AAAF}"/>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749B51A-4345-4294-B44B-7708CFF1B0D2}" type="datetimeFigureOut">
              <a:rPr lang="ar-EG" smtClean="0"/>
              <a:t>25/09/1444</a:t>
            </a:fld>
            <a:endParaRPr lang="ar-EG"/>
          </a:p>
        </p:txBody>
      </p:sp>
      <p:sp>
        <p:nvSpPr>
          <p:cNvPr id="5" name="عنصر نائب للتذييل 4">
            <a:extLst>
              <a:ext uri="{FF2B5EF4-FFF2-40B4-BE49-F238E27FC236}">
                <a16:creationId xmlns:a16="http://schemas.microsoft.com/office/drawing/2014/main" id="{2AF0FCC2-F81D-4355-9E16-2FAA7BC4D3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عنصر نائب لرقم الشريحة 5">
            <a:extLst>
              <a:ext uri="{FF2B5EF4-FFF2-40B4-BE49-F238E27FC236}">
                <a16:creationId xmlns:a16="http://schemas.microsoft.com/office/drawing/2014/main" id="{7930118B-F1E2-4396-B42A-7F6B34518485}"/>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8A26514-3FEC-42E5-A69D-A827C28613E0}" type="slidenum">
              <a:rPr lang="ar-EG" smtClean="0"/>
              <a:t>‹#›</a:t>
            </a:fld>
            <a:endParaRPr lang="ar-EG"/>
          </a:p>
        </p:txBody>
      </p:sp>
      <p:sp>
        <p:nvSpPr>
          <p:cNvPr id="8" name="مربع نص 7">
            <a:extLst>
              <a:ext uri="{FF2B5EF4-FFF2-40B4-BE49-F238E27FC236}">
                <a16:creationId xmlns:a16="http://schemas.microsoft.com/office/drawing/2014/main" id="{A6FBB519-2733-4A92-9000-2E4E21C3E63E}"/>
              </a:ext>
            </a:extLst>
          </p:cNvPr>
          <p:cNvSpPr txBox="1"/>
          <p:nvPr userDrawn="1"/>
        </p:nvSpPr>
        <p:spPr>
          <a:xfrm>
            <a:off x="399905" y="-369332"/>
            <a:ext cx="11369040" cy="307777"/>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400" dirty="0">
                <a:solidFill>
                  <a:schemeClr val="bg1">
                    <a:lumMod val="75000"/>
                  </a:schemeClr>
                </a:solidFill>
              </a:rPr>
              <a:t>هذا القالب من تصميم موقع انجز ( </a:t>
            </a:r>
            <a:r>
              <a:rPr lang="en-US" sz="1400" dirty="0">
                <a:solidFill>
                  <a:schemeClr val="bg1">
                    <a:lumMod val="75000"/>
                  </a:schemeClr>
                </a:solidFill>
              </a:rPr>
              <a:t>ingez-ppt.com</a:t>
            </a:r>
            <a:r>
              <a:rPr lang="ar-SA" sz="1400" dirty="0">
                <a:solidFill>
                  <a:schemeClr val="bg1">
                    <a:lumMod val="75000"/>
                  </a:schemeClr>
                </a:solidFill>
              </a:rPr>
              <a:t> ) : موقع عربي متخصص بتصميم قوالب البوربوينت باللغة العربية</a:t>
            </a:r>
            <a:endParaRPr lang="ar-EG" sz="1400" dirty="0">
              <a:solidFill>
                <a:schemeClr val="bg1">
                  <a:lumMod val="75000"/>
                </a:schemeClr>
              </a:solidFill>
            </a:endParaRPr>
          </a:p>
        </p:txBody>
      </p:sp>
    </p:spTree>
    <p:extLst>
      <p:ext uri="{BB962C8B-B14F-4D97-AF65-F5344CB8AC3E}">
        <p14:creationId xmlns:p14="http://schemas.microsoft.com/office/powerpoint/2010/main" val="2834134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sv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sv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sv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3.sv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sv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3.sv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sv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fonts.google.com/specimen/Harmattan?subset=arabic&amp;preview.text=%D8%A7%D9%84%D8%AD%D8%A8%20%D8%B3%D9%85%D8%A7%D8%A1%20%D9%84%D8%A7%20%D8%AA%D9%85%D8%B7%D8%B1%20%D8%BA%D9%8A%D8%B1%20%D8%A7%D9%84%D8%A3%D8%AD%D9%84%D8%A7%D9%85.&amp;preview.text_type=custo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FDE"/>
        </a:solidFill>
        <a:effectLst/>
      </p:bgPr>
    </p:bg>
    <p:spTree>
      <p:nvGrpSpPr>
        <p:cNvPr id="1" name=""/>
        <p:cNvGrpSpPr/>
        <p:nvPr/>
      </p:nvGrpSpPr>
      <p:grpSpPr>
        <a:xfrm>
          <a:off x="0" y="0"/>
          <a:ext cx="0" cy="0"/>
          <a:chOff x="0" y="0"/>
          <a:chExt cx="0" cy="0"/>
        </a:xfrm>
      </p:grpSpPr>
      <p:sp>
        <p:nvSpPr>
          <p:cNvPr id="7" name="شكل حر: شكل 6">
            <a:extLst>
              <a:ext uri="{FF2B5EF4-FFF2-40B4-BE49-F238E27FC236}">
                <a16:creationId xmlns:a16="http://schemas.microsoft.com/office/drawing/2014/main" id="{04F34A83-9EC0-4B60-81F9-7A7F85EAD44A}"/>
              </a:ext>
            </a:extLst>
          </p:cNvPr>
          <p:cNvSpPr/>
          <p:nvPr/>
        </p:nvSpPr>
        <p:spPr>
          <a:xfrm>
            <a:off x="10071104" y="317873"/>
            <a:ext cx="2238043" cy="2204816"/>
          </a:xfrm>
          <a:custGeom>
            <a:avLst/>
            <a:gdLst>
              <a:gd name="connsiteX0" fmla="*/ 1297936 w 2239843"/>
              <a:gd name="connsiteY0" fmla="*/ 98688 h 2260379"/>
              <a:gd name="connsiteX1" fmla="*/ 2232656 w 2239843"/>
              <a:gd name="connsiteY1" fmla="*/ 1246768 h 2260379"/>
              <a:gd name="connsiteX2" fmla="*/ 1684016 w 2239843"/>
              <a:gd name="connsiteY2" fmla="*/ 2069728 h 2260379"/>
              <a:gd name="connsiteX3" fmla="*/ 850896 w 2239843"/>
              <a:gd name="connsiteY3" fmla="*/ 2151008 h 2260379"/>
              <a:gd name="connsiteX4" fmla="*/ 7616 w 2239843"/>
              <a:gd name="connsiteY4" fmla="*/ 769248 h 2260379"/>
              <a:gd name="connsiteX5" fmla="*/ 485136 w 2239843"/>
              <a:gd name="connsiteY5" fmla="*/ 139328 h 2260379"/>
              <a:gd name="connsiteX6" fmla="*/ 1297936 w 2239843"/>
              <a:gd name="connsiteY6" fmla="*/ 98688 h 2260379"/>
              <a:gd name="connsiteX0" fmla="*/ 1297936 w 2238043"/>
              <a:gd name="connsiteY0" fmla="*/ 98688 h 2157775"/>
              <a:gd name="connsiteX1" fmla="*/ 2232656 w 2238043"/>
              <a:gd name="connsiteY1" fmla="*/ 1246768 h 2157775"/>
              <a:gd name="connsiteX2" fmla="*/ 850896 w 2238043"/>
              <a:gd name="connsiteY2" fmla="*/ 2151008 h 2157775"/>
              <a:gd name="connsiteX3" fmla="*/ 7616 w 2238043"/>
              <a:gd name="connsiteY3" fmla="*/ 769248 h 2157775"/>
              <a:gd name="connsiteX4" fmla="*/ 485136 w 2238043"/>
              <a:gd name="connsiteY4" fmla="*/ 139328 h 2157775"/>
              <a:gd name="connsiteX5" fmla="*/ 1297936 w 2238043"/>
              <a:gd name="connsiteY5" fmla="*/ 98688 h 2157775"/>
              <a:gd name="connsiteX0" fmla="*/ 1297936 w 2238043"/>
              <a:gd name="connsiteY0" fmla="*/ 98688 h 2204816"/>
              <a:gd name="connsiteX1" fmla="*/ 2232656 w 2238043"/>
              <a:gd name="connsiteY1" fmla="*/ 1246768 h 2204816"/>
              <a:gd name="connsiteX2" fmla="*/ 850896 w 2238043"/>
              <a:gd name="connsiteY2" fmla="*/ 2151008 h 2204816"/>
              <a:gd name="connsiteX3" fmla="*/ 7616 w 2238043"/>
              <a:gd name="connsiteY3" fmla="*/ 769248 h 2204816"/>
              <a:gd name="connsiteX4" fmla="*/ 485136 w 2238043"/>
              <a:gd name="connsiteY4" fmla="*/ 139328 h 2204816"/>
              <a:gd name="connsiteX5" fmla="*/ 1297936 w 2238043"/>
              <a:gd name="connsiteY5" fmla="*/ 98688 h 220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8043" h="2204816">
                <a:moveTo>
                  <a:pt x="1297936" y="98688"/>
                </a:moveTo>
                <a:cubicBezTo>
                  <a:pt x="1589189" y="283261"/>
                  <a:pt x="2307163" y="904715"/>
                  <a:pt x="2232656" y="1246768"/>
                </a:cubicBezTo>
                <a:cubicBezTo>
                  <a:pt x="2158149" y="1588821"/>
                  <a:pt x="1435096" y="2423635"/>
                  <a:pt x="850896" y="2151008"/>
                </a:cubicBezTo>
                <a:cubicBezTo>
                  <a:pt x="266696" y="1878381"/>
                  <a:pt x="68576" y="1104528"/>
                  <a:pt x="7616" y="769248"/>
                </a:cubicBezTo>
                <a:cubicBezTo>
                  <a:pt x="-53344" y="433968"/>
                  <a:pt x="265003" y="254475"/>
                  <a:pt x="485136" y="139328"/>
                </a:cubicBezTo>
                <a:cubicBezTo>
                  <a:pt x="705269" y="24181"/>
                  <a:pt x="1006683" y="-85885"/>
                  <a:pt x="1297936" y="98688"/>
                </a:cubicBezTo>
                <a:close/>
              </a:path>
            </a:pathLst>
          </a:custGeom>
          <a:solidFill>
            <a:srgbClr val="A6E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شكل حر: شكل 7">
            <a:extLst>
              <a:ext uri="{FF2B5EF4-FFF2-40B4-BE49-F238E27FC236}">
                <a16:creationId xmlns:a16="http://schemas.microsoft.com/office/drawing/2014/main" id="{7D491AE9-538C-4C21-B0C1-3D0004632857}"/>
              </a:ext>
            </a:extLst>
          </p:cNvPr>
          <p:cNvSpPr/>
          <p:nvPr/>
        </p:nvSpPr>
        <p:spPr>
          <a:xfrm>
            <a:off x="-784680" y="2300063"/>
            <a:ext cx="2243524" cy="1836421"/>
          </a:xfrm>
          <a:custGeom>
            <a:avLst/>
            <a:gdLst>
              <a:gd name="connsiteX0" fmla="*/ 1871800 w 2243524"/>
              <a:gd name="connsiteY0" fmla="*/ 77377 h 1836421"/>
              <a:gd name="connsiteX1" fmla="*/ 1262200 w 2243524"/>
              <a:gd name="connsiteY1" fmla="*/ 118017 h 1836421"/>
              <a:gd name="connsiteX2" fmla="*/ 500200 w 2243524"/>
              <a:gd name="connsiteY2" fmla="*/ 534577 h 1836421"/>
              <a:gd name="connsiteX3" fmla="*/ 2360 w 2243524"/>
              <a:gd name="connsiteY3" fmla="*/ 1428657 h 1836421"/>
              <a:gd name="connsiteX4" fmla="*/ 357960 w 2243524"/>
              <a:gd name="connsiteY4" fmla="*/ 1835057 h 1836421"/>
              <a:gd name="connsiteX5" fmla="*/ 1333320 w 2243524"/>
              <a:gd name="connsiteY5" fmla="*/ 1306737 h 1836421"/>
              <a:gd name="connsiteX6" fmla="*/ 2227400 w 2243524"/>
              <a:gd name="connsiteY6" fmla="*/ 1073057 h 1836421"/>
              <a:gd name="connsiteX7" fmla="*/ 1871800 w 2243524"/>
              <a:gd name="connsiteY7" fmla="*/ 77377 h 183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3524" h="1836421">
                <a:moveTo>
                  <a:pt x="1871800" y="77377"/>
                </a:moveTo>
                <a:cubicBezTo>
                  <a:pt x="1710933" y="-81796"/>
                  <a:pt x="1490800" y="41817"/>
                  <a:pt x="1262200" y="118017"/>
                </a:cubicBezTo>
                <a:cubicBezTo>
                  <a:pt x="1033600" y="194217"/>
                  <a:pt x="710173" y="316137"/>
                  <a:pt x="500200" y="534577"/>
                </a:cubicBezTo>
                <a:cubicBezTo>
                  <a:pt x="290227" y="753017"/>
                  <a:pt x="26067" y="1211910"/>
                  <a:pt x="2360" y="1428657"/>
                </a:cubicBezTo>
                <a:cubicBezTo>
                  <a:pt x="-21347" y="1645404"/>
                  <a:pt x="136133" y="1855377"/>
                  <a:pt x="357960" y="1835057"/>
                </a:cubicBezTo>
                <a:cubicBezTo>
                  <a:pt x="579787" y="1814737"/>
                  <a:pt x="1021747" y="1433737"/>
                  <a:pt x="1333320" y="1306737"/>
                </a:cubicBezTo>
                <a:cubicBezTo>
                  <a:pt x="1644893" y="1179737"/>
                  <a:pt x="2141040" y="1274564"/>
                  <a:pt x="2227400" y="1073057"/>
                </a:cubicBezTo>
                <a:cubicBezTo>
                  <a:pt x="2313760" y="871550"/>
                  <a:pt x="2032667" y="236550"/>
                  <a:pt x="1871800" y="77377"/>
                </a:cubicBezTo>
                <a:close/>
              </a:path>
            </a:pathLst>
          </a:custGeom>
          <a:solidFill>
            <a:srgbClr val="FF7F8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شكل حر: شكل 8">
            <a:extLst>
              <a:ext uri="{FF2B5EF4-FFF2-40B4-BE49-F238E27FC236}">
                <a16:creationId xmlns:a16="http://schemas.microsoft.com/office/drawing/2014/main" id="{C8B70419-674E-408C-BA40-75A92326E929}"/>
              </a:ext>
            </a:extLst>
          </p:cNvPr>
          <p:cNvSpPr/>
          <p:nvPr/>
        </p:nvSpPr>
        <p:spPr>
          <a:xfrm>
            <a:off x="708600" y="-824109"/>
            <a:ext cx="1882319" cy="1648218"/>
          </a:xfrm>
          <a:custGeom>
            <a:avLst/>
            <a:gdLst>
              <a:gd name="connsiteX0" fmla="*/ 94040 w 1882319"/>
              <a:gd name="connsiteY0" fmla="*/ 426731 h 1648218"/>
              <a:gd name="connsiteX1" fmla="*/ 683320 w 1882319"/>
              <a:gd name="connsiteY1" fmla="*/ 11 h 1648218"/>
              <a:gd name="connsiteX2" fmla="*/ 1607880 w 1882319"/>
              <a:gd name="connsiteY2" fmla="*/ 436891 h 1648218"/>
              <a:gd name="connsiteX3" fmla="*/ 1861880 w 1882319"/>
              <a:gd name="connsiteY3" fmla="*/ 975371 h 1648218"/>
              <a:gd name="connsiteX4" fmla="*/ 1171000 w 1882319"/>
              <a:gd name="connsiteY4" fmla="*/ 1605291 h 1648218"/>
              <a:gd name="connsiteX5" fmla="*/ 114360 w 1882319"/>
              <a:gd name="connsiteY5" fmla="*/ 1463051 h 1648218"/>
              <a:gd name="connsiteX6" fmla="*/ 94040 w 1882319"/>
              <a:gd name="connsiteY6" fmla="*/ 426731 h 1648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2319" h="1648218">
                <a:moveTo>
                  <a:pt x="94040" y="426731"/>
                </a:moveTo>
                <a:cubicBezTo>
                  <a:pt x="188867" y="182891"/>
                  <a:pt x="431013" y="-1682"/>
                  <a:pt x="683320" y="11"/>
                </a:cubicBezTo>
                <a:cubicBezTo>
                  <a:pt x="935627" y="1704"/>
                  <a:pt x="1411453" y="274331"/>
                  <a:pt x="1607880" y="436891"/>
                </a:cubicBezTo>
                <a:cubicBezTo>
                  <a:pt x="1804307" y="599451"/>
                  <a:pt x="1934693" y="780638"/>
                  <a:pt x="1861880" y="975371"/>
                </a:cubicBezTo>
                <a:cubicBezTo>
                  <a:pt x="1789067" y="1170104"/>
                  <a:pt x="1462253" y="1524011"/>
                  <a:pt x="1171000" y="1605291"/>
                </a:cubicBezTo>
                <a:cubicBezTo>
                  <a:pt x="879747" y="1686571"/>
                  <a:pt x="295547" y="1659478"/>
                  <a:pt x="114360" y="1463051"/>
                </a:cubicBezTo>
                <a:cubicBezTo>
                  <a:pt x="-66827" y="1266624"/>
                  <a:pt x="-787" y="670571"/>
                  <a:pt x="94040" y="426731"/>
                </a:cubicBezTo>
                <a:close/>
              </a:path>
            </a:pathLst>
          </a:custGeom>
          <a:solidFill>
            <a:srgbClr val="742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شكل حر: شكل 9">
            <a:extLst>
              <a:ext uri="{FF2B5EF4-FFF2-40B4-BE49-F238E27FC236}">
                <a16:creationId xmlns:a16="http://schemas.microsoft.com/office/drawing/2014/main" id="{2AEEF5BE-C344-4D57-9215-C0F1E4A8EF06}"/>
              </a:ext>
            </a:extLst>
          </p:cNvPr>
          <p:cNvSpPr/>
          <p:nvPr/>
        </p:nvSpPr>
        <p:spPr>
          <a:xfrm>
            <a:off x="2137546" y="5857340"/>
            <a:ext cx="1588721" cy="1519990"/>
          </a:xfrm>
          <a:custGeom>
            <a:avLst/>
            <a:gdLst>
              <a:gd name="connsiteX0" fmla="*/ 138294 w 1588721"/>
              <a:gd name="connsiteY0" fmla="*/ 218340 h 1519990"/>
              <a:gd name="connsiteX1" fmla="*/ 849494 w 1588721"/>
              <a:gd name="connsiteY1" fmla="*/ 4980 h 1519990"/>
              <a:gd name="connsiteX2" fmla="*/ 1418454 w 1588721"/>
              <a:gd name="connsiteY2" fmla="*/ 360580 h 1519990"/>
              <a:gd name="connsiteX3" fmla="*/ 1570854 w 1588721"/>
              <a:gd name="connsiteY3" fmla="*/ 1173380 h 1519990"/>
              <a:gd name="connsiteX4" fmla="*/ 1073014 w 1588721"/>
              <a:gd name="connsiteY4" fmla="*/ 1518820 h 1519990"/>
              <a:gd name="connsiteX5" fmla="*/ 87494 w 1588721"/>
              <a:gd name="connsiteY5" fmla="*/ 1071780 h 1519990"/>
              <a:gd name="connsiteX6" fmla="*/ 138294 w 1588721"/>
              <a:gd name="connsiteY6" fmla="*/ 218340 h 151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8721" h="1519990">
                <a:moveTo>
                  <a:pt x="138294" y="218340"/>
                </a:moveTo>
                <a:cubicBezTo>
                  <a:pt x="265294" y="40540"/>
                  <a:pt x="636134" y="-18727"/>
                  <a:pt x="849494" y="4980"/>
                </a:cubicBezTo>
                <a:cubicBezTo>
                  <a:pt x="1062854" y="28687"/>
                  <a:pt x="1298227" y="165847"/>
                  <a:pt x="1418454" y="360580"/>
                </a:cubicBezTo>
                <a:cubicBezTo>
                  <a:pt x="1538681" y="555313"/>
                  <a:pt x="1628427" y="980340"/>
                  <a:pt x="1570854" y="1173380"/>
                </a:cubicBezTo>
                <a:cubicBezTo>
                  <a:pt x="1513281" y="1366420"/>
                  <a:pt x="1320241" y="1535753"/>
                  <a:pt x="1073014" y="1518820"/>
                </a:cubicBezTo>
                <a:cubicBezTo>
                  <a:pt x="825787" y="1501887"/>
                  <a:pt x="246667" y="1285140"/>
                  <a:pt x="87494" y="1071780"/>
                </a:cubicBezTo>
                <a:cubicBezTo>
                  <a:pt x="-71679" y="858420"/>
                  <a:pt x="11294" y="396140"/>
                  <a:pt x="138294" y="218340"/>
                </a:cubicBezTo>
                <a:close/>
              </a:path>
            </a:pathLst>
          </a:custGeom>
          <a:solidFill>
            <a:srgbClr val="FFE59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 name="مربع نص 13">
            <a:extLst>
              <a:ext uri="{FF2B5EF4-FFF2-40B4-BE49-F238E27FC236}">
                <a16:creationId xmlns:a16="http://schemas.microsoft.com/office/drawing/2014/main" id="{FF46C56F-2A13-4DD9-95CC-91FEFF572BE9}"/>
              </a:ext>
            </a:extLst>
          </p:cNvPr>
          <p:cNvSpPr txBox="1"/>
          <p:nvPr/>
        </p:nvSpPr>
        <p:spPr>
          <a:xfrm>
            <a:off x="741679" y="1366514"/>
            <a:ext cx="5353869" cy="4339650"/>
          </a:xfrm>
          <a:prstGeom prst="rect">
            <a:avLst/>
          </a:prstGeom>
          <a:noFill/>
        </p:spPr>
        <p:txBody>
          <a:bodyPr wrap="square">
            <a:spAutoFit/>
          </a:bodyPr>
          <a:lstStyle/>
          <a:p>
            <a:pPr algn="ctr"/>
            <a:r>
              <a:rPr lang="ar-SA" sz="13800" dirty="0">
                <a:solidFill>
                  <a:srgbClr val="752B64"/>
                </a:solidFill>
              </a:rPr>
              <a:t>إدارة الوقت</a:t>
            </a:r>
          </a:p>
        </p:txBody>
      </p:sp>
      <p:sp>
        <p:nvSpPr>
          <p:cNvPr id="17" name="شكل حر: شكل 16">
            <a:extLst>
              <a:ext uri="{FF2B5EF4-FFF2-40B4-BE49-F238E27FC236}">
                <a16:creationId xmlns:a16="http://schemas.microsoft.com/office/drawing/2014/main" id="{917C632E-2C3C-4FAB-925C-610217C97062}"/>
              </a:ext>
            </a:extLst>
          </p:cNvPr>
          <p:cNvSpPr/>
          <p:nvPr/>
        </p:nvSpPr>
        <p:spPr>
          <a:xfrm rot="2443668">
            <a:off x="9452351" y="256933"/>
            <a:ext cx="1580905" cy="770066"/>
          </a:xfrm>
          <a:custGeom>
            <a:avLst/>
            <a:gdLst>
              <a:gd name="connsiteX0" fmla="*/ 3070860 w 3070860"/>
              <a:gd name="connsiteY0" fmla="*/ 127719 h 1157598"/>
              <a:gd name="connsiteX1" fmla="*/ 2034540 w 3070860"/>
              <a:gd name="connsiteY1" fmla="*/ 74379 h 1157598"/>
              <a:gd name="connsiteX2" fmla="*/ 2103120 w 3070860"/>
              <a:gd name="connsiteY2" fmla="*/ 1011639 h 1157598"/>
              <a:gd name="connsiteX3" fmla="*/ 2263140 w 3070860"/>
              <a:gd name="connsiteY3" fmla="*/ 661119 h 1157598"/>
              <a:gd name="connsiteX4" fmla="*/ 1424940 w 3070860"/>
              <a:gd name="connsiteY4" fmla="*/ 310599 h 1157598"/>
              <a:gd name="connsiteX5" fmla="*/ 1181100 w 3070860"/>
              <a:gd name="connsiteY5" fmla="*/ 1049739 h 1157598"/>
              <a:gd name="connsiteX6" fmla="*/ 1493520 w 3070860"/>
              <a:gd name="connsiteY6" fmla="*/ 1019259 h 1157598"/>
              <a:gd name="connsiteX7" fmla="*/ 624840 w 3070860"/>
              <a:gd name="connsiteY7" fmla="*/ 493479 h 1157598"/>
              <a:gd name="connsiteX8" fmla="*/ 373380 w 3070860"/>
              <a:gd name="connsiteY8" fmla="*/ 1141179 h 1157598"/>
              <a:gd name="connsiteX9" fmla="*/ 518160 w 3070860"/>
              <a:gd name="connsiteY9" fmla="*/ 935439 h 1157598"/>
              <a:gd name="connsiteX10" fmla="*/ 0 w 3070860"/>
              <a:gd name="connsiteY10" fmla="*/ 623019 h 1157598"/>
              <a:gd name="connsiteX0" fmla="*/ 3070860 w 3070860"/>
              <a:gd name="connsiteY0" fmla="*/ 213527 h 1243406"/>
              <a:gd name="connsiteX1" fmla="*/ 2034540 w 3070860"/>
              <a:gd name="connsiteY1" fmla="*/ 160187 h 1243406"/>
              <a:gd name="connsiteX2" fmla="*/ 2103120 w 3070860"/>
              <a:gd name="connsiteY2" fmla="*/ 1097447 h 1243406"/>
              <a:gd name="connsiteX3" fmla="*/ 2263140 w 3070860"/>
              <a:gd name="connsiteY3" fmla="*/ 746927 h 1243406"/>
              <a:gd name="connsiteX4" fmla="*/ 1424940 w 3070860"/>
              <a:gd name="connsiteY4" fmla="*/ 396407 h 1243406"/>
              <a:gd name="connsiteX5" fmla="*/ 1181100 w 3070860"/>
              <a:gd name="connsiteY5" fmla="*/ 1135547 h 1243406"/>
              <a:gd name="connsiteX6" fmla="*/ 1493520 w 3070860"/>
              <a:gd name="connsiteY6" fmla="*/ 1105067 h 1243406"/>
              <a:gd name="connsiteX7" fmla="*/ 624840 w 3070860"/>
              <a:gd name="connsiteY7" fmla="*/ 579287 h 1243406"/>
              <a:gd name="connsiteX8" fmla="*/ 373380 w 3070860"/>
              <a:gd name="connsiteY8" fmla="*/ 1226987 h 1243406"/>
              <a:gd name="connsiteX9" fmla="*/ 518160 w 3070860"/>
              <a:gd name="connsiteY9" fmla="*/ 1021247 h 1243406"/>
              <a:gd name="connsiteX10" fmla="*/ 0 w 3070860"/>
              <a:gd name="connsiteY10" fmla="*/ 708827 h 1243406"/>
              <a:gd name="connsiteX0" fmla="*/ 3070860 w 3070860"/>
              <a:gd name="connsiteY0" fmla="*/ 134897 h 1164776"/>
              <a:gd name="connsiteX1" fmla="*/ 2034540 w 3070860"/>
              <a:gd name="connsiteY1" fmla="*/ 81557 h 1164776"/>
              <a:gd name="connsiteX2" fmla="*/ 2103120 w 3070860"/>
              <a:gd name="connsiteY2" fmla="*/ 1018817 h 1164776"/>
              <a:gd name="connsiteX3" fmla="*/ 2263140 w 3070860"/>
              <a:gd name="connsiteY3" fmla="*/ 668297 h 1164776"/>
              <a:gd name="connsiteX4" fmla="*/ 1424940 w 3070860"/>
              <a:gd name="connsiteY4" fmla="*/ 317777 h 1164776"/>
              <a:gd name="connsiteX5" fmla="*/ 1181100 w 3070860"/>
              <a:gd name="connsiteY5" fmla="*/ 1056917 h 1164776"/>
              <a:gd name="connsiteX6" fmla="*/ 1493520 w 3070860"/>
              <a:gd name="connsiteY6" fmla="*/ 1026437 h 1164776"/>
              <a:gd name="connsiteX7" fmla="*/ 624840 w 3070860"/>
              <a:gd name="connsiteY7" fmla="*/ 500657 h 1164776"/>
              <a:gd name="connsiteX8" fmla="*/ 373380 w 3070860"/>
              <a:gd name="connsiteY8" fmla="*/ 1148357 h 1164776"/>
              <a:gd name="connsiteX9" fmla="*/ 518160 w 3070860"/>
              <a:gd name="connsiteY9" fmla="*/ 942617 h 1164776"/>
              <a:gd name="connsiteX10" fmla="*/ 0 w 3070860"/>
              <a:gd name="connsiteY10" fmla="*/ 630197 h 1164776"/>
              <a:gd name="connsiteX0" fmla="*/ 2905756 w 2905756"/>
              <a:gd name="connsiteY0" fmla="*/ 338713 h 1103362"/>
              <a:gd name="connsiteX1" fmla="*/ 2034540 w 2905756"/>
              <a:gd name="connsiteY1" fmla="*/ 20143 h 1103362"/>
              <a:gd name="connsiteX2" fmla="*/ 2103120 w 2905756"/>
              <a:gd name="connsiteY2" fmla="*/ 957403 h 1103362"/>
              <a:gd name="connsiteX3" fmla="*/ 2263140 w 2905756"/>
              <a:gd name="connsiteY3" fmla="*/ 606883 h 1103362"/>
              <a:gd name="connsiteX4" fmla="*/ 1424940 w 2905756"/>
              <a:gd name="connsiteY4" fmla="*/ 256363 h 1103362"/>
              <a:gd name="connsiteX5" fmla="*/ 1181100 w 2905756"/>
              <a:gd name="connsiteY5" fmla="*/ 995503 h 1103362"/>
              <a:gd name="connsiteX6" fmla="*/ 1493520 w 2905756"/>
              <a:gd name="connsiteY6" fmla="*/ 965023 h 1103362"/>
              <a:gd name="connsiteX7" fmla="*/ 624840 w 2905756"/>
              <a:gd name="connsiteY7" fmla="*/ 439243 h 1103362"/>
              <a:gd name="connsiteX8" fmla="*/ 373380 w 2905756"/>
              <a:gd name="connsiteY8" fmla="*/ 1086943 h 1103362"/>
              <a:gd name="connsiteX9" fmla="*/ 518160 w 2905756"/>
              <a:gd name="connsiteY9" fmla="*/ 881203 h 1103362"/>
              <a:gd name="connsiteX10" fmla="*/ 0 w 2905756"/>
              <a:gd name="connsiteY10" fmla="*/ 568783 h 1103362"/>
              <a:gd name="connsiteX0" fmla="*/ 2905756 w 2905756"/>
              <a:gd name="connsiteY0" fmla="*/ 357838 h 1122487"/>
              <a:gd name="connsiteX1" fmla="*/ 2034540 w 2905756"/>
              <a:gd name="connsiteY1" fmla="*/ 39268 h 1122487"/>
              <a:gd name="connsiteX2" fmla="*/ 2103120 w 2905756"/>
              <a:gd name="connsiteY2" fmla="*/ 976528 h 1122487"/>
              <a:gd name="connsiteX3" fmla="*/ 2263140 w 2905756"/>
              <a:gd name="connsiteY3" fmla="*/ 626008 h 1122487"/>
              <a:gd name="connsiteX4" fmla="*/ 1424940 w 2905756"/>
              <a:gd name="connsiteY4" fmla="*/ 275488 h 1122487"/>
              <a:gd name="connsiteX5" fmla="*/ 1181100 w 2905756"/>
              <a:gd name="connsiteY5" fmla="*/ 1014628 h 1122487"/>
              <a:gd name="connsiteX6" fmla="*/ 1493520 w 2905756"/>
              <a:gd name="connsiteY6" fmla="*/ 984148 h 1122487"/>
              <a:gd name="connsiteX7" fmla="*/ 624840 w 2905756"/>
              <a:gd name="connsiteY7" fmla="*/ 458368 h 1122487"/>
              <a:gd name="connsiteX8" fmla="*/ 373380 w 2905756"/>
              <a:gd name="connsiteY8" fmla="*/ 1106068 h 1122487"/>
              <a:gd name="connsiteX9" fmla="*/ 518160 w 2905756"/>
              <a:gd name="connsiteY9" fmla="*/ 900328 h 1122487"/>
              <a:gd name="connsiteX10" fmla="*/ 0 w 2905756"/>
              <a:gd name="connsiteY10" fmla="*/ 587908 h 1122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5756" h="1147487">
                <a:moveTo>
                  <a:pt x="2905756" y="382838"/>
                </a:moveTo>
                <a:cubicBezTo>
                  <a:pt x="2786887" y="59003"/>
                  <a:pt x="2276442" y="-97198"/>
                  <a:pt x="2034540" y="64268"/>
                </a:cubicBezTo>
                <a:cubicBezTo>
                  <a:pt x="1792638" y="225734"/>
                  <a:pt x="2065020" y="903738"/>
                  <a:pt x="2103120" y="1001528"/>
                </a:cubicBezTo>
                <a:cubicBezTo>
                  <a:pt x="2141220" y="1099318"/>
                  <a:pt x="2376170" y="767848"/>
                  <a:pt x="2263140" y="651008"/>
                </a:cubicBezTo>
                <a:cubicBezTo>
                  <a:pt x="2150110" y="534168"/>
                  <a:pt x="1725490" y="157961"/>
                  <a:pt x="1424940" y="300488"/>
                </a:cubicBezTo>
                <a:cubicBezTo>
                  <a:pt x="1124390" y="443015"/>
                  <a:pt x="1169670" y="921518"/>
                  <a:pt x="1181100" y="1039628"/>
                </a:cubicBezTo>
                <a:cubicBezTo>
                  <a:pt x="1192530" y="1157738"/>
                  <a:pt x="1586230" y="1101858"/>
                  <a:pt x="1493520" y="1009148"/>
                </a:cubicBezTo>
                <a:cubicBezTo>
                  <a:pt x="1400810" y="916438"/>
                  <a:pt x="929428" y="446681"/>
                  <a:pt x="624840" y="483368"/>
                </a:cubicBezTo>
                <a:cubicBezTo>
                  <a:pt x="320252" y="520055"/>
                  <a:pt x="391160" y="1057408"/>
                  <a:pt x="373380" y="1131068"/>
                </a:cubicBezTo>
                <a:cubicBezTo>
                  <a:pt x="355600" y="1204728"/>
                  <a:pt x="580390" y="1011688"/>
                  <a:pt x="518160" y="925328"/>
                </a:cubicBezTo>
                <a:cubicBezTo>
                  <a:pt x="455930" y="838968"/>
                  <a:pt x="227965" y="725938"/>
                  <a:pt x="0" y="612908"/>
                </a:cubicBezTo>
              </a:path>
            </a:pathLst>
          </a:custGeom>
          <a:noFill/>
          <a:ln w="38100">
            <a:solidFill>
              <a:srgbClr val="742C6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شكل حر: شكل 17">
            <a:extLst>
              <a:ext uri="{FF2B5EF4-FFF2-40B4-BE49-F238E27FC236}">
                <a16:creationId xmlns:a16="http://schemas.microsoft.com/office/drawing/2014/main" id="{6BD793D1-B608-45E1-8D77-DB2D96521206}"/>
              </a:ext>
            </a:extLst>
          </p:cNvPr>
          <p:cNvSpPr/>
          <p:nvPr/>
        </p:nvSpPr>
        <p:spPr>
          <a:xfrm rot="16827602">
            <a:off x="155389" y="3171514"/>
            <a:ext cx="728439" cy="770066"/>
          </a:xfrm>
          <a:custGeom>
            <a:avLst/>
            <a:gdLst>
              <a:gd name="connsiteX0" fmla="*/ 3070860 w 3070860"/>
              <a:gd name="connsiteY0" fmla="*/ 127719 h 1157598"/>
              <a:gd name="connsiteX1" fmla="*/ 2034540 w 3070860"/>
              <a:gd name="connsiteY1" fmla="*/ 74379 h 1157598"/>
              <a:gd name="connsiteX2" fmla="*/ 2103120 w 3070860"/>
              <a:gd name="connsiteY2" fmla="*/ 1011639 h 1157598"/>
              <a:gd name="connsiteX3" fmla="*/ 2263140 w 3070860"/>
              <a:gd name="connsiteY3" fmla="*/ 661119 h 1157598"/>
              <a:gd name="connsiteX4" fmla="*/ 1424940 w 3070860"/>
              <a:gd name="connsiteY4" fmla="*/ 310599 h 1157598"/>
              <a:gd name="connsiteX5" fmla="*/ 1181100 w 3070860"/>
              <a:gd name="connsiteY5" fmla="*/ 1049739 h 1157598"/>
              <a:gd name="connsiteX6" fmla="*/ 1493520 w 3070860"/>
              <a:gd name="connsiteY6" fmla="*/ 1019259 h 1157598"/>
              <a:gd name="connsiteX7" fmla="*/ 624840 w 3070860"/>
              <a:gd name="connsiteY7" fmla="*/ 493479 h 1157598"/>
              <a:gd name="connsiteX8" fmla="*/ 373380 w 3070860"/>
              <a:gd name="connsiteY8" fmla="*/ 1141179 h 1157598"/>
              <a:gd name="connsiteX9" fmla="*/ 518160 w 3070860"/>
              <a:gd name="connsiteY9" fmla="*/ 935439 h 1157598"/>
              <a:gd name="connsiteX10" fmla="*/ 0 w 3070860"/>
              <a:gd name="connsiteY10" fmla="*/ 623019 h 1157598"/>
              <a:gd name="connsiteX0" fmla="*/ 3070860 w 3070860"/>
              <a:gd name="connsiteY0" fmla="*/ 213527 h 1243406"/>
              <a:gd name="connsiteX1" fmla="*/ 2034540 w 3070860"/>
              <a:gd name="connsiteY1" fmla="*/ 160187 h 1243406"/>
              <a:gd name="connsiteX2" fmla="*/ 2103120 w 3070860"/>
              <a:gd name="connsiteY2" fmla="*/ 1097447 h 1243406"/>
              <a:gd name="connsiteX3" fmla="*/ 2263140 w 3070860"/>
              <a:gd name="connsiteY3" fmla="*/ 746927 h 1243406"/>
              <a:gd name="connsiteX4" fmla="*/ 1424940 w 3070860"/>
              <a:gd name="connsiteY4" fmla="*/ 396407 h 1243406"/>
              <a:gd name="connsiteX5" fmla="*/ 1181100 w 3070860"/>
              <a:gd name="connsiteY5" fmla="*/ 1135547 h 1243406"/>
              <a:gd name="connsiteX6" fmla="*/ 1493520 w 3070860"/>
              <a:gd name="connsiteY6" fmla="*/ 1105067 h 1243406"/>
              <a:gd name="connsiteX7" fmla="*/ 624840 w 3070860"/>
              <a:gd name="connsiteY7" fmla="*/ 579287 h 1243406"/>
              <a:gd name="connsiteX8" fmla="*/ 373380 w 3070860"/>
              <a:gd name="connsiteY8" fmla="*/ 1226987 h 1243406"/>
              <a:gd name="connsiteX9" fmla="*/ 518160 w 3070860"/>
              <a:gd name="connsiteY9" fmla="*/ 1021247 h 1243406"/>
              <a:gd name="connsiteX10" fmla="*/ 0 w 3070860"/>
              <a:gd name="connsiteY10" fmla="*/ 708827 h 1243406"/>
              <a:gd name="connsiteX0" fmla="*/ 3070860 w 3070860"/>
              <a:gd name="connsiteY0" fmla="*/ 134897 h 1164776"/>
              <a:gd name="connsiteX1" fmla="*/ 2034540 w 3070860"/>
              <a:gd name="connsiteY1" fmla="*/ 81557 h 1164776"/>
              <a:gd name="connsiteX2" fmla="*/ 2103120 w 3070860"/>
              <a:gd name="connsiteY2" fmla="*/ 1018817 h 1164776"/>
              <a:gd name="connsiteX3" fmla="*/ 2263140 w 3070860"/>
              <a:gd name="connsiteY3" fmla="*/ 668297 h 1164776"/>
              <a:gd name="connsiteX4" fmla="*/ 1424940 w 3070860"/>
              <a:gd name="connsiteY4" fmla="*/ 317777 h 1164776"/>
              <a:gd name="connsiteX5" fmla="*/ 1181100 w 3070860"/>
              <a:gd name="connsiteY5" fmla="*/ 1056917 h 1164776"/>
              <a:gd name="connsiteX6" fmla="*/ 1493520 w 3070860"/>
              <a:gd name="connsiteY6" fmla="*/ 1026437 h 1164776"/>
              <a:gd name="connsiteX7" fmla="*/ 624840 w 3070860"/>
              <a:gd name="connsiteY7" fmla="*/ 500657 h 1164776"/>
              <a:gd name="connsiteX8" fmla="*/ 373380 w 3070860"/>
              <a:gd name="connsiteY8" fmla="*/ 1148357 h 1164776"/>
              <a:gd name="connsiteX9" fmla="*/ 518160 w 3070860"/>
              <a:gd name="connsiteY9" fmla="*/ 942617 h 1164776"/>
              <a:gd name="connsiteX10" fmla="*/ 0 w 3070860"/>
              <a:gd name="connsiteY10" fmla="*/ 630197 h 1164776"/>
              <a:gd name="connsiteX0" fmla="*/ 2905756 w 2905756"/>
              <a:gd name="connsiteY0" fmla="*/ 338713 h 1103362"/>
              <a:gd name="connsiteX1" fmla="*/ 2034540 w 2905756"/>
              <a:gd name="connsiteY1" fmla="*/ 20143 h 1103362"/>
              <a:gd name="connsiteX2" fmla="*/ 2103120 w 2905756"/>
              <a:gd name="connsiteY2" fmla="*/ 957403 h 1103362"/>
              <a:gd name="connsiteX3" fmla="*/ 2263140 w 2905756"/>
              <a:gd name="connsiteY3" fmla="*/ 606883 h 1103362"/>
              <a:gd name="connsiteX4" fmla="*/ 1424940 w 2905756"/>
              <a:gd name="connsiteY4" fmla="*/ 256363 h 1103362"/>
              <a:gd name="connsiteX5" fmla="*/ 1181100 w 2905756"/>
              <a:gd name="connsiteY5" fmla="*/ 995503 h 1103362"/>
              <a:gd name="connsiteX6" fmla="*/ 1493520 w 2905756"/>
              <a:gd name="connsiteY6" fmla="*/ 965023 h 1103362"/>
              <a:gd name="connsiteX7" fmla="*/ 624840 w 2905756"/>
              <a:gd name="connsiteY7" fmla="*/ 439243 h 1103362"/>
              <a:gd name="connsiteX8" fmla="*/ 373380 w 2905756"/>
              <a:gd name="connsiteY8" fmla="*/ 1086943 h 1103362"/>
              <a:gd name="connsiteX9" fmla="*/ 518160 w 2905756"/>
              <a:gd name="connsiteY9" fmla="*/ 881203 h 1103362"/>
              <a:gd name="connsiteX10" fmla="*/ 0 w 2905756"/>
              <a:gd name="connsiteY10" fmla="*/ 568783 h 1103362"/>
              <a:gd name="connsiteX0" fmla="*/ 2905756 w 2905756"/>
              <a:gd name="connsiteY0" fmla="*/ 357838 h 1122487"/>
              <a:gd name="connsiteX1" fmla="*/ 2034540 w 2905756"/>
              <a:gd name="connsiteY1" fmla="*/ 39268 h 1122487"/>
              <a:gd name="connsiteX2" fmla="*/ 2103120 w 2905756"/>
              <a:gd name="connsiteY2" fmla="*/ 976528 h 1122487"/>
              <a:gd name="connsiteX3" fmla="*/ 2263140 w 2905756"/>
              <a:gd name="connsiteY3" fmla="*/ 626008 h 1122487"/>
              <a:gd name="connsiteX4" fmla="*/ 1424940 w 2905756"/>
              <a:gd name="connsiteY4" fmla="*/ 275488 h 1122487"/>
              <a:gd name="connsiteX5" fmla="*/ 1181100 w 2905756"/>
              <a:gd name="connsiteY5" fmla="*/ 1014628 h 1122487"/>
              <a:gd name="connsiteX6" fmla="*/ 1493520 w 2905756"/>
              <a:gd name="connsiteY6" fmla="*/ 984148 h 1122487"/>
              <a:gd name="connsiteX7" fmla="*/ 624840 w 2905756"/>
              <a:gd name="connsiteY7" fmla="*/ 458368 h 1122487"/>
              <a:gd name="connsiteX8" fmla="*/ 373380 w 2905756"/>
              <a:gd name="connsiteY8" fmla="*/ 1106068 h 1122487"/>
              <a:gd name="connsiteX9" fmla="*/ 518160 w 2905756"/>
              <a:gd name="connsiteY9" fmla="*/ 900328 h 1122487"/>
              <a:gd name="connsiteX10" fmla="*/ 0 w 2905756"/>
              <a:gd name="connsiteY10" fmla="*/ 587908 h 1122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5756" h="1147487">
                <a:moveTo>
                  <a:pt x="2905756" y="382838"/>
                </a:moveTo>
                <a:cubicBezTo>
                  <a:pt x="2786887" y="59003"/>
                  <a:pt x="2276442" y="-97198"/>
                  <a:pt x="2034540" y="64268"/>
                </a:cubicBezTo>
                <a:cubicBezTo>
                  <a:pt x="1792638" y="225734"/>
                  <a:pt x="2065020" y="903738"/>
                  <a:pt x="2103120" y="1001528"/>
                </a:cubicBezTo>
                <a:cubicBezTo>
                  <a:pt x="2141220" y="1099318"/>
                  <a:pt x="2376170" y="767848"/>
                  <a:pt x="2263140" y="651008"/>
                </a:cubicBezTo>
                <a:cubicBezTo>
                  <a:pt x="2150110" y="534168"/>
                  <a:pt x="1725490" y="157961"/>
                  <a:pt x="1424940" y="300488"/>
                </a:cubicBezTo>
                <a:cubicBezTo>
                  <a:pt x="1124390" y="443015"/>
                  <a:pt x="1169670" y="921518"/>
                  <a:pt x="1181100" y="1039628"/>
                </a:cubicBezTo>
                <a:cubicBezTo>
                  <a:pt x="1192530" y="1157738"/>
                  <a:pt x="1586230" y="1101858"/>
                  <a:pt x="1493520" y="1009148"/>
                </a:cubicBezTo>
                <a:cubicBezTo>
                  <a:pt x="1400810" y="916438"/>
                  <a:pt x="929428" y="446681"/>
                  <a:pt x="624840" y="483368"/>
                </a:cubicBezTo>
                <a:cubicBezTo>
                  <a:pt x="320252" y="520055"/>
                  <a:pt x="391160" y="1057408"/>
                  <a:pt x="373380" y="1131068"/>
                </a:cubicBezTo>
                <a:cubicBezTo>
                  <a:pt x="355600" y="1204728"/>
                  <a:pt x="580390" y="1011688"/>
                  <a:pt x="518160" y="925328"/>
                </a:cubicBezTo>
                <a:cubicBezTo>
                  <a:pt x="455930" y="838968"/>
                  <a:pt x="227965" y="725938"/>
                  <a:pt x="0" y="612908"/>
                </a:cubicBezTo>
              </a:path>
            </a:pathLst>
          </a:custGeom>
          <a:noFill/>
          <a:ln w="38100">
            <a:solidFill>
              <a:srgbClr val="742C6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9" name="شكل حر: شكل 18">
            <a:extLst>
              <a:ext uri="{FF2B5EF4-FFF2-40B4-BE49-F238E27FC236}">
                <a16:creationId xmlns:a16="http://schemas.microsoft.com/office/drawing/2014/main" id="{64DB9AF5-4CAB-4A48-A3C6-EF59FA4E2DAC}"/>
              </a:ext>
            </a:extLst>
          </p:cNvPr>
          <p:cNvSpPr/>
          <p:nvPr/>
        </p:nvSpPr>
        <p:spPr>
          <a:xfrm rot="9406699">
            <a:off x="11098050" y="5920151"/>
            <a:ext cx="1062919" cy="759047"/>
          </a:xfrm>
          <a:custGeom>
            <a:avLst/>
            <a:gdLst>
              <a:gd name="connsiteX0" fmla="*/ 3070860 w 3070860"/>
              <a:gd name="connsiteY0" fmla="*/ 127719 h 1157598"/>
              <a:gd name="connsiteX1" fmla="*/ 2034540 w 3070860"/>
              <a:gd name="connsiteY1" fmla="*/ 74379 h 1157598"/>
              <a:gd name="connsiteX2" fmla="*/ 2103120 w 3070860"/>
              <a:gd name="connsiteY2" fmla="*/ 1011639 h 1157598"/>
              <a:gd name="connsiteX3" fmla="*/ 2263140 w 3070860"/>
              <a:gd name="connsiteY3" fmla="*/ 661119 h 1157598"/>
              <a:gd name="connsiteX4" fmla="*/ 1424940 w 3070860"/>
              <a:gd name="connsiteY4" fmla="*/ 310599 h 1157598"/>
              <a:gd name="connsiteX5" fmla="*/ 1181100 w 3070860"/>
              <a:gd name="connsiteY5" fmla="*/ 1049739 h 1157598"/>
              <a:gd name="connsiteX6" fmla="*/ 1493520 w 3070860"/>
              <a:gd name="connsiteY6" fmla="*/ 1019259 h 1157598"/>
              <a:gd name="connsiteX7" fmla="*/ 624840 w 3070860"/>
              <a:gd name="connsiteY7" fmla="*/ 493479 h 1157598"/>
              <a:gd name="connsiteX8" fmla="*/ 373380 w 3070860"/>
              <a:gd name="connsiteY8" fmla="*/ 1141179 h 1157598"/>
              <a:gd name="connsiteX9" fmla="*/ 518160 w 3070860"/>
              <a:gd name="connsiteY9" fmla="*/ 935439 h 1157598"/>
              <a:gd name="connsiteX10" fmla="*/ 0 w 3070860"/>
              <a:gd name="connsiteY10" fmla="*/ 623019 h 1157598"/>
              <a:gd name="connsiteX0" fmla="*/ 3070860 w 3070860"/>
              <a:gd name="connsiteY0" fmla="*/ 213527 h 1243406"/>
              <a:gd name="connsiteX1" fmla="*/ 2034540 w 3070860"/>
              <a:gd name="connsiteY1" fmla="*/ 160187 h 1243406"/>
              <a:gd name="connsiteX2" fmla="*/ 2103120 w 3070860"/>
              <a:gd name="connsiteY2" fmla="*/ 1097447 h 1243406"/>
              <a:gd name="connsiteX3" fmla="*/ 2263140 w 3070860"/>
              <a:gd name="connsiteY3" fmla="*/ 746927 h 1243406"/>
              <a:gd name="connsiteX4" fmla="*/ 1424940 w 3070860"/>
              <a:gd name="connsiteY4" fmla="*/ 396407 h 1243406"/>
              <a:gd name="connsiteX5" fmla="*/ 1181100 w 3070860"/>
              <a:gd name="connsiteY5" fmla="*/ 1135547 h 1243406"/>
              <a:gd name="connsiteX6" fmla="*/ 1493520 w 3070860"/>
              <a:gd name="connsiteY6" fmla="*/ 1105067 h 1243406"/>
              <a:gd name="connsiteX7" fmla="*/ 624840 w 3070860"/>
              <a:gd name="connsiteY7" fmla="*/ 579287 h 1243406"/>
              <a:gd name="connsiteX8" fmla="*/ 373380 w 3070860"/>
              <a:gd name="connsiteY8" fmla="*/ 1226987 h 1243406"/>
              <a:gd name="connsiteX9" fmla="*/ 518160 w 3070860"/>
              <a:gd name="connsiteY9" fmla="*/ 1021247 h 1243406"/>
              <a:gd name="connsiteX10" fmla="*/ 0 w 3070860"/>
              <a:gd name="connsiteY10" fmla="*/ 708827 h 1243406"/>
              <a:gd name="connsiteX0" fmla="*/ 3070860 w 3070860"/>
              <a:gd name="connsiteY0" fmla="*/ 134897 h 1164776"/>
              <a:gd name="connsiteX1" fmla="*/ 2034540 w 3070860"/>
              <a:gd name="connsiteY1" fmla="*/ 81557 h 1164776"/>
              <a:gd name="connsiteX2" fmla="*/ 2103120 w 3070860"/>
              <a:gd name="connsiteY2" fmla="*/ 1018817 h 1164776"/>
              <a:gd name="connsiteX3" fmla="*/ 2263140 w 3070860"/>
              <a:gd name="connsiteY3" fmla="*/ 668297 h 1164776"/>
              <a:gd name="connsiteX4" fmla="*/ 1424940 w 3070860"/>
              <a:gd name="connsiteY4" fmla="*/ 317777 h 1164776"/>
              <a:gd name="connsiteX5" fmla="*/ 1181100 w 3070860"/>
              <a:gd name="connsiteY5" fmla="*/ 1056917 h 1164776"/>
              <a:gd name="connsiteX6" fmla="*/ 1493520 w 3070860"/>
              <a:gd name="connsiteY6" fmla="*/ 1026437 h 1164776"/>
              <a:gd name="connsiteX7" fmla="*/ 624840 w 3070860"/>
              <a:gd name="connsiteY7" fmla="*/ 500657 h 1164776"/>
              <a:gd name="connsiteX8" fmla="*/ 373380 w 3070860"/>
              <a:gd name="connsiteY8" fmla="*/ 1148357 h 1164776"/>
              <a:gd name="connsiteX9" fmla="*/ 518160 w 3070860"/>
              <a:gd name="connsiteY9" fmla="*/ 942617 h 1164776"/>
              <a:gd name="connsiteX10" fmla="*/ 0 w 3070860"/>
              <a:gd name="connsiteY10" fmla="*/ 630197 h 1164776"/>
              <a:gd name="connsiteX0" fmla="*/ 2905756 w 2905756"/>
              <a:gd name="connsiteY0" fmla="*/ 338713 h 1103362"/>
              <a:gd name="connsiteX1" fmla="*/ 2034540 w 2905756"/>
              <a:gd name="connsiteY1" fmla="*/ 20143 h 1103362"/>
              <a:gd name="connsiteX2" fmla="*/ 2103120 w 2905756"/>
              <a:gd name="connsiteY2" fmla="*/ 957403 h 1103362"/>
              <a:gd name="connsiteX3" fmla="*/ 2263140 w 2905756"/>
              <a:gd name="connsiteY3" fmla="*/ 606883 h 1103362"/>
              <a:gd name="connsiteX4" fmla="*/ 1424940 w 2905756"/>
              <a:gd name="connsiteY4" fmla="*/ 256363 h 1103362"/>
              <a:gd name="connsiteX5" fmla="*/ 1181100 w 2905756"/>
              <a:gd name="connsiteY5" fmla="*/ 995503 h 1103362"/>
              <a:gd name="connsiteX6" fmla="*/ 1493520 w 2905756"/>
              <a:gd name="connsiteY6" fmla="*/ 965023 h 1103362"/>
              <a:gd name="connsiteX7" fmla="*/ 624840 w 2905756"/>
              <a:gd name="connsiteY7" fmla="*/ 439243 h 1103362"/>
              <a:gd name="connsiteX8" fmla="*/ 373380 w 2905756"/>
              <a:gd name="connsiteY8" fmla="*/ 1086943 h 1103362"/>
              <a:gd name="connsiteX9" fmla="*/ 518160 w 2905756"/>
              <a:gd name="connsiteY9" fmla="*/ 881203 h 1103362"/>
              <a:gd name="connsiteX10" fmla="*/ 0 w 2905756"/>
              <a:gd name="connsiteY10" fmla="*/ 568783 h 1103362"/>
              <a:gd name="connsiteX0" fmla="*/ 2905756 w 2905756"/>
              <a:gd name="connsiteY0" fmla="*/ 357838 h 1122487"/>
              <a:gd name="connsiteX1" fmla="*/ 2034540 w 2905756"/>
              <a:gd name="connsiteY1" fmla="*/ 39268 h 1122487"/>
              <a:gd name="connsiteX2" fmla="*/ 2103120 w 2905756"/>
              <a:gd name="connsiteY2" fmla="*/ 976528 h 1122487"/>
              <a:gd name="connsiteX3" fmla="*/ 2263140 w 2905756"/>
              <a:gd name="connsiteY3" fmla="*/ 626008 h 1122487"/>
              <a:gd name="connsiteX4" fmla="*/ 1424940 w 2905756"/>
              <a:gd name="connsiteY4" fmla="*/ 275488 h 1122487"/>
              <a:gd name="connsiteX5" fmla="*/ 1181100 w 2905756"/>
              <a:gd name="connsiteY5" fmla="*/ 1014628 h 1122487"/>
              <a:gd name="connsiteX6" fmla="*/ 1493520 w 2905756"/>
              <a:gd name="connsiteY6" fmla="*/ 984148 h 1122487"/>
              <a:gd name="connsiteX7" fmla="*/ 624840 w 2905756"/>
              <a:gd name="connsiteY7" fmla="*/ 458368 h 1122487"/>
              <a:gd name="connsiteX8" fmla="*/ 373380 w 2905756"/>
              <a:gd name="connsiteY8" fmla="*/ 1106068 h 1122487"/>
              <a:gd name="connsiteX9" fmla="*/ 518160 w 2905756"/>
              <a:gd name="connsiteY9" fmla="*/ 900328 h 1122487"/>
              <a:gd name="connsiteX10" fmla="*/ 0 w 2905756"/>
              <a:gd name="connsiteY10" fmla="*/ 587908 h 1122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533382 w 2533382"/>
              <a:gd name="connsiteY0" fmla="*/ 382838 h 1147487"/>
              <a:gd name="connsiteX1" fmla="*/ 1662166 w 2533382"/>
              <a:gd name="connsiteY1" fmla="*/ 64268 h 1147487"/>
              <a:gd name="connsiteX2" fmla="*/ 1730746 w 2533382"/>
              <a:gd name="connsiteY2" fmla="*/ 1001528 h 1147487"/>
              <a:gd name="connsiteX3" fmla="*/ 1890766 w 2533382"/>
              <a:gd name="connsiteY3" fmla="*/ 651008 h 1147487"/>
              <a:gd name="connsiteX4" fmla="*/ 1052566 w 2533382"/>
              <a:gd name="connsiteY4" fmla="*/ 300488 h 1147487"/>
              <a:gd name="connsiteX5" fmla="*/ 808726 w 2533382"/>
              <a:gd name="connsiteY5" fmla="*/ 1039628 h 1147487"/>
              <a:gd name="connsiteX6" fmla="*/ 1121146 w 2533382"/>
              <a:gd name="connsiteY6" fmla="*/ 1009148 h 1147487"/>
              <a:gd name="connsiteX7" fmla="*/ 252466 w 2533382"/>
              <a:gd name="connsiteY7" fmla="*/ 483368 h 1147487"/>
              <a:gd name="connsiteX8" fmla="*/ 1006 w 2533382"/>
              <a:gd name="connsiteY8" fmla="*/ 1131068 h 1147487"/>
              <a:gd name="connsiteX9" fmla="*/ 145786 w 2533382"/>
              <a:gd name="connsiteY9" fmla="*/ 925328 h 1147487"/>
              <a:gd name="connsiteX0" fmla="*/ 2532377 w 2532377"/>
              <a:gd name="connsiteY0" fmla="*/ 382838 h 1131067"/>
              <a:gd name="connsiteX1" fmla="*/ 1661161 w 2532377"/>
              <a:gd name="connsiteY1" fmla="*/ 64268 h 1131067"/>
              <a:gd name="connsiteX2" fmla="*/ 1729741 w 2532377"/>
              <a:gd name="connsiteY2" fmla="*/ 1001528 h 1131067"/>
              <a:gd name="connsiteX3" fmla="*/ 1889761 w 2532377"/>
              <a:gd name="connsiteY3" fmla="*/ 651008 h 1131067"/>
              <a:gd name="connsiteX4" fmla="*/ 1051561 w 2532377"/>
              <a:gd name="connsiteY4" fmla="*/ 300488 h 1131067"/>
              <a:gd name="connsiteX5" fmla="*/ 807721 w 2532377"/>
              <a:gd name="connsiteY5" fmla="*/ 1039628 h 1131067"/>
              <a:gd name="connsiteX6" fmla="*/ 1120141 w 2532377"/>
              <a:gd name="connsiteY6" fmla="*/ 1009148 h 1131067"/>
              <a:gd name="connsiteX7" fmla="*/ 251461 w 2532377"/>
              <a:gd name="connsiteY7" fmla="*/ 483368 h 1131067"/>
              <a:gd name="connsiteX8" fmla="*/ 1 w 2532377"/>
              <a:gd name="connsiteY8" fmla="*/ 1131068 h 113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2377" h="1131067">
                <a:moveTo>
                  <a:pt x="2532377" y="382838"/>
                </a:moveTo>
                <a:cubicBezTo>
                  <a:pt x="2413508" y="59003"/>
                  <a:pt x="1903063" y="-97198"/>
                  <a:pt x="1661161" y="64268"/>
                </a:cubicBezTo>
                <a:cubicBezTo>
                  <a:pt x="1419259" y="225734"/>
                  <a:pt x="1691641" y="903738"/>
                  <a:pt x="1729741" y="1001528"/>
                </a:cubicBezTo>
                <a:cubicBezTo>
                  <a:pt x="1767841" y="1099318"/>
                  <a:pt x="2002791" y="767848"/>
                  <a:pt x="1889761" y="651008"/>
                </a:cubicBezTo>
                <a:cubicBezTo>
                  <a:pt x="1776731" y="534168"/>
                  <a:pt x="1352111" y="157961"/>
                  <a:pt x="1051561" y="300488"/>
                </a:cubicBezTo>
                <a:cubicBezTo>
                  <a:pt x="751011" y="443015"/>
                  <a:pt x="796291" y="921518"/>
                  <a:pt x="807721" y="1039628"/>
                </a:cubicBezTo>
                <a:cubicBezTo>
                  <a:pt x="819151" y="1157738"/>
                  <a:pt x="1212851" y="1101858"/>
                  <a:pt x="1120141" y="1009148"/>
                </a:cubicBezTo>
                <a:cubicBezTo>
                  <a:pt x="1027431" y="916438"/>
                  <a:pt x="556049" y="446681"/>
                  <a:pt x="251461" y="483368"/>
                </a:cubicBezTo>
                <a:cubicBezTo>
                  <a:pt x="-53127" y="520055"/>
                  <a:pt x="17781" y="1057408"/>
                  <a:pt x="1" y="1131068"/>
                </a:cubicBezTo>
              </a:path>
            </a:pathLst>
          </a:custGeom>
          <a:noFill/>
          <a:ln w="38100">
            <a:solidFill>
              <a:srgbClr val="742C6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4" name="مجموعة 3">
            <a:extLst>
              <a:ext uri="{FF2B5EF4-FFF2-40B4-BE49-F238E27FC236}">
                <a16:creationId xmlns:a16="http://schemas.microsoft.com/office/drawing/2014/main" id="{7FA6C7E6-886A-486F-9397-6F4E80CDC1EB}"/>
              </a:ext>
            </a:extLst>
          </p:cNvPr>
          <p:cNvGrpSpPr/>
          <p:nvPr/>
        </p:nvGrpSpPr>
        <p:grpSpPr>
          <a:xfrm>
            <a:off x="6268720" y="3943028"/>
            <a:ext cx="2397760" cy="2285715"/>
            <a:chOff x="6268720" y="3943028"/>
            <a:chExt cx="2397760" cy="2285715"/>
          </a:xfrm>
        </p:grpSpPr>
        <p:sp>
          <p:nvSpPr>
            <p:cNvPr id="12" name="مستطيل: زوايا مستديرة 11">
              <a:extLst>
                <a:ext uri="{FF2B5EF4-FFF2-40B4-BE49-F238E27FC236}">
                  <a16:creationId xmlns:a16="http://schemas.microsoft.com/office/drawing/2014/main" id="{C9F90269-84F3-4085-BEBE-AE8B30E9CC70}"/>
                </a:ext>
              </a:extLst>
            </p:cNvPr>
            <p:cNvSpPr/>
            <p:nvPr/>
          </p:nvSpPr>
          <p:spPr>
            <a:xfrm>
              <a:off x="6268720" y="3943028"/>
              <a:ext cx="2397760" cy="2285715"/>
            </a:xfrm>
            <a:prstGeom prst="roundRect">
              <a:avLst>
                <a:gd name="adj" fmla="val 3595"/>
              </a:avLst>
            </a:prstGeom>
            <a:solidFill>
              <a:srgbClr val="FFFCF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dirty="0"/>
            </a:p>
          </p:txBody>
        </p:sp>
        <p:grpSp>
          <p:nvGrpSpPr>
            <p:cNvPr id="15" name="مجموعة 14">
              <a:extLst>
                <a:ext uri="{FF2B5EF4-FFF2-40B4-BE49-F238E27FC236}">
                  <a16:creationId xmlns:a16="http://schemas.microsoft.com/office/drawing/2014/main" id="{C47FDA47-7025-4AC7-8A73-537082FEBF54}"/>
                </a:ext>
              </a:extLst>
            </p:cNvPr>
            <p:cNvGrpSpPr/>
            <p:nvPr/>
          </p:nvGrpSpPr>
          <p:grpSpPr>
            <a:xfrm>
              <a:off x="6649322" y="4148687"/>
              <a:ext cx="1615002" cy="1704142"/>
              <a:chOff x="5040441" y="1483872"/>
              <a:chExt cx="2111118" cy="2227641"/>
            </a:xfrm>
          </p:grpSpPr>
          <p:grpSp>
            <p:nvGrpSpPr>
              <p:cNvPr id="16" name="رسم 4" descr="مصباح">
                <a:extLst>
                  <a:ext uri="{FF2B5EF4-FFF2-40B4-BE49-F238E27FC236}">
                    <a16:creationId xmlns:a16="http://schemas.microsoft.com/office/drawing/2014/main" id="{3F27D5E0-9E1D-45DB-A8A7-6E6F46652EFC}"/>
                  </a:ext>
                </a:extLst>
              </p:cNvPr>
              <p:cNvGrpSpPr/>
              <p:nvPr/>
            </p:nvGrpSpPr>
            <p:grpSpPr>
              <a:xfrm>
                <a:off x="5506534" y="1922549"/>
                <a:ext cx="1178934" cy="1788964"/>
                <a:chOff x="5571597" y="1667520"/>
                <a:chExt cx="1048808" cy="1591506"/>
              </a:xfrm>
              <a:solidFill>
                <a:srgbClr val="FFE59F"/>
              </a:solidFill>
            </p:grpSpPr>
            <p:grpSp>
              <p:nvGrpSpPr>
                <p:cNvPr id="32" name="رسم 4" descr="مصباح">
                  <a:extLst>
                    <a:ext uri="{FF2B5EF4-FFF2-40B4-BE49-F238E27FC236}">
                      <a16:creationId xmlns:a16="http://schemas.microsoft.com/office/drawing/2014/main" id="{21C2B24F-8911-4933-8CF8-2FBAFA03B9CE}"/>
                    </a:ext>
                  </a:extLst>
                </p:cNvPr>
                <p:cNvGrpSpPr/>
                <p:nvPr/>
              </p:nvGrpSpPr>
              <p:grpSpPr>
                <a:xfrm>
                  <a:off x="5888677" y="2972433"/>
                  <a:ext cx="414646" cy="286593"/>
                  <a:chOff x="5888677" y="2972433"/>
                  <a:chExt cx="414646" cy="286593"/>
                </a:xfrm>
                <a:grpFill/>
              </p:grpSpPr>
              <p:sp>
                <p:nvSpPr>
                  <p:cNvPr id="34" name="شكل حر: شكل 33">
                    <a:extLst>
                      <a:ext uri="{FF2B5EF4-FFF2-40B4-BE49-F238E27FC236}">
                        <a16:creationId xmlns:a16="http://schemas.microsoft.com/office/drawing/2014/main" id="{4B619215-0B43-4460-BA78-F6196362A72A}"/>
                      </a:ext>
                    </a:extLst>
                  </p:cNvPr>
                  <p:cNvSpPr/>
                  <p:nvPr/>
                </p:nvSpPr>
                <p:spPr>
                  <a:xfrm>
                    <a:off x="5888677" y="2972433"/>
                    <a:ext cx="414646" cy="48781"/>
                  </a:xfrm>
                  <a:custGeom>
                    <a:avLst/>
                    <a:gdLst>
                      <a:gd name="connsiteX0" fmla="*/ 390255 w 414646"/>
                      <a:gd name="connsiteY0" fmla="*/ 48782 h 48781"/>
                      <a:gd name="connsiteX1" fmla="*/ 24391 w 414646"/>
                      <a:gd name="connsiteY1" fmla="*/ 48782 h 48781"/>
                      <a:gd name="connsiteX2" fmla="*/ 0 w 414646"/>
                      <a:gd name="connsiteY2" fmla="*/ 24391 h 48781"/>
                      <a:gd name="connsiteX3" fmla="*/ 24391 w 414646"/>
                      <a:gd name="connsiteY3" fmla="*/ 0 h 48781"/>
                      <a:gd name="connsiteX4" fmla="*/ 390255 w 414646"/>
                      <a:gd name="connsiteY4" fmla="*/ 0 h 48781"/>
                      <a:gd name="connsiteX5" fmla="*/ 414646 w 414646"/>
                      <a:gd name="connsiteY5" fmla="*/ 24391 h 48781"/>
                      <a:gd name="connsiteX6" fmla="*/ 390255 w 414646"/>
                      <a:gd name="connsiteY6" fmla="*/ 48782 h 4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646" h="48781">
                        <a:moveTo>
                          <a:pt x="390255" y="48782"/>
                        </a:moveTo>
                        <a:lnTo>
                          <a:pt x="24391" y="48782"/>
                        </a:lnTo>
                        <a:cubicBezTo>
                          <a:pt x="10921" y="48782"/>
                          <a:pt x="0" y="37861"/>
                          <a:pt x="0" y="24391"/>
                        </a:cubicBezTo>
                        <a:cubicBezTo>
                          <a:pt x="0" y="10921"/>
                          <a:pt x="10921" y="0"/>
                          <a:pt x="24391" y="0"/>
                        </a:cubicBezTo>
                        <a:lnTo>
                          <a:pt x="390255" y="0"/>
                        </a:lnTo>
                        <a:cubicBezTo>
                          <a:pt x="403725" y="0"/>
                          <a:pt x="414646" y="10921"/>
                          <a:pt x="414646" y="24391"/>
                        </a:cubicBezTo>
                        <a:cubicBezTo>
                          <a:pt x="414646" y="37861"/>
                          <a:pt x="403725" y="48782"/>
                          <a:pt x="390255" y="48782"/>
                        </a:cubicBezTo>
                        <a:close/>
                      </a:path>
                    </a:pathLst>
                  </a:custGeom>
                  <a:solidFill>
                    <a:srgbClr val="A6E4E6"/>
                  </a:solidFill>
                  <a:ln w="6092" cap="flat">
                    <a:noFill/>
                    <a:prstDash val="solid"/>
                    <a:miter/>
                  </a:ln>
                </p:spPr>
                <p:txBody>
                  <a:bodyPr rtlCol="1" anchor="ctr"/>
                  <a:lstStyle/>
                  <a:p>
                    <a:endParaRPr lang="ar-SA"/>
                  </a:p>
                </p:txBody>
              </p:sp>
              <p:sp>
                <p:nvSpPr>
                  <p:cNvPr id="35" name="شكل حر: شكل 34">
                    <a:extLst>
                      <a:ext uri="{FF2B5EF4-FFF2-40B4-BE49-F238E27FC236}">
                        <a16:creationId xmlns:a16="http://schemas.microsoft.com/office/drawing/2014/main" id="{F4AF4159-62EE-4B53-A84F-3413CAA5B2A3}"/>
                      </a:ext>
                    </a:extLst>
                  </p:cNvPr>
                  <p:cNvSpPr/>
                  <p:nvPr/>
                </p:nvSpPr>
                <p:spPr>
                  <a:xfrm>
                    <a:off x="5888677" y="3051703"/>
                    <a:ext cx="414646" cy="48781"/>
                  </a:xfrm>
                  <a:custGeom>
                    <a:avLst/>
                    <a:gdLst>
                      <a:gd name="connsiteX0" fmla="*/ 390255 w 414646"/>
                      <a:gd name="connsiteY0" fmla="*/ 48782 h 48781"/>
                      <a:gd name="connsiteX1" fmla="*/ 24391 w 414646"/>
                      <a:gd name="connsiteY1" fmla="*/ 48782 h 48781"/>
                      <a:gd name="connsiteX2" fmla="*/ 0 w 414646"/>
                      <a:gd name="connsiteY2" fmla="*/ 24391 h 48781"/>
                      <a:gd name="connsiteX3" fmla="*/ 24391 w 414646"/>
                      <a:gd name="connsiteY3" fmla="*/ 0 h 48781"/>
                      <a:gd name="connsiteX4" fmla="*/ 390255 w 414646"/>
                      <a:gd name="connsiteY4" fmla="*/ 0 h 48781"/>
                      <a:gd name="connsiteX5" fmla="*/ 414646 w 414646"/>
                      <a:gd name="connsiteY5" fmla="*/ 24391 h 48781"/>
                      <a:gd name="connsiteX6" fmla="*/ 390255 w 414646"/>
                      <a:gd name="connsiteY6" fmla="*/ 48782 h 4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646" h="48781">
                        <a:moveTo>
                          <a:pt x="390255" y="48782"/>
                        </a:moveTo>
                        <a:lnTo>
                          <a:pt x="24391" y="48782"/>
                        </a:lnTo>
                        <a:cubicBezTo>
                          <a:pt x="10921" y="48782"/>
                          <a:pt x="0" y="37861"/>
                          <a:pt x="0" y="24391"/>
                        </a:cubicBezTo>
                        <a:cubicBezTo>
                          <a:pt x="0" y="10921"/>
                          <a:pt x="10921" y="0"/>
                          <a:pt x="24391" y="0"/>
                        </a:cubicBezTo>
                        <a:lnTo>
                          <a:pt x="390255" y="0"/>
                        </a:lnTo>
                        <a:cubicBezTo>
                          <a:pt x="403725" y="0"/>
                          <a:pt x="414646" y="10921"/>
                          <a:pt x="414646" y="24391"/>
                        </a:cubicBezTo>
                        <a:cubicBezTo>
                          <a:pt x="414646" y="37861"/>
                          <a:pt x="403725" y="48782"/>
                          <a:pt x="390255" y="48782"/>
                        </a:cubicBezTo>
                        <a:close/>
                      </a:path>
                    </a:pathLst>
                  </a:custGeom>
                  <a:solidFill>
                    <a:srgbClr val="A6E4E6"/>
                  </a:solidFill>
                  <a:ln w="6092" cap="flat">
                    <a:noFill/>
                    <a:prstDash val="solid"/>
                    <a:miter/>
                  </a:ln>
                </p:spPr>
                <p:txBody>
                  <a:bodyPr rtlCol="1" anchor="ctr"/>
                  <a:lstStyle/>
                  <a:p>
                    <a:endParaRPr lang="ar-SA"/>
                  </a:p>
                </p:txBody>
              </p:sp>
              <p:sp>
                <p:nvSpPr>
                  <p:cNvPr id="36" name="شكل حر: شكل 35">
                    <a:extLst>
                      <a:ext uri="{FF2B5EF4-FFF2-40B4-BE49-F238E27FC236}">
                        <a16:creationId xmlns:a16="http://schemas.microsoft.com/office/drawing/2014/main" id="{82AF5ECC-1CEC-4E19-B7E8-10444DFEA7D0}"/>
                      </a:ext>
                    </a:extLst>
                  </p:cNvPr>
                  <p:cNvSpPr/>
                  <p:nvPr/>
                </p:nvSpPr>
                <p:spPr>
                  <a:xfrm>
                    <a:off x="5888677" y="3130974"/>
                    <a:ext cx="414646" cy="48781"/>
                  </a:xfrm>
                  <a:custGeom>
                    <a:avLst/>
                    <a:gdLst>
                      <a:gd name="connsiteX0" fmla="*/ 390255 w 414646"/>
                      <a:gd name="connsiteY0" fmla="*/ 48782 h 48781"/>
                      <a:gd name="connsiteX1" fmla="*/ 24391 w 414646"/>
                      <a:gd name="connsiteY1" fmla="*/ 48782 h 48781"/>
                      <a:gd name="connsiteX2" fmla="*/ 0 w 414646"/>
                      <a:gd name="connsiteY2" fmla="*/ 24391 h 48781"/>
                      <a:gd name="connsiteX3" fmla="*/ 24391 w 414646"/>
                      <a:gd name="connsiteY3" fmla="*/ 0 h 48781"/>
                      <a:gd name="connsiteX4" fmla="*/ 390255 w 414646"/>
                      <a:gd name="connsiteY4" fmla="*/ 0 h 48781"/>
                      <a:gd name="connsiteX5" fmla="*/ 414646 w 414646"/>
                      <a:gd name="connsiteY5" fmla="*/ 24391 h 48781"/>
                      <a:gd name="connsiteX6" fmla="*/ 390255 w 414646"/>
                      <a:gd name="connsiteY6" fmla="*/ 48782 h 4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646" h="48781">
                        <a:moveTo>
                          <a:pt x="390255" y="48782"/>
                        </a:moveTo>
                        <a:lnTo>
                          <a:pt x="24391" y="48782"/>
                        </a:lnTo>
                        <a:cubicBezTo>
                          <a:pt x="10921" y="48782"/>
                          <a:pt x="0" y="37861"/>
                          <a:pt x="0" y="24391"/>
                        </a:cubicBezTo>
                        <a:cubicBezTo>
                          <a:pt x="0" y="10921"/>
                          <a:pt x="10921" y="0"/>
                          <a:pt x="24391" y="0"/>
                        </a:cubicBezTo>
                        <a:lnTo>
                          <a:pt x="390255" y="0"/>
                        </a:lnTo>
                        <a:cubicBezTo>
                          <a:pt x="403725" y="0"/>
                          <a:pt x="414646" y="10921"/>
                          <a:pt x="414646" y="24391"/>
                        </a:cubicBezTo>
                        <a:cubicBezTo>
                          <a:pt x="414646" y="37861"/>
                          <a:pt x="403725" y="48782"/>
                          <a:pt x="390255" y="48782"/>
                        </a:cubicBezTo>
                        <a:close/>
                      </a:path>
                    </a:pathLst>
                  </a:custGeom>
                  <a:solidFill>
                    <a:srgbClr val="A6E4E6"/>
                  </a:solidFill>
                  <a:ln w="6092" cap="flat">
                    <a:noFill/>
                    <a:prstDash val="solid"/>
                    <a:miter/>
                  </a:ln>
                </p:spPr>
                <p:txBody>
                  <a:bodyPr rtlCol="1" anchor="ctr"/>
                  <a:lstStyle/>
                  <a:p>
                    <a:endParaRPr lang="ar-SA"/>
                  </a:p>
                </p:txBody>
              </p:sp>
              <p:sp>
                <p:nvSpPr>
                  <p:cNvPr id="37" name="شكل حر: شكل 36">
                    <a:extLst>
                      <a:ext uri="{FF2B5EF4-FFF2-40B4-BE49-F238E27FC236}">
                        <a16:creationId xmlns:a16="http://schemas.microsoft.com/office/drawing/2014/main" id="{EEA28A20-DFDB-40AF-8458-5A4E82594406}"/>
                      </a:ext>
                    </a:extLst>
                  </p:cNvPr>
                  <p:cNvSpPr/>
                  <p:nvPr/>
                </p:nvSpPr>
                <p:spPr>
                  <a:xfrm>
                    <a:off x="6010632" y="3210245"/>
                    <a:ext cx="170736" cy="48781"/>
                  </a:xfrm>
                  <a:custGeom>
                    <a:avLst/>
                    <a:gdLst>
                      <a:gd name="connsiteX0" fmla="*/ 146346 w 170736"/>
                      <a:gd name="connsiteY0" fmla="*/ 48782 h 48781"/>
                      <a:gd name="connsiteX1" fmla="*/ 24391 w 170736"/>
                      <a:gd name="connsiteY1" fmla="*/ 48782 h 48781"/>
                      <a:gd name="connsiteX2" fmla="*/ 0 w 170736"/>
                      <a:gd name="connsiteY2" fmla="*/ 24391 h 48781"/>
                      <a:gd name="connsiteX3" fmla="*/ 24391 w 170736"/>
                      <a:gd name="connsiteY3" fmla="*/ 0 h 48781"/>
                      <a:gd name="connsiteX4" fmla="*/ 146346 w 170736"/>
                      <a:gd name="connsiteY4" fmla="*/ 0 h 48781"/>
                      <a:gd name="connsiteX5" fmla="*/ 170737 w 170736"/>
                      <a:gd name="connsiteY5" fmla="*/ 24391 h 48781"/>
                      <a:gd name="connsiteX6" fmla="*/ 146346 w 170736"/>
                      <a:gd name="connsiteY6" fmla="*/ 48782 h 4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736" h="48781">
                        <a:moveTo>
                          <a:pt x="146346" y="48782"/>
                        </a:moveTo>
                        <a:lnTo>
                          <a:pt x="24391" y="48782"/>
                        </a:lnTo>
                        <a:cubicBezTo>
                          <a:pt x="10921" y="48782"/>
                          <a:pt x="0" y="37861"/>
                          <a:pt x="0" y="24391"/>
                        </a:cubicBezTo>
                        <a:cubicBezTo>
                          <a:pt x="0" y="10921"/>
                          <a:pt x="10921" y="0"/>
                          <a:pt x="24391" y="0"/>
                        </a:cubicBezTo>
                        <a:lnTo>
                          <a:pt x="146346" y="0"/>
                        </a:lnTo>
                        <a:cubicBezTo>
                          <a:pt x="159816" y="0"/>
                          <a:pt x="170737" y="10921"/>
                          <a:pt x="170737" y="24391"/>
                        </a:cubicBezTo>
                        <a:cubicBezTo>
                          <a:pt x="170737" y="37861"/>
                          <a:pt x="159816" y="48782"/>
                          <a:pt x="146346" y="48782"/>
                        </a:cubicBezTo>
                        <a:close/>
                      </a:path>
                    </a:pathLst>
                  </a:custGeom>
                  <a:solidFill>
                    <a:srgbClr val="752B64"/>
                  </a:solidFill>
                  <a:ln w="6092" cap="flat">
                    <a:noFill/>
                    <a:prstDash val="solid"/>
                    <a:miter/>
                  </a:ln>
                </p:spPr>
                <p:txBody>
                  <a:bodyPr rtlCol="1" anchor="ctr"/>
                  <a:lstStyle/>
                  <a:p>
                    <a:endParaRPr lang="ar-SA"/>
                  </a:p>
                </p:txBody>
              </p:sp>
            </p:grpSp>
            <p:sp>
              <p:nvSpPr>
                <p:cNvPr id="33" name="شكل حر: شكل 32">
                  <a:extLst>
                    <a:ext uri="{FF2B5EF4-FFF2-40B4-BE49-F238E27FC236}">
                      <a16:creationId xmlns:a16="http://schemas.microsoft.com/office/drawing/2014/main" id="{55C96F3E-6047-463C-95EC-1C84E43077D1}"/>
                    </a:ext>
                  </a:extLst>
                </p:cNvPr>
                <p:cNvSpPr/>
                <p:nvPr/>
              </p:nvSpPr>
              <p:spPr>
                <a:xfrm>
                  <a:off x="5571597" y="1667520"/>
                  <a:ext cx="1048808" cy="1274424"/>
                </a:xfrm>
                <a:custGeom>
                  <a:avLst/>
                  <a:gdLst>
                    <a:gd name="connsiteX0" fmla="*/ 1048808 w 1048808"/>
                    <a:gd name="connsiteY0" fmla="*/ 524403 h 1274424"/>
                    <a:gd name="connsiteX1" fmla="*/ 511726 w 1048808"/>
                    <a:gd name="connsiteY1" fmla="*/ 150 h 1274424"/>
                    <a:gd name="connsiteX2" fmla="*/ 71 w 1048808"/>
                    <a:gd name="connsiteY2" fmla="*/ 533190 h 1274424"/>
                    <a:gd name="connsiteX3" fmla="*/ 162234 w 1048808"/>
                    <a:gd name="connsiteY3" fmla="*/ 903597 h 1274424"/>
                    <a:gd name="connsiteX4" fmla="*/ 341471 w 1048808"/>
                    <a:gd name="connsiteY4" fmla="*/ 1264015 h 1274424"/>
                    <a:gd name="connsiteX5" fmla="*/ 341471 w 1048808"/>
                    <a:gd name="connsiteY5" fmla="*/ 1274424 h 1274424"/>
                    <a:gd name="connsiteX6" fmla="*/ 707335 w 1048808"/>
                    <a:gd name="connsiteY6" fmla="*/ 1274424 h 1274424"/>
                    <a:gd name="connsiteX7" fmla="*/ 707335 w 1048808"/>
                    <a:gd name="connsiteY7" fmla="*/ 1256662 h 1274424"/>
                    <a:gd name="connsiteX8" fmla="*/ 884486 w 1048808"/>
                    <a:gd name="connsiteY8" fmla="*/ 905572 h 1274424"/>
                    <a:gd name="connsiteX9" fmla="*/ 1048808 w 1048808"/>
                    <a:gd name="connsiteY9" fmla="*/ 524403 h 127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8808" h="1274424">
                      <a:moveTo>
                        <a:pt x="1048808" y="524403"/>
                      </a:moveTo>
                      <a:cubicBezTo>
                        <a:pt x="1048808" y="230565"/>
                        <a:pt x="807137" y="-6826"/>
                        <a:pt x="511726" y="150"/>
                      </a:cubicBezTo>
                      <a:cubicBezTo>
                        <a:pt x="225327" y="6906"/>
                        <a:pt x="-4631" y="246748"/>
                        <a:pt x="71" y="533190"/>
                      </a:cubicBezTo>
                      <a:cubicBezTo>
                        <a:pt x="2461" y="678828"/>
                        <a:pt x="64237" y="810009"/>
                        <a:pt x="162234" y="903597"/>
                      </a:cubicBezTo>
                      <a:cubicBezTo>
                        <a:pt x="278493" y="1014636"/>
                        <a:pt x="341471" y="1103243"/>
                        <a:pt x="341471" y="1264015"/>
                      </a:cubicBezTo>
                      <a:lnTo>
                        <a:pt x="341471" y="1274424"/>
                      </a:lnTo>
                      <a:lnTo>
                        <a:pt x="707335" y="1274424"/>
                      </a:lnTo>
                      <a:lnTo>
                        <a:pt x="707335" y="1256662"/>
                      </a:lnTo>
                      <a:cubicBezTo>
                        <a:pt x="707335" y="1099041"/>
                        <a:pt x="769910" y="1013819"/>
                        <a:pt x="884486" y="905572"/>
                      </a:cubicBezTo>
                      <a:cubicBezTo>
                        <a:pt x="985666" y="809990"/>
                        <a:pt x="1048808" y="674584"/>
                        <a:pt x="1048808" y="524403"/>
                      </a:cubicBezTo>
                      <a:close/>
                    </a:path>
                  </a:pathLst>
                </a:custGeom>
                <a:solidFill>
                  <a:srgbClr val="FFC94D"/>
                </a:solidFill>
                <a:ln w="6092" cap="flat">
                  <a:noFill/>
                  <a:prstDash val="solid"/>
                  <a:miter/>
                </a:ln>
              </p:spPr>
              <p:txBody>
                <a:bodyPr rtlCol="1" anchor="ctr"/>
                <a:lstStyle/>
                <a:p>
                  <a:endParaRPr lang="ar-SA"/>
                </a:p>
              </p:txBody>
            </p:sp>
          </p:grpSp>
          <p:grpSp>
            <p:nvGrpSpPr>
              <p:cNvPr id="20" name="رسم 4" descr="مصباح">
                <a:extLst>
                  <a:ext uri="{FF2B5EF4-FFF2-40B4-BE49-F238E27FC236}">
                    <a16:creationId xmlns:a16="http://schemas.microsoft.com/office/drawing/2014/main" id="{45FADC63-2F51-4EE3-8EA3-E1A9760DDE85}"/>
                  </a:ext>
                </a:extLst>
              </p:cNvPr>
              <p:cNvGrpSpPr/>
              <p:nvPr/>
            </p:nvGrpSpPr>
            <p:grpSpPr>
              <a:xfrm>
                <a:off x="5629347" y="2024525"/>
                <a:ext cx="513591" cy="513591"/>
                <a:chOff x="5680854" y="1758240"/>
                <a:chExt cx="456903" cy="456903"/>
              </a:xfrm>
              <a:solidFill>
                <a:srgbClr val="FFFFFF"/>
              </a:solidFill>
            </p:grpSpPr>
            <p:sp>
              <p:nvSpPr>
                <p:cNvPr id="30" name="شكل حر: شكل 29">
                  <a:extLst>
                    <a:ext uri="{FF2B5EF4-FFF2-40B4-BE49-F238E27FC236}">
                      <a16:creationId xmlns:a16="http://schemas.microsoft.com/office/drawing/2014/main" id="{7D15E249-A444-4E99-9C1A-8F6E5A1FD254}"/>
                    </a:ext>
                  </a:extLst>
                </p:cNvPr>
                <p:cNvSpPr/>
                <p:nvPr/>
              </p:nvSpPr>
              <p:spPr>
                <a:xfrm>
                  <a:off x="5737082" y="1758240"/>
                  <a:ext cx="400675" cy="246738"/>
                </a:xfrm>
                <a:custGeom>
                  <a:avLst/>
                  <a:gdLst>
                    <a:gd name="connsiteX0" fmla="*/ 18281 w 400675"/>
                    <a:gd name="connsiteY0" fmla="*/ 246739 h 246738"/>
                    <a:gd name="connsiteX1" fmla="*/ 9140 w 400675"/>
                    <a:gd name="connsiteY1" fmla="*/ 244275 h 246738"/>
                    <a:gd name="connsiteX2" fmla="*/ 2463 w 400675"/>
                    <a:gd name="connsiteY2" fmla="*/ 219281 h 246738"/>
                    <a:gd name="connsiteX3" fmla="*/ 382383 w 400675"/>
                    <a:gd name="connsiteY3" fmla="*/ 0 h 246738"/>
                    <a:gd name="connsiteX4" fmla="*/ 400676 w 400675"/>
                    <a:gd name="connsiteY4" fmla="*/ 18293 h 246738"/>
                    <a:gd name="connsiteX5" fmla="*/ 382383 w 400675"/>
                    <a:gd name="connsiteY5" fmla="*/ 36586 h 246738"/>
                    <a:gd name="connsiteX6" fmla="*/ 34135 w 400675"/>
                    <a:gd name="connsiteY6" fmla="*/ 237604 h 246738"/>
                    <a:gd name="connsiteX7" fmla="*/ 18281 w 400675"/>
                    <a:gd name="connsiteY7" fmla="*/ 246739 h 24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675" h="246738">
                      <a:moveTo>
                        <a:pt x="18281" y="246739"/>
                      </a:moveTo>
                      <a:cubicBezTo>
                        <a:pt x="15171" y="246739"/>
                        <a:pt x="12024" y="245946"/>
                        <a:pt x="9140" y="244275"/>
                      </a:cubicBezTo>
                      <a:cubicBezTo>
                        <a:pt x="390" y="239214"/>
                        <a:pt x="-2598" y="228025"/>
                        <a:pt x="2463" y="219281"/>
                      </a:cubicBezTo>
                      <a:cubicBezTo>
                        <a:pt x="80715" y="84021"/>
                        <a:pt x="226287" y="0"/>
                        <a:pt x="382383" y="0"/>
                      </a:cubicBezTo>
                      <a:cubicBezTo>
                        <a:pt x="392486" y="0"/>
                        <a:pt x="400676" y="8189"/>
                        <a:pt x="400676" y="18293"/>
                      </a:cubicBezTo>
                      <a:cubicBezTo>
                        <a:pt x="400676" y="28397"/>
                        <a:pt x="392486" y="36586"/>
                        <a:pt x="382383" y="36586"/>
                      </a:cubicBezTo>
                      <a:cubicBezTo>
                        <a:pt x="239305" y="36586"/>
                        <a:pt x="105862" y="113613"/>
                        <a:pt x="34135" y="237604"/>
                      </a:cubicBezTo>
                      <a:cubicBezTo>
                        <a:pt x="30744" y="243464"/>
                        <a:pt x="24598" y="246739"/>
                        <a:pt x="18281" y="246739"/>
                      </a:cubicBezTo>
                      <a:close/>
                    </a:path>
                  </a:pathLst>
                </a:custGeom>
                <a:solidFill>
                  <a:srgbClr val="FFFFFF"/>
                </a:solidFill>
                <a:ln w="6092" cap="flat">
                  <a:noFill/>
                  <a:prstDash val="solid"/>
                  <a:miter/>
                </a:ln>
              </p:spPr>
              <p:txBody>
                <a:bodyPr rtlCol="1" anchor="ctr"/>
                <a:lstStyle/>
                <a:p>
                  <a:endParaRPr lang="ar-SA"/>
                </a:p>
              </p:txBody>
            </p:sp>
            <p:sp>
              <p:nvSpPr>
                <p:cNvPr id="31" name="شكل حر: شكل 30">
                  <a:extLst>
                    <a:ext uri="{FF2B5EF4-FFF2-40B4-BE49-F238E27FC236}">
                      <a16:creationId xmlns:a16="http://schemas.microsoft.com/office/drawing/2014/main" id="{74A43279-7946-4DAC-8C11-B0A4CE6EDFF0}"/>
                    </a:ext>
                  </a:extLst>
                </p:cNvPr>
                <p:cNvSpPr/>
                <p:nvPr/>
              </p:nvSpPr>
              <p:spPr>
                <a:xfrm>
                  <a:off x="5680854" y="2070461"/>
                  <a:ext cx="50618" cy="144682"/>
                </a:xfrm>
                <a:custGeom>
                  <a:avLst/>
                  <a:gdLst>
                    <a:gd name="connsiteX0" fmla="*/ 18293 w 50618"/>
                    <a:gd name="connsiteY0" fmla="*/ 144682 h 144682"/>
                    <a:gd name="connsiteX1" fmla="*/ 0 w 50618"/>
                    <a:gd name="connsiteY1" fmla="*/ 126389 h 144682"/>
                    <a:gd name="connsiteX2" fmla="*/ 14641 w 50618"/>
                    <a:gd name="connsiteY2" fmla="*/ 13611 h 144682"/>
                    <a:gd name="connsiteX3" fmla="*/ 37013 w 50618"/>
                    <a:gd name="connsiteY3" fmla="*/ 623 h 144682"/>
                    <a:gd name="connsiteX4" fmla="*/ 50001 w 50618"/>
                    <a:gd name="connsiteY4" fmla="*/ 22996 h 144682"/>
                    <a:gd name="connsiteX5" fmla="*/ 36586 w 50618"/>
                    <a:gd name="connsiteY5" fmla="*/ 126389 h 144682"/>
                    <a:gd name="connsiteX6" fmla="*/ 18293 w 50618"/>
                    <a:gd name="connsiteY6" fmla="*/ 144682 h 144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18" h="144682">
                      <a:moveTo>
                        <a:pt x="18293" y="144682"/>
                      </a:moveTo>
                      <a:cubicBezTo>
                        <a:pt x="8189" y="144682"/>
                        <a:pt x="0" y="136493"/>
                        <a:pt x="0" y="126389"/>
                      </a:cubicBezTo>
                      <a:cubicBezTo>
                        <a:pt x="0" y="88162"/>
                        <a:pt x="4927" y="50216"/>
                        <a:pt x="14641" y="13611"/>
                      </a:cubicBezTo>
                      <a:cubicBezTo>
                        <a:pt x="17232" y="3843"/>
                        <a:pt x="27239" y="-1987"/>
                        <a:pt x="37013" y="623"/>
                      </a:cubicBezTo>
                      <a:cubicBezTo>
                        <a:pt x="46782" y="3215"/>
                        <a:pt x="52593" y="13227"/>
                        <a:pt x="50001" y="22996"/>
                      </a:cubicBezTo>
                      <a:cubicBezTo>
                        <a:pt x="41099" y="56539"/>
                        <a:pt x="36586" y="91333"/>
                        <a:pt x="36586" y="126389"/>
                      </a:cubicBezTo>
                      <a:cubicBezTo>
                        <a:pt x="36586" y="136487"/>
                        <a:pt x="28397" y="144682"/>
                        <a:pt x="18293" y="144682"/>
                      </a:cubicBezTo>
                      <a:close/>
                    </a:path>
                  </a:pathLst>
                </a:custGeom>
                <a:solidFill>
                  <a:srgbClr val="FFFFFF"/>
                </a:solidFill>
                <a:ln w="6092" cap="flat">
                  <a:noFill/>
                  <a:prstDash val="solid"/>
                  <a:miter/>
                </a:ln>
              </p:spPr>
              <p:txBody>
                <a:bodyPr rtlCol="1" anchor="ctr"/>
                <a:lstStyle/>
                <a:p>
                  <a:endParaRPr lang="ar-SA"/>
                </a:p>
              </p:txBody>
            </p:sp>
          </p:grpSp>
          <p:sp>
            <p:nvSpPr>
              <p:cNvPr id="21" name="شكل حر: شكل 20">
                <a:extLst>
                  <a:ext uri="{FF2B5EF4-FFF2-40B4-BE49-F238E27FC236}">
                    <a16:creationId xmlns:a16="http://schemas.microsoft.com/office/drawing/2014/main" id="{875100D4-14FD-49D9-9C56-E0BD46180E40}"/>
                  </a:ext>
                </a:extLst>
              </p:cNvPr>
              <p:cNvSpPr/>
              <p:nvPr/>
            </p:nvSpPr>
            <p:spPr>
              <a:xfrm>
                <a:off x="5808120" y="2655954"/>
                <a:ext cx="575759" cy="700507"/>
              </a:xfrm>
              <a:custGeom>
                <a:avLst/>
                <a:gdLst>
                  <a:gd name="connsiteX0" fmla="*/ 408548 w 512209"/>
                  <a:gd name="connsiteY0" fmla="*/ 0 h 623188"/>
                  <a:gd name="connsiteX1" fmla="*/ 304887 w 512209"/>
                  <a:gd name="connsiteY1" fmla="*/ 103662 h 623188"/>
                  <a:gd name="connsiteX2" fmla="*/ 304887 w 512209"/>
                  <a:gd name="connsiteY2" fmla="*/ 171316 h 623188"/>
                  <a:gd name="connsiteX3" fmla="*/ 207323 w 512209"/>
                  <a:gd name="connsiteY3" fmla="*/ 171316 h 623188"/>
                  <a:gd name="connsiteX4" fmla="*/ 207323 w 512209"/>
                  <a:gd name="connsiteY4" fmla="*/ 103662 h 623188"/>
                  <a:gd name="connsiteX5" fmla="*/ 103662 w 512209"/>
                  <a:gd name="connsiteY5" fmla="*/ 0 h 623188"/>
                  <a:gd name="connsiteX6" fmla="*/ 0 w 512209"/>
                  <a:gd name="connsiteY6" fmla="*/ 103662 h 623188"/>
                  <a:gd name="connsiteX7" fmla="*/ 103662 w 512209"/>
                  <a:gd name="connsiteY7" fmla="*/ 207323 h 623188"/>
                  <a:gd name="connsiteX8" fmla="*/ 170737 w 512209"/>
                  <a:gd name="connsiteY8" fmla="*/ 207323 h 623188"/>
                  <a:gd name="connsiteX9" fmla="*/ 170737 w 512209"/>
                  <a:gd name="connsiteY9" fmla="*/ 623189 h 623188"/>
                  <a:gd name="connsiteX10" fmla="*/ 207323 w 512209"/>
                  <a:gd name="connsiteY10" fmla="*/ 623189 h 623188"/>
                  <a:gd name="connsiteX11" fmla="*/ 207323 w 512209"/>
                  <a:gd name="connsiteY11" fmla="*/ 207902 h 623188"/>
                  <a:gd name="connsiteX12" fmla="*/ 304887 w 512209"/>
                  <a:gd name="connsiteY12" fmla="*/ 207902 h 623188"/>
                  <a:gd name="connsiteX13" fmla="*/ 304887 w 512209"/>
                  <a:gd name="connsiteY13" fmla="*/ 623189 h 623188"/>
                  <a:gd name="connsiteX14" fmla="*/ 341473 w 512209"/>
                  <a:gd name="connsiteY14" fmla="*/ 623189 h 623188"/>
                  <a:gd name="connsiteX15" fmla="*/ 341473 w 512209"/>
                  <a:gd name="connsiteY15" fmla="*/ 207323 h 623188"/>
                  <a:gd name="connsiteX16" fmla="*/ 408548 w 512209"/>
                  <a:gd name="connsiteY16" fmla="*/ 207323 h 623188"/>
                  <a:gd name="connsiteX17" fmla="*/ 512210 w 512209"/>
                  <a:gd name="connsiteY17" fmla="*/ 103662 h 623188"/>
                  <a:gd name="connsiteX18" fmla="*/ 408548 w 512209"/>
                  <a:gd name="connsiteY18" fmla="*/ 0 h 623188"/>
                  <a:gd name="connsiteX19" fmla="*/ 36586 w 512209"/>
                  <a:gd name="connsiteY19" fmla="*/ 103662 h 623188"/>
                  <a:gd name="connsiteX20" fmla="*/ 103662 w 512209"/>
                  <a:gd name="connsiteY20" fmla="*/ 36586 h 623188"/>
                  <a:gd name="connsiteX21" fmla="*/ 170737 w 512209"/>
                  <a:gd name="connsiteY21" fmla="*/ 103662 h 623188"/>
                  <a:gd name="connsiteX22" fmla="*/ 170737 w 512209"/>
                  <a:gd name="connsiteY22" fmla="*/ 170737 h 623188"/>
                  <a:gd name="connsiteX23" fmla="*/ 103662 w 512209"/>
                  <a:gd name="connsiteY23" fmla="*/ 170737 h 623188"/>
                  <a:gd name="connsiteX24" fmla="*/ 36586 w 512209"/>
                  <a:gd name="connsiteY24" fmla="*/ 103662 h 623188"/>
                  <a:gd name="connsiteX25" fmla="*/ 408548 w 512209"/>
                  <a:gd name="connsiteY25" fmla="*/ 170737 h 623188"/>
                  <a:gd name="connsiteX26" fmla="*/ 341473 w 512209"/>
                  <a:gd name="connsiteY26" fmla="*/ 170737 h 623188"/>
                  <a:gd name="connsiteX27" fmla="*/ 341473 w 512209"/>
                  <a:gd name="connsiteY27" fmla="*/ 103662 h 623188"/>
                  <a:gd name="connsiteX28" fmla="*/ 408548 w 512209"/>
                  <a:gd name="connsiteY28" fmla="*/ 36586 h 623188"/>
                  <a:gd name="connsiteX29" fmla="*/ 475623 w 512209"/>
                  <a:gd name="connsiteY29" fmla="*/ 103662 h 623188"/>
                  <a:gd name="connsiteX30" fmla="*/ 408548 w 512209"/>
                  <a:gd name="connsiteY30" fmla="*/ 170737 h 623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12209" h="623188">
                    <a:moveTo>
                      <a:pt x="408548" y="0"/>
                    </a:moveTo>
                    <a:cubicBezTo>
                      <a:pt x="351388" y="0"/>
                      <a:pt x="304887" y="46501"/>
                      <a:pt x="304887" y="103662"/>
                    </a:cubicBezTo>
                    <a:lnTo>
                      <a:pt x="304887" y="171316"/>
                    </a:lnTo>
                    <a:lnTo>
                      <a:pt x="207323" y="171316"/>
                    </a:lnTo>
                    <a:lnTo>
                      <a:pt x="207323" y="103662"/>
                    </a:lnTo>
                    <a:cubicBezTo>
                      <a:pt x="207323" y="46501"/>
                      <a:pt x="160822" y="0"/>
                      <a:pt x="103662" y="0"/>
                    </a:cubicBezTo>
                    <a:cubicBezTo>
                      <a:pt x="46501" y="0"/>
                      <a:pt x="0" y="46501"/>
                      <a:pt x="0" y="103662"/>
                    </a:cubicBezTo>
                    <a:cubicBezTo>
                      <a:pt x="0" y="160822"/>
                      <a:pt x="46501" y="207323"/>
                      <a:pt x="103662" y="207323"/>
                    </a:cubicBezTo>
                    <a:lnTo>
                      <a:pt x="170737" y="207323"/>
                    </a:lnTo>
                    <a:lnTo>
                      <a:pt x="170737" y="623189"/>
                    </a:lnTo>
                    <a:lnTo>
                      <a:pt x="207323" y="623189"/>
                    </a:lnTo>
                    <a:lnTo>
                      <a:pt x="207323" y="207902"/>
                    </a:lnTo>
                    <a:lnTo>
                      <a:pt x="304887" y="207902"/>
                    </a:lnTo>
                    <a:lnTo>
                      <a:pt x="304887" y="623189"/>
                    </a:lnTo>
                    <a:lnTo>
                      <a:pt x="341473" y="623189"/>
                    </a:lnTo>
                    <a:lnTo>
                      <a:pt x="341473" y="207323"/>
                    </a:lnTo>
                    <a:lnTo>
                      <a:pt x="408548" y="207323"/>
                    </a:lnTo>
                    <a:cubicBezTo>
                      <a:pt x="465708" y="207323"/>
                      <a:pt x="512210" y="160822"/>
                      <a:pt x="512210" y="103662"/>
                    </a:cubicBezTo>
                    <a:cubicBezTo>
                      <a:pt x="512210" y="46501"/>
                      <a:pt x="465708" y="0"/>
                      <a:pt x="408548" y="0"/>
                    </a:cubicBezTo>
                    <a:close/>
                    <a:moveTo>
                      <a:pt x="36586" y="103662"/>
                    </a:moveTo>
                    <a:cubicBezTo>
                      <a:pt x="36586" y="66679"/>
                      <a:pt x="66679" y="36586"/>
                      <a:pt x="103662" y="36586"/>
                    </a:cubicBezTo>
                    <a:cubicBezTo>
                      <a:pt x="140644" y="36586"/>
                      <a:pt x="170737" y="66679"/>
                      <a:pt x="170737" y="103662"/>
                    </a:cubicBezTo>
                    <a:lnTo>
                      <a:pt x="170737" y="170737"/>
                    </a:lnTo>
                    <a:lnTo>
                      <a:pt x="103662" y="170737"/>
                    </a:lnTo>
                    <a:cubicBezTo>
                      <a:pt x="66679" y="170737"/>
                      <a:pt x="36586" y="140644"/>
                      <a:pt x="36586" y="103662"/>
                    </a:cubicBezTo>
                    <a:close/>
                    <a:moveTo>
                      <a:pt x="408548" y="170737"/>
                    </a:moveTo>
                    <a:lnTo>
                      <a:pt x="341473" y="170737"/>
                    </a:lnTo>
                    <a:lnTo>
                      <a:pt x="341473" y="103662"/>
                    </a:lnTo>
                    <a:cubicBezTo>
                      <a:pt x="341473" y="66679"/>
                      <a:pt x="371566" y="36586"/>
                      <a:pt x="408548" y="36586"/>
                    </a:cubicBezTo>
                    <a:cubicBezTo>
                      <a:pt x="445531" y="36586"/>
                      <a:pt x="475623" y="66679"/>
                      <a:pt x="475623" y="103662"/>
                    </a:cubicBezTo>
                    <a:cubicBezTo>
                      <a:pt x="475623" y="140644"/>
                      <a:pt x="445531" y="170737"/>
                      <a:pt x="408548" y="170737"/>
                    </a:cubicBezTo>
                    <a:close/>
                  </a:path>
                </a:pathLst>
              </a:custGeom>
              <a:solidFill>
                <a:srgbClr val="FFFFFF"/>
              </a:solidFill>
              <a:ln w="6092" cap="flat">
                <a:noFill/>
                <a:prstDash val="solid"/>
                <a:miter/>
              </a:ln>
            </p:spPr>
            <p:txBody>
              <a:bodyPr rtlCol="1" anchor="ctr"/>
              <a:lstStyle/>
              <a:p>
                <a:endParaRPr lang="ar-SA"/>
              </a:p>
            </p:txBody>
          </p:sp>
          <p:grpSp>
            <p:nvGrpSpPr>
              <p:cNvPr id="22" name="رسم 4" descr="مصباح">
                <a:extLst>
                  <a:ext uri="{FF2B5EF4-FFF2-40B4-BE49-F238E27FC236}">
                    <a16:creationId xmlns:a16="http://schemas.microsoft.com/office/drawing/2014/main" id="{E1341002-77CE-4D83-98DD-8E010F43CC01}"/>
                  </a:ext>
                </a:extLst>
              </p:cNvPr>
              <p:cNvGrpSpPr/>
              <p:nvPr/>
            </p:nvGrpSpPr>
            <p:grpSpPr>
              <a:xfrm>
                <a:off x="5040441" y="1483872"/>
                <a:ext cx="2111118" cy="1809982"/>
                <a:chOff x="5156949" y="1277262"/>
                <a:chExt cx="1878102" cy="1610204"/>
              </a:xfrm>
              <a:solidFill>
                <a:srgbClr val="FFDFDE"/>
              </a:solidFill>
            </p:grpSpPr>
            <p:sp>
              <p:nvSpPr>
                <p:cNvPr id="23" name="شكل حر: شكل 22">
                  <a:extLst>
                    <a:ext uri="{FF2B5EF4-FFF2-40B4-BE49-F238E27FC236}">
                      <a16:creationId xmlns:a16="http://schemas.microsoft.com/office/drawing/2014/main" id="{4F5981A2-8C9D-4348-A221-6467FA1ABA07}"/>
                    </a:ext>
                  </a:extLst>
                </p:cNvPr>
                <p:cNvSpPr/>
                <p:nvPr/>
              </p:nvSpPr>
              <p:spPr>
                <a:xfrm>
                  <a:off x="6071609" y="1277262"/>
                  <a:ext cx="48781" cy="158541"/>
                </a:xfrm>
                <a:custGeom>
                  <a:avLst/>
                  <a:gdLst>
                    <a:gd name="connsiteX0" fmla="*/ 24391 w 48781"/>
                    <a:gd name="connsiteY0" fmla="*/ 158541 h 158541"/>
                    <a:gd name="connsiteX1" fmla="*/ 0 w 48781"/>
                    <a:gd name="connsiteY1" fmla="*/ 134150 h 158541"/>
                    <a:gd name="connsiteX2" fmla="*/ 0 w 48781"/>
                    <a:gd name="connsiteY2" fmla="*/ 24391 h 158541"/>
                    <a:gd name="connsiteX3" fmla="*/ 24391 w 48781"/>
                    <a:gd name="connsiteY3" fmla="*/ 0 h 158541"/>
                    <a:gd name="connsiteX4" fmla="*/ 48782 w 48781"/>
                    <a:gd name="connsiteY4" fmla="*/ 24391 h 158541"/>
                    <a:gd name="connsiteX5" fmla="*/ 48782 w 48781"/>
                    <a:gd name="connsiteY5" fmla="*/ 134150 h 158541"/>
                    <a:gd name="connsiteX6" fmla="*/ 24391 w 48781"/>
                    <a:gd name="connsiteY6" fmla="*/ 158541 h 158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81" h="158541">
                      <a:moveTo>
                        <a:pt x="24391" y="158541"/>
                      </a:moveTo>
                      <a:cubicBezTo>
                        <a:pt x="10921" y="158541"/>
                        <a:pt x="0" y="147620"/>
                        <a:pt x="0" y="134150"/>
                      </a:cubicBezTo>
                      <a:lnTo>
                        <a:pt x="0" y="24391"/>
                      </a:lnTo>
                      <a:cubicBezTo>
                        <a:pt x="0" y="10921"/>
                        <a:pt x="10921" y="0"/>
                        <a:pt x="24391" y="0"/>
                      </a:cubicBezTo>
                      <a:cubicBezTo>
                        <a:pt x="37861" y="0"/>
                        <a:pt x="48782" y="10921"/>
                        <a:pt x="48782" y="24391"/>
                      </a:cubicBezTo>
                      <a:lnTo>
                        <a:pt x="48782" y="134150"/>
                      </a:lnTo>
                      <a:cubicBezTo>
                        <a:pt x="48782" y="147620"/>
                        <a:pt x="37861" y="158541"/>
                        <a:pt x="24391" y="158541"/>
                      </a:cubicBezTo>
                      <a:close/>
                    </a:path>
                  </a:pathLst>
                </a:custGeom>
                <a:grpFill/>
                <a:ln w="6092" cap="flat">
                  <a:noFill/>
                  <a:prstDash val="solid"/>
                  <a:miter/>
                </a:ln>
              </p:spPr>
              <p:txBody>
                <a:bodyPr rtlCol="1" anchor="ctr"/>
                <a:lstStyle/>
                <a:p>
                  <a:endParaRPr lang="ar-SA"/>
                </a:p>
              </p:txBody>
            </p:sp>
            <p:sp>
              <p:nvSpPr>
                <p:cNvPr id="24" name="شكل حر: شكل 23">
                  <a:extLst>
                    <a:ext uri="{FF2B5EF4-FFF2-40B4-BE49-F238E27FC236}">
                      <a16:creationId xmlns:a16="http://schemas.microsoft.com/office/drawing/2014/main" id="{D252BA5D-3C7F-4ECC-BC81-E6E6CF9F95CE}"/>
                    </a:ext>
                  </a:extLst>
                </p:cNvPr>
                <p:cNvSpPr/>
                <p:nvPr/>
              </p:nvSpPr>
              <p:spPr>
                <a:xfrm>
                  <a:off x="5424839" y="1545163"/>
                  <a:ext cx="126402" cy="126390"/>
                </a:xfrm>
                <a:custGeom>
                  <a:avLst/>
                  <a:gdLst>
                    <a:gd name="connsiteX0" fmla="*/ 102011 w 126402"/>
                    <a:gd name="connsiteY0" fmla="*/ 126391 h 126390"/>
                    <a:gd name="connsiteX1" fmla="*/ 84766 w 126402"/>
                    <a:gd name="connsiteY1" fmla="*/ 119250 h 126390"/>
                    <a:gd name="connsiteX2" fmla="*/ 7148 w 126402"/>
                    <a:gd name="connsiteY2" fmla="*/ 41638 h 126390"/>
                    <a:gd name="connsiteX3" fmla="*/ 7148 w 126402"/>
                    <a:gd name="connsiteY3" fmla="*/ 7143 h 126390"/>
                    <a:gd name="connsiteX4" fmla="*/ 41637 w 126402"/>
                    <a:gd name="connsiteY4" fmla="*/ 7143 h 126390"/>
                    <a:gd name="connsiteX5" fmla="*/ 119255 w 126402"/>
                    <a:gd name="connsiteY5" fmla="*/ 84755 h 126390"/>
                    <a:gd name="connsiteX6" fmla="*/ 119255 w 126402"/>
                    <a:gd name="connsiteY6" fmla="*/ 119250 h 126390"/>
                    <a:gd name="connsiteX7" fmla="*/ 102011 w 126402"/>
                    <a:gd name="connsiteY7" fmla="*/ 126391 h 126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402" h="126390">
                      <a:moveTo>
                        <a:pt x="102011" y="126391"/>
                      </a:moveTo>
                      <a:cubicBezTo>
                        <a:pt x="95773" y="126391"/>
                        <a:pt x="89528" y="124007"/>
                        <a:pt x="84766" y="119250"/>
                      </a:cubicBezTo>
                      <a:lnTo>
                        <a:pt x="7148" y="41638"/>
                      </a:lnTo>
                      <a:cubicBezTo>
                        <a:pt x="-2383" y="32114"/>
                        <a:pt x="-2383" y="16668"/>
                        <a:pt x="7148" y="7143"/>
                      </a:cubicBezTo>
                      <a:cubicBezTo>
                        <a:pt x="16667" y="-2381"/>
                        <a:pt x="32112" y="-2381"/>
                        <a:pt x="41637" y="7143"/>
                      </a:cubicBezTo>
                      <a:lnTo>
                        <a:pt x="119255" y="84755"/>
                      </a:lnTo>
                      <a:cubicBezTo>
                        <a:pt x="128786" y="94280"/>
                        <a:pt x="128786" y="109726"/>
                        <a:pt x="119255" y="119250"/>
                      </a:cubicBezTo>
                      <a:cubicBezTo>
                        <a:pt x="114499" y="124007"/>
                        <a:pt x="108255" y="126391"/>
                        <a:pt x="102011" y="126391"/>
                      </a:cubicBezTo>
                      <a:close/>
                    </a:path>
                  </a:pathLst>
                </a:custGeom>
                <a:grpFill/>
                <a:ln w="6092" cap="flat">
                  <a:noFill/>
                  <a:prstDash val="solid"/>
                  <a:miter/>
                </a:ln>
              </p:spPr>
              <p:txBody>
                <a:bodyPr rtlCol="1" anchor="ctr"/>
                <a:lstStyle/>
                <a:p>
                  <a:endParaRPr lang="ar-SA"/>
                </a:p>
              </p:txBody>
            </p:sp>
            <p:sp>
              <p:nvSpPr>
                <p:cNvPr id="25" name="شكل حر: شكل 24">
                  <a:extLst>
                    <a:ext uri="{FF2B5EF4-FFF2-40B4-BE49-F238E27FC236}">
                      <a16:creationId xmlns:a16="http://schemas.microsoft.com/office/drawing/2014/main" id="{1E60165E-53D1-495A-8135-66C0DFAFADDC}"/>
                    </a:ext>
                  </a:extLst>
                </p:cNvPr>
                <p:cNvSpPr/>
                <p:nvPr/>
              </p:nvSpPr>
              <p:spPr>
                <a:xfrm>
                  <a:off x="5156949" y="2191923"/>
                  <a:ext cx="158541" cy="48781"/>
                </a:xfrm>
                <a:custGeom>
                  <a:avLst/>
                  <a:gdLst>
                    <a:gd name="connsiteX0" fmla="*/ 134150 w 158541"/>
                    <a:gd name="connsiteY0" fmla="*/ 48782 h 48781"/>
                    <a:gd name="connsiteX1" fmla="*/ 24391 w 158541"/>
                    <a:gd name="connsiteY1" fmla="*/ 48782 h 48781"/>
                    <a:gd name="connsiteX2" fmla="*/ 0 w 158541"/>
                    <a:gd name="connsiteY2" fmla="*/ 24391 h 48781"/>
                    <a:gd name="connsiteX3" fmla="*/ 24391 w 158541"/>
                    <a:gd name="connsiteY3" fmla="*/ 0 h 48781"/>
                    <a:gd name="connsiteX4" fmla="*/ 134150 w 158541"/>
                    <a:gd name="connsiteY4" fmla="*/ 0 h 48781"/>
                    <a:gd name="connsiteX5" fmla="*/ 158541 w 158541"/>
                    <a:gd name="connsiteY5" fmla="*/ 24391 h 48781"/>
                    <a:gd name="connsiteX6" fmla="*/ 134150 w 158541"/>
                    <a:gd name="connsiteY6" fmla="*/ 48782 h 4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541" h="48781">
                      <a:moveTo>
                        <a:pt x="134150" y="48782"/>
                      </a:moveTo>
                      <a:lnTo>
                        <a:pt x="24391" y="48782"/>
                      </a:lnTo>
                      <a:cubicBezTo>
                        <a:pt x="10921" y="48782"/>
                        <a:pt x="0" y="37861"/>
                        <a:pt x="0" y="24391"/>
                      </a:cubicBezTo>
                      <a:cubicBezTo>
                        <a:pt x="0" y="10921"/>
                        <a:pt x="10921" y="0"/>
                        <a:pt x="24391" y="0"/>
                      </a:cubicBezTo>
                      <a:lnTo>
                        <a:pt x="134150" y="0"/>
                      </a:lnTo>
                      <a:cubicBezTo>
                        <a:pt x="147620" y="0"/>
                        <a:pt x="158541" y="10921"/>
                        <a:pt x="158541" y="24391"/>
                      </a:cubicBezTo>
                      <a:cubicBezTo>
                        <a:pt x="158541" y="37861"/>
                        <a:pt x="147620" y="48782"/>
                        <a:pt x="134150" y="48782"/>
                      </a:cubicBezTo>
                      <a:close/>
                    </a:path>
                  </a:pathLst>
                </a:custGeom>
                <a:grpFill/>
                <a:ln w="6092" cap="flat">
                  <a:noFill/>
                  <a:prstDash val="solid"/>
                  <a:miter/>
                </a:ln>
              </p:spPr>
              <p:txBody>
                <a:bodyPr rtlCol="1" anchor="ctr"/>
                <a:lstStyle/>
                <a:p>
                  <a:endParaRPr lang="ar-SA"/>
                </a:p>
              </p:txBody>
            </p:sp>
            <p:sp>
              <p:nvSpPr>
                <p:cNvPr id="26" name="شكل حر: شكل 25">
                  <a:extLst>
                    <a:ext uri="{FF2B5EF4-FFF2-40B4-BE49-F238E27FC236}">
                      <a16:creationId xmlns:a16="http://schemas.microsoft.com/office/drawing/2014/main" id="{6DDBA1F5-17E5-4178-BC16-7794D958C0A3}"/>
                    </a:ext>
                  </a:extLst>
                </p:cNvPr>
                <p:cNvSpPr/>
                <p:nvPr/>
              </p:nvSpPr>
              <p:spPr>
                <a:xfrm>
                  <a:off x="5424845" y="2761076"/>
                  <a:ext cx="126403" cy="126390"/>
                </a:xfrm>
                <a:custGeom>
                  <a:avLst/>
                  <a:gdLst>
                    <a:gd name="connsiteX0" fmla="*/ 24393 w 126403"/>
                    <a:gd name="connsiteY0" fmla="*/ 126391 h 126390"/>
                    <a:gd name="connsiteX1" fmla="*/ 7148 w 126403"/>
                    <a:gd name="connsiteY1" fmla="*/ 119250 h 126390"/>
                    <a:gd name="connsiteX2" fmla="*/ 7148 w 126403"/>
                    <a:gd name="connsiteY2" fmla="*/ 84756 h 126390"/>
                    <a:gd name="connsiteX3" fmla="*/ 84766 w 126403"/>
                    <a:gd name="connsiteY3" fmla="*/ 7144 h 126390"/>
                    <a:gd name="connsiteX4" fmla="*/ 119255 w 126403"/>
                    <a:gd name="connsiteY4" fmla="*/ 7144 h 126390"/>
                    <a:gd name="connsiteX5" fmla="*/ 119255 w 126403"/>
                    <a:gd name="connsiteY5" fmla="*/ 41638 h 126390"/>
                    <a:gd name="connsiteX6" fmla="*/ 41637 w 126403"/>
                    <a:gd name="connsiteY6" fmla="*/ 119250 h 126390"/>
                    <a:gd name="connsiteX7" fmla="*/ 24393 w 126403"/>
                    <a:gd name="connsiteY7" fmla="*/ 126391 h 126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403" h="126390">
                      <a:moveTo>
                        <a:pt x="24393" y="126391"/>
                      </a:moveTo>
                      <a:cubicBezTo>
                        <a:pt x="18154" y="126391"/>
                        <a:pt x="11910" y="124007"/>
                        <a:pt x="7148" y="119250"/>
                      </a:cubicBezTo>
                      <a:cubicBezTo>
                        <a:pt x="-2383" y="109720"/>
                        <a:pt x="-2383" y="94280"/>
                        <a:pt x="7148" y="84756"/>
                      </a:cubicBezTo>
                      <a:lnTo>
                        <a:pt x="84766" y="7144"/>
                      </a:lnTo>
                      <a:cubicBezTo>
                        <a:pt x="94285" y="-2381"/>
                        <a:pt x="109730" y="-2381"/>
                        <a:pt x="119255" y="7144"/>
                      </a:cubicBezTo>
                      <a:cubicBezTo>
                        <a:pt x="128786" y="16674"/>
                        <a:pt x="128786" y="32114"/>
                        <a:pt x="119255" y="41638"/>
                      </a:cubicBezTo>
                      <a:lnTo>
                        <a:pt x="41637" y="119250"/>
                      </a:lnTo>
                      <a:cubicBezTo>
                        <a:pt x="36875" y="124007"/>
                        <a:pt x="30630" y="126391"/>
                        <a:pt x="24393" y="126391"/>
                      </a:cubicBezTo>
                      <a:close/>
                    </a:path>
                  </a:pathLst>
                </a:custGeom>
                <a:grpFill/>
                <a:ln w="6092" cap="flat">
                  <a:noFill/>
                  <a:prstDash val="solid"/>
                  <a:miter/>
                </a:ln>
              </p:spPr>
              <p:txBody>
                <a:bodyPr rtlCol="1" anchor="ctr"/>
                <a:lstStyle/>
                <a:p>
                  <a:endParaRPr lang="ar-SA"/>
                </a:p>
              </p:txBody>
            </p:sp>
            <p:sp>
              <p:nvSpPr>
                <p:cNvPr id="27" name="شكل حر: شكل 26">
                  <a:extLst>
                    <a:ext uri="{FF2B5EF4-FFF2-40B4-BE49-F238E27FC236}">
                      <a16:creationId xmlns:a16="http://schemas.microsoft.com/office/drawing/2014/main" id="{F793B490-5881-4ED0-8085-13DEA763DCCB}"/>
                    </a:ext>
                  </a:extLst>
                </p:cNvPr>
                <p:cNvSpPr/>
                <p:nvPr/>
              </p:nvSpPr>
              <p:spPr>
                <a:xfrm>
                  <a:off x="6640752" y="2761076"/>
                  <a:ext cx="126402" cy="126390"/>
                </a:xfrm>
                <a:custGeom>
                  <a:avLst/>
                  <a:gdLst>
                    <a:gd name="connsiteX0" fmla="*/ 102011 w 126402"/>
                    <a:gd name="connsiteY0" fmla="*/ 126391 h 126390"/>
                    <a:gd name="connsiteX1" fmla="*/ 84766 w 126402"/>
                    <a:gd name="connsiteY1" fmla="*/ 119250 h 126390"/>
                    <a:gd name="connsiteX2" fmla="*/ 7148 w 126402"/>
                    <a:gd name="connsiteY2" fmla="*/ 41638 h 126390"/>
                    <a:gd name="connsiteX3" fmla="*/ 7148 w 126402"/>
                    <a:gd name="connsiteY3" fmla="*/ 7144 h 126390"/>
                    <a:gd name="connsiteX4" fmla="*/ 41637 w 126402"/>
                    <a:gd name="connsiteY4" fmla="*/ 7144 h 126390"/>
                    <a:gd name="connsiteX5" fmla="*/ 119255 w 126402"/>
                    <a:gd name="connsiteY5" fmla="*/ 84756 h 126390"/>
                    <a:gd name="connsiteX6" fmla="*/ 119255 w 126402"/>
                    <a:gd name="connsiteY6" fmla="*/ 119250 h 126390"/>
                    <a:gd name="connsiteX7" fmla="*/ 102011 w 126402"/>
                    <a:gd name="connsiteY7" fmla="*/ 126391 h 126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402" h="126390">
                      <a:moveTo>
                        <a:pt x="102011" y="126391"/>
                      </a:moveTo>
                      <a:cubicBezTo>
                        <a:pt x="95772" y="126391"/>
                        <a:pt x="89528" y="124007"/>
                        <a:pt x="84766" y="119250"/>
                      </a:cubicBezTo>
                      <a:lnTo>
                        <a:pt x="7148" y="41638"/>
                      </a:lnTo>
                      <a:cubicBezTo>
                        <a:pt x="-2383" y="32114"/>
                        <a:pt x="-2383" y="16668"/>
                        <a:pt x="7148" y="7144"/>
                      </a:cubicBezTo>
                      <a:cubicBezTo>
                        <a:pt x="16667" y="-2381"/>
                        <a:pt x="32112" y="-2381"/>
                        <a:pt x="41637" y="7144"/>
                      </a:cubicBezTo>
                      <a:lnTo>
                        <a:pt x="119255" y="84756"/>
                      </a:lnTo>
                      <a:cubicBezTo>
                        <a:pt x="128786" y="94280"/>
                        <a:pt x="128786" y="109726"/>
                        <a:pt x="119255" y="119250"/>
                      </a:cubicBezTo>
                      <a:cubicBezTo>
                        <a:pt x="114499" y="124007"/>
                        <a:pt x="108255" y="126391"/>
                        <a:pt x="102011" y="126391"/>
                      </a:cubicBezTo>
                      <a:close/>
                    </a:path>
                  </a:pathLst>
                </a:custGeom>
                <a:grpFill/>
                <a:ln w="6092" cap="flat">
                  <a:noFill/>
                  <a:prstDash val="solid"/>
                  <a:miter/>
                </a:ln>
              </p:spPr>
              <p:txBody>
                <a:bodyPr rtlCol="1" anchor="ctr"/>
                <a:lstStyle/>
                <a:p>
                  <a:endParaRPr lang="ar-SA"/>
                </a:p>
              </p:txBody>
            </p:sp>
            <p:sp>
              <p:nvSpPr>
                <p:cNvPr id="28" name="شكل حر: شكل 27">
                  <a:extLst>
                    <a:ext uri="{FF2B5EF4-FFF2-40B4-BE49-F238E27FC236}">
                      <a16:creationId xmlns:a16="http://schemas.microsoft.com/office/drawing/2014/main" id="{38AB6BEA-1E18-4F7E-8C09-A801878D4AAB}"/>
                    </a:ext>
                  </a:extLst>
                </p:cNvPr>
                <p:cNvSpPr/>
                <p:nvPr/>
              </p:nvSpPr>
              <p:spPr>
                <a:xfrm>
                  <a:off x="6876510" y="2191923"/>
                  <a:ext cx="158541" cy="48781"/>
                </a:xfrm>
                <a:custGeom>
                  <a:avLst/>
                  <a:gdLst>
                    <a:gd name="connsiteX0" fmla="*/ 134150 w 158541"/>
                    <a:gd name="connsiteY0" fmla="*/ 48782 h 48781"/>
                    <a:gd name="connsiteX1" fmla="*/ 24391 w 158541"/>
                    <a:gd name="connsiteY1" fmla="*/ 48782 h 48781"/>
                    <a:gd name="connsiteX2" fmla="*/ 0 w 158541"/>
                    <a:gd name="connsiteY2" fmla="*/ 24391 h 48781"/>
                    <a:gd name="connsiteX3" fmla="*/ 24391 w 158541"/>
                    <a:gd name="connsiteY3" fmla="*/ 0 h 48781"/>
                    <a:gd name="connsiteX4" fmla="*/ 134150 w 158541"/>
                    <a:gd name="connsiteY4" fmla="*/ 0 h 48781"/>
                    <a:gd name="connsiteX5" fmla="*/ 158541 w 158541"/>
                    <a:gd name="connsiteY5" fmla="*/ 24391 h 48781"/>
                    <a:gd name="connsiteX6" fmla="*/ 134150 w 158541"/>
                    <a:gd name="connsiteY6" fmla="*/ 48782 h 4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541" h="48781">
                      <a:moveTo>
                        <a:pt x="134150" y="48782"/>
                      </a:moveTo>
                      <a:lnTo>
                        <a:pt x="24391" y="48782"/>
                      </a:lnTo>
                      <a:cubicBezTo>
                        <a:pt x="10921" y="48782"/>
                        <a:pt x="0" y="37861"/>
                        <a:pt x="0" y="24391"/>
                      </a:cubicBezTo>
                      <a:cubicBezTo>
                        <a:pt x="0" y="10921"/>
                        <a:pt x="10921" y="0"/>
                        <a:pt x="24391" y="0"/>
                      </a:cubicBezTo>
                      <a:lnTo>
                        <a:pt x="134150" y="0"/>
                      </a:lnTo>
                      <a:cubicBezTo>
                        <a:pt x="147620" y="0"/>
                        <a:pt x="158541" y="10921"/>
                        <a:pt x="158541" y="24391"/>
                      </a:cubicBezTo>
                      <a:cubicBezTo>
                        <a:pt x="158541" y="37861"/>
                        <a:pt x="147620" y="48782"/>
                        <a:pt x="134150" y="48782"/>
                      </a:cubicBezTo>
                      <a:close/>
                    </a:path>
                  </a:pathLst>
                </a:custGeom>
                <a:grpFill/>
                <a:ln w="6092" cap="flat">
                  <a:noFill/>
                  <a:prstDash val="solid"/>
                  <a:miter/>
                </a:ln>
              </p:spPr>
              <p:txBody>
                <a:bodyPr rtlCol="1" anchor="ctr"/>
                <a:lstStyle/>
                <a:p>
                  <a:endParaRPr lang="ar-SA"/>
                </a:p>
              </p:txBody>
            </p:sp>
            <p:sp>
              <p:nvSpPr>
                <p:cNvPr id="29" name="شكل حر: شكل 28">
                  <a:extLst>
                    <a:ext uri="{FF2B5EF4-FFF2-40B4-BE49-F238E27FC236}">
                      <a16:creationId xmlns:a16="http://schemas.microsoft.com/office/drawing/2014/main" id="{35E58302-AD45-4169-907A-D09BDEA6DA82}"/>
                    </a:ext>
                  </a:extLst>
                </p:cNvPr>
                <p:cNvSpPr/>
                <p:nvPr/>
              </p:nvSpPr>
              <p:spPr>
                <a:xfrm>
                  <a:off x="6640758" y="1545163"/>
                  <a:ext cx="126403" cy="126390"/>
                </a:xfrm>
                <a:custGeom>
                  <a:avLst/>
                  <a:gdLst>
                    <a:gd name="connsiteX0" fmla="*/ 24393 w 126403"/>
                    <a:gd name="connsiteY0" fmla="*/ 126391 h 126390"/>
                    <a:gd name="connsiteX1" fmla="*/ 7148 w 126403"/>
                    <a:gd name="connsiteY1" fmla="*/ 119250 h 126390"/>
                    <a:gd name="connsiteX2" fmla="*/ 7148 w 126403"/>
                    <a:gd name="connsiteY2" fmla="*/ 84755 h 126390"/>
                    <a:gd name="connsiteX3" fmla="*/ 84766 w 126403"/>
                    <a:gd name="connsiteY3" fmla="*/ 7143 h 126390"/>
                    <a:gd name="connsiteX4" fmla="*/ 119255 w 126403"/>
                    <a:gd name="connsiteY4" fmla="*/ 7143 h 126390"/>
                    <a:gd name="connsiteX5" fmla="*/ 119255 w 126403"/>
                    <a:gd name="connsiteY5" fmla="*/ 41638 h 126390"/>
                    <a:gd name="connsiteX6" fmla="*/ 41637 w 126403"/>
                    <a:gd name="connsiteY6" fmla="*/ 119250 h 126390"/>
                    <a:gd name="connsiteX7" fmla="*/ 24393 w 126403"/>
                    <a:gd name="connsiteY7" fmla="*/ 126391 h 126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403" h="126390">
                      <a:moveTo>
                        <a:pt x="24393" y="126391"/>
                      </a:moveTo>
                      <a:cubicBezTo>
                        <a:pt x="18155" y="126391"/>
                        <a:pt x="11910" y="124007"/>
                        <a:pt x="7148" y="119250"/>
                      </a:cubicBezTo>
                      <a:cubicBezTo>
                        <a:pt x="-2383" y="109720"/>
                        <a:pt x="-2383" y="94280"/>
                        <a:pt x="7148" y="84755"/>
                      </a:cubicBezTo>
                      <a:lnTo>
                        <a:pt x="84766" y="7143"/>
                      </a:lnTo>
                      <a:cubicBezTo>
                        <a:pt x="94285" y="-2381"/>
                        <a:pt x="109730" y="-2381"/>
                        <a:pt x="119255" y="7143"/>
                      </a:cubicBezTo>
                      <a:cubicBezTo>
                        <a:pt x="128786" y="16674"/>
                        <a:pt x="128786" y="32114"/>
                        <a:pt x="119255" y="41638"/>
                      </a:cubicBezTo>
                      <a:lnTo>
                        <a:pt x="41637" y="119250"/>
                      </a:lnTo>
                      <a:cubicBezTo>
                        <a:pt x="36881" y="124007"/>
                        <a:pt x="30630" y="126391"/>
                        <a:pt x="24393" y="126391"/>
                      </a:cubicBezTo>
                      <a:close/>
                    </a:path>
                  </a:pathLst>
                </a:custGeom>
                <a:grpFill/>
                <a:ln w="6092" cap="flat">
                  <a:noFill/>
                  <a:prstDash val="solid"/>
                  <a:miter/>
                </a:ln>
              </p:spPr>
              <p:txBody>
                <a:bodyPr rtlCol="1" anchor="ctr"/>
                <a:lstStyle/>
                <a:p>
                  <a:endParaRPr lang="ar-SA"/>
                </a:p>
              </p:txBody>
            </p:sp>
          </p:grpSp>
        </p:grpSp>
      </p:grpSp>
      <p:grpSp>
        <p:nvGrpSpPr>
          <p:cNvPr id="3" name="مجموعة 2">
            <a:extLst>
              <a:ext uri="{FF2B5EF4-FFF2-40B4-BE49-F238E27FC236}">
                <a16:creationId xmlns:a16="http://schemas.microsoft.com/office/drawing/2014/main" id="{49136FC1-D3D3-4B94-B453-F9C45105C5BD}"/>
              </a:ext>
            </a:extLst>
          </p:cNvPr>
          <p:cNvGrpSpPr/>
          <p:nvPr/>
        </p:nvGrpSpPr>
        <p:grpSpPr>
          <a:xfrm>
            <a:off x="7345680" y="895028"/>
            <a:ext cx="2397760" cy="2285715"/>
            <a:chOff x="7345680" y="895028"/>
            <a:chExt cx="2397760" cy="2285715"/>
          </a:xfrm>
        </p:grpSpPr>
        <p:sp>
          <p:nvSpPr>
            <p:cNvPr id="13" name="مستطيل: زوايا مستديرة 12">
              <a:extLst>
                <a:ext uri="{FF2B5EF4-FFF2-40B4-BE49-F238E27FC236}">
                  <a16:creationId xmlns:a16="http://schemas.microsoft.com/office/drawing/2014/main" id="{10953DA8-2034-4987-84AE-99F02925F3DA}"/>
                </a:ext>
              </a:extLst>
            </p:cNvPr>
            <p:cNvSpPr/>
            <p:nvPr/>
          </p:nvSpPr>
          <p:spPr>
            <a:xfrm>
              <a:off x="7345680" y="895028"/>
              <a:ext cx="2397760" cy="2285715"/>
            </a:xfrm>
            <a:prstGeom prst="roundRect">
              <a:avLst>
                <a:gd name="adj" fmla="val 3595"/>
              </a:avLst>
            </a:prstGeom>
            <a:solidFill>
              <a:srgbClr val="FFFCF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38" name="مجموعة 37">
              <a:extLst>
                <a:ext uri="{FF2B5EF4-FFF2-40B4-BE49-F238E27FC236}">
                  <a16:creationId xmlns:a16="http://schemas.microsoft.com/office/drawing/2014/main" id="{78E1E347-BC53-4802-A473-81D1BCFC3050}"/>
                </a:ext>
              </a:extLst>
            </p:cNvPr>
            <p:cNvGrpSpPr/>
            <p:nvPr/>
          </p:nvGrpSpPr>
          <p:grpSpPr>
            <a:xfrm>
              <a:off x="7621152" y="1400537"/>
              <a:ext cx="1800958" cy="1242184"/>
              <a:chOff x="5124055" y="1979939"/>
              <a:chExt cx="1942965" cy="1340131"/>
            </a:xfrm>
          </p:grpSpPr>
          <p:grpSp>
            <p:nvGrpSpPr>
              <p:cNvPr id="39" name="رسم 2" descr="كتاب مفتوح">
                <a:extLst>
                  <a:ext uri="{FF2B5EF4-FFF2-40B4-BE49-F238E27FC236}">
                    <a16:creationId xmlns:a16="http://schemas.microsoft.com/office/drawing/2014/main" id="{D74BAF12-2A3A-40E5-AC19-1520A8573D41}"/>
                  </a:ext>
                </a:extLst>
              </p:cNvPr>
              <p:cNvGrpSpPr/>
              <p:nvPr/>
            </p:nvGrpSpPr>
            <p:grpSpPr>
              <a:xfrm>
                <a:off x="5124055" y="2028261"/>
                <a:ext cx="1942965" cy="1260302"/>
                <a:chOff x="5124055" y="2028261"/>
                <a:chExt cx="1942965" cy="1260302"/>
              </a:xfrm>
              <a:solidFill>
                <a:srgbClr val="A6E4E6"/>
              </a:solidFill>
            </p:grpSpPr>
            <p:sp>
              <p:nvSpPr>
                <p:cNvPr id="84" name="شكل حر: شكل 83">
                  <a:extLst>
                    <a:ext uri="{FF2B5EF4-FFF2-40B4-BE49-F238E27FC236}">
                      <a16:creationId xmlns:a16="http://schemas.microsoft.com/office/drawing/2014/main" id="{590F1188-F8D3-46B0-A981-FB033914AA7F}"/>
                    </a:ext>
                  </a:extLst>
                </p:cNvPr>
                <p:cNvSpPr/>
                <p:nvPr/>
              </p:nvSpPr>
              <p:spPr>
                <a:xfrm>
                  <a:off x="5124055" y="2028261"/>
                  <a:ext cx="1942965" cy="1260302"/>
                </a:xfrm>
                <a:custGeom>
                  <a:avLst/>
                  <a:gdLst>
                    <a:gd name="connsiteX0" fmla="*/ 1911458 w 1942965"/>
                    <a:gd name="connsiteY0" fmla="*/ 0 h 1260302"/>
                    <a:gd name="connsiteX1" fmla="*/ 31508 w 1942965"/>
                    <a:gd name="connsiteY1" fmla="*/ 0 h 1260302"/>
                    <a:gd name="connsiteX2" fmla="*/ 0 w 1942965"/>
                    <a:gd name="connsiteY2" fmla="*/ 31508 h 1260302"/>
                    <a:gd name="connsiteX3" fmla="*/ 0 w 1942965"/>
                    <a:gd name="connsiteY3" fmla="*/ 1228795 h 1260302"/>
                    <a:gd name="connsiteX4" fmla="*/ 31508 w 1942965"/>
                    <a:gd name="connsiteY4" fmla="*/ 1260302 h 1260302"/>
                    <a:gd name="connsiteX5" fmla="*/ 1911458 w 1942965"/>
                    <a:gd name="connsiteY5" fmla="*/ 1260302 h 1260302"/>
                    <a:gd name="connsiteX6" fmla="*/ 1942966 w 1942965"/>
                    <a:gd name="connsiteY6" fmla="*/ 1228795 h 1260302"/>
                    <a:gd name="connsiteX7" fmla="*/ 1942966 w 1942965"/>
                    <a:gd name="connsiteY7" fmla="*/ 31508 h 1260302"/>
                    <a:gd name="connsiteX8" fmla="*/ 1911458 w 1942965"/>
                    <a:gd name="connsiteY8" fmla="*/ 0 h 126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2965" h="1260302">
                      <a:moveTo>
                        <a:pt x="1911458" y="0"/>
                      </a:moveTo>
                      <a:lnTo>
                        <a:pt x="31508" y="0"/>
                      </a:lnTo>
                      <a:cubicBezTo>
                        <a:pt x="14105" y="0"/>
                        <a:pt x="0" y="14105"/>
                        <a:pt x="0" y="31508"/>
                      </a:cubicBezTo>
                      <a:lnTo>
                        <a:pt x="0" y="1228795"/>
                      </a:lnTo>
                      <a:cubicBezTo>
                        <a:pt x="0" y="1246197"/>
                        <a:pt x="14105" y="1260302"/>
                        <a:pt x="31508" y="1260302"/>
                      </a:cubicBezTo>
                      <a:lnTo>
                        <a:pt x="1911458" y="1260302"/>
                      </a:lnTo>
                      <a:cubicBezTo>
                        <a:pt x="1928861" y="1260302"/>
                        <a:pt x="1942966" y="1246197"/>
                        <a:pt x="1942966" y="1228795"/>
                      </a:cubicBezTo>
                      <a:lnTo>
                        <a:pt x="1942966" y="31508"/>
                      </a:lnTo>
                      <a:cubicBezTo>
                        <a:pt x="1942966" y="14105"/>
                        <a:pt x="1928861" y="0"/>
                        <a:pt x="1911458" y="0"/>
                      </a:cubicBezTo>
                      <a:close/>
                    </a:path>
                  </a:pathLst>
                </a:custGeom>
                <a:grpFill/>
                <a:ln w="5239" cap="flat">
                  <a:noFill/>
                  <a:prstDash val="solid"/>
                  <a:miter/>
                </a:ln>
              </p:spPr>
              <p:txBody>
                <a:bodyPr rtlCol="1" anchor="ctr"/>
                <a:lstStyle/>
                <a:p>
                  <a:endParaRPr lang="ar-SA"/>
                </a:p>
              </p:txBody>
            </p:sp>
            <p:sp>
              <p:nvSpPr>
                <p:cNvPr id="85" name="شكل حر: شكل 84">
                  <a:extLst>
                    <a:ext uri="{FF2B5EF4-FFF2-40B4-BE49-F238E27FC236}">
                      <a16:creationId xmlns:a16="http://schemas.microsoft.com/office/drawing/2014/main" id="{52AFC1E7-C44C-452A-9044-9B12CCA67643}"/>
                    </a:ext>
                  </a:extLst>
                </p:cNvPr>
                <p:cNvSpPr/>
                <p:nvPr/>
              </p:nvSpPr>
              <p:spPr>
                <a:xfrm>
                  <a:off x="5150311" y="2028261"/>
                  <a:ext cx="855955" cy="1260302"/>
                </a:xfrm>
                <a:custGeom>
                  <a:avLst/>
                  <a:gdLst>
                    <a:gd name="connsiteX0" fmla="*/ 31508 w 855955"/>
                    <a:gd name="connsiteY0" fmla="*/ 0 h 1260302"/>
                    <a:gd name="connsiteX1" fmla="*/ 0 w 855955"/>
                    <a:gd name="connsiteY1" fmla="*/ 31508 h 1260302"/>
                    <a:gd name="connsiteX2" fmla="*/ 0 w 855955"/>
                    <a:gd name="connsiteY2" fmla="*/ 1228795 h 1260302"/>
                    <a:gd name="connsiteX3" fmla="*/ 31508 w 855955"/>
                    <a:gd name="connsiteY3" fmla="*/ 1260302 h 1260302"/>
                    <a:gd name="connsiteX4" fmla="*/ 855955 w 855955"/>
                    <a:gd name="connsiteY4" fmla="*/ 1260302 h 1260302"/>
                    <a:gd name="connsiteX5" fmla="*/ 855955 w 855955"/>
                    <a:gd name="connsiteY5" fmla="*/ 0 h 1260302"/>
                    <a:gd name="connsiteX6" fmla="*/ 31508 w 855955"/>
                    <a:gd name="connsiteY6" fmla="*/ 0 h 126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955" h="1260302">
                      <a:moveTo>
                        <a:pt x="31508" y="0"/>
                      </a:moveTo>
                      <a:cubicBezTo>
                        <a:pt x="14105" y="0"/>
                        <a:pt x="0" y="14105"/>
                        <a:pt x="0" y="31508"/>
                      </a:cubicBezTo>
                      <a:lnTo>
                        <a:pt x="0" y="1228795"/>
                      </a:lnTo>
                      <a:cubicBezTo>
                        <a:pt x="0" y="1246197"/>
                        <a:pt x="14105" y="1260302"/>
                        <a:pt x="31508" y="1260302"/>
                      </a:cubicBezTo>
                      <a:lnTo>
                        <a:pt x="855955" y="1260302"/>
                      </a:lnTo>
                      <a:lnTo>
                        <a:pt x="855955" y="0"/>
                      </a:lnTo>
                      <a:lnTo>
                        <a:pt x="31508" y="0"/>
                      </a:lnTo>
                      <a:close/>
                    </a:path>
                  </a:pathLst>
                </a:custGeom>
                <a:grpFill/>
                <a:ln w="5239" cap="flat">
                  <a:noFill/>
                  <a:prstDash val="solid"/>
                  <a:miter/>
                </a:ln>
              </p:spPr>
              <p:txBody>
                <a:bodyPr rtlCol="1" anchor="ctr"/>
                <a:lstStyle/>
                <a:p>
                  <a:endParaRPr lang="ar-SA"/>
                </a:p>
              </p:txBody>
            </p:sp>
            <p:sp>
              <p:nvSpPr>
                <p:cNvPr id="86" name="شكل حر: شكل 85">
                  <a:extLst>
                    <a:ext uri="{FF2B5EF4-FFF2-40B4-BE49-F238E27FC236}">
                      <a16:creationId xmlns:a16="http://schemas.microsoft.com/office/drawing/2014/main" id="{3C5CB915-F186-4217-A0D2-A0314960D2C4}"/>
                    </a:ext>
                  </a:extLst>
                </p:cNvPr>
                <p:cNvSpPr/>
                <p:nvPr/>
              </p:nvSpPr>
              <p:spPr>
                <a:xfrm>
                  <a:off x="6174306" y="2028261"/>
                  <a:ext cx="866457" cy="1260302"/>
                </a:xfrm>
                <a:custGeom>
                  <a:avLst/>
                  <a:gdLst>
                    <a:gd name="connsiteX0" fmla="*/ 834950 w 866457"/>
                    <a:gd name="connsiteY0" fmla="*/ 0 h 1260302"/>
                    <a:gd name="connsiteX1" fmla="*/ 0 w 866457"/>
                    <a:gd name="connsiteY1" fmla="*/ 0 h 1260302"/>
                    <a:gd name="connsiteX2" fmla="*/ 0 w 866457"/>
                    <a:gd name="connsiteY2" fmla="*/ 1260302 h 1260302"/>
                    <a:gd name="connsiteX3" fmla="*/ 834950 w 866457"/>
                    <a:gd name="connsiteY3" fmla="*/ 1260302 h 1260302"/>
                    <a:gd name="connsiteX4" fmla="*/ 866458 w 866457"/>
                    <a:gd name="connsiteY4" fmla="*/ 1228795 h 1260302"/>
                    <a:gd name="connsiteX5" fmla="*/ 866458 w 866457"/>
                    <a:gd name="connsiteY5" fmla="*/ 31508 h 1260302"/>
                    <a:gd name="connsiteX6" fmla="*/ 834950 w 866457"/>
                    <a:gd name="connsiteY6" fmla="*/ 0 h 126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6457" h="1260302">
                      <a:moveTo>
                        <a:pt x="834950" y="0"/>
                      </a:moveTo>
                      <a:lnTo>
                        <a:pt x="0" y="0"/>
                      </a:lnTo>
                      <a:lnTo>
                        <a:pt x="0" y="1260302"/>
                      </a:lnTo>
                      <a:lnTo>
                        <a:pt x="834950" y="1260302"/>
                      </a:lnTo>
                      <a:cubicBezTo>
                        <a:pt x="852353" y="1260302"/>
                        <a:pt x="866458" y="1246197"/>
                        <a:pt x="866458" y="1228795"/>
                      </a:cubicBezTo>
                      <a:lnTo>
                        <a:pt x="866458" y="31508"/>
                      </a:lnTo>
                      <a:cubicBezTo>
                        <a:pt x="866458" y="14105"/>
                        <a:pt x="852353" y="0"/>
                        <a:pt x="834950" y="0"/>
                      </a:cubicBezTo>
                      <a:close/>
                    </a:path>
                  </a:pathLst>
                </a:custGeom>
                <a:grpFill/>
                <a:ln w="5239" cap="flat">
                  <a:noFill/>
                  <a:prstDash val="solid"/>
                  <a:miter/>
                </a:ln>
              </p:spPr>
              <p:txBody>
                <a:bodyPr rtlCol="1" anchor="ctr"/>
                <a:lstStyle/>
                <a:p>
                  <a:endParaRPr lang="ar-SA"/>
                </a:p>
              </p:txBody>
            </p:sp>
          </p:grpSp>
          <p:grpSp>
            <p:nvGrpSpPr>
              <p:cNvPr id="40" name="رسم 2" descr="كتاب مفتوح">
                <a:extLst>
                  <a:ext uri="{FF2B5EF4-FFF2-40B4-BE49-F238E27FC236}">
                    <a16:creationId xmlns:a16="http://schemas.microsoft.com/office/drawing/2014/main" id="{C309BBFB-F769-4C9C-A37E-D60E05F1EDA6}"/>
                  </a:ext>
                </a:extLst>
              </p:cNvPr>
              <p:cNvGrpSpPr/>
              <p:nvPr/>
            </p:nvGrpSpPr>
            <p:grpSpPr>
              <a:xfrm>
                <a:off x="5276341" y="1979939"/>
                <a:ext cx="1297060" cy="1340131"/>
                <a:chOff x="5276341" y="1979939"/>
                <a:chExt cx="1297060" cy="1340131"/>
              </a:xfrm>
              <a:solidFill>
                <a:srgbClr val="FFC94D"/>
              </a:solidFill>
            </p:grpSpPr>
            <p:sp>
              <p:nvSpPr>
                <p:cNvPr id="80" name="شكل حر: شكل 79">
                  <a:extLst>
                    <a:ext uri="{FF2B5EF4-FFF2-40B4-BE49-F238E27FC236}">
                      <a16:creationId xmlns:a16="http://schemas.microsoft.com/office/drawing/2014/main" id="{3BD11341-2450-4129-93CC-ECB2CF42E387}"/>
                    </a:ext>
                  </a:extLst>
                </p:cNvPr>
                <p:cNvSpPr/>
                <p:nvPr/>
              </p:nvSpPr>
              <p:spPr>
                <a:xfrm>
                  <a:off x="5276341" y="2028261"/>
                  <a:ext cx="488367" cy="120778"/>
                </a:xfrm>
                <a:custGeom>
                  <a:avLst/>
                  <a:gdLst>
                    <a:gd name="connsiteX0" fmla="*/ 0 w 488367"/>
                    <a:gd name="connsiteY0" fmla="*/ 0 h 120778"/>
                    <a:gd name="connsiteX1" fmla="*/ 488367 w 488367"/>
                    <a:gd name="connsiteY1" fmla="*/ 0 h 120778"/>
                    <a:gd name="connsiteX2" fmla="*/ 488367 w 488367"/>
                    <a:gd name="connsiteY2" fmla="*/ 120779 h 120778"/>
                    <a:gd name="connsiteX3" fmla="*/ 0 w 488367"/>
                    <a:gd name="connsiteY3" fmla="*/ 120779 h 120778"/>
                  </a:gdLst>
                  <a:ahLst/>
                  <a:cxnLst>
                    <a:cxn ang="0">
                      <a:pos x="connsiteX0" y="connsiteY0"/>
                    </a:cxn>
                    <a:cxn ang="0">
                      <a:pos x="connsiteX1" y="connsiteY1"/>
                    </a:cxn>
                    <a:cxn ang="0">
                      <a:pos x="connsiteX2" y="connsiteY2"/>
                    </a:cxn>
                    <a:cxn ang="0">
                      <a:pos x="connsiteX3" y="connsiteY3"/>
                    </a:cxn>
                  </a:cxnLst>
                  <a:rect l="l" t="t" r="r" b="b"/>
                  <a:pathLst>
                    <a:path w="488367" h="120778">
                      <a:moveTo>
                        <a:pt x="0" y="0"/>
                      </a:moveTo>
                      <a:lnTo>
                        <a:pt x="488367" y="0"/>
                      </a:lnTo>
                      <a:lnTo>
                        <a:pt x="488367" y="120779"/>
                      </a:lnTo>
                      <a:lnTo>
                        <a:pt x="0" y="120779"/>
                      </a:lnTo>
                      <a:close/>
                    </a:path>
                  </a:pathLst>
                </a:custGeom>
                <a:grpFill/>
                <a:ln w="5239" cap="flat">
                  <a:noFill/>
                  <a:prstDash val="solid"/>
                  <a:miter/>
                </a:ln>
              </p:spPr>
              <p:txBody>
                <a:bodyPr rtlCol="1" anchor="ctr"/>
                <a:lstStyle/>
                <a:p>
                  <a:endParaRPr lang="ar-SA"/>
                </a:p>
              </p:txBody>
            </p:sp>
            <p:sp>
              <p:nvSpPr>
                <p:cNvPr id="81" name="شكل حر: شكل 80">
                  <a:extLst>
                    <a:ext uri="{FF2B5EF4-FFF2-40B4-BE49-F238E27FC236}">
                      <a16:creationId xmlns:a16="http://schemas.microsoft.com/office/drawing/2014/main" id="{78D9063E-FD6B-4267-AF1D-38EE686CBBD0}"/>
                    </a:ext>
                  </a:extLst>
                </p:cNvPr>
                <p:cNvSpPr/>
                <p:nvPr/>
              </p:nvSpPr>
              <p:spPr>
                <a:xfrm>
                  <a:off x="5334105" y="1979939"/>
                  <a:ext cx="488367" cy="169101"/>
                </a:xfrm>
                <a:custGeom>
                  <a:avLst/>
                  <a:gdLst>
                    <a:gd name="connsiteX0" fmla="*/ 0 w 488367"/>
                    <a:gd name="connsiteY0" fmla="*/ 0 h 169101"/>
                    <a:gd name="connsiteX1" fmla="*/ 488367 w 488367"/>
                    <a:gd name="connsiteY1" fmla="*/ 0 h 169101"/>
                    <a:gd name="connsiteX2" fmla="*/ 488367 w 488367"/>
                    <a:gd name="connsiteY2" fmla="*/ 169101 h 169101"/>
                    <a:gd name="connsiteX3" fmla="*/ 0 w 488367"/>
                    <a:gd name="connsiteY3" fmla="*/ 169101 h 169101"/>
                  </a:gdLst>
                  <a:ahLst/>
                  <a:cxnLst>
                    <a:cxn ang="0">
                      <a:pos x="connsiteX0" y="connsiteY0"/>
                    </a:cxn>
                    <a:cxn ang="0">
                      <a:pos x="connsiteX1" y="connsiteY1"/>
                    </a:cxn>
                    <a:cxn ang="0">
                      <a:pos x="connsiteX2" y="connsiteY2"/>
                    </a:cxn>
                    <a:cxn ang="0">
                      <a:pos x="connsiteX3" y="connsiteY3"/>
                    </a:cxn>
                  </a:cxnLst>
                  <a:rect l="l" t="t" r="r" b="b"/>
                  <a:pathLst>
                    <a:path w="488367" h="169101">
                      <a:moveTo>
                        <a:pt x="0" y="0"/>
                      </a:moveTo>
                      <a:lnTo>
                        <a:pt x="488367" y="0"/>
                      </a:lnTo>
                      <a:lnTo>
                        <a:pt x="488367" y="169101"/>
                      </a:lnTo>
                      <a:lnTo>
                        <a:pt x="0" y="169101"/>
                      </a:lnTo>
                      <a:close/>
                    </a:path>
                  </a:pathLst>
                </a:custGeom>
                <a:grpFill/>
                <a:ln w="5239" cap="flat">
                  <a:noFill/>
                  <a:prstDash val="solid"/>
                  <a:miter/>
                </a:ln>
              </p:spPr>
              <p:txBody>
                <a:bodyPr rtlCol="1" anchor="ctr"/>
                <a:lstStyle/>
                <a:p>
                  <a:endParaRPr lang="ar-SA"/>
                </a:p>
              </p:txBody>
            </p:sp>
            <p:sp>
              <p:nvSpPr>
                <p:cNvPr id="82" name="شكل حر: شكل 81">
                  <a:extLst>
                    <a:ext uri="{FF2B5EF4-FFF2-40B4-BE49-F238E27FC236}">
                      <a16:creationId xmlns:a16="http://schemas.microsoft.com/office/drawing/2014/main" id="{5613E7FB-610E-4A24-890F-D4B071F056D7}"/>
                    </a:ext>
                  </a:extLst>
                </p:cNvPr>
                <p:cNvSpPr/>
                <p:nvPr/>
              </p:nvSpPr>
              <p:spPr>
                <a:xfrm>
                  <a:off x="5628176" y="3188789"/>
                  <a:ext cx="945226" cy="131281"/>
                </a:xfrm>
                <a:custGeom>
                  <a:avLst/>
                  <a:gdLst>
                    <a:gd name="connsiteX0" fmla="*/ 0 w 945226"/>
                    <a:gd name="connsiteY0" fmla="*/ 0 h 131281"/>
                    <a:gd name="connsiteX1" fmla="*/ 945227 w 945226"/>
                    <a:gd name="connsiteY1" fmla="*/ 0 h 131281"/>
                    <a:gd name="connsiteX2" fmla="*/ 945227 w 945226"/>
                    <a:gd name="connsiteY2" fmla="*/ 131281 h 131281"/>
                    <a:gd name="connsiteX3" fmla="*/ 0 w 945226"/>
                    <a:gd name="connsiteY3" fmla="*/ 131281 h 131281"/>
                  </a:gdLst>
                  <a:ahLst/>
                  <a:cxnLst>
                    <a:cxn ang="0">
                      <a:pos x="connsiteX0" y="connsiteY0"/>
                    </a:cxn>
                    <a:cxn ang="0">
                      <a:pos x="connsiteX1" y="connsiteY1"/>
                    </a:cxn>
                    <a:cxn ang="0">
                      <a:pos x="connsiteX2" y="connsiteY2"/>
                    </a:cxn>
                    <a:cxn ang="0">
                      <a:pos x="connsiteX3" y="connsiteY3"/>
                    </a:cxn>
                  </a:cxnLst>
                  <a:rect l="l" t="t" r="r" b="b"/>
                  <a:pathLst>
                    <a:path w="945226" h="131281">
                      <a:moveTo>
                        <a:pt x="0" y="0"/>
                      </a:moveTo>
                      <a:lnTo>
                        <a:pt x="945227" y="0"/>
                      </a:lnTo>
                      <a:lnTo>
                        <a:pt x="945227" y="131281"/>
                      </a:lnTo>
                      <a:lnTo>
                        <a:pt x="0" y="131281"/>
                      </a:lnTo>
                      <a:close/>
                    </a:path>
                  </a:pathLst>
                </a:custGeom>
                <a:solidFill>
                  <a:srgbClr val="752B64"/>
                </a:solidFill>
                <a:ln w="5239" cap="flat">
                  <a:noFill/>
                  <a:prstDash val="solid"/>
                  <a:miter/>
                </a:ln>
              </p:spPr>
              <p:txBody>
                <a:bodyPr rtlCol="1" anchor="ctr"/>
                <a:lstStyle/>
                <a:p>
                  <a:endParaRPr lang="ar-SA"/>
                </a:p>
              </p:txBody>
            </p:sp>
            <p:sp>
              <p:nvSpPr>
                <p:cNvPr id="83" name="شكل حر: شكل 82">
                  <a:extLst>
                    <a:ext uri="{FF2B5EF4-FFF2-40B4-BE49-F238E27FC236}">
                      <a16:creationId xmlns:a16="http://schemas.microsoft.com/office/drawing/2014/main" id="{896DDEFC-73C0-4161-9133-8AA530556170}"/>
                    </a:ext>
                  </a:extLst>
                </p:cNvPr>
                <p:cNvSpPr/>
                <p:nvPr/>
              </p:nvSpPr>
              <p:spPr>
                <a:xfrm>
                  <a:off x="5638678" y="2028261"/>
                  <a:ext cx="126030" cy="73517"/>
                </a:xfrm>
                <a:custGeom>
                  <a:avLst/>
                  <a:gdLst>
                    <a:gd name="connsiteX0" fmla="*/ 0 w 126030"/>
                    <a:gd name="connsiteY0" fmla="*/ 0 h 73517"/>
                    <a:gd name="connsiteX1" fmla="*/ 126030 w 126030"/>
                    <a:gd name="connsiteY1" fmla="*/ 0 h 73517"/>
                    <a:gd name="connsiteX2" fmla="*/ 126030 w 126030"/>
                    <a:gd name="connsiteY2" fmla="*/ 73518 h 73517"/>
                    <a:gd name="connsiteX3" fmla="*/ 0 w 126030"/>
                    <a:gd name="connsiteY3" fmla="*/ 73518 h 73517"/>
                  </a:gdLst>
                  <a:ahLst/>
                  <a:cxnLst>
                    <a:cxn ang="0">
                      <a:pos x="connsiteX0" y="connsiteY0"/>
                    </a:cxn>
                    <a:cxn ang="0">
                      <a:pos x="connsiteX1" y="connsiteY1"/>
                    </a:cxn>
                    <a:cxn ang="0">
                      <a:pos x="connsiteX2" y="connsiteY2"/>
                    </a:cxn>
                    <a:cxn ang="0">
                      <a:pos x="connsiteX3" y="connsiteY3"/>
                    </a:cxn>
                  </a:cxnLst>
                  <a:rect l="l" t="t" r="r" b="b"/>
                  <a:pathLst>
                    <a:path w="126030" h="73517">
                      <a:moveTo>
                        <a:pt x="0" y="0"/>
                      </a:moveTo>
                      <a:lnTo>
                        <a:pt x="126030" y="0"/>
                      </a:lnTo>
                      <a:lnTo>
                        <a:pt x="126030" y="73518"/>
                      </a:lnTo>
                      <a:lnTo>
                        <a:pt x="0" y="73518"/>
                      </a:lnTo>
                      <a:close/>
                    </a:path>
                  </a:pathLst>
                </a:custGeom>
                <a:grpFill/>
                <a:ln w="5239" cap="flat">
                  <a:noFill/>
                  <a:prstDash val="solid"/>
                  <a:miter/>
                </a:ln>
              </p:spPr>
              <p:txBody>
                <a:bodyPr rtlCol="1" anchor="ctr"/>
                <a:lstStyle/>
                <a:p>
                  <a:endParaRPr lang="ar-SA"/>
                </a:p>
              </p:txBody>
            </p:sp>
          </p:grpSp>
          <p:grpSp>
            <p:nvGrpSpPr>
              <p:cNvPr id="41" name="رسم 2" descr="كتاب مفتوح">
                <a:extLst>
                  <a:ext uri="{FF2B5EF4-FFF2-40B4-BE49-F238E27FC236}">
                    <a16:creationId xmlns:a16="http://schemas.microsoft.com/office/drawing/2014/main" id="{54DC8B69-5307-4428-8BBA-47578BDFB10C}"/>
                  </a:ext>
                </a:extLst>
              </p:cNvPr>
              <p:cNvGrpSpPr/>
              <p:nvPr/>
            </p:nvGrpSpPr>
            <p:grpSpPr>
              <a:xfrm>
                <a:off x="5197572" y="2026386"/>
                <a:ext cx="1785428" cy="1183408"/>
                <a:chOff x="5197572" y="2026386"/>
                <a:chExt cx="1785428" cy="1183408"/>
              </a:xfrm>
            </p:grpSpPr>
            <p:sp>
              <p:nvSpPr>
                <p:cNvPr id="67" name="شكل حر: شكل 66">
                  <a:extLst>
                    <a:ext uri="{FF2B5EF4-FFF2-40B4-BE49-F238E27FC236}">
                      <a16:creationId xmlns:a16="http://schemas.microsoft.com/office/drawing/2014/main" id="{5B123159-BC57-488F-9ABB-42AD530B1DF7}"/>
                    </a:ext>
                  </a:extLst>
                </p:cNvPr>
                <p:cNvSpPr/>
                <p:nvPr/>
              </p:nvSpPr>
              <p:spPr>
                <a:xfrm>
                  <a:off x="5242733" y="2107030"/>
                  <a:ext cx="1693005" cy="1102764"/>
                </a:xfrm>
                <a:custGeom>
                  <a:avLst/>
                  <a:gdLst>
                    <a:gd name="connsiteX0" fmla="*/ 2101 w 1693005"/>
                    <a:gd name="connsiteY0" fmla="*/ 17854 h 1102764"/>
                    <a:gd name="connsiteX1" fmla="*/ 0 w 1693005"/>
                    <a:gd name="connsiteY1" fmla="*/ 1072307 h 1102764"/>
                    <a:gd name="connsiteX2" fmla="*/ 21856 w 1693005"/>
                    <a:gd name="connsiteY2" fmla="*/ 1102764 h 1102764"/>
                    <a:gd name="connsiteX3" fmla="*/ 1673576 w 1693005"/>
                    <a:gd name="connsiteY3" fmla="*/ 1102764 h 1102764"/>
                    <a:gd name="connsiteX4" fmla="*/ 1693006 w 1693005"/>
                    <a:gd name="connsiteY4" fmla="*/ 1080709 h 1102764"/>
                    <a:gd name="connsiteX5" fmla="*/ 1693006 w 1693005"/>
                    <a:gd name="connsiteY5" fmla="*/ 24156 h 1102764"/>
                    <a:gd name="connsiteX6" fmla="*/ 1673314 w 1693005"/>
                    <a:gd name="connsiteY6" fmla="*/ 0 h 1102764"/>
                    <a:gd name="connsiteX7" fmla="*/ 21724 w 1693005"/>
                    <a:gd name="connsiteY7" fmla="*/ 0 h 1102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3005" h="1102764">
                      <a:moveTo>
                        <a:pt x="2101" y="17854"/>
                      </a:moveTo>
                      <a:lnTo>
                        <a:pt x="0" y="1072307"/>
                      </a:lnTo>
                      <a:lnTo>
                        <a:pt x="21856" y="1102764"/>
                      </a:lnTo>
                      <a:lnTo>
                        <a:pt x="1673576" y="1102764"/>
                      </a:lnTo>
                      <a:lnTo>
                        <a:pt x="1693006" y="1080709"/>
                      </a:lnTo>
                      <a:lnTo>
                        <a:pt x="1693006" y="24156"/>
                      </a:lnTo>
                      <a:lnTo>
                        <a:pt x="1673314" y="0"/>
                      </a:lnTo>
                      <a:lnTo>
                        <a:pt x="21724" y="0"/>
                      </a:lnTo>
                      <a:close/>
                    </a:path>
                  </a:pathLst>
                </a:custGeom>
                <a:solidFill>
                  <a:srgbClr val="F2F2F2"/>
                </a:solidFill>
                <a:ln w="5239" cap="flat">
                  <a:noFill/>
                  <a:prstDash val="solid"/>
                  <a:miter/>
                </a:ln>
              </p:spPr>
              <p:txBody>
                <a:bodyPr rtlCol="1" anchor="ctr"/>
                <a:lstStyle/>
                <a:p>
                  <a:endParaRPr lang="ar-SA"/>
                </a:p>
              </p:txBody>
            </p:sp>
            <p:sp>
              <p:nvSpPr>
                <p:cNvPr id="68" name="شكل حر: شكل 67">
                  <a:extLst>
                    <a:ext uri="{FF2B5EF4-FFF2-40B4-BE49-F238E27FC236}">
                      <a16:creationId xmlns:a16="http://schemas.microsoft.com/office/drawing/2014/main" id="{B85F1B51-92D2-43DB-A624-09F266C4A69D}"/>
                    </a:ext>
                  </a:extLst>
                </p:cNvPr>
                <p:cNvSpPr/>
                <p:nvPr/>
              </p:nvSpPr>
              <p:spPr>
                <a:xfrm>
                  <a:off x="5197572" y="2107030"/>
                  <a:ext cx="67163" cy="1102764"/>
                </a:xfrm>
                <a:custGeom>
                  <a:avLst/>
                  <a:gdLst>
                    <a:gd name="connsiteX0" fmla="*/ 0 w 67163"/>
                    <a:gd name="connsiteY0" fmla="*/ 0 h 1102764"/>
                    <a:gd name="connsiteX1" fmla="*/ 67164 w 67163"/>
                    <a:gd name="connsiteY1" fmla="*/ 0 h 1102764"/>
                    <a:gd name="connsiteX2" fmla="*/ 67164 w 67163"/>
                    <a:gd name="connsiteY2" fmla="*/ 1102764 h 1102764"/>
                    <a:gd name="connsiteX3" fmla="*/ 0 w 67163"/>
                    <a:gd name="connsiteY3" fmla="*/ 1102764 h 1102764"/>
                  </a:gdLst>
                  <a:ahLst/>
                  <a:cxnLst>
                    <a:cxn ang="0">
                      <a:pos x="connsiteX0" y="connsiteY0"/>
                    </a:cxn>
                    <a:cxn ang="0">
                      <a:pos x="connsiteX1" y="connsiteY1"/>
                    </a:cxn>
                    <a:cxn ang="0">
                      <a:pos x="connsiteX2" y="connsiteY2"/>
                    </a:cxn>
                    <a:cxn ang="0">
                      <a:pos x="connsiteX3" y="connsiteY3"/>
                    </a:cxn>
                  </a:cxnLst>
                  <a:rect l="l" t="t" r="r" b="b"/>
                  <a:pathLst>
                    <a:path w="67163" h="1102764">
                      <a:moveTo>
                        <a:pt x="0" y="0"/>
                      </a:moveTo>
                      <a:lnTo>
                        <a:pt x="67164" y="0"/>
                      </a:lnTo>
                      <a:lnTo>
                        <a:pt x="67164" y="1102764"/>
                      </a:lnTo>
                      <a:lnTo>
                        <a:pt x="0" y="1102764"/>
                      </a:lnTo>
                      <a:close/>
                    </a:path>
                  </a:pathLst>
                </a:custGeom>
                <a:solidFill>
                  <a:srgbClr val="E6E6E6"/>
                </a:solidFill>
                <a:ln w="5239" cap="flat">
                  <a:noFill/>
                  <a:prstDash val="solid"/>
                  <a:miter/>
                </a:ln>
              </p:spPr>
              <p:txBody>
                <a:bodyPr rtlCol="1" anchor="ctr"/>
                <a:lstStyle/>
                <a:p>
                  <a:endParaRPr lang="ar-SA"/>
                </a:p>
              </p:txBody>
            </p:sp>
            <p:sp>
              <p:nvSpPr>
                <p:cNvPr id="69" name="شكل حر: شكل 68">
                  <a:extLst>
                    <a:ext uri="{FF2B5EF4-FFF2-40B4-BE49-F238E27FC236}">
                      <a16:creationId xmlns:a16="http://schemas.microsoft.com/office/drawing/2014/main" id="{34AF1095-B468-46AA-A8DA-246D32BEE487}"/>
                    </a:ext>
                  </a:extLst>
                </p:cNvPr>
                <p:cNvSpPr/>
                <p:nvPr/>
              </p:nvSpPr>
              <p:spPr>
                <a:xfrm rot="-10800000">
                  <a:off x="6915837" y="2107030"/>
                  <a:ext cx="67163" cy="1102764"/>
                </a:xfrm>
                <a:custGeom>
                  <a:avLst/>
                  <a:gdLst>
                    <a:gd name="connsiteX0" fmla="*/ 0 w 67163"/>
                    <a:gd name="connsiteY0" fmla="*/ 0 h 1102764"/>
                    <a:gd name="connsiteX1" fmla="*/ 67164 w 67163"/>
                    <a:gd name="connsiteY1" fmla="*/ 0 h 1102764"/>
                    <a:gd name="connsiteX2" fmla="*/ 67164 w 67163"/>
                    <a:gd name="connsiteY2" fmla="*/ 1102764 h 1102764"/>
                    <a:gd name="connsiteX3" fmla="*/ 0 w 67163"/>
                    <a:gd name="connsiteY3" fmla="*/ 1102764 h 1102764"/>
                  </a:gdLst>
                  <a:ahLst/>
                  <a:cxnLst>
                    <a:cxn ang="0">
                      <a:pos x="connsiteX0" y="connsiteY0"/>
                    </a:cxn>
                    <a:cxn ang="0">
                      <a:pos x="connsiteX1" y="connsiteY1"/>
                    </a:cxn>
                    <a:cxn ang="0">
                      <a:pos x="connsiteX2" y="connsiteY2"/>
                    </a:cxn>
                    <a:cxn ang="0">
                      <a:pos x="connsiteX3" y="connsiteY3"/>
                    </a:cxn>
                  </a:cxnLst>
                  <a:rect l="l" t="t" r="r" b="b"/>
                  <a:pathLst>
                    <a:path w="67163" h="1102764">
                      <a:moveTo>
                        <a:pt x="0" y="0"/>
                      </a:moveTo>
                      <a:lnTo>
                        <a:pt x="67164" y="0"/>
                      </a:lnTo>
                      <a:lnTo>
                        <a:pt x="67164" y="1102764"/>
                      </a:lnTo>
                      <a:lnTo>
                        <a:pt x="0" y="1102764"/>
                      </a:lnTo>
                      <a:close/>
                    </a:path>
                  </a:pathLst>
                </a:custGeom>
                <a:solidFill>
                  <a:srgbClr val="E6E6E6"/>
                </a:solidFill>
                <a:ln w="5239" cap="flat">
                  <a:noFill/>
                  <a:prstDash val="solid"/>
                  <a:miter/>
                </a:ln>
              </p:spPr>
              <p:txBody>
                <a:bodyPr rtlCol="1" anchor="ctr"/>
                <a:lstStyle/>
                <a:p>
                  <a:endParaRPr lang="ar-SA"/>
                </a:p>
              </p:txBody>
            </p:sp>
            <p:grpSp>
              <p:nvGrpSpPr>
                <p:cNvPr id="70" name="رسم 2" descr="كتاب مفتوح">
                  <a:extLst>
                    <a:ext uri="{FF2B5EF4-FFF2-40B4-BE49-F238E27FC236}">
                      <a16:creationId xmlns:a16="http://schemas.microsoft.com/office/drawing/2014/main" id="{BE7EDAD3-1A28-441F-AADC-5C7D03E0961A}"/>
                    </a:ext>
                  </a:extLst>
                </p:cNvPr>
                <p:cNvGrpSpPr/>
                <p:nvPr/>
              </p:nvGrpSpPr>
              <p:grpSpPr>
                <a:xfrm>
                  <a:off x="5210700" y="2107030"/>
                  <a:ext cx="36758" cy="866457"/>
                  <a:chOff x="5210700" y="2107030"/>
                  <a:chExt cx="36758" cy="866457"/>
                </a:xfrm>
                <a:solidFill>
                  <a:srgbClr val="D2D2D2"/>
                </a:solidFill>
              </p:grpSpPr>
              <p:sp>
                <p:nvSpPr>
                  <p:cNvPr id="77" name="شكل حر: شكل 76">
                    <a:extLst>
                      <a:ext uri="{FF2B5EF4-FFF2-40B4-BE49-F238E27FC236}">
                        <a16:creationId xmlns:a16="http://schemas.microsoft.com/office/drawing/2014/main" id="{96833DC0-DA01-4406-85B2-8F33B4D48A5E}"/>
                      </a:ext>
                    </a:extLst>
                  </p:cNvPr>
                  <p:cNvSpPr/>
                  <p:nvPr/>
                </p:nvSpPr>
                <p:spPr>
                  <a:xfrm>
                    <a:off x="5210700" y="2107030"/>
                    <a:ext cx="5251" cy="866457"/>
                  </a:xfrm>
                  <a:custGeom>
                    <a:avLst/>
                    <a:gdLst>
                      <a:gd name="connsiteX0" fmla="*/ 0 w 5251"/>
                      <a:gd name="connsiteY0" fmla="*/ 0 h 866457"/>
                      <a:gd name="connsiteX1" fmla="*/ 5251 w 5251"/>
                      <a:gd name="connsiteY1" fmla="*/ 0 h 866457"/>
                      <a:gd name="connsiteX2" fmla="*/ 5251 w 5251"/>
                      <a:gd name="connsiteY2" fmla="*/ 866458 h 866457"/>
                      <a:gd name="connsiteX3" fmla="*/ 0 w 5251"/>
                      <a:gd name="connsiteY3" fmla="*/ 866458 h 866457"/>
                    </a:gdLst>
                    <a:ahLst/>
                    <a:cxnLst>
                      <a:cxn ang="0">
                        <a:pos x="connsiteX0" y="connsiteY0"/>
                      </a:cxn>
                      <a:cxn ang="0">
                        <a:pos x="connsiteX1" y="connsiteY1"/>
                      </a:cxn>
                      <a:cxn ang="0">
                        <a:pos x="connsiteX2" y="connsiteY2"/>
                      </a:cxn>
                      <a:cxn ang="0">
                        <a:pos x="connsiteX3" y="connsiteY3"/>
                      </a:cxn>
                    </a:cxnLst>
                    <a:rect l="l" t="t" r="r" b="b"/>
                    <a:pathLst>
                      <a:path w="5251" h="866457">
                        <a:moveTo>
                          <a:pt x="0" y="0"/>
                        </a:moveTo>
                        <a:lnTo>
                          <a:pt x="5251" y="0"/>
                        </a:lnTo>
                        <a:lnTo>
                          <a:pt x="5251" y="866458"/>
                        </a:lnTo>
                        <a:lnTo>
                          <a:pt x="0" y="866458"/>
                        </a:lnTo>
                        <a:close/>
                      </a:path>
                    </a:pathLst>
                  </a:custGeom>
                  <a:solidFill>
                    <a:srgbClr val="D2D2D2"/>
                  </a:solidFill>
                  <a:ln w="5239" cap="flat">
                    <a:noFill/>
                    <a:prstDash val="solid"/>
                    <a:miter/>
                  </a:ln>
                </p:spPr>
                <p:txBody>
                  <a:bodyPr rtlCol="1" anchor="ctr"/>
                  <a:lstStyle/>
                  <a:p>
                    <a:endParaRPr lang="ar-SA"/>
                  </a:p>
                </p:txBody>
              </p:sp>
              <p:sp>
                <p:nvSpPr>
                  <p:cNvPr id="78" name="شكل حر: شكل 77">
                    <a:extLst>
                      <a:ext uri="{FF2B5EF4-FFF2-40B4-BE49-F238E27FC236}">
                        <a16:creationId xmlns:a16="http://schemas.microsoft.com/office/drawing/2014/main" id="{8247D825-C853-4368-9192-24A2E523356B}"/>
                      </a:ext>
                    </a:extLst>
                  </p:cNvPr>
                  <p:cNvSpPr/>
                  <p:nvPr/>
                </p:nvSpPr>
                <p:spPr>
                  <a:xfrm>
                    <a:off x="5226454" y="2107030"/>
                    <a:ext cx="5251" cy="866457"/>
                  </a:xfrm>
                  <a:custGeom>
                    <a:avLst/>
                    <a:gdLst>
                      <a:gd name="connsiteX0" fmla="*/ 0 w 5251"/>
                      <a:gd name="connsiteY0" fmla="*/ 0 h 866457"/>
                      <a:gd name="connsiteX1" fmla="*/ 5251 w 5251"/>
                      <a:gd name="connsiteY1" fmla="*/ 0 h 866457"/>
                      <a:gd name="connsiteX2" fmla="*/ 5251 w 5251"/>
                      <a:gd name="connsiteY2" fmla="*/ 866458 h 866457"/>
                      <a:gd name="connsiteX3" fmla="*/ 0 w 5251"/>
                      <a:gd name="connsiteY3" fmla="*/ 866458 h 866457"/>
                    </a:gdLst>
                    <a:ahLst/>
                    <a:cxnLst>
                      <a:cxn ang="0">
                        <a:pos x="connsiteX0" y="connsiteY0"/>
                      </a:cxn>
                      <a:cxn ang="0">
                        <a:pos x="connsiteX1" y="connsiteY1"/>
                      </a:cxn>
                      <a:cxn ang="0">
                        <a:pos x="connsiteX2" y="connsiteY2"/>
                      </a:cxn>
                      <a:cxn ang="0">
                        <a:pos x="connsiteX3" y="connsiteY3"/>
                      </a:cxn>
                    </a:cxnLst>
                    <a:rect l="l" t="t" r="r" b="b"/>
                    <a:pathLst>
                      <a:path w="5251" h="866457">
                        <a:moveTo>
                          <a:pt x="0" y="0"/>
                        </a:moveTo>
                        <a:lnTo>
                          <a:pt x="5251" y="0"/>
                        </a:lnTo>
                        <a:lnTo>
                          <a:pt x="5251" y="866458"/>
                        </a:lnTo>
                        <a:lnTo>
                          <a:pt x="0" y="866458"/>
                        </a:lnTo>
                        <a:close/>
                      </a:path>
                    </a:pathLst>
                  </a:custGeom>
                  <a:solidFill>
                    <a:srgbClr val="D2D2D2"/>
                  </a:solidFill>
                  <a:ln w="5239" cap="flat">
                    <a:noFill/>
                    <a:prstDash val="solid"/>
                    <a:miter/>
                  </a:ln>
                </p:spPr>
                <p:txBody>
                  <a:bodyPr rtlCol="1" anchor="ctr"/>
                  <a:lstStyle/>
                  <a:p>
                    <a:endParaRPr lang="ar-SA"/>
                  </a:p>
                </p:txBody>
              </p:sp>
              <p:sp>
                <p:nvSpPr>
                  <p:cNvPr id="79" name="شكل حر: شكل 78">
                    <a:extLst>
                      <a:ext uri="{FF2B5EF4-FFF2-40B4-BE49-F238E27FC236}">
                        <a16:creationId xmlns:a16="http://schemas.microsoft.com/office/drawing/2014/main" id="{DC535D27-0315-476F-90D1-0836BC3159A5}"/>
                      </a:ext>
                    </a:extLst>
                  </p:cNvPr>
                  <p:cNvSpPr/>
                  <p:nvPr/>
                </p:nvSpPr>
                <p:spPr>
                  <a:xfrm>
                    <a:off x="5242208" y="2107030"/>
                    <a:ext cx="5251" cy="866457"/>
                  </a:xfrm>
                  <a:custGeom>
                    <a:avLst/>
                    <a:gdLst>
                      <a:gd name="connsiteX0" fmla="*/ 0 w 5251"/>
                      <a:gd name="connsiteY0" fmla="*/ 0 h 866457"/>
                      <a:gd name="connsiteX1" fmla="*/ 5251 w 5251"/>
                      <a:gd name="connsiteY1" fmla="*/ 0 h 866457"/>
                      <a:gd name="connsiteX2" fmla="*/ 5251 w 5251"/>
                      <a:gd name="connsiteY2" fmla="*/ 866458 h 866457"/>
                      <a:gd name="connsiteX3" fmla="*/ 0 w 5251"/>
                      <a:gd name="connsiteY3" fmla="*/ 866458 h 866457"/>
                    </a:gdLst>
                    <a:ahLst/>
                    <a:cxnLst>
                      <a:cxn ang="0">
                        <a:pos x="connsiteX0" y="connsiteY0"/>
                      </a:cxn>
                      <a:cxn ang="0">
                        <a:pos x="connsiteX1" y="connsiteY1"/>
                      </a:cxn>
                      <a:cxn ang="0">
                        <a:pos x="connsiteX2" y="connsiteY2"/>
                      </a:cxn>
                      <a:cxn ang="0">
                        <a:pos x="connsiteX3" y="connsiteY3"/>
                      </a:cxn>
                    </a:cxnLst>
                    <a:rect l="l" t="t" r="r" b="b"/>
                    <a:pathLst>
                      <a:path w="5251" h="866457">
                        <a:moveTo>
                          <a:pt x="0" y="0"/>
                        </a:moveTo>
                        <a:lnTo>
                          <a:pt x="5251" y="0"/>
                        </a:lnTo>
                        <a:lnTo>
                          <a:pt x="5251" y="866458"/>
                        </a:lnTo>
                        <a:lnTo>
                          <a:pt x="0" y="866458"/>
                        </a:lnTo>
                        <a:close/>
                      </a:path>
                    </a:pathLst>
                  </a:custGeom>
                  <a:solidFill>
                    <a:srgbClr val="D2D2D2"/>
                  </a:solidFill>
                  <a:ln w="5239" cap="flat">
                    <a:noFill/>
                    <a:prstDash val="solid"/>
                    <a:miter/>
                  </a:ln>
                </p:spPr>
                <p:txBody>
                  <a:bodyPr rtlCol="1" anchor="ctr"/>
                  <a:lstStyle/>
                  <a:p>
                    <a:endParaRPr lang="ar-SA"/>
                  </a:p>
                </p:txBody>
              </p:sp>
            </p:grpSp>
            <p:grpSp>
              <p:nvGrpSpPr>
                <p:cNvPr id="71" name="رسم 2" descr="كتاب مفتوح">
                  <a:extLst>
                    <a:ext uri="{FF2B5EF4-FFF2-40B4-BE49-F238E27FC236}">
                      <a16:creationId xmlns:a16="http://schemas.microsoft.com/office/drawing/2014/main" id="{64D8C346-2EAF-4B0B-8DFF-629077B9FA9F}"/>
                    </a:ext>
                  </a:extLst>
                </p:cNvPr>
                <p:cNvGrpSpPr/>
                <p:nvPr/>
              </p:nvGrpSpPr>
              <p:grpSpPr>
                <a:xfrm>
                  <a:off x="6933113" y="2107030"/>
                  <a:ext cx="36758" cy="1102764"/>
                  <a:chOff x="6933113" y="2107030"/>
                  <a:chExt cx="36758" cy="1102764"/>
                </a:xfrm>
                <a:solidFill>
                  <a:srgbClr val="D2D2D2"/>
                </a:solidFill>
              </p:grpSpPr>
              <p:sp>
                <p:nvSpPr>
                  <p:cNvPr id="74" name="شكل حر: شكل 73">
                    <a:extLst>
                      <a:ext uri="{FF2B5EF4-FFF2-40B4-BE49-F238E27FC236}">
                        <a16:creationId xmlns:a16="http://schemas.microsoft.com/office/drawing/2014/main" id="{D05D492B-F660-4920-9984-C914F425332D}"/>
                      </a:ext>
                    </a:extLst>
                  </p:cNvPr>
                  <p:cNvSpPr/>
                  <p:nvPr/>
                </p:nvSpPr>
                <p:spPr>
                  <a:xfrm>
                    <a:off x="6964621" y="2107030"/>
                    <a:ext cx="5251" cy="1102764"/>
                  </a:xfrm>
                  <a:custGeom>
                    <a:avLst/>
                    <a:gdLst>
                      <a:gd name="connsiteX0" fmla="*/ 0 w 5251"/>
                      <a:gd name="connsiteY0" fmla="*/ 0 h 1102764"/>
                      <a:gd name="connsiteX1" fmla="*/ 5251 w 5251"/>
                      <a:gd name="connsiteY1" fmla="*/ 0 h 1102764"/>
                      <a:gd name="connsiteX2" fmla="*/ 5251 w 5251"/>
                      <a:gd name="connsiteY2" fmla="*/ 1102764 h 1102764"/>
                      <a:gd name="connsiteX3" fmla="*/ 0 w 5251"/>
                      <a:gd name="connsiteY3" fmla="*/ 1102764 h 1102764"/>
                    </a:gdLst>
                    <a:ahLst/>
                    <a:cxnLst>
                      <a:cxn ang="0">
                        <a:pos x="connsiteX0" y="connsiteY0"/>
                      </a:cxn>
                      <a:cxn ang="0">
                        <a:pos x="connsiteX1" y="connsiteY1"/>
                      </a:cxn>
                      <a:cxn ang="0">
                        <a:pos x="connsiteX2" y="connsiteY2"/>
                      </a:cxn>
                      <a:cxn ang="0">
                        <a:pos x="connsiteX3" y="connsiteY3"/>
                      </a:cxn>
                    </a:cxnLst>
                    <a:rect l="l" t="t" r="r" b="b"/>
                    <a:pathLst>
                      <a:path w="5251" h="1102764">
                        <a:moveTo>
                          <a:pt x="0" y="0"/>
                        </a:moveTo>
                        <a:lnTo>
                          <a:pt x="5251" y="0"/>
                        </a:lnTo>
                        <a:lnTo>
                          <a:pt x="5251" y="1102764"/>
                        </a:lnTo>
                        <a:lnTo>
                          <a:pt x="0" y="1102764"/>
                        </a:lnTo>
                        <a:close/>
                      </a:path>
                    </a:pathLst>
                  </a:custGeom>
                  <a:solidFill>
                    <a:srgbClr val="D2D2D2"/>
                  </a:solidFill>
                  <a:ln w="5239" cap="flat">
                    <a:noFill/>
                    <a:prstDash val="solid"/>
                    <a:miter/>
                  </a:ln>
                </p:spPr>
                <p:txBody>
                  <a:bodyPr rtlCol="1" anchor="ctr"/>
                  <a:lstStyle/>
                  <a:p>
                    <a:endParaRPr lang="ar-SA"/>
                  </a:p>
                </p:txBody>
              </p:sp>
              <p:sp>
                <p:nvSpPr>
                  <p:cNvPr id="75" name="شكل حر: شكل 74">
                    <a:extLst>
                      <a:ext uri="{FF2B5EF4-FFF2-40B4-BE49-F238E27FC236}">
                        <a16:creationId xmlns:a16="http://schemas.microsoft.com/office/drawing/2014/main" id="{64F9CA55-E2DC-4794-A86A-AEF7258E26EC}"/>
                      </a:ext>
                    </a:extLst>
                  </p:cNvPr>
                  <p:cNvSpPr/>
                  <p:nvPr/>
                </p:nvSpPr>
                <p:spPr>
                  <a:xfrm>
                    <a:off x="6948867" y="2107030"/>
                    <a:ext cx="5251" cy="1102764"/>
                  </a:xfrm>
                  <a:custGeom>
                    <a:avLst/>
                    <a:gdLst>
                      <a:gd name="connsiteX0" fmla="*/ 0 w 5251"/>
                      <a:gd name="connsiteY0" fmla="*/ 0 h 1102764"/>
                      <a:gd name="connsiteX1" fmla="*/ 5251 w 5251"/>
                      <a:gd name="connsiteY1" fmla="*/ 0 h 1102764"/>
                      <a:gd name="connsiteX2" fmla="*/ 5251 w 5251"/>
                      <a:gd name="connsiteY2" fmla="*/ 1102764 h 1102764"/>
                      <a:gd name="connsiteX3" fmla="*/ 0 w 5251"/>
                      <a:gd name="connsiteY3" fmla="*/ 1102764 h 1102764"/>
                    </a:gdLst>
                    <a:ahLst/>
                    <a:cxnLst>
                      <a:cxn ang="0">
                        <a:pos x="connsiteX0" y="connsiteY0"/>
                      </a:cxn>
                      <a:cxn ang="0">
                        <a:pos x="connsiteX1" y="connsiteY1"/>
                      </a:cxn>
                      <a:cxn ang="0">
                        <a:pos x="connsiteX2" y="connsiteY2"/>
                      </a:cxn>
                      <a:cxn ang="0">
                        <a:pos x="connsiteX3" y="connsiteY3"/>
                      </a:cxn>
                    </a:cxnLst>
                    <a:rect l="l" t="t" r="r" b="b"/>
                    <a:pathLst>
                      <a:path w="5251" h="1102764">
                        <a:moveTo>
                          <a:pt x="0" y="0"/>
                        </a:moveTo>
                        <a:lnTo>
                          <a:pt x="5251" y="0"/>
                        </a:lnTo>
                        <a:lnTo>
                          <a:pt x="5251" y="1102764"/>
                        </a:lnTo>
                        <a:lnTo>
                          <a:pt x="0" y="1102764"/>
                        </a:lnTo>
                        <a:close/>
                      </a:path>
                    </a:pathLst>
                  </a:custGeom>
                  <a:solidFill>
                    <a:srgbClr val="D2D2D2"/>
                  </a:solidFill>
                  <a:ln w="5239" cap="flat">
                    <a:noFill/>
                    <a:prstDash val="solid"/>
                    <a:miter/>
                  </a:ln>
                </p:spPr>
                <p:txBody>
                  <a:bodyPr rtlCol="1" anchor="ctr"/>
                  <a:lstStyle/>
                  <a:p>
                    <a:endParaRPr lang="ar-SA"/>
                  </a:p>
                </p:txBody>
              </p:sp>
              <p:sp>
                <p:nvSpPr>
                  <p:cNvPr id="76" name="شكل حر: شكل 75">
                    <a:extLst>
                      <a:ext uri="{FF2B5EF4-FFF2-40B4-BE49-F238E27FC236}">
                        <a16:creationId xmlns:a16="http://schemas.microsoft.com/office/drawing/2014/main" id="{77250D1B-DE13-4DD2-9B44-D01F24EB1A0A}"/>
                      </a:ext>
                    </a:extLst>
                  </p:cNvPr>
                  <p:cNvSpPr/>
                  <p:nvPr/>
                </p:nvSpPr>
                <p:spPr>
                  <a:xfrm>
                    <a:off x="6933113" y="2107030"/>
                    <a:ext cx="5251" cy="1102764"/>
                  </a:xfrm>
                  <a:custGeom>
                    <a:avLst/>
                    <a:gdLst>
                      <a:gd name="connsiteX0" fmla="*/ 0 w 5251"/>
                      <a:gd name="connsiteY0" fmla="*/ 0 h 1102764"/>
                      <a:gd name="connsiteX1" fmla="*/ 5251 w 5251"/>
                      <a:gd name="connsiteY1" fmla="*/ 0 h 1102764"/>
                      <a:gd name="connsiteX2" fmla="*/ 5251 w 5251"/>
                      <a:gd name="connsiteY2" fmla="*/ 1102764 h 1102764"/>
                      <a:gd name="connsiteX3" fmla="*/ 0 w 5251"/>
                      <a:gd name="connsiteY3" fmla="*/ 1102764 h 1102764"/>
                    </a:gdLst>
                    <a:ahLst/>
                    <a:cxnLst>
                      <a:cxn ang="0">
                        <a:pos x="connsiteX0" y="connsiteY0"/>
                      </a:cxn>
                      <a:cxn ang="0">
                        <a:pos x="connsiteX1" y="connsiteY1"/>
                      </a:cxn>
                      <a:cxn ang="0">
                        <a:pos x="connsiteX2" y="connsiteY2"/>
                      </a:cxn>
                      <a:cxn ang="0">
                        <a:pos x="connsiteX3" y="connsiteY3"/>
                      </a:cxn>
                    </a:cxnLst>
                    <a:rect l="l" t="t" r="r" b="b"/>
                    <a:pathLst>
                      <a:path w="5251" h="1102764">
                        <a:moveTo>
                          <a:pt x="0" y="0"/>
                        </a:moveTo>
                        <a:lnTo>
                          <a:pt x="5251" y="0"/>
                        </a:lnTo>
                        <a:lnTo>
                          <a:pt x="5251" y="1102764"/>
                        </a:lnTo>
                        <a:lnTo>
                          <a:pt x="0" y="1102764"/>
                        </a:lnTo>
                        <a:close/>
                      </a:path>
                    </a:pathLst>
                  </a:custGeom>
                  <a:solidFill>
                    <a:srgbClr val="D2D2D2"/>
                  </a:solidFill>
                  <a:ln w="5239" cap="flat">
                    <a:noFill/>
                    <a:prstDash val="solid"/>
                    <a:miter/>
                  </a:ln>
                </p:spPr>
                <p:txBody>
                  <a:bodyPr rtlCol="1" anchor="ctr"/>
                  <a:lstStyle/>
                  <a:p>
                    <a:endParaRPr lang="ar-SA"/>
                  </a:p>
                </p:txBody>
              </p:sp>
            </p:grpSp>
            <p:sp>
              <p:nvSpPr>
                <p:cNvPr id="72" name="شكل حر: شكل 71">
                  <a:extLst>
                    <a:ext uri="{FF2B5EF4-FFF2-40B4-BE49-F238E27FC236}">
                      <a16:creationId xmlns:a16="http://schemas.microsoft.com/office/drawing/2014/main" id="{E74DC121-10B0-450A-A557-F37499E8CEF9}"/>
                    </a:ext>
                  </a:extLst>
                </p:cNvPr>
                <p:cNvSpPr/>
                <p:nvPr/>
              </p:nvSpPr>
              <p:spPr>
                <a:xfrm>
                  <a:off x="6090286" y="2056386"/>
                  <a:ext cx="764845" cy="1153407"/>
                </a:xfrm>
                <a:custGeom>
                  <a:avLst/>
                  <a:gdLst>
                    <a:gd name="connsiteX0" fmla="*/ 0 w 764845"/>
                    <a:gd name="connsiteY0" fmla="*/ 1153407 h 1153407"/>
                    <a:gd name="connsiteX1" fmla="*/ 764846 w 764845"/>
                    <a:gd name="connsiteY1" fmla="*/ 1102764 h 1153407"/>
                    <a:gd name="connsiteX2" fmla="*/ 764846 w 764845"/>
                    <a:gd name="connsiteY2" fmla="*/ 0 h 1153407"/>
                    <a:gd name="connsiteX3" fmla="*/ 0 w 764845"/>
                    <a:gd name="connsiteY3" fmla="*/ 50643 h 1153407"/>
                  </a:gdLst>
                  <a:ahLst/>
                  <a:cxnLst>
                    <a:cxn ang="0">
                      <a:pos x="connsiteX0" y="connsiteY0"/>
                    </a:cxn>
                    <a:cxn ang="0">
                      <a:pos x="connsiteX1" y="connsiteY1"/>
                    </a:cxn>
                    <a:cxn ang="0">
                      <a:pos x="connsiteX2" y="connsiteY2"/>
                    </a:cxn>
                    <a:cxn ang="0">
                      <a:pos x="connsiteX3" y="connsiteY3"/>
                    </a:cxn>
                  </a:cxnLst>
                  <a:rect l="l" t="t" r="r" b="b"/>
                  <a:pathLst>
                    <a:path w="764845" h="1153407">
                      <a:moveTo>
                        <a:pt x="0" y="1153407"/>
                      </a:moveTo>
                      <a:lnTo>
                        <a:pt x="764846" y="1102764"/>
                      </a:lnTo>
                      <a:lnTo>
                        <a:pt x="764846" y="0"/>
                      </a:lnTo>
                      <a:lnTo>
                        <a:pt x="0" y="50643"/>
                      </a:lnTo>
                      <a:close/>
                    </a:path>
                  </a:pathLst>
                </a:custGeom>
                <a:solidFill>
                  <a:srgbClr val="D2D2D2"/>
                </a:solidFill>
                <a:ln w="5239" cap="flat">
                  <a:noFill/>
                  <a:prstDash val="solid"/>
                  <a:miter/>
                </a:ln>
              </p:spPr>
              <p:txBody>
                <a:bodyPr rtlCol="1" anchor="ctr"/>
                <a:lstStyle/>
                <a:p>
                  <a:endParaRPr lang="ar-SA"/>
                </a:p>
              </p:txBody>
            </p:sp>
            <p:sp>
              <p:nvSpPr>
                <p:cNvPr id="73" name="شكل حر: شكل 72">
                  <a:extLst>
                    <a:ext uri="{FF2B5EF4-FFF2-40B4-BE49-F238E27FC236}">
                      <a16:creationId xmlns:a16="http://schemas.microsoft.com/office/drawing/2014/main" id="{825A76D3-6416-487E-8D03-C1574EEDA849}"/>
                    </a:ext>
                  </a:extLst>
                </p:cNvPr>
                <p:cNvSpPr/>
                <p:nvPr/>
              </p:nvSpPr>
              <p:spPr>
                <a:xfrm>
                  <a:off x="6090286" y="2026386"/>
                  <a:ext cx="667650" cy="1183407"/>
                </a:xfrm>
                <a:custGeom>
                  <a:avLst/>
                  <a:gdLst>
                    <a:gd name="connsiteX0" fmla="*/ 0 w 667650"/>
                    <a:gd name="connsiteY0" fmla="*/ 1183408 h 1183407"/>
                    <a:gd name="connsiteX1" fmla="*/ 667650 w 667650"/>
                    <a:gd name="connsiteY1" fmla="*/ 1102764 h 1183407"/>
                    <a:gd name="connsiteX2" fmla="*/ 667650 w 667650"/>
                    <a:gd name="connsiteY2" fmla="*/ 0 h 1183407"/>
                    <a:gd name="connsiteX3" fmla="*/ 0 w 667650"/>
                    <a:gd name="connsiteY3" fmla="*/ 80644 h 1183407"/>
                  </a:gdLst>
                  <a:ahLst/>
                  <a:cxnLst>
                    <a:cxn ang="0">
                      <a:pos x="connsiteX0" y="connsiteY0"/>
                    </a:cxn>
                    <a:cxn ang="0">
                      <a:pos x="connsiteX1" y="connsiteY1"/>
                    </a:cxn>
                    <a:cxn ang="0">
                      <a:pos x="connsiteX2" y="connsiteY2"/>
                    </a:cxn>
                    <a:cxn ang="0">
                      <a:pos x="connsiteX3" y="connsiteY3"/>
                    </a:cxn>
                  </a:cxnLst>
                  <a:rect l="l" t="t" r="r" b="b"/>
                  <a:pathLst>
                    <a:path w="667650" h="1183407">
                      <a:moveTo>
                        <a:pt x="0" y="1183408"/>
                      </a:moveTo>
                      <a:lnTo>
                        <a:pt x="667650" y="1102764"/>
                      </a:lnTo>
                      <a:lnTo>
                        <a:pt x="667650" y="0"/>
                      </a:lnTo>
                      <a:lnTo>
                        <a:pt x="0" y="80644"/>
                      </a:lnTo>
                      <a:close/>
                    </a:path>
                  </a:pathLst>
                </a:custGeom>
                <a:solidFill>
                  <a:srgbClr val="FFFFFF"/>
                </a:solidFill>
                <a:ln w="5239" cap="flat">
                  <a:noFill/>
                  <a:prstDash val="solid"/>
                  <a:miter/>
                </a:ln>
              </p:spPr>
              <p:txBody>
                <a:bodyPr rtlCol="1" anchor="ctr"/>
                <a:lstStyle/>
                <a:p>
                  <a:endParaRPr lang="ar-SA"/>
                </a:p>
              </p:txBody>
            </p:sp>
          </p:grpSp>
          <p:grpSp>
            <p:nvGrpSpPr>
              <p:cNvPr id="42" name="رسم 2" descr="كتاب مفتوح">
                <a:extLst>
                  <a:ext uri="{FF2B5EF4-FFF2-40B4-BE49-F238E27FC236}">
                    <a16:creationId xmlns:a16="http://schemas.microsoft.com/office/drawing/2014/main" id="{B420DC46-994E-4E44-B846-8C42A7F650B4}"/>
                  </a:ext>
                </a:extLst>
              </p:cNvPr>
              <p:cNvGrpSpPr/>
              <p:nvPr/>
            </p:nvGrpSpPr>
            <p:grpSpPr>
              <a:xfrm>
                <a:off x="5334105" y="2227809"/>
                <a:ext cx="493618" cy="782437"/>
                <a:chOff x="5334105" y="2227809"/>
                <a:chExt cx="493618" cy="782437"/>
              </a:xfrm>
              <a:solidFill>
                <a:srgbClr val="E6E6E6"/>
              </a:solidFill>
            </p:grpSpPr>
            <p:sp>
              <p:nvSpPr>
                <p:cNvPr id="56" name="شكل حر: شكل 55">
                  <a:extLst>
                    <a:ext uri="{FF2B5EF4-FFF2-40B4-BE49-F238E27FC236}">
                      <a16:creationId xmlns:a16="http://schemas.microsoft.com/office/drawing/2014/main" id="{5E6A96F5-AC00-47B9-99F8-05A779304755}"/>
                    </a:ext>
                  </a:extLst>
                </p:cNvPr>
                <p:cNvSpPr/>
                <p:nvPr/>
              </p:nvSpPr>
              <p:spPr>
                <a:xfrm>
                  <a:off x="5334105" y="2227809"/>
                  <a:ext cx="493618" cy="21005"/>
                </a:xfrm>
                <a:custGeom>
                  <a:avLst/>
                  <a:gdLst>
                    <a:gd name="connsiteX0" fmla="*/ 483116 w 493618"/>
                    <a:gd name="connsiteY0" fmla="*/ 21005 h 21005"/>
                    <a:gd name="connsiteX1" fmla="*/ 10503 w 493618"/>
                    <a:gd name="connsiteY1" fmla="*/ 21005 h 21005"/>
                    <a:gd name="connsiteX2" fmla="*/ 0 w 493618"/>
                    <a:gd name="connsiteY2" fmla="*/ 10503 h 21005"/>
                    <a:gd name="connsiteX3" fmla="*/ 10503 w 493618"/>
                    <a:gd name="connsiteY3" fmla="*/ 0 h 21005"/>
                    <a:gd name="connsiteX4" fmla="*/ 483116 w 493618"/>
                    <a:gd name="connsiteY4" fmla="*/ 0 h 21005"/>
                    <a:gd name="connsiteX5" fmla="*/ 493618 w 493618"/>
                    <a:gd name="connsiteY5" fmla="*/ 10503 h 21005"/>
                    <a:gd name="connsiteX6" fmla="*/ 483116 w 493618"/>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618" h="21005">
                      <a:moveTo>
                        <a:pt x="483116" y="21005"/>
                      </a:moveTo>
                      <a:lnTo>
                        <a:pt x="10503" y="21005"/>
                      </a:lnTo>
                      <a:cubicBezTo>
                        <a:pt x="4705" y="21005"/>
                        <a:pt x="0" y="16300"/>
                        <a:pt x="0" y="10503"/>
                      </a:cubicBezTo>
                      <a:cubicBezTo>
                        <a:pt x="0" y="4705"/>
                        <a:pt x="4705" y="0"/>
                        <a:pt x="10503" y="0"/>
                      </a:cubicBezTo>
                      <a:lnTo>
                        <a:pt x="483116" y="0"/>
                      </a:lnTo>
                      <a:cubicBezTo>
                        <a:pt x="488913" y="0"/>
                        <a:pt x="493618" y="4705"/>
                        <a:pt x="493618" y="10503"/>
                      </a:cubicBezTo>
                      <a:cubicBezTo>
                        <a:pt x="493618" y="16300"/>
                        <a:pt x="488913" y="21005"/>
                        <a:pt x="483116" y="21005"/>
                      </a:cubicBezTo>
                      <a:close/>
                    </a:path>
                  </a:pathLst>
                </a:custGeom>
                <a:solidFill>
                  <a:srgbClr val="E6E6E6"/>
                </a:solidFill>
                <a:ln w="5239" cap="flat">
                  <a:noFill/>
                  <a:prstDash val="solid"/>
                  <a:miter/>
                </a:ln>
              </p:spPr>
              <p:txBody>
                <a:bodyPr rtlCol="1" anchor="ctr"/>
                <a:lstStyle/>
                <a:p>
                  <a:endParaRPr lang="ar-SA"/>
                </a:p>
              </p:txBody>
            </p:sp>
            <p:sp>
              <p:nvSpPr>
                <p:cNvPr id="57" name="شكل حر: شكل 56">
                  <a:extLst>
                    <a:ext uri="{FF2B5EF4-FFF2-40B4-BE49-F238E27FC236}">
                      <a16:creationId xmlns:a16="http://schemas.microsoft.com/office/drawing/2014/main" id="{9755EF19-4609-46BB-A2CC-A1E2F71EF49B}"/>
                    </a:ext>
                  </a:extLst>
                </p:cNvPr>
                <p:cNvSpPr/>
                <p:nvPr/>
              </p:nvSpPr>
              <p:spPr>
                <a:xfrm>
                  <a:off x="5334105" y="2303952"/>
                  <a:ext cx="493618" cy="21005"/>
                </a:xfrm>
                <a:custGeom>
                  <a:avLst/>
                  <a:gdLst>
                    <a:gd name="connsiteX0" fmla="*/ 483116 w 493618"/>
                    <a:gd name="connsiteY0" fmla="*/ 21005 h 21005"/>
                    <a:gd name="connsiteX1" fmla="*/ 10503 w 493618"/>
                    <a:gd name="connsiteY1" fmla="*/ 21005 h 21005"/>
                    <a:gd name="connsiteX2" fmla="*/ 0 w 493618"/>
                    <a:gd name="connsiteY2" fmla="*/ 10503 h 21005"/>
                    <a:gd name="connsiteX3" fmla="*/ 10503 w 493618"/>
                    <a:gd name="connsiteY3" fmla="*/ 0 h 21005"/>
                    <a:gd name="connsiteX4" fmla="*/ 483116 w 493618"/>
                    <a:gd name="connsiteY4" fmla="*/ 0 h 21005"/>
                    <a:gd name="connsiteX5" fmla="*/ 493618 w 493618"/>
                    <a:gd name="connsiteY5" fmla="*/ 10503 h 21005"/>
                    <a:gd name="connsiteX6" fmla="*/ 483116 w 493618"/>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618" h="21005">
                      <a:moveTo>
                        <a:pt x="483116" y="21005"/>
                      </a:moveTo>
                      <a:lnTo>
                        <a:pt x="10503" y="21005"/>
                      </a:lnTo>
                      <a:cubicBezTo>
                        <a:pt x="4705" y="21005"/>
                        <a:pt x="0" y="16300"/>
                        <a:pt x="0" y="10503"/>
                      </a:cubicBezTo>
                      <a:cubicBezTo>
                        <a:pt x="0" y="4705"/>
                        <a:pt x="4705" y="0"/>
                        <a:pt x="10503" y="0"/>
                      </a:cubicBezTo>
                      <a:lnTo>
                        <a:pt x="483116" y="0"/>
                      </a:lnTo>
                      <a:cubicBezTo>
                        <a:pt x="488913" y="0"/>
                        <a:pt x="493618" y="4705"/>
                        <a:pt x="493618" y="10503"/>
                      </a:cubicBezTo>
                      <a:cubicBezTo>
                        <a:pt x="493618" y="16300"/>
                        <a:pt x="488913" y="21005"/>
                        <a:pt x="483116" y="21005"/>
                      </a:cubicBezTo>
                      <a:close/>
                    </a:path>
                  </a:pathLst>
                </a:custGeom>
                <a:solidFill>
                  <a:srgbClr val="E6E6E6"/>
                </a:solidFill>
                <a:ln w="5239" cap="flat">
                  <a:noFill/>
                  <a:prstDash val="solid"/>
                  <a:miter/>
                </a:ln>
              </p:spPr>
              <p:txBody>
                <a:bodyPr rtlCol="1" anchor="ctr"/>
                <a:lstStyle/>
                <a:p>
                  <a:endParaRPr lang="ar-SA"/>
                </a:p>
              </p:txBody>
            </p:sp>
            <p:sp>
              <p:nvSpPr>
                <p:cNvPr id="58" name="شكل حر: شكل 57">
                  <a:extLst>
                    <a:ext uri="{FF2B5EF4-FFF2-40B4-BE49-F238E27FC236}">
                      <a16:creationId xmlns:a16="http://schemas.microsoft.com/office/drawing/2014/main" id="{525A0743-D6EE-4CBA-B3CD-E9CFD0D3821E}"/>
                    </a:ext>
                  </a:extLst>
                </p:cNvPr>
                <p:cNvSpPr/>
                <p:nvPr/>
              </p:nvSpPr>
              <p:spPr>
                <a:xfrm>
                  <a:off x="5334105" y="2380095"/>
                  <a:ext cx="493618" cy="21005"/>
                </a:xfrm>
                <a:custGeom>
                  <a:avLst/>
                  <a:gdLst>
                    <a:gd name="connsiteX0" fmla="*/ 483116 w 493618"/>
                    <a:gd name="connsiteY0" fmla="*/ 21005 h 21005"/>
                    <a:gd name="connsiteX1" fmla="*/ 10503 w 493618"/>
                    <a:gd name="connsiteY1" fmla="*/ 21005 h 21005"/>
                    <a:gd name="connsiteX2" fmla="*/ 0 w 493618"/>
                    <a:gd name="connsiteY2" fmla="*/ 10503 h 21005"/>
                    <a:gd name="connsiteX3" fmla="*/ 10503 w 493618"/>
                    <a:gd name="connsiteY3" fmla="*/ 0 h 21005"/>
                    <a:gd name="connsiteX4" fmla="*/ 483116 w 493618"/>
                    <a:gd name="connsiteY4" fmla="*/ 0 h 21005"/>
                    <a:gd name="connsiteX5" fmla="*/ 493618 w 493618"/>
                    <a:gd name="connsiteY5" fmla="*/ 10503 h 21005"/>
                    <a:gd name="connsiteX6" fmla="*/ 483116 w 493618"/>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618" h="21005">
                      <a:moveTo>
                        <a:pt x="483116" y="21005"/>
                      </a:moveTo>
                      <a:lnTo>
                        <a:pt x="10503" y="21005"/>
                      </a:lnTo>
                      <a:cubicBezTo>
                        <a:pt x="4705" y="21005"/>
                        <a:pt x="0" y="16300"/>
                        <a:pt x="0" y="10503"/>
                      </a:cubicBezTo>
                      <a:cubicBezTo>
                        <a:pt x="0" y="4705"/>
                        <a:pt x="4705" y="0"/>
                        <a:pt x="10503" y="0"/>
                      </a:cubicBezTo>
                      <a:lnTo>
                        <a:pt x="483116" y="0"/>
                      </a:lnTo>
                      <a:cubicBezTo>
                        <a:pt x="488913" y="0"/>
                        <a:pt x="493618" y="4705"/>
                        <a:pt x="493618" y="10503"/>
                      </a:cubicBezTo>
                      <a:cubicBezTo>
                        <a:pt x="493618" y="16300"/>
                        <a:pt x="488913" y="21005"/>
                        <a:pt x="483116" y="21005"/>
                      </a:cubicBezTo>
                      <a:close/>
                    </a:path>
                  </a:pathLst>
                </a:custGeom>
                <a:solidFill>
                  <a:srgbClr val="E6E6E6"/>
                </a:solidFill>
                <a:ln w="5239" cap="flat">
                  <a:noFill/>
                  <a:prstDash val="solid"/>
                  <a:miter/>
                </a:ln>
              </p:spPr>
              <p:txBody>
                <a:bodyPr rtlCol="1" anchor="ctr"/>
                <a:lstStyle/>
                <a:p>
                  <a:endParaRPr lang="ar-SA"/>
                </a:p>
              </p:txBody>
            </p:sp>
            <p:sp>
              <p:nvSpPr>
                <p:cNvPr id="59" name="شكل حر: شكل 58">
                  <a:extLst>
                    <a:ext uri="{FF2B5EF4-FFF2-40B4-BE49-F238E27FC236}">
                      <a16:creationId xmlns:a16="http://schemas.microsoft.com/office/drawing/2014/main" id="{EF2B2151-F375-4FEC-9D53-2C57BE75F2C7}"/>
                    </a:ext>
                  </a:extLst>
                </p:cNvPr>
                <p:cNvSpPr/>
                <p:nvPr/>
              </p:nvSpPr>
              <p:spPr>
                <a:xfrm>
                  <a:off x="5334105" y="2456238"/>
                  <a:ext cx="493618" cy="21005"/>
                </a:xfrm>
                <a:custGeom>
                  <a:avLst/>
                  <a:gdLst>
                    <a:gd name="connsiteX0" fmla="*/ 483116 w 493618"/>
                    <a:gd name="connsiteY0" fmla="*/ 21005 h 21005"/>
                    <a:gd name="connsiteX1" fmla="*/ 10503 w 493618"/>
                    <a:gd name="connsiteY1" fmla="*/ 21005 h 21005"/>
                    <a:gd name="connsiteX2" fmla="*/ 0 w 493618"/>
                    <a:gd name="connsiteY2" fmla="*/ 10503 h 21005"/>
                    <a:gd name="connsiteX3" fmla="*/ 10503 w 493618"/>
                    <a:gd name="connsiteY3" fmla="*/ 0 h 21005"/>
                    <a:gd name="connsiteX4" fmla="*/ 483116 w 493618"/>
                    <a:gd name="connsiteY4" fmla="*/ 0 h 21005"/>
                    <a:gd name="connsiteX5" fmla="*/ 493618 w 493618"/>
                    <a:gd name="connsiteY5" fmla="*/ 10503 h 21005"/>
                    <a:gd name="connsiteX6" fmla="*/ 483116 w 493618"/>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618" h="21005">
                      <a:moveTo>
                        <a:pt x="483116" y="21005"/>
                      </a:moveTo>
                      <a:lnTo>
                        <a:pt x="10503" y="21005"/>
                      </a:lnTo>
                      <a:cubicBezTo>
                        <a:pt x="4705" y="21005"/>
                        <a:pt x="0" y="16300"/>
                        <a:pt x="0" y="10503"/>
                      </a:cubicBezTo>
                      <a:cubicBezTo>
                        <a:pt x="0" y="4705"/>
                        <a:pt x="4705" y="0"/>
                        <a:pt x="10503" y="0"/>
                      </a:cubicBezTo>
                      <a:lnTo>
                        <a:pt x="483116" y="0"/>
                      </a:lnTo>
                      <a:cubicBezTo>
                        <a:pt x="488913" y="0"/>
                        <a:pt x="493618" y="4705"/>
                        <a:pt x="493618" y="10503"/>
                      </a:cubicBezTo>
                      <a:cubicBezTo>
                        <a:pt x="493618" y="16300"/>
                        <a:pt x="488913" y="21005"/>
                        <a:pt x="483116" y="21005"/>
                      </a:cubicBezTo>
                      <a:close/>
                    </a:path>
                  </a:pathLst>
                </a:custGeom>
                <a:solidFill>
                  <a:srgbClr val="E6E6E6"/>
                </a:solidFill>
                <a:ln w="5239" cap="flat">
                  <a:noFill/>
                  <a:prstDash val="solid"/>
                  <a:miter/>
                </a:ln>
              </p:spPr>
              <p:txBody>
                <a:bodyPr rtlCol="1" anchor="ctr"/>
                <a:lstStyle/>
                <a:p>
                  <a:endParaRPr lang="ar-SA"/>
                </a:p>
              </p:txBody>
            </p:sp>
            <p:sp>
              <p:nvSpPr>
                <p:cNvPr id="60" name="شكل حر: شكل 59">
                  <a:extLst>
                    <a:ext uri="{FF2B5EF4-FFF2-40B4-BE49-F238E27FC236}">
                      <a16:creationId xmlns:a16="http://schemas.microsoft.com/office/drawing/2014/main" id="{88E2141D-AA8E-4FF7-BC32-2FF7EEAE1E85}"/>
                    </a:ext>
                  </a:extLst>
                </p:cNvPr>
                <p:cNvSpPr/>
                <p:nvPr/>
              </p:nvSpPr>
              <p:spPr>
                <a:xfrm>
                  <a:off x="5334105" y="2532381"/>
                  <a:ext cx="493618" cy="21005"/>
                </a:xfrm>
                <a:custGeom>
                  <a:avLst/>
                  <a:gdLst>
                    <a:gd name="connsiteX0" fmla="*/ 483116 w 493618"/>
                    <a:gd name="connsiteY0" fmla="*/ 21005 h 21005"/>
                    <a:gd name="connsiteX1" fmla="*/ 10503 w 493618"/>
                    <a:gd name="connsiteY1" fmla="*/ 21005 h 21005"/>
                    <a:gd name="connsiteX2" fmla="*/ 0 w 493618"/>
                    <a:gd name="connsiteY2" fmla="*/ 10503 h 21005"/>
                    <a:gd name="connsiteX3" fmla="*/ 10503 w 493618"/>
                    <a:gd name="connsiteY3" fmla="*/ 0 h 21005"/>
                    <a:gd name="connsiteX4" fmla="*/ 483116 w 493618"/>
                    <a:gd name="connsiteY4" fmla="*/ 0 h 21005"/>
                    <a:gd name="connsiteX5" fmla="*/ 493618 w 493618"/>
                    <a:gd name="connsiteY5" fmla="*/ 10503 h 21005"/>
                    <a:gd name="connsiteX6" fmla="*/ 483116 w 493618"/>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618" h="21005">
                      <a:moveTo>
                        <a:pt x="483116" y="21005"/>
                      </a:moveTo>
                      <a:lnTo>
                        <a:pt x="10503" y="21005"/>
                      </a:lnTo>
                      <a:cubicBezTo>
                        <a:pt x="4705" y="21005"/>
                        <a:pt x="0" y="16300"/>
                        <a:pt x="0" y="10503"/>
                      </a:cubicBezTo>
                      <a:cubicBezTo>
                        <a:pt x="0" y="4705"/>
                        <a:pt x="4705" y="0"/>
                        <a:pt x="10503" y="0"/>
                      </a:cubicBezTo>
                      <a:lnTo>
                        <a:pt x="483116" y="0"/>
                      </a:lnTo>
                      <a:cubicBezTo>
                        <a:pt x="488913" y="0"/>
                        <a:pt x="493618" y="4705"/>
                        <a:pt x="493618" y="10503"/>
                      </a:cubicBezTo>
                      <a:cubicBezTo>
                        <a:pt x="493618" y="16300"/>
                        <a:pt x="488913" y="21005"/>
                        <a:pt x="483116" y="21005"/>
                      </a:cubicBezTo>
                      <a:close/>
                    </a:path>
                  </a:pathLst>
                </a:custGeom>
                <a:solidFill>
                  <a:srgbClr val="E6E6E6"/>
                </a:solidFill>
                <a:ln w="5239" cap="flat">
                  <a:noFill/>
                  <a:prstDash val="solid"/>
                  <a:miter/>
                </a:ln>
              </p:spPr>
              <p:txBody>
                <a:bodyPr rtlCol="1" anchor="ctr"/>
                <a:lstStyle/>
                <a:p>
                  <a:endParaRPr lang="ar-SA"/>
                </a:p>
              </p:txBody>
            </p:sp>
            <p:sp>
              <p:nvSpPr>
                <p:cNvPr id="61" name="شكل حر: شكل 60">
                  <a:extLst>
                    <a:ext uri="{FF2B5EF4-FFF2-40B4-BE49-F238E27FC236}">
                      <a16:creationId xmlns:a16="http://schemas.microsoft.com/office/drawing/2014/main" id="{DDC48D61-F262-4578-AE93-41CDC466B199}"/>
                    </a:ext>
                  </a:extLst>
                </p:cNvPr>
                <p:cNvSpPr/>
                <p:nvPr/>
              </p:nvSpPr>
              <p:spPr>
                <a:xfrm>
                  <a:off x="5334105" y="2608525"/>
                  <a:ext cx="309824" cy="21005"/>
                </a:xfrm>
                <a:custGeom>
                  <a:avLst/>
                  <a:gdLst>
                    <a:gd name="connsiteX0" fmla="*/ 299322 w 309824"/>
                    <a:gd name="connsiteY0" fmla="*/ 21005 h 21005"/>
                    <a:gd name="connsiteX1" fmla="*/ 10503 w 309824"/>
                    <a:gd name="connsiteY1" fmla="*/ 21005 h 21005"/>
                    <a:gd name="connsiteX2" fmla="*/ 0 w 309824"/>
                    <a:gd name="connsiteY2" fmla="*/ 10503 h 21005"/>
                    <a:gd name="connsiteX3" fmla="*/ 10503 w 309824"/>
                    <a:gd name="connsiteY3" fmla="*/ 0 h 21005"/>
                    <a:gd name="connsiteX4" fmla="*/ 299322 w 309824"/>
                    <a:gd name="connsiteY4" fmla="*/ 0 h 21005"/>
                    <a:gd name="connsiteX5" fmla="*/ 309824 w 309824"/>
                    <a:gd name="connsiteY5" fmla="*/ 10503 h 21005"/>
                    <a:gd name="connsiteX6" fmla="*/ 299322 w 309824"/>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824" h="21005">
                      <a:moveTo>
                        <a:pt x="299322" y="21005"/>
                      </a:moveTo>
                      <a:lnTo>
                        <a:pt x="10503" y="21005"/>
                      </a:lnTo>
                      <a:cubicBezTo>
                        <a:pt x="4705" y="21005"/>
                        <a:pt x="0" y="16300"/>
                        <a:pt x="0" y="10503"/>
                      </a:cubicBezTo>
                      <a:cubicBezTo>
                        <a:pt x="0" y="4705"/>
                        <a:pt x="4705" y="0"/>
                        <a:pt x="10503" y="0"/>
                      </a:cubicBezTo>
                      <a:lnTo>
                        <a:pt x="299322" y="0"/>
                      </a:lnTo>
                      <a:cubicBezTo>
                        <a:pt x="305119" y="0"/>
                        <a:pt x="309824" y="4705"/>
                        <a:pt x="309824" y="10503"/>
                      </a:cubicBezTo>
                      <a:cubicBezTo>
                        <a:pt x="309824" y="16300"/>
                        <a:pt x="305119" y="21005"/>
                        <a:pt x="299322" y="21005"/>
                      </a:cubicBezTo>
                      <a:close/>
                    </a:path>
                  </a:pathLst>
                </a:custGeom>
                <a:solidFill>
                  <a:srgbClr val="E6E6E6"/>
                </a:solidFill>
                <a:ln w="5239" cap="flat">
                  <a:noFill/>
                  <a:prstDash val="solid"/>
                  <a:miter/>
                </a:ln>
              </p:spPr>
              <p:txBody>
                <a:bodyPr rtlCol="1" anchor="ctr"/>
                <a:lstStyle/>
                <a:p>
                  <a:endParaRPr lang="ar-SA"/>
                </a:p>
              </p:txBody>
            </p:sp>
            <p:sp>
              <p:nvSpPr>
                <p:cNvPr id="62" name="شكل حر: شكل 61">
                  <a:extLst>
                    <a:ext uri="{FF2B5EF4-FFF2-40B4-BE49-F238E27FC236}">
                      <a16:creationId xmlns:a16="http://schemas.microsoft.com/office/drawing/2014/main" id="{E6BA746D-EC14-4EE8-868D-60F75C3425B3}"/>
                    </a:ext>
                  </a:extLst>
                </p:cNvPr>
                <p:cNvSpPr/>
                <p:nvPr/>
              </p:nvSpPr>
              <p:spPr>
                <a:xfrm>
                  <a:off x="5334105" y="2684668"/>
                  <a:ext cx="493618" cy="21005"/>
                </a:xfrm>
                <a:custGeom>
                  <a:avLst/>
                  <a:gdLst>
                    <a:gd name="connsiteX0" fmla="*/ 483116 w 493618"/>
                    <a:gd name="connsiteY0" fmla="*/ 21005 h 21005"/>
                    <a:gd name="connsiteX1" fmla="*/ 10503 w 493618"/>
                    <a:gd name="connsiteY1" fmla="*/ 21005 h 21005"/>
                    <a:gd name="connsiteX2" fmla="*/ 0 w 493618"/>
                    <a:gd name="connsiteY2" fmla="*/ 10503 h 21005"/>
                    <a:gd name="connsiteX3" fmla="*/ 10503 w 493618"/>
                    <a:gd name="connsiteY3" fmla="*/ 0 h 21005"/>
                    <a:gd name="connsiteX4" fmla="*/ 483116 w 493618"/>
                    <a:gd name="connsiteY4" fmla="*/ 0 h 21005"/>
                    <a:gd name="connsiteX5" fmla="*/ 493618 w 493618"/>
                    <a:gd name="connsiteY5" fmla="*/ 10503 h 21005"/>
                    <a:gd name="connsiteX6" fmla="*/ 483116 w 493618"/>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618" h="21005">
                      <a:moveTo>
                        <a:pt x="483116" y="21005"/>
                      </a:moveTo>
                      <a:lnTo>
                        <a:pt x="10503" y="21005"/>
                      </a:lnTo>
                      <a:cubicBezTo>
                        <a:pt x="4705" y="21005"/>
                        <a:pt x="0" y="16300"/>
                        <a:pt x="0" y="10503"/>
                      </a:cubicBezTo>
                      <a:cubicBezTo>
                        <a:pt x="0" y="4705"/>
                        <a:pt x="4705" y="0"/>
                        <a:pt x="10503" y="0"/>
                      </a:cubicBezTo>
                      <a:lnTo>
                        <a:pt x="483116" y="0"/>
                      </a:lnTo>
                      <a:cubicBezTo>
                        <a:pt x="488913" y="0"/>
                        <a:pt x="493618" y="4705"/>
                        <a:pt x="493618" y="10503"/>
                      </a:cubicBezTo>
                      <a:cubicBezTo>
                        <a:pt x="493618" y="16300"/>
                        <a:pt x="488913" y="21005"/>
                        <a:pt x="483116" y="21005"/>
                      </a:cubicBezTo>
                      <a:close/>
                    </a:path>
                  </a:pathLst>
                </a:custGeom>
                <a:solidFill>
                  <a:srgbClr val="E6E6E6"/>
                </a:solidFill>
                <a:ln w="5239" cap="flat">
                  <a:noFill/>
                  <a:prstDash val="solid"/>
                  <a:miter/>
                </a:ln>
              </p:spPr>
              <p:txBody>
                <a:bodyPr rtlCol="1" anchor="ctr"/>
                <a:lstStyle/>
                <a:p>
                  <a:endParaRPr lang="ar-SA"/>
                </a:p>
              </p:txBody>
            </p:sp>
            <p:sp>
              <p:nvSpPr>
                <p:cNvPr id="63" name="شكل حر: شكل 62">
                  <a:extLst>
                    <a:ext uri="{FF2B5EF4-FFF2-40B4-BE49-F238E27FC236}">
                      <a16:creationId xmlns:a16="http://schemas.microsoft.com/office/drawing/2014/main" id="{E3882309-CA51-464E-A54D-B8D1203DA0EC}"/>
                    </a:ext>
                  </a:extLst>
                </p:cNvPr>
                <p:cNvSpPr/>
                <p:nvPr/>
              </p:nvSpPr>
              <p:spPr>
                <a:xfrm>
                  <a:off x="5334105" y="2760811"/>
                  <a:ext cx="493618" cy="21005"/>
                </a:xfrm>
                <a:custGeom>
                  <a:avLst/>
                  <a:gdLst>
                    <a:gd name="connsiteX0" fmla="*/ 483116 w 493618"/>
                    <a:gd name="connsiteY0" fmla="*/ 21005 h 21005"/>
                    <a:gd name="connsiteX1" fmla="*/ 10503 w 493618"/>
                    <a:gd name="connsiteY1" fmla="*/ 21005 h 21005"/>
                    <a:gd name="connsiteX2" fmla="*/ 0 w 493618"/>
                    <a:gd name="connsiteY2" fmla="*/ 10503 h 21005"/>
                    <a:gd name="connsiteX3" fmla="*/ 10503 w 493618"/>
                    <a:gd name="connsiteY3" fmla="*/ 0 h 21005"/>
                    <a:gd name="connsiteX4" fmla="*/ 483116 w 493618"/>
                    <a:gd name="connsiteY4" fmla="*/ 0 h 21005"/>
                    <a:gd name="connsiteX5" fmla="*/ 493618 w 493618"/>
                    <a:gd name="connsiteY5" fmla="*/ 10503 h 21005"/>
                    <a:gd name="connsiteX6" fmla="*/ 483116 w 493618"/>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618" h="21005">
                      <a:moveTo>
                        <a:pt x="483116" y="21005"/>
                      </a:moveTo>
                      <a:lnTo>
                        <a:pt x="10503" y="21005"/>
                      </a:lnTo>
                      <a:cubicBezTo>
                        <a:pt x="4705" y="21005"/>
                        <a:pt x="0" y="16300"/>
                        <a:pt x="0" y="10503"/>
                      </a:cubicBezTo>
                      <a:cubicBezTo>
                        <a:pt x="0" y="4705"/>
                        <a:pt x="4705" y="0"/>
                        <a:pt x="10503" y="0"/>
                      </a:cubicBezTo>
                      <a:lnTo>
                        <a:pt x="483116" y="0"/>
                      </a:lnTo>
                      <a:cubicBezTo>
                        <a:pt x="488913" y="0"/>
                        <a:pt x="493618" y="4705"/>
                        <a:pt x="493618" y="10503"/>
                      </a:cubicBezTo>
                      <a:cubicBezTo>
                        <a:pt x="493618" y="16300"/>
                        <a:pt x="488913" y="21005"/>
                        <a:pt x="483116" y="21005"/>
                      </a:cubicBezTo>
                      <a:close/>
                    </a:path>
                  </a:pathLst>
                </a:custGeom>
                <a:solidFill>
                  <a:srgbClr val="E6E6E6"/>
                </a:solidFill>
                <a:ln w="5239" cap="flat">
                  <a:noFill/>
                  <a:prstDash val="solid"/>
                  <a:miter/>
                </a:ln>
              </p:spPr>
              <p:txBody>
                <a:bodyPr rtlCol="1" anchor="ctr"/>
                <a:lstStyle/>
                <a:p>
                  <a:endParaRPr lang="ar-SA"/>
                </a:p>
              </p:txBody>
            </p:sp>
            <p:sp>
              <p:nvSpPr>
                <p:cNvPr id="64" name="شكل حر: شكل 63">
                  <a:extLst>
                    <a:ext uri="{FF2B5EF4-FFF2-40B4-BE49-F238E27FC236}">
                      <a16:creationId xmlns:a16="http://schemas.microsoft.com/office/drawing/2014/main" id="{B20CE34E-32C3-43F9-A7DA-DEA372BF5526}"/>
                    </a:ext>
                  </a:extLst>
                </p:cNvPr>
                <p:cNvSpPr/>
                <p:nvPr/>
              </p:nvSpPr>
              <p:spPr>
                <a:xfrm>
                  <a:off x="5334105" y="2836954"/>
                  <a:ext cx="493618" cy="21005"/>
                </a:xfrm>
                <a:custGeom>
                  <a:avLst/>
                  <a:gdLst>
                    <a:gd name="connsiteX0" fmla="*/ 483116 w 493618"/>
                    <a:gd name="connsiteY0" fmla="*/ 21005 h 21005"/>
                    <a:gd name="connsiteX1" fmla="*/ 10503 w 493618"/>
                    <a:gd name="connsiteY1" fmla="*/ 21005 h 21005"/>
                    <a:gd name="connsiteX2" fmla="*/ 0 w 493618"/>
                    <a:gd name="connsiteY2" fmla="*/ 10503 h 21005"/>
                    <a:gd name="connsiteX3" fmla="*/ 10503 w 493618"/>
                    <a:gd name="connsiteY3" fmla="*/ 0 h 21005"/>
                    <a:gd name="connsiteX4" fmla="*/ 483116 w 493618"/>
                    <a:gd name="connsiteY4" fmla="*/ 0 h 21005"/>
                    <a:gd name="connsiteX5" fmla="*/ 493618 w 493618"/>
                    <a:gd name="connsiteY5" fmla="*/ 10503 h 21005"/>
                    <a:gd name="connsiteX6" fmla="*/ 483116 w 493618"/>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618" h="21005">
                      <a:moveTo>
                        <a:pt x="483116" y="21005"/>
                      </a:moveTo>
                      <a:lnTo>
                        <a:pt x="10503" y="21005"/>
                      </a:lnTo>
                      <a:cubicBezTo>
                        <a:pt x="4705" y="21005"/>
                        <a:pt x="0" y="16300"/>
                        <a:pt x="0" y="10503"/>
                      </a:cubicBezTo>
                      <a:cubicBezTo>
                        <a:pt x="0" y="4705"/>
                        <a:pt x="4705" y="0"/>
                        <a:pt x="10503" y="0"/>
                      </a:cubicBezTo>
                      <a:lnTo>
                        <a:pt x="483116" y="0"/>
                      </a:lnTo>
                      <a:cubicBezTo>
                        <a:pt x="488913" y="0"/>
                        <a:pt x="493618" y="4705"/>
                        <a:pt x="493618" y="10503"/>
                      </a:cubicBezTo>
                      <a:cubicBezTo>
                        <a:pt x="493618" y="16300"/>
                        <a:pt x="488913" y="21005"/>
                        <a:pt x="483116" y="21005"/>
                      </a:cubicBezTo>
                      <a:close/>
                    </a:path>
                  </a:pathLst>
                </a:custGeom>
                <a:solidFill>
                  <a:srgbClr val="E6E6E6"/>
                </a:solidFill>
                <a:ln w="5239" cap="flat">
                  <a:noFill/>
                  <a:prstDash val="solid"/>
                  <a:miter/>
                </a:ln>
              </p:spPr>
              <p:txBody>
                <a:bodyPr rtlCol="1" anchor="ctr"/>
                <a:lstStyle/>
                <a:p>
                  <a:endParaRPr lang="ar-SA"/>
                </a:p>
              </p:txBody>
            </p:sp>
            <p:sp>
              <p:nvSpPr>
                <p:cNvPr id="65" name="شكل حر: شكل 64">
                  <a:extLst>
                    <a:ext uri="{FF2B5EF4-FFF2-40B4-BE49-F238E27FC236}">
                      <a16:creationId xmlns:a16="http://schemas.microsoft.com/office/drawing/2014/main" id="{005844EC-7545-44E0-9F1B-DB13DD3B2A9D}"/>
                    </a:ext>
                  </a:extLst>
                </p:cNvPr>
                <p:cNvSpPr/>
                <p:nvPr/>
              </p:nvSpPr>
              <p:spPr>
                <a:xfrm>
                  <a:off x="5334105" y="2913098"/>
                  <a:ext cx="493618" cy="21005"/>
                </a:xfrm>
                <a:custGeom>
                  <a:avLst/>
                  <a:gdLst>
                    <a:gd name="connsiteX0" fmla="*/ 483116 w 493618"/>
                    <a:gd name="connsiteY0" fmla="*/ 21005 h 21005"/>
                    <a:gd name="connsiteX1" fmla="*/ 10503 w 493618"/>
                    <a:gd name="connsiteY1" fmla="*/ 21005 h 21005"/>
                    <a:gd name="connsiteX2" fmla="*/ 0 w 493618"/>
                    <a:gd name="connsiteY2" fmla="*/ 10503 h 21005"/>
                    <a:gd name="connsiteX3" fmla="*/ 10503 w 493618"/>
                    <a:gd name="connsiteY3" fmla="*/ 0 h 21005"/>
                    <a:gd name="connsiteX4" fmla="*/ 483116 w 493618"/>
                    <a:gd name="connsiteY4" fmla="*/ 0 h 21005"/>
                    <a:gd name="connsiteX5" fmla="*/ 493618 w 493618"/>
                    <a:gd name="connsiteY5" fmla="*/ 10503 h 21005"/>
                    <a:gd name="connsiteX6" fmla="*/ 483116 w 493618"/>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618" h="21005">
                      <a:moveTo>
                        <a:pt x="483116" y="21005"/>
                      </a:moveTo>
                      <a:lnTo>
                        <a:pt x="10503" y="21005"/>
                      </a:lnTo>
                      <a:cubicBezTo>
                        <a:pt x="4705" y="21005"/>
                        <a:pt x="0" y="16300"/>
                        <a:pt x="0" y="10503"/>
                      </a:cubicBezTo>
                      <a:cubicBezTo>
                        <a:pt x="0" y="4705"/>
                        <a:pt x="4705" y="0"/>
                        <a:pt x="10503" y="0"/>
                      </a:cubicBezTo>
                      <a:lnTo>
                        <a:pt x="483116" y="0"/>
                      </a:lnTo>
                      <a:cubicBezTo>
                        <a:pt x="488913" y="0"/>
                        <a:pt x="493618" y="4705"/>
                        <a:pt x="493618" y="10503"/>
                      </a:cubicBezTo>
                      <a:cubicBezTo>
                        <a:pt x="493618" y="16300"/>
                        <a:pt x="488913" y="21005"/>
                        <a:pt x="483116" y="21005"/>
                      </a:cubicBezTo>
                      <a:close/>
                    </a:path>
                  </a:pathLst>
                </a:custGeom>
                <a:solidFill>
                  <a:srgbClr val="E6E6E6"/>
                </a:solidFill>
                <a:ln w="5239" cap="flat">
                  <a:noFill/>
                  <a:prstDash val="solid"/>
                  <a:miter/>
                </a:ln>
              </p:spPr>
              <p:txBody>
                <a:bodyPr rtlCol="1" anchor="ctr"/>
                <a:lstStyle/>
                <a:p>
                  <a:endParaRPr lang="ar-SA"/>
                </a:p>
              </p:txBody>
            </p:sp>
            <p:sp>
              <p:nvSpPr>
                <p:cNvPr id="66" name="شكل حر: شكل 65">
                  <a:extLst>
                    <a:ext uri="{FF2B5EF4-FFF2-40B4-BE49-F238E27FC236}">
                      <a16:creationId xmlns:a16="http://schemas.microsoft.com/office/drawing/2014/main" id="{7B78890C-648F-4B1A-B0B7-F83F628CA5D0}"/>
                    </a:ext>
                  </a:extLst>
                </p:cNvPr>
                <p:cNvSpPr/>
                <p:nvPr/>
              </p:nvSpPr>
              <p:spPr>
                <a:xfrm>
                  <a:off x="5334105" y="2989241"/>
                  <a:ext cx="493618" cy="21005"/>
                </a:xfrm>
                <a:custGeom>
                  <a:avLst/>
                  <a:gdLst>
                    <a:gd name="connsiteX0" fmla="*/ 483116 w 493618"/>
                    <a:gd name="connsiteY0" fmla="*/ 21005 h 21005"/>
                    <a:gd name="connsiteX1" fmla="*/ 10503 w 493618"/>
                    <a:gd name="connsiteY1" fmla="*/ 21005 h 21005"/>
                    <a:gd name="connsiteX2" fmla="*/ 0 w 493618"/>
                    <a:gd name="connsiteY2" fmla="*/ 10503 h 21005"/>
                    <a:gd name="connsiteX3" fmla="*/ 10503 w 493618"/>
                    <a:gd name="connsiteY3" fmla="*/ 0 h 21005"/>
                    <a:gd name="connsiteX4" fmla="*/ 483116 w 493618"/>
                    <a:gd name="connsiteY4" fmla="*/ 0 h 21005"/>
                    <a:gd name="connsiteX5" fmla="*/ 493618 w 493618"/>
                    <a:gd name="connsiteY5" fmla="*/ 10503 h 21005"/>
                    <a:gd name="connsiteX6" fmla="*/ 483116 w 493618"/>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618" h="21005">
                      <a:moveTo>
                        <a:pt x="483116" y="21005"/>
                      </a:moveTo>
                      <a:lnTo>
                        <a:pt x="10503" y="21005"/>
                      </a:lnTo>
                      <a:cubicBezTo>
                        <a:pt x="4705" y="21005"/>
                        <a:pt x="0" y="16300"/>
                        <a:pt x="0" y="10503"/>
                      </a:cubicBezTo>
                      <a:cubicBezTo>
                        <a:pt x="0" y="4705"/>
                        <a:pt x="4705" y="0"/>
                        <a:pt x="10503" y="0"/>
                      </a:cubicBezTo>
                      <a:lnTo>
                        <a:pt x="483116" y="0"/>
                      </a:lnTo>
                      <a:cubicBezTo>
                        <a:pt x="488913" y="0"/>
                        <a:pt x="493618" y="4705"/>
                        <a:pt x="493618" y="10503"/>
                      </a:cubicBezTo>
                      <a:cubicBezTo>
                        <a:pt x="493618" y="16300"/>
                        <a:pt x="488913" y="21005"/>
                        <a:pt x="483116" y="21005"/>
                      </a:cubicBezTo>
                      <a:close/>
                    </a:path>
                  </a:pathLst>
                </a:custGeom>
                <a:solidFill>
                  <a:srgbClr val="E6E6E6"/>
                </a:solidFill>
                <a:ln w="5239" cap="flat">
                  <a:noFill/>
                  <a:prstDash val="solid"/>
                  <a:miter/>
                </a:ln>
              </p:spPr>
              <p:txBody>
                <a:bodyPr rtlCol="1" anchor="ctr"/>
                <a:lstStyle/>
                <a:p>
                  <a:endParaRPr lang="ar-SA"/>
                </a:p>
              </p:txBody>
            </p:sp>
          </p:grpSp>
          <p:grpSp>
            <p:nvGrpSpPr>
              <p:cNvPr id="43" name="رسم 2" descr="كتاب مفتوح">
                <a:extLst>
                  <a:ext uri="{FF2B5EF4-FFF2-40B4-BE49-F238E27FC236}">
                    <a16:creationId xmlns:a16="http://schemas.microsoft.com/office/drawing/2014/main" id="{E20BE6B5-11E4-4FB9-A148-D0AA0CDF9AAB}"/>
                  </a:ext>
                </a:extLst>
              </p:cNvPr>
              <p:cNvGrpSpPr/>
              <p:nvPr/>
            </p:nvGrpSpPr>
            <p:grpSpPr>
              <a:xfrm>
                <a:off x="6176934" y="2159535"/>
                <a:ext cx="506746" cy="850711"/>
                <a:chOff x="6176934" y="2159535"/>
                <a:chExt cx="506746" cy="850711"/>
              </a:xfrm>
              <a:solidFill>
                <a:srgbClr val="E6E6E6"/>
              </a:solidFill>
            </p:grpSpPr>
            <p:sp>
              <p:nvSpPr>
                <p:cNvPr id="45" name="شكل حر: شكل 44">
                  <a:extLst>
                    <a:ext uri="{FF2B5EF4-FFF2-40B4-BE49-F238E27FC236}">
                      <a16:creationId xmlns:a16="http://schemas.microsoft.com/office/drawing/2014/main" id="{C903C21C-0E0E-4902-BD6A-4E407DCB7552}"/>
                    </a:ext>
                  </a:extLst>
                </p:cNvPr>
                <p:cNvSpPr/>
                <p:nvPr/>
              </p:nvSpPr>
              <p:spPr>
                <a:xfrm>
                  <a:off x="6187437" y="2159535"/>
                  <a:ext cx="496244" cy="89278"/>
                </a:xfrm>
                <a:custGeom>
                  <a:avLst/>
                  <a:gdLst>
                    <a:gd name="connsiteX0" fmla="*/ 10490 w 496244"/>
                    <a:gd name="connsiteY0" fmla="*/ 89279 h 89278"/>
                    <a:gd name="connsiteX1" fmla="*/ 108 w 496244"/>
                    <a:gd name="connsiteY1" fmla="*/ 80268 h 89278"/>
                    <a:gd name="connsiteX2" fmla="*/ 9009 w 496244"/>
                    <a:gd name="connsiteY2" fmla="*/ 68379 h 89278"/>
                    <a:gd name="connsiteX3" fmla="*/ 484248 w 496244"/>
                    <a:gd name="connsiteY3" fmla="*/ 113 h 89278"/>
                    <a:gd name="connsiteX4" fmla="*/ 496137 w 496244"/>
                    <a:gd name="connsiteY4" fmla="*/ 9013 h 89278"/>
                    <a:gd name="connsiteX5" fmla="*/ 487236 w 496244"/>
                    <a:gd name="connsiteY5" fmla="*/ 20902 h 89278"/>
                    <a:gd name="connsiteX6" fmla="*/ 11997 w 496244"/>
                    <a:gd name="connsiteY6" fmla="*/ 89169 h 89278"/>
                    <a:gd name="connsiteX7" fmla="*/ 10490 w 496244"/>
                    <a:gd name="connsiteY7" fmla="*/ 89279 h 8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4" h="89278">
                      <a:moveTo>
                        <a:pt x="10490" y="89279"/>
                      </a:moveTo>
                      <a:cubicBezTo>
                        <a:pt x="5349" y="89279"/>
                        <a:pt x="859" y="85503"/>
                        <a:pt x="108" y="80268"/>
                      </a:cubicBezTo>
                      <a:cubicBezTo>
                        <a:pt x="-716" y="74528"/>
                        <a:pt x="3269" y="69203"/>
                        <a:pt x="9009" y="68379"/>
                      </a:cubicBezTo>
                      <a:lnTo>
                        <a:pt x="484248" y="113"/>
                      </a:lnTo>
                      <a:cubicBezTo>
                        <a:pt x="490003" y="-733"/>
                        <a:pt x="495312" y="3274"/>
                        <a:pt x="496137" y="9013"/>
                      </a:cubicBezTo>
                      <a:cubicBezTo>
                        <a:pt x="496961" y="14753"/>
                        <a:pt x="492975" y="20078"/>
                        <a:pt x="487236" y="20902"/>
                      </a:cubicBezTo>
                      <a:lnTo>
                        <a:pt x="11997" y="89169"/>
                      </a:lnTo>
                      <a:cubicBezTo>
                        <a:pt x="11487" y="89248"/>
                        <a:pt x="10983" y="89279"/>
                        <a:pt x="10490" y="89279"/>
                      </a:cubicBezTo>
                      <a:close/>
                    </a:path>
                  </a:pathLst>
                </a:custGeom>
                <a:solidFill>
                  <a:srgbClr val="E6E6E6"/>
                </a:solidFill>
                <a:ln w="5239" cap="flat">
                  <a:noFill/>
                  <a:prstDash val="solid"/>
                  <a:miter/>
                </a:ln>
              </p:spPr>
              <p:txBody>
                <a:bodyPr rtlCol="1" anchor="ctr"/>
                <a:lstStyle/>
                <a:p>
                  <a:endParaRPr lang="ar-SA"/>
                </a:p>
              </p:txBody>
            </p:sp>
            <p:sp>
              <p:nvSpPr>
                <p:cNvPr id="46" name="شكل حر: شكل 45">
                  <a:extLst>
                    <a:ext uri="{FF2B5EF4-FFF2-40B4-BE49-F238E27FC236}">
                      <a16:creationId xmlns:a16="http://schemas.microsoft.com/office/drawing/2014/main" id="{2D415D86-6D47-4261-810F-C82C453BBED9}"/>
                    </a:ext>
                  </a:extLst>
                </p:cNvPr>
                <p:cNvSpPr/>
                <p:nvPr/>
              </p:nvSpPr>
              <p:spPr>
                <a:xfrm>
                  <a:off x="6186383" y="2236204"/>
                  <a:ext cx="496247" cy="88752"/>
                </a:xfrm>
                <a:custGeom>
                  <a:avLst/>
                  <a:gdLst>
                    <a:gd name="connsiteX0" fmla="*/ 10494 w 496247"/>
                    <a:gd name="connsiteY0" fmla="*/ 88752 h 88752"/>
                    <a:gd name="connsiteX1" fmla="*/ 107 w 496247"/>
                    <a:gd name="connsiteY1" fmla="*/ 79731 h 88752"/>
                    <a:gd name="connsiteX2" fmla="*/ 9023 w 496247"/>
                    <a:gd name="connsiteY2" fmla="*/ 67853 h 88752"/>
                    <a:gd name="connsiteX3" fmla="*/ 484262 w 496247"/>
                    <a:gd name="connsiteY3" fmla="*/ 111 h 88752"/>
                    <a:gd name="connsiteX4" fmla="*/ 496140 w 496247"/>
                    <a:gd name="connsiteY4" fmla="*/ 9028 h 88752"/>
                    <a:gd name="connsiteX5" fmla="*/ 487224 w 496247"/>
                    <a:gd name="connsiteY5" fmla="*/ 20906 h 88752"/>
                    <a:gd name="connsiteX6" fmla="*/ 11985 w 496247"/>
                    <a:gd name="connsiteY6" fmla="*/ 88647 h 88752"/>
                    <a:gd name="connsiteX7" fmla="*/ 10494 w 496247"/>
                    <a:gd name="connsiteY7" fmla="*/ 88752 h 8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7" h="88752">
                      <a:moveTo>
                        <a:pt x="10494" y="88752"/>
                      </a:moveTo>
                      <a:cubicBezTo>
                        <a:pt x="5347" y="88752"/>
                        <a:pt x="858" y="84972"/>
                        <a:pt x="107" y="79731"/>
                      </a:cubicBezTo>
                      <a:cubicBezTo>
                        <a:pt x="-713" y="73991"/>
                        <a:pt x="3278" y="68672"/>
                        <a:pt x="9023" y="67853"/>
                      </a:cubicBezTo>
                      <a:lnTo>
                        <a:pt x="484262" y="111"/>
                      </a:lnTo>
                      <a:cubicBezTo>
                        <a:pt x="490018" y="-729"/>
                        <a:pt x="495321" y="3283"/>
                        <a:pt x="496140" y="9028"/>
                      </a:cubicBezTo>
                      <a:cubicBezTo>
                        <a:pt x="496960" y="14767"/>
                        <a:pt x="492969" y="20087"/>
                        <a:pt x="487224" y="20906"/>
                      </a:cubicBezTo>
                      <a:lnTo>
                        <a:pt x="11985" y="88647"/>
                      </a:lnTo>
                      <a:cubicBezTo>
                        <a:pt x="11486" y="88721"/>
                        <a:pt x="10982" y="88752"/>
                        <a:pt x="10494" y="88752"/>
                      </a:cubicBezTo>
                      <a:close/>
                    </a:path>
                  </a:pathLst>
                </a:custGeom>
                <a:solidFill>
                  <a:srgbClr val="E6E6E6"/>
                </a:solidFill>
                <a:ln w="5239" cap="flat">
                  <a:noFill/>
                  <a:prstDash val="solid"/>
                  <a:miter/>
                </a:ln>
              </p:spPr>
              <p:txBody>
                <a:bodyPr rtlCol="1" anchor="ctr"/>
                <a:lstStyle/>
                <a:p>
                  <a:endParaRPr lang="ar-SA"/>
                </a:p>
              </p:txBody>
            </p:sp>
            <p:sp>
              <p:nvSpPr>
                <p:cNvPr id="47" name="شكل حر: شكل 46">
                  <a:extLst>
                    <a:ext uri="{FF2B5EF4-FFF2-40B4-BE49-F238E27FC236}">
                      <a16:creationId xmlns:a16="http://schemas.microsoft.com/office/drawing/2014/main" id="{C7CA7A68-10C9-451E-AAD4-9A9EF387B048}"/>
                    </a:ext>
                  </a:extLst>
                </p:cNvPr>
                <p:cNvSpPr/>
                <p:nvPr/>
              </p:nvSpPr>
              <p:spPr>
                <a:xfrm>
                  <a:off x="6185334" y="2312868"/>
                  <a:ext cx="496244" cy="88232"/>
                </a:xfrm>
                <a:custGeom>
                  <a:avLst/>
                  <a:gdLst>
                    <a:gd name="connsiteX0" fmla="*/ 10492 w 496244"/>
                    <a:gd name="connsiteY0" fmla="*/ 88232 h 88232"/>
                    <a:gd name="connsiteX1" fmla="*/ 105 w 496244"/>
                    <a:gd name="connsiteY1" fmla="*/ 79195 h 88232"/>
                    <a:gd name="connsiteX2" fmla="*/ 9032 w 496244"/>
                    <a:gd name="connsiteY2" fmla="*/ 67327 h 88232"/>
                    <a:gd name="connsiteX3" fmla="*/ 484271 w 496244"/>
                    <a:gd name="connsiteY3" fmla="*/ 111 h 88232"/>
                    <a:gd name="connsiteX4" fmla="*/ 496139 w 496244"/>
                    <a:gd name="connsiteY4" fmla="*/ 9038 h 88232"/>
                    <a:gd name="connsiteX5" fmla="*/ 487212 w 496244"/>
                    <a:gd name="connsiteY5" fmla="*/ 20906 h 88232"/>
                    <a:gd name="connsiteX6" fmla="*/ 11973 w 496244"/>
                    <a:gd name="connsiteY6" fmla="*/ 88122 h 88232"/>
                    <a:gd name="connsiteX7" fmla="*/ 10492 w 496244"/>
                    <a:gd name="connsiteY7" fmla="*/ 88232 h 8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4" h="88232">
                      <a:moveTo>
                        <a:pt x="10492" y="88232"/>
                      </a:moveTo>
                      <a:cubicBezTo>
                        <a:pt x="5341" y="88232"/>
                        <a:pt x="846" y="84441"/>
                        <a:pt x="105" y="79195"/>
                      </a:cubicBezTo>
                      <a:cubicBezTo>
                        <a:pt x="-709" y="73450"/>
                        <a:pt x="3293" y="68136"/>
                        <a:pt x="9032" y="67327"/>
                      </a:cubicBezTo>
                      <a:lnTo>
                        <a:pt x="484271" y="111"/>
                      </a:lnTo>
                      <a:cubicBezTo>
                        <a:pt x="490021" y="-729"/>
                        <a:pt x="495330" y="3293"/>
                        <a:pt x="496139" y="9038"/>
                      </a:cubicBezTo>
                      <a:cubicBezTo>
                        <a:pt x="496953" y="14783"/>
                        <a:pt x="492951" y="20097"/>
                        <a:pt x="487212" y="20906"/>
                      </a:cubicBezTo>
                      <a:lnTo>
                        <a:pt x="11973" y="88122"/>
                      </a:lnTo>
                      <a:cubicBezTo>
                        <a:pt x="11474" y="88201"/>
                        <a:pt x="10981" y="88232"/>
                        <a:pt x="10492" y="88232"/>
                      </a:cubicBezTo>
                      <a:close/>
                    </a:path>
                  </a:pathLst>
                </a:custGeom>
                <a:solidFill>
                  <a:srgbClr val="E6E6E6"/>
                </a:solidFill>
                <a:ln w="5239" cap="flat">
                  <a:noFill/>
                  <a:prstDash val="solid"/>
                  <a:miter/>
                </a:ln>
              </p:spPr>
              <p:txBody>
                <a:bodyPr rtlCol="1" anchor="ctr"/>
                <a:lstStyle/>
                <a:p>
                  <a:endParaRPr lang="ar-SA"/>
                </a:p>
              </p:txBody>
            </p:sp>
            <p:sp>
              <p:nvSpPr>
                <p:cNvPr id="48" name="شكل حر: شكل 47">
                  <a:extLst>
                    <a:ext uri="{FF2B5EF4-FFF2-40B4-BE49-F238E27FC236}">
                      <a16:creationId xmlns:a16="http://schemas.microsoft.com/office/drawing/2014/main" id="{27F552DD-4DF2-4491-AB58-24C25ABDFEF9}"/>
                    </a:ext>
                  </a:extLst>
                </p:cNvPr>
                <p:cNvSpPr/>
                <p:nvPr/>
              </p:nvSpPr>
              <p:spPr>
                <a:xfrm>
                  <a:off x="6184286" y="2389537"/>
                  <a:ext cx="496249" cy="87705"/>
                </a:xfrm>
                <a:custGeom>
                  <a:avLst/>
                  <a:gdLst>
                    <a:gd name="connsiteX0" fmla="*/ 10490 w 496249"/>
                    <a:gd name="connsiteY0" fmla="*/ 87706 h 87705"/>
                    <a:gd name="connsiteX1" fmla="*/ 103 w 496249"/>
                    <a:gd name="connsiteY1" fmla="*/ 78658 h 87705"/>
                    <a:gd name="connsiteX2" fmla="*/ 9045 w 496249"/>
                    <a:gd name="connsiteY2" fmla="*/ 66801 h 87705"/>
                    <a:gd name="connsiteX3" fmla="*/ 484284 w 496249"/>
                    <a:gd name="connsiteY3" fmla="*/ 110 h 87705"/>
                    <a:gd name="connsiteX4" fmla="*/ 496147 w 496249"/>
                    <a:gd name="connsiteY4" fmla="*/ 9053 h 87705"/>
                    <a:gd name="connsiteX5" fmla="*/ 487204 w 496249"/>
                    <a:gd name="connsiteY5" fmla="*/ 20910 h 87705"/>
                    <a:gd name="connsiteX6" fmla="*/ 11965 w 496249"/>
                    <a:gd name="connsiteY6" fmla="*/ 87601 h 87705"/>
                    <a:gd name="connsiteX7" fmla="*/ 10490 w 496249"/>
                    <a:gd name="connsiteY7" fmla="*/ 87706 h 8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9" h="87705">
                      <a:moveTo>
                        <a:pt x="10490" y="87706"/>
                      </a:moveTo>
                      <a:cubicBezTo>
                        <a:pt x="5338" y="87706"/>
                        <a:pt x="838" y="83909"/>
                        <a:pt x="103" y="78658"/>
                      </a:cubicBezTo>
                      <a:cubicBezTo>
                        <a:pt x="-701" y="72913"/>
                        <a:pt x="3301" y="67604"/>
                        <a:pt x="9045" y="66801"/>
                      </a:cubicBezTo>
                      <a:lnTo>
                        <a:pt x="484284" y="110"/>
                      </a:lnTo>
                      <a:cubicBezTo>
                        <a:pt x="490034" y="-725"/>
                        <a:pt x="495338" y="3302"/>
                        <a:pt x="496147" y="9053"/>
                      </a:cubicBezTo>
                      <a:cubicBezTo>
                        <a:pt x="496950" y="14797"/>
                        <a:pt x="492949" y="20106"/>
                        <a:pt x="487204" y="20910"/>
                      </a:cubicBezTo>
                      <a:lnTo>
                        <a:pt x="11965" y="87601"/>
                      </a:lnTo>
                      <a:cubicBezTo>
                        <a:pt x="11466" y="87674"/>
                        <a:pt x="10973" y="87706"/>
                        <a:pt x="10490" y="87706"/>
                      </a:cubicBezTo>
                      <a:close/>
                    </a:path>
                  </a:pathLst>
                </a:custGeom>
                <a:solidFill>
                  <a:srgbClr val="E6E6E6"/>
                </a:solidFill>
                <a:ln w="5239" cap="flat">
                  <a:noFill/>
                  <a:prstDash val="solid"/>
                  <a:miter/>
                </a:ln>
              </p:spPr>
              <p:txBody>
                <a:bodyPr rtlCol="1" anchor="ctr"/>
                <a:lstStyle/>
                <a:p>
                  <a:endParaRPr lang="ar-SA"/>
                </a:p>
              </p:txBody>
            </p:sp>
            <p:sp>
              <p:nvSpPr>
                <p:cNvPr id="49" name="شكل حر: شكل 48">
                  <a:extLst>
                    <a:ext uri="{FF2B5EF4-FFF2-40B4-BE49-F238E27FC236}">
                      <a16:creationId xmlns:a16="http://schemas.microsoft.com/office/drawing/2014/main" id="{D6601715-4FFC-494E-A77D-EF35CD22C705}"/>
                    </a:ext>
                  </a:extLst>
                </p:cNvPr>
                <p:cNvSpPr/>
                <p:nvPr/>
              </p:nvSpPr>
              <p:spPr>
                <a:xfrm>
                  <a:off x="6183237" y="2466207"/>
                  <a:ext cx="496246" cy="87179"/>
                </a:xfrm>
                <a:custGeom>
                  <a:avLst/>
                  <a:gdLst>
                    <a:gd name="connsiteX0" fmla="*/ 10488 w 496246"/>
                    <a:gd name="connsiteY0" fmla="*/ 87179 h 87179"/>
                    <a:gd name="connsiteX1" fmla="*/ 101 w 496246"/>
                    <a:gd name="connsiteY1" fmla="*/ 78121 h 87179"/>
                    <a:gd name="connsiteX2" fmla="*/ 9055 w 496246"/>
                    <a:gd name="connsiteY2" fmla="*/ 66274 h 87179"/>
                    <a:gd name="connsiteX3" fmla="*/ 484294 w 496246"/>
                    <a:gd name="connsiteY3" fmla="*/ 108 h 87179"/>
                    <a:gd name="connsiteX4" fmla="*/ 496146 w 496246"/>
                    <a:gd name="connsiteY4" fmla="*/ 9061 h 87179"/>
                    <a:gd name="connsiteX5" fmla="*/ 487192 w 496246"/>
                    <a:gd name="connsiteY5" fmla="*/ 20908 h 87179"/>
                    <a:gd name="connsiteX6" fmla="*/ 11953 w 496246"/>
                    <a:gd name="connsiteY6" fmla="*/ 87074 h 87179"/>
                    <a:gd name="connsiteX7" fmla="*/ 10488 w 496246"/>
                    <a:gd name="connsiteY7" fmla="*/ 87179 h 87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6" h="87179">
                      <a:moveTo>
                        <a:pt x="10488" y="87179"/>
                      </a:moveTo>
                      <a:cubicBezTo>
                        <a:pt x="5332" y="87179"/>
                        <a:pt x="831" y="83377"/>
                        <a:pt x="101" y="78121"/>
                      </a:cubicBezTo>
                      <a:cubicBezTo>
                        <a:pt x="-697" y="72376"/>
                        <a:pt x="3310" y="67072"/>
                        <a:pt x="9055" y="66274"/>
                      </a:cubicBezTo>
                      <a:lnTo>
                        <a:pt x="484294" y="108"/>
                      </a:lnTo>
                      <a:cubicBezTo>
                        <a:pt x="490044" y="-722"/>
                        <a:pt x="495342" y="3317"/>
                        <a:pt x="496146" y="9061"/>
                      </a:cubicBezTo>
                      <a:cubicBezTo>
                        <a:pt x="496944" y="14806"/>
                        <a:pt x="492937" y="20110"/>
                        <a:pt x="487192" y="20908"/>
                      </a:cubicBezTo>
                      <a:lnTo>
                        <a:pt x="11953" y="87074"/>
                      </a:lnTo>
                      <a:cubicBezTo>
                        <a:pt x="11454" y="87148"/>
                        <a:pt x="10966" y="87179"/>
                        <a:pt x="10488" y="87179"/>
                      </a:cubicBezTo>
                      <a:close/>
                    </a:path>
                  </a:pathLst>
                </a:custGeom>
                <a:solidFill>
                  <a:srgbClr val="E6E6E6"/>
                </a:solidFill>
                <a:ln w="5239" cap="flat">
                  <a:noFill/>
                  <a:prstDash val="solid"/>
                  <a:miter/>
                </a:ln>
              </p:spPr>
              <p:txBody>
                <a:bodyPr rtlCol="1" anchor="ctr"/>
                <a:lstStyle/>
                <a:p>
                  <a:endParaRPr lang="ar-SA"/>
                </a:p>
              </p:txBody>
            </p:sp>
            <p:sp>
              <p:nvSpPr>
                <p:cNvPr id="50" name="شكل حر: شكل 49">
                  <a:extLst>
                    <a:ext uri="{FF2B5EF4-FFF2-40B4-BE49-F238E27FC236}">
                      <a16:creationId xmlns:a16="http://schemas.microsoft.com/office/drawing/2014/main" id="{D5EEFDE6-522A-449E-88C5-FDB2E766016A}"/>
                    </a:ext>
                  </a:extLst>
                </p:cNvPr>
                <p:cNvSpPr/>
                <p:nvPr/>
              </p:nvSpPr>
              <p:spPr>
                <a:xfrm>
                  <a:off x="6182183" y="2542876"/>
                  <a:ext cx="496249" cy="86653"/>
                </a:xfrm>
                <a:custGeom>
                  <a:avLst/>
                  <a:gdLst>
                    <a:gd name="connsiteX0" fmla="*/ 10492 w 496249"/>
                    <a:gd name="connsiteY0" fmla="*/ 86654 h 86653"/>
                    <a:gd name="connsiteX1" fmla="*/ 100 w 496249"/>
                    <a:gd name="connsiteY1" fmla="*/ 77585 h 86653"/>
                    <a:gd name="connsiteX2" fmla="*/ 9069 w 496249"/>
                    <a:gd name="connsiteY2" fmla="*/ 65749 h 86653"/>
                    <a:gd name="connsiteX3" fmla="*/ 484308 w 496249"/>
                    <a:gd name="connsiteY3" fmla="*/ 108 h 86653"/>
                    <a:gd name="connsiteX4" fmla="*/ 496149 w 496249"/>
                    <a:gd name="connsiteY4" fmla="*/ 9077 h 86653"/>
                    <a:gd name="connsiteX5" fmla="*/ 487180 w 496249"/>
                    <a:gd name="connsiteY5" fmla="*/ 20913 h 86653"/>
                    <a:gd name="connsiteX6" fmla="*/ 11941 w 496249"/>
                    <a:gd name="connsiteY6" fmla="*/ 86554 h 86653"/>
                    <a:gd name="connsiteX7" fmla="*/ 10492 w 496249"/>
                    <a:gd name="connsiteY7" fmla="*/ 86654 h 8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9" h="86653">
                      <a:moveTo>
                        <a:pt x="10492" y="86654"/>
                      </a:moveTo>
                      <a:cubicBezTo>
                        <a:pt x="5330" y="86654"/>
                        <a:pt x="830" y="82847"/>
                        <a:pt x="100" y="77585"/>
                      </a:cubicBezTo>
                      <a:cubicBezTo>
                        <a:pt x="-693" y="71840"/>
                        <a:pt x="3319" y="66536"/>
                        <a:pt x="9069" y="65749"/>
                      </a:cubicBezTo>
                      <a:lnTo>
                        <a:pt x="484308" y="108"/>
                      </a:lnTo>
                      <a:cubicBezTo>
                        <a:pt x="490058" y="-722"/>
                        <a:pt x="495357" y="3327"/>
                        <a:pt x="496149" y="9077"/>
                      </a:cubicBezTo>
                      <a:cubicBezTo>
                        <a:pt x="496942" y="14822"/>
                        <a:pt x="492930" y="20126"/>
                        <a:pt x="487180" y="20913"/>
                      </a:cubicBezTo>
                      <a:lnTo>
                        <a:pt x="11941" y="86554"/>
                      </a:lnTo>
                      <a:cubicBezTo>
                        <a:pt x="11453" y="86622"/>
                        <a:pt x="10970" y="86654"/>
                        <a:pt x="10492" y="86654"/>
                      </a:cubicBezTo>
                      <a:close/>
                    </a:path>
                  </a:pathLst>
                </a:custGeom>
                <a:solidFill>
                  <a:srgbClr val="E6E6E6"/>
                </a:solidFill>
                <a:ln w="5239" cap="flat">
                  <a:noFill/>
                  <a:prstDash val="solid"/>
                  <a:miter/>
                </a:ln>
              </p:spPr>
              <p:txBody>
                <a:bodyPr rtlCol="1" anchor="ctr"/>
                <a:lstStyle/>
                <a:p>
                  <a:endParaRPr lang="ar-SA"/>
                </a:p>
              </p:txBody>
            </p:sp>
            <p:sp>
              <p:nvSpPr>
                <p:cNvPr id="51" name="شكل حر: شكل 50">
                  <a:extLst>
                    <a:ext uri="{FF2B5EF4-FFF2-40B4-BE49-F238E27FC236}">
                      <a16:creationId xmlns:a16="http://schemas.microsoft.com/office/drawing/2014/main" id="{5EED209F-4D4E-4535-AAD9-67B2AD52E83D}"/>
                    </a:ext>
                  </a:extLst>
                </p:cNvPr>
                <p:cNvSpPr/>
                <p:nvPr/>
              </p:nvSpPr>
              <p:spPr>
                <a:xfrm>
                  <a:off x="6181134" y="2619540"/>
                  <a:ext cx="496246" cy="86132"/>
                </a:xfrm>
                <a:custGeom>
                  <a:avLst/>
                  <a:gdLst>
                    <a:gd name="connsiteX0" fmla="*/ 10491 w 496246"/>
                    <a:gd name="connsiteY0" fmla="*/ 86133 h 86132"/>
                    <a:gd name="connsiteX1" fmla="*/ 99 w 496246"/>
                    <a:gd name="connsiteY1" fmla="*/ 77053 h 86132"/>
                    <a:gd name="connsiteX2" fmla="*/ 9078 w 496246"/>
                    <a:gd name="connsiteY2" fmla="*/ 65222 h 86132"/>
                    <a:gd name="connsiteX3" fmla="*/ 484317 w 496246"/>
                    <a:gd name="connsiteY3" fmla="*/ 106 h 86132"/>
                    <a:gd name="connsiteX4" fmla="*/ 496148 w 496246"/>
                    <a:gd name="connsiteY4" fmla="*/ 9086 h 86132"/>
                    <a:gd name="connsiteX5" fmla="*/ 487168 w 496246"/>
                    <a:gd name="connsiteY5" fmla="*/ 20917 h 86132"/>
                    <a:gd name="connsiteX6" fmla="*/ 11930 w 496246"/>
                    <a:gd name="connsiteY6" fmla="*/ 86033 h 86132"/>
                    <a:gd name="connsiteX7" fmla="*/ 10491 w 496246"/>
                    <a:gd name="connsiteY7" fmla="*/ 86133 h 8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6" h="86132">
                      <a:moveTo>
                        <a:pt x="10491" y="86133"/>
                      </a:moveTo>
                      <a:cubicBezTo>
                        <a:pt x="5323" y="86133"/>
                        <a:pt x="818" y="82315"/>
                        <a:pt x="99" y="77053"/>
                      </a:cubicBezTo>
                      <a:cubicBezTo>
                        <a:pt x="-689" y="71308"/>
                        <a:pt x="3333" y="66010"/>
                        <a:pt x="9078" y="65222"/>
                      </a:cubicBezTo>
                      <a:lnTo>
                        <a:pt x="484317" y="106"/>
                      </a:lnTo>
                      <a:cubicBezTo>
                        <a:pt x="490067" y="-718"/>
                        <a:pt x="495360" y="3336"/>
                        <a:pt x="496148" y="9086"/>
                      </a:cubicBezTo>
                      <a:cubicBezTo>
                        <a:pt x="496936" y="14831"/>
                        <a:pt x="492913" y="20130"/>
                        <a:pt x="487168" y="20917"/>
                      </a:cubicBezTo>
                      <a:lnTo>
                        <a:pt x="11930" y="86033"/>
                      </a:lnTo>
                      <a:cubicBezTo>
                        <a:pt x="11441" y="86101"/>
                        <a:pt x="10963" y="86133"/>
                        <a:pt x="10491" y="86133"/>
                      </a:cubicBezTo>
                      <a:close/>
                    </a:path>
                  </a:pathLst>
                </a:custGeom>
                <a:solidFill>
                  <a:srgbClr val="E6E6E6"/>
                </a:solidFill>
                <a:ln w="5239" cap="flat">
                  <a:noFill/>
                  <a:prstDash val="solid"/>
                  <a:miter/>
                </a:ln>
              </p:spPr>
              <p:txBody>
                <a:bodyPr rtlCol="1" anchor="ctr"/>
                <a:lstStyle/>
                <a:p>
                  <a:endParaRPr lang="ar-SA"/>
                </a:p>
              </p:txBody>
            </p:sp>
            <p:sp>
              <p:nvSpPr>
                <p:cNvPr id="52" name="شكل حر: شكل 51">
                  <a:extLst>
                    <a:ext uri="{FF2B5EF4-FFF2-40B4-BE49-F238E27FC236}">
                      <a16:creationId xmlns:a16="http://schemas.microsoft.com/office/drawing/2014/main" id="{ABD86E73-D3CD-483B-818D-AEECB0319FA8}"/>
                    </a:ext>
                  </a:extLst>
                </p:cNvPr>
                <p:cNvSpPr/>
                <p:nvPr/>
              </p:nvSpPr>
              <p:spPr>
                <a:xfrm>
                  <a:off x="6180085" y="2696210"/>
                  <a:ext cx="496244" cy="85606"/>
                </a:xfrm>
                <a:custGeom>
                  <a:avLst/>
                  <a:gdLst>
                    <a:gd name="connsiteX0" fmla="*/ 10489 w 496244"/>
                    <a:gd name="connsiteY0" fmla="*/ 85606 h 85606"/>
                    <a:gd name="connsiteX1" fmla="*/ 97 w 496244"/>
                    <a:gd name="connsiteY1" fmla="*/ 76516 h 85606"/>
                    <a:gd name="connsiteX2" fmla="*/ 9087 w 496244"/>
                    <a:gd name="connsiteY2" fmla="*/ 64696 h 85606"/>
                    <a:gd name="connsiteX3" fmla="*/ 484326 w 496244"/>
                    <a:gd name="connsiteY3" fmla="*/ 105 h 85606"/>
                    <a:gd name="connsiteX4" fmla="*/ 496147 w 496244"/>
                    <a:gd name="connsiteY4" fmla="*/ 9095 h 85606"/>
                    <a:gd name="connsiteX5" fmla="*/ 487157 w 496244"/>
                    <a:gd name="connsiteY5" fmla="*/ 20916 h 85606"/>
                    <a:gd name="connsiteX6" fmla="*/ 11918 w 496244"/>
                    <a:gd name="connsiteY6" fmla="*/ 85506 h 85606"/>
                    <a:gd name="connsiteX7" fmla="*/ 10489 w 496244"/>
                    <a:gd name="connsiteY7" fmla="*/ 85606 h 85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4" h="85606">
                      <a:moveTo>
                        <a:pt x="10489" y="85606"/>
                      </a:moveTo>
                      <a:cubicBezTo>
                        <a:pt x="5317" y="85606"/>
                        <a:pt x="811" y="81783"/>
                        <a:pt x="97" y="76516"/>
                      </a:cubicBezTo>
                      <a:cubicBezTo>
                        <a:pt x="-685" y="70771"/>
                        <a:pt x="3343" y="65478"/>
                        <a:pt x="9087" y="64696"/>
                      </a:cubicBezTo>
                      <a:lnTo>
                        <a:pt x="484326" y="105"/>
                      </a:lnTo>
                      <a:cubicBezTo>
                        <a:pt x="490071" y="-714"/>
                        <a:pt x="495365" y="3350"/>
                        <a:pt x="496147" y="9095"/>
                      </a:cubicBezTo>
                      <a:cubicBezTo>
                        <a:pt x="496929" y="14840"/>
                        <a:pt x="492902" y="20133"/>
                        <a:pt x="487157" y="20916"/>
                      </a:cubicBezTo>
                      <a:lnTo>
                        <a:pt x="11918" y="85506"/>
                      </a:lnTo>
                      <a:cubicBezTo>
                        <a:pt x="11435" y="85574"/>
                        <a:pt x="10957" y="85606"/>
                        <a:pt x="10489" y="85606"/>
                      </a:cubicBezTo>
                      <a:close/>
                    </a:path>
                  </a:pathLst>
                </a:custGeom>
                <a:solidFill>
                  <a:srgbClr val="E6E6E6"/>
                </a:solidFill>
                <a:ln w="5239" cap="flat">
                  <a:noFill/>
                  <a:prstDash val="solid"/>
                  <a:miter/>
                </a:ln>
              </p:spPr>
              <p:txBody>
                <a:bodyPr rtlCol="1" anchor="ctr"/>
                <a:lstStyle/>
                <a:p>
                  <a:endParaRPr lang="ar-SA"/>
                </a:p>
              </p:txBody>
            </p:sp>
            <p:sp>
              <p:nvSpPr>
                <p:cNvPr id="53" name="شكل حر: شكل 52">
                  <a:extLst>
                    <a:ext uri="{FF2B5EF4-FFF2-40B4-BE49-F238E27FC236}">
                      <a16:creationId xmlns:a16="http://schemas.microsoft.com/office/drawing/2014/main" id="{1A7C63D0-CD49-4E84-855D-9FC9AA0B3C41}"/>
                    </a:ext>
                  </a:extLst>
                </p:cNvPr>
                <p:cNvSpPr/>
                <p:nvPr/>
              </p:nvSpPr>
              <p:spPr>
                <a:xfrm>
                  <a:off x="6179031" y="2772879"/>
                  <a:ext cx="496246" cy="85080"/>
                </a:xfrm>
                <a:custGeom>
                  <a:avLst/>
                  <a:gdLst>
                    <a:gd name="connsiteX0" fmla="*/ 10493 w 496246"/>
                    <a:gd name="connsiteY0" fmla="*/ 85081 h 85080"/>
                    <a:gd name="connsiteX1" fmla="*/ 96 w 496246"/>
                    <a:gd name="connsiteY1" fmla="*/ 75980 h 85080"/>
                    <a:gd name="connsiteX2" fmla="*/ 9102 w 496246"/>
                    <a:gd name="connsiteY2" fmla="*/ 64170 h 85080"/>
                    <a:gd name="connsiteX3" fmla="*/ 484341 w 496246"/>
                    <a:gd name="connsiteY3" fmla="*/ 105 h 85080"/>
                    <a:gd name="connsiteX4" fmla="*/ 496151 w 496246"/>
                    <a:gd name="connsiteY4" fmla="*/ 9111 h 85080"/>
                    <a:gd name="connsiteX5" fmla="*/ 487145 w 496246"/>
                    <a:gd name="connsiteY5" fmla="*/ 20921 h 85080"/>
                    <a:gd name="connsiteX6" fmla="*/ 11906 w 496246"/>
                    <a:gd name="connsiteY6" fmla="*/ 84986 h 85080"/>
                    <a:gd name="connsiteX7" fmla="*/ 10493 w 496246"/>
                    <a:gd name="connsiteY7" fmla="*/ 85081 h 8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6" h="85080">
                      <a:moveTo>
                        <a:pt x="10493" y="85081"/>
                      </a:moveTo>
                      <a:cubicBezTo>
                        <a:pt x="5316" y="85081"/>
                        <a:pt x="810" y="81253"/>
                        <a:pt x="96" y="75980"/>
                      </a:cubicBezTo>
                      <a:cubicBezTo>
                        <a:pt x="-681" y="70235"/>
                        <a:pt x="3352" y="64947"/>
                        <a:pt x="9102" y="64170"/>
                      </a:cubicBezTo>
                      <a:lnTo>
                        <a:pt x="484341" y="105"/>
                      </a:lnTo>
                      <a:cubicBezTo>
                        <a:pt x="490086" y="-714"/>
                        <a:pt x="495379" y="3361"/>
                        <a:pt x="496151" y="9111"/>
                      </a:cubicBezTo>
                      <a:cubicBezTo>
                        <a:pt x="496928" y="14856"/>
                        <a:pt x="492895" y="20144"/>
                        <a:pt x="487145" y="20921"/>
                      </a:cubicBezTo>
                      <a:lnTo>
                        <a:pt x="11906" y="84986"/>
                      </a:lnTo>
                      <a:cubicBezTo>
                        <a:pt x="11433" y="85049"/>
                        <a:pt x="10955" y="85081"/>
                        <a:pt x="10493" y="85081"/>
                      </a:cubicBezTo>
                      <a:close/>
                    </a:path>
                  </a:pathLst>
                </a:custGeom>
                <a:solidFill>
                  <a:srgbClr val="E6E6E6"/>
                </a:solidFill>
                <a:ln w="5239" cap="flat">
                  <a:noFill/>
                  <a:prstDash val="solid"/>
                  <a:miter/>
                </a:ln>
              </p:spPr>
              <p:txBody>
                <a:bodyPr rtlCol="1" anchor="ctr"/>
                <a:lstStyle/>
                <a:p>
                  <a:endParaRPr lang="ar-SA"/>
                </a:p>
              </p:txBody>
            </p:sp>
            <p:sp>
              <p:nvSpPr>
                <p:cNvPr id="54" name="شكل حر: شكل 53">
                  <a:extLst>
                    <a:ext uri="{FF2B5EF4-FFF2-40B4-BE49-F238E27FC236}">
                      <a16:creationId xmlns:a16="http://schemas.microsoft.com/office/drawing/2014/main" id="{82E113DA-A8CE-4C3C-9D9F-46FE4737541E}"/>
                    </a:ext>
                  </a:extLst>
                </p:cNvPr>
                <p:cNvSpPr/>
                <p:nvPr/>
              </p:nvSpPr>
              <p:spPr>
                <a:xfrm>
                  <a:off x="6177983" y="2849549"/>
                  <a:ext cx="496241" cy="84554"/>
                </a:xfrm>
                <a:custGeom>
                  <a:avLst/>
                  <a:gdLst>
                    <a:gd name="connsiteX0" fmla="*/ 10491 w 496241"/>
                    <a:gd name="connsiteY0" fmla="*/ 84554 h 84554"/>
                    <a:gd name="connsiteX1" fmla="*/ 93 w 496241"/>
                    <a:gd name="connsiteY1" fmla="*/ 75443 h 84554"/>
                    <a:gd name="connsiteX2" fmla="*/ 9110 w 496241"/>
                    <a:gd name="connsiteY2" fmla="*/ 63644 h 84554"/>
                    <a:gd name="connsiteX3" fmla="*/ 484349 w 496241"/>
                    <a:gd name="connsiteY3" fmla="*/ 103 h 84554"/>
                    <a:gd name="connsiteX4" fmla="*/ 496148 w 496241"/>
                    <a:gd name="connsiteY4" fmla="*/ 9120 h 84554"/>
                    <a:gd name="connsiteX5" fmla="*/ 487132 w 496241"/>
                    <a:gd name="connsiteY5" fmla="*/ 20919 h 84554"/>
                    <a:gd name="connsiteX6" fmla="*/ 11893 w 496241"/>
                    <a:gd name="connsiteY6" fmla="*/ 84460 h 84554"/>
                    <a:gd name="connsiteX7" fmla="*/ 10491 w 496241"/>
                    <a:gd name="connsiteY7" fmla="*/ 84554 h 8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1" h="84554">
                      <a:moveTo>
                        <a:pt x="10491" y="84554"/>
                      </a:moveTo>
                      <a:cubicBezTo>
                        <a:pt x="5308" y="84554"/>
                        <a:pt x="797" y="80721"/>
                        <a:pt x="93" y="75443"/>
                      </a:cubicBezTo>
                      <a:cubicBezTo>
                        <a:pt x="-673" y="69693"/>
                        <a:pt x="3360" y="64410"/>
                        <a:pt x="9110" y="63644"/>
                      </a:cubicBezTo>
                      <a:lnTo>
                        <a:pt x="484349" y="103"/>
                      </a:lnTo>
                      <a:cubicBezTo>
                        <a:pt x="490094" y="-710"/>
                        <a:pt x="495382" y="3370"/>
                        <a:pt x="496148" y="9120"/>
                      </a:cubicBezTo>
                      <a:cubicBezTo>
                        <a:pt x="496915" y="14870"/>
                        <a:pt x="492882" y="20153"/>
                        <a:pt x="487132" y="20919"/>
                      </a:cubicBezTo>
                      <a:lnTo>
                        <a:pt x="11893" y="84460"/>
                      </a:lnTo>
                      <a:cubicBezTo>
                        <a:pt x="11420" y="84528"/>
                        <a:pt x="10953" y="84554"/>
                        <a:pt x="10491" y="84554"/>
                      </a:cubicBezTo>
                      <a:close/>
                    </a:path>
                  </a:pathLst>
                </a:custGeom>
                <a:solidFill>
                  <a:srgbClr val="E6E6E6"/>
                </a:solidFill>
                <a:ln w="5239" cap="flat">
                  <a:noFill/>
                  <a:prstDash val="solid"/>
                  <a:miter/>
                </a:ln>
              </p:spPr>
              <p:txBody>
                <a:bodyPr rtlCol="1" anchor="ctr"/>
                <a:lstStyle/>
                <a:p>
                  <a:endParaRPr lang="ar-SA"/>
                </a:p>
              </p:txBody>
            </p:sp>
            <p:sp>
              <p:nvSpPr>
                <p:cNvPr id="55" name="شكل حر: شكل 54">
                  <a:extLst>
                    <a:ext uri="{FF2B5EF4-FFF2-40B4-BE49-F238E27FC236}">
                      <a16:creationId xmlns:a16="http://schemas.microsoft.com/office/drawing/2014/main" id="{91AF466E-0B2E-4C5E-AC58-6ED48D122364}"/>
                    </a:ext>
                  </a:extLst>
                </p:cNvPr>
                <p:cNvSpPr/>
                <p:nvPr/>
              </p:nvSpPr>
              <p:spPr>
                <a:xfrm>
                  <a:off x="6176934" y="2926218"/>
                  <a:ext cx="496249" cy="84027"/>
                </a:xfrm>
                <a:custGeom>
                  <a:avLst/>
                  <a:gdLst>
                    <a:gd name="connsiteX0" fmla="*/ 10489 w 496249"/>
                    <a:gd name="connsiteY0" fmla="*/ 84028 h 84027"/>
                    <a:gd name="connsiteX1" fmla="*/ 92 w 496249"/>
                    <a:gd name="connsiteY1" fmla="*/ 74906 h 84027"/>
                    <a:gd name="connsiteX2" fmla="*/ 9124 w 496249"/>
                    <a:gd name="connsiteY2" fmla="*/ 63117 h 84027"/>
                    <a:gd name="connsiteX3" fmla="*/ 484363 w 496249"/>
                    <a:gd name="connsiteY3" fmla="*/ 102 h 84027"/>
                    <a:gd name="connsiteX4" fmla="*/ 496158 w 496249"/>
                    <a:gd name="connsiteY4" fmla="*/ 9134 h 84027"/>
                    <a:gd name="connsiteX5" fmla="*/ 487125 w 496249"/>
                    <a:gd name="connsiteY5" fmla="*/ 20923 h 84027"/>
                    <a:gd name="connsiteX6" fmla="*/ 11886 w 496249"/>
                    <a:gd name="connsiteY6" fmla="*/ 83938 h 84027"/>
                    <a:gd name="connsiteX7" fmla="*/ 10489 w 496249"/>
                    <a:gd name="connsiteY7" fmla="*/ 84028 h 84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9" h="84027">
                      <a:moveTo>
                        <a:pt x="10489" y="84028"/>
                      </a:moveTo>
                      <a:cubicBezTo>
                        <a:pt x="5301" y="84028"/>
                        <a:pt x="791" y="80189"/>
                        <a:pt x="92" y="74906"/>
                      </a:cubicBezTo>
                      <a:cubicBezTo>
                        <a:pt x="-669" y="69156"/>
                        <a:pt x="3374" y="63878"/>
                        <a:pt x="9124" y="63117"/>
                      </a:cubicBezTo>
                      <a:lnTo>
                        <a:pt x="484363" y="102"/>
                      </a:lnTo>
                      <a:cubicBezTo>
                        <a:pt x="490108" y="-707"/>
                        <a:pt x="495396" y="3384"/>
                        <a:pt x="496158" y="9134"/>
                      </a:cubicBezTo>
                      <a:cubicBezTo>
                        <a:pt x="496919" y="14884"/>
                        <a:pt x="492875" y="20162"/>
                        <a:pt x="487125" y="20923"/>
                      </a:cubicBezTo>
                      <a:lnTo>
                        <a:pt x="11886" y="83938"/>
                      </a:lnTo>
                      <a:cubicBezTo>
                        <a:pt x="11414" y="84001"/>
                        <a:pt x="10946" y="84028"/>
                        <a:pt x="10489" y="84028"/>
                      </a:cubicBezTo>
                      <a:close/>
                    </a:path>
                  </a:pathLst>
                </a:custGeom>
                <a:solidFill>
                  <a:srgbClr val="E6E6E6"/>
                </a:solidFill>
                <a:ln w="5239" cap="flat">
                  <a:noFill/>
                  <a:prstDash val="solid"/>
                  <a:miter/>
                </a:ln>
              </p:spPr>
              <p:txBody>
                <a:bodyPr rtlCol="1" anchor="ctr"/>
                <a:lstStyle/>
                <a:p>
                  <a:endParaRPr lang="ar-SA"/>
                </a:p>
              </p:txBody>
            </p:sp>
          </p:grpSp>
          <p:sp>
            <p:nvSpPr>
              <p:cNvPr id="44" name="شكل حر: شكل 43">
                <a:extLst>
                  <a:ext uri="{FF2B5EF4-FFF2-40B4-BE49-F238E27FC236}">
                    <a16:creationId xmlns:a16="http://schemas.microsoft.com/office/drawing/2014/main" id="{09D3A6AD-F3A7-4B2C-B680-59AFE0A99BD0}"/>
                  </a:ext>
                </a:extLst>
              </p:cNvPr>
              <p:cNvSpPr/>
              <p:nvPr/>
            </p:nvSpPr>
            <p:spPr>
              <a:xfrm>
                <a:off x="5869733" y="2106898"/>
                <a:ext cx="136532" cy="582889"/>
              </a:xfrm>
              <a:custGeom>
                <a:avLst/>
                <a:gdLst>
                  <a:gd name="connsiteX0" fmla="*/ 136533 w 136532"/>
                  <a:gd name="connsiteY0" fmla="*/ 582890 h 582889"/>
                  <a:gd name="connsiteX1" fmla="*/ 68266 w 136532"/>
                  <a:gd name="connsiteY1" fmla="*/ 535628 h 582889"/>
                  <a:gd name="connsiteX2" fmla="*/ 0 w 136532"/>
                  <a:gd name="connsiteY2" fmla="*/ 582890 h 582889"/>
                  <a:gd name="connsiteX3" fmla="*/ 0 w 136532"/>
                  <a:gd name="connsiteY3" fmla="*/ 0 h 582889"/>
                  <a:gd name="connsiteX4" fmla="*/ 136533 w 136532"/>
                  <a:gd name="connsiteY4" fmla="*/ 0 h 582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32" h="582889">
                    <a:moveTo>
                      <a:pt x="136533" y="582890"/>
                    </a:moveTo>
                    <a:lnTo>
                      <a:pt x="68266" y="535628"/>
                    </a:lnTo>
                    <a:lnTo>
                      <a:pt x="0" y="582890"/>
                    </a:lnTo>
                    <a:lnTo>
                      <a:pt x="0" y="0"/>
                    </a:lnTo>
                    <a:lnTo>
                      <a:pt x="136533" y="0"/>
                    </a:lnTo>
                    <a:close/>
                  </a:path>
                </a:pathLst>
              </a:custGeom>
              <a:solidFill>
                <a:srgbClr val="FF7F8D"/>
              </a:solidFill>
              <a:ln w="5239" cap="flat">
                <a:noFill/>
                <a:prstDash val="solid"/>
                <a:miter/>
              </a:ln>
            </p:spPr>
            <p:txBody>
              <a:bodyPr rtlCol="1" anchor="ctr"/>
              <a:lstStyle/>
              <a:p>
                <a:endParaRPr lang="ar-SA"/>
              </a:p>
            </p:txBody>
          </p:sp>
        </p:grpSp>
      </p:grpSp>
      <p:sp>
        <p:nvSpPr>
          <p:cNvPr id="11" name="مستطيل: زوايا مستديرة 10">
            <a:extLst>
              <a:ext uri="{FF2B5EF4-FFF2-40B4-BE49-F238E27FC236}">
                <a16:creationId xmlns:a16="http://schemas.microsoft.com/office/drawing/2014/main" id="{40DE4D7D-B8A8-4F7A-8A68-6C1AEAA48B6D}"/>
              </a:ext>
            </a:extLst>
          </p:cNvPr>
          <p:cNvSpPr/>
          <p:nvPr/>
        </p:nvSpPr>
        <p:spPr>
          <a:xfrm>
            <a:off x="9032240" y="3546788"/>
            <a:ext cx="2397760" cy="2285715"/>
          </a:xfrm>
          <a:prstGeom prst="roundRect">
            <a:avLst>
              <a:gd name="adj" fmla="val 3595"/>
            </a:avLst>
          </a:prstGeom>
          <a:solidFill>
            <a:srgbClr val="FFFCF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146" name="صورة 145">
            <a:extLst>
              <a:ext uri="{FF2B5EF4-FFF2-40B4-BE49-F238E27FC236}">
                <a16:creationId xmlns:a16="http://schemas.microsoft.com/office/drawing/2014/main" id="{D5C23FB3-D2FE-432F-A9F4-60ABDAAD162E}"/>
              </a:ext>
            </a:extLst>
          </p:cNvPr>
          <p:cNvPicPr>
            <a:picLocks noChangeAspect="1"/>
          </p:cNvPicPr>
          <p:nvPr/>
        </p:nvPicPr>
        <p:blipFill>
          <a:blip r:embed="rId3"/>
          <a:stretch>
            <a:fillRect/>
          </a:stretch>
        </p:blipFill>
        <p:spPr>
          <a:xfrm>
            <a:off x="9496988" y="3749040"/>
            <a:ext cx="1353632" cy="1920240"/>
          </a:xfrm>
          <a:prstGeom prst="rect">
            <a:avLst/>
          </a:prstGeom>
        </p:spPr>
      </p:pic>
    </p:spTree>
    <p:extLst>
      <p:ext uri="{BB962C8B-B14F-4D97-AF65-F5344CB8AC3E}">
        <p14:creationId xmlns:p14="http://schemas.microsoft.com/office/powerpoint/2010/main" val="3241919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DFDE"/>
        </a:solidFill>
        <a:effectLst/>
      </p:bgPr>
    </p:bg>
    <p:spTree>
      <p:nvGrpSpPr>
        <p:cNvPr id="1" name=""/>
        <p:cNvGrpSpPr/>
        <p:nvPr/>
      </p:nvGrpSpPr>
      <p:grpSpPr>
        <a:xfrm>
          <a:off x="0" y="0"/>
          <a:ext cx="0" cy="0"/>
          <a:chOff x="0" y="0"/>
          <a:chExt cx="0" cy="0"/>
        </a:xfrm>
      </p:grpSpPr>
      <p:sp>
        <p:nvSpPr>
          <p:cNvPr id="7" name="شكل حر: شكل 6">
            <a:extLst>
              <a:ext uri="{FF2B5EF4-FFF2-40B4-BE49-F238E27FC236}">
                <a16:creationId xmlns:a16="http://schemas.microsoft.com/office/drawing/2014/main" id="{04F34A83-9EC0-4B60-81F9-7A7F85EAD44A}"/>
              </a:ext>
            </a:extLst>
          </p:cNvPr>
          <p:cNvSpPr/>
          <p:nvPr/>
        </p:nvSpPr>
        <p:spPr>
          <a:xfrm>
            <a:off x="9563104" y="429633"/>
            <a:ext cx="2238043" cy="2204816"/>
          </a:xfrm>
          <a:custGeom>
            <a:avLst/>
            <a:gdLst>
              <a:gd name="connsiteX0" fmla="*/ 1297936 w 2239843"/>
              <a:gd name="connsiteY0" fmla="*/ 98688 h 2260379"/>
              <a:gd name="connsiteX1" fmla="*/ 2232656 w 2239843"/>
              <a:gd name="connsiteY1" fmla="*/ 1246768 h 2260379"/>
              <a:gd name="connsiteX2" fmla="*/ 1684016 w 2239843"/>
              <a:gd name="connsiteY2" fmla="*/ 2069728 h 2260379"/>
              <a:gd name="connsiteX3" fmla="*/ 850896 w 2239843"/>
              <a:gd name="connsiteY3" fmla="*/ 2151008 h 2260379"/>
              <a:gd name="connsiteX4" fmla="*/ 7616 w 2239843"/>
              <a:gd name="connsiteY4" fmla="*/ 769248 h 2260379"/>
              <a:gd name="connsiteX5" fmla="*/ 485136 w 2239843"/>
              <a:gd name="connsiteY5" fmla="*/ 139328 h 2260379"/>
              <a:gd name="connsiteX6" fmla="*/ 1297936 w 2239843"/>
              <a:gd name="connsiteY6" fmla="*/ 98688 h 2260379"/>
              <a:gd name="connsiteX0" fmla="*/ 1297936 w 2238043"/>
              <a:gd name="connsiteY0" fmla="*/ 98688 h 2157775"/>
              <a:gd name="connsiteX1" fmla="*/ 2232656 w 2238043"/>
              <a:gd name="connsiteY1" fmla="*/ 1246768 h 2157775"/>
              <a:gd name="connsiteX2" fmla="*/ 850896 w 2238043"/>
              <a:gd name="connsiteY2" fmla="*/ 2151008 h 2157775"/>
              <a:gd name="connsiteX3" fmla="*/ 7616 w 2238043"/>
              <a:gd name="connsiteY3" fmla="*/ 769248 h 2157775"/>
              <a:gd name="connsiteX4" fmla="*/ 485136 w 2238043"/>
              <a:gd name="connsiteY4" fmla="*/ 139328 h 2157775"/>
              <a:gd name="connsiteX5" fmla="*/ 1297936 w 2238043"/>
              <a:gd name="connsiteY5" fmla="*/ 98688 h 2157775"/>
              <a:gd name="connsiteX0" fmla="*/ 1297936 w 2238043"/>
              <a:gd name="connsiteY0" fmla="*/ 98688 h 2204816"/>
              <a:gd name="connsiteX1" fmla="*/ 2232656 w 2238043"/>
              <a:gd name="connsiteY1" fmla="*/ 1246768 h 2204816"/>
              <a:gd name="connsiteX2" fmla="*/ 850896 w 2238043"/>
              <a:gd name="connsiteY2" fmla="*/ 2151008 h 2204816"/>
              <a:gd name="connsiteX3" fmla="*/ 7616 w 2238043"/>
              <a:gd name="connsiteY3" fmla="*/ 769248 h 2204816"/>
              <a:gd name="connsiteX4" fmla="*/ 485136 w 2238043"/>
              <a:gd name="connsiteY4" fmla="*/ 139328 h 2204816"/>
              <a:gd name="connsiteX5" fmla="*/ 1297936 w 2238043"/>
              <a:gd name="connsiteY5" fmla="*/ 98688 h 220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8043" h="2204816">
                <a:moveTo>
                  <a:pt x="1297936" y="98688"/>
                </a:moveTo>
                <a:cubicBezTo>
                  <a:pt x="1589189" y="283261"/>
                  <a:pt x="2307163" y="904715"/>
                  <a:pt x="2232656" y="1246768"/>
                </a:cubicBezTo>
                <a:cubicBezTo>
                  <a:pt x="2158149" y="1588821"/>
                  <a:pt x="1435096" y="2423635"/>
                  <a:pt x="850896" y="2151008"/>
                </a:cubicBezTo>
                <a:cubicBezTo>
                  <a:pt x="266696" y="1878381"/>
                  <a:pt x="68576" y="1104528"/>
                  <a:pt x="7616" y="769248"/>
                </a:cubicBezTo>
                <a:cubicBezTo>
                  <a:pt x="-53344" y="433968"/>
                  <a:pt x="265003" y="254475"/>
                  <a:pt x="485136" y="139328"/>
                </a:cubicBezTo>
                <a:cubicBezTo>
                  <a:pt x="705269" y="24181"/>
                  <a:pt x="1006683" y="-85885"/>
                  <a:pt x="1297936" y="98688"/>
                </a:cubicBezTo>
                <a:close/>
              </a:path>
            </a:pathLst>
          </a:custGeom>
          <a:solidFill>
            <a:srgbClr val="A6E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شكل حر: شكل 7">
            <a:extLst>
              <a:ext uri="{FF2B5EF4-FFF2-40B4-BE49-F238E27FC236}">
                <a16:creationId xmlns:a16="http://schemas.microsoft.com/office/drawing/2014/main" id="{7D491AE9-538C-4C21-B0C1-3D0004632857}"/>
              </a:ext>
            </a:extLst>
          </p:cNvPr>
          <p:cNvSpPr/>
          <p:nvPr/>
        </p:nvSpPr>
        <p:spPr>
          <a:xfrm>
            <a:off x="10492920" y="4809583"/>
            <a:ext cx="2243524" cy="1836421"/>
          </a:xfrm>
          <a:custGeom>
            <a:avLst/>
            <a:gdLst>
              <a:gd name="connsiteX0" fmla="*/ 1871800 w 2243524"/>
              <a:gd name="connsiteY0" fmla="*/ 77377 h 1836421"/>
              <a:gd name="connsiteX1" fmla="*/ 1262200 w 2243524"/>
              <a:gd name="connsiteY1" fmla="*/ 118017 h 1836421"/>
              <a:gd name="connsiteX2" fmla="*/ 500200 w 2243524"/>
              <a:gd name="connsiteY2" fmla="*/ 534577 h 1836421"/>
              <a:gd name="connsiteX3" fmla="*/ 2360 w 2243524"/>
              <a:gd name="connsiteY3" fmla="*/ 1428657 h 1836421"/>
              <a:gd name="connsiteX4" fmla="*/ 357960 w 2243524"/>
              <a:gd name="connsiteY4" fmla="*/ 1835057 h 1836421"/>
              <a:gd name="connsiteX5" fmla="*/ 1333320 w 2243524"/>
              <a:gd name="connsiteY5" fmla="*/ 1306737 h 1836421"/>
              <a:gd name="connsiteX6" fmla="*/ 2227400 w 2243524"/>
              <a:gd name="connsiteY6" fmla="*/ 1073057 h 1836421"/>
              <a:gd name="connsiteX7" fmla="*/ 1871800 w 2243524"/>
              <a:gd name="connsiteY7" fmla="*/ 77377 h 183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3524" h="1836421">
                <a:moveTo>
                  <a:pt x="1871800" y="77377"/>
                </a:moveTo>
                <a:cubicBezTo>
                  <a:pt x="1710933" y="-81796"/>
                  <a:pt x="1490800" y="41817"/>
                  <a:pt x="1262200" y="118017"/>
                </a:cubicBezTo>
                <a:cubicBezTo>
                  <a:pt x="1033600" y="194217"/>
                  <a:pt x="710173" y="316137"/>
                  <a:pt x="500200" y="534577"/>
                </a:cubicBezTo>
                <a:cubicBezTo>
                  <a:pt x="290227" y="753017"/>
                  <a:pt x="26067" y="1211910"/>
                  <a:pt x="2360" y="1428657"/>
                </a:cubicBezTo>
                <a:cubicBezTo>
                  <a:pt x="-21347" y="1645404"/>
                  <a:pt x="136133" y="1855377"/>
                  <a:pt x="357960" y="1835057"/>
                </a:cubicBezTo>
                <a:cubicBezTo>
                  <a:pt x="579787" y="1814737"/>
                  <a:pt x="1021747" y="1433737"/>
                  <a:pt x="1333320" y="1306737"/>
                </a:cubicBezTo>
                <a:cubicBezTo>
                  <a:pt x="1644893" y="1179737"/>
                  <a:pt x="2141040" y="1274564"/>
                  <a:pt x="2227400" y="1073057"/>
                </a:cubicBezTo>
                <a:cubicBezTo>
                  <a:pt x="2313760" y="871550"/>
                  <a:pt x="2032667" y="236550"/>
                  <a:pt x="1871800" y="77377"/>
                </a:cubicBezTo>
                <a:close/>
              </a:path>
            </a:pathLst>
          </a:custGeom>
          <a:solidFill>
            <a:srgbClr val="FF7F8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شكل حر: شكل 8">
            <a:extLst>
              <a:ext uri="{FF2B5EF4-FFF2-40B4-BE49-F238E27FC236}">
                <a16:creationId xmlns:a16="http://schemas.microsoft.com/office/drawing/2014/main" id="{C8B70419-674E-408C-BA40-75A92326E929}"/>
              </a:ext>
            </a:extLst>
          </p:cNvPr>
          <p:cNvSpPr/>
          <p:nvPr/>
        </p:nvSpPr>
        <p:spPr>
          <a:xfrm>
            <a:off x="-551240" y="223509"/>
            <a:ext cx="1882319" cy="1648218"/>
          </a:xfrm>
          <a:custGeom>
            <a:avLst/>
            <a:gdLst>
              <a:gd name="connsiteX0" fmla="*/ 94040 w 1882319"/>
              <a:gd name="connsiteY0" fmla="*/ 426731 h 1648218"/>
              <a:gd name="connsiteX1" fmla="*/ 683320 w 1882319"/>
              <a:gd name="connsiteY1" fmla="*/ 11 h 1648218"/>
              <a:gd name="connsiteX2" fmla="*/ 1607880 w 1882319"/>
              <a:gd name="connsiteY2" fmla="*/ 436891 h 1648218"/>
              <a:gd name="connsiteX3" fmla="*/ 1861880 w 1882319"/>
              <a:gd name="connsiteY3" fmla="*/ 975371 h 1648218"/>
              <a:gd name="connsiteX4" fmla="*/ 1171000 w 1882319"/>
              <a:gd name="connsiteY4" fmla="*/ 1605291 h 1648218"/>
              <a:gd name="connsiteX5" fmla="*/ 114360 w 1882319"/>
              <a:gd name="connsiteY5" fmla="*/ 1463051 h 1648218"/>
              <a:gd name="connsiteX6" fmla="*/ 94040 w 1882319"/>
              <a:gd name="connsiteY6" fmla="*/ 426731 h 1648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2319" h="1648218">
                <a:moveTo>
                  <a:pt x="94040" y="426731"/>
                </a:moveTo>
                <a:cubicBezTo>
                  <a:pt x="188867" y="182891"/>
                  <a:pt x="431013" y="-1682"/>
                  <a:pt x="683320" y="11"/>
                </a:cubicBezTo>
                <a:cubicBezTo>
                  <a:pt x="935627" y="1704"/>
                  <a:pt x="1411453" y="274331"/>
                  <a:pt x="1607880" y="436891"/>
                </a:cubicBezTo>
                <a:cubicBezTo>
                  <a:pt x="1804307" y="599451"/>
                  <a:pt x="1934693" y="780638"/>
                  <a:pt x="1861880" y="975371"/>
                </a:cubicBezTo>
                <a:cubicBezTo>
                  <a:pt x="1789067" y="1170104"/>
                  <a:pt x="1462253" y="1524011"/>
                  <a:pt x="1171000" y="1605291"/>
                </a:cubicBezTo>
                <a:cubicBezTo>
                  <a:pt x="879747" y="1686571"/>
                  <a:pt x="295547" y="1659478"/>
                  <a:pt x="114360" y="1463051"/>
                </a:cubicBezTo>
                <a:cubicBezTo>
                  <a:pt x="-66827" y="1266624"/>
                  <a:pt x="-787" y="670571"/>
                  <a:pt x="94040" y="426731"/>
                </a:cubicBezTo>
                <a:close/>
              </a:path>
            </a:pathLst>
          </a:custGeom>
          <a:solidFill>
            <a:srgbClr val="742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شكل حر: شكل 9">
            <a:extLst>
              <a:ext uri="{FF2B5EF4-FFF2-40B4-BE49-F238E27FC236}">
                <a16:creationId xmlns:a16="http://schemas.microsoft.com/office/drawing/2014/main" id="{2AEEF5BE-C344-4D57-9215-C0F1E4A8EF06}"/>
              </a:ext>
            </a:extLst>
          </p:cNvPr>
          <p:cNvSpPr/>
          <p:nvPr/>
        </p:nvSpPr>
        <p:spPr>
          <a:xfrm>
            <a:off x="-104120" y="4902300"/>
            <a:ext cx="1588721" cy="1519990"/>
          </a:xfrm>
          <a:custGeom>
            <a:avLst/>
            <a:gdLst>
              <a:gd name="connsiteX0" fmla="*/ 138294 w 1588721"/>
              <a:gd name="connsiteY0" fmla="*/ 218340 h 1519990"/>
              <a:gd name="connsiteX1" fmla="*/ 849494 w 1588721"/>
              <a:gd name="connsiteY1" fmla="*/ 4980 h 1519990"/>
              <a:gd name="connsiteX2" fmla="*/ 1418454 w 1588721"/>
              <a:gd name="connsiteY2" fmla="*/ 360580 h 1519990"/>
              <a:gd name="connsiteX3" fmla="*/ 1570854 w 1588721"/>
              <a:gd name="connsiteY3" fmla="*/ 1173380 h 1519990"/>
              <a:gd name="connsiteX4" fmla="*/ 1073014 w 1588721"/>
              <a:gd name="connsiteY4" fmla="*/ 1518820 h 1519990"/>
              <a:gd name="connsiteX5" fmla="*/ 87494 w 1588721"/>
              <a:gd name="connsiteY5" fmla="*/ 1071780 h 1519990"/>
              <a:gd name="connsiteX6" fmla="*/ 138294 w 1588721"/>
              <a:gd name="connsiteY6" fmla="*/ 218340 h 151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8721" h="1519990">
                <a:moveTo>
                  <a:pt x="138294" y="218340"/>
                </a:moveTo>
                <a:cubicBezTo>
                  <a:pt x="265294" y="40540"/>
                  <a:pt x="636134" y="-18727"/>
                  <a:pt x="849494" y="4980"/>
                </a:cubicBezTo>
                <a:cubicBezTo>
                  <a:pt x="1062854" y="28687"/>
                  <a:pt x="1298227" y="165847"/>
                  <a:pt x="1418454" y="360580"/>
                </a:cubicBezTo>
                <a:cubicBezTo>
                  <a:pt x="1538681" y="555313"/>
                  <a:pt x="1628427" y="980340"/>
                  <a:pt x="1570854" y="1173380"/>
                </a:cubicBezTo>
                <a:cubicBezTo>
                  <a:pt x="1513281" y="1366420"/>
                  <a:pt x="1320241" y="1535753"/>
                  <a:pt x="1073014" y="1518820"/>
                </a:cubicBezTo>
                <a:cubicBezTo>
                  <a:pt x="825787" y="1501887"/>
                  <a:pt x="246667" y="1285140"/>
                  <a:pt x="87494" y="1071780"/>
                </a:cubicBezTo>
                <a:cubicBezTo>
                  <a:pt x="-71679" y="858420"/>
                  <a:pt x="11294" y="396140"/>
                  <a:pt x="138294" y="218340"/>
                </a:cubicBezTo>
                <a:close/>
              </a:path>
            </a:pathLst>
          </a:custGeom>
          <a:solidFill>
            <a:srgbClr val="FFE59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شكل حر: شكل 16">
            <a:extLst>
              <a:ext uri="{FF2B5EF4-FFF2-40B4-BE49-F238E27FC236}">
                <a16:creationId xmlns:a16="http://schemas.microsoft.com/office/drawing/2014/main" id="{917C632E-2C3C-4FAB-925C-610217C97062}"/>
              </a:ext>
            </a:extLst>
          </p:cNvPr>
          <p:cNvSpPr/>
          <p:nvPr/>
        </p:nvSpPr>
        <p:spPr>
          <a:xfrm rot="2443668">
            <a:off x="9350753" y="521092"/>
            <a:ext cx="1580905" cy="770066"/>
          </a:xfrm>
          <a:custGeom>
            <a:avLst/>
            <a:gdLst>
              <a:gd name="connsiteX0" fmla="*/ 3070860 w 3070860"/>
              <a:gd name="connsiteY0" fmla="*/ 127719 h 1157598"/>
              <a:gd name="connsiteX1" fmla="*/ 2034540 w 3070860"/>
              <a:gd name="connsiteY1" fmla="*/ 74379 h 1157598"/>
              <a:gd name="connsiteX2" fmla="*/ 2103120 w 3070860"/>
              <a:gd name="connsiteY2" fmla="*/ 1011639 h 1157598"/>
              <a:gd name="connsiteX3" fmla="*/ 2263140 w 3070860"/>
              <a:gd name="connsiteY3" fmla="*/ 661119 h 1157598"/>
              <a:gd name="connsiteX4" fmla="*/ 1424940 w 3070860"/>
              <a:gd name="connsiteY4" fmla="*/ 310599 h 1157598"/>
              <a:gd name="connsiteX5" fmla="*/ 1181100 w 3070860"/>
              <a:gd name="connsiteY5" fmla="*/ 1049739 h 1157598"/>
              <a:gd name="connsiteX6" fmla="*/ 1493520 w 3070860"/>
              <a:gd name="connsiteY6" fmla="*/ 1019259 h 1157598"/>
              <a:gd name="connsiteX7" fmla="*/ 624840 w 3070860"/>
              <a:gd name="connsiteY7" fmla="*/ 493479 h 1157598"/>
              <a:gd name="connsiteX8" fmla="*/ 373380 w 3070860"/>
              <a:gd name="connsiteY8" fmla="*/ 1141179 h 1157598"/>
              <a:gd name="connsiteX9" fmla="*/ 518160 w 3070860"/>
              <a:gd name="connsiteY9" fmla="*/ 935439 h 1157598"/>
              <a:gd name="connsiteX10" fmla="*/ 0 w 3070860"/>
              <a:gd name="connsiteY10" fmla="*/ 623019 h 1157598"/>
              <a:gd name="connsiteX0" fmla="*/ 3070860 w 3070860"/>
              <a:gd name="connsiteY0" fmla="*/ 213527 h 1243406"/>
              <a:gd name="connsiteX1" fmla="*/ 2034540 w 3070860"/>
              <a:gd name="connsiteY1" fmla="*/ 160187 h 1243406"/>
              <a:gd name="connsiteX2" fmla="*/ 2103120 w 3070860"/>
              <a:gd name="connsiteY2" fmla="*/ 1097447 h 1243406"/>
              <a:gd name="connsiteX3" fmla="*/ 2263140 w 3070860"/>
              <a:gd name="connsiteY3" fmla="*/ 746927 h 1243406"/>
              <a:gd name="connsiteX4" fmla="*/ 1424940 w 3070860"/>
              <a:gd name="connsiteY4" fmla="*/ 396407 h 1243406"/>
              <a:gd name="connsiteX5" fmla="*/ 1181100 w 3070860"/>
              <a:gd name="connsiteY5" fmla="*/ 1135547 h 1243406"/>
              <a:gd name="connsiteX6" fmla="*/ 1493520 w 3070860"/>
              <a:gd name="connsiteY6" fmla="*/ 1105067 h 1243406"/>
              <a:gd name="connsiteX7" fmla="*/ 624840 w 3070860"/>
              <a:gd name="connsiteY7" fmla="*/ 579287 h 1243406"/>
              <a:gd name="connsiteX8" fmla="*/ 373380 w 3070860"/>
              <a:gd name="connsiteY8" fmla="*/ 1226987 h 1243406"/>
              <a:gd name="connsiteX9" fmla="*/ 518160 w 3070860"/>
              <a:gd name="connsiteY9" fmla="*/ 1021247 h 1243406"/>
              <a:gd name="connsiteX10" fmla="*/ 0 w 3070860"/>
              <a:gd name="connsiteY10" fmla="*/ 708827 h 1243406"/>
              <a:gd name="connsiteX0" fmla="*/ 3070860 w 3070860"/>
              <a:gd name="connsiteY0" fmla="*/ 134897 h 1164776"/>
              <a:gd name="connsiteX1" fmla="*/ 2034540 w 3070860"/>
              <a:gd name="connsiteY1" fmla="*/ 81557 h 1164776"/>
              <a:gd name="connsiteX2" fmla="*/ 2103120 w 3070860"/>
              <a:gd name="connsiteY2" fmla="*/ 1018817 h 1164776"/>
              <a:gd name="connsiteX3" fmla="*/ 2263140 w 3070860"/>
              <a:gd name="connsiteY3" fmla="*/ 668297 h 1164776"/>
              <a:gd name="connsiteX4" fmla="*/ 1424940 w 3070860"/>
              <a:gd name="connsiteY4" fmla="*/ 317777 h 1164776"/>
              <a:gd name="connsiteX5" fmla="*/ 1181100 w 3070860"/>
              <a:gd name="connsiteY5" fmla="*/ 1056917 h 1164776"/>
              <a:gd name="connsiteX6" fmla="*/ 1493520 w 3070860"/>
              <a:gd name="connsiteY6" fmla="*/ 1026437 h 1164776"/>
              <a:gd name="connsiteX7" fmla="*/ 624840 w 3070860"/>
              <a:gd name="connsiteY7" fmla="*/ 500657 h 1164776"/>
              <a:gd name="connsiteX8" fmla="*/ 373380 w 3070860"/>
              <a:gd name="connsiteY8" fmla="*/ 1148357 h 1164776"/>
              <a:gd name="connsiteX9" fmla="*/ 518160 w 3070860"/>
              <a:gd name="connsiteY9" fmla="*/ 942617 h 1164776"/>
              <a:gd name="connsiteX10" fmla="*/ 0 w 3070860"/>
              <a:gd name="connsiteY10" fmla="*/ 630197 h 1164776"/>
              <a:gd name="connsiteX0" fmla="*/ 2905756 w 2905756"/>
              <a:gd name="connsiteY0" fmla="*/ 338713 h 1103362"/>
              <a:gd name="connsiteX1" fmla="*/ 2034540 w 2905756"/>
              <a:gd name="connsiteY1" fmla="*/ 20143 h 1103362"/>
              <a:gd name="connsiteX2" fmla="*/ 2103120 w 2905756"/>
              <a:gd name="connsiteY2" fmla="*/ 957403 h 1103362"/>
              <a:gd name="connsiteX3" fmla="*/ 2263140 w 2905756"/>
              <a:gd name="connsiteY3" fmla="*/ 606883 h 1103362"/>
              <a:gd name="connsiteX4" fmla="*/ 1424940 w 2905756"/>
              <a:gd name="connsiteY4" fmla="*/ 256363 h 1103362"/>
              <a:gd name="connsiteX5" fmla="*/ 1181100 w 2905756"/>
              <a:gd name="connsiteY5" fmla="*/ 995503 h 1103362"/>
              <a:gd name="connsiteX6" fmla="*/ 1493520 w 2905756"/>
              <a:gd name="connsiteY6" fmla="*/ 965023 h 1103362"/>
              <a:gd name="connsiteX7" fmla="*/ 624840 w 2905756"/>
              <a:gd name="connsiteY7" fmla="*/ 439243 h 1103362"/>
              <a:gd name="connsiteX8" fmla="*/ 373380 w 2905756"/>
              <a:gd name="connsiteY8" fmla="*/ 1086943 h 1103362"/>
              <a:gd name="connsiteX9" fmla="*/ 518160 w 2905756"/>
              <a:gd name="connsiteY9" fmla="*/ 881203 h 1103362"/>
              <a:gd name="connsiteX10" fmla="*/ 0 w 2905756"/>
              <a:gd name="connsiteY10" fmla="*/ 568783 h 1103362"/>
              <a:gd name="connsiteX0" fmla="*/ 2905756 w 2905756"/>
              <a:gd name="connsiteY0" fmla="*/ 357838 h 1122487"/>
              <a:gd name="connsiteX1" fmla="*/ 2034540 w 2905756"/>
              <a:gd name="connsiteY1" fmla="*/ 39268 h 1122487"/>
              <a:gd name="connsiteX2" fmla="*/ 2103120 w 2905756"/>
              <a:gd name="connsiteY2" fmla="*/ 976528 h 1122487"/>
              <a:gd name="connsiteX3" fmla="*/ 2263140 w 2905756"/>
              <a:gd name="connsiteY3" fmla="*/ 626008 h 1122487"/>
              <a:gd name="connsiteX4" fmla="*/ 1424940 w 2905756"/>
              <a:gd name="connsiteY4" fmla="*/ 275488 h 1122487"/>
              <a:gd name="connsiteX5" fmla="*/ 1181100 w 2905756"/>
              <a:gd name="connsiteY5" fmla="*/ 1014628 h 1122487"/>
              <a:gd name="connsiteX6" fmla="*/ 1493520 w 2905756"/>
              <a:gd name="connsiteY6" fmla="*/ 984148 h 1122487"/>
              <a:gd name="connsiteX7" fmla="*/ 624840 w 2905756"/>
              <a:gd name="connsiteY7" fmla="*/ 458368 h 1122487"/>
              <a:gd name="connsiteX8" fmla="*/ 373380 w 2905756"/>
              <a:gd name="connsiteY8" fmla="*/ 1106068 h 1122487"/>
              <a:gd name="connsiteX9" fmla="*/ 518160 w 2905756"/>
              <a:gd name="connsiteY9" fmla="*/ 900328 h 1122487"/>
              <a:gd name="connsiteX10" fmla="*/ 0 w 2905756"/>
              <a:gd name="connsiteY10" fmla="*/ 587908 h 1122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5756" h="1147487">
                <a:moveTo>
                  <a:pt x="2905756" y="382838"/>
                </a:moveTo>
                <a:cubicBezTo>
                  <a:pt x="2786887" y="59003"/>
                  <a:pt x="2276442" y="-97198"/>
                  <a:pt x="2034540" y="64268"/>
                </a:cubicBezTo>
                <a:cubicBezTo>
                  <a:pt x="1792638" y="225734"/>
                  <a:pt x="2065020" y="903738"/>
                  <a:pt x="2103120" y="1001528"/>
                </a:cubicBezTo>
                <a:cubicBezTo>
                  <a:pt x="2141220" y="1099318"/>
                  <a:pt x="2376170" y="767848"/>
                  <a:pt x="2263140" y="651008"/>
                </a:cubicBezTo>
                <a:cubicBezTo>
                  <a:pt x="2150110" y="534168"/>
                  <a:pt x="1725490" y="157961"/>
                  <a:pt x="1424940" y="300488"/>
                </a:cubicBezTo>
                <a:cubicBezTo>
                  <a:pt x="1124390" y="443015"/>
                  <a:pt x="1169670" y="921518"/>
                  <a:pt x="1181100" y="1039628"/>
                </a:cubicBezTo>
                <a:cubicBezTo>
                  <a:pt x="1192530" y="1157738"/>
                  <a:pt x="1586230" y="1101858"/>
                  <a:pt x="1493520" y="1009148"/>
                </a:cubicBezTo>
                <a:cubicBezTo>
                  <a:pt x="1400810" y="916438"/>
                  <a:pt x="929428" y="446681"/>
                  <a:pt x="624840" y="483368"/>
                </a:cubicBezTo>
                <a:cubicBezTo>
                  <a:pt x="320252" y="520055"/>
                  <a:pt x="391160" y="1057408"/>
                  <a:pt x="373380" y="1131068"/>
                </a:cubicBezTo>
                <a:cubicBezTo>
                  <a:pt x="355600" y="1204728"/>
                  <a:pt x="580390" y="1011688"/>
                  <a:pt x="518160" y="925328"/>
                </a:cubicBezTo>
                <a:cubicBezTo>
                  <a:pt x="455930" y="838968"/>
                  <a:pt x="227965" y="725938"/>
                  <a:pt x="0" y="612908"/>
                </a:cubicBezTo>
              </a:path>
            </a:pathLst>
          </a:custGeom>
          <a:noFill/>
          <a:ln w="38100">
            <a:solidFill>
              <a:srgbClr val="742C6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شكل حر: شكل 17">
            <a:extLst>
              <a:ext uri="{FF2B5EF4-FFF2-40B4-BE49-F238E27FC236}">
                <a16:creationId xmlns:a16="http://schemas.microsoft.com/office/drawing/2014/main" id="{6BD793D1-B608-45E1-8D77-DB2D96521206}"/>
              </a:ext>
            </a:extLst>
          </p:cNvPr>
          <p:cNvSpPr/>
          <p:nvPr/>
        </p:nvSpPr>
        <p:spPr>
          <a:xfrm rot="19486583">
            <a:off x="10384436" y="5660713"/>
            <a:ext cx="728439" cy="770066"/>
          </a:xfrm>
          <a:custGeom>
            <a:avLst/>
            <a:gdLst>
              <a:gd name="connsiteX0" fmla="*/ 3070860 w 3070860"/>
              <a:gd name="connsiteY0" fmla="*/ 127719 h 1157598"/>
              <a:gd name="connsiteX1" fmla="*/ 2034540 w 3070860"/>
              <a:gd name="connsiteY1" fmla="*/ 74379 h 1157598"/>
              <a:gd name="connsiteX2" fmla="*/ 2103120 w 3070860"/>
              <a:gd name="connsiteY2" fmla="*/ 1011639 h 1157598"/>
              <a:gd name="connsiteX3" fmla="*/ 2263140 w 3070860"/>
              <a:gd name="connsiteY3" fmla="*/ 661119 h 1157598"/>
              <a:gd name="connsiteX4" fmla="*/ 1424940 w 3070860"/>
              <a:gd name="connsiteY4" fmla="*/ 310599 h 1157598"/>
              <a:gd name="connsiteX5" fmla="*/ 1181100 w 3070860"/>
              <a:gd name="connsiteY5" fmla="*/ 1049739 h 1157598"/>
              <a:gd name="connsiteX6" fmla="*/ 1493520 w 3070860"/>
              <a:gd name="connsiteY6" fmla="*/ 1019259 h 1157598"/>
              <a:gd name="connsiteX7" fmla="*/ 624840 w 3070860"/>
              <a:gd name="connsiteY7" fmla="*/ 493479 h 1157598"/>
              <a:gd name="connsiteX8" fmla="*/ 373380 w 3070860"/>
              <a:gd name="connsiteY8" fmla="*/ 1141179 h 1157598"/>
              <a:gd name="connsiteX9" fmla="*/ 518160 w 3070860"/>
              <a:gd name="connsiteY9" fmla="*/ 935439 h 1157598"/>
              <a:gd name="connsiteX10" fmla="*/ 0 w 3070860"/>
              <a:gd name="connsiteY10" fmla="*/ 623019 h 1157598"/>
              <a:gd name="connsiteX0" fmla="*/ 3070860 w 3070860"/>
              <a:gd name="connsiteY0" fmla="*/ 213527 h 1243406"/>
              <a:gd name="connsiteX1" fmla="*/ 2034540 w 3070860"/>
              <a:gd name="connsiteY1" fmla="*/ 160187 h 1243406"/>
              <a:gd name="connsiteX2" fmla="*/ 2103120 w 3070860"/>
              <a:gd name="connsiteY2" fmla="*/ 1097447 h 1243406"/>
              <a:gd name="connsiteX3" fmla="*/ 2263140 w 3070860"/>
              <a:gd name="connsiteY3" fmla="*/ 746927 h 1243406"/>
              <a:gd name="connsiteX4" fmla="*/ 1424940 w 3070860"/>
              <a:gd name="connsiteY4" fmla="*/ 396407 h 1243406"/>
              <a:gd name="connsiteX5" fmla="*/ 1181100 w 3070860"/>
              <a:gd name="connsiteY5" fmla="*/ 1135547 h 1243406"/>
              <a:gd name="connsiteX6" fmla="*/ 1493520 w 3070860"/>
              <a:gd name="connsiteY6" fmla="*/ 1105067 h 1243406"/>
              <a:gd name="connsiteX7" fmla="*/ 624840 w 3070860"/>
              <a:gd name="connsiteY7" fmla="*/ 579287 h 1243406"/>
              <a:gd name="connsiteX8" fmla="*/ 373380 w 3070860"/>
              <a:gd name="connsiteY8" fmla="*/ 1226987 h 1243406"/>
              <a:gd name="connsiteX9" fmla="*/ 518160 w 3070860"/>
              <a:gd name="connsiteY9" fmla="*/ 1021247 h 1243406"/>
              <a:gd name="connsiteX10" fmla="*/ 0 w 3070860"/>
              <a:gd name="connsiteY10" fmla="*/ 708827 h 1243406"/>
              <a:gd name="connsiteX0" fmla="*/ 3070860 w 3070860"/>
              <a:gd name="connsiteY0" fmla="*/ 134897 h 1164776"/>
              <a:gd name="connsiteX1" fmla="*/ 2034540 w 3070860"/>
              <a:gd name="connsiteY1" fmla="*/ 81557 h 1164776"/>
              <a:gd name="connsiteX2" fmla="*/ 2103120 w 3070860"/>
              <a:gd name="connsiteY2" fmla="*/ 1018817 h 1164776"/>
              <a:gd name="connsiteX3" fmla="*/ 2263140 w 3070860"/>
              <a:gd name="connsiteY3" fmla="*/ 668297 h 1164776"/>
              <a:gd name="connsiteX4" fmla="*/ 1424940 w 3070860"/>
              <a:gd name="connsiteY4" fmla="*/ 317777 h 1164776"/>
              <a:gd name="connsiteX5" fmla="*/ 1181100 w 3070860"/>
              <a:gd name="connsiteY5" fmla="*/ 1056917 h 1164776"/>
              <a:gd name="connsiteX6" fmla="*/ 1493520 w 3070860"/>
              <a:gd name="connsiteY6" fmla="*/ 1026437 h 1164776"/>
              <a:gd name="connsiteX7" fmla="*/ 624840 w 3070860"/>
              <a:gd name="connsiteY7" fmla="*/ 500657 h 1164776"/>
              <a:gd name="connsiteX8" fmla="*/ 373380 w 3070860"/>
              <a:gd name="connsiteY8" fmla="*/ 1148357 h 1164776"/>
              <a:gd name="connsiteX9" fmla="*/ 518160 w 3070860"/>
              <a:gd name="connsiteY9" fmla="*/ 942617 h 1164776"/>
              <a:gd name="connsiteX10" fmla="*/ 0 w 3070860"/>
              <a:gd name="connsiteY10" fmla="*/ 630197 h 1164776"/>
              <a:gd name="connsiteX0" fmla="*/ 2905756 w 2905756"/>
              <a:gd name="connsiteY0" fmla="*/ 338713 h 1103362"/>
              <a:gd name="connsiteX1" fmla="*/ 2034540 w 2905756"/>
              <a:gd name="connsiteY1" fmla="*/ 20143 h 1103362"/>
              <a:gd name="connsiteX2" fmla="*/ 2103120 w 2905756"/>
              <a:gd name="connsiteY2" fmla="*/ 957403 h 1103362"/>
              <a:gd name="connsiteX3" fmla="*/ 2263140 w 2905756"/>
              <a:gd name="connsiteY3" fmla="*/ 606883 h 1103362"/>
              <a:gd name="connsiteX4" fmla="*/ 1424940 w 2905756"/>
              <a:gd name="connsiteY4" fmla="*/ 256363 h 1103362"/>
              <a:gd name="connsiteX5" fmla="*/ 1181100 w 2905756"/>
              <a:gd name="connsiteY5" fmla="*/ 995503 h 1103362"/>
              <a:gd name="connsiteX6" fmla="*/ 1493520 w 2905756"/>
              <a:gd name="connsiteY6" fmla="*/ 965023 h 1103362"/>
              <a:gd name="connsiteX7" fmla="*/ 624840 w 2905756"/>
              <a:gd name="connsiteY7" fmla="*/ 439243 h 1103362"/>
              <a:gd name="connsiteX8" fmla="*/ 373380 w 2905756"/>
              <a:gd name="connsiteY8" fmla="*/ 1086943 h 1103362"/>
              <a:gd name="connsiteX9" fmla="*/ 518160 w 2905756"/>
              <a:gd name="connsiteY9" fmla="*/ 881203 h 1103362"/>
              <a:gd name="connsiteX10" fmla="*/ 0 w 2905756"/>
              <a:gd name="connsiteY10" fmla="*/ 568783 h 1103362"/>
              <a:gd name="connsiteX0" fmla="*/ 2905756 w 2905756"/>
              <a:gd name="connsiteY0" fmla="*/ 357838 h 1122487"/>
              <a:gd name="connsiteX1" fmla="*/ 2034540 w 2905756"/>
              <a:gd name="connsiteY1" fmla="*/ 39268 h 1122487"/>
              <a:gd name="connsiteX2" fmla="*/ 2103120 w 2905756"/>
              <a:gd name="connsiteY2" fmla="*/ 976528 h 1122487"/>
              <a:gd name="connsiteX3" fmla="*/ 2263140 w 2905756"/>
              <a:gd name="connsiteY3" fmla="*/ 626008 h 1122487"/>
              <a:gd name="connsiteX4" fmla="*/ 1424940 w 2905756"/>
              <a:gd name="connsiteY4" fmla="*/ 275488 h 1122487"/>
              <a:gd name="connsiteX5" fmla="*/ 1181100 w 2905756"/>
              <a:gd name="connsiteY5" fmla="*/ 1014628 h 1122487"/>
              <a:gd name="connsiteX6" fmla="*/ 1493520 w 2905756"/>
              <a:gd name="connsiteY6" fmla="*/ 984148 h 1122487"/>
              <a:gd name="connsiteX7" fmla="*/ 624840 w 2905756"/>
              <a:gd name="connsiteY7" fmla="*/ 458368 h 1122487"/>
              <a:gd name="connsiteX8" fmla="*/ 373380 w 2905756"/>
              <a:gd name="connsiteY8" fmla="*/ 1106068 h 1122487"/>
              <a:gd name="connsiteX9" fmla="*/ 518160 w 2905756"/>
              <a:gd name="connsiteY9" fmla="*/ 900328 h 1122487"/>
              <a:gd name="connsiteX10" fmla="*/ 0 w 2905756"/>
              <a:gd name="connsiteY10" fmla="*/ 587908 h 1122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5756" h="1147487">
                <a:moveTo>
                  <a:pt x="2905756" y="382838"/>
                </a:moveTo>
                <a:cubicBezTo>
                  <a:pt x="2786887" y="59003"/>
                  <a:pt x="2276442" y="-97198"/>
                  <a:pt x="2034540" y="64268"/>
                </a:cubicBezTo>
                <a:cubicBezTo>
                  <a:pt x="1792638" y="225734"/>
                  <a:pt x="2065020" y="903738"/>
                  <a:pt x="2103120" y="1001528"/>
                </a:cubicBezTo>
                <a:cubicBezTo>
                  <a:pt x="2141220" y="1099318"/>
                  <a:pt x="2376170" y="767848"/>
                  <a:pt x="2263140" y="651008"/>
                </a:cubicBezTo>
                <a:cubicBezTo>
                  <a:pt x="2150110" y="534168"/>
                  <a:pt x="1725490" y="157961"/>
                  <a:pt x="1424940" y="300488"/>
                </a:cubicBezTo>
                <a:cubicBezTo>
                  <a:pt x="1124390" y="443015"/>
                  <a:pt x="1169670" y="921518"/>
                  <a:pt x="1181100" y="1039628"/>
                </a:cubicBezTo>
                <a:cubicBezTo>
                  <a:pt x="1192530" y="1157738"/>
                  <a:pt x="1586230" y="1101858"/>
                  <a:pt x="1493520" y="1009148"/>
                </a:cubicBezTo>
                <a:cubicBezTo>
                  <a:pt x="1400810" y="916438"/>
                  <a:pt x="929428" y="446681"/>
                  <a:pt x="624840" y="483368"/>
                </a:cubicBezTo>
                <a:cubicBezTo>
                  <a:pt x="320252" y="520055"/>
                  <a:pt x="391160" y="1057408"/>
                  <a:pt x="373380" y="1131068"/>
                </a:cubicBezTo>
                <a:cubicBezTo>
                  <a:pt x="355600" y="1204728"/>
                  <a:pt x="580390" y="1011688"/>
                  <a:pt x="518160" y="925328"/>
                </a:cubicBezTo>
                <a:cubicBezTo>
                  <a:pt x="455930" y="838968"/>
                  <a:pt x="227965" y="725938"/>
                  <a:pt x="0" y="612908"/>
                </a:cubicBezTo>
              </a:path>
            </a:pathLst>
          </a:custGeom>
          <a:noFill/>
          <a:ln w="38100">
            <a:solidFill>
              <a:srgbClr val="742C6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9" name="شكل حر: شكل 18">
            <a:extLst>
              <a:ext uri="{FF2B5EF4-FFF2-40B4-BE49-F238E27FC236}">
                <a16:creationId xmlns:a16="http://schemas.microsoft.com/office/drawing/2014/main" id="{64DB9AF5-4CAB-4A48-A3C6-EF59FA4E2DAC}"/>
              </a:ext>
            </a:extLst>
          </p:cNvPr>
          <p:cNvSpPr/>
          <p:nvPr/>
        </p:nvSpPr>
        <p:spPr>
          <a:xfrm rot="14180792">
            <a:off x="535343" y="5695312"/>
            <a:ext cx="1062919" cy="759047"/>
          </a:xfrm>
          <a:custGeom>
            <a:avLst/>
            <a:gdLst>
              <a:gd name="connsiteX0" fmla="*/ 3070860 w 3070860"/>
              <a:gd name="connsiteY0" fmla="*/ 127719 h 1157598"/>
              <a:gd name="connsiteX1" fmla="*/ 2034540 w 3070860"/>
              <a:gd name="connsiteY1" fmla="*/ 74379 h 1157598"/>
              <a:gd name="connsiteX2" fmla="*/ 2103120 w 3070860"/>
              <a:gd name="connsiteY2" fmla="*/ 1011639 h 1157598"/>
              <a:gd name="connsiteX3" fmla="*/ 2263140 w 3070860"/>
              <a:gd name="connsiteY3" fmla="*/ 661119 h 1157598"/>
              <a:gd name="connsiteX4" fmla="*/ 1424940 w 3070860"/>
              <a:gd name="connsiteY4" fmla="*/ 310599 h 1157598"/>
              <a:gd name="connsiteX5" fmla="*/ 1181100 w 3070860"/>
              <a:gd name="connsiteY5" fmla="*/ 1049739 h 1157598"/>
              <a:gd name="connsiteX6" fmla="*/ 1493520 w 3070860"/>
              <a:gd name="connsiteY6" fmla="*/ 1019259 h 1157598"/>
              <a:gd name="connsiteX7" fmla="*/ 624840 w 3070860"/>
              <a:gd name="connsiteY7" fmla="*/ 493479 h 1157598"/>
              <a:gd name="connsiteX8" fmla="*/ 373380 w 3070860"/>
              <a:gd name="connsiteY8" fmla="*/ 1141179 h 1157598"/>
              <a:gd name="connsiteX9" fmla="*/ 518160 w 3070860"/>
              <a:gd name="connsiteY9" fmla="*/ 935439 h 1157598"/>
              <a:gd name="connsiteX10" fmla="*/ 0 w 3070860"/>
              <a:gd name="connsiteY10" fmla="*/ 623019 h 1157598"/>
              <a:gd name="connsiteX0" fmla="*/ 3070860 w 3070860"/>
              <a:gd name="connsiteY0" fmla="*/ 213527 h 1243406"/>
              <a:gd name="connsiteX1" fmla="*/ 2034540 w 3070860"/>
              <a:gd name="connsiteY1" fmla="*/ 160187 h 1243406"/>
              <a:gd name="connsiteX2" fmla="*/ 2103120 w 3070860"/>
              <a:gd name="connsiteY2" fmla="*/ 1097447 h 1243406"/>
              <a:gd name="connsiteX3" fmla="*/ 2263140 w 3070860"/>
              <a:gd name="connsiteY3" fmla="*/ 746927 h 1243406"/>
              <a:gd name="connsiteX4" fmla="*/ 1424940 w 3070860"/>
              <a:gd name="connsiteY4" fmla="*/ 396407 h 1243406"/>
              <a:gd name="connsiteX5" fmla="*/ 1181100 w 3070860"/>
              <a:gd name="connsiteY5" fmla="*/ 1135547 h 1243406"/>
              <a:gd name="connsiteX6" fmla="*/ 1493520 w 3070860"/>
              <a:gd name="connsiteY6" fmla="*/ 1105067 h 1243406"/>
              <a:gd name="connsiteX7" fmla="*/ 624840 w 3070860"/>
              <a:gd name="connsiteY7" fmla="*/ 579287 h 1243406"/>
              <a:gd name="connsiteX8" fmla="*/ 373380 w 3070860"/>
              <a:gd name="connsiteY8" fmla="*/ 1226987 h 1243406"/>
              <a:gd name="connsiteX9" fmla="*/ 518160 w 3070860"/>
              <a:gd name="connsiteY9" fmla="*/ 1021247 h 1243406"/>
              <a:gd name="connsiteX10" fmla="*/ 0 w 3070860"/>
              <a:gd name="connsiteY10" fmla="*/ 708827 h 1243406"/>
              <a:gd name="connsiteX0" fmla="*/ 3070860 w 3070860"/>
              <a:gd name="connsiteY0" fmla="*/ 134897 h 1164776"/>
              <a:gd name="connsiteX1" fmla="*/ 2034540 w 3070860"/>
              <a:gd name="connsiteY1" fmla="*/ 81557 h 1164776"/>
              <a:gd name="connsiteX2" fmla="*/ 2103120 w 3070860"/>
              <a:gd name="connsiteY2" fmla="*/ 1018817 h 1164776"/>
              <a:gd name="connsiteX3" fmla="*/ 2263140 w 3070860"/>
              <a:gd name="connsiteY3" fmla="*/ 668297 h 1164776"/>
              <a:gd name="connsiteX4" fmla="*/ 1424940 w 3070860"/>
              <a:gd name="connsiteY4" fmla="*/ 317777 h 1164776"/>
              <a:gd name="connsiteX5" fmla="*/ 1181100 w 3070860"/>
              <a:gd name="connsiteY5" fmla="*/ 1056917 h 1164776"/>
              <a:gd name="connsiteX6" fmla="*/ 1493520 w 3070860"/>
              <a:gd name="connsiteY6" fmla="*/ 1026437 h 1164776"/>
              <a:gd name="connsiteX7" fmla="*/ 624840 w 3070860"/>
              <a:gd name="connsiteY7" fmla="*/ 500657 h 1164776"/>
              <a:gd name="connsiteX8" fmla="*/ 373380 w 3070860"/>
              <a:gd name="connsiteY8" fmla="*/ 1148357 h 1164776"/>
              <a:gd name="connsiteX9" fmla="*/ 518160 w 3070860"/>
              <a:gd name="connsiteY9" fmla="*/ 942617 h 1164776"/>
              <a:gd name="connsiteX10" fmla="*/ 0 w 3070860"/>
              <a:gd name="connsiteY10" fmla="*/ 630197 h 1164776"/>
              <a:gd name="connsiteX0" fmla="*/ 2905756 w 2905756"/>
              <a:gd name="connsiteY0" fmla="*/ 338713 h 1103362"/>
              <a:gd name="connsiteX1" fmla="*/ 2034540 w 2905756"/>
              <a:gd name="connsiteY1" fmla="*/ 20143 h 1103362"/>
              <a:gd name="connsiteX2" fmla="*/ 2103120 w 2905756"/>
              <a:gd name="connsiteY2" fmla="*/ 957403 h 1103362"/>
              <a:gd name="connsiteX3" fmla="*/ 2263140 w 2905756"/>
              <a:gd name="connsiteY3" fmla="*/ 606883 h 1103362"/>
              <a:gd name="connsiteX4" fmla="*/ 1424940 w 2905756"/>
              <a:gd name="connsiteY4" fmla="*/ 256363 h 1103362"/>
              <a:gd name="connsiteX5" fmla="*/ 1181100 w 2905756"/>
              <a:gd name="connsiteY5" fmla="*/ 995503 h 1103362"/>
              <a:gd name="connsiteX6" fmla="*/ 1493520 w 2905756"/>
              <a:gd name="connsiteY6" fmla="*/ 965023 h 1103362"/>
              <a:gd name="connsiteX7" fmla="*/ 624840 w 2905756"/>
              <a:gd name="connsiteY7" fmla="*/ 439243 h 1103362"/>
              <a:gd name="connsiteX8" fmla="*/ 373380 w 2905756"/>
              <a:gd name="connsiteY8" fmla="*/ 1086943 h 1103362"/>
              <a:gd name="connsiteX9" fmla="*/ 518160 w 2905756"/>
              <a:gd name="connsiteY9" fmla="*/ 881203 h 1103362"/>
              <a:gd name="connsiteX10" fmla="*/ 0 w 2905756"/>
              <a:gd name="connsiteY10" fmla="*/ 568783 h 1103362"/>
              <a:gd name="connsiteX0" fmla="*/ 2905756 w 2905756"/>
              <a:gd name="connsiteY0" fmla="*/ 357838 h 1122487"/>
              <a:gd name="connsiteX1" fmla="*/ 2034540 w 2905756"/>
              <a:gd name="connsiteY1" fmla="*/ 39268 h 1122487"/>
              <a:gd name="connsiteX2" fmla="*/ 2103120 w 2905756"/>
              <a:gd name="connsiteY2" fmla="*/ 976528 h 1122487"/>
              <a:gd name="connsiteX3" fmla="*/ 2263140 w 2905756"/>
              <a:gd name="connsiteY3" fmla="*/ 626008 h 1122487"/>
              <a:gd name="connsiteX4" fmla="*/ 1424940 w 2905756"/>
              <a:gd name="connsiteY4" fmla="*/ 275488 h 1122487"/>
              <a:gd name="connsiteX5" fmla="*/ 1181100 w 2905756"/>
              <a:gd name="connsiteY5" fmla="*/ 1014628 h 1122487"/>
              <a:gd name="connsiteX6" fmla="*/ 1493520 w 2905756"/>
              <a:gd name="connsiteY6" fmla="*/ 984148 h 1122487"/>
              <a:gd name="connsiteX7" fmla="*/ 624840 w 2905756"/>
              <a:gd name="connsiteY7" fmla="*/ 458368 h 1122487"/>
              <a:gd name="connsiteX8" fmla="*/ 373380 w 2905756"/>
              <a:gd name="connsiteY8" fmla="*/ 1106068 h 1122487"/>
              <a:gd name="connsiteX9" fmla="*/ 518160 w 2905756"/>
              <a:gd name="connsiteY9" fmla="*/ 900328 h 1122487"/>
              <a:gd name="connsiteX10" fmla="*/ 0 w 2905756"/>
              <a:gd name="connsiteY10" fmla="*/ 587908 h 1122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533382 w 2533382"/>
              <a:gd name="connsiteY0" fmla="*/ 382838 h 1147487"/>
              <a:gd name="connsiteX1" fmla="*/ 1662166 w 2533382"/>
              <a:gd name="connsiteY1" fmla="*/ 64268 h 1147487"/>
              <a:gd name="connsiteX2" fmla="*/ 1730746 w 2533382"/>
              <a:gd name="connsiteY2" fmla="*/ 1001528 h 1147487"/>
              <a:gd name="connsiteX3" fmla="*/ 1890766 w 2533382"/>
              <a:gd name="connsiteY3" fmla="*/ 651008 h 1147487"/>
              <a:gd name="connsiteX4" fmla="*/ 1052566 w 2533382"/>
              <a:gd name="connsiteY4" fmla="*/ 300488 h 1147487"/>
              <a:gd name="connsiteX5" fmla="*/ 808726 w 2533382"/>
              <a:gd name="connsiteY5" fmla="*/ 1039628 h 1147487"/>
              <a:gd name="connsiteX6" fmla="*/ 1121146 w 2533382"/>
              <a:gd name="connsiteY6" fmla="*/ 1009148 h 1147487"/>
              <a:gd name="connsiteX7" fmla="*/ 252466 w 2533382"/>
              <a:gd name="connsiteY7" fmla="*/ 483368 h 1147487"/>
              <a:gd name="connsiteX8" fmla="*/ 1006 w 2533382"/>
              <a:gd name="connsiteY8" fmla="*/ 1131068 h 1147487"/>
              <a:gd name="connsiteX9" fmla="*/ 145786 w 2533382"/>
              <a:gd name="connsiteY9" fmla="*/ 925328 h 1147487"/>
              <a:gd name="connsiteX0" fmla="*/ 2532377 w 2532377"/>
              <a:gd name="connsiteY0" fmla="*/ 382838 h 1131067"/>
              <a:gd name="connsiteX1" fmla="*/ 1661161 w 2532377"/>
              <a:gd name="connsiteY1" fmla="*/ 64268 h 1131067"/>
              <a:gd name="connsiteX2" fmla="*/ 1729741 w 2532377"/>
              <a:gd name="connsiteY2" fmla="*/ 1001528 h 1131067"/>
              <a:gd name="connsiteX3" fmla="*/ 1889761 w 2532377"/>
              <a:gd name="connsiteY3" fmla="*/ 651008 h 1131067"/>
              <a:gd name="connsiteX4" fmla="*/ 1051561 w 2532377"/>
              <a:gd name="connsiteY4" fmla="*/ 300488 h 1131067"/>
              <a:gd name="connsiteX5" fmla="*/ 807721 w 2532377"/>
              <a:gd name="connsiteY5" fmla="*/ 1039628 h 1131067"/>
              <a:gd name="connsiteX6" fmla="*/ 1120141 w 2532377"/>
              <a:gd name="connsiteY6" fmla="*/ 1009148 h 1131067"/>
              <a:gd name="connsiteX7" fmla="*/ 251461 w 2532377"/>
              <a:gd name="connsiteY7" fmla="*/ 483368 h 1131067"/>
              <a:gd name="connsiteX8" fmla="*/ 1 w 2532377"/>
              <a:gd name="connsiteY8" fmla="*/ 1131068 h 113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2377" h="1131067">
                <a:moveTo>
                  <a:pt x="2532377" y="382838"/>
                </a:moveTo>
                <a:cubicBezTo>
                  <a:pt x="2413508" y="59003"/>
                  <a:pt x="1903063" y="-97198"/>
                  <a:pt x="1661161" y="64268"/>
                </a:cubicBezTo>
                <a:cubicBezTo>
                  <a:pt x="1419259" y="225734"/>
                  <a:pt x="1691641" y="903738"/>
                  <a:pt x="1729741" y="1001528"/>
                </a:cubicBezTo>
                <a:cubicBezTo>
                  <a:pt x="1767841" y="1099318"/>
                  <a:pt x="2002791" y="767848"/>
                  <a:pt x="1889761" y="651008"/>
                </a:cubicBezTo>
                <a:cubicBezTo>
                  <a:pt x="1776731" y="534168"/>
                  <a:pt x="1352111" y="157961"/>
                  <a:pt x="1051561" y="300488"/>
                </a:cubicBezTo>
                <a:cubicBezTo>
                  <a:pt x="751011" y="443015"/>
                  <a:pt x="796291" y="921518"/>
                  <a:pt x="807721" y="1039628"/>
                </a:cubicBezTo>
                <a:cubicBezTo>
                  <a:pt x="819151" y="1157738"/>
                  <a:pt x="1212851" y="1101858"/>
                  <a:pt x="1120141" y="1009148"/>
                </a:cubicBezTo>
                <a:cubicBezTo>
                  <a:pt x="1027431" y="916438"/>
                  <a:pt x="556049" y="446681"/>
                  <a:pt x="251461" y="483368"/>
                </a:cubicBezTo>
                <a:cubicBezTo>
                  <a:pt x="-53127" y="520055"/>
                  <a:pt x="17781" y="1057408"/>
                  <a:pt x="1" y="1131068"/>
                </a:cubicBezTo>
              </a:path>
            </a:pathLst>
          </a:custGeom>
          <a:noFill/>
          <a:ln w="38100">
            <a:solidFill>
              <a:srgbClr val="742C6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ستطيل: زوايا مستديرة 12">
            <a:extLst>
              <a:ext uri="{FF2B5EF4-FFF2-40B4-BE49-F238E27FC236}">
                <a16:creationId xmlns:a16="http://schemas.microsoft.com/office/drawing/2014/main" id="{10953DA8-2034-4987-84AE-99F02925F3DA}"/>
              </a:ext>
            </a:extLst>
          </p:cNvPr>
          <p:cNvSpPr/>
          <p:nvPr/>
        </p:nvSpPr>
        <p:spPr>
          <a:xfrm>
            <a:off x="4174836" y="888677"/>
            <a:ext cx="5104964" cy="4866414"/>
          </a:xfrm>
          <a:prstGeom prst="roundRect">
            <a:avLst>
              <a:gd name="adj" fmla="val 3595"/>
            </a:avLst>
          </a:prstGeom>
          <a:solidFill>
            <a:srgbClr val="FFFCF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33" name="مجموعة 32">
            <a:extLst>
              <a:ext uri="{FF2B5EF4-FFF2-40B4-BE49-F238E27FC236}">
                <a16:creationId xmlns:a16="http://schemas.microsoft.com/office/drawing/2014/main" id="{F2EF4DB0-3FEF-4DCD-86E8-B0C244D52BEF}"/>
              </a:ext>
            </a:extLst>
          </p:cNvPr>
          <p:cNvGrpSpPr/>
          <p:nvPr/>
        </p:nvGrpSpPr>
        <p:grpSpPr>
          <a:xfrm>
            <a:off x="6139089" y="1136073"/>
            <a:ext cx="1201812" cy="1149820"/>
            <a:chOff x="6206165" y="1466372"/>
            <a:chExt cx="991734" cy="948830"/>
          </a:xfrm>
        </p:grpSpPr>
        <p:sp>
          <p:nvSpPr>
            <p:cNvPr id="20" name="شكل حر: شكل 19">
              <a:extLst>
                <a:ext uri="{FF2B5EF4-FFF2-40B4-BE49-F238E27FC236}">
                  <a16:creationId xmlns:a16="http://schemas.microsoft.com/office/drawing/2014/main" id="{DDB83184-C0F0-4D85-91C8-9C410CE836B1}"/>
                </a:ext>
              </a:extLst>
            </p:cNvPr>
            <p:cNvSpPr/>
            <p:nvPr/>
          </p:nvSpPr>
          <p:spPr>
            <a:xfrm>
              <a:off x="6206165" y="1466372"/>
              <a:ext cx="991734" cy="948830"/>
            </a:xfrm>
            <a:custGeom>
              <a:avLst/>
              <a:gdLst>
                <a:gd name="connsiteX0" fmla="*/ 138294 w 1588721"/>
                <a:gd name="connsiteY0" fmla="*/ 218340 h 1519990"/>
                <a:gd name="connsiteX1" fmla="*/ 849494 w 1588721"/>
                <a:gd name="connsiteY1" fmla="*/ 4980 h 1519990"/>
                <a:gd name="connsiteX2" fmla="*/ 1418454 w 1588721"/>
                <a:gd name="connsiteY2" fmla="*/ 360580 h 1519990"/>
                <a:gd name="connsiteX3" fmla="*/ 1570854 w 1588721"/>
                <a:gd name="connsiteY3" fmla="*/ 1173380 h 1519990"/>
                <a:gd name="connsiteX4" fmla="*/ 1073014 w 1588721"/>
                <a:gd name="connsiteY4" fmla="*/ 1518820 h 1519990"/>
                <a:gd name="connsiteX5" fmla="*/ 87494 w 1588721"/>
                <a:gd name="connsiteY5" fmla="*/ 1071780 h 1519990"/>
                <a:gd name="connsiteX6" fmla="*/ 138294 w 1588721"/>
                <a:gd name="connsiteY6" fmla="*/ 218340 h 151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8721" h="1519990">
                  <a:moveTo>
                    <a:pt x="138294" y="218340"/>
                  </a:moveTo>
                  <a:cubicBezTo>
                    <a:pt x="265294" y="40540"/>
                    <a:pt x="636134" y="-18727"/>
                    <a:pt x="849494" y="4980"/>
                  </a:cubicBezTo>
                  <a:cubicBezTo>
                    <a:pt x="1062854" y="28687"/>
                    <a:pt x="1298227" y="165847"/>
                    <a:pt x="1418454" y="360580"/>
                  </a:cubicBezTo>
                  <a:cubicBezTo>
                    <a:pt x="1538681" y="555313"/>
                    <a:pt x="1628427" y="980340"/>
                    <a:pt x="1570854" y="1173380"/>
                  </a:cubicBezTo>
                  <a:cubicBezTo>
                    <a:pt x="1513281" y="1366420"/>
                    <a:pt x="1320241" y="1535753"/>
                    <a:pt x="1073014" y="1518820"/>
                  </a:cubicBezTo>
                  <a:cubicBezTo>
                    <a:pt x="825787" y="1501887"/>
                    <a:pt x="246667" y="1285140"/>
                    <a:pt x="87494" y="1071780"/>
                  </a:cubicBezTo>
                  <a:cubicBezTo>
                    <a:pt x="-71679" y="858420"/>
                    <a:pt x="11294" y="396140"/>
                    <a:pt x="138294" y="218340"/>
                  </a:cubicBezTo>
                  <a:close/>
                </a:path>
              </a:pathLst>
            </a:custGeom>
            <a:solidFill>
              <a:srgbClr val="FFE59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6" name="رسم 25" descr="ساعة رملية 30% مع تعبئة خالصة">
              <a:extLst>
                <a:ext uri="{FF2B5EF4-FFF2-40B4-BE49-F238E27FC236}">
                  <a16:creationId xmlns:a16="http://schemas.microsoft.com/office/drawing/2014/main" id="{D39E9CA6-8601-44E5-8E04-B80227C301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56218" y="1710112"/>
              <a:ext cx="472720" cy="472720"/>
            </a:xfrm>
            <a:prstGeom prst="rect">
              <a:avLst/>
            </a:prstGeom>
          </p:spPr>
        </p:pic>
      </p:grpSp>
      <p:sp>
        <p:nvSpPr>
          <p:cNvPr id="31" name="مربع نص 30">
            <a:extLst>
              <a:ext uri="{FF2B5EF4-FFF2-40B4-BE49-F238E27FC236}">
                <a16:creationId xmlns:a16="http://schemas.microsoft.com/office/drawing/2014/main" id="{1AF59666-C334-4C56-8EB4-11CEFD4F12F8}"/>
              </a:ext>
            </a:extLst>
          </p:cNvPr>
          <p:cNvSpPr txBox="1"/>
          <p:nvPr/>
        </p:nvSpPr>
        <p:spPr>
          <a:xfrm>
            <a:off x="5740400" y="3029170"/>
            <a:ext cx="3242887" cy="2092881"/>
          </a:xfrm>
          <a:prstGeom prst="rect">
            <a:avLst/>
          </a:prstGeom>
          <a:noFill/>
        </p:spPr>
        <p:txBody>
          <a:bodyPr wrap="square">
            <a:spAutoFit/>
          </a:bodyPr>
          <a:lstStyle/>
          <a:p>
            <a:pPr>
              <a:lnSpc>
                <a:spcPct val="130000"/>
              </a:lnSpc>
            </a:pPr>
            <a:r>
              <a:rPr lang="ar-SA" sz="2000" dirty="0">
                <a:solidFill>
                  <a:srgbClr val="742C62"/>
                </a:solidFill>
              </a:rPr>
              <a:t>يُحدِّد الفرد مهامه التي يُريد إنجازها، ويضعها في قائمة تضمّ جميع الأعمال المهمة، والعاجلة، والسريعة، والتي يُمكن إنجازها خلال وقت قصير، ثمّ الانتقال إلى المهام الأطول</a:t>
            </a:r>
          </a:p>
        </p:txBody>
      </p:sp>
      <p:grpSp>
        <p:nvGrpSpPr>
          <p:cNvPr id="3" name="مجموعة 2">
            <a:extLst>
              <a:ext uri="{FF2B5EF4-FFF2-40B4-BE49-F238E27FC236}">
                <a16:creationId xmlns:a16="http://schemas.microsoft.com/office/drawing/2014/main" id="{B0B147B9-46CC-447C-90D8-96FFC4230D4B}"/>
              </a:ext>
            </a:extLst>
          </p:cNvPr>
          <p:cNvGrpSpPr/>
          <p:nvPr/>
        </p:nvGrpSpPr>
        <p:grpSpPr>
          <a:xfrm>
            <a:off x="1911928" y="4480342"/>
            <a:ext cx="1874982" cy="1787366"/>
            <a:chOff x="1911928" y="4480342"/>
            <a:chExt cx="1874982" cy="1787366"/>
          </a:xfrm>
        </p:grpSpPr>
        <p:sp>
          <p:nvSpPr>
            <p:cNvPr id="32" name="مستطيل: زوايا مستديرة 31">
              <a:extLst>
                <a:ext uri="{FF2B5EF4-FFF2-40B4-BE49-F238E27FC236}">
                  <a16:creationId xmlns:a16="http://schemas.microsoft.com/office/drawing/2014/main" id="{D8006052-8C72-4DE3-8ED1-AD19A69D62FE}"/>
                </a:ext>
              </a:extLst>
            </p:cNvPr>
            <p:cNvSpPr/>
            <p:nvPr/>
          </p:nvSpPr>
          <p:spPr>
            <a:xfrm>
              <a:off x="1911928" y="4480342"/>
              <a:ext cx="1874982" cy="1787366"/>
            </a:xfrm>
            <a:prstGeom prst="roundRect">
              <a:avLst>
                <a:gd name="adj" fmla="val 3595"/>
              </a:avLst>
            </a:prstGeom>
            <a:solidFill>
              <a:srgbClr val="FFFCF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96" name="مجموعة 95">
              <a:extLst>
                <a:ext uri="{FF2B5EF4-FFF2-40B4-BE49-F238E27FC236}">
                  <a16:creationId xmlns:a16="http://schemas.microsoft.com/office/drawing/2014/main" id="{CF0204E8-ACCF-4EA9-AA19-4702DB190FCA}"/>
                </a:ext>
              </a:extLst>
            </p:cNvPr>
            <p:cNvGrpSpPr/>
            <p:nvPr/>
          </p:nvGrpSpPr>
          <p:grpSpPr>
            <a:xfrm>
              <a:off x="2144860" y="4929662"/>
              <a:ext cx="1315971" cy="907671"/>
              <a:chOff x="5124055" y="1979939"/>
              <a:chExt cx="1942965" cy="1340131"/>
            </a:xfrm>
          </p:grpSpPr>
          <p:grpSp>
            <p:nvGrpSpPr>
              <p:cNvPr id="97" name="رسم 2" descr="كتاب مفتوح">
                <a:extLst>
                  <a:ext uri="{FF2B5EF4-FFF2-40B4-BE49-F238E27FC236}">
                    <a16:creationId xmlns:a16="http://schemas.microsoft.com/office/drawing/2014/main" id="{EF101E3C-9596-4218-94AC-8DB0AA6F40DD}"/>
                  </a:ext>
                </a:extLst>
              </p:cNvPr>
              <p:cNvGrpSpPr/>
              <p:nvPr/>
            </p:nvGrpSpPr>
            <p:grpSpPr>
              <a:xfrm>
                <a:off x="5124055" y="2028261"/>
                <a:ext cx="1942965" cy="1260302"/>
                <a:chOff x="5124055" y="2028261"/>
                <a:chExt cx="1942965" cy="1260302"/>
              </a:xfrm>
              <a:solidFill>
                <a:srgbClr val="A6E4E6"/>
              </a:solidFill>
            </p:grpSpPr>
            <p:sp>
              <p:nvSpPr>
                <p:cNvPr id="201" name="شكل حر: شكل 200">
                  <a:extLst>
                    <a:ext uri="{FF2B5EF4-FFF2-40B4-BE49-F238E27FC236}">
                      <a16:creationId xmlns:a16="http://schemas.microsoft.com/office/drawing/2014/main" id="{0025A664-85B5-4BB0-9308-82B597D94FDE}"/>
                    </a:ext>
                  </a:extLst>
                </p:cNvPr>
                <p:cNvSpPr/>
                <p:nvPr/>
              </p:nvSpPr>
              <p:spPr>
                <a:xfrm>
                  <a:off x="5124055" y="2028261"/>
                  <a:ext cx="1942965" cy="1260302"/>
                </a:xfrm>
                <a:custGeom>
                  <a:avLst/>
                  <a:gdLst>
                    <a:gd name="connsiteX0" fmla="*/ 1911458 w 1942965"/>
                    <a:gd name="connsiteY0" fmla="*/ 0 h 1260302"/>
                    <a:gd name="connsiteX1" fmla="*/ 31508 w 1942965"/>
                    <a:gd name="connsiteY1" fmla="*/ 0 h 1260302"/>
                    <a:gd name="connsiteX2" fmla="*/ 0 w 1942965"/>
                    <a:gd name="connsiteY2" fmla="*/ 31508 h 1260302"/>
                    <a:gd name="connsiteX3" fmla="*/ 0 w 1942965"/>
                    <a:gd name="connsiteY3" fmla="*/ 1228795 h 1260302"/>
                    <a:gd name="connsiteX4" fmla="*/ 31508 w 1942965"/>
                    <a:gd name="connsiteY4" fmla="*/ 1260302 h 1260302"/>
                    <a:gd name="connsiteX5" fmla="*/ 1911458 w 1942965"/>
                    <a:gd name="connsiteY5" fmla="*/ 1260302 h 1260302"/>
                    <a:gd name="connsiteX6" fmla="*/ 1942966 w 1942965"/>
                    <a:gd name="connsiteY6" fmla="*/ 1228795 h 1260302"/>
                    <a:gd name="connsiteX7" fmla="*/ 1942966 w 1942965"/>
                    <a:gd name="connsiteY7" fmla="*/ 31508 h 1260302"/>
                    <a:gd name="connsiteX8" fmla="*/ 1911458 w 1942965"/>
                    <a:gd name="connsiteY8" fmla="*/ 0 h 126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2965" h="1260302">
                      <a:moveTo>
                        <a:pt x="1911458" y="0"/>
                      </a:moveTo>
                      <a:lnTo>
                        <a:pt x="31508" y="0"/>
                      </a:lnTo>
                      <a:cubicBezTo>
                        <a:pt x="14105" y="0"/>
                        <a:pt x="0" y="14105"/>
                        <a:pt x="0" y="31508"/>
                      </a:cubicBezTo>
                      <a:lnTo>
                        <a:pt x="0" y="1228795"/>
                      </a:lnTo>
                      <a:cubicBezTo>
                        <a:pt x="0" y="1246197"/>
                        <a:pt x="14105" y="1260302"/>
                        <a:pt x="31508" y="1260302"/>
                      </a:cubicBezTo>
                      <a:lnTo>
                        <a:pt x="1911458" y="1260302"/>
                      </a:lnTo>
                      <a:cubicBezTo>
                        <a:pt x="1928861" y="1260302"/>
                        <a:pt x="1942966" y="1246197"/>
                        <a:pt x="1942966" y="1228795"/>
                      </a:cubicBezTo>
                      <a:lnTo>
                        <a:pt x="1942966" y="31508"/>
                      </a:lnTo>
                      <a:cubicBezTo>
                        <a:pt x="1942966" y="14105"/>
                        <a:pt x="1928861" y="0"/>
                        <a:pt x="1911458" y="0"/>
                      </a:cubicBezTo>
                      <a:close/>
                    </a:path>
                  </a:pathLst>
                </a:custGeom>
                <a:grpFill/>
                <a:ln w="5239" cap="flat">
                  <a:noFill/>
                  <a:prstDash val="solid"/>
                  <a:miter/>
                </a:ln>
              </p:spPr>
              <p:txBody>
                <a:bodyPr rtlCol="1" anchor="ctr"/>
                <a:lstStyle/>
                <a:p>
                  <a:endParaRPr lang="ar-SA"/>
                </a:p>
              </p:txBody>
            </p:sp>
            <p:sp>
              <p:nvSpPr>
                <p:cNvPr id="202" name="شكل حر: شكل 201">
                  <a:extLst>
                    <a:ext uri="{FF2B5EF4-FFF2-40B4-BE49-F238E27FC236}">
                      <a16:creationId xmlns:a16="http://schemas.microsoft.com/office/drawing/2014/main" id="{ED21DA87-9B75-4477-BCC5-42DB4BC5F7CF}"/>
                    </a:ext>
                  </a:extLst>
                </p:cNvPr>
                <p:cNvSpPr/>
                <p:nvPr/>
              </p:nvSpPr>
              <p:spPr>
                <a:xfrm>
                  <a:off x="5150311" y="2028261"/>
                  <a:ext cx="855955" cy="1260302"/>
                </a:xfrm>
                <a:custGeom>
                  <a:avLst/>
                  <a:gdLst>
                    <a:gd name="connsiteX0" fmla="*/ 31508 w 855955"/>
                    <a:gd name="connsiteY0" fmla="*/ 0 h 1260302"/>
                    <a:gd name="connsiteX1" fmla="*/ 0 w 855955"/>
                    <a:gd name="connsiteY1" fmla="*/ 31508 h 1260302"/>
                    <a:gd name="connsiteX2" fmla="*/ 0 w 855955"/>
                    <a:gd name="connsiteY2" fmla="*/ 1228795 h 1260302"/>
                    <a:gd name="connsiteX3" fmla="*/ 31508 w 855955"/>
                    <a:gd name="connsiteY3" fmla="*/ 1260302 h 1260302"/>
                    <a:gd name="connsiteX4" fmla="*/ 855955 w 855955"/>
                    <a:gd name="connsiteY4" fmla="*/ 1260302 h 1260302"/>
                    <a:gd name="connsiteX5" fmla="*/ 855955 w 855955"/>
                    <a:gd name="connsiteY5" fmla="*/ 0 h 1260302"/>
                    <a:gd name="connsiteX6" fmla="*/ 31508 w 855955"/>
                    <a:gd name="connsiteY6" fmla="*/ 0 h 126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955" h="1260302">
                      <a:moveTo>
                        <a:pt x="31508" y="0"/>
                      </a:moveTo>
                      <a:cubicBezTo>
                        <a:pt x="14105" y="0"/>
                        <a:pt x="0" y="14105"/>
                        <a:pt x="0" y="31508"/>
                      </a:cubicBezTo>
                      <a:lnTo>
                        <a:pt x="0" y="1228795"/>
                      </a:lnTo>
                      <a:cubicBezTo>
                        <a:pt x="0" y="1246197"/>
                        <a:pt x="14105" y="1260302"/>
                        <a:pt x="31508" y="1260302"/>
                      </a:cubicBezTo>
                      <a:lnTo>
                        <a:pt x="855955" y="1260302"/>
                      </a:lnTo>
                      <a:lnTo>
                        <a:pt x="855955" y="0"/>
                      </a:lnTo>
                      <a:lnTo>
                        <a:pt x="31508" y="0"/>
                      </a:lnTo>
                      <a:close/>
                    </a:path>
                  </a:pathLst>
                </a:custGeom>
                <a:grpFill/>
                <a:ln w="5239" cap="flat">
                  <a:noFill/>
                  <a:prstDash val="solid"/>
                  <a:miter/>
                </a:ln>
              </p:spPr>
              <p:txBody>
                <a:bodyPr rtlCol="1" anchor="ctr"/>
                <a:lstStyle/>
                <a:p>
                  <a:endParaRPr lang="ar-SA"/>
                </a:p>
              </p:txBody>
            </p:sp>
            <p:sp>
              <p:nvSpPr>
                <p:cNvPr id="203" name="شكل حر: شكل 202">
                  <a:extLst>
                    <a:ext uri="{FF2B5EF4-FFF2-40B4-BE49-F238E27FC236}">
                      <a16:creationId xmlns:a16="http://schemas.microsoft.com/office/drawing/2014/main" id="{4626F310-333B-46FF-BFC5-B7E69BDAF4A0}"/>
                    </a:ext>
                  </a:extLst>
                </p:cNvPr>
                <p:cNvSpPr/>
                <p:nvPr/>
              </p:nvSpPr>
              <p:spPr>
                <a:xfrm>
                  <a:off x="6174306" y="2028261"/>
                  <a:ext cx="866457" cy="1260302"/>
                </a:xfrm>
                <a:custGeom>
                  <a:avLst/>
                  <a:gdLst>
                    <a:gd name="connsiteX0" fmla="*/ 834950 w 866457"/>
                    <a:gd name="connsiteY0" fmla="*/ 0 h 1260302"/>
                    <a:gd name="connsiteX1" fmla="*/ 0 w 866457"/>
                    <a:gd name="connsiteY1" fmla="*/ 0 h 1260302"/>
                    <a:gd name="connsiteX2" fmla="*/ 0 w 866457"/>
                    <a:gd name="connsiteY2" fmla="*/ 1260302 h 1260302"/>
                    <a:gd name="connsiteX3" fmla="*/ 834950 w 866457"/>
                    <a:gd name="connsiteY3" fmla="*/ 1260302 h 1260302"/>
                    <a:gd name="connsiteX4" fmla="*/ 866458 w 866457"/>
                    <a:gd name="connsiteY4" fmla="*/ 1228795 h 1260302"/>
                    <a:gd name="connsiteX5" fmla="*/ 866458 w 866457"/>
                    <a:gd name="connsiteY5" fmla="*/ 31508 h 1260302"/>
                    <a:gd name="connsiteX6" fmla="*/ 834950 w 866457"/>
                    <a:gd name="connsiteY6" fmla="*/ 0 h 126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6457" h="1260302">
                      <a:moveTo>
                        <a:pt x="834950" y="0"/>
                      </a:moveTo>
                      <a:lnTo>
                        <a:pt x="0" y="0"/>
                      </a:lnTo>
                      <a:lnTo>
                        <a:pt x="0" y="1260302"/>
                      </a:lnTo>
                      <a:lnTo>
                        <a:pt x="834950" y="1260302"/>
                      </a:lnTo>
                      <a:cubicBezTo>
                        <a:pt x="852353" y="1260302"/>
                        <a:pt x="866458" y="1246197"/>
                        <a:pt x="866458" y="1228795"/>
                      </a:cubicBezTo>
                      <a:lnTo>
                        <a:pt x="866458" y="31508"/>
                      </a:lnTo>
                      <a:cubicBezTo>
                        <a:pt x="866458" y="14105"/>
                        <a:pt x="852353" y="0"/>
                        <a:pt x="834950" y="0"/>
                      </a:cubicBezTo>
                      <a:close/>
                    </a:path>
                  </a:pathLst>
                </a:custGeom>
                <a:grpFill/>
                <a:ln w="5239" cap="flat">
                  <a:noFill/>
                  <a:prstDash val="solid"/>
                  <a:miter/>
                </a:ln>
              </p:spPr>
              <p:txBody>
                <a:bodyPr rtlCol="1" anchor="ctr"/>
                <a:lstStyle/>
                <a:p>
                  <a:endParaRPr lang="ar-SA"/>
                </a:p>
              </p:txBody>
            </p:sp>
          </p:grpSp>
          <p:grpSp>
            <p:nvGrpSpPr>
              <p:cNvPr id="98" name="رسم 2" descr="كتاب مفتوح">
                <a:extLst>
                  <a:ext uri="{FF2B5EF4-FFF2-40B4-BE49-F238E27FC236}">
                    <a16:creationId xmlns:a16="http://schemas.microsoft.com/office/drawing/2014/main" id="{961D5540-6EBF-44E8-AF8A-7007BBD9B8BE}"/>
                  </a:ext>
                </a:extLst>
              </p:cNvPr>
              <p:cNvGrpSpPr/>
              <p:nvPr/>
            </p:nvGrpSpPr>
            <p:grpSpPr>
              <a:xfrm>
                <a:off x="5276341" y="1979939"/>
                <a:ext cx="1297060" cy="1340131"/>
                <a:chOff x="5276341" y="1979939"/>
                <a:chExt cx="1297060" cy="1340131"/>
              </a:xfrm>
              <a:solidFill>
                <a:srgbClr val="FFC94D"/>
              </a:solidFill>
            </p:grpSpPr>
            <p:sp>
              <p:nvSpPr>
                <p:cNvPr id="197" name="شكل حر: شكل 196">
                  <a:extLst>
                    <a:ext uri="{FF2B5EF4-FFF2-40B4-BE49-F238E27FC236}">
                      <a16:creationId xmlns:a16="http://schemas.microsoft.com/office/drawing/2014/main" id="{C47D7ACA-A0FA-4622-B937-E4535E8517BC}"/>
                    </a:ext>
                  </a:extLst>
                </p:cNvPr>
                <p:cNvSpPr/>
                <p:nvPr/>
              </p:nvSpPr>
              <p:spPr>
                <a:xfrm>
                  <a:off x="5276341" y="2028261"/>
                  <a:ext cx="488367" cy="120778"/>
                </a:xfrm>
                <a:custGeom>
                  <a:avLst/>
                  <a:gdLst>
                    <a:gd name="connsiteX0" fmla="*/ 0 w 488367"/>
                    <a:gd name="connsiteY0" fmla="*/ 0 h 120778"/>
                    <a:gd name="connsiteX1" fmla="*/ 488367 w 488367"/>
                    <a:gd name="connsiteY1" fmla="*/ 0 h 120778"/>
                    <a:gd name="connsiteX2" fmla="*/ 488367 w 488367"/>
                    <a:gd name="connsiteY2" fmla="*/ 120779 h 120778"/>
                    <a:gd name="connsiteX3" fmla="*/ 0 w 488367"/>
                    <a:gd name="connsiteY3" fmla="*/ 120779 h 120778"/>
                  </a:gdLst>
                  <a:ahLst/>
                  <a:cxnLst>
                    <a:cxn ang="0">
                      <a:pos x="connsiteX0" y="connsiteY0"/>
                    </a:cxn>
                    <a:cxn ang="0">
                      <a:pos x="connsiteX1" y="connsiteY1"/>
                    </a:cxn>
                    <a:cxn ang="0">
                      <a:pos x="connsiteX2" y="connsiteY2"/>
                    </a:cxn>
                    <a:cxn ang="0">
                      <a:pos x="connsiteX3" y="connsiteY3"/>
                    </a:cxn>
                  </a:cxnLst>
                  <a:rect l="l" t="t" r="r" b="b"/>
                  <a:pathLst>
                    <a:path w="488367" h="120778">
                      <a:moveTo>
                        <a:pt x="0" y="0"/>
                      </a:moveTo>
                      <a:lnTo>
                        <a:pt x="488367" y="0"/>
                      </a:lnTo>
                      <a:lnTo>
                        <a:pt x="488367" y="120779"/>
                      </a:lnTo>
                      <a:lnTo>
                        <a:pt x="0" y="120779"/>
                      </a:lnTo>
                      <a:close/>
                    </a:path>
                  </a:pathLst>
                </a:custGeom>
                <a:grpFill/>
                <a:ln w="5239" cap="flat">
                  <a:noFill/>
                  <a:prstDash val="solid"/>
                  <a:miter/>
                </a:ln>
              </p:spPr>
              <p:txBody>
                <a:bodyPr rtlCol="1" anchor="ctr"/>
                <a:lstStyle/>
                <a:p>
                  <a:endParaRPr lang="ar-SA"/>
                </a:p>
              </p:txBody>
            </p:sp>
            <p:sp>
              <p:nvSpPr>
                <p:cNvPr id="198" name="شكل حر: شكل 197">
                  <a:extLst>
                    <a:ext uri="{FF2B5EF4-FFF2-40B4-BE49-F238E27FC236}">
                      <a16:creationId xmlns:a16="http://schemas.microsoft.com/office/drawing/2014/main" id="{A6C163D2-DA3D-44A1-A269-A9866221B697}"/>
                    </a:ext>
                  </a:extLst>
                </p:cNvPr>
                <p:cNvSpPr/>
                <p:nvPr/>
              </p:nvSpPr>
              <p:spPr>
                <a:xfrm>
                  <a:off x="5334105" y="1979939"/>
                  <a:ext cx="488367" cy="169101"/>
                </a:xfrm>
                <a:custGeom>
                  <a:avLst/>
                  <a:gdLst>
                    <a:gd name="connsiteX0" fmla="*/ 0 w 488367"/>
                    <a:gd name="connsiteY0" fmla="*/ 0 h 169101"/>
                    <a:gd name="connsiteX1" fmla="*/ 488367 w 488367"/>
                    <a:gd name="connsiteY1" fmla="*/ 0 h 169101"/>
                    <a:gd name="connsiteX2" fmla="*/ 488367 w 488367"/>
                    <a:gd name="connsiteY2" fmla="*/ 169101 h 169101"/>
                    <a:gd name="connsiteX3" fmla="*/ 0 w 488367"/>
                    <a:gd name="connsiteY3" fmla="*/ 169101 h 169101"/>
                  </a:gdLst>
                  <a:ahLst/>
                  <a:cxnLst>
                    <a:cxn ang="0">
                      <a:pos x="connsiteX0" y="connsiteY0"/>
                    </a:cxn>
                    <a:cxn ang="0">
                      <a:pos x="connsiteX1" y="connsiteY1"/>
                    </a:cxn>
                    <a:cxn ang="0">
                      <a:pos x="connsiteX2" y="connsiteY2"/>
                    </a:cxn>
                    <a:cxn ang="0">
                      <a:pos x="connsiteX3" y="connsiteY3"/>
                    </a:cxn>
                  </a:cxnLst>
                  <a:rect l="l" t="t" r="r" b="b"/>
                  <a:pathLst>
                    <a:path w="488367" h="169101">
                      <a:moveTo>
                        <a:pt x="0" y="0"/>
                      </a:moveTo>
                      <a:lnTo>
                        <a:pt x="488367" y="0"/>
                      </a:lnTo>
                      <a:lnTo>
                        <a:pt x="488367" y="169101"/>
                      </a:lnTo>
                      <a:lnTo>
                        <a:pt x="0" y="169101"/>
                      </a:lnTo>
                      <a:close/>
                    </a:path>
                  </a:pathLst>
                </a:custGeom>
                <a:grpFill/>
                <a:ln w="5239" cap="flat">
                  <a:noFill/>
                  <a:prstDash val="solid"/>
                  <a:miter/>
                </a:ln>
              </p:spPr>
              <p:txBody>
                <a:bodyPr rtlCol="1" anchor="ctr"/>
                <a:lstStyle/>
                <a:p>
                  <a:endParaRPr lang="ar-SA"/>
                </a:p>
              </p:txBody>
            </p:sp>
            <p:sp>
              <p:nvSpPr>
                <p:cNvPr id="199" name="شكل حر: شكل 198">
                  <a:extLst>
                    <a:ext uri="{FF2B5EF4-FFF2-40B4-BE49-F238E27FC236}">
                      <a16:creationId xmlns:a16="http://schemas.microsoft.com/office/drawing/2014/main" id="{B336C200-44A1-4CAA-94C0-12AFC2016779}"/>
                    </a:ext>
                  </a:extLst>
                </p:cNvPr>
                <p:cNvSpPr/>
                <p:nvPr/>
              </p:nvSpPr>
              <p:spPr>
                <a:xfrm>
                  <a:off x="5628176" y="3188789"/>
                  <a:ext cx="945226" cy="131281"/>
                </a:xfrm>
                <a:custGeom>
                  <a:avLst/>
                  <a:gdLst>
                    <a:gd name="connsiteX0" fmla="*/ 0 w 945226"/>
                    <a:gd name="connsiteY0" fmla="*/ 0 h 131281"/>
                    <a:gd name="connsiteX1" fmla="*/ 945227 w 945226"/>
                    <a:gd name="connsiteY1" fmla="*/ 0 h 131281"/>
                    <a:gd name="connsiteX2" fmla="*/ 945227 w 945226"/>
                    <a:gd name="connsiteY2" fmla="*/ 131281 h 131281"/>
                    <a:gd name="connsiteX3" fmla="*/ 0 w 945226"/>
                    <a:gd name="connsiteY3" fmla="*/ 131281 h 131281"/>
                  </a:gdLst>
                  <a:ahLst/>
                  <a:cxnLst>
                    <a:cxn ang="0">
                      <a:pos x="connsiteX0" y="connsiteY0"/>
                    </a:cxn>
                    <a:cxn ang="0">
                      <a:pos x="connsiteX1" y="connsiteY1"/>
                    </a:cxn>
                    <a:cxn ang="0">
                      <a:pos x="connsiteX2" y="connsiteY2"/>
                    </a:cxn>
                    <a:cxn ang="0">
                      <a:pos x="connsiteX3" y="connsiteY3"/>
                    </a:cxn>
                  </a:cxnLst>
                  <a:rect l="l" t="t" r="r" b="b"/>
                  <a:pathLst>
                    <a:path w="945226" h="131281">
                      <a:moveTo>
                        <a:pt x="0" y="0"/>
                      </a:moveTo>
                      <a:lnTo>
                        <a:pt x="945227" y="0"/>
                      </a:lnTo>
                      <a:lnTo>
                        <a:pt x="945227" y="131281"/>
                      </a:lnTo>
                      <a:lnTo>
                        <a:pt x="0" y="131281"/>
                      </a:lnTo>
                      <a:close/>
                    </a:path>
                  </a:pathLst>
                </a:custGeom>
                <a:solidFill>
                  <a:srgbClr val="752B64"/>
                </a:solidFill>
                <a:ln w="5239" cap="flat">
                  <a:noFill/>
                  <a:prstDash val="solid"/>
                  <a:miter/>
                </a:ln>
              </p:spPr>
              <p:txBody>
                <a:bodyPr rtlCol="1" anchor="ctr"/>
                <a:lstStyle/>
                <a:p>
                  <a:endParaRPr lang="ar-SA"/>
                </a:p>
              </p:txBody>
            </p:sp>
            <p:sp>
              <p:nvSpPr>
                <p:cNvPr id="200" name="شكل حر: شكل 199">
                  <a:extLst>
                    <a:ext uri="{FF2B5EF4-FFF2-40B4-BE49-F238E27FC236}">
                      <a16:creationId xmlns:a16="http://schemas.microsoft.com/office/drawing/2014/main" id="{51DD0DAF-8269-4D2C-ABBA-B5EED6A9F837}"/>
                    </a:ext>
                  </a:extLst>
                </p:cNvPr>
                <p:cNvSpPr/>
                <p:nvPr/>
              </p:nvSpPr>
              <p:spPr>
                <a:xfrm>
                  <a:off x="5638678" y="2028261"/>
                  <a:ext cx="126030" cy="73517"/>
                </a:xfrm>
                <a:custGeom>
                  <a:avLst/>
                  <a:gdLst>
                    <a:gd name="connsiteX0" fmla="*/ 0 w 126030"/>
                    <a:gd name="connsiteY0" fmla="*/ 0 h 73517"/>
                    <a:gd name="connsiteX1" fmla="*/ 126030 w 126030"/>
                    <a:gd name="connsiteY1" fmla="*/ 0 h 73517"/>
                    <a:gd name="connsiteX2" fmla="*/ 126030 w 126030"/>
                    <a:gd name="connsiteY2" fmla="*/ 73518 h 73517"/>
                    <a:gd name="connsiteX3" fmla="*/ 0 w 126030"/>
                    <a:gd name="connsiteY3" fmla="*/ 73518 h 73517"/>
                  </a:gdLst>
                  <a:ahLst/>
                  <a:cxnLst>
                    <a:cxn ang="0">
                      <a:pos x="connsiteX0" y="connsiteY0"/>
                    </a:cxn>
                    <a:cxn ang="0">
                      <a:pos x="connsiteX1" y="connsiteY1"/>
                    </a:cxn>
                    <a:cxn ang="0">
                      <a:pos x="connsiteX2" y="connsiteY2"/>
                    </a:cxn>
                    <a:cxn ang="0">
                      <a:pos x="connsiteX3" y="connsiteY3"/>
                    </a:cxn>
                  </a:cxnLst>
                  <a:rect l="l" t="t" r="r" b="b"/>
                  <a:pathLst>
                    <a:path w="126030" h="73517">
                      <a:moveTo>
                        <a:pt x="0" y="0"/>
                      </a:moveTo>
                      <a:lnTo>
                        <a:pt x="126030" y="0"/>
                      </a:lnTo>
                      <a:lnTo>
                        <a:pt x="126030" y="73518"/>
                      </a:lnTo>
                      <a:lnTo>
                        <a:pt x="0" y="73518"/>
                      </a:lnTo>
                      <a:close/>
                    </a:path>
                  </a:pathLst>
                </a:custGeom>
                <a:grpFill/>
                <a:ln w="5239" cap="flat">
                  <a:noFill/>
                  <a:prstDash val="solid"/>
                  <a:miter/>
                </a:ln>
              </p:spPr>
              <p:txBody>
                <a:bodyPr rtlCol="1" anchor="ctr"/>
                <a:lstStyle/>
                <a:p>
                  <a:endParaRPr lang="ar-SA"/>
                </a:p>
              </p:txBody>
            </p:sp>
          </p:grpSp>
          <p:grpSp>
            <p:nvGrpSpPr>
              <p:cNvPr id="99" name="رسم 2" descr="كتاب مفتوح">
                <a:extLst>
                  <a:ext uri="{FF2B5EF4-FFF2-40B4-BE49-F238E27FC236}">
                    <a16:creationId xmlns:a16="http://schemas.microsoft.com/office/drawing/2014/main" id="{86A82191-6332-4165-9C32-28F08E19D23C}"/>
                  </a:ext>
                </a:extLst>
              </p:cNvPr>
              <p:cNvGrpSpPr/>
              <p:nvPr/>
            </p:nvGrpSpPr>
            <p:grpSpPr>
              <a:xfrm>
                <a:off x="5197572" y="2026386"/>
                <a:ext cx="1785428" cy="1183408"/>
                <a:chOff x="5197572" y="2026386"/>
                <a:chExt cx="1785428" cy="1183408"/>
              </a:xfrm>
            </p:grpSpPr>
            <p:sp>
              <p:nvSpPr>
                <p:cNvPr id="184" name="شكل حر: شكل 183">
                  <a:extLst>
                    <a:ext uri="{FF2B5EF4-FFF2-40B4-BE49-F238E27FC236}">
                      <a16:creationId xmlns:a16="http://schemas.microsoft.com/office/drawing/2014/main" id="{427E1B14-12BA-462C-8836-9AE5D7069DAC}"/>
                    </a:ext>
                  </a:extLst>
                </p:cNvPr>
                <p:cNvSpPr/>
                <p:nvPr/>
              </p:nvSpPr>
              <p:spPr>
                <a:xfrm>
                  <a:off x="5242733" y="2107030"/>
                  <a:ext cx="1693005" cy="1102764"/>
                </a:xfrm>
                <a:custGeom>
                  <a:avLst/>
                  <a:gdLst>
                    <a:gd name="connsiteX0" fmla="*/ 2101 w 1693005"/>
                    <a:gd name="connsiteY0" fmla="*/ 17854 h 1102764"/>
                    <a:gd name="connsiteX1" fmla="*/ 0 w 1693005"/>
                    <a:gd name="connsiteY1" fmla="*/ 1072307 h 1102764"/>
                    <a:gd name="connsiteX2" fmla="*/ 21856 w 1693005"/>
                    <a:gd name="connsiteY2" fmla="*/ 1102764 h 1102764"/>
                    <a:gd name="connsiteX3" fmla="*/ 1673576 w 1693005"/>
                    <a:gd name="connsiteY3" fmla="*/ 1102764 h 1102764"/>
                    <a:gd name="connsiteX4" fmla="*/ 1693006 w 1693005"/>
                    <a:gd name="connsiteY4" fmla="*/ 1080709 h 1102764"/>
                    <a:gd name="connsiteX5" fmla="*/ 1693006 w 1693005"/>
                    <a:gd name="connsiteY5" fmla="*/ 24156 h 1102764"/>
                    <a:gd name="connsiteX6" fmla="*/ 1673314 w 1693005"/>
                    <a:gd name="connsiteY6" fmla="*/ 0 h 1102764"/>
                    <a:gd name="connsiteX7" fmla="*/ 21724 w 1693005"/>
                    <a:gd name="connsiteY7" fmla="*/ 0 h 1102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3005" h="1102764">
                      <a:moveTo>
                        <a:pt x="2101" y="17854"/>
                      </a:moveTo>
                      <a:lnTo>
                        <a:pt x="0" y="1072307"/>
                      </a:lnTo>
                      <a:lnTo>
                        <a:pt x="21856" y="1102764"/>
                      </a:lnTo>
                      <a:lnTo>
                        <a:pt x="1673576" y="1102764"/>
                      </a:lnTo>
                      <a:lnTo>
                        <a:pt x="1693006" y="1080709"/>
                      </a:lnTo>
                      <a:lnTo>
                        <a:pt x="1693006" y="24156"/>
                      </a:lnTo>
                      <a:lnTo>
                        <a:pt x="1673314" y="0"/>
                      </a:lnTo>
                      <a:lnTo>
                        <a:pt x="21724" y="0"/>
                      </a:lnTo>
                      <a:close/>
                    </a:path>
                  </a:pathLst>
                </a:custGeom>
                <a:solidFill>
                  <a:srgbClr val="F2F2F2"/>
                </a:solidFill>
                <a:ln w="5239" cap="flat">
                  <a:noFill/>
                  <a:prstDash val="solid"/>
                  <a:miter/>
                </a:ln>
              </p:spPr>
              <p:txBody>
                <a:bodyPr rtlCol="1" anchor="ctr"/>
                <a:lstStyle/>
                <a:p>
                  <a:endParaRPr lang="ar-SA"/>
                </a:p>
              </p:txBody>
            </p:sp>
            <p:sp>
              <p:nvSpPr>
                <p:cNvPr id="185" name="شكل حر: شكل 184">
                  <a:extLst>
                    <a:ext uri="{FF2B5EF4-FFF2-40B4-BE49-F238E27FC236}">
                      <a16:creationId xmlns:a16="http://schemas.microsoft.com/office/drawing/2014/main" id="{70B53441-82B8-4A3A-9BEA-47757239A385}"/>
                    </a:ext>
                  </a:extLst>
                </p:cNvPr>
                <p:cNvSpPr/>
                <p:nvPr/>
              </p:nvSpPr>
              <p:spPr>
                <a:xfrm>
                  <a:off x="5197572" y="2107030"/>
                  <a:ext cx="67163" cy="1102764"/>
                </a:xfrm>
                <a:custGeom>
                  <a:avLst/>
                  <a:gdLst>
                    <a:gd name="connsiteX0" fmla="*/ 0 w 67163"/>
                    <a:gd name="connsiteY0" fmla="*/ 0 h 1102764"/>
                    <a:gd name="connsiteX1" fmla="*/ 67164 w 67163"/>
                    <a:gd name="connsiteY1" fmla="*/ 0 h 1102764"/>
                    <a:gd name="connsiteX2" fmla="*/ 67164 w 67163"/>
                    <a:gd name="connsiteY2" fmla="*/ 1102764 h 1102764"/>
                    <a:gd name="connsiteX3" fmla="*/ 0 w 67163"/>
                    <a:gd name="connsiteY3" fmla="*/ 1102764 h 1102764"/>
                  </a:gdLst>
                  <a:ahLst/>
                  <a:cxnLst>
                    <a:cxn ang="0">
                      <a:pos x="connsiteX0" y="connsiteY0"/>
                    </a:cxn>
                    <a:cxn ang="0">
                      <a:pos x="connsiteX1" y="connsiteY1"/>
                    </a:cxn>
                    <a:cxn ang="0">
                      <a:pos x="connsiteX2" y="connsiteY2"/>
                    </a:cxn>
                    <a:cxn ang="0">
                      <a:pos x="connsiteX3" y="connsiteY3"/>
                    </a:cxn>
                  </a:cxnLst>
                  <a:rect l="l" t="t" r="r" b="b"/>
                  <a:pathLst>
                    <a:path w="67163" h="1102764">
                      <a:moveTo>
                        <a:pt x="0" y="0"/>
                      </a:moveTo>
                      <a:lnTo>
                        <a:pt x="67164" y="0"/>
                      </a:lnTo>
                      <a:lnTo>
                        <a:pt x="67164" y="1102764"/>
                      </a:lnTo>
                      <a:lnTo>
                        <a:pt x="0" y="1102764"/>
                      </a:lnTo>
                      <a:close/>
                    </a:path>
                  </a:pathLst>
                </a:custGeom>
                <a:solidFill>
                  <a:srgbClr val="E6E6E6"/>
                </a:solidFill>
                <a:ln w="5239" cap="flat">
                  <a:noFill/>
                  <a:prstDash val="solid"/>
                  <a:miter/>
                </a:ln>
              </p:spPr>
              <p:txBody>
                <a:bodyPr rtlCol="1" anchor="ctr"/>
                <a:lstStyle/>
                <a:p>
                  <a:endParaRPr lang="ar-SA"/>
                </a:p>
              </p:txBody>
            </p:sp>
            <p:sp>
              <p:nvSpPr>
                <p:cNvPr id="186" name="شكل حر: شكل 185">
                  <a:extLst>
                    <a:ext uri="{FF2B5EF4-FFF2-40B4-BE49-F238E27FC236}">
                      <a16:creationId xmlns:a16="http://schemas.microsoft.com/office/drawing/2014/main" id="{EE1717F6-6BC8-434C-92CA-731CB3743385}"/>
                    </a:ext>
                  </a:extLst>
                </p:cNvPr>
                <p:cNvSpPr/>
                <p:nvPr/>
              </p:nvSpPr>
              <p:spPr>
                <a:xfrm rot="-10800000">
                  <a:off x="6915837" y="2107030"/>
                  <a:ext cx="67163" cy="1102764"/>
                </a:xfrm>
                <a:custGeom>
                  <a:avLst/>
                  <a:gdLst>
                    <a:gd name="connsiteX0" fmla="*/ 0 w 67163"/>
                    <a:gd name="connsiteY0" fmla="*/ 0 h 1102764"/>
                    <a:gd name="connsiteX1" fmla="*/ 67164 w 67163"/>
                    <a:gd name="connsiteY1" fmla="*/ 0 h 1102764"/>
                    <a:gd name="connsiteX2" fmla="*/ 67164 w 67163"/>
                    <a:gd name="connsiteY2" fmla="*/ 1102764 h 1102764"/>
                    <a:gd name="connsiteX3" fmla="*/ 0 w 67163"/>
                    <a:gd name="connsiteY3" fmla="*/ 1102764 h 1102764"/>
                  </a:gdLst>
                  <a:ahLst/>
                  <a:cxnLst>
                    <a:cxn ang="0">
                      <a:pos x="connsiteX0" y="connsiteY0"/>
                    </a:cxn>
                    <a:cxn ang="0">
                      <a:pos x="connsiteX1" y="connsiteY1"/>
                    </a:cxn>
                    <a:cxn ang="0">
                      <a:pos x="connsiteX2" y="connsiteY2"/>
                    </a:cxn>
                    <a:cxn ang="0">
                      <a:pos x="connsiteX3" y="connsiteY3"/>
                    </a:cxn>
                  </a:cxnLst>
                  <a:rect l="l" t="t" r="r" b="b"/>
                  <a:pathLst>
                    <a:path w="67163" h="1102764">
                      <a:moveTo>
                        <a:pt x="0" y="0"/>
                      </a:moveTo>
                      <a:lnTo>
                        <a:pt x="67164" y="0"/>
                      </a:lnTo>
                      <a:lnTo>
                        <a:pt x="67164" y="1102764"/>
                      </a:lnTo>
                      <a:lnTo>
                        <a:pt x="0" y="1102764"/>
                      </a:lnTo>
                      <a:close/>
                    </a:path>
                  </a:pathLst>
                </a:custGeom>
                <a:solidFill>
                  <a:srgbClr val="E6E6E6"/>
                </a:solidFill>
                <a:ln w="5239" cap="flat">
                  <a:noFill/>
                  <a:prstDash val="solid"/>
                  <a:miter/>
                </a:ln>
              </p:spPr>
              <p:txBody>
                <a:bodyPr rtlCol="1" anchor="ctr"/>
                <a:lstStyle/>
                <a:p>
                  <a:endParaRPr lang="ar-SA"/>
                </a:p>
              </p:txBody>
            </p:sp>
            <p:grpSp>
              <p:nvGrpSpPr>
                <p:cNvPr id="187" name="رسم 2" descr="كتاب مفتوح">
                  <a:extLst>
                    <a:ext uri="{FF2B5EF4-FFF2-40B4-BE49-F238E27FC236}">
                      <a16:creationId xmlns:a16="http://schemas.microsoft.com/office/drawing/2014/main" id="{7CA163A6-E400-40CD-8A7C-12A872492170}"/>
                    </a:ext>
                  </a:extLst>
                </p:cNvPr>
                <p:cNvGrpSpPr/>
                <p:nvPr/>
              </p:nvGrpSpPr>
              <p:grpSpPr>
                <a:xfrm>
                  <a:off x="5210700" y="2107030"/>
                  <a:ext cx="36758" cy="866457"/>
                  <a:chOff x="5210700" y="2107030"/>
                  <a:chExt cx="36758" cy="866457"/>
                </a:xfrm>
                <a:solidFill>
                  <a:srgbClr val="D2D2D2"/>
                </a:solidFill>
              </p:grpSpPr>
              <p:sp>
                <p:nvSpPr>
                  <p:cNvPr id="194" name="شكل حر: شكل 193">
                    <a:extLst>
                      <a:ext uri="{FF2B5EF4-FFF2-40B4-BE49-F238E27FC236}">
                        <a16:creationId xmlns:a16="http://schemas.microsoft.com/office/drawing/2014/main" id="{632CF07B-7C2E-47C8-A200-4458E4A4F969}"/>
                      </a:ext>
                    </a:extLst>
                  </p:cNvPr>
                  <p:cNvSpPr/>
                  <p:nvPr/>
                </p:nvSpPr>
                <p:spPr>
                  <a:xfrm>
                    <a:off x="5210700" y="2107030"/>
                    <a:ext cx="5251" cy="866457"/>
                  </a:xfrm>
                  <a:custGeom>
                    <a:avLst/>
                    <a:gdLst>
                      <a:gd name="connsiteX0" fmla="*/ 0 w 5251"/>
                      <a:gd name="connsiteY0" fmla="*/ 0 h 866457"/>
                      <a:gd name="connsiteX1" fmla="*/ 5251 w 5251"/>
                      <a:gd name="connsiteY1" fmla="*/ 0 h 866457"/>
                      <a:gd name="connsiteX2" fmla="*/ 5251 w 5251"/>
                      <a:gd name="connsiteY2" fmla="*/ 866458 h 866457"/>
                      <a:gd name="connsiteX3" fmla="*/ 0 w 5251"/>
                      <a:gd name="connsiteY3" fmla="*/ 866458 h 866457"/>
                    </a:gdLst>
                    <a:ahLst/>
                    <a:cxnLst>
                      <a:cxn ang="0">
                        <a:pos x="connsiteX0" y="connsiteY0"/>
                      </a:cxn>
                      <a:cxn ang="0">
                        <a:pos x="connsiteX1" y="connsiteY1"/>
                      </a:cxn>
                      <a:cxn ang="0">
                        <a:pos x="connsiteX2" y="connsiteY2"/>
                      </a:cxn>
                      <a:cxn ang="0">
                        <a:pos x="connsiteX3" y="connsiteY3"/>
                      </a:cxn>
                    </a:cxnLst>
                    <a:rect l="l" t="t" r="r" b="b"/>
                    <a:pathLst>
                      <a:path w="5251" h="866457">
                        <a:moveTo>
                          <a:pt x="0" y="0"/>
                        </a:moveTo>
                        <a:lnTo>
                          <a:pt x="5251" y="0"/>
                        </a:lnTo>
                        <a:lnTo>
                          <a:pt x="5251" y="866458"/>
                        </a:lnTo>
                        <a:lnTo>
                          <a:pt x="0" y="866458"/>
                        </a:lnTo>
                        <a:close/>
                      </a:path>
                    </a:pathLst>
                  </a:custGeom>
                  <a:solidFill>
                    <a:srgbClr val="D2D2D2"/>
                  </a:solidFill>
                  <a:ln w="5239" cap="flat">
                    <a:noFill/>
                    <a:prstDash val="solid"/>
                    <a:miter/>
                  </a:ln>
                </p:spPr>
                <p:txBody>
                  <a:bodyPr rtlCol="1" anchor="ctr"/>
                  <a:lstStyle/>
                  <a:p>
                    <a:endParaRPr lang="ar-SA"/>
                  </a:p>
                </p:txBody>
              </p:sp>
              <p:sp>
                <p:nvSpPr>
                  <p:cNvPr id="195" name="شكل حر: شكل 194">
                    <a:extLst>
                      <a:ext uri="{FF2B5EF4-FFF2-40B4-BE49-F238E27FC236}">
                        <a16:creationId xmlns:a16="http://schemas.microsoft.com/office/drawing/2014/main" id="{F0D4E25D-8404-4185-B42F-33368A819F9E}"/>
                      </a:ext>
                    </a:extLst>
                  </p:cNvPr>
                  <p:cNvSpPr/>
                  <p:nvPr/>
                </p:nvSpPr>
                <p:spPr>
                  <a:xfrm>
                    <a:off x="5226454" y="2107030"/>
                    <a:ext cx="5251" cy="866457"/>
                  </a:xfrm>
                  <a:custGeom>
                    <a:avLst/>
                    <a:gdLst>
                      <a:gd name="connsiteX0" fmla="*/ 0 w 5251"/>
                      <a:gd name="connsiteY0" fmla="*/ 0 h 866457"/>
                      <a:gd name="connsiteX1" fmla="*/ 5251 w 5251"/>
                      <a:gd name="connsiteY1" fmla="*/ 0 h 866457"/>
                      <a:gd name="connsiteX2" fmla="*/ 5251 w 5251"/>
                      <a:gd name="connsiteY2" fmla="*/ 866458 h 866457"/>
                      <a:gd name="connsiteX3" fmla="*/ 0 w 5251"/>
                      <a:gd name="connsiteY3" fmla="*/ 866458 h 866457"/>
                    </a:gdLst>
                    <a:ahLst/>
                    <a:cxnLst>
                      <a:cxn ang="0">
                        <a:pos x="connsiteX0" y="connsiteY0"/>
                      </a:cxn>
                      <a:cxn ang="0">
                        <a:pos x="connsiteX1" y="connsiteY1"/>
                      </a:cxn>
                      <a:cxn ang="0">
                        <a:pos x="connsiteX2" y="connsiteY2"/>
                      </a:cxn>
                      <a:cxn ang="0">
                        <a:pos x="connsiteX3" y="connsiteY3"/>
                      </a:cxn>
                    </a:cxnLst>
                    <a:rect l="l" t="t" r="r" b="b"/>
                    <a:pathLst>
                      <a:path w="5251" h="866457">
                        <a:moveTo>
                          <a:pt x="0" y="0"/>
                        </a:moveTo>
                        <a:lnTo>
                          <a:pt x="5251" y="0"/>
                        </a:lnTo>
                        <a:lnTo>
                          <a:pt x="5251" y="866458"/>
                        </a:lnTo>
                        <a:lnTo>
                          <a:pt x="0" y="866458"/>
                        </a:lnTo>
                        <a:close/>
                      </a:path>
                    </a:pathLst>
                  </a:custGeom>
                  <a:solidFill>
                    <a:srgbClr val="D2D2D2"/>
                  </a:solidFill>
                  <a:ln w="5239" cap="flat">
                    <a:noFill/>
                    <a:prstDash val="solid"/>
                    <a:miter/>
                  </a:ln>
                </p:spPr>
                <p:txBody>
                  <a:bodyPr rtlCol="1" anchor="ctr"/>
                  <a:lstStyle/>
                  <a:p>
                    <a:endParaRPr lang="ar-SA"/>
                  </a:p>
                </p:txBody>
              </p:sp>
              <p:sp>
                <p:nvSpPr>
                  <p:cNvPr id="196" name="شكل حر: شكل 195">
                    <a:extLst>
                      <a:ext uri="{FF2B5EF4-FFF2-40B4-BE49-F238E27FC236}">
                        <a16:creationId xmlns:a16="http://schemas.microsoft.com/office/drawing/2014/main" id="{1217FA97-CA88-4110-8E1D-4483E47CF82D}"/>
                      </a:ext>
                    </a:extLst>
                  </p:cNvPr>
                  <p:cNvSpPr/>
                  <p:nvPr/>
                </p:nvSpPr>
                <p:spPr>
                  <a:xfrm>
                    <a:off x="5242208" y="2107030"/>
                    <a:ext cx="5251" cy="866457"/>
                  </a:xfrm>
                  <a:custGeom>
                    <a:avLst/>
                    <a:gdLst>
                      <a:gd name="connsiteX0" fmla="*/ 0 w 5251"/>
                      <a:gd name="connsiteY0" fmla="*/ 0 h 866457"/>
                      <a:gd name="connsiteX1" fmla="*/ 5251 w 5251"/>
                      <a:gd name="connsiteY1" fmla="*/ 0 h 866457"/>
                      <a:gd name="connsiteX2" fmla="*/ 5251 w 5251"/>
                      <a:gd name="connsiteY2" fmla="*/ 866458 h 866457"/>
                      <a:gd name="connsiteX3" fmla="*/ 0 w 5251"/>
                      <a:gd name="connsiteY3" fmla="*/ 866458 h 866457"/>
                    </a:gdLst>
                    <a:ahLst/>
                    <a:cxnLst>
                      <a:cxn ang="0">
                        <a:pos x="connsiteX0" y="connsiteY0"/>
                      </a:cxn>
                      <a:cxn ang="0">
                        <a:pos x="connsiteX1" y="connsiteY1"/>
                      </a:cxn>
                      <a:cxn ang="0">
                        <a:pos x="connsiteX2" y="connsiteY2"/>
                      </a:cxn>
                      <a:cxn ang="0">
                        <a:pos x="connsiteX3" y="connsiteY3"/>
                      </a:cxn>
                    </a:cxnLst>
                    <a:rect l="l" t="t" r="r" b="b"/>
                    <a:pathLst>
                      <a:path w="5251" h="866457">
                        <a:moveTo>
                          <a:pt x="0" y="0"/>
                        </a:moveTo>
                        <a:lnTo>
                          <a:pt x="5251" y="0"/>
                        </a:lnTo>
                        <a:lnTo>
                          <a:pt x="5251" y="866458"/>
                        </a:lnTo>
                        <a:lnTo>
                          <a:pt x="0" y="866458"/>
                        </a:lnTo>
                        <a:close/>
                      </a:path>
                    </a:pathLst>
                  </a:custGeom>
                  <a:solidFill>
                    <a:srgbClr val="D2D2D2"/>
                  </a:solidFill>
                  <a:ln w="5239" cap="flat">
                    <a:noFill/>
                    <a:prstDash val="solid"/>
                    <a:miter/>
                  </a:ln>
                </p:spPr>
                <p:txBody>
                  <a:bodyPr rtlCol="1" anchor="ctr"/>
                  <a:lstStyle/>
                  <a:p>
                    <a:endParaRPr lang="ar-SA"/>
                  </a:p>
                </p:txBody>
              </p:sp>
            </p:grpSp>
            <p:grpSp>
              <p:nvGrpSpPr>
                <p:cNvPr id="188" name="رسم 2" descr="كتاب مفتوح">
                  <a:extLst>
                    <a:ext uri="{FF2B5EF4-FFF2-40B4-BE49-F238E27FC236}">
                      <a16:creationId xmlns:a16="http://schemas.microsoft.com/office/drawing/2014/main" id="{76308F0C-BAE1-4BBC-AB62-C14EF5B8BCE2}"/>
                    </a:ext>
                  </a:extLst>
                </p:cNvPr>
                <p:cNvGrpSpPr/>
                <p:nvPr/>
              </p:nvGrpSpPr>
              <p:grpSpPr>
                <a:xfrm>
                  <a:off x="6933113" y="2107030"/>
                  <a:ext cx="36758" cy="1102764"/>
                  <a:chOff x="6933113" y="2107030"/>
                  <a:chExt cx="36758" cy="1102764"/>
                </a:xfrm>
                <a:solidFill>
                  <a:srgbClr val="D2D2D2"/>
                </a:solidFill>
              </p:grpSpPr>
              <p:sp>
                <p:nvSpPr>
                  <p:cNvPr id="191" name="شكل حر: شكل 190">
                    <a:extLst>
                      <a:ext uri="{FF2B5EF4-FFF2-40B4-BE49-F238E27FC236}">
                        <a16:creationId xmlns:a16="http://schemas.microsoft.com/office/drawing/2014/main" id="{A3FB4AE8-4085-4339-8FD4-6D60205E398C}"/>
                      </a:ext>
                    </a:extLst>
                  </p:cNvPr>
                  <p:cNvSpPr/>
                  <p:nvPr/>
                </p:nvSpPr>
                <p:spPr>
                  <a:xfrm>
                    <a:off x="6964621" y="2107030"/>
                    <a:ext cx="5251" cy="1102764"/>
                  </a:xfrm>
                  <a:custGeom>
                    <a:avLst/>
                    <a:gdLst>
                      <a:gd name="connsiteX0" fmla="*/ 0 w 5251"/>
                      <a:gd name="connsiteY0" fmla="*/ 0 h 1102764"/>
                      <a:gd name="connsiteX1" fmla="*/ 5251 w 5251"/>
                      <a:gd name="connsiteY1" fmla="*/ 0 h 1102764"/>
                      <a:gd name="connsiteX2" fmla="*/ 5251 w 5251"/>
                      <a:gd name="connsiteY2" fmla="*/ 1102764 h 1102764"/>
                      <a:gd name="connsiteX3" fmla="*/ 0 w 5251"/>
                      <a:gd name="connsiteY3" fmla="*/ 1102764 h 1102764"/>
                    </a:gdLst>
                    <a:ahLst/>
                    <a:cxnLst>
                      <a:cxn ang="0">
                        <a:pos x="connsiteX0" y="connsiteY0"/>
                      </a:cxn>
                      <a:cxn ang="0">
                        <a:pos x="connsiteX1" y="connsiteY1"/>
                      </a:cxn>
                      <a:cxn ang="0">
                        <a:pos x="connsiteX2" y="connsiteY2"/>
                      </a:cxn>
                      <a:cxn ang="0">
                        <a:pos x="connsiteX3" y="connsiteY3"/>
                      </a:cxn>
                    </a:cxnLst>
                    <a:rect l="l" t="t" r="r" b="b"/>
                    <a:pathLst>
                      <a:path w="5251" h="1102764">
                        <a:moveTo>
                          <a:pt x="0" y="0"/>
                        </a:moveTo>
                        <a:lnTo>
                          <a:pt x="5251" y="0"/>
                        </a:lnTo>
                        <a:lnTo>
                          <a:pt x="5251" y="1102764"/>
                        </a:lnTo>
                        <a:lnTo>
                          <a:pt x="0" y="1102764"/>
                        </a:lnTo>
                        <a:close/>
                      </a:path>
                    </a:pathLst>
                  </a:custGeom>
                  <a:solidFill>
                    <a:srgbClr val="D2D2D2"/>
                  </a:solidFill>
                  <a:ln w="5239" cap="flat">
                    <a:noFill/>
                    <a:prstDash val="solid"/>
                    <a:miter/>
                  </a:ln>
                </p:spPr>
                <p:txBody>
                  <a:bodyPr rtlCol="1" anchor="ctr"/>
                  <a:lstStyle/>
                  <a:p>
                    <a:endParaRPr lang="ar-SA"/>
                  </a:p>
                </p:txBody>
              </p:sp>
              <p:sp>
                <p:nvSpPr>
                  <p:cNvPr id="192" name="شكل حر: شكل 191">
                    <a:extLst>
                      <a:ext uri="{FF2B5EF4-FFF2-40B4-BE49-F238E27FC236}">
                        <a16:creationId xmlns:a16="http://schemas.microsoft.com/office/drawing/2014/main" id="{E6FE6BAF-DF4D-4AB8-8B2D-3729AFEDE9AB}"/>
                      </a:ext>
                    </a:extLst>
                  </p:cNvPr>
                  <p:cNvSpPr/>
                  <p:nvPr/>
                </p:nvSpPr>
                <p:spPr>
                  <a:xfrm>
                    <a:off x="6948867" y="2107030"/>
                    <a:ext cx="5251" cy="1102764"/>
                  </a:xfrm>
                  <a:custGeom>
                    <a:avLst/>
                    <a:gdLst>
                      <a:gd name="connsiteX0" fmla="*/ 0 w 5251"/>
                      <a:gd name="connsiteY0" fmla="*/ 0 h 1102764"/>
                      <a:gd name="connsiteX1" fmla="*/ 5251 w 5251"/>
                      <a:gd name="connsiteY1" fmla="*/ 0 h 1102764"/>
                      <a:gd name="connsiteX2" fmla="*/ 5251 w 5251"/>
                      <a:gd name="connsiteY2" fmla="*/ 1102764 h 1102764"/>
                      <a:gd name="connsiteX3" fmla="*/ 0 w 5251"/>
                      <a:gd name="connsiteY3" fmla="*/ 1102764 h 1102764"/>
                    </a:gdLst>
                    <a:ahLst/>
                    <a:cxnLst>
                      <a:cxn ang="0">
                        <a:pos x="connsiteX0" y="connsiteY0"/>
                      </a:cxn>
                      <a:cxn ang="0">
                        <a:pos x="connsiteX1" y="connsiteY1"/>
                      </a:cxn>
                      <a:cxn ang="0">
                        <a:pos x="connsiteX2" y="connsiteY2"/>
                      </a:cxn>
                      <a:cxn ang="0">
                        <a:pos x="connsiteX3" y="connsiteY3"/>
                      </a:cxn>
                    </a:cxnLst>
                    <a:rect l="l" t="t" r="r" b="b"/>
                    <a:pathLst>
                      <a:path w="5251" h="1102764">
                        <a:moveTo>
                          <a:pt x="0" y="0"/>
                        </a:moveTo>
                        <a:lnTo>
                          <a:pt x="5251" y="0"/>
                        </a:lnTo>
                        <a:lnTo>
                          <a:pt x="5251" y="1102764"/>
                        </a:lnTo>
                        <a:lnTo>
                          <a:pt x="0" y="1102764"/>
                        </a:lnTo>
                        <a:close/>
                      </a:path>
                    </a:pathLst>
                  </a:custGeom>
                  <a:solidFill>
                    <a:srgbClr val="D2D2D2"/>
                  </a:solidFill>
                  <a:ln w="5239" cap="flat">
                    <a:noFill/>
                    <a:prstDash val="solid"/>
                    <a:miter/>
                  </a:ln>
                </p:spPr>
                <p:txBody>
                  <a:bodyPr rtlCol="1" anchor="ctr"/>
                  <a:lstStyle/>
                  <a:p>
                    <a:endParaRPr lang="ar-SA"/>
                  </a:p>
                </p:txBody>
              </p:sp>
              <p:sp>
                <p:nvSpPr>
                  <p:cNvPr id="193" name="شكل حر: شكل 192">
                    <a:extLst>
                      <a:ext uri="{FF2B5EF4-FFF2-40B4-BE49-F238E27FC236}">
                        <a16:creationId xmlns:a16="http://schemas.microsoft.com/office/drawing/2014/main" id="{8D31F4AE-84C6-4205-9D13-C514C2728BD5}"/>
                      </a:ext>
                    </a:extLst>
                  </p:cNvPr>
                  <p:cNvSpPr/>
                  <p:nvPr/>
                </p:nvSpPr>
                <p:spPr>
                  <a:xfrm>
                    <a:off x="6933113" y="2107030"/>
                    <a:ext cx="5251" cy="1102764"/>
                  </a:xfrm>
                  <a:custGeom>
                    <a:avLst/>
                    <a:gdLst>
                      <a:gd name="connsiteX0" fmla="*/ 0 w 5251"/>
                      <a:gd name="connsiteY0" fmla="*/ 0 h 1102764"/>
                      <a:gd name="connsiteX1" fmla="*/ 5251 w 5251"/>
                      <a:gd name="connsiteY1" fmla="*/ 0 h 1102764"/>
                      <a:gd name="connsiteX2" fmla="*/ 5251 w 5251"/>
                      <a:gd name="connsiteY2" fmla="*/ 1102764 h 1102764"/>
                      <a:gd name="connsiteX3" fmla="*/ 0 w 5251"/>
                      <a:gd name="connsiteY3" fmla="*/ 1102764 h 1102764"/>
                    </a:gdLst>
                    <a:ahLst/>
                    <a:cxnLst>
                      <a:cxn ang="0">
                        <a:pos x="connsiteX0" y="connsiteY0"/>
                      </a:cxn>
                      <a:cxn ang="0">
                        <a:pos x="connsiteX1" y="connsiteY1"/>
                      </a:cxn>
                      <a:cxn ang="0">
                        <a:pos x="connsiteX2" y="connsiteY2"/>
                      </a:cxn>
                      <a:cxn ang="0">
                        <a:pos x="connsiteX3" y="connsiteY3"/>
                      </a:cxn>
                    </a:cxnLst>
                    <a:rect l="l" t="t" r="r" b="b"/>
                    <a:pathLst>
                      <a:path w="5251" h="1102764">
                        <a:moveTo>
                          <a:pt x="0" y="0"/>
                        </a:moveTo>
                        <a:lnTo>
                          <a:pt x="5251" y="0"/>
                        </a:lnTo>
                        <a:lnTo>
                          <a:pt x="5251" y="1102764"/>
                        </a:lnTo>
                        <a:lnTo>
                          <a:pt x="0" y="1102764"/>
                        </a:lnTo>
                        <a:close/>
                      </a:path>
                    </a:pathLst>
                  </a:custGeom>
                  <a:solidFill>
                    <a:srgbClr val="D2D2D2"/>
                  </a:solidFill>
                  <a:ln w="5239" cap="flat">
                    <a:noFill/>
                    <a:prstDash val="solid"/>
                    <a:miter/>
                  </a:ln>
                </p:spPr>
                <p:txBody>
                  <a:bodyPr rtlCol="1" anchor="ctr"/>
                  <a:lstStyle/>
                  <a:p>
                    <a:endParaRPr lang="ar-SA"/>
                  </a:p>
                </p:txBody>
              </p:sp>
            </p:grpSp>
            <p:sp>
              <p:nvSpPr>
                <p:cNvPr id="189" name="شكل حر: شكل 188">
                  <a:extLst>
                    <a:ext uri="{FF2B5EF4-FFF2-40B4-BE49-F238E27FC236}">
                      <a16:creationId xmlns:a16="http://schemas.microsoft.com/office/drawing/2014/main" id="{7169ABCD-DEC0-4501-8415-274B58EBA24D}"/>
                    </a:ext>
                  </a:extLst>
                </p:cNvPr>
                <p:cNvSpPr/>
                <p:nvPr/>
              </p:nvSpPr>
              <p:spPr>
                <a:xfrm>
                  <a:off x="6090286" y="2056386"/>
                  <a:ext cx="764845" cy="1153407"/>
                </a:xfrm>
                <a:custGeom>
                  <a:avLst/>
                  <a:gdLst>
                    <a:gd name="connsiteX0" fmla="*/ 0 w 764845"/>
                    <a:gd name="connsiteY0" fmla="*/ 1153407 h 1153407"/>
                    <a:gd name="connsiteX1" fmla="*/ 764846 w 764845"/>
                    <a:gd name="connsiteY1" fmla="*/ 1102764 h 1153407"/>
                    <a:gd name="connsiteX2" fmla="*/ 764846 w 764845"/>
                    <a:gd name="connsiteY2" fmla="*/ 0 h 1153407"/>
                    <a:gd name="connsiteX3" fmla="*/ 0 w 764845"/>
                    <a:gd name="connsiteY3" fmla="*/ 50643 h 1153407"/>
                  </a:gdLst>
                  <a:ahLst/>
                  <a:cxnLst>
                    <a:cxn ang="0">
                      <a:pos x="connsiteX0" y="connsiteY0"/>
                    </a:cxn>
                    <a:cxn ang="0">
                      <a:pos x="connsiteX1" y="connsiteY1"/>
                    </a:cxn>
                    <a:cxn ang="0">
                      <a:pos x="connsiteX2" y="connsiteY2"/>
                    </a:cxn>
                    <a:cxn ang="0">
                      <a:pos x="connsiteX3" y="connsiteY3"/>
                    </a:cxn>
                  </a:cxnLst>
                  <a:rect l="l" t="t" r="r" b="b"/>
                  <a:pathLst>
                    <a:path w="764845" h="1153407">
                      <a:moveTo>
                        <a:pt x="0" y="1153407"/>
                      </a:moveTo>
                      <a:lnTo>
                        <a:pt x="764846" y="1102764"/>
                      </a:lnTo>
                      <a:lnTo>
                        <a:pt x="764846" y="0"/>
                      </a:lnTo>
                      <a:lnTo>
                        <a:pt x="0" y="50643"/>
                      </a:lnTo>
                      <a:close/>
                    </a:path>
                  </a:pathLst>
                </a:custGeom>
                <a:solidFill>
                  <a:srgbClr val="D2D2D2"/>
                </a:solidFill>
                <a:ln w="5239" cap="flat">
                  <a:noFill/>
                  <a:prstDash val="solid"/>
                  <a:miter/>
                </a:ln>
              </p:spPr>
              <p:txBody>
                <a:bodyPr rtlCol="1" anchor="ctr"/>
                <a:lstStyle/>
                <a:p>
                  <a:endParaRPr lang="ar-SA"/>
                </a:p>
              </p:txBody>
            </p:sp>
            <p:sp>
              <p:nvSpPr>
                <p:cNvPr id="190" name="شكل حر: شكل 189">
                  <a:extLst>
                    <a:ext uri="{FF2B5EF4-FFF2-40B4-BE49-F238E27FC236}">
                      <a16:creationId xmlns:a16="http://schemas.microsoft.com/office/drawing/2014/main" id="{A9D741EC-BC3F-45E3-BE2D-6BF96DEF400A}"/>
                    </a:ext>
                  </a:extLst>
                </p:cNvPr>
                <p:cNvSpPr/>
                <p:nvPr/>
              </p:nvSpPr>
              <p:spPr>
                <a:xfrm>
                  <a:off x="6090286" y="2026386"/>
                  <a:ext cx="667650" cy="1183407"/>
                </a:xfrm>
                <a:custGeom>
                  <a:avLst/>
                  <a:gdLst>
                    <a:gd name="connsiteX0" fmla="*/ 0 w 667650"/>
                    <a:gd name="connsiteY0" fmla="*/ 1183408 h 1183407"/>
                    <a:gd name="connsiteX1" fmla="*/ 667650 w 667650"/>
                    <a:gd name="connsiteY1" fmla="*/ 1102764 h 1183407"/>
                    <a:gd name="connsiteX2" fmla="*/ 667650 w 667650"/>
                    <a:gd name="connsiteY2" fmla="*/ 0 h 1183407"/>
                    <a:gd name="connsiteX3" fmla="*/ 0 w 667650"/>
                    <a:gd name="connsiteY3" fmla="*/ 80644 h 1183407"/>
                  </a:gdLst>
                  <a:ahLst/>
                  <a:cxnLst>
                    <a:cxn ang="0">
                      <a:pos x="connsiteX0" y="connsiteY0"/>
                    </a:cxn>
                    <a:cxn ang="0">
                      <a:pos x="connsiteX1" y="connsiteY1"/>
                    </a:cxn>
                    <a:cxn ang="0">
                      <a:pos x="connsiteX2" y="connsiteY2"/>
                    </a:cxn>
                    <a:cxn ang="0">
                      <a:pos x="connsiteX3" y="connsiteY3"/>
                    </a:cxn>
                  </a:cxnLst>
                  <a:rect l="l" t="t" r="r" b="b"/>
                  <a:pathLst>
                    <a:path w="667650" h="1183407">
                      <a:moveTo>
                        <a:pt x="0" y="1183408"/>
                      </a:moveTo>
                      <a:lnTo>
                        <a:pt x="667650" y="1102764"/>
                      </a:lnTo>
                      <a:lnTo>
                        <a:pt x="667650" y="0"/>
                      </a:lnTo>
                      <a:lnTo>
                        <a:pt x="0" y="80644"/>
                      </a:lnTo>
                      <a:close/>
                    </a:path>
                  </a:pathLst>
                </a:custGeom>
                <a:solidFill>
                  <a:srgbClr val="FFFFFF"/>
                </a:solidFill>
                <a:ln w="5239" cap="flat">
                  <a:noFill/>
                  <a:prstDash val="solid"/>
                  <a:miter/>
                </a:ln>
              </p:spPr>
              <p:txBody>
                <a:bodyPr rtlCol="1" anchor="ctr"/>
                <a:lstStyle/>
                <a:p>
                  <a:endParaRPr lang="ar-SA"/>
                </a:p>
              </p:txBody>
            </p:sp>
          </p:grpSp>
          <p:grpSp>
            <p:nvGrpSpPr>
              <p:cNvPr id="100" name="رسم 2" descr="كتاب مفتوح">
                <a:extLst>
                  <a:ext uri="{FF2B5EF4-FFF2-40B4-BE49-F238E27FC236}">
                    <a16:creationId xmlns:a16="http://schemas.microsoft.com/office/drawing/2014/main" id="{85141CAD-1A98-4D76-A776-06C9B98AF6E5}"/>
                  </a:ext>
                </a:extLst>
              </p:cNvPr>
              <p:cNvGrpSpPr/>
              <p:nvPr/>
            </p:nvGrpSpPr>
            <p:grpSpPr>
              <a:xfrm>
                <a:off x="5334105" y="2227809"/>
                <a:ext cx="493618" cy="782437"/>
                <a:chOff x="5334105" y="2227809"/>
                <a:chExt cx="493618" cy="782437"/>
              </a:xfrm>
              <a:solidFill>
                <a:srgbClr val="E6E6E6"/>
              </a:solidFill>
            </p:grpSpPr>
            <p:sp>
              <p:nvSpPr>
                <p:cNvPr id="173" name="شكل حر: شكل 172">
                  <a:extLst>
                    <a:ext uri="{FF2B5EF4-FFF2-40B4-BE49-F238E27FC236}">
                      <a16:creationId xmlns:a16="http://schemas.microsoft.com/office/drawing/2014/main" id="{6DDD2840-EC44-4667-99FD-5DAB42917E4F}"/>
                    </a:ext>
                  </a:extLst>
                </p:cNvPr>
                <p:cNvSpPr/>
                <p:nvPr/>
              </p:nvSpPr>
              <p:spPr>
                <a:xfrm>
                  <a:off x="5334105" y="2227809"/>
                  <a:ext cx="493618" cy="21005"/>
                </a:xfrm>
                <a:custGeom>
                  <a:avLst/>
                  <a:gdLst>
                    <a:gd name="connsiteX0" fmla="*/ 483116 w 493618"/>
                    <a:gd name="connsiteY0" fmla="*/ 21005 h 21005"/>
                    <a:gd name="connsiteX1" fmla="*/ 10503 w 493618"/>
                    <a:gd name="connsiteY1" fmla="*/ 21005 h 21005"/>
                    <a:gd name="connsiteX2" fmla="*/ 0 w 493618"/>
                    <a:gd name="connsiteY2" fmla="*/ 10503 h 21005"/>
                    <a:gd name="connsiteX3" fmla="*/ 10503 w 493618"/>
                    <a:gd name="connsiteY3" fmla="*/ 0 h 21005"/>
                    <a:gd name="connsiteX4" fmla="*/ 483116 w 493618"/>
                    <a:gd name="connsiteY4" fmla="*/ 0 h 21005"/>
                    <a:gd name="connsiteX5" fmla="*/ 493618 w 493618"/>
                    <a:gd name="connsiteY5" fmla="*/ 10503 h 21005"/>
                    <a:gd name="connsiteX6" fmla="*/ 483116 w 493618"/>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618" h="21005">
                      <a:moveTo>
                        <a:pt x="483116" y="21005"/>
                      </a:moveTo>
                      <a:lnTo>
                        <a:pt x="10503" y="21005"/>
                      </a:lnTo>
                      <a:cubicBezTo>
                        <a:pt x="4705" y="21005"/>
                        <a:pt x="0" y="16300"/>
                        <a:pt x="0" y="10503"/>
                      </a:cubicBezTo>
                      <a:cubicBezTo>
                        <a:pt x="0" y="4705"/>
                        <a:pt x="4705" y="0"/>
                        <a:pt x="10503" y="0"/>
                      </a:cubicBezTo>
                      <a:lnTo>
                        <a:pt x="483116" y="0"/>
                      </a:lnTo>
                      <a:cubicBezTo>
                        <a:pt x="488913" y="0"/>
                        <a:pt x="493618" y="4705"/>
                        <a:pt x="493618" y="10503"/>
                      </a:cubicBezTo>
                      <a:cubicBezTo>
                        <a:pt x="493618" y="16300"/>
                        <a:pt x="488913" y="21005"/>
                        <a:pt x="483116" y="21005"/>
                      </a:cubicBezTo>
                      <a:close/>
                    </a:path>
                  </a:pathLst>
                </a:custGeom>
                <a:solidFill>
                  <a:srgbClr val="E6E6E6"/>
                </a:solidFill>
                <a:ln w="5239" cap="flat">
                  <a:noFill/>
                  <a:prstDash val="solid"/>
                  <a:miter/>
                </a:ln>
              </p:spPr>
              <p:txBody>
                <a:bodyPr rtlCol="1" anchor="ctr"/>
                <a:lstStyle/>
                <a:p>
                  <a:endParaRPr lang="ar-SA"/>
                </a:p>
              </p:txBody>
            </p:sp>
            <p:sp>
              <p:nvSpPr>
                <p:cNvPr id="174" name="شكل حر: شكل 173">
                  <a:extLst>
                    <a:ext uri="{FF2B5EF4-FFF2-40B4-BE49-F238E27FC236}">
                      <a16:creationId xmlns:a16="http://schemas.microsoft.com/office/drawing/2014/main" id="{92AF4647-BB89-4905-8521-DFC0C55E30E8}"/>
                    </a:ext>
                  </a:extLst>
                </p:cNvPr>
                <p:cNvSpPr/>
                <p:nvPr/>
              </p:nvSpPr>
              <p:spPr>
                <a:xfrm>
                  <a:off x="5334105" y="2303952"/>
                  <a:ext cx="493618" cy="21005"/>
                </a:xfrm>
                <a:custGeom>
                  <a:avLst/>
                  <a:gdLst>
                    <a:gd name="connsiteX0" fmla="*/ 483116 w 493618"/>
                    <a:gd name="connsiteY0" fmla="*/ 21005 h 21005"/>
                    <a:gd name="connsiteX1" fmla="*/ 10503 w 493618"/>
                    <a:gd name="connsiteY1" fmla="*/ 21005 h 21005"/>
                    <a:gd name="connsiteX2" fmla="*/ 0 w 493618"/>
                    <a:gd name="connsiteY2" fmla="*/ 10503 h 21005"/>
                    <a:gd name="connsiteX3" fmla="*/ 10503 w 493618"/>
                    <a:gd name="connsiteY3" fmla="*/ 0 h 21005"/>
                    <a:gd name="connsiteX4" fmla="*/ 483116 w 493618"/>
                    <a:gd name="connsiteY4" fmla="*/ 0 h 21005"/>
                    <a:gd name="connsiteX5" fmla="*/ 493618 w 493618"/>
                    <a:gd name="connsiteY5" fmla="*/ 10503 h 21005"/>
                    <a:gd name="connsiteX6" fmla="*/ 483116 w 493618"/>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618" h="21005">
                      <a:moveTo>
                        <a:pt x="483116" y="21005"/>
                      </a:moveTo>
                      <a:lnTo>
                        <a:pt x="10503" y="21005"/>
                      </a:lnTo>
                      <a:cubicBezTo>
                        <a:pt x="4705" y="21005"/>
                        <a:pt x="0" y="16300"/>
                        <a:pt x="0" y="10503"/>
                      </a:cubicBezTo>
                      <a:cubicBezTo>
                        <a:pt x="0" y="4705"/>
                        <a:pt x="4705" y="0"/>
                        <a:pt x="10503" y="0"/>
                      </a:cubicBezTo>
                      <a:lnTo>
                        <a:pt x="483116" y="0"/>
                      </a:lnTo>
                      <a:cubicBezTo>
                        <a:pt x="488913" y="0"/>
                        <a:pt x="493618" y="4705"/>
                        <a:pt x="493618" y="10503"/>
                      </a:cubicBezTo>
                      <a:cubicBezTo>
                        <a:pt x="493618" y="16300"/>
                        <a:pt x="488913" y="21005"/>
                        <a:pt x="483116" y="21005"/>
                      </a:cubicBezTo>
                      <a:close/>
                    </a:path>
                  </a:pathLst>
                </a:custGeom>
                <a:solidFill>
                  <a:srgbClr val="E6E6E6"/>
                </a:solidFill>
                <a:ln w="5239" cap="flat">
                  <a:noFill/>
                  <a:prstDash val="solid"/>
                  <a:miter/>
                </a:ln>
              </p:spPr>
              <p:txBody>
                <a:bodyPr rtlCol="1" anchor="ctr"/>
                <a:lstStyle/>
                <a:p>
                  <a:endParaRPr lang="ar-SA"/>
                </a:p>
              </p:txBody>
            </p:sp>
            <p:sp>
              <p:nvSpPr>
                <p:cNvPr id="175" name="شكل حر: شكل 174">
                  <a:extLst>
                    <a:ext uri="{FF2B5EF4-FFF2-40B4-BE49-F238E27FC236}">
                      <a16:creationId xmlns:a16="http://schemas.microsoft.com/office/drawing/2014/main" id="{1FCC73CD-14E9-4107-A9EC-8F0CE36164D9}"/>
                    </a:ext>
                  </a:extLst>
                </p:cNvPr>
                <p:cNvSpPr/>
                <p:nvPr/>
              </p:nvSpPr>
              <p:spPr>
                <a:xfrm>
                  <a:off x="5334105" y="2380095"/>
                  <a:ext cx="493618" cy="21005"/>
                </a:xfrm>
                <a:custGeom>
                  <a:avLst/>
                  <a:gdLst>
                    <a:gd name="connsiteX0" fmla="*/ 483116 w 493618"/>
                    <a:gd name="connsiteY0" fmla="*/ 21005 h 21005"/>
                    <a:gd name="connsiteX1" fmla="*/ 10503 w 493618"/>
                    <a:gd name="connsiteY1" fmla="*/ 21005 h 21005"/>
                    <a:gd name="connsiteX2" fmla="*/ 0 w 493618"/>
                    <a:gd name="connsiteY2" fmla="*/ 10503 h 21005"/>
                    <a:gd name="connsiteX3" fmla="*/ 10503 w 493618"/>
                    <a:gd name="connsiteY3" fmla="*/ 0 h 21005"/>
                    <a:gd name="connsiteX4" fmla="*/ 483116 w 493618"/>
                    <a:gd name="connsiteY4" fmla="*/ 0 h 21005"/>
                    <a:gd name="connsiteX5" fmla="*/ 493618 w 493618"/>
                    <a:gd name="connsiteY5" fmla="*/ 10503 h 21005"/>
                    <a:gd name="connsiteX6" fmla="*/ 483116 w 493618"/>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618" h="21005">
                      <a:moveTo>
                        <a:pt x="483116" y="21005"/>
                      </a:moveTo>
                      <a:lnTo>
                        <a:pt x="10503" y="21005"/>
                      </a:lnTo>
                      <a:cubicBezTo>
                        <a:pt x="4705" y="21005"/>
                        <a:pt x="0" y="16300"/>
                        <a:pt x="0" y="10503"/>
                      </a:cubicBezTo>
                      <a:cubicBezTo>
                        <a:pt x="0" y="4705"/>
                        <a:pt x="4705" y="0"/>
                        <a:pt x="10503" y="0"/>
                      </a:cubicBezTo>
                      <a:lnTo>
                        <a:pt x="483116" y="0"/>
                      </a:lnTo>
                      <a:cubicBezTo>
                        <a:pt x="488913" y="0"/>
                        <a:pt x="493618" y="4705"/>
                        <a:pt x="493618" y="10503"/>
                      </a:cubicBezTo>
                      <a:cubicBezTo>
                        <a:pt x="493618" y="16300"/>
                        <a:pt x="488913" y="21005"/>
                        <a:pt x="483116" y="21005"/>
                      </a:cubicBezTo>
                      <a:close/>
                    </a:path>
                  </a:pathLst>
                </a:custGeom>
                <a:solidFill>
                  <a:srgbClr val="E6E6E6"/>
                </a:solidFill>
                <a:ln w="5239" cap="flat">
                  <a:noFill/>
                  <a:prstDash val="solid"/>
                  <a:miter/>
                </a:ln>
              </p:spPr>
              <p:txBody>
                <a:bodyPr rtlCol="1" anchor="ctr"/>
                <a:lstStyle/>
                <a:p>
                  <a:endParaRPr lang="ar-SA"/>
                </a:p>
              </p:txBody>
            </p:sp>
            <p:sp>
              <p:nvSpPr>
                <p:cNvPr id="176" name="شكل حر: شكل 175">
                  <a:extLst>
                    <a:ext uri="{FF2B5EF4-FFF2-40B4-BE49-F238E27FC236}">
                      <a16:creationId xmlns:a16="http://schemas.microsoft.com/office/drawing/2014/main" id="{19D5DAF2-199F-43BF-8DD5-B04180D70D29}"/>
                    </a:ext>
                  </a:extLst>
                </p:cNvPr>
                <p:cNvSpPr/>
                <p:nvPr/>
              </p:nvSpPr>
              <p:spPr>
                <a:xfrm>
                  <a:off x="5334105" y="2456238"/>
                  <a:ext cx="493618" cy="21005"/>
                </a:xfrm>
                <a:custGeom>
                  <a:avLst/>
                  <a:gdLst>
                    <a:gd name="connsiteX0" fmla="*/ 483116 w 493618"/>
                    <a:gd name="connsiteY0" fmla="*/ 21005 h 21005"/>
                    <a:gd name="connsiteX1" fmla="*/ 10503 w 493618"/>
                    <a:gd name="connsiteY1" fmla="*/ 21005 h 21005"/>
                    <a:gd name="connsiteX2" fmla="*/ 0 w 493618"/>
                    <a:gd name="connsiteY2" fmla="*/ 10503 h 21005"/>
                    <a:gd name="connsiteX3" fmla="*/ 10503 w 493618"/>
                    <a:gd name="connsiteY3" fmla="*/ 0 h 21005"/>
                    <a:gd name="connsiteX4" fmla="*/ 483116 w 493618"/>
                    <a:gd name="connsiteY4" fmla="*/ 0 h 21005"/>
                    <a:gd name="connsiteX5" fmla="*/ 493618 w 493618"/>
                    <a:gd name="connsiteY5" fmla="*/ 10503 h 21005"/>
                    <a:gd name="connsiteX6" fmla="*/ 483116 w 493618"/>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618" h="21005">
                      <a:moveTo>
                        <a:pt x="483116" y="21005"/>
                      </a:moveTo>
                      <a:lnTo>
                        <a:pt x="10503" y="21005"/>
                      </a:lnTo>
                      <a:cubicBezTo>
                        <a:pt x="4705" y="21005"/>
                        <a:pt x="0" y="16300"/>
                        <a:pt x="0" y="10503"/>
                      </a:cubicBezTo>
                      <a:cubicBezTo>
                        <a:pt x="0" y="4705"/>
                        <a:pt x="4705" y="0"/>
                        <a:pt x="10503" y="0"/>
                      </a:cubicBezTo>
                      <a:lnTo>
                        <a:pt x="483116" y="0"/>
                      </a:lnTo>
                      <a:cubicBezTo>
                        <a:pt x="488913" y="0"/>
                        <a:pt x="493618" y="4705"/>
                        <a:pt x="493618" y="10503"/>
                      </a:cubicBezTo>
                      <a:cubicBezTo>
                        <a:pt x="493618" y="16300"/>
                        <a:pt x="488913" y="21005"/>
                        <a:pt x="483116" y="21005"/>
                      </a:cubicBezTo>
                      <a:close/>
                    </a:path>
                  </a:pathLst>
                </a:custGeom>
                <a:solidFill>
                  <a:srgbClr val="E6E6E6"/>
                </a:solidFill>
                <a:ln w="5239" cap="flat">
                  <a:noFill/>
                  <a:prstDash val="solid"/>
                  <a:miter/>
                </a:ln>
              </p:spPr>
              <p:txBody>
                <a:bodyPr rtlCol="1" anchor="ctr"/>
                <a:lstStyle/>
                <a:p>
                  <a:endParaRPr lang="ar-SA"/>
                </a:p>
              </p:txBody>
            </p:sp>
            <p:sp>
              <p:nvSpPr>
                <p:cNvPr id="177" name="شكل حر: شكل 176">
                  <a:extLst>
                    <a:ext uri="{FF2B5EF4-FFF2-40B4-BE49-F238E27FC236}">
                      <a16:creationId xmlns:a16="http://schemas.microsoft.com/office/drawing/2014/main" id="{96BB6395-7D87-49B9-B311-9E9A2D180F40}"/>
                    </a:ext>
                  </a:extLst>
                </p:cNvPr>
                <p:cNvSpPr/>
                <p:nvPr/>
              </p:nvSpPr>
              <p:spPr>
                <a:xfrm>
                  <a:off x="5334105" y="2532381"/>
                  <a:ext cx="493618" cy="21005"/>
                </a:xfrm>
                <a:custGeom>
                  <a:avLst/>
                  <a:gdLst>
                    <a:gd name="connsiteX0" fmla="*/ 483116 w 493618"/>
                    <a:gd name="connsiteY0" fmla="*/ 21005 h 21005"/>
                    <a:gd name="connsiteX1" fmla="*/ 10503 w 493618"/>
                    <a:gd name="connsiteY1" fmla="*/ 21005 h 21005"/>
                    <a:gd name="connsiteX2" fmla="*/ 0 w 493618"/>
                    <a:gd name="connsiteY2" fmla="*/ 10503 h 21005"/>
                    <a:gd name="connsiteX3" fmla="*/ 10503 w 493618"/>
                    <a:gd name="connsiteY3" fmla="*/ 0 h 21005"/>
                    <a:gd name="connsiteX4" fmla="*/ 483116 w 493618"/>
                    <a:gd name="connsiteY4" fmla="*/ 0 h 21005"/>
                    <a:gd name="connsiteX5" fmla="*/ 493618 w 493618"/>
                    <a:gd name="connsiteY5" fmla="*/ 10503 h 21005"/>
                    <a:gd name="connsiteX6" fmla="*/ 483116 w 493618"/>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618" h="21005">
                      <a:moveTo>
                        <a:pt x="483116" y="21005"/>
                      </a:moveTo>
                      <a:lnTo>
                        <a:pt x="10503" y="21005"/>
                      </a:lnTo>
                      <a:cubicBezTo>
                        <a:pt x="4705" y="21005"/>
                        <a:pt x="0" y="16300"/>
                        <a:pt x="0" y="10503"/>
                      </a:cubicBezTo>
                      <a:cubicBezTo>
                        <a:pt x="0" y="4705"/>
                        <a:pt x="4705" y="0"/>
                        <a:pt x="10503" y="0"/>
                      </a:cubicBezTo>
                      <a:lnTo>
                        <a:pt x="483116" y="0"/>
                      </a:lnTo>
                      <a:cubicBezTo>
                        <a:pt x="488913" y="0"/>
                        <a:pt x="493618" y="4705"/>
                        <a:pt x="493618" y="10503"/>
                      </a:cubicBezTo>
                      <a:cubicBezTo>
                        <a:pt x="493618" y="16300"/>
                        <a:pt x="488913" y="21005"/>
                        <a:pt x="483116" y="21005"/>
                      </a:cubicBezTo>
                      <a:close/>
                    </a:path>
                  </a:pathLst>
                </a:custGeom>
                <a:solidFill>
                  <a:srgbClr val="E6E6E6"/>
                </a:solidFill>
                <a:ln w="5239" cap="flat">
                  <a:noFill/>
                  <a:prstDash val="solid"/>
                  <a:miter/>
                </a:ln>
              </p:spPr>
              <p:txBody>
                <a:bodyPr rtlCol="1" anchor="ctr"/>
                <a:lstStyle/>
                <a:p>
                  <a:endParaRPr lang="ar-SA"/>
                </a:p>
              </p:txBody>
            </p:sp>
            <p:sp>
              <p:nvSpPr>
                <p:cNvPr id="178" name="شكل حر: شكل 177">
                  <a:extLst>
                    <a:ext uri="{FF2B5EF4-FFF2-40B4-BE49-F238E27FC236}">
                      <a16:creationId xmlns:a16="http://schemas.microsoft.com/office/drawing/2014/main" id="{ABC8E4F9-AC01-467B-996C-65D5190D67D0}"/>
                    </a:ext>
                  </a:extLst>
                </p:cNvPr>
                <p:cNvSpPr/>
                <p:nvPr/>
              </p:nvSpPr>
              <p:spPr>
                <a:xfrm>
                  <a:off x="5334105" y="2608525"/>
                  <a:ext cx="309824" cy="21005"/>
                </a:xfrm>
                <a:custGeom>
                  <a:avLst/>
                  <a:gdLst>
                    <a:gd name="connsiteX0" fmla="*/ 299322 w 309824"/>
                    <a:gd name="connsiteY0" fmla="*/ 21005 h 21005"/>
                    <a:gd name="connsiteX1" fmla="*/ 10503 w 309824"/>
                    <a:gd name="connsiteY1" fmla="*/ 21005 h 21005"/>
                    <a:gd name="connsiteX2" fmla="*/ 0 w 309824"/>
                    <a:gd name="connsiteY2" fmla="*/ 10503 h 21005"/>
                    <a:gd name="connsiteX3" fmla="*/ 10503 w 309824"/>
                    <a:gd name="connsiteY3" fmla="*/ 0 h 21005"/>
                    <a:gd name="connsiteX4" fmla="*/ 299322 w 309824"/>
                    <a:gd name="connsiteY4" fmla="*/ 0 h 21005"/>
                    <a:gd name="connsiteX5" fmla="*/ 309824 w 309824"/>
                    <a:gd name="connsiteY5" fmla="*/ 10503 h 21005"/>
                    <a:gd name="connsiteX6" fmla="*/ 299322 w 309824"/>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824" h="21005">
                      <a:moveTo>
                        <a:pt x="299322" y="21005"/>
                      </a:moveTo>
                      <a:lnTo>
                        <a:pt x="10503" y="21005"/>
                      </a:lnTo>
                      <a:cubicBezTo>
                        <a:pt x="4705" y="21005"/>
                        <a:pt x="0" y="16300"/>
                        <a:pt x="0" y="10503"/>
                      </a:cubicBezTo>
                      <a:cubicBezTo>
                        <a:pt x="0" y="4705"/>
                        <a:pt x="4705" y="0"/>
                        <a:pt x="10503" y="0"/>
                      </a:cubicBezTo>
                      <a:lnTo>
                        <a:pt x="299322" y="0"/>
                      </a:lnTo>
                      <a:cubicBezTo>
                        <a:pt x="305119" y="0"/>
                        <a:pt x="309824" y="4705"/>
                        <a:pt x="309824" y="10503"/>
                      </a:cubicBezTo>
                      <a:cubicBezTo>
                        <a:pt x="309824" y="16300"/>
                        <a:pt x="305119" y="21005"/>
                        <a:pt x="299322" y="21005"/>
                      </a:cubicBezTo>
                      <a:close/>
                    </a:path>
                  </a:pathLst>
                </a:custGeom>
                <a:solidFill>
                  <a:srgbClr val="E6E6E6"/>
                </a:solidFill>
                <a:ln w="5239" cap="flat">
                  <a:noFill/>
                  <a:prstDash val="solid"/>
                  <a:miter/>
                </a:ln>
              </p:spPr>
              <p:txBody>
                <a:bodyPr rtlCol="1" anchor="ctr"/>
                <a:lstStyle/>
                <a:p>
                  <a:endParaRPr lang="ar-SA"/>
                </a:p>
              </p:txBody>
            </p:sp>
            <p:sp>
              <p:nvSpPr>
                <p:cNvPr id="179" name="شكل حر: شكل 178">
                  <a:extLst>
                    <a:ext uri="{FF2B5EF4-FFF2-40B4-BE49-F238E27FC236}">
                      <a16:creationId xmlns:a16="http://schemas.microsoft.com/office/drawing/2014/main" id="{EEDF2D6B-DCC4-4A85-8E76-38E3E89648BC}"/>
                    </a:ext>
                  </a:extLst>
                </p:cNvPr>
                <p:cNvSpPr/>
                <p:nvPr/>
              </p:nvSpPr>
              <p:spPr>
                <a:xfrm>
                  <a:off x="5334105" y="2684668"/>
                  <a:ext cx="493618" cy="21005"/>
                </a:xfrm>
                <a:custGeom>
                  <a:avLst/>
                  <a:gdLst>
                    <a:gd name="connsiteX0" fmla="*/ 483116 w 493618"/>
                    <a:gd name="connsiteY0" fmla="*/ 21005 h 21005"/>
                    <a:gd name="connsiteX1" fmla="*/ 10503 w 493618"/>
                    <a:gd name="connsiteY1" fmla="*/ 21005 h 21005"/>
                    <a:gd name="connsiteX2" fmla="*/ 0 w 493618"/>
                    <a:gd name="connsiteY2" fmla="*/ 10503 h 21005"/>
                    <a:gd name="connsiteX3" fmla="*/ 10503 w 493618"/>
                    <a:gd name="connsiteY3" fmla="*/ 0 h 21005"/>
                    <a:gd name="connsiteX4" fmla="*/ 483116 w 493618"/>
                    <a:gd name="connsiteY4" fmla="*/ 0 h 21005"/>
                    <a:gd name="connsiteX5" fmla="*/ 493618 w 493618"/>
                    <a:gd name="connsiteY5" fmla="*/ 10503 h 21005"/>
                    <a:gd name="connsiteX6" fmla="*/ 483116 w 493618"/>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618" h="21005">
                      <a:moveTo>
                        <a:pt x="483116" y="21005"/>
                      </a:moveTo>
                      <a:lnTo>
                        <a:pt x="10503" y="21005"/>
                      </a:lnTo>
                      <a:cubicBezTo>
                        <a:pt x="4705" y="21005"/>
                        <a:pt x="0" y="16300"/>
                        <a:pt x="0" y="10503"/>
                      </a:cubicBezTo>
                      <a:cubicBezTo>
                        <a:pt x="0" y="4705"/>
                        <a:pt x="4705" y="0"/>
                        <a:pt x="10503" y="0"/>
                      </a:cubicBezTo>
                      <a:lnTo>
                        <a:pt x="483116" y="0"/>
                      </a:lnTo>
                      <a:cubicBezTo>
                        <a:pt x="488913" y="0"/>
                        <a:pt x="493618" y="4705"/>
                        <a:pt x="493618" y="10503"/>
                      </a:cubicBezTo>
                      <a:cubicBezTo>
                        <a:pt x="493618" y="16300"/>
                        <a:pt x="488913" y="21005"/>
                        <a:pt x="483116" y="21005"/>
                      </a:cubicBezTo>
                      <a:close/>
                    </a:path>
                  </a:pathLst>
                </a:custGeom>
                <a:solidFill>
                  <a:srgbClr val="E6E6E6"/>
                </a:solidFill>
                <a:ln w="5239" cap="flat">
                  <a:noFill/>
                  <a:prstDash val="solid"/>
                  <a:miter/>
                </a:ln>
              </p:spPr>
              <p:txBody>
                <a:bodyPr rtlCol="1" anchor="ctr"/>
                <a:lstStyle/>
                <a:p>
                  <a:endParaRPr lang="ar-SA"/>
                </a:p>
              </p:txBody>
            </p:sp>
            <p:sp>
              <p:nvSpPr>
                <p:cNvPr id="180" name="شكل حر: شكل 179">
                  <a:extLst>
                    <a:ext uri="{FF2B5EF4-FFF2-40B4-BE49-F238E27FC236}">
                      <a16:creationId xmlns:a16="http://schemas.microsoft.com/office/drawing/2014/main" id="{08D31974-D7BC-4544-8FE8-B27865FB7AFE}"/>
                    </a:ext>
                  </a:extLst>
                </p:cNvPr>
                <p:cNvSpPr/>
                <p:nvPr/>
              </p:nvSpPr>
              <p:spPr>
                <a:xfrm>
                  <a:off x="5334105" y="2760811"/>
                  <a:ext cx="493618" cy="21005"/>
                </a:xfrm>
                <a:custGeom>
                  <a:avLst/>
                  <a:gdLst>
                    <a:gd name="connsiteX0" fmla="*/ 483116 w 493618"/>
                    <a:gd name="connsiteY0" fmla="*/ 21005 h 21005"/>
                    <a:gd name="connsiteX1" fmla="*/ 10503 w 493618"/>
                    <a:gd name="connsiteY1" fmla="*/ 21005 h 21005"/>
                    <a:gd name="connsiteX2" fmla="*/ 0 w 493618"/>
                    <a:gd name="connsiteY2" fmla="*/ 10503 h 21005"/>
                    <a:gd name="connsiteX3" fmla="*/ 10503 w 493618"/>
                    <a:gd name="connsiteY3" fmla="*/ 0 h 21005"/>
                    <a:gd name="connsiteX4" fmla="*/ 483116 w 493618"/>
                    <a:gd name="connsiteY4" fmla="*/ 0 h 21005"/>
                    <a:gd name="connsiteX5" fmla="*/ 493618 w 493618"/>
                    <a:gd name="connsiteY5" fmla="*/ 10503 h 21005"/>
                    <a:gd name="connsiteX6" fmla="*/ 483116 w 493618"/>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618" h="21005">
                      <a:moveTo>
                        <a:pt x="483116" y="21005"/>
                      </a:moveTo>
                      <a:lnTo>
                        <a:pt x="10503" y="21005"/>
                      </a:lnTo>
                      <a:cubicBezTo>
                        <a:pt x="4705" y="21005"/>
                        <a:pt x="0" y="16300"/>
                        <a:pt x="0" y="10503"/>
                      </a:cubicBezTo>
                      <a:cubicBezTo>
                        <a:pt x="0" y="4705"/>
                        <a:pt x="4705" y="0"/>
                        <a:pt x="10503" y="0"/>
                      </a:cubicBezTo>
                      <a:lnTo>
                        <a:pt x="483116" y="0"/>
                      </a:lnTo>
                      <a:cubicBezTo>
                        <a:pt x="488913" y="0"/>
                        <a:pt x="493618" y="4705"/>
                        <a:pt x="493618" y="10503"/>
                      </a:cubicBezTo>
                      <a:cubicBezTo>
                        <a:pt x="493618" y="16300"/>
                        <a:pt x="488913" y="21005"/>
                        <a:pt x="483116" y="21005"/>
                      </a:cubicBezTo>
                      <a:close/>
                    </a:path>
                  </a:pathLst>
                </a:custGeom>
                <a:solidFill>
                  <a:srgbClr val="E6E6E6"/>
                </a:solidFill>
                <a:ln w="5239" cap="flat">
                  <a:noFill/>
                  <a:prstDash val="solid"/>
                  <a:miter/>
                </a:ln>
              </p:spPr>
              <p:txBody>
                <a:bodyPr rtlCol="1" anchor="ctr"/>
                <a:lstStyle/>
                <a:p>
                  <a:endParaRPr lang="ar-SA"/>
                </a:p>
              </p:txBody>
            </p:sp>
            <p:sp>
              <p:nvSpPr>
                <p:cNvPr id="181" name="شكل حر: شكل 180">
                  <a:extLst>
                    <a:ext uri="{FF2B5EF4-FFF2-40B4-BE49-F238E27FC236}">
                      <a16:creationId xmlns:a16="http://schemas.microsoft.com/office/drawing/2014/main" id="{C4B533B9-E7C1-4061-9604-26D7B4483AD5}"/>
                    </a:ext>
                  </a:extLst>
                </p:cNvPr>
                <p:cNvSpPr/>
                <p:nvPr/>
              </p:nvSpPr>
              <p:spPr>
                <a:xfrm>
                  <a:off x="5334105" y="2836954"/>
                  <a:ext cx="493618" cy="21005"/>
                </a:xfrm>
                <a:custGeom>
                  <a:avLst/>
                  <a:gdLst>
                    <a:gd name="connsiteX0" fmla="*/ 483116 w 493618"/>
                    <a:gd name="connsiteY0" fmla="*/ 21005 h 21005"/>
                    <a:gd name="connsiteX1" fmla="*/ 10503 w 493618"/>
                    <a:gd name="connsiteY1" fmla="*/ 21005 h 21005"/>
                    <a:gd name="connsiteX2" fmla="*/ 0 w 493618"/>
                    <a:gd name="connsiteY2" fmla="*/ 10503 h 21005"/>
                    <a:gd name="connsiteX3" fmla="*/ 10503 w 493618"/>
                    <a:gd name="connsiteY3" fmla="*/ 0 h 21005"/>
                    <a:gd name="connsiteX4" fmla="*/ 483116 w 493618"/>
                    <a:gd name="connsiteY4" fmla="*/ 0 h 21005"/>
                    <a:gd name="connsiteX5" fmla="*/ 493618 w 493618"/>
                    <a:gd name="connsiteY5" fmla="*/ 10503 h 21005"/>
                    <a:gd name="connsiteX6" fmla="*/ 483116 w 493618"/>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618" h="21005">
                      <a:moveTo>
                        <a:pt x="483116" y="21005"/>
                      </a:moveTo>
                      <a:lnTo>
                        <a:pt x="10503" y="21005"/>
                      </a:lnTo>
                      <a:cubicBezTo>
                        <a:pt x="4705" y="21005"/>
                        <a:pt x="0" y="16300"/>
                        <a:pt x="0" y="10503"/>
                      </a:cubicBezTo>
                      <a:cubicBezTo>
                        <a:pt x="0" y="4705"/>
                        <a:pt x="4705" y="0"/>
                        <a:pt x="10503" y="0"/>
                      </a:cubicBezTo>
                      <a:lnTo>
                        <a:pt x="483116" y="0"/>
                      </a:lnTo>
                      <a:cubicBezTo>
                        <a:pt x="488913" y="0"/>
                        <a:pt x="493618" y="4705"/>
                        <a:pt x="493618" y="10503"/>
                      </a:cubicBezTo>
                      <a:cubicBezTo>
                        <a:pt x="493618" y="16300"/>
                        <a:pt x="488913" y="21005"/>
                        <a:pt x="483116" y="21005"/>
                      </a:cubicBezTo>
                      <a:close/>
                    </a:path>
                  </a:pathLst>
                </a:custGeom>
                <a:solidFill>
                  <a:srgbClr val="E6E6E6"/>
                </a:solidFill>
                <a:ln w="5239" cap="flat">
                  <a:noFill/>
                  <a:prstDash val="solid"/>
                  <a:miter/>
                </a:ln>
              </p:spPr>
              <p:txBody>
                <a:bodyPr rtlCol="1" anchor="ctr"/>
                <a:lstStyle/>
                <a:p>
                  <a:endParaRPr lang="ar-SA"/>
                </a:p>
              </p:txBody>
            </p:sp>
            <p:sp>
              <p:nvSpPr>
                <p:cNvPr id="182" name="شكل حر: شكل 181">
                  <a:extLst>
                    <a:ext uri="{FF2B5EF4-FFF2-40B4-BE49-F238E27FC236}">
                      <a16:creationId xmlns:a16="http://schemas.microsoft.com/office/drawing/2014/main" id="{4CDEF547-0753-4BD8-8DC4-9F359257F776}"/>
                    </a:ext>
                  </a:extLst>
                </p:cNvPr>
                <p:cNvSpPr/>
                <p:nvPr/>
              </p:nvSpPr>
              <p:spPr>
                <a:xfrm>
                  <a:off x="5334105" y="2913098"/>
                  <a:ext cx="493618" cy="21005"/>
                </a:xfrm>
                <a:custGeom>
                  <a:avLst/>
                  <a:gdLst>
                    <a:gd name="connsiteX0" fmla="*/ 483116 w 493618"/>
                    <a:gd name="connsiteY0" fmla="*/ 21005 h 21005"/>
                    <a:gd name="connsiteX1" fmla="*/ 10503 w 493618"/>
                    <a:gd name="connsiteY1" fmla="*/ 21005 h 21005"/>
                    <a:gd name="connsiteX2" fmla="*/ 0 w 493618"/>
                    <a:gd name="connsiteY2" fmla="*/ 10503 h 21005"/>
                    <a:gd name="connsiteX3" fmla="*/ 10503 w 493618"/>
                    <a:gd name="connsiteY3" fmla="*/ 0 h 21005"/>
                    <a:gd name="connsiteX4" fmla="*/ 483116 w 493618"/>
                    <a:gd name="connsiteY4" fmla="*/ 0 h 21005"/>
                    <a:gd name="connsiteX5" fmla="*/ 493618 w 493618"/>
                    <a:gd name="connsiteY5" fmla="*/ 10503 h 21005"/>
                    <a:gd name="connsiteX6" fmla="*/ 483116 w 493618"/>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618" h="21005">
                      <a:moveTo>
                        <a:pt x="483116" y="21005"/>
                      </a:moveTo>
                      <a:lnTo>
                        <a:pt x="10503" y="21005"/>
                      </a:lnTo>
                      <a:cubicBezTo>
                        <a:pt x="4705" y="21005"/>
                        <a:pt x="0" y="16300"/>
                        <a:pt x="0" y="10503"/>
                      </a:cubicBezTo>
                      <a:cubicBezTo>
                        <a:pt x="0" y="4705"/>
                        <a:pt x="4705" y="0"/>
                        <a:pt x="10503" y="0"/>
                      </a:cubicBezTo>
                      <a:lnTo>
                        <a:pt x="483116" y="0"/>
                      </a:lnTo>
                      <a:cubicBezTo>
                        <a:pt x="488913" y="0"/>
                        <a:pt x="493618" y="4705"/>
                        <a:pt x="493618" y="10503"/>
                      </a:cubicBezTo>
                      <a:cubicBezTo>
                        <a:pt x="493618" y="16300"/>
                        <a:pt x="488913" y="21005"/>
                        <a:pt x="483116" y="21005"/>
                      </a:cubicBezTo>
                      <a:close/>
                    </a:path>
                  </a:pathLst>
                </a:custGeom>
                <a:solidFill>
                  <a:srgbClr val="E6E6E6"/>
                </a:solidFill>
                <a:ln w="5239" cap="flat">
                  <a:noFill/>
                  <a:prstDash val="solid"/>
                  <a:miter/>
                </a:ln>
              </p:spPr>
              <p:txBody>
                <a:bodyPr rtlCol="1" anchor="ctr"/>
                <a:lstStyle/>
                <a:p>
                  <a:endParaRPr lang="ar-SA"/>
                </a:p>
              </p:txBody>
            </p:sp>
            <p:sp>
              <p:nvSpPr>
                <p:cNvPr id="183" name="شكل حر: شكل 182">
                  <a:extLst>
                    <a:ext uri="{FF2B5EF4-FFF2-40B4-BE49-F238E27FC236}">
                      <a16:creationId xmlns:a16="http://schemas.microsoft.com/office/drawing/2014/main" id="{B22DDD88-5137-43D8-9086-39BC47977112}"/>
                    </a:ext>
                  </a:extLst>
                </p:cNvPr>
                <p:cNvSpPr/>
                <p:nvPr/>
              </p:nvSpPr>
              <p:spPr>
                <a:xfrm>
                  <a:off x="5334105" y="2989241"/>
                  <a:ext cx="493618" cy="21005"/>
                </a:xfrm>
                <a:custGeom>
                  <a:avLst/>
                  <a:gdLst>
                    <a:gd name="connsiteX0" fmla="*/ 483116 w 493618"/>
                    <a:gd name="connsiteY0" fmla="*/ 21005 h 21005"/>
                    <a:gd name="connsiteX1" fmla="*/ 10503 w 493618"/>
                    <a:gd name="connsiteY1" fmla="*/ 21005 h 21005"/>
                    <a:gd name="connsiteX2" fmla="*/ 0 w 493618"/>
                    <a:gd name="connsiteY2" fmla="*/ 10503 h 21005"/>
                    <a:gd name="connsiteX3" fmla="*/ 10503 w 493618"/>
                    <a:gd name="connsiteY3" fmla="*/ 0 h 21005"/>
                    <a:gd name="connsiteX4" fmla="*/ 483116 w 493618"/>
                    <a:gd name="connsiteY4" fmla="*/ 0 h 21005"/>
                    <a:gd name="connsiteX5" fmla="*/ 493618 w 493618"/>
                    <a:gd name="connsiteY5" fmla="*/ 10503 h 21005"/>
                    <a:gd name="connsiteX6" fmla="*/ 483116 w 493618"/>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618" h="21005">
                      <a:moveTo>
                        <a:pt x="483116" y="21005"/>
                      </a:moveTo>
                      <a:lnTo>
                        <a:pt x="10503" y="21005"/>
                      </a:lnTo>
                      <a:cubicBezTo>
                        <a:pt x="4705" y="21005"/>
                        <a:pt x="0" y="16300"/>
                        <a:pt x="0" y="10503"/>
                      </a:cubicBezTo>
                      <a:cubicBezTo>
                        <a:pt x="0" y="4705"/>
                        <a:pt x="4705" y="0"/>
                        <a:pt x="10503" y="0"/>
                      </a:cubicBezTo>
                      <a:lnTo>
                        <a:pt x="483116" y="0"/>
                      </a:lnTo>
                      <a:cubicBezTo>
                        <a:pt x="488913" y="0"/>
                        <a:pt x="493618" y="4705"/>
                        <a:pt x="493618" y="10503"/>
                      </a:cubicBezTo>
                      <a:cubicBezTo>
                        <a:pt x="493618" y="16300"/>
                        <a:pt x="488913" y="21005"/>
                        <a:pt x="483116" y="21005"/>
                      </a:cubicBezTo>
                      <a:close/>
                    </a:path>
                  </a:pathLst>
                </a:custGeom>
                <a:solidFill>
                  <a:srgbClr val="E6E6E6"/>
                </a:solidFill>
                <a:ln w="5239" cap="flat">
                  <a:noFill/>
                  <a:prstDash val="solid"/>
                  <a:miter/>
                </a:ln>
              </p:spPr>
              <p:txBody>
                <a:bodyPr rtlCol="1" anchor="ctr"/>
                <a:lstStyle/>
                <a:p>
                  <a:endParaRPr lang="ar-SA"/>
                </a:p>
              </p:txBody>
            </p:sp>
          </p:grpSp>
          <p:grpSp>
            <p:nvGrpSpPr>
              <p:cNvPr id="101" name="رسم 2" descr="كتاب مفتوح">
                <a:extLst>
                  <a:ext uri="{FF2B5EF4-FFF2-40B4-BE49-F238E27FC236}">
                    <a16:creationId xmlns:a16="http://schemas.microsoft.com/office/drawing/2014/main" id="{2B8DB670-68EC-465A-B3C6-7D2DC15CA6AE}"/>
                  </a:ext>
                </a:extLst>
              </p:cNvPr>
              <p:cNvGrpSpPr/>
              <p:nvPr/>
            </p:nvGrpSpPr>
            <p:grpSpPr>
              <a:xfrm>
                <a:off x="6176934" y="2159535"/>
                <a:ext cx="506746" cy="850711"/>
                <a:chOff x="6176934" y="2159535"/>
                <a:chExt cx="506746" cy="850711"/>
              </a:xfrm>
              <a:solidFill>
                <a:srgbClr val="E6E6E6"/>
              </a:solidFill>
            </p:grpSpPr>
            <p:sp>
              <p:nvSpPr>
                <p:cNvPr id="103" name="شكل حر: شكل 102">
                  <a:extLst>
                    <a:ext uri="{FF2B5EF4-FFF2-40B4-BE49-F238E27FC236}">
                      <a16:creationId xmlns:a16="http://schemas.microsoft.com/office/drawing/2014/main" id="{F05BE13E-F10D-4EF1-A0F3-ABF8FB72382D}"/>
                    </a:ext>
                  </a:extLst>
                </p:cNvPr>
                <p:cNvSpPr/>
                <p:nvPr/>
              </p:nvSpPr>
              <p:spPr>
                <a:xfrm>
                  <a:off x="6187437" y="2159535"/>
                  <a:ext cx="496244" cy="89278"/>
                </a:xfrm>
                <a:custGeom>
                  <a:avLst/>
                  <a:gdLst>
                    <a:gd name="connsiteX0" fmla="*/ 10490 w 496244"/>
                    <a:gd name="connsiteY0" fmla="*/ 89279 h 89278"/>
                    <a:gd name="connsiteX1" fmla="*/ 108 w 496244"/>
                    <a:gd name="connsiteY1" fmla="*/ 80268 h 89278"/>
                    <a:gd name="connsiteX2" fmla="*/ 9009 w 496244"/>
                    <a:gd name="connsiteY2" fmla="*/ 68379 h 89278"/>
                    <a:gd name="connsiteX3" fmla="*/ 484248 w 496244"/>
                    <a:gd name="connsiteY3" fmla="*/ 113 h 89278"/>
                    <a:gd name="connsiteX4" fmla="*/ 496137 w 496244"/>
                    <a:gd name="connsiteY4" fmla="*/ 9013 h 89278"/>
                    <a:gd name="connsiteX5" fmla="*/ 487236 w 496244"/>
                    <a:gd name="connsiteY5" fmla="*/ 20902 h 89278"/>
                    <a:gd name="connsiteX6" fmla="*/ 11997 w 496244"/>
                    <a:gd name="connsiteY6" fmla="*/ 89169 h 89278"/>
                    <a:gd name="connsiteX7" fmla="*/ 10490 w 496244"/>
                    <a:gd name="connsiteY7" fmla="*/ 89279 h 8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4" h="89278">
                      <a:moveTo>
                        <a:pt x="10490" y="89279"/>
                      </a:moveTo>
                      <a:cubicBezTo>
                        <a:pt x="5349" y="89279"/>
                        <a:pt x="859" y="85503"/>
                        <a:pt x="108" y="80268"/>
                      </a:cubicBezTo>
                      <a:cubicBezTo>
                        <a:pt x="-716" y="74528"/>
                        <a:pt x="3269" y="69203"/>
                        <a:pt x="9009" y="68379"/>
                      </a:cubicBezTo>
                      <a:lnTo>
                        <a:pt x="484248" y="113"/>
                      </a:lnTo>
                      <a:cubicBezTo>
                        <a:pt x="490003" y="-733"/>
                        <a:pt x="495312" y="3274"/>
                        <a:pt x="496137" y="9013"/>
                      </a:cubicBezTo>
                      <a:cubicBezTo>
                        <a:pt x="496961" y="14753"/>
                        <a:pt x="492975" y="20078"/>
                        <a:pt x="487236" y="20902"/>
                      </a:cubicBezTo>
                      <a:lnTo>
                        <a:pt x="11997" y="89169"/>
                      </a:lnTo>
                      <a:cubicBezTo>
                        <a:pt x="11487" y="89248"/>
                        <a:pt x="10983" y="89279"/>
                        <a:pt x="10490" y="89279"/>
                      </a:cubicBezTo>
                      <a:close/>
                    </a:path>
                  </a:pathLst>
                </a:custGeom>
                <a:solidFill>
                  <a:srgbClr val="E6E6E6"/>
                </a:solidFill>
                <a:ln w="5239" cap="flat">
                  <a:noFill/>
                  <a:prstDash val="solid"/>
                  <a:miter/>
                </a:ln>
              </p:spPr>
              <p:txBody>
                <a:bodyPr rtlCol="1" anchor="ctr"/>
                <a:lstStyle/>
                <a:p>
                  <a:endParaRPr lang="ar-SA"/>
                </a:p>
              </p:txBody>
            </p:sp>
            <p:sp>
              <p:nvSpPr>
                <p:cNvPr id="113" name="شكل حر: شكل 112">
                  <a:extLst>
                    <a:ext uri="{FF2B5EF4-FFF2-40B4-BE49-F238E27FC236}">
                      <a16:creationId xmlns:a16="http://schemas.microsoft.com/office/drawing/2014/main" id="{29AB4438-DFDB-4CF3-80C1-C4C5836FC93D}"/>
                    </a:ext>
                  </a:extLst>
                </p:cNvPr>
                <p:cNvSpPr/>
                <p:nvPr/>
              </p:nvSpPr>
              <p:spPr>
                <a:xfrm>
                  <a:off x="6186383" y="2236204"/>
                  <a:ext cx="496247" cy="88752"/>
                </a:xfrm>
                <a:custGeom>
                  <a:avLst/>
                  <a:gdLst>
                    <a:gd name="connsiteX0" fmla="*/ 10494 w 496247"/>
                    <a:gd name="connsiteY0" fmla="*/ 88752 h 88752"/>
                    <a:gd name="connsiteX1" fmla="*/ 107 w 496247"/>
                    <a:gd name="connsiteY1" fmla="*/ 79731 h 88752"/>
                    <a:gd name="connsiteX2" fmla="*/ 9023 w 496247"/>
                    <a:gd name="connsiteY2" fmla="*/ 67853 h 88752"/>
                    <a:gd name="connsiteX3" fmla="*/ 484262 w 496247"/>
                    <a:gd name="connsiteY3" fmla="*/ 111 h 88752"/>
                    <a:gd name="connsiteX4" fmla="*/ 496140 w 496247"/>
                    <a:gd name="connsiteY4" fmla="*/ 9028 h 88752"/>
                    <a:gd name="connsiteX5" fmla="*/ 487224 w 496247"/>
                    <a:gd name="connsiteY5" fmla="*/ 20906 h 88752"/>
                    <a:gd name="connsiteX6" fmla="*/ 11985 w 496247"/>
                    <a:gd name="connsiteY6" fmla="*/ 88647 h 88752"/>
                    <a:gd name="connsiteX7" fmla="*/ 10494 w 496247"/>
                    <a:gd name="connsiteY7" fmla="*/ 88752 h 8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7" h="88752">
                      <a:moveTo>
                        <a:pt x="10494" y="88752"/>
                      </a:moveTo>
                      <a:cubicBezTo>
                        <a:pt x="5347" y="88752"/>
                        <a:pt x="858" y="84972"/>
                        <a:pt x="107" y="79731"/>
                      </a:cubicBezTo>
                      <a:cubicBezTo>
                        <a:pt x="-713" y="73991"/>
                        <a:pt x="3278" y="68672"/>
                        <a:pt x="9023" y="67853"/>
                      </a:cubicBezTo>
                      <a:lnTo>
                        <a:pt x="484262" y="111"/>
                      </a:lnTo>
                      <a:cubicBezTo>
                        <a:pt x="490018" y="-729"/>
                        <a:pt x="495321" y="3283"/>
                        <a:pt x="496140" y="9028"/>
                      </a:cubicBezTo>
                      <a:cubicBezTo>
                        <a:pt x="496960" y="14767"/>
                        <a:pt x="492969" y="20087"/>
                        <a:pt x="487224" y="20906"/>
                      </a:cubicBezTo>
                      <a:lnTo>
                        <a:pt x="11985" y="88647"/>
                      </a:lnTo>
                      <a:cubicBezTo>
                        <a:pt x="11486" y="88721"/>
                        <a:pt x="10982" y="88752"/>
                        <a:pt x="10494" y="88752"/>
                      </a:cubicBezTo>
                      <a:close/>
                    </a:path>
                  </a:pathLst>
                </a:custGeom>
                <a:solidFill>
                  <a:srgbClr val="E6E6E6"/>
                </a:solidFill>
                <a:ln w="5239" cap="flat">
                  <a:noFill/>
                  <a:prstDash val="solid"/>
                  <a:miter/>
                </a:ln>
              </p:spPr>
              <p:txBody>
                <a:bodyPr rtlCol="1" anchor="ctr"/>
                <a:lstStyle/>
                <a:p>
                  <a:endParaRPr lang="ar-SA"/>
                </a:p>
              </p:txBody>
            </p:sp>
            <p:sp>
              <p:nvSpPr>
                <p:cNvPr id="127" name="شكل حر: شكل 126">
                  <a:extLst>
                    <a:ext uri="{FF2B5EF4-FFF2-40B4-BE49-F238E27FC236}">
                      <a16:creationId xmlns:a16="http://schemas.microsoft.com/office/drawing/2014/main" id="{CFE242D5-B8C4-4EEB-AEB1-02BED47C2EE9}"/>
                    </a:ext>
                  </a:extLst>
                </p:cNvPr>
                <p:cNvSpPr/>
                <p:nvPr/>
              </p:nvSpPr>
              <p:spPr>
                <a:xfrm>
                  <a:off x="6185334" y="2312868"/>
                  <a:ext cx="496244" cy="88232"/>
                </a:xfrm>
                <a:custGeom>
                  <a:avLst/>
                  <a:gdLst>
                    <a:gd name="connsiteX0" fmla="*/ 10492 w 496244"/>
                    <a:gd name="connsiteY0" fmla="*/ 88232 h 88232"/>
                    <a:gd name="connsiteX1" fmla="*/ 105 w 496244"/>
                    <a:gd name="connsiteY1" fmla="*/ 79195 h 88232"/>
                    <a:gd name="connsiteX2" fmla="*/ 9032 w 496244"/>
                    <a:gd name="connsiteY2" fmla="*/ 67327 h 88232"/>
                    <a:gd name="connsiteX3" fmla="*/ 484271 w 496244"/>
                    <a:gd name="connsiteY3" fmla="*/ 111 h 88232"/>
                    <a:gd name="connsiteX4" fmla="*/ 496139 w 496244"/>
                    <a:gd name="connsiteY4" fmla="*/ 9038 h 88232"/>
                    <a:gd name="connsiteX5" fmla="*/ 487212 w 496244"/>
                    <a:gd name="connsiteY5" fmla="*/ 20906 h 88232"/>
                    <a:gd name="connsiteX6" fmla="*/ 11973 w 496244"/>
                    <a:gd name="connsiteY6" fmla="*/ 88122 h 88232"/>
                    <a:gd name="connsiteX7" fmla="*/ 10492 w 496244"/>
                    <a:gd name="connsiteY7" fmla="*/ 88232 h 8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4" h="88232">
                      <a:moveTo>
                        <a:pt x="10492" y="88232"/>
                      </a:moveTo>
                      <a:cubicBezTo>
                        <a:pt x="5341" y="88232"/>
                        <a:pt x="846" y="84441"/>
                        <a:pt x="105" y="79195"/>
                      </a:cubicBezTo>
                      <a:cubicBezTo>
                        <a:pt x="-709" y="73450"/>
                        <a:pt x="3293" y="68136"/>
                        <a:pt x="9032" y="67327"/>
                      </a:cubicBezTo>
                      <a:lnTo>
                        <a:pt x="484271" y="111"/>
                      </a:lnTo>
                      <a:cubicBezTo>
                        <a:pt x="490021" y="-729"/>
                        <a:pt x="495330" y="3293"/>
                        <a:pt x="496139" y="9038"/>
                      </a:cubicBezTo>
                      <a:cubicBezTo>
                        <a:pt x="496953" y="14783"/>
                        <a:pt x="492951" y="20097"/>
                        <a:pt x="487212" y="20906"/>
                      </a:cubicBezTo>
                      <a:lnTo>
                        <a:pt x="11973" y="88122"/>
                      </a:lnTo>
                      <a:cubicBezTo>
                        <a:pt x="11474" y="88201"/>
                        <a:pt x="10981" y="88232"/>
                        <a:pt x="10492" y="88232"/>
                      </a:cubicBezTo>
                      <a:close/>
                    </a:path>
                  </a:pathLst>
                </a:custGeom>
                <a:solidFill>
                  <a:srgbClr val="E6E6E6"/>
                </a:solidFill>
                <a:ln w="5239" cap="flat">
                  <a:noFill/>
                  <a:prstDash val="solid"/>
                  <a:miter/>
                </a:ln>
              </p:spPr>
              <p:txBody>
                <a:bodyPr rtlCol="1" anchor="ctr"/>
                <a:lstStyle/>
                <a:p>
                  <a:endParaRPr lang="ar-SA"/>
                </a:p>
              </p:txBody>
            </p:sp>
            <p:sp>
              <p:nvSpPr>
                <p:cNvPr id="152" name="شكل حر: شكل 151">
                  <a:extLst>
                    <a:ext uri="{FF2B5EF4-FFF2-40B4-BE49-F238E27FC236}">
                      <a16:creationId xmlns:a16="http://schemas.microsoft.com/office/drawing/2014/main" id="{30E51D05-9A49-4BF6-9808-02905510EDEB}"/>
                    </a:ext>
                  </a:extLst>
                </p:cNvPr>
                <p:cNvSpPr/>
                <p:nvPr/>
              </p:nvSpPr>
              <p:spPr>
                <a:xfrm>
                  <a:off x="6184286" y="2389537"/>
                  <a:ext cx="496249" cy="87705"/>
                </a:xfrm>
                <a:custGeom>
                  <a:avLst/>
                  <a:gdLst>
                    <a:gd name="connsiteX0" fmla="*/ 10490 w 496249"/>
                    <a:gd name="connsiteY0" fmla="*/ 87706 h 87705"/>
                    <a:gd name="connsiteX1" fmla="*/ 103 w 496249"/>
                    <a:gd name="connsiteY1" fmla="*/ 78658 h 87705"/>
                    <a:gd name="connsiteX2" fmla="*/ 9045 w 496249"/>
                    <a:gd name="connsiteY2" fmla="*/ 66801 h 87705"/>
                    <a:gd name="connsiteX3" fmla="*/ 484284 w 496249"/>
                    <a:gd name="connsiteY3" fmla="*/ 110 h 87705"/>
                    <a:gd name="connsiteX4" fmla="*/ 496147 w 496249"/>
                    <a:gd name="connsiteY4" fmla="*/ 9053 h 87705"/>
                    <a:gd name="connsiteX5" fmla="*/ 487204 w 496249"/>
                    <a:gd name="connsiteY5" fmla="*/ 20910 h 87705"/>
                    <a:gd name="connsiteX6" fmla="*/ 11965 w 496249"/>
                    <a:gd name="connsiteY6" fmla="*/ 87601 h 87705"/>
                    <a:gd name="connsiteX7" fmla="*/ 10490 w 496249"/>
                    <a:gd name="connsiteY7" fmla="*/ 87706 h 8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9" h="87705">
                      <a:moveTo>
                        <a:pt x="10490" y="87706"/>
                      </a:moveTo>
                      <a:cubicBezTo>
                        <a:pt x="5338" y="87706"/>
                        <a:pt x="838" y="83909"/>
                        <a:pt x="103" y="78658"/>
                      </a:cubicBezTo>
                      <a:cubicBezTo>
                        <a:pt x="-701" y="72913"/>
                        <a:pt x="3301" y="67604"/>
                        <a:pt x="9045" y="66801"/>
                      </a:cubicBezTo>
                      <a:lnTo>
                        <a:pt x="484284" y="110"/>
                      </a:lnTo>
                      <a:cubicBezTo>
                        <a:pt x="490034" y="-725"/>
                        <a:pt x="495338" y="3302"/>
                        <a:pt x="496147" y="9053"/>
                      </a:cubicBezTo>
                      <a:cubicBezTo>
                        <a:pt x="496950" y="14797"/>
                        <a:pt x="492949" y="20106"/>
                        <a:pt x="487204" y="20910"/>
                      </a:cubicBezTo>
                      <a:lnTo>
                        <a:pt x="11965" y="87601"/>
                      </a:lnTo>
                      <a:cubicBezTo>
                        <a:pt x="11466" y="87674"/>
                        <a:pt x="10973" y="87706"/>
                        <a:pt x="10490" y="87706"/>
                      </a:cubicBezTo>
                      <a:close/>
                    </a:path>
                  </a:pathLst>
                </a:custGeom>
                <a:solidFill>
                  <a:srgbClr val="E6E6E6"/>
                </a:solidFill>
                <a:ln w="5239" cap="flat">
                  <a:noFill/>
                  <a:prstDash val="solid"/>
                  <a:miter/>
                </a:ln>
              </p:spPr>
              <p:txBody>
                <a:bodyPr rtlCol="1" anchor="ctr"/>
                <a:lstStyle/>
                <a:p>
                  <a:endParaRPr lang="ar-SA"/>
                </a:p>
              </p:txBody>
            </p:sp>
            <p:sp>
              <p:nvSpPr>
                <p:cNvPr id="153" name="شكل حر: شكل 152">
                  <a:extLst>
                    <a:ext uri="{FF2B5EF4-FFF2-40B4-BE49-F238E27FC236}">
                      <a16:creationId xmlns:a16="http://schemas.microsoft.com/office/drawing/2014/main" id="{A6A59564-33AC-4D06-B115-F600781073FC}"/>
                    </a:ext>
                  </a:extLst>
                </p:cNvPr>
                <p:cNvSpPr/>
                <p:nvPr/>
              </p:nvSpPr>
              <p:spPr>
                <a:xfrm>
                  <a:off x="6183237" y="2466207"/>
                  <a:ext cx="496246" cy="87179"/>
                </a:xfrm>
                <a:custGeom>
                  <a:avLst/>
                  <a:gdLst>
                    <a:gd name="connsiteX0" fmla="*/ 10488 w 496246"/>
                    <a:gd name="connsiteY0" fmla="*/ 87179 h 87179"/>
                    <a:gd name="connsiteX1" fmla="*/ 101 w 496246"/>
                    <a:gd name="connsiteY1" fmla="*/ 78121 h 87179"/>
                    <a:gd name="connsiteX2" fmla="*/ 9055 w 496246"/>
                    <a:gd name="connsiteY2" fmla="*/ 66274 h 87179"/>
                    <a:gd name="connsiteX3" fmla="*/ 484294 w 496246"/>
                    <a:gd name="connsiteY3" fmla="*/ 108 h 87179"/>
                    <a:gd name="connsiteX4" fmla="*/ 496146 w 496246"/>
                    <a:gd name="connsiteY4" fmla="*/ 9061 h 87179"/>
                    <a:gd name="connsiteX5" fmla="*/ 487192 w 496246"/>
                    <a:gd name="connsiteY5" fmla="*/ 20908 h 87179"/>
                    <a:gd name="connsiteX6" fmla="*/ 11953 w 496246"/>
                    <a:gd name="connsiteY6" fmla="*/ 87074 h 87179"/>
                    <a:gd name="connsiteX7" fmla="*/ 10488 w 496246"/>
                    <a:gd name="connsiteY7" fmla="*/ 87179 h 87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6" h="87179">
                      <a:moveTo>
                        <a:pt x="10488" y="87179"/>
                      </a:moveTo>
                      <a:cubicBezTo>
                        <a:pt x="5332" y="87179"/>
                        <a:pt x="831" y="83377"/>
                        <a:pt x="101" y="78121"/>
                      </a:cubicBezTo>
                      <a:cubicBezTo>
                        <a:pt x="-697" y="72376"/>
                        <a:pt x="3310" y="67072"/>
                        <a:pt x="9055" y="66274"/>
                      </a:cubicBezTo>
                      <a:lnTo>
                        <a:pt x="484294" y="108"/>
                      </a:lnTo>
                      <a:cubicBezTo>
                        <a:pt x="490044" y="-722"/>
                        <a:pt x="495342" y="3317"/>
                        <a:pt x="496146" y="9061"/>
                      </a:cubicBezTo>
                      <a:cubicBezTo>
                        <a:pt x="496944" y="14806"/>
                        <a:pt x="492937" y="20110"/>
                        <a:pt x="487192" y="20908"/>
                      </a:cubicBezTo>
                      <a:lnTo>
                        <a:pt x="11953" y="87074"/>
                      </a:lnTo>
                      <a:cubicBezTo>
                        <a:pt x="11454" y="87148"/>
                        <a:pt x="10966" y="87179"/>
                        <a:pt x="10488" y="87179"/>
                      </a:cubicBezTo>
                      <a:close/>
                    </a:path>
                  </a:pathLst>
                </a:custGeom>
                <a:solidFill>
                  <a:srgbClr val="E6E6E6"/>
                </a:solidFill>
                <a:ln w="5239" cap="flat">
                  <a:noFill/>
                  <a:prstDash val="solid"/>
                  <a:miter/>
                </a:ln>
              </p:spPr>
              <p:txBody>
                <a:bodyPr rtlCol="1" anchor="ctr"/>
                <a:lstStyle/>
                <a:p>
                  <a:endParaRPr lang="ar-SA"/>
                </a:p>
              </p:txBody>
            </p:sp>
            <p:sp>
              <p:nvSpPr>
                <p:cNvPr id="167" name="شكل حر: شكل 166">
                  <a:extLst>
                    <a:ext uri="{FF2B5EF4-FFF2-40B4-BE49-F238E27FC236}">
                      <a16:creationId xmlns:a16="http://schemas.microsoft.com/office/drawing/2014/main" id="{1331646E-E561-4A97-90B6-2E9B20BE980C}"/>
                    </a:ext>
                  </a:extLst>
                </p:cNvPr>
                <p:cNvSpPr/>
                <p:nvPr/>
              </p:nvSpPr>
              <p:spPr>
                <a:xfrm>
                  <a:off x="6182183" y="2542876"/>
                  <a:ext cx="496249" cy="86653"/>
                </a:xfrm>
                <a:custGeom>
                  <a:avLst/>
                  <a:gdLst>
                    <a:gd name="connsiteX0" fmla="*/ 10492 w 496249"/>
                    <a:gd name="connsiteY0" fmla="*/ 86654 h 86653"/>
                    <a:gd name="connsiteX1" fmla="*/ 100 w 496249"/>
                    <a:gd name="connsiteY1" fmla="*/ 77585 h 86653"/>
                    <a:gd name="connsiteX2" fmla="*/ 9069 w 496249"/>
                    <a:gd name="connsiteY2" fmla="*/ 65749 h 86653"/>
                    <a:gd name="connsiteX3" fmla="*/ 484308 w 496249"/>
                    <a:gd name="connsiteY3" fmla="*/ 108 h 86653"/>
                    <a:gd name="connsiteX4" fmla="*/ 496149 w 496249"/>
                    <a:gd name="connsiteY4" fmla="*/ 9077 h 86653"/>
                    <a:gd name="connsiteX5" fmla="*/ 487180 w 496249"/>
                    <a:gd name="connsiteY5" fmla="*/ 20913 h 86653"/>
                    <a:gd name="connsiteX6" fmla="*/ 11941 w 496249"/>
                    <a:gd name="connsiteY6" fmla="*/ 86554 h 86653"/>
                    <a:gd name="connsiteX7" fmla="*/ 10492 w 496249"/>
                    <a:gd name="connsiteY7" fmla="*/ 86654 h 8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9" h="86653">
                      <a:moveTo>
                        <a:pt x="10492" y="86654"/>
                      </a:moveTo>
                      <a:cubicBezTo>
                        <a:pt x="5330" y="86654"/>
                        <a:pt x="830" y="82847"/>
                        <a:pt x="100" y="77585"/>
                      </a:cubicBezTo>
                      <a:cubicBezTo>
                        <a:pt x="-693" y="71840"/>
                        <a:pt x="3319" y="66536"/>
                        <a:pt x="9069" y="65749"/>
                      </a:cubicBezTo>
                      <a:lnTo>
                        <a:pt x="484308" y="108"/>
                      </a:lnTo>
                      <a:cubicBezTo>
                        <a:pt x="490058" y="-722"/>
                        <a:pt x="495357" y="3327"/>
                        <a:pt x="496149" y="9077"/>
                      </a:cubicBezTo>
                      <a:cubicBezTo>
                        <a:pt x="496942" y="14822"/>
                        <a:pt x="492930" y="20126"/>
                        <a:pt x="487180" y="20913"/>
                      </a:cubicBezTo>
                      <a:lnTo>
                        <a:pt x="11941" y="86554"/>
                      </a:lnTo>
                      <a:cubicBezTo>
                        <a:pt x="11453" y="86622"/>
                        <a:pt x="10970" y="86654"/>
                        <a:pt x="10492" y="86654"/>
                      </a:cubicBezTo>
                      <a:close/>
                    </a:path>
                  </a:pathLst>
                </a:custGeom>
                <a:solidFill>
                  <a:srgbClr val="E6E6E6"/>
                </a:solidFill>
                <a:ln w="5239" cap="flat">
                  <a:noFill/>
                  <a:prstDash val="solid"/>
                  <a:miter/>
                </a:ln>
              </p:spPr>
              <p:txBody>
                <a:bodyPr rtlCol="1" anchor="ctr"/>
                <a:lstStyle/>
                <a:p>
                  <a:endParaRPr lang="ar-SA"/>
                </a:p>
              </p:txBody>
            </p:sp>
            <p:sp>
              <p:nvSpPr>
                <p:cNvPr id="168" name="شكل حر: شكل 167">
                  <a:extLst>
                    <a:ext uri="{FF2B5EF4-FFF2-40B4-BE49-F238E27FC236}">
                      <a16:creationId xmlns:a16="http://schemas.microsoft.com/office/drawing/2014/main" id="{9F9EC428-288E-47FC-8ECE-87A25F2BA4BA}"/>
                    </a:ext>
                  </a:extLst>
                </p:cNvPr>
                <p:cNvSpPr/>
                <p:nvPr/>
              </p:nvSpPr>
              <p:spPr>
                <a:xfrm>
                  <a:off x="6181134" y="2619540"/>
                  <a:ext cx="496246" cy="86132"/>
                </a:xfrm>
                <a:custGeom>
                  <a:avLst/>
                  <a:gdLst>
                    <a:gd name="connsiteX0" fmla="*/ 10491 w 496246"/>
                    <a:gd name="connsiteY0" fmla="*/ 86133 h 86132"/>
                    <a:gd name="connsiteX1" fmla="*/ 99 w 496246"/>
                    <a:gd name="connsiteY1" fmla="*/ 77053 h 86132"/>
                    <a:gd name="connsiteX2" fmla="*/ 9078 w 496246"/>
                    <a:gd name="connsiteY2" fmla="*/ 65222 h 86132"/>
                    <a:gd name="connsiteX3" fmla="*/ 484317 w 496246"/>
                    <a:gd name="connsiteY3" fmla="*/ 106 h 86132"/>
                    <a:gd name="connsiteX4" fmla="*/ 496148 w 496246"/>
                    <a:gd name="connsiteY4" fmla="*/ 9086 h 86132"/>
                    <a:gd name="connsiteX5" fmla="*/ 487168 w 496246"/>
                    <a:gd name="connsiteY5" fmla="*/ 20917 h 86132"/>
                    <a:gd name="connsiteX6" fmla="*/ 11930 w 496246"/>
                    <a:gd name="connsiteY6" fmla="*/ 86033 h 86132"/>
                    <a:gd name="connsiteX7" fmla="*/ 10491 w 496246"/>
                    <a:gd name="connsiteY7" fmla="*/ 86133 h 8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6" h="86132">
                      <a:moveTo>
                        <a:pt x="10491" y="86133"/>
                      </a:moveTo>
                      <a:cubicBezTo>
                        <a:pt x="5323" y="86133"/>
                        <a:pt x="818" y="82315"/>
                        <a:pt x="99" y="77053"/>
                      </a:cubicBezTo>
                      <a:cubicBezTo>
                        <a:pt x="-689" y="71308"/>
                        <a:pt x="3333" y="66010"/>
                        <a:pt x="9078" y="65222"/>
                      </a:cubicBezTo>
                      <a:lnTo>
                        <a:pt x="484317" y="106"/>
                      </a:lnTo>
                      <a:cubicBezTo>
                        <a:pt x="490067" y="-718"/>
                        <a:pt x="495360" y="3336"/>
                        <a:pt x="496148" y="9086"/>
                      </a:cubicBezTo>
                      <a:cubicBezTo>
                        <a:pt x="496936" y="14831"/>
                        <a:pt x="492913" y="20130"/>
                        <a:pt x="487168" y="20917"/>
                      </a:cubicBezTo>
                      <a:lnTo>
                        <a:pt x="11930" y="86033"/>
                      </a:lnTo>
                      <a:cubicBezTo>
                        <a:pt x="11441" y="86101"/>
                        <a:pt x="10963" y="86133"/>
                        <a:pt x="10491" y="86133"/>
                      </a:cubicBezTo>
                      <a:close/>
                    </a:path>
                  </a:pathLst>
                </a:custGeom>
                <a:solidFill>
                  <a:srgbClr val="E6E6E6"/>
                </a:solidFill>
                <a:ln w="5239" cap="flat">
                  <a:noFill/>
                  <a:prstDash val="solid"/>
                  <a:miter/>
                </a:ln>
              </p:spPr>
              <p:txBody>
                <a:bodyPr rtlCol="1" anchor="ctr"/>
                <a:lstStyle/>
                <a:p>
                  <a:endParaRPr lang="ar-SA"/>
                </a:p>
              </p:txBody>
            </p:sp>
            <p:sp>
              <p:nvSpPr>
                <p:cNvPr id="169" name="شكل حر: شكل 168">
                  <a:extLst>
                    <a:ext uri="{FF2B5EF4-FFF2-40B4-BE49-F238E27FC236}">
                      <a16:creationId xmlns:a16="http://schemas.microsoft.com/office/drawing/2014/main" id="{C2CE9C20-8AEF-4292-92F8-AB6D2DAD950F}"/>
                    </a:ext>
                  </a:extLst>
                </p:cNvPr>
                <p:cNvSpPr/>
                <p:nvPr/>
              </p:nvSpPr>
              <p:spPr>
                <a:xfrm>
                  <a:off x="6180085" y="2696210"/>
                  <a:ext cx="496244" cy="85606"/>
                </a:xfrm>
                <a:custGeom>
                  <a:avLst/>
                  <a:gdLst>
                    <a:gd name="connsiteX0" fmla="*/ 10489 w 496244"/>
                    <a:gd name="connsiteY0" fmla="*/ 85606 h 85606"/>
                    <a:gd name="connsiteX1" fmla="*/ 97 w 496244"/>
                    <a:gd name="connsiteY1" fmla="*/ 76516 h 85606"/>
                    <a:gd name="connsiteX2" fmla="*/ 9087 w 496244"/>
                    <a:gd name="connsiteY2" fmla="*/ 64696 h 85606"/>
                    <a:gd name="connsiteX3" fmla="*/ 484326 w 496244"/>
                    <a:gd name="connsiteY3" fmla="*/ 105 h 85606"/>
                    <a:gd name="connsiteX4" fmla="*/ 496147 w 496244"/>
                    <a:gd name="connsiteY4" fmla="*/ 9095 h 85606"/>
                    <a:gd name="connsiteX5" fmla="*/ 487157 w 496244"/>
                    <a:gd name="connsiteY5" fmla="*/ 20916 h 85606"/>
                    <a:gd name="connsiteX6" fmla="*/ 11918 w 496244"/>
                    <a:gd name="connsiteY6" fmla="*/ 85506 h 85606"/>
                    <a:gd name="connsiteX7" fmla="*/ 10489 w 496244"/>
                    <a:gd name="connsiteY7" fmla="*/ 85606 h 85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4" h="85606">
                      <a:moveTo>
                        <a:pt x="10489" y="85606"/>
                      </a:moveTo>
                      <a:cubicBezTo>
                        <a:pt x="5317" y="85606"/>
                        <a:pt x="811" y="81783"/>
                        <a:pt x="97" y="76516"/>
                      </a:cubicBezTo>
                      <a:cubicBezTo>
                        <a:pt x="-685" y="70771"/>
                        <a:pt x="3343" y="65478"/>
                        <a:pt x="9087" y="64696"/>
                      </a:cubicBezTo>
                      <a:lnTo>
                        <a:pt x="484326" y="105"/>
                      </a:lnTo>
                      <a:cubicBezTo>
                        <a:pt x="490071" y="-714"/>
                        <a:pt x="495365" y="3350"/>
                        <a:pt x="496147" y="9095"/>
                      </a:cubicBezTo>
                      <a:cubicBezTo>
                        <a:pt x="496929" y="14840"/>
                        <a:pt x="492902" y="20133"/>
                        <a:pt x="487157" y="20916"/>
                      </a:cubicBezTo>
                      <a:lnTo>
                        <a:pt x="11918" y="85506"/>
                      </a:lnTo>
                      <a:cubicBezTo>
                        <a:pt x="11435" y="85574"/>
                        <a:pt x="10957" y="85606"/>
                        <a:pt x="10489" y="85606"/>
                      </a:cubicBezTo>
                      <a:close/>
                    </a:path>
                  </a:pathLst>
                </a:custGeom>
                <a:solidFill>
                  <a:srgbClr val="E6E6E6"/>
                </a:solidFill>
                <a:ln w="5239" cap="flat">
                  <a:noFill/>
                  <a:prstDash val="solid"/>
                  <a:miter/>
                </a:ln>
              </p:spPr>
              <p:txBody>
                <a:bodyPr rtlCol="1" anchor="ctr"/>
                <a:lstStyle/>
                <a:p>
                  <a:endParaRPr lang="ar-SA"/>
                </a:p>
              </p:txBody>
            </p:sp>
            <p:sp>
              <p:nvSpPr>
                <p:cNvPr id="170" name="شكل حر: شكل 169">
                  <a:extLst>
                    <a:ext uri="{FF2B5EF4-FFF2-40B4-BE49-F238E27FC236}">
                      <a16:creationId xmlns:a16="http://schemas.microsoft.com/office/drawing/2014/main" id="{2C3AC9D0-A038-4CCB-859B-B9771E1D81EE}"/>
                    </a:ext>
                  </a:extLst>
                </p:cNvPr>
                <p:cNvSpPr/>
                <p:nvPr/>
              </p:nvSpPr>
              <p:spPr>
                <a:xfrm>
                  <a:off x="6179031" y="2772879"/>
                  <a:ext cx="496246" cy="85080"/>
                </a:xfrm>
                <a:custGeom>
                  <a:avLst/>
                  <a:gdLst>
                    <a:gd name="connsiteX0" fmla="*/ 10493 w 496246"/>
                    <a:gd name="connsiteY0" fmla="*/ 85081 h 85080"/>
                    <a:gd name="connsiteX1" fmla="*/ 96 w 496246"/>
                    <a:gd name="connsiteY1" fmla="*/ 75980 h 85080"/>
                    <a:gd name="connsiteX2" fmla="*/ 9102 w 496246"/>
                    <a:gd name="connsiteY2" fmla="*/ 64170 h 85080"/>
                    <a:gd name="connsiteX3" fmla="*/ 484341 w 496246"/>
                    <a:gd name="connsiteY3" fmla="*/ 105 h 85080"/>
                    <a:gd name="connsiteX4" fmla="*/ 496151 w 496246"/>
                    <a:gd name="connsiteY4" fmla="*/ 9111 h 85080"/>
                    <a:gd name="connsiteX5" fmla="*/ 487145 w 496246"/>
                    <a:gd name="connsiteY5" fmla="*/ 20921 h 85080"/>
                    <a:gd name="connsiteX6" fmla="*/ 11906 w 496246"/>
                    <a:gd name="connsiteY6" fmla="*/ 84986 h 85080"/>
                    <a:gd name="connsiteX7" fmla="*/ 10493 w 496246"/>
                    <a:gd name="connsiteY7" fmla="*/ 85081 h 8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6" h="85080">
                      <a:moveTo>
                        <a:pt x="10493" y="85081"/>
                      </a:moveTo>
                      <a:cubicBezTo>
                        <a:pt x="5316" y="85081"/>
                        <a:pt x="810" y="81253"/>
                        <a:pt x="96" y="75980"/>
                      </a:cubicBezTo>
                      <a:cubicBezTo>
                        <a:pt x="-681" y="70235"/>
                        <a:pt x="3352" y="64947"/>
                        <a:pt x="9102" y="64170"/>
                      </a:cubicBezTo>
                      <a:lnTo>
                        <a:pt x="484341" y="105"/>
                      </a:lnTo>
                      <a:cubicBezTo>
                        <a:pt x="490086" y="-714"/>
                        <a:pt x="495379" y="3361"/>
                        <a:pt x="496151" y="9111"/>
                      </a:cubicBezTo>
                      <a:cubicBezTo>
                        <a:pt x="496928" y="14856"/>
                        <a:pt x="492895" y="20144"/>
                        <a:pt x="487145" y="20921"/>
                      </a:cubicBezTo>
                      <a:lnTo>
                        <a:pt x="11906" y="84986"/>
                      </a:lnTo>
                      <a:cubicBezTo>
                        <a:pt x="11433" y="85049"/>
                        <a:pt x="10955" y="85081"/>
                        <a:pt x="10493" y="85081"/>
                      </a:cubicBezTo>
                      <a:close/>
                    </a:path>
                  </a:pathLst>
                </a:custGeom>
                <a:solidFill>
                  <a:srgbClr val="E6E6E6"/>
                </a:solidFill>
                <a:ln w="5239" cap="flat">
                  <a:noFill/>
                  <a:prstDash val="solid"/>
                  <a:miter/>
                </a:ln>
              </p:spPr>
              <p:txBody>
                <a:bodyPr rtlCol="1" anchor="ctr"/>
                <a:lstStyle/>
                <a:p>
                  <a:endParaRPr lang="ar-SA"/>
                </a:p>
              </p:txBody>
            </p:sp>
            <p:sp>
              <p:nvSpPr>
                <p:cNvPr id="171" name="شكل حر: شكل 170">
                  <a:extLst>
                    <a:ext uri="{FF2B5EF4-FFF2-40B4-BE49-F238E27FC236}">
                      <a16:creationId xmlns:a16="http://schemas.microsoft.com/office/drawing/2014/main" id="{7C0EFCCC-7854-4CD5-A8B0-CA6FAA7A218B}"/>
                    </a:ext>
                  </a:extLst>
                </p:cNvPr>
                <p:cNvSpPr/>
                <p:nvPr/>
              </p:nvSpPr>
              <p:spPr>
                <a:xfrm>
                  <a:off x="6177983" y="2849549"/>
                  <a:ext cx="496241" cy="84554"/>
                </a:xfrm>
                <a:custGeom>
                  <a:avLst/>
                  <a:gdLst>
                    <a:gd name="connsiteX0" fmla="*/ 10491 w 496241"/>
                    <a:gd name="connsiteY0" fmla="*/ 84554 h 84554"/>
                    <a:gd name="connsiteX1" fmla="*/ 93 w 496241"/>
                    <a:gd name="connsiteY1" fmla="*/ 75443 h 84554"/>
                    <a:gd name="connsiteX2" fmla="*/ 9110 w 496241"/>
                    <a:gd name="connsiteY2" fmla="*/ 63644 h 84554"/>
                    <a:gd name="connsiteX3" fmla="*/ 484349 w 496241"/>
                    <a:gd name="connsiteY3" fmla="*/ 103 h 84554"/>
                    <a:gd name="connsiteX4" fmla="*/ 496148 w 496241"/>
                    <a:gd name="connsiteY4" fmla="*/ 9120 h 84554"/>
                    <a:gd name="connsiteX5" fmla="*/ 487132 w 496241"/>
                    <a:gd name="connsiteY5" fmla="*/ 20919 h 84554"/>
                    <a:gd name="connsiteX6" fmla="*/ 11893 w 496241"/>
                    <a:gd name="connsiteY6" fmla="*/ 84460 h 84554"/>
                    <a:gd name="connsiteX7" fmla="*/ 10491 w 496241"/>
                    <a:gd name="connsiteY7" fmla="*/ 84554 h 8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1" h="84554">
                      <a:moveTo>
                        <a:pt x="10491" y="84554"/>
                      </a:moveTo>
                      <a:cubicBezTo>
                        <a:pt x="5308" y="84554"/>
                        <a:pt x="797" y="80721"/>
                        <a:pt x="93" y="75443"/>
                      </a:cubicBezTo>
                      <a:cubicBezTo>
                        <a:pt x="-673" y="69693"/>
                        <a:pt x="3360" y="64410"/>
                        <a:pt x="9110" y="63644"/>
                      </a:cubicBezTo>
                      <a:lnTo>
                        <a:pt x="484349" y="103"/>
                      </a:lnTo>
                      <a:cubicBezTo>
                        <a:pt x="490094" y="-710"/>
                        <a:pt x="495382" y="3370"/>
                        <a:pt x="496148" y="9120"/>
                      </a:cubicBezTo>
                      <a:cubicBezTo>
                        <a:pt x="496915" y="14870"/>
                        <a:pt x="492882" y="20153"/>
                        <a:pt x="487132" y="20919"/>
                      </a:cubicBezTo>
                      <a:lnTo>
                        <a:pt x="11893" y="84460"/>
                      </a:lnTo>
                      <a:cubicBezTo>
                        <a:pt x="11420" y="84528"/>
                        <a:pt x="10953" y="84554"/>
                        <a:pt x="10491" y="84554"/>
                      </a:cubicBezTo>
                      <a:close/>
                    </a:path>
                  </a:pathLst>
                </a:custGeom>
                <a:solidFill>
                  <a:srgbClr val="E6E6E6"/>
                </a:solidFill>
                <a:ln w="5239" cap="flat">
                  <a:noFill/>
                  <a:prstDash val="solid"/>
                  <a:miter/>
                </a:ln>
              </p:spPr>
              <p:txBody>
                <a:bodyPr rtlCol="1" anchor="ctr"/>
                <a:lstStyle/>
                <a:p>
                  <a:endParaRPr lang="ar-SA"/>
                </a:p>
              </p:txBody>
            </p:sp>
            <p:sp>
              <p:nvSpPr>
                <p:cNvPr id="172" name="شكل حر: شكل 171">
                  <a:extLst>
                    <a:ext uri="{FF2B5EF4-FFF2-40B4-BE49-F238E27FC236}">
                      <a16:creationId xmlns:a16="http://schemas.microsoft.com/office/drawing/2014/main" id="{9C1C596C-5286-457C-B7D6-B72D5AF21885}"/>
                    </a:ext>
                  </a:extLst>
                </p:cNvPr>
                <p:cNvSpPr/>
                <p:nvPr/>
              </p:nvSpPr>
              <p:spPr>
                <a:xfrm>
                  <a:off x="6176934" y="2926218"/>
                  <a:ext cx="496249" cy="84027"/>
                </a:xfrm>
                <a:custGeom>
                  <a:avLst/>
                  <a:gdLst>
                    <a:gd name="connsiteX0" fmla="*/ 10489 w 496249"/>
                    <a:gd name="connsiteY0" fmla="*/ 84028 h 84027"/>
                    <a:gd name="connsiteX1" fmla="*/ 92 w 496249"/>
                    <a:gd name="connsiteY1" fmla="*/ 74906 h 84027"/>
                    <a:gd name="connsiteX2" fmla="*/ 9124 w 496249"/>
                    <a:gd name="connsiteY2" fmla="*/ 63117 h 84027"/>
                    <a:gd name="connsiteX3" fmla="*/ 484363 w 496249"/>
                    <a:gd name="connsiteY3" fmla="*/ 102 h 84027"/>
                    <a:gd name="connsiteX4" fmla="*/ 496158 w 496249"/>
                    <a:gd name="connsiteY4" fmla="*/ 9134 h 84027"/>
                    <a:gd name="connsiteX5" fmla="*/ 487125 w 496249"/>
                    <a:gd name="connsiteY5" fmla="*/ 20923 h 84027"/>
                    <a:gd name="connsiteX6" fmla="*/ 11886 w 496249"/>
                    <a:gd name="connsiteY6" fmla="*/ 83938 h 84027"/>
                    <a:gd name="connsiteX7" fmla="*/ 10489 w 496249"/>
                    <a:gd name="connsiteY7" fmla="*/ 84028 h 84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9" h="84027">
                      <a:moveTo>
                        <a:pt x="10489" y="84028"/>
                      </a:moveTo>
                      <a:cubicBezTo>
                        <a:pt x="5301" y="84028"/>
                        <a:pt x="791" y="80189"/>
                        <a:pt x="92" y="74906"/>
                      </a:cubicBezTo>
                      <a:cubicBezTo>
                        <a:pt x="-669" y="69156"/>
                        <a:pt x="3374" y="63878"/>
                        <a:pt x="9124" y="63117"/>
                      </a:cubicBezTo>
                      <a:lnTo>
                        <a:pt x="484363" y="102"/>
                      </a:lnTo>
                      <a:cubicBezTo>
                        <a:pt x="490108" y="-707"/>
                        <a:pt x="495396" y="3384"/>
                        <a:pt x="496158" y="9134"/>
                      </a:cubicBezTo>
                      <a:cubicBezTo>
                        <a:pt x="496919" y="14884"/>
                        <a:pt x="492875" y="20162"/>
                        <a:pt x="487125" y="20923"/>
                      </a:cubicBezTo>
                      <a:lnTo>
                        <a:pt x="11886" y="83938"/>
                      </a:lnTo>
                      <a:cubicBezTo>
                        <a:pt x="11414" y="84001"/>
                        <a:pt x="10946" y="84028"/>
                        <a:pt x="10489" y="84028"/>
                      </a:cubicBezTo>
                      <a:close/>
                    </a:path>
                  </a:pathLst>
                </a:custGeom>
                <a:solidFill>
                  <a:srgbClr val="E6E6E6"/>
                </a:solidFill>
                <a:ln w="5239" cap="flat">
                  <a:noFill/>
                  <a:prstDash val="solid"/>
                  <a:miter/>
                </a:ln>
              </p:spPr>
              <p:txBody>
                <a:bodyPr rtlCol="1" anchor="ctr"/>
                <a:lstStyle/>
                <a:p>
                  <a:endParaRPr lang="ar-SA"/>
                </a:p>
              </p:txBody>
            </p:sp>
          </p:grpSp>
          <p:sp>
            <p:nvSpPr>
              <p:cNvPr id="102" name="شكل حر: شكل 101">
                <a:extLst>
                  <a:ext uri="{FF2B5EF4-FFF2-40B4-BE49-F238E27FC236}">
                    <a16:creationId xmlns:a16="http://schemas.microsoft.com/office/drawing/2014/main" id="{53A7F092-B8E5-47BF-B6E4-8EBDB041CB00}"/>
                  </a:ext>
                </a:extLst>
              </p:cNvPr>
              <p:cNvSpPr/>
              <p:nvPr/>
            </p:nvSpPr>
            <p:spPr>
              <a:xfrm>
                <a:off x="5869733" y="2106898"/>
                <a:ext cx="136532" cy="582889"/>
              </a:xfrm>
              <a:custGeom>
                <a:avLst/>
                <a:gdLst>
                  <a:gd name="connsiteX0" fmla="*/ 136533 w 136532"/>
                  <a:gd name="connsiteY0" fmla="*/ 582890 h 582889"/>
                  <a:gd name="connsiteX1" fmla="*/ 68266 w 136532"/>
                  <a:gd name="connsiteY1" fmla="*/ 535628 h 582889"/>
                  <a:gd name="connsiteX2" fmla="*/ 0 w 136532"/>
                  <a:gd name="connsiteY2" fmla="*/ 582890 h 582889"/>
                  <a:gd name="connsiteX3" fmla="*/ 0 w 136532"/>
                  <a:gd name="connsiteY3" fmla="*/ 0 h 582889"/>
                  <a:gd name="connsiteX4" fmla="*/ 136533 w 136532"/>
                  <a:gd name="connsiteY4" fmla="*/ 0 h 582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32" h="582889">
                    <a:moveTo>
                      <a:pt x="136533" y="582890"/>
                    </a:moveTo>
                    <a:lnTo>
                      <a:pt x="68266" y="535628"/>
                    </a:lnTo>
                    <a:lnTo>
                      <a:pt x="0" y="582890"/>
                    </a:lnTo>
                    <a:lnTo>
                      <a:pt x="0" y="0"/>
                    </a:lnTo>
                    <a:lnTo>
                      <a:pt x="136533" y="0"/>
                    </a:lnTo>
                    <a:close/>
                  </a:path>
                </a:pathLst>
              </a:custGeom>
              <a:solidFill>
                <a:srgbClr val="FF7F8D"/>
              </a:solidFill>
              <a:ln w="5239" cap="flat">
                <a:noFill/>
                <a:prstDash val="solid"/>
                <a:miter/>
              </a:ln>
            </p:spPr>
            <p:txBody>
              <a:bodyPr rtlCol="1" anchor="ctr"/>
              <a:lstStyle/>
              <a:p>
                <a:endParaRPr lang="ar-SA"/>
              </a:p>
            </p:txBody>
          </p:sp>
        </p:grpSp>
      </p:grpSp>
      <p:sp>
        <p:nvSpPr>
          <p:cNvPr id="241" name="مربع نص 240">
            <a:extLst>
              <a:ext uri="{FF2B5EF4-FFF2-40B4-BE49-F238E27FC236}">
                <a16:creationId xmlns:a16="http://schemas.microsoft.com/office/drawing/2014/main" id="{BF991983-0F66-43CE-AE92-7889CA41A22D}"/>
              </a:ext>
            </a:extLst>
          </p:cNvPr>
          <p:cNvSpPr txBox="1"/>
          <p:nvPr/>
        </p:nvSpPr>
        <p:spPr>
          <a:xfrm>
            <a:off x="5814059" y="2250284"/>
            <a:ext cx="1887855" cy="732508"/>
          </a:xfrm>
          <a:prstGeom prst="rect">
            <a:avLst/>
          </a:prstGeom>
          <a:noFill/>
        </p:spPr>
        <p:txBody>
          <a:bodyPr wrap="square">
            <a:spAutoFit/>
          </a:bodyPr>
          <a:lstStyle/>
          <a:p>
            <a:pPr algn="ctr">
              <a:lnSpc>
                <a:spcPct val="130000"/>
              </a:lnSpc>
            </a:pPr>
            <a:r>
              <a:rPr lang="ar-SA" sz="3200" dirty="0">
                <a:solidFill>
                  <a:srgbClr val="742C62"/>
                </a:solidFill>
              </a:rPr>
              <a:t>تحديد المهام</a:t>
            </a:r>
          </a:p>
        </p:txBody>
      </p:sp>
      <p:pic>
        <p:nvPicPr>
          <p:cNvPr id="242" name="صورة 241">
            <a:extLst>
              <a:ext uri="{FF2B5EF4-FFF2-40B4-BE49-F238E27FC236}">
                <a16:creationId xmlns:a16="http://schemas.microsoft.com/office/drawing/2014/main" id="{06CB9A13-2C0F-4E44-92BC-C4ECB73DF7A1}"/>
              </a:ext>
            </a:extLst>
          </p:cNvPr>
          <p:cNvPicPr>
            <a:picLocks noChangeAspect="1"/>
          </p:cNvPicPr>
          <p:nvPr/>
        </p:nvPicPr>
        <p:blipFill>
          <a:blip r:embed="rId5"/>
          <a:stretch>
            <a:fillRect/>
          </a:stretch>
        </p:blipFill>
        <p:spPr>
          <a:xfrm>
            <a:off x="4466836" y="2928395"/>
            <a:ext cx="1525606" cy="2459620"/>
          </a:xfrm>
          <a:prstGeom prst="rect">
            <a:avLst/>
          </a:prstGeom>
        </p:spPr>
      </p:pic>
    </p:spTree>
    <p:extLst>
      <p:ext uri="{BB962C8B-B14F-4D97-AF65-F5344CB8AC3E}">
        <p14:creationId xmlns:p14="http://schemas.microsoft.com/office/powerpoint/2010/main" val="1371448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DFDE"/>
        </a:solidFill>
        <a:effectLst/>
      </p:bgPr>
    </p:bg>
    <p:spTree>
      <p:nvGrpSpPr>
        <p:cNvPr id="1" name=""/>
        <p:cNvGrpSpPr/>
        <p:nvPr/>
      </p:nvGrpSpPr>
      <p:grpSpPr>
        <a:xfrm>
          <a:off x="0" y="0"/>
          <a:ext cx="0" cy="0"/>
          <a:chOff x="0" y="0"/>
          <a:chExt cx="0" cy="0"/>
        </a:xfrm>
      </p:grpSpPr>
      <p:sp>
        <p:nvSpPr>
          <p:cNvPr id="7" name="شكل حر: شكل 6">
            <a:extLst>
              <a:ext uri="{FF2B5EF4-FFF2-40B4-BE49-F238E27FC236}">
                <a16:creationId xmlns:a16="http://schemas.microsoft.com/office/drawing/2014/main" id="{04F34A83-9EC0-4B60-81F9-7A7F85EAD44A}"/>
              </a:ext>
            </a:extLst>
          </p:cNvPr>
          <p:cNvSpPr/>
          <p:nvPr/>
        </p:nvSpPr>
        <p:spPr>
          <a:xfrm>
            <a:off x="9563104" y="429633"/>
            <a:ext cx="2238043" cy="2204816"/>
          </a:xfrm>
          <a:custGeom>
            <a:avLst/>
            <a:gdLst>
              <a:gd name="connsiteX0" fmla="*/ 1297936 w 2239843"/>
              <a:gd name="connsiteY0" fmla="*/ 98688 h 2260379"/>
              <a:gd name="connsiteX1" fmla="*/ 2232656 w 2239843"/>
              <a:gd name="connsiteY1" fmla="*/ 1246768 h 2260379"/>
              <a:gd name="connsiteX2" fmla="*/ 1684016 w 2239843"/>
              <a:gd name="connsiteY2" fmla="*/ 2069728 h 2260379"/>
              <a:gd name="connsiteX3" fmla="*/ 850896 w 2239843"/>
              <a:gd name="connsiteY3" fmla="*/ 2151008 h 2260379"/>
              <a:gd name="connsiteX4" fmla="*/ 7616 w 2239843"/>
              <a:gd name="connsiteY4" fmla="*/ 769248 h 2260379"/>
              <a:gd name="connsiteX5" fmla="*/ 485136 w 2239843"/>
              <a:gd name="connsiteY5" fmla="*/ 139328 h 2260379"/>
              <a:gd name="connsiteX6" fmla="*/ 1297936 w 2239843"/>
              <a:gd name="connsiteY6" fmla="*/ 98688 h 2260379"/>
              <a:gd name="connsiteX0" fmla="*/ 1297936 w 2238043"/>
              <a:gd name="connsiteY0" fmla="*/ 98688 h 2157775"/>
              <a:gd name="connsiteX1" fmla="*/ 2232656 w 2238043"/>
              <a:gd name="connsiteY1" fmla="*/ 1246768 h 2157775"/>
              <a:gd name="connsiteX2" fmla="*/ 850896 w 2238043"/>
              <a:gd name="connsiteY2" fmla="*/ 2151008 h 2157775"/>
              <a:gd name="connsiteX3" fmla="*/ 7616 w 2238043"/>
              <a:gd name="connsiteY3" fmla="*/ 769248 h 2157775"/>
              <a:gd name="connsiteX4" fmla="*/ 485136 w 2238043"/>
              <a:gd name="connsiteY4" fmla="*/ 139328 h 2157775"/>
              <a:gd name="connsiteX5" fmla="*/ 1297936 w 2238043"/>
              <a:gd name="connsiteY5" fmla="*/ 98688 h 2157775"/>
              <a:gd name="connsiteX0" fmla="*/ 1297936 w 2238043"/>
              <a:gd name="connsiteY0" fmla="*/ 98688 h 2204816"/>
              <a:gd name="connsiteX1" fmla="*/ 2232656 w 2238043"/>
              <a:gd name="connsiteY1" fmla="*/ 1246768 h 2204816"/>
              <a:gd name="connsiteX2" fmla="*/ 850896 w 2238043"/>
              <a:gd name="connsiteY2" fmla="*/ 2151008 h 2204816"/>
              <a:gd name="connsiteX3" fmla="*/ 7616 w 2238043"/>
              <a:gd name="connsiteY3" fmla="*/ 769248 h 2204816"/>
              <a:gd name="connsiteX4" fmla="*/ 485136 w 2238043"/>
              <a:gd name="connsiteY4" fmla="*/ 139328 h 2204816"/>
              <a:gd name="connsiteX5" fmla="*/ 1297936 w 2238043"/>
              <a:gd name="connsiteY5" fmla="*/ 98688 h 220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8043" h="2204816">
                <a:moveTo>
                  <a:pt x="1297936" y="98688"/>
                </a:moveTo>
                <a:cubicBezTo>
                  <a:pt x="1589189" y="283261"/>
                  <a:pt x="2307163" y="904715"/>
                  <a:pt x="2232656" y="1246768"/>
                </a:cubicBezTo>
                <a:cubicBezTo>
                  <a:pt x="2158149" y="1588821"/>
                  <a:pt x="1435096" y="2423635"/>
                  <a:pt x="850896" y="2151008"/>
                </a:cubicBezTo>
                <a:cubicBezTo>
                  <a:pt x="266696" y="1878381"/>
                  <a:pt x="68576" y="1104528"/>
                  <a:pt x="7616" y="769248"/>
                </a:cubicBezTo>
                <a:cubicBezTo>
                  <a:pt x="-53344" y="433968"/>
                  <a:pt x="265003" y="254475"/>
                  <a:pt x="485136" y="139328"/>
                </a:cubicBezTo>
                <a:cubicBezTo>
                  <a:pt x="705269" y="24181"/>
                  <a:pt x="1006683" y="-85885"/>
                  <a:pt x="1297936" y="98688"/>
                </a:cubicBezTo>
                <a:close/>
              </a:path>
            </a:pathLst>
          </a:custGeom>
          <a:solidFill>
            <a:srgbClr val="A6E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شكل حر: شكل 7">
            <a:extLst>
              <a:ext uri="{FF2B5EF4-FFF2-40B4-BE49-F238E27FC236}">
                <a16:creationId xmlns:a16="http://schemas.microsoft.com/office/drawing/2014/main" id="{7D491AE9-538C-4C21-B0C1-3D0004632857}"/>
              </a:ext>
            </a:extLst>
          </p:cNvPr>
          <p:cNvSpPr/>
          <p:nvPr/>
        </p:nvSpPr>
        <p:spPr>
          <a:xfrm>
            <a:off x="10492920" y="4809583"/>
            <a:ext cx="2243524" cy="1836421"/>
          </a:xfrm>
          <a:custGeom>
            <a:avLst/>
            <a:gdLst>
              <a:gd name="connsiteX0" fmla="*/ 1871800 w 2243524"/>
              <a:gd name="connsiteY0" fmla="*/ 77377 h 1836421"/>
              <a:gd name="connsiteX1" fmla="*/ 1262200 w 2243524"/>
              <a:gd name="connsiteY1" fmla="*/ 118017 h 1836421"/>
              <a:gd name="connsiteX2" fmla="*/ 500200 w 2243524"/>
              <a:gd name="connsiteY2" fmla="*/ 534577 h 1836421"/>
              <a:gd name="connsiteX3" fmla="*/ 2360 w 2243524"/>
              <a:gd name="connsiteY3" fmla="*/ 1428657 h 1836421"/>
              <a:gd name="connsiteX4" fmla="*/ 357960 w 2243524"/>
              <a:gd name="connsiteY4" fmla="*/ 1835057 h 1836421"/>
              <a:gd name="connsiteX5" fmla="*/ 1333320 w 2243524"/>
              <a:gd name="connsiteY5" fmla="*/ 1306737 h 1836421"/>
              <a:gd name="connsiteX6" fmla="*/ 2227400 w 2243524"/>
              <a:gd name="connsiteY6" fmla="*/ 1073057 h 1836421"/>
              <a:gd name="connsiteX7" fmla="*/ 1871800 w 2243524"/>
              <a:gd name="connsiteY7" fmla="*/ 77377 h 183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3524" h="1836421">
                <a:moveTo>
                  <a:pt x="1871800" y="77377"/>
                </a:moveTo>
                <a:cubicBezTo>
                  <a:pt x="1710933" y="-81796"/>
                  <a:pt x="1490800" y="41817"/>
                  <a:pt x="1262200" y="118017"/>
                </a:cubicBezTo>
                <a:cubicBezTo>
                  <a:pt x="1033600" y="194217"/>
                  <a:pt x="710173" y="316137"/>
                  <a:pt x="500200" y="534577"/>
                </a:cubicBezTo>
                <a:cubicBezTo>
                  <a:pt x="290227" y="753017"/>
                  <a:pt x="26067" y="1211910"/>
                  <a:pt x="2360" y="1428657"/>
                </a:cubicBezTo>
                <a:cubicBezTo>
                  <a:pt x="-21347" y="1645404"/>
                  <a:pt x="136133" y="1855377"/>
                  <a:pt x="357960" y="1835057"/>
                </a:cubicBezTo>
                <a:cubicBezTo>
                  <a:pt x="579787" y="1814737"/>
                  <a:pt x="1021747" y="1433737"/>
                  <a:pt x="1333320" y="1306737"/>
                </a:cubicBezTo>
                <a:cubicBezTo>
                  <a:pt x="1644893" y="1179737"/>
                  <a:pt x="2141040" y="1274564"/>
                  <a:pt x="2227400" y="1073057"/>
                </a:cubicBezTo>
                <a:cubicBezTo>
                  <a:pt x="2313760" y="871550"/>
                  <a:pt x="2032667" y="236550"/>
                  <a:pt x="1871800" y="77377"/>
                </a:cubicBezTo>
                <a:close/>
              </a:path>
            </a:pathLst>
          </a:custGeom>
          <a:solidFill>
            <a:srgbClr val="FF7F8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شكل حر: شكل 8">
            <a:extLst>
              <a:ext uri="{FF2B5EF4-FFF2-40B4-BE49-F238E27FC236}">
                <a16:creationId xmlns:a16="http://schemas.microsoft.com/office/drawing/2014/main" id="{C8B70419-674E-408C-BA40-75A92326E929}"/>
              </a:ext>
            </a:extLst>
          </p:cNvPr>
          <p:cNvSpPr/>
          <p:nvPr/>
        </p:nvSpPr>
        <p:spPr>
          <a:xfrm>
            <a:off x="-551240" y="223509"/>
            <a:ext cx="1882319" cy="1648218"/>
          </a:xfrm>
          <a:custGeom>
            <a:avLst/>
            <a:gdLst>
              <a:gd name="connsiteX0" fmla="*/ 94040 w 1882319"/>
              <a:gd name="connsiteY0" fmla="*/ 426731 h 1648218"/>
              <a:gd name="connsiteX1" fmla="*/ 683320 w 1882319"/>
              <a:gd name="connsiteY1" fmla="*/ 11 h 1648218"/>
              <a:gd name="connsiteX2" fmla="*/ 1607880 w 1882319"/>
              <a:gd name="connsiteY2" fmla="*/ 436891 h 1648218"/>
              <a:gd name="connsiteX3" fmla="*/ 1861880 w 1882319"/>
              <a:gd name="connsiteY3" fmla="*/ 975371 h 1648218"/>
              <a:gd name="connsiteX4" fmla="*/ 1171000 w 1882319"/>
              <a:gd name="connsiteY4" fmla="*/ 1605291 h 1648218"/>
              <a:gd name="connsiteX5" fmla="*/ 114360 w 1882319"/>
              <a:gd name="connsiteY5" fmla="*/ 1463051 h 1648218"/>
              <a:gd name="connsiteX6" fmla="*/ 94040 w 1882319"/>
              <a:gd name="connsiteY6" fmla="*/ 426731 h 1648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2319" h="1648218">
                <a:moveTo>
                  <a:pt x="94040" y="426731"/>
                </a:moveTo>
                <a:cubicBezTo>
                  <a:pt x="188867" y="182891"/>
                  <a:pt x="431013" y="-1682"/>
                  <a:pt x="683320" y="11"/>
                </a:cubicBezTo>
                <a:cubicBezTo>
                  <a:pt x="935627" y="1704"/>
                  <a:pt x="1411453" y="274331"/>
                  <a:pt x="1607880" y="436891"/>
                </a:cubicBezTo>
                <a:cubicBezTo>
                  <a:pt x="1804307" y="599451"/>
                  <a:pt x="1934693" y="780638"/>
                  <a:pt x="1861880" y="975371"/>
                </a:cubicBezTo>
                <a:cubicBezTo>
                  <a:pt x="1789067" y="1170104"/>
                  <a:pt x="1462253" y="1524011"/>
                  <a:pt x="1171000" y="1605291"/>
                </a:cubicBezTo>
                <a:cubicBezTo>
                  <a:pt x="879747" y="1686571"/>
                  <a:pt x="295547" y="1659478"/>
                  <a:pt x="114360" y="1463051"/>
                </a:cubicBezTo>
                <a:cubicBezTo>
                  <a:pt x="-66827" y="1266624"/>
                  <a:pt x="-787" y="670571"/>
                  <a:pt x="94040" y="426731"/>
                </a:cubicBezTo>
                <a:close/>
              </a:path>
            </a:pathLst>
          </a:custGeom>
          <a:solidFill>
            <a:srgbClr val="742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شكل حر: شكل 9">
            <a:extLst>
              <a:ext uri="{FF2B5EF4-FFF2-40B4-BE49-F238E27FC236}">
                <a16:creationId xmlns:a16="http://schemas.microsoft.com/office/drawing/2014/main" id="{2AEEF5BE-C344-4D57-9215-C0F1E4A8EF06}"/>
              </a:ext>
            </a:extLst>
          </p:cNvPr>
          <p:cNvSpPr/>
          <p:nvPr/>
        </p:nvSpPr>
        <p:spPr>
          <a:xfrm>
            <a:off x="-104120" y="4902300"/>
            <a:ext cx="1588721" cy="1519990"/>
          </a:xfrm>
          <a:custGeom>
            <a:avLst/>
            <a:gdLst>
              <a:gd name="connsiteX0" fmla="*/ 138294 w 1588721"/>
              <a:gd name="connsiteY0" fmla="*/ 218340 h 1519990"/>
              <a:gd name="connsiteX1" fmla="*/ 849494 w 1588721"/>
              <a:gd name="connsiteY1" fmla="*/ 4980 h 1519990"/>
              <a:gd name="connsiteX2" fmla="*/ 1418454 w 1588721"/>
              <a:gd name="connsiteY2" fmla="*/ 360580 h 1519990"/>
              <a:gd name="connsiteX3" fmla="*/ 1570854 w 1588721"/>
              <a:gd name="connsiteY3" fmla="*/ 1173380 h 1519990"/>
              <a:gd name="connsiteX4" fmla="*/ 1073014 w 1588721"/>
              <a:gd name="connsiteY4" fmla="*/ 1518820 h 1519990"/>
              <a:gd name="connsiteX5" fmla="*/ 87494 w 1588721"/>
              <a:gd name="connsiteY5" fmla="*/ 1071780 h 1519990"/>
              <a:gd name="connsiteX6" fmla="*/ 138294 w 1588721"/>
              <a:gd name="connsiteY6" fmla="*/ 218340 h 151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8721" h="1519990">
                <a:moveTo>
                  <a:pt x="138294" y="218340"/>
                </a:moveTo>
                <a:cubicBezTo>
                  <a:pt x="265294" y="40540"/>
                  <a:pt x="636134" y="-18727"/>
                  <a:pt x="849494" y="4980"/>
                </a:cubicBezTo>
                <a:cubicBezTo>
                  <a:pt x="1062854" y="28687"/>
                  <a:pt x="1298227" y="165847"/>
                  <a:pt x="1418454" y="360580"/>
                </a:cubicBezTo>
                <a:cubicBezTo>
                  <a:pt x="1538681" y="555313"/>
                  <a:pt x="1628427" y="980340"/>
                  <a:pt x="1570854" y="1173380"/>
                </a:cubicBezTo>
                <a:cubicBezTo>
                  <a:pt x="1513281" y="1366420"/>
                  <a:pt x="1320241" y="1535753"/>
                  <a:pt x="1073014" y="1518820"/>
                </a:cubicBezTo>
                <a:cubicBezTo>
                  <a:pt x="825787" y="1501887"/>
                  <a:pt x="246667" y="1285140"/>
                  <a:pt x="87494" y="1071780"/>
                </a:cubicBezTo>
                <a:cubicBezTo>
                  <a:pt x="-71679" y="858420"/>
                  <a:pt x="11294" y="396140"/>
                  <a:pt x="138294" y="218340"/>
                </a:cubicBezTo>
                <a:close/>
              </a:path>
            </a:pathLst>
          </a:custGeom>
          <a:solidFill>
            <a:srgbClr val="FFE59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شكل حر: شكل 16">
            <a:extLst>
              <a:ext uri="{FF2B5EF4-FFF2-40B4-BE49-F238E27FC236}">
                <a16:creationId xmlns:a16="http://schemas.microsoft.com/office/drawing/2014/main" id="{917C632E-2C3C-4FAB-925C-610217C97062}"/>
              </a:ext>
            </a:extLst>
          </p:cNvPr>
          <p:cNvSpPr/>
          <p:nvPr/>
        </p:nvSpPr>
        <p:spPr>
          <a:xfrm rot="2443668">
            <a:off x="9350753" y="521092"/>
            <a:ext cx="1580905" cy="770066"/>
          </a:xfrm>
          <a:custGeom>
            <a:avLst/>
            <a:gdLst>
              <a:gd name="connsiteX0" fmla="*/ 3070860 w 3070860"/>
              <a:gd name="connsiteY0" fmla="*/ 127719 h 1157598"/>
              <a:gd name="connsiteX1" fmla="*/ 2034540 w 3070860"/>
              <a:gd name="connsiteY1" fmla="*/ 74379 h 1157598"/>
              <a:gd name="connsiteX2" fmla="*/ 2103120 w 3070860"/>
              <a:gd name="connsiteY2" fmla="*/ 1011639 h 1157598"/>
              <a:gd name="connsiteX3" fmla="*/ 2263140 w 3070860"/>
              <a:gd name="connsiteY3" fmla="*/ 661119 h 1157598"/>
              <a:gd name="connsiteX4" fmla="*/ 1424940 w 3070860"/>
              <a:gd name="connsiteY4" fmla="*/ 310599 h 1157598"/>
              <a:gd name="connsiteX5" fmla="*/ 1181100 w 3070860"/>
              <a:gd name="connsiteY5" fmla="*/ 1049739 h 1157598"/>
              <a:gd name="connsiteX6" fmla="*/ 1493520 w 3070860"/>
              <a:gd name="connsiteY6" fmla="*/ 1019259 h 1157598"/>
              <a:gd name="connsiteX7" fmla="*/ 624840 w 3070860"/>
              <a:gd name="connsiteY7" fmla="*/ 493479 h 1157598"/>
              <a:gd name="connsiteX8" fmla="*/ 373380 w 3070860"/>
              <a:gd name="connsiteY8" fmla="*/ 1141179 h 1157598"/>
              <a:gd name="connsiteX9" fmla="*/ 518160 w 3070860"/>
              <a:gd name="connsiteY9" fmla="*/ 935439 h 1157598"/>
              <a:gd name="connsiteX10" fmla="*/ 0 w 3070860"/>
              <a:gd name="connsiteY10" fmla="*/ 623019 h 1157598"/>
              <a:gd name="connsiteX0" fmla="*/ 3070860 w 3070860"/>
              <a:gd name="connsiteY0" fmla="*/ 213527 h 1243406"/>
              <a:gd name="connsiteX1" fmla="*/ 2034540 w 3070860"/>
              <a:gd name="connsiteY1" fmla="*/ 160187 h 1243406"/>
              <a:gd name="connsiteX2" fmla="*/ 2103120 w 3070860"/>
              <a:gd name="connsiteY2" fmla="*/ 1097447 h 1243406"/>
              <a:gd name="connsiteX3" fmla="*/ 2263140 w 3070860"/>
              <a:gd name="connsiteY3" fmla="*/ 746927 h 1243406"/>
              <a:gd name="connsiteX4" fmla="*/ 1424940 w 3070860"/>
              <a:gd name="connsiteY4" fmla="*/ 396407 h 1243406"/>
              <a:gd name="connsiteX5" fmla="*/ 1181100 w 3070860"/>
              <a:gd name="connsiteY5" fmla="*/ 1135547 h 1243406"/>
              <a:gd name="connsiteX6" fmla="*/ 1493520 w 3070860"/>
              <a:gd name="connsiteY6" fmla="*/ 1105067 h 1243406"/>
              <a:gd name="connsiteX7" fmla="*/ 624840 w 3070860"/>
              <a:gd name="connsiteY7" fmla="*/ 579287 h 1243406"/>
              <a:gd name="connsiteX8" fmla="*/ 373380 w 3070860"/>
              <a:gd name="connsiteY8" fmla="*/ 1226987 h 1243406"/>
              <a:gd name="connsiteX9" fmla="*/ 518160 w 3070860"/>
              <a:gd name="connsiteY9" fmla="*/ 1021247 h 1243406"/>
              <a:gd name="connsiteX10" fmla="*/ 0 w 3070860"/>
              <a:gd name="connsiteY10" fmla="*/ 708827 h 1243406"/>
              <a:gd name="connsiteX0" fmla="*/ 3070860 w 3070860"/>
              <a:gd name="connsiteY0" fmla="*/ 134897 h 1164776"/>
              <a:gd name="connsiteX1" fmla="*/ 2034540 w 3070860"/>
              <a:gd name="connsiteY1" fmla="*/ 81557 h 1164776"/>
              <a:gd name="connsiteX2" fmla="*/ 2103120 w 3070860"/>
              <a:gd name="connsiteY2" fmla="*/ 1018817 h 1164776"/>
              <a:gd name="connsiteX3" fmla="*/ 2263140 w 3070860"/>
              <a:gd name="connsiteY3" fmla="*/ 668297 h 1164776"/>
              <a:gd name="connsiteX4" fmla="*/ 1424940 w 3070860"/>
              <a:gd name="connsiteY4" fmla="*/ 317777 h 1164776"/>
              <a:gd name="connsiteX5" fmla="*/ 1181100 w 3070860"/>
              <a:gd name="connsiteY5" fmla="*/ 1056917 h 1164776"/>
              <a:gd name="connsiteX6" fmla="*/ 1493520 w 3070860"/>
              <a:gd name="connsiteY6" fmla="*/ 1026437 h 1164776"/>
              <a:gd name="connsiteX7" fmla="*/ 624840 w 3070860"/>
              <a:gd name="connsiteY7" fmla="*/ 500657 h 1164776"/>
              <a:gd name="connsiteX8" fmla="*/ 373380 w 3070860"/>
              <a:gd name="connsiteY8" fmla="*/ 1148357 h 1164776"/>
              <a:gd name="connsiteX9" fmla="*/ 518160 w 3070860"/>
              <a:gd name="connsiteY9" fmla="*/ 942617 h 1164776"/>
              <a:gd name="connsiteX10" fmla="*/ 0 w 3070860"/>
              <a:gd name="connsiteY10" fmla="*/ 630197 h 1164776"/>
              <a:gd name="connsiteX0" fmla="*/ 2905756 w 2905756"/>
              <a:gd name="connsiteY0" fmla="*/ 338713 h 1103362"/>
              <a:gd name="connsiteX1" fmla="*/ 2034540 w 2905756"/>
              <a:gd name="connsiteY1" fmla="*/ 20143 h 1103362"/>
              <a:gd name="connsiteX2" fmla="*/ 2103120 w 2905756"/>
              <a:gd name="connsiteY2" fmla="*/ 957403 h 1103362"/>
              <a:gd name="connsiteX3" fmla="*/ 2263140 w 2905756"/>
              <a:gd name="connsiteY3" fmla="*/ 606883 h 1103362"/>
              <a:gd name="connsiteX4" fmla="*/ 1424940 w 2905756"/>
              <a:gd name="connsiteY4" fmla="*/ 256363 h 1103362"/>
              <a:gd name="connsiteX5" fmla="*/ 1181100 w 2905756"/>
              <a:gd name="connsiteY5" fmla="*/ 995503 h 1103362"/>
              <a:gd name="connsiteX6" fmla="*/ 1493520 w 2905756"/>
              <a:gd name="connsiteY6" fmla="*/ 965023 h 1103362"/>
              <a:gd name="connsiteX7" fmla="*/ 624840 w 2905756"/>
              <a:gd name="connsiteY7" fmla="*/ 439243 h 1103362"/>
              <a:gd name="connsiteX8" fmla="*/ 373380 w 2905756"/>
              <a:gd name="connsiteY8" fmla="*/ 1086943 h 1103362"/>
              <a:gd name="connsiteX9" fmla="*/ 518160 w 2905756"/>
              <a:gd name="connsiteY9" fmla="*/ 881203 h 1103362"/>
              <a:gd name="connsiteX10" fmla="*/ 0 w 2905756"/>
              <a:gd name="connsiteY10" fmla="*/ 568783 h 1103362"/>
              <a:gd name="connsiteX0" fmla="*/ 2905756 w 2905756"/>
              <a:gd name="connsiteY0" fmla="*/ 357838 h 1122487"/>
              <a:gd name="connsiteX1" fmla="*/ 2034540 w 2905756"/>
              <a:gd name="connsiteY1" fmla="*/ 39268 h 1122487"/>
              <a:gd name="connsiteX2" fmla="*/ 2103120 w 2905756"/>
              <a:gd name="connsiteY2" fmla="*/ 976528 h 1122487"/>
              <a:gd name="connsiteX3" fmla="*/ 2263140 w 2905756"/>
              <a:gd name="connsiteY3" fmla="*/ 626008 h 1122487"/>
              <a:gd name="connsiteX4" fmla="*/ 1424940 w 2905756"/>
              <a:gd name="connsiteY4" fmla="*/ 275488 h 1122487"/>
              <a:gd name="connsiteX5" fmla="*/ 1181100 w 2905756"/>
              <a:gd name="connsiteY5" fmla="*/ 1014628 h 1122487"/>
              <a:gd name="connsiteX6" fmla="*/ 1493520 w 2905756"/>
              <a:gd name="connsiteY6" fmla="*/ 984148 h 1122487"/>
              <a:gd name="connsiteX7" fmla="*/ 624840 w 2905756"/>
              <a:gd name="connsiteY7" fmla="*/ 458368 h 1122487"/>
              <a:gd name="connsiteX8" fmla="*/ 373380 w 2905756"/>
              <a:gd name="connsiteY8" fmla="*/ 1106068 h 1122487"/>
              <a:gd name="connsiteX9" fmla="*/ 518160 w 2905756"/>
              <a:gd name="connsiteY9" fmla="*/ 900328 h 1122487"/>
              <a:gd name="connsiteX10" fmla="*/ 0 w 2905756"/>
              <a:gd name="connsiteY10" fmla="*/ 587908 h 1122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5756" h="1147487">
                <a:moveTo>
                  <a:pt x="2905756" y="382838"/>
                </a:moveTo>
                <a:cubicBezTo>
                  <a:pt x="2786887" y="59003"/>
                  <a:pt x="2276442" y="-97198"/>
                  <a:pt x="2034540" y="64268"/>
                </a:cubicBezTo>
                <a:cubicBezTo>
                  <a:pt x="1792638" y="225734"/>
                  <a:pt x="2065020" y="903738"/>
                  <a:pt x="2103120" y="1001528"/>
                </a:cubicBezTo>
                <a:cubicBezTo>
                  <a:pt x="2141220" y="1099318"/>
                  <a:pt x="2376170" y="767848"/>
                  <a:pt x="2263140" y="651008"/>
                </a:cubicBezTo>
                <a:cubicBezTo>
                  <a:pt x="2150110" y="534168"/>
                  <a:pt x="1725490" y="157961"/>
                  <a:pt x="1424940" y="300488"/>
                </a:cubicBezTo>
                <a:cubicBezTo>
                  <a:pt x="1124390" y="443015"/>
                  <a:pt x="1169670" y="921518"/>
                  <a:pt x="1181100" y="1039628"/>
                </a:cubicBezTo>
                <a:cubicBezTo>
                  <a:pt x="1192530" y="1157738"/>
                  <a:pt x="1586230" y="1101858"/>
                  <a:pt x="1493520" y="1009148"/>
                </a:cubicBezTo>
                <a:cubicBezTo>
                  <a:pt x="1400810" y="916438"/>
                  <a:pt x="929428" y="446681"/>
                  <a:pt x="624840" y="483368"/>
                </a:cubicBezTo>
                <a:cubicBezTo>
                  <a:pt x="320252" y="520055"/>
                  <a:pt x="391160" y="1057408"/>
                  <a:pt x="373380" y="1131068"/>
                </a:cubicBezTo>
                <a:cubicBezTo>
                  <a:pt x="355600" y="1204728"/>
                  <a:pt x="580390" y="1011688"/>
                  <a:pt x="518160" y="925328"/>
                </a:cubicBezTo>
                <a:cubicBezTo>
                  <a:pt x="455930" y="838968"/>
                  <a:pt x="227965" y="725938"/>
                  <a:pt x="0" y="612908"/>
                </a:cubicBezTo>
              </a:path>
            </a:pathLst>
          </a:custGeom>
          <a:noFill/>
          <a:ln w="38100">
            <a:solidFill>
              <a:srgbClr val="742C6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شكل حر: شكل 17">
            <a:extLst>
              <a:ext uri="{FF2B5EF4-FFF2-40B4-BE49-F238E27FC236}">
                <a16:creationId xmlns:a16="http://schemas.microsoft.com/office/drawing/2014/main" id="{6BD793D1-B608-45E1-8D77-DB2D96521206}"/>
              </a:ext>
            </a:extLst>
          </p:cNvPr>
          <p:cNvSpPr/>
          <p:nvPr/>
        </p:nvSpPr>
        <p:spPr>
          <a:xfrm rot="19486583">
            <a:off x="10384436" y="5660713"/>
            <a:ext cx="728439" cy="770066"/>
          </a:xfrm>
          <a:custGeom>
            <a:avLst/>
            <a:gdLst>
              <a:gd name="connsiteX0" fmla="*/ 3070860 w 3070860"/>
              <a:gd name="connsiteY0" fmla="*/ 127719 h 1157598"/>
              <a:gd name="connsiteX1" fmla="*/ 2034540 w 3070860"/>
              <a:gd name="connsiteY1" fmla="*/ 74379 h 1157598"/>
              <a:gd name="connsiteX2" fmla="*/ 2103120 w 3070860"/>
              <a:gd name="connsiteY2" fmla="*/ 1011639 h 1157598"/>
              <a:gd name="connsiteX3" fmla="*/ 2263140 w 3070860"/>
              <a:gd name="connsiteY3" fmla="*/ 661119 h 1157598"/>
              <a:gd name="connsiteX4" fmla="*/ 1424940 w 3070860"/>
              <a:gd name="connsiteY4" fmla="*/ 310599 h 1157598"/>
              <a:gd name="connsiteX5" fmla="*/ 1181100 w 3070860"/>
              <a:gd name="connsiteY5" fmla="*/ 1049739 h 1157598"/>
              <a:gd name="connsiteX6" fmla="*/ 1493520 w 3070860"/>
              <a:gd name="connsiteY6" fmla="*/ 1019259 h 1157598"/>
              <a:gd name="connsiteX7" fmla="*/ 624840 w 3070860"/>
              <a:gd name="connsiteY7" fmla="*/ 493479 h 1157598"/>
              <a:gd name="connsiteX8" fmla="*/ 373380 w 3070860"/>
              <a:gd name="connsiteY8" fmla="*/ 1141179 h 1157598"/>
              <a:gd name="connsiteX9" fmla="*/ 518160 w 3070860"/>
              <a:gd name="connsiteY9" fmla="*/ 935439 h 1157598"/>
              <a:gd name="connsiteX10" fmla="*/ 0 w 3070860"/>
              <a:gd name="connsiteY10" fmla="*/ 623019 h 1157598"/>
              <a:gd name="connsiteX0" fmla="*/ 3070860 w 3070860"/>
              <a:gd name="connsiteY0" fmla="*/ 213527 h 1243406"/>
              <a:gd name="connsiteX1" fmla="*/ 2034540 w 3070860"/>
              <a:gd name="connsiteY1" fmla="*/ 160187 h 1243406"/>
              <a:gd name="connsiteX2" fmla="*/ 2103120 w 3070860"/>
              <a:gd name="connsiteY2" fmla="*/ 1097447 h 1243406"/>
              <a:gd name="connsiteX3" fmla="*/ 2263140 w 3070860"/>
              <a:gd name="connsiteY3" fmla="*/ 746927 h 1243406"/>
              <a:gd name="connsiteX4" fmla="*/ 1424940 w 3070860"/>
              <a:gd name="connsiteY4" fmla="*/ 396407 h 1243406"/>
              <a:gd name="connsiteX5" fmla="*/ 1181100 w 3070860"/>
              <a:gd name="connsiteY5" fmla="*/ 1135547 h 1243406"/>
              <a:gd name="connsiteX6" fmla="*/ 1493520 w 3070860"/>
              <a:gd name="connsiteY6" fmla="*/ 1105067 h 1243406"/>
              <a:gd name="connsiteX7" fmla="*/ 624840 w 3070860"/>
              <a:gd name="connsiteY7" fmla="*/ 579287 h 1243406"/>
              <a:gd name="connsiteX8" fmla="*/ 373380 w 3070860"/>
              <a:gd name="connsiteY8" fmla="*/ 1226987 h 1243406"/>
              <a:gd name="connsiteX9" fmla="*/ 518160 w 3070860"/>
              <a:gd name="connsiteY9" fmla="*/ 1021247 h 1243406"/>
              <a:gd name="connsiteX10" fmla="*/ 0 w 3070860"/>
              <a:gd name="connsiteY10" fmla="*/ 708827 h 1243406"/>
              <a:gd name="connsiteX0" fmla="*/ 3070860 w 3070860"/>
              <a:gd name="connsiteY0" fmla="*/ 134897 h 1164776"/>
              <a:gd name="connsiteX1" fmla="*/ 2034540 w 3070860"/>
              <a:gd name="connsiteY1" fmla="*/ 81557 h 1164776"/>
              <a:gd name="connsiteX2" fmla="*/ 2103120 w 3070860"/>
              <a:gd name="connsiteY2" fmla="*/ 1018817 h 1164776"/>
              <a:gd name="connsiteX3" fmla="*/ 2263140 w 3070860"/>
              <a:gd name="connsiteY3" fmla="*/ 668297 h 1164776"/>
              <a:gd name="connsiteX4" fmla="*/ 1424940 w 3070860"/>
              <a:gd name="connsiteY4" fmla="*/ 317777 h 1164776"/>
              <a:gd name="connsiteX5" fmla="*/ 1181100 w 3070860"/>
              <a:gd name="connsiteY5" fmla="*/ 1056917 h 1164776"/>
              <a:gd name="connsiteX6" fmla="*/ 1493520 w 3070860"/>
              <a:gd name="connsiteY6" fmla="*/ 1026437 h 1164776"/>
              <a:gd name="connsiteX7" fmla="*/ 624840 w 3070860"/>
              <a:gd name="connsiteY7" fmla="*/ 500657 h 1164776"/>
              <a:gd name="connsiteX8" fmla="*/ 373380 w 3070860"/>
              <a:gd name="connsiteY8" fmla="*/ 1148357 h 1164776"/>
              <a:gd name="connsiteX9" fmla="*/ 518160 w 3070860"/>
              <a:gd name="connsiteY9" fmla="*/ 942617 h 1164776"/>
              <a:gd name="connsiteX10" fmla="*/ 0 w 3070860"/>
              <a:gd name="connsiteY10" fmla="*/ 630197 h 1164776"/>
              <a:gd name="connsiteX0" fmla="*/ 2905756 w 2905756"/>
              <a:gd name="connsiteY0" fmla="*/ 338713 h 1103362"/>
              <a:gd name="connsiteX1" fmla="*/ 2034540 w 2905756"/>
              <a:gd name="connsiteY1" fmla="*/ 20143 h 1103362"/>
              <a:gd name="connsiteX2" fmla="*/ 2103120 w 2905756"/>
              <a:gd name="connsiteY2" fmla="*/ 957403 h 1103362"/>
              <a:gd name="connsiteX3" fmla="*/ 2263140 w 2905756"/>
              <a:gd name="connsiteY3" fmla="*/ 606883 h 1103362"/>
              <a:gd name="connsiteX4" fmla="*/ 1424940 w 2905756"/>
              <a:gd name="connsiteY4" fmla="*/ 256363 h 1103362"/>
              <a:gd name="connsiteX5" fmla="*/ 1181100 w 2905756"/>
              <a:gd name="connsiteY5" fmla="*/ 995503 h 1103362"/>
              <a:gd name="connsiteX6" fmla="*/ 1493520 w 2905756"/>
              <a:gd name="connsiteY6" fmla="*/ 965023 h 1103362"/>
              <a:gd name="connsiteX7" fmla="*/ 624840 w 2905756"/>
              <a:gd name="connsiteY7" fmla="*/ 439243 h 1103362"/>
              <a:gd name="connsiteX8" fmla="*/ 373380 w 2905756"/>
              <a:gd name="connsiteY8" fmla="*/ 1086943 h 1103362"/>
              <a:gd name="connsiteX9" fmla="*/ 518160 w 2905756"/>
              <a:gd name="connsiteY9" fmla="*/ 881203 h 1103362"/>
              <a:gd name="connsiteX10" fmla="*/ 0 w 2905756"/>
              <a:gd name="connsiteY10" fmla="*/ 568783 h 1103362"/>
              <a:gd name="connsiteX0" fmla="*/ 2905756 w 2905756"/>
              <a:gd name="connsiteY0" fmla="*/ 357838 h 1122487"/>
              <a:gd name="connsiteX1" fmla="*/ 2034540 w 2905756"/>
              <a:gd name="connsiteY1" fmla="*/ 39268 h 1122487"/>
              <a:gd name="connsiteX2" fmla="*/ 2103120 w 2905756"/>
              <a:gd name="connsiteY2" fmla="*/ 976528 h 1122487"/>
              <a:gd name="connsiteX3" fmla="*/ 2263140 w 2905756"/>
              <a:gd name="connsiteY3" fmla="*/ 626008 h 1122487"/>
              <a:gd name="connsiteX4" fmla="*/ 1424940 w 2905756"/>
              <a:gd name="connsiteY4" fmla="*/ 275488 h 1122487"/>
              <a:gd name="connsiteX5" fmla="*/ 1181100 w 2905756"/>
              <a:gd name="connsiteY5" fmla="*/ 1014628 h 1122487"/>
              <a:gd name="connsiteX6" fmla="*/ 1493520 w 2905756"/>
              <a:gd name="connsiteY6" fmla="*/ 984148 h 1122487"/>
              <a:gd name="connsiteX7" fmla="*/ 624840 w 2905756"/>
              <a:gd name="connsiteY7" fmla="*/ 458368 h 1122487"/>
              <a:gd name="connsiteX8" fmla="*/ 373380 w 2905756"/>
              <a:gd name="connsiteY8" fmla="*/ 1106068 h 1122487"/>
              <a:gd name="connsiteX9" fmla="*/ 518160 w 2905756"/>
              <a:gd name="connsiteY9" fmla="*/ 900328 h 1122487"/>
              <a:gd name="connsiteX10" fmla="*/ 0 w 2905756"/>
              <a:gd name="connsiteY10" fmla="*/ 587908 h 1122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5756" h="1147487">
                <a:moveTo>
                  <a:pt x="2905756" y="382838"/>
                </a:moveTo>
                <a:cubicBezTo>
                  <a:pt x="2786887" y="59003"/>
                  <a:pt x="2276442" y="-97198"/>
                  <a:pt x="2034540" y="64268"/>
                </a:cubicBezTo>
                <a:cubicBezTo>
                  <a:pt x="1792638" y="225734"/>
                  <a:pt x="2065020" y="903738"/>
                  <a:pt x="2103120" y="1001528"/>
                </a:cubicBezTo>
                <a:cubicBezTo>
                  <a:pt x="2141220" y="1099318"/>
                  <a:pt x="2376170" y="767848"/>
                  <a:pt x="2263140" y="651008"/>
                </a:cubicBezTo>
                <a:cubicBezTo>
                  <a:pt x="2150110" y="534168"/>
                  <a:pt x="1725490" y="157961"/>
                  <a:pt x="1424940" y="300488"/>
                </a:cubicBezTo>
                <a:cubicBezTo>
                  <a:pt x="1124390" y="443015"/>
                  <a:pt x="1169670" y="921518"/>
                  <a:pt x="1181100" y="1039628"/>
                </a:cubicBezTo>
                <a:cubicBezTo>
                  <a:pt x="1192530" y="1157738"/>
                  <a:pt x="1586230" y="1101858"/>
                  <a:pt x="1493520" y="1009148"/>
                </a:cubicBezTo>
                <a:cubicBezTo>
                  <a:pt x="1400810" y="916438"/>
                  <a:pt x="929428" y="446681"/>
                  <a:pt x="624840" y="483368"/>
                </a:cubicBezTo>
                <a:cubicBezTo>
                  <a:pt x="320252" y="520055"/>
                  <a:pt x="391160" y="1057408"/>
                  <a:pt x="373380" y="1131068"/>
                </a:cubicBezTo>
                <a:cubicBezTo>
                  <a:pt x="355600" y="1204728"/>
                  <a:pt x="580390" y="1011688"/>
                  <a:pt x="518160" y="925328"/>
                </a:cubicBezTo>
                <a:cubicBezTo>
                  <a:pt x="455930" y="838968"/>
                  <a:pt x="227965" y="725938"/>
                  <a:pt x="0" y="612908"/>
                </a:cubicBezTo>
              </a:path>
            </a:pathLst>
          </a:custGeom>
          <a:noFill/>
          <a:ln w="38100">
            <a:solidFill>
              <a:srgbClr val="742C6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9" name="شكل حر: شكل 18">
            <a:extLst>
              <a:ext uri="{FF2B5EF4-FFF2-40B4-BE49-F238E27FC236}">
                <a16:creationId xmlns:a16="http://schemas.microsoft.com/office/drawing/2014/main" id="{64DB9AF5-4CAB-4A48-A3C6-EF59FA4E2DAC}"/>
              </a:ext>
            </a:extLst>
          </p:cNvPr>
          <p:cNvSpPr/>
          <p:nvPr/>
        </p:nvSpPr>
        <p:spPr>
          <a:xfrm rot="14180792">
            <a:off x="535343" y="5695312"/>
            <a:ext cx="1062919" cy="759047"/>
          </a:xfrm>
          <a:custGeom>
            <a:avLst/>
            <a:gdLst>
              <a:gd name="connsiteX0" fmla="*/ 3070860 w 3070860"/>
              <a:gd name="connsiteY0" fmla="*/ 127719 h 1157598"/>
              <a:gd name="connsiteX1" fmla="*/ 2034540 w 3070860"/>
              <a:gd name="connsiteY1" fmla="*/ 74379 h 1157598"/>
              <a:gd name="connsiteX2" fmla="*/ 2103120 w 3070860"/>
              <a:gd name="connsiteY2" fmla="*/ 1011639 h 1157598"/>
              <a:gd name="connsiteX3" fmla="*/ 2263140 w 3070860"/>
              <a:gd name="connsiteY3" fmla="*/ 661119 h 1157598"/>
              <a:gd name="connsiteX4" fmla="*/ 1424940 w 3070860"/>
              <a:gd name="connsiteY4" fmla="*/ 310599 h 1157598"/>
              <a:gd name="connsiteX5" fmla="*/ 1181100 w 3070860"/>
              <a:gd name="connsiteY5" fmla="*/ 1049739 h 1157598"/>
              <a:gd name="connsiteX6" fmla="*/ 1493520 w 3070860"/>
              <a:gd name="connsiteY6" fmla="*/ 1019259 h 1157598"/>
              <a:gd name="connsiteX7" fmla="*/ 624840 w 3070860"/>
              <a:gd name="connsiteY7" fmla="*/ 493479 h 1157598"/>
              <a:gd name="connsiteX8" fmla="*/ 373380 w 3070860"/>
              <a:gd name="connsiteY8" fmla="*/ 1141179 h 1157598"/>
              <a:gd name="connsiteX9" fmla="*/ 518160 w 3070860"/>
              <a:gd name="connsiteY9" fmla="*/ 935439 h 1157598"/>
              <a:gd name="connsiteX10" fmla="*/ 0 w 3070860"/>
              <a:gd name="connsiteY10" fmla="*/ 623019 h 1157598"/>
              <a:gd name="connsiteX0" fmla="*/ 3070860 w 3070860"/>
              <a:gd name="connsiteY0" fmla="*/ 213527 h 1243406"/>
              <a:gd name="connsiteX1" fmla="*/ 2034540 w 3070860"/>
              <a:gd name="connsiteY1" fmla="*/ 160187 h 1243406"/>
              <a:gd name="connsiteX2" fmla="*/ 2103120 w 3070860"/>
              <a:gd name="connsiteY2" fmla="*/ 1097447 h 1243406"/>
              <a:gd name="connsiteX3" fmla="*/ 2263140 w 3070860"/>
              <a:gd name="connsiteY3" fmla="*/ 746927 h 1243406"/>
              <a:gd name="connsiteX4" fmla="*/ 1424940 w 3070860"/>
              <a:gd name="connsiteY4" fmla="*/ 396407 h 1243406"/>
              <a:gd name="connsiteX5" fmla="*/ 1181100 w 3070860"/>
              <a:gd name="connsiteY5" fmla="*/ 1135547 h 1243406"/>
              <a:gd name="connsiteX6" fmla="*/ 1493520 w 3070860"/>
              <a:gd name="connsiteY6" fmla="*/ 1105067 h 1243406"/>
              <a:gd name="connsiteX7" fmla="*/ 624840 w 3070860"/>
              <a:gd name="connsiteY7" fmla="*/ 579287 h 1243406"/>
              <a:gd name="connsiteX8" fmla="*/ 373380 w 3070860"/>
              <a:gd name="connsiteY8" fmla="*/ 1226987 h 1243406"/>
              <a:gd name="connsiteX9" fmla="*/ 518160 w 3070860"/>
              <a:gd name="connsiteY9" fmla="*/ 1021247 h 1243406"/>
              <a:gd name="connsiteX10" fmla="*/ 0 w 3070860"/>
              <a:gd name="connsiteY10" fmla="*/ 708827 h 1243406"/>
              <a:gd name="connsiteX0" fmla="*/ 3070860 w 3070860"/>
              <a:gd name="connsiteY0" fmla="*/ 134897 h 1164776"/>
              <a:gd name="connsiteX1" fmla="*/ 2034540 w 3070860"/>
              <a:gd name="connsiteY1" fmla="*/ 81557 h 1164776"/>
              <a:gd name="connsiteX2" fmla="*/ 2103120 w 3070860"/>
              <a:gd name="connsiteY2" fmla="*/ 1018817 h 1164776"/>
              <a:gd name="connsiteX3" fmla="*/ 2263140 w 3070860"/>
              <a:gd name="connsiteY3" fmla="*/ 668297 h 1164776"/>
              <a:gd name="connsiteX4" fmla="*/ 1424940 w 3070860"/>
              <a:gd name="connsiteY4" fmla="*/ 317777 h 1164776"/>
              <a:gd name="connsiteX5" fmla="*/ 1181100 w 3070860"/>
              <a:gd name="connsiteY5" fmla="*/ 1056917 h 1164776"/>
              <a:gd name="connsiteX6" fmla="*/ 1493520 w 3070860"/>
              <a:gd name="connsiteY6" fmla="*/ 1026437 h 1164776"/>
              <a:gd name="connsiteX7" fmla="*/ 624840 w 3070860"/>
              <a:gd name="connsiteY7" fmla="*/ 500657 h 1164776"/>
              <a:gd name="connsiteX8" fmla="*/ 373380 w 3070860"/>
              <a:gd name="connsiteY8" fmla="*/ 1148357 h 1164776"/>
              <a:gd name="connsiteX9" fmla="*/ 518160 w 3070860"/>
              <a:gd name="connsiteY9" fmla="*/ 942617 h 1164776"/>
              <a:gd name="connsiteX10" fmla="*/ 0 w 3070860"/>
              <a:gd name="connsiteY10" fmla="*/ 630197 h 1164776"/>
              <a:gd name="connsiteX0" fmla="*/ 2905756 w 2905756"/>
              <a:gd name="connsiteY0" fmla="*/ 338713 h 1103362"/>
              <a:gd name="connsiteX1" fmla="*/ 2034540 w 2905756"/>
              <a:gd name="connsiteY1" fmla="*/ 20143 h 1103362"/>
              <a:gd name="connsiteX2" fmla="*/ 2103120 w 2905756"/>
              <a:gd name="connsiteY2" fmla="*/ 957403 h 1103362"/>
              <a:gd name="connsiteX3" fmla="*/ 2263140 w 2905756"/>
              <a:gd name="connsiteY3" fmla="*/ 606883 h 1103362"/>
              <a:gd name="connsiteX4" fmla="*/ 1424940 w 2905756"/>
              <a:gd name="connsiteY4" fmla="*/ 256363 h 1103362"/>
              <a:gd name="connsiteX5" fmla="*/ 1181100 w 2905756"/>
              <a:gd name="connsiteY5" fmla="*/ 995503 h 1103362"/>
              <a:gd name="connsiteX6" fmla="*/ 1493520 w 2905756"/>
              <a:gd name="connsiteY6" fmla="*/ 965023 h 1103362"/>
              <a:gd name="connsiteX7" fmla="*/ 624840 w 2905756"/>
              <a:gd name="connsiteY7" fmla="*/ 439243 h 1103362"/>
              <a:gd name="connsiteX8" fmla="*/ 373380 w 2905756"/>
              <a:gd name="connsiteY8" fmla="*/ 1086943 h 1103362"/>
              <a:gd name="connsiteX9" fmla="*/ 518160 w 2905756"/>
              <a:gd name="connsiteY9" fmla="*/ 881203 h 1103362"/>
              <a:gd name="connsiteX10" fmla="*/ 0 w 2905756"/>
              <a:gd name="connsiteY10" fmla="*/ 568783 h 1103362"/>
              <a:gd name="connsiteX0" fmla="*/ 2905756 w 2905756"/>
              <a:gd name="connsiteY0" fmla="*/ 357838 h 1122487"/>
              <a:gd name="connsiteX1" fmla="*/ 2034540 w 2905756"/>
              <a:gd name="connsiteY1" fmla="*/ 39268 h 1122487"/>
              <a:gd name="connsiteX2" fmla="*/ 2103120 w 2905756"/>
              <a:gd name="connsiteY2" fmla="*/ 976528 h 1122487"/>
              <a:gd name="connsiteX3" fmla="*/ 2263140 w 2905756"/>
              <a:gd name="connsiteY3" fmla="*/ 626008 h 1122487"/>
              <a:gd name="connsiteX4" fmla="*/ 1424940 w 2905756"/>
              <a:gd name="connsiteY4" fmla="*/ 275488 h 1122487"/>
              <a:gd name="connsiteX5" fmla="*/ 1181100 w 2905756"/>
              <a:gd name="connsiteY5" fmla="*/ 1014628 h 1122487"/>
              <a:gd name="connsiteX6" fmla="*/ 1493520 w 2905756"/>
              <a:gd name="connsiteY6" fmla="*/ 984148 h 1122487"/>
              <a:gd name="connsiteX7" fmla="*/ 624840 w 2905756"/>
              <a:gd name="connsiteY7" fmla="*/ 458368 h 1122487"/>
              <a:gd name="connsiteX8" fmla="*/ 373380 w 2905756"/>
              <a:gd name="connsiteY8" fmla="*/ 1106068 h 1122487"/>
              <a:gd name="connsiteX9" fmla="*/ 518160 w 2905756"/>
              <a:gd name="connsiteY9" fmla="*/ 900328 h 1122487"/>
              <a:gd name="connsiteX10" fmla="*/ 0 w 2905756"/>
              <a:gd name="connsiteY10" fmla="*/ 587908 h 1122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533382 w 2533382"/>
              <a:gd name="connsiteY0" fmla="*/ 382838 h 1147487"/>
              <a:gd name="connsiteX1" fmla="*/ 1662166 w 2533382"/>
              <a:gd name="connsiteY1" fmla="*/ 64268 h 1147487"/>
              <a:gd name="connsiteX2" fmla="*/ 1730746 w 2533382"/>
              <a:gd name="connsiteY2" fmla="*/ 1001528 h 1147487"/>
              <a:gd name="connsiteX3" fmla="*/ 1890766 w 2533382"/>
              <a:gd name="connsiteY3" fmla="*/ 651008 h 1147487"/>
              <a:gd name="connsiteX4" fmla="*/ 1052566 w 2533382"/>
              <a:gd name="connsiteY4" fmla="*/ 300488 h 1147487"/>
              <a:gd name="connsiteX5" fmla="*/ 808726 w 2533382"/>
              <a:gd name="connsiteY5" fmla="*/ 1039628 h 1147487"/>
              <a:gd name="connsiteX6" fmla="*/ 1121146 w 2533382"/>
              <a:gd name="connsiteY6" fmla="*/ 1009148 h 1147487"/>
              <a:gd name="connsiteX7" fmla="*/ 252466 w 2533382"/>
              <a:gd name="connsiteY7" fmla="*/ 483368 h 1147487"/>
              <a:gd name="connsiteX8" fmla="*/ 1006 w 2533382"/>
              <a:gd name="connsiteY8" fmla="*/ 1131068 h 1147487"/>
              <a:gd name="connsiteX9" fmla="*/ 145786 w 2533382"/>
              <a:gd name="connsiteY9" fmla="*/ 925328 h 1147487"/>
              <a:gd name="connsiteX0" fmla="*/ 2532377 w 2532377"/>
              <a:gd name="connsiteY0" fmla="*/ 382838 h 1131067"/>
              <a:gd name="connsiteX1" fmla="*/ 1661161 w 2532377"/>
              <a:gd name="connsiteY1" fmla="*/ 64268 h 1131067"/>
              <a:gd name="connsiteX2" fmla="*/ 1729741 w 2532377"/>
              <a:gd name="connsiteY2" fmla="*/ 1001528 h 1131067"/>
              <a:gd name="connsiteX3" fmla="*/ 1889761 w 2532377"/>
              <a:gd name="connsiteY3" fmla="*/ 651008 h 1131067"/>
              <a:gd name="connsiteX4" fmla="*/ 1051561 w 2532377"/>
              <a:gd name="connsiteY4" fmla="*/ 300488 h 1131067"/>
              <a:gd name="connsiteX5" fmla="*/ 807721 w 2532377"/>
              <a:gd name="connsiteY5" fmla="*/ 1039628 h 1131067"/>
              <a:gd name="connsiteX6" fmla="*/ 1120141 w 2532377"/>
              <a:gd name="connsiteY6" fmla="*/ 1009148 h 1131067"/>
              <a:gd name="connsiteX7" fmla="*/ 251461 w 2532377"/>
              <a:gd name="connsiteY7" fmla="*/ 483368 h 1131067"/>
              <a:gd name="connsiteX8" fmla="*/ 1 w 2532377"/>
              <a:gd name="connsiteY8" fmla="*/ 1131068 h 113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2377" h="1131067">
                <a:moveTo>
                  <a:pt x="2532377" y="382838"/>
                </a:moveTo>
                <a:cubicBezTo>
                  <a:pt x="2413508" y="59003"/>
                  <a:pt x="1903063" y="-97198"/>
                  <a:pt x="1661161" y="64268"/>
                </a:cubicBezTo>
                <a:cubicBezTo>
                  <a:pt x="1419259" y="225734"/>
                  <a:pt x="1691641" y="903738"/>
                  <a:pt x="1729741" y="1001528"/>
                </a:cubicBezTo>
                <a:cubicBezTo>
                  <a:pt x="1767841" y="1099318"/>
                  <a:pt x="2002791" y="767848"/>
                  <a:pt x="1889761" y="651008"/>
                </a:cubicBezTo>
                <a:cubicBezTo>
                  <a:pt x="1776731" y="534168"/>
                  <a:pt x="1352111" y="157961"/>
                  <a:pt x="1051561" y="300488"/>
                </a:cubicBezTo>
                <a:cubicBezTo>
                  <a:pt x="751011" y="443015"/>
                  <a:pt x="796291" y="921518"/>
                  <a:pt x="807721" y="1039628"/>
                </a:cubicBezTo>
                <a:cubicBezTo>
                  <a:pt x="819151" y="1157738"/>
                  <a:pt x="1212851" y="1101858"/>
                  <a:pt x="1120141" y="1009148"/>
                </a:cubicBezTo>
                <a:cubicBezTo>
                  <a:pt x="1027431" y="916438"/>
                  <a:pt x="556049" y="446681"/>
                  <a:pt x="251461" y="483368"/>
                </a:cubicBezTo>
                <a:cubicBezTo>
                  <a:pt x="-53127" y="520055"/>
                  <a:pt x="17781" y="1057408"/>
                  <a:pt x="1" y="1131068"/>
                </a:cubicBezTo>
              </a:path>
            </a:pathLst>
          </a:custGeom>
          <a:noFill/>
          <a:ln w="38100">
            <a:solidFill>
              <a:srgbClr val="742C6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ستطيل: زوايا مستديرة 12">
            <a:extLst>
              <a:ext uri="{FF2B5EF4-FFF2-40B4-BE49-F238E27FC236}">
                <a16:creationId xmlns:a16="http://schemas.microsoft.com/office/drawing/2014/main" id="{10953DA8-2034-4987-84AE-99F02925F3DA}"/>
              </a:ext>
            </a:extLst>
          </p:cNvPr>
          <p:cNvSpPr/>
          <p:nvPr/>
        </p:nvSpPr>
        <p:spPr>
          <a:xfrm>
            <a:off x="1888836" y="888677"/>
            <a:ext cx="5104964" cy="4866414"/>
          </a:xfrm>
          <a:prstGeom prst="roundRect">
            <a:avLst>
              <a:gd name="adj" fmla="val 3595"/>
            </a:avLst>
          </a:prstGeom>
          <a:solidFill>
            <a:srgbClr val="FFFCF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33" name="مجموعة 32">
            <a:extLst>
              <a:ext uri="{FF2B5EF4-FFF2-40B4-BE49-F238E27FC236}">
                <a16:creationId xmlns:a16="http://schemas.microsoft.com/office/drawing/2014/main" id="{F2EF4DB0-3FEF-4DCD-86E8-B0C244D52BEF}"/>
              </a:ext>
            </a:extLst>
          </p:cNvPr>
          <p:cNvGrpSpPr/>
          <p:nvPr/>
        </p:nvGrpSpPr>
        <p:grpSpPr>
          <a:xfrm>
            <a:off x="3853089" y="1136073"/>
            <a:ext cx="1201812" cy="1149820"/>
            <a:chOff x="6206165" y="1466372"/>
            <a:chExt cx="991734" cy="948830"/>
          </a:xfrm>
        </p:grpSpPr>
        <p:sp>
          <p:nvSpPr>
            <p:cNvPr id="20" name="شكل حر: شكل 19">
              <a:extLst>
                <a:ext uri="{FF2B5EF4-FFF2-40B4-BE49-F238E27FC236}">
                  <a16:creationId xmlns:a16="http://schemas.microsoft.com/office/drawing/2014/main" id="{DDB83184-C0F0-4D85-91C8-9C410CE836B1}"/>
                </a:ext>
              </a:extLst>
            </p:cNvPr>
            <p:cNvSpPr/>
            <p:nvPr/>
          </p:nvSpPr>
          <p:spPr>
            <a:xfrm>
              <a:off x="6206165" y="1466372"/>
              <a:ext cx="991734" cy="948830"/>
            </a:xfrm>
            <a:custGeom>
              <a:avLst/>
              <a:gdLst>
                <a:gd name="connsiteX0" fmla="*/ 138294 w 1588721"/>
                <a:gd name="connsiteY0" fmla="*/ 218340 h 1519990"/>
                <a:gd name="connsiteX1" fmla="*/ 849494 w 1588721"/>
                <a:gd name="connsiteY1" fmla="*/ 4980 h 1519990"/>
                <a:gd name="connsiteX2" fmla="*/ 1418454 w 1588721"/>
                <a:gd name="connsiteY2" fmla="*/ 360580 h 1519990"/>
                <a:gd name="connsiteX3" fmla="*/ 1570854 w 1588721"/>
                <a:gd name="connsiteY3" fmla="*/ 1173380 h 1519990"/>
                <a:gd name="connsiteX4" fmla="*/ 1073014 w 1588721"/>
                <a:gd name="connsiteY4" fmla="*/ 1518820 h 1519990"/>
                <a:gd name="connsiteX5" fmla="*/ 87494 w 1588721"/>
                <a:gd name="connsiteY5" fmla="*/ 1071780 h 1519990"/>
                <a:gd name="connsiteX6" fmla="*/ 138294 w 1588721"/>
                <a:gd name="connsiteY6" fmla="*/ 218340 h 151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8721" h="1519990">
                  <a:moveTo>
                    <a:pt x="138294" y="218340"/>
                  </a:moveTo>
                  <a:cubicBezTo>
                    <a:pt x="265294" y="40540"/>
                    <a:pt x="636134" y="-18727"/>
                    <a:pt x="849494" y="4980"/>
                  </a:cubicBezTo>
                  <a:cubicBezTo>
                    <a:pt x="1062854" y="28687"/>
                    <a:pt x="1298227" y="165847"/>
                    <a:pt x="1418454" y="360580"/>
                  </a:cubicBezTo>
                  <a:cubicBezTo>
                    <a:pt x="1538681" y="555313"/>
                    <a:pt x="1628427" y="980340"/>
                    <a:pt x="1570854" y="1173380"/>
                  </a:cubicBezTo>
                  <a:cubicBezTo>
                    <a:pt x="1513281" y="1366420"/>
                    <a:pt x="1320241" y="1535753"/>
                    <a:pt x="1073014" y="1518820"/>
                  </a:cubicBezTo>
                  <a:cubicBezTo>
                    <a:pt x="825787" y="1501887"/>
                    <a:pt x="246667" y="1285140"/>
                    <a:pt x="87494" y="1071780"/>
                  </a:cubicBezTo>
                  <a:cubicBezTo>
                    <a:pt x="-71679" y="858420"/>
                    <a:pt x="11294" y="396140"/>
                    <a:pt x="138294" y="218340"/>
                  </a:cubicBezTo>
                  <a:close/>
                </a:path>
              </a:pathLst>
            </a:custGeom>
            <a:solidFill>
              <a:srgbClr val="FF7F8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6" name="رسم 25" descr="ساعة رملية 30% مع تعبئة خالصة">
              <a:extLst>
                <a:ext uri="{FF2B5EF4-FFF2-40B4-BE49-F238E27FC236}">
                  <a16:creationId xmlns:a16="http://schemas.microsoft.com/office/drawing/2014/main" id="{D39E9CA6-8601-44E5-8E04-B80227C301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56218" y="1710112"/>
              <a:ext cx="472720" cy="472720"/>
            </a:xfrm>
            <a:prstGeom prst="rect">
              <a:avLst/>
            </a:prstGeom>
          </p:spPr>
        </p:pic>
      </p:grpSp>
      <p:grpSp>
        <p:nvGrpSpPr>
          <p:cNvPr id="82" name="مجموعة 81">
            <a:extLst>
              <a:ext uri="{FF2B5EF4-FFF2-40B4-BE49-F238E27FC236}">
                <a16:creationId xmlns:a16="http://schemas.microsoft.com/office/drawing/2014/main" id="{2ADD2179-D89F-497F-9E93-9F73CF6BD7F4}"/>
              </a:ext>
            </a:extLst>
          </p:cNvPr>
          <p:cNvGrpSpPr/>
          <p:nvPr/>
        </p:nvGrpSpPr>
        <p:grpSpPr>
          <a:xfrm>
            <a:off x="7581208" y="4480342"/>
            <a:ext cx="1874982" cy="1787366"/>
            <a:chOff x="7581208" y="4480342"/>
            <a:chExt cx="1874982" cy="1787366"/>
          </a:xfrm>
        </p:grpSpPr>
        <p:sp>
          <p:nvSpPr>
            <p:cNvPr id="32" name="مستطيل: زوايا مستديرة 31">
              <a:extLst>
                <a:ext uri="{FF2B5EF4-FFF2-40B4-BE49-F238E27FC236}">
                  <a16:creationId xmlns:a16="http://schemas.microsoft.com/office/drawing/2014/main" id="{D8006052-8C72-4DE3-8ED1-AD19A69D62FE}"/>
                </a:ext>
              </a:extLst>
            </p:cNvPr>
            <p:cNvSpPr/>
            <p:nvPr/>
          </p:nvSpPr>
          <p:spPr>
            <a:xfrm>
              <a:off x="7581208" y="4480342"/>
              <a:ext cx="1874982" cy="1787366"/>
            </a:xfrm>
            <a:prstGeom prst="roundRect">
              <a:avLst>
                <a:gd name="adj" fmla="val 3595"/>
              </a:avLst>
            </a:prstGeom>
            <a:solidFill>
              <a:srgbClr val="FFFCF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273" name="مجموعة 272">
              <a:extLst>
                <a:ext uri="{FF2B5EF4-FFF2-40B4-BE49-F238E27FC236}">
                  <a16:creationId xmlns:a16="http://schemas.microsoft.com/office/drawing/2014/main" id="{ECBE5A8E-725F-4B8B-8FCF-04A6858968A4}"/>
                </a:ext>
              </a:extLst>
            </p:cNvPr>
            <p:cNvGrpSpPr/>
            <p:nvPr/>
          </p:nvGrpSpPr>
          <p:grpSpPr>
            <a:xfrm>
              <a:off x="7882720" y="4929662"/>
              <a:ext cx="1315971" cy="907671"/>
              <a:chOff x="5124055" y="1979939"/>
              <a:chExt cx="1942965" cy="1340131"/>
            </a:xfrm>
          </p:grpSpPr>
          <p:grpSp>
            <p:nvGrpSpPr>
              <p:cNvPr id="274" name="رسم 2" descr="كتاب مفتوح">
                <a:extLst>
                  <a:ext uri="{FF2B5EF4-FFF2-40B4-BE49-F238E27FC236}">
                    <a16:creationId xmlns:a16="http://schemas.microsoft.com/office/drawing/2014/main" id="{9651A00C-60C2-4E39-A546-DD6C1416A8EF}"/>
                  </a:ext>
                </a:extLst>
              </p:cNvPr>
              <p:cNvGrpSpPr/>
              <p:nvPr/>
            </p:nvGrpSpPr>
            <p:grpSpPr>
              <a:xfrm>
                <a:off x="5124055" y="2028261"/>
                <a:ext cx="1942965" cy="1260302"/>
                <a:chOff x="5124055" y="2028261"/>
                <a:chExt cx="1942965" cy="1260302"/>
              </a:xfrm>
              <a:solidFill>
                <a:srgbClr val="A6E4E6"/>
              </a:solidFill>
            </p:grpSpPr>
            <p:sp>
              <p:nvSpPr>
                <p:cNvPr id="327" name="شكل حر: شكل 326">
                  <a:extLst>
                    <a:ext uri="{FF2B5EF4-FFF2-40B4-BE49-F238E27FC236}">
                      <a16:creationId xmlns:a16="http://schemas.microsoft.com/office/drawing/2014/main" id="{DFB74D38-B10C-475D-B4E3-93502639937D}"/>
                    </a:ext>
                  </a:extLst>
                </p:cNvPr>
                <p:cNvSpPr/>
                <p:nvPr/>
              </p:nvSpPr>
              <p:spPr>
                <a:xfrm>
                  <a:off x="5124055" y="2028261"/>
                  <a:ext cx="1942965" cy="1260302"/>
                </a:xfrm>
                <a:custGeom>
                  <a:avLst/>
                  <a:gdLst>
                    <a:gd name="connsiteX0" fmla="*/ 1911458 w 1942965"/>
                    <a:gd name="connsiteY0" fmla="*/ 0 h 1260302"/>
                    <a:gd name="connsiteX1" fmla="*/ 31508 w 1942965"/>
                    <a:gd name="connsiteY1" fmla="*/ 0 h 1260302"/>
                    <a:gd name="connsiteX2" fmla="*/ 0 w 1942965"/>
                    <a:gd name="connsiteY2" fmla="*/ 31508 h 1260302"/>
                    <a:gd name="connsiteX3" fmla="*/ 0 w 1942965"/>
                    <a:gd name="connsiteY3" fmla="*/ 1228795 h 1260302"/>
                    <a:gd name="connsiteX4" fmla="*/ 31508 w 1942965"/>
                    <a:gd name="connsiteY4" fmla="*/ 1260302 h 1260302"/>
                    <a:gd name="connsiteX5" fmla="*/ 1911458 w 1942965"/>
                    <a:gd name="connsiteY5" fmla="*/ 1260302 h 1260302"/>
                    <a:gd name="connsiteX6" fmla="*/ 1942966 w 1942965"/>
                    <a:gd name="connsiteY6" fmla="*/ 1228795 h 1260302"/>
                    <a:gd name="connsiteX7" fmla="*/ 1942966 w 1942965"/>
                    <a:gd name="connsiteY7" fmla="*/ 31508 h 1260302"/>
                    <a:gd name="connsiteX8" fmla="*/ 1911458 w 1942965"/>
                    <a:gd name="connsiteY8" fmla="*/ 0 h 126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2965" h="1260302">
                      <a:moveTo>
                        <a:pt x="1911458" y="0"/>
                      </a:moveTo>
                      <a:lnTo>
                        <a:pt x="31508" y="0"/>
                      </a:lnTo>
                      <a:cubicBezTo>
                        <a:pt x="14105" y="0"/>
                        <a:pt x="0" y="14105"/>
                        <a:pt x="0" y="31508"/>
                      </a:cubicBezTo>
                      <a:lnTo>
                        <a:pt x="0" y="1228795"/>
                      </a:lnTo>
                      <a:cubicBezTo>
                        <a:pt x="0" y="1246197"/>
                        <a:pt x="14105" y="1260302"/>
                        <a:pt x="31508" y="1260302"/>
                      </a:cubicBezTo>
                      <a:lnTo>
                        <a:pt x="1911458" y="1260302"/>
                      </a:lnTo>
                      <a:cubicBezTo>
                        <a:pt x="1928861" y="1260302"/>
                        <a:pt x="1942966" y="1246197"/>
                        <a:pt x="1942966" y="1228795"/>
                      </a:cubicBezTo>
                      <a:lnTo>
                        <a:pt x="1942966" y="31508"/>
                      </a:lnTo>
                      <a:cubicBezTo>
                        <a:pt x="1942966" y="14105"/>
                        <a:pt x="1928861" y="0"/>
                        <a:pt x="1911458" y="0"/>
                      </a:cubicBezTo>
                      <a:close/>
                    </a:path>
                  </a:pathLst>
                </a:custGeom>
                <a:grpFill/>
                <a:ln w="5239" cap="flat">
                  <a:noFill/>
                  <a:prstDash val="solid"/>
                  <a:miter/>
                </a:ln>
              </p:spPr>
              <p:txBody>
                <a:bodyPr rtlCol="1" anchor="ctr"/>
                <a:lstStyle/>
                <a:p>
                  <a:endParaRPr lang="ar-SA"/>
                </a:p>
              </p:txBody>
            </p:sp>
            <p:sp>
              <p:nvSpPr>
                <p:cNvPr id="328" name="شكل حر: شكل 327">
                  <a:extLst>
                    <a:ext uri="{FF2B5EF4-FFF2-40B4-BE49-F238E27FC236}">
                      <a16:creationId xmlns:a16="http://schemas.microsoft.com/office/drawing/2014/main" id="{0E866A6F-B91A-46CD-9963-B2CF0FC53BF2}"/>
                    </a:ext>
                  </a:extLst>
                </p:cNvPr>
                <p:cNvSpPr/>
                <p:nvPr/>
              </p:nvSpPr>
              <p:spPr>
                <a:xfrm>
                  <a:off x="5150311" y="2028261"/>
                  <a:ext cx="855955" cy="1260302"/>
                </a:xfrm>
                <a:custGeom>
                  <a:avLst/>
                  <a:gdLst>
                    <a:gd name="connsiteX0" fmla="*/ 31508 w 855955"/>
                    <a:gd name="connsiteY0" fmla="*/ 0 h 1260302"/>
                    <a:gd name="connsiteX1" fmla="*/ 0 w 855955"/>
                    <a:gd name="connsiteY1" fmla="*/ 31508 h 1260302"/>
                    <a:gd name="connsiteX2" fmla="*/ 0 w 855955"/>
                    <a:gd name="connsiteY2" fmla="*/ 1228795 h 1260302"/>
                    <a:gd name="connsiteX3" fmla="*/ 31508 w 855955"/>
                    <a:gd name="connsiteY3" fmla="*/ 1260302 h 1260302"/>
                    <a:gd name="connsiteX4" fmla="*/ 855955 w 855955"/>
                    <a:gd name="connsiteY4" fmla="*/ 1260302 h 1260302"/>
                    <a:gd name="connsiteX5" fmla="*/ 855955 w 855955"/>
                    <a:gd name="connsiteY5" fmla="*/ 0 h 1260302"/>
                    <a:gd name="connsiteX6" fmla="*/ 31508 w 855955"/>
                    <a:gd name="connsiteY6" fmla="*/ 0 h 126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955" h="1260302">
                      <a:moveTo>
                        <a:pt x="31508" y="0"/>
                      </a:moveTo>
                      <a:cubicBezTo>
                        <a:pt x="14105" y="0"/>
                        <a:pt x="0" y="14105"/>
                        <a:pt x="0" y="31508"/>
                      </a:cubicBezTo>
                      <a:lnTo>
                        <a:pt x="0" y="1228795"/>
                      </a:lnTo>
                      <a:cubicBezTo>
                        <a:pt x="0" y="1246197"/>
                        <a:pt x="14105" y="1260302"/>
                        <a:pt x="31508" y="1260302"/>
                      </a:cubicBezTo>
                      <a:lnTo>
                        <a:pt x="855955" y="1260302"/>
                      </a:lnTo>
                      <a:lnTo>
                        <a:pt x="855955" y="0"/>
                      </a:lnTo>
                      <a:lnTo>
                        <a:pt x="31508" y="0"/>
                      </a:lnTo>
                      <a:close/>
                    </a:path>
                  </a:pathLst>
                </a:custGeom>
                <a:grpFill/>
                <a:ln w="5239" cap="flat">
                  <a:noFill/>
                  <a:prstDash val="solid"/>
                  <a:miter/>
                </a:ln>
              </p:spPr>
              <p:txBody>
                <a:bodyPr rtlCol="1" anchor="ctr"/>
                <a:lstStyle/>
                <a:p>
                  <a:endParaRPr lang="ar-SA"/>
                </a:p>
              </p:txBody>
            </p:sp>
            <p:sp>
              <p:nvSpPr>
                <p:cNvPr id="329" name="شكل حر: شكل 328">
                  <a:extLst>
                    <a:ext uri="{FF2B5EF4-FFF2-40B4-BE49-F238E27FC236}">
                      <a16:creationId xmlns:a16="http://schemas.microsoft.com/office/drawing/2014/main" id="{3661037B-2C2C-428C-B3FF-80EF87569DAE}"/>
                    </a:ext>
                  </a:extLst>
                </p:cNvPr>
                <p:cNvSpPr/>
                <p:nvPr/>
              </p:nvSpPr>
              <p:spPr>
                <a:xfrm>
                  <a:off x="6174306" y="2028261"/>
                  <a:ext cx="866457" cy="1260302"/>
                </a:xfrm>
                <a:custGeom>
                  <a:avLst/>
                  <a:gdLst>
                    <a:gd name="connsiteX0" fmla="*/ 834950 w 866457"/>
                    <a:gd name="connsiteY0" fmla="*/ 0 h 1260302"/>
                    <a:gd name="connsiteX1" fmla="*/ 0 w 866457"/>
                    <a:gd name="connsiteY1" fmla="*/ 0 h 1260302"/>
                    <a:gd name="connsiteX2" fmla="*/ 0 w 866457"/>
                    <a:gd name="connsiteY2" fmla="*/ 1260302 h 1260302"/>
                    <a:gd name="connsiteX3" fmla="*/ 834950 w 866457"/>
                    <a:gd name="connsiteY3" fmla="*/ 1260302 h 1260302"/>
                    <a:gd name="connsiteX4" fmla="*/ 866458 w 866457"/>
                    <a:gd name="connsiteY4" fmla="*/ 1228795 h 1260302"/>
                    <a:gd name="connsiteX5" fmla="*/ 866458 w 866457"/>
                    <a:gd name="connsiteY5" fmla="*/ 31508 h 1260302"/>
                    <a:gd name="connsiteX6" fmla="*/ 834950 w 866457"/>
                    <a:gd name="connsiteY6" fmla="*/ 0 h 126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6457" h="1260302">
                      <a:moveTo>
                        <a:pt x="834950" y="0"/>
                      </a:moveTo>
                      <a:lnTo>
                        <a:pt x="0" y="0"/>
                      </a:lnTo>
                      <a:lnTo>
                        <a:pt x="0" y="1260302"/>
                      </a:lnTo>
                      <a:lnTo>
                        <a:pt x="834950" y="1260302"/>
                      </a:lnTo>
                      <a:cubicBezTo>
                        <a:pt x="852353" y="1260302"/>
                        <a:pt x="866458" y="1246197"/>
                        <a:pt x="866458" y="1228795"/>
                      </a:cubicBezTo>
                      <a:lnTo>
                        <a:pt x="866458" y="31508"/>
                      </a:lnTo>
                      <a:cubicBezTo>
                        <a:pt x="866458" y="14105"/>
                        <a:pt x="852353" y="0"/>
                        <a:pt x="834950" y="0"/>
                      </a:cubicBezTo>
                      <a:close/>
                    </a:path>
                  </a:pathLst>
                </a:custGeom>
                <a:grpFill/>
                <a:ln w="5239" cap="flat">
                  <a:noFill/>
                  <a:prstDash val="solid"/>
                  <a:miter/>
                </a:ln>
              </p:spPr>
              <p:txBody>
                <a:bodyPr rtlCol="1" anchor="ctr"/>
                <a:lstStyle/>
                <a:p>
                  <a:endParaRPr lang="ar-SA"/>
                </a:p>
              </p:txBody>
            </p:sp>
          </p:grpSp>
          <p:grpSp>
            <p:nvGrpSpPr>
              <p:cNvPr id="275" name="رسم 2" descr="كتاب مفتوح">
                <a:extLst>
                  <a:ext uri="{FF2B5EF4-FFF2-40B4-BE49-F238E27FC236}">
                    <a16:creationId xmlns:a16="http://schemas.microsoft.com/office/drawing/2014/main" id="{853E7121-4034-4B33-A3BE-C8318B5FD2FF}"/>
                  </a:ext>
                </a:extLst>
              </p:cNvPr>
              <p:cNvGrpSpPr/>
              <p:nvPr/>
            </p:nvGrpSpPr>
            <p:grpSpPr>
              <a:xfrm>
                <a:off x="5276341" y="1979939"/>
                <a:ext cx="1297060" cy="1340131"/>
                <a:chOff x="5276341" y="1979939"/>
                <a:chExt cx="1297060" cy="1340131"/>
              </a:xfrm>
              <a:solidFill>
                <a:srgbClr val="FFC94D"/>
              </a:solidFill>
            </p:grpSpPr>
            <p:sp>
              <p:nvSpPr>
                <p:cNvPr id="323" name="شكل حر: شكل 322">
                  <a:extLst>
                    <a:ext uri="{FF2B5EF4-FFF2-40B4-BE49-F238E27FC236}">
                      <a16:creationId xmlns:a16="http://schemas.microsoft.com/office/drawing/2014/main" id="{977343D9-AB27-4B40-B349-08F19BF77239}"/>
                    </a:ext>
                  </a:extLst>
                </p:cNvPr>
                <p:cNvSpPr/>
                <p:nvPr/>
              </p:nvSpPr>
              <p:spPr>
                <a:xfrm>
                  <a:off x="5276341" y="2028261"/>
                  <a:ext cx="488367" cy="120778"/>
                </a:xfrm>
                <a:custGeom>
                  <a:avLst/>
                  <a:gdLst>
                    <a:gd name="connsiteX0" fmla="*/ 0 w 488367"/>
                    <a:gd name="connsiteY0" fmla="*/ 0 h 120778"/>
                    <a:gd name="connsiteX1" fmla="*/ 488367 w 488367"/>
                    <a:gd name="connsiteY1" fmla="*/ 0 h 120778"/>
                    <a:gd name="connsiteX2" fmla="*/ 488367 w 488367"/>
                    <a:gd name="connsiteY2" fmla="*/ 120779 h 120778"/>
                    <a:gd name="connsiteX3" fmla="*/ 0 w 488367"/>
                    <a:gd name="connsiteY3" fmla="*/ 120779 h 120778"/>
                  </a:gdLst>
                  <a:ahLst/>
                  <a:cxnLst>
                    <a:cxn ang="0">
                      <a:pos x="connsiteX0" y="connsiteY0"/>
                    </a:cxn>
                    <a:cxn ang="0">
                      <a:pos x="connsiteX1" y="connsiteY1"/>
                    </a:cxn>
                    <a:cxn ang="0">
                      <a:pos x="connsiteX2" y="connsiteY2"/>
                    </a:cxn>
                    <a:cxn ang="0">
                      <a:pos x="connsiteX3" y="connsiteY3"/>
                    </a:cxn>
                  </a:cxnLst>
                  <a:rect l="l" t="t" r="r" b="b"/>
                  <a:pathLst>
                    <a:path w="488367" h="120778">
                      <a:moveTo>
                        <a:pt x="0" y="0"/>
                      </a:moveTo>
                      <a:lnTo>
                        <a:pt x="488367" y="0"/>
                      </a:lnTo>
                      <a:lnTo>
                        <a:pt x="488367" y="120779"/>
                      </a:lnTo>
                      <a:lnTo>
                        <a:pt x="0" y="120779"/>
                      </a:lnTo>
                      <a:close/>
                    </a:path>
                  </a:pathLst>
                </a:custGeom>
                <a:grpFill/>
                <a:ln w="5239" cap="flat">
                  <a:noFill/>
                  <a:prstDash val="solid"/>
                  <a:miter/>
                </a:ln>
              </p:spPr>
              <p:txBody>
                <a:bodyPr rtlCol="1" anchor="ctr"/>
                <a:lstStyle/>
                <a:p>
                  <a:endParaRPr lang="ar-SA"/>
                </a:p>
              </p:txBody>
            </p:sp>
            <p:sp>
              <p:nvSpPr>
                <p:cNvPr id="324" name="شكل حر: شكل 323">
                  <a:extLst>
                    <a:ext uri="{FF2B5EF4-FFF2-40B4-BE49-F238E27FC236}">
                      <a16:creationId xmlns:a16="http://schemas.microsoft.com/office/drawing/2014/main" id="{7B68958B-D466-4F3F-BD3D-A7F9A7DB2473}"/>
                    </a:ext>
                  </a:extLst>
                </p:cNvPr>
                <p:cNvSpPr/>
                <p:nvPr/>
              </p:nvSpPr>
              <p:spPr>
                <a:xfrm>
                  <a:off x="5334105" y="1979939"/>
                  <a:ext cx="488367" cy="169101"/>
                </a:xfrm>
                <a:custGeom>
                  <a:avLst/>
                  <a:gdLst>
                    <a:gd name="connsiteX0" fmla="*/ 0 w 488367"/>
                    <a:gd name="connsiteY0" fmla="*/ 0 h 169101"/>
                    <a:gd name="connsiteX1" fmla="*/ 488367 w 488367"/>
                    <a:gd name="connsiteY1" fmla="*/ 0 h 169101"/>
                    <a:gd name="connsiteX2" fmla="*/ 488367 w 488367"/>
                    <a:gd name="connsiteY2" fmla="*/ 169101 h 169101"/>
                    <a:gd name="connsiteX3" fmla="*/ 0 w 488367"/>
                    <a:gd name="connsiteY3" fmla="*/ 169101 h 169101"/>
                  </a:gdLst>
                  <a:ahLst/>
                  <a:cxnLst>
                    <a:cxn ang="0">
                      <a:pos x="connsiteX0" y="connsiteY0"/>
                    </a:cxn>
                    <a:cxn ang="0">
                      <a:pos x="connsiteX1" y="connsiteY1"/>
                    </a:cxn>
                    <a:cxn ang="0">
                      <a:pos x="connsiteX2" y="connsiteY2"/>
                    </a:cxn>
                    <a:cxn ang="0">
                      <a:pos x="connsiteX3" y="connsiteY3"/>
                    </a:cxn>
                  </a:cxnLst>
                  <a:rect l="l" t="t" r="r" b="b"/>
                  <a:pathLst>
                    <a:path w="488367" h="169101">
                      <a:moveTo>
                        <a:pt x="0" y="0"/>
                      </a:moveTo>
                      <a:lnTo>
                        <a:pt x="488367" y="0"/>
                      </a:lnTo>
                      <a:lnTo>
                        <a:pt x="488367" y="169101"/>
                      </a:lnTo>
                      <a:lnTo>
                        <a:pt x="0" y="169101"/>
                      </a:lnTo>
                      <a:close/>
                    </a:path>
                  </a:pathLst>
                </a:custGeom>
                <a:grpFill/>
                <a:ln w="5239" cap="flat">
                  <a:noFill/>
                  <a:prstDash val="solid"/>
                  <a:miter/>
                </a:ln>
              </p:spPr>
              <p:txBody>
                <a:bodyPr rtlCol="1" anchor="ctr"/>
                <a:lstStyle/>
                <a:p>
                  <a:endParaRPr lang="ar-SA"/>
                </a:p>
              </p:txBody>
            </p:sp>
            <p:sp>
              <p:nvSpPr>
                <p:cNvPr id="325" name="شكل حر: شكل 324">
                  <a:extLst>
                    <a:ext uri="{FF2B5EF4-FFF2-40B4-BE49-F238E27FC236}">
                      <a16:creationId xmlns:a16="http://schemas.microsoft.com/office/drawing/2014/main" id="{1F60829A-7398-4F98-8BD5-2BC9A3BA1EF1}"/>
                    </a:ext>
                  </a:extLst>
                </p:cNvPr>
                <p:cNvSpPr/>
                <p:nvPr/>
              </p:nvSpPr>
              <p:spPr>
                <a:xfrm>
                  <a:off x="5628176" y="3188789"/>
                  <a:ext cx="945226" cy="131281"/>
                </a:xfrm>
                <a:custGeom>
                  <a:avLst/>
                  <a:gdLst>
                    <a:gd name="connsiteX0" fmla="*/ 0 w 945226"/>
                    <a:gd name="connsiteY0" fmla="*/ 0 h 131281"/>
                    <a:gd name="connsiteX1" fmla="*/ 945227 w 945226"/>
                    <a:gd name="connsiteY1" fmla="*/ 0 h 131281"/>
                    <a:gd name="connsiteX2" fmla="*/ 945227 w 945226"/>
                    <a:gd name="connsiteY2" fmla="*/ 131281 h 131281"/>
                    <a:gd name="connsiteX3" fmla="*/ 0 w 945226"/>
                    <a:gd name="connsiteY3" fmla="*/ 131281 h 131281"/>
                  </a:gdLst>
                  <a:ahLst/>
                  <a:cxnLst>
                    <a:cxn ang="0">
                      <a:pos x="connsiteX0" y="connsiteY0"/>
                    </a:cxn>
                    <a:cxn ang="0">
                      <a:pos x="connsiteX1" y="connsiteY1"/>
                    </a:cxn>
                    <a:cxn ang="0">
                      <a:pos x="connsiteX2" y="connsiteY2"/>
                    </a:cxn>
                    <a:cxn ang="0">
                      <a:pos x="connsiteX3" y="connsiteY3"/>
                    </a:cxn>
                  </a:cxnLst>
                  <a:rect l="l" t="t" r="r" b="b"/>
                  <a:pathLst>
                    <a:path w="945226" h="131281">
                      <a:moveTo>
                        <a:pt x="0" y="0"/>
                      </a:moveTo>
                      <a:lnTo>
                        <a:pt x="945227" y="0"/>
                      </a:lnTo>
                      <a:lnTo>
                        <a:pt x="945227" y="131281"/>
                      </a:lnTo>
                      <a:lnTo>
                        <a:pt x="0" y="131281"/>
                      </a:lnTo>
                      <a:close/>
                    </a:path>
                  </a:pathLst>
                </a:custGeom>
                <a:solidFill>
                  <a:srgbClr val="752B64"/>
                </a:solidFill>
                <a:ln w="5239" cap="flat">
                  <a:noFill/>
                  <a:prstDash val="solid"/>
                  <a:miter/>
                </a:ln>
              </p:spPr>
              <p:txBody>
                <a:bodyPr rtlCol="1" anchor="ctr"/>
                <a:lstStyle/>
                <a:p>
                  <a:endParaRPr lang="ar-SA"/>
                </a:p>
              </p:txBody>
            </p:sp>
            <p:sp>
              <p:nvSpPr>
                <p:cNvPr id="326" name="شكل حر: شكل 325">
                  <a:extLst>
                    <a:ext uri="{FF2B5EF4-FFF2-40B4-BE49-F238E27FC236}">
                      <a16:creationId xmlns:a16="http://schemas.microsoft.com/office/drawing/2014/main" id="{7C5C8A7C-3431-47AA-BBE9-1717DB08C177}"/>
                    </a:ext>
                  </a:extLst>
                </p:cNvPr>
                <p:cNvSpPr/>
                <p:nvPr/>
              </p:nvSpPr>
              <p:spPr>
                <a:xfrm>
                  <a:off x="5638678" y="2028261"/>
                  <a:ext cx="126030" cy="73517"/>
                </a:xfrm>
                <a:custGeom>
                  <a:avLst/>
                  <a:gdLst>
                    <a:gd name="connsiteX0" fmla="*/ 0 w 126030"/>
                    <a:gd name="connsiteY0" fmla="*/ 0 h 73517"/>
                    <a:gd name="connsiteX1" fmla="*/ 126030 w 126030"/>
                    <a:gd name="connsiteY1" fmla="*/ 0 h 73517"/>
                    <a:gd name="connsiteX2" fmla="*/ 126030 w 126030"/>
                    <a:gd name="connsiteY2" fmla="*/ 73518 h 73517"/>
                    <a:gd name="connsiteX3" fmla="*/ 0 w 126030"/>
                    <a:gd name="connsiteY3" fmla="*/ 73518 h 73517"/>
                  </a:gdLst>
                  <a:ahLst/>
                  <a:cxnLst>
                    <a:cxn ang="0">
                      <a:pos x="connsiteX0" y="connsiteY0"/>
                    </a:cxn>
                    <a:cxn ang="0">
                      <a:pos x="connsiteX1" y="connsiteY1"/>
                    </a:cxn>
                    <a:cxn ang="0">
                      <a:pos x="connsiteX2" y="connsiteY2"/>
                    </a:cxn>
                    <a:cxn ang="0">
                      <a:pos x="connsiteX3" y="connsiteY3"/>
                    </a:cxn>
                  </a:cxnLst>
                  <a:rect l="l" t="t" r="r" b="b"/>
                  <a:pathLst>
                    <a:path w="126030" h="73517">
                      <a:moveTo>
                        <a:pt x="0" y="0"/>
                      </a:moveTo>
                      <a:lnTo>
                        <a:pt x="126030" y="0"/>
                      </a:lnTo>
                      <a:lnTo>
                        <a:pt x="126030" y="73518"/>
                      </a:lnTo>
                      <a:lnTo>
                        <a:pt x="0" y="73518"/>
                      </a:lnTo>
                      <a:close/>
                    </a:path>
                  </a:pathLst>
                </a:custGeom>
                <a:grpFill/>
                <a:ln w="5239" cap="flat">
                  <a:noFill/>
                  <a:prstDash val="solid"/>
                  <a:miter/>
                </a:ln>
              </p:spPr>
              <p:txBody>
                <a:bodyPr rtlCol="1" anchor="ctr"/>
                <a:lstStyle/>
                <a:p>
                  <a:endParaRPr lang="ar-SA"/>
                </a:p>
              </p:txBody>
            </p:sp>
          </p:grpSp>
          <p:grpSp>
            <p:nvGrpSpPr>
              <p:cNvPr id="276" name="رسم 2" descr="كتاب مفتوح">
                <a:extLst>
                  <a:ext uri="{FF2B5EF4-FFF2-40B4-BE49-F238E27FC236}">
                    <a16:creationId xmlns:a16="http://schemas.microsoft.com/office/drawing/2014/main" id="{5368AB8D-79DB-470A-8783-A30BAF860151}"/>
                  </a:ext>
                </a:extLst>
              </p:cNvPr>
              <p:cNvGrpSpPr/>
              <p:nvPr/>
            </p:nvGrpSpPr>
            <p:grpSpPr>
              <a:xfrm>
                <a:off x="5197572" y="2026386"/>
                <a:ext cx="1785428" cy="1183408"/>
                <a:chOff x="5197572" y="2026386"/>
                <a:chExt cx="1785428" cy="1183408"/>
              </a:xfrm>
            </p:grpSpPr>
            <p:sp>
              <p:nvSpPr>
                <p:cNvPr id="310" name="شكل حر: شكل 309">
                  <a:extLst>
                    <a:ext uri="{FF2B5EF4-FFF2-40B4-BE49-F238E27FC236}">
                      <a16:creationId xmlns:a16="http://schemas.microsoft.com/office/drawing/2014/main" id="{8AA47D8A-FCD9-4730-99FA-CAF380C7E18F}"/>
                    </a:ext>
                  </a:extLst>
                </p:cNvPr>
                <p:cNvSpPr/>
                <p:nvPr/>
              </p:nvSpPr>
              <p:spPr>
                <a:xfrm>
                  <a:off x="5242733" y="2107030"/>
                  <a:ext cx="1693005" cy="1102764"/>
                </a:xfrm>
                <a:custGeom>
                  <a:avLst/>
                  <a:gdLst>
                    <a:gd name="connsiteX0" fmla="*/ 2101 w 1693005"/>
                    <a:gd name="connsiteY0" fmla="*/ 17854 h 1102764"/>
                    <a:gd name="connsiteX1" fmla="*/ 0 w 1693005"/>
                    <a:gd name="connsiteY1" fmla="*/ 1072307 h 1102764"/>
                    <a:gd name="connsiteX2" fmla="*/ 21856 w 1693005"/>
                    <a:gd name="connsiteY2" fmla="*/ 1102764 h 1102764"/>
                    <a:gd name="connsiteX3" fmla="*/ 1673576 w 1693005"/>
                    <a:gd name="connsiteY3" fmla="*/ 1102764 h 1102764"/>
                    <a:gd name="connsiteX4" fmla="*/ 1693006 w 1693005"/>
                    <a:gd name="connsiteY4" fmla="*/ 1080709 h 1102764"/>
                    <a:gd name="connsiteX5" fmla="*/ 1693006 w 1693005"/>
                    <a:gd name="connsiteY5" fmla="*/ 24156 h 1102764"/>
                    <a:gd name="connsiteX6" fmla="*/ 1673314 w 1693005"/>
                    <a:gd name="connsiteY6" fmla="*/ 0 h 1102764"/>
                    <a:gd name="connsiteX7" fmla="*/ 21724 w 1693005"/>
                    <a:gd name="connsiteY7" fmla="*/ 0 h 1102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3005" h="1102764">
                      <a:moveTo>
                        <a:pt x="2101" y="17854"/>
                      </a:moveTo>
                      <a:lnTo>
                        <a:pt x="0" y="1072307"/>
                      </a:lnTo>
                      <a:lnTo>
                        <a:pt x="21856" y="1102764"/>
                      </a:lnTo>
                      <a:lnTo>
                        <a:pt x="1673576" y="1102764"/>
                      </a:lnTo>
                      <a:lnTo>
                        <a:pt x="1693006" y="1080709"/>
                      </a:lnTo>
                      <a:lnTo>
                        <a:pt x="1693006" y="24156"/>
                      </a:lnTo>
                      <a:lnTo>
                        <a:pt x="1673314" y="0"/>
                      </a:lnTo>
                      <a:lnTo>
                        <a:pt x="21724" y="0"/>
                      </a:lnTo>
                      <a:close/>
                    </a:path>
                  </a:pathLst>
                </a:custGeom>
                <a:solidFill>
                  <a:srgbClr val="F2F2F2"/>
                </a:solidFill>
                <a:ln w="5239" cap="flat">
                  <a:noFill/>
                  <a:prstDash val="solid"/>
                  <a:miter/>
                </a:ln>
              </p:spPr>
              <p:txBody>
                <a:bodyPr rtlCol="1" anchor="ctr"/>
                <a:lstStyle/>
                <a:p>
                  <a:endParaRPr lang="ar-SA"/>
                </a:p>
              </p:txBody>
            </p:sp>
            <p:sp>
              <p:nvSpPr>
                <p:cNvPr id="311" name="شكل حر: شكل 310">
                  <a:extLst>
                    <a:ext uri="{FF2B5EF4-FFF2-40B4-BE49-F238E27FC236}">
                      <a16:creationId xmlns:a16="http://schemas.microsoft.com/office/drawing/2014/main" id="{3616C214-84AE-4DC9-9103-FCABABD9CC3F}"/>
                    </a:ext>
                  </a:extLst>
                </p:cNvPr>
                <p:cNvSpPr/>
                <p:nvPr/>
              </p:nvSpPr>
              <p:spPr>
                <a:xfrm>
                  <a:off x="5197572" y="2107030"/>
                  <a:ext cx="67163" cy="1102764"/>
                </a:xfrm>
                <a:custGeom>
                  <a:avLst/>
                  <a:gdLst>
                    <a:gd name="connsiteX0" fmla="*/ 0 w 67163"/>
                    <a:gd name="connsiteY0" fmla="*/ 0 h 1102764"/>
                    <a:gd name="connsiteX1" fmla="*/ 67164 w 67163"/>
                    <a:gd name="connsiteY1" fmla="*/ 0 h 1102764"/>
                    <a:gd name="connsiteX2" fmla="*/ 67164 w 67163"/>
                    <a:gd name="connsiteY2" fmla="*/ 1102764 h 1102764"/>
                    <a:gd name="connsiteX3" fmla="*/ 0 w 67163"/>
                    <a:gd name="connsiteY3" fmla="*/ 1102764 h 1102764"/>
                  </a:gdLst>
                  <a:ahLst/>
                  <a:cxnLst>
                    <a:cxn ang="0">
                      <a:pos x="connsiteX0" y="connsiteY0"/>
                    </a:cxn>
                    <a:cxn ang="0">
                      <a:pos x="connsiteX1" y="connsiteY1"/>
                    </a:cxn>
                    <a:cxn ang="0">
                      <a:pos x="connsiteX2" y="connsiteY2"/>
                    </a:cxn>
                    <a:cxn ang="0">
                      <a:pos x="connsiteX3" y="connsiteY3"/>
                    </a:cxn>
                  </a:cxnLst>
                  <a:rect l="l" t="t" r="r" b="b"/>
                  <a:pathLst>
                    <a:path w="67163" h="1102764">
                      <a:moveTo>
                        <a:pt x="0" y="0"/>
                      </a:moveTo>
                      <a:lnTo>
                        <a:pt x="67164" y="0"/>
                      </a:lnTo>
                      <a:lnTo>
                        <a:pt x="67164" y="1102764"/>
                      </a:lnTo>
                      <a:lnTo>
                        <a:pt x="0" y="1102764"/>
                      </a:lnTo>
                      <a:close/>
                    </a:path>
                  </a:pathLst>
                </a:custGeom>
                <a:solidFill>
                  <a:srgbClr val="E6E6E6"/>
                </a:solidFill>
                <a:ln w="5239" cap="flat">
                  <a:noFill/>
                  <a:prstDash val="solid"/>
                  <a:miter/>
                </a:ln>
              </p:spPr>
              <p:txBody>
                <a:bodyPr rtlCol="1" anchor="ctr"/>
                <a:lstStyle/>
                <a:p>
                  <a:endParaRPr lang="ar-SA"/>
                </a:p>
              </p:txBody>
            </p:sp>
            <p:sp>
              <p:nvSpPr>
                <p:cNvPr id="312" name="شكل حر: شكل 311">
                  <a:extLst>
                    <a:ext uri="{FF2B5EF4-FFF2-40B4-BE49-F238E27FC236}">
                      <a16:creationId xmlns:a16="http://schemas.microsoft.com/office/drawing/2014/main" id="{A4C15141-0508-4661-BACB-29FC5DE49D21}"/>
                    </a:ext>
                  </a:extLst>
                </p:cNvPr>
                <p:cNvSpPr/>
                <p:nvPr/>
              </p:nvSpPr>
              <p:spPr>
                <a:xfrm rot="-10800000">
                  <a:off x="6915837" y="2107030"/>
                  <a:ext cx="67163" cy="1102764"/>
                </a:xfrm>
                <a:custGeom>
                  <a:avLst/>
                  <a:gdLst>
                    <a:gd name="connsiteX0" fmla="*/ 0 w 67163"/>
                    <a:gd name="connsiteY0" fmla="*/ 0 h 1102764"/>
                    <a:gd name="connsiteX1" fmla="*/ 67164 w 67163"/>
                    <a:gd name="connsiteY1" fmla="*/ 0 h 1102764"/>
                    <a:gd name="connsiteX2" fmla="*/ 67164 w 67163"/>
                    <a:gd name="connsiteY2" fmla="*/ 1102764 h 1102764"/>
                    <a:gd name="connsiteX3" fmla="*/ 0 w 67163"/>
                    <a:gd name="connsiteY3" fmla="*/ 1102764 h 1102764"/>
                  </a:gdLst>
                  <a:ahLst/>
                  <a:cxnLst>
                    <a:cxn ang="0">
                      <a:pos x="connsiteX0" y="connsiteY0"/>
                    </a:cxn>
                    <a:cxn ang="0">
                      <a:pos x="connsiteX1" y="connsiteY1"/>
                    </a:cxn>
                    <a:cxn ang="0">
                      <a:pos x="connsiteX2" y="connsiteY2"/>
                    </a:cxn>
                    <a:cxn ang="0">
                      <a:pos x="connsiteX3" y="connsiteY3"/>
                    </a:cxn>
                  </a:cxnLst>
                  <a:rect l="l" t="t" r="r" b="b"/>
                  <a:pathLst>
                    <a:path w="67163" h="1102764">
                      <a:moveTo>
                        <a:pt x="0" y="0"/>
                      </a:moveTo>
                      <a:lnTo>
                        <a:pt x="67164" y="0"/>
                      </a:lnTo>
                      <a:lnTo>
                        <a:pt x="67164" y="1102764"/>
                      </a:lnTo>
                      <a:lnTo>
                        <a:pt x="0" y="1102764"/>
                      </a:lnTo>
                      <a:close/>
                    </a:path>
                  </a:pathLst>
                </a:custGeom>
                <a:solidFill>
                  <a:srgbClr val="E6E6E6"/>
                </a:solidFill>
                <a:ln w="5239" cap="flat">
                  <a:noFill/>
                  <a:prstDash val="solid"/>
                  <a:miter/>
                </a:ln>
              </p:spPr>
              <p:txBody>
                <a:bodyPr rtlCol="1" anchor="ctr"/>
                <a:lstStyle/>
                <a:p>
                  <a:endParaRPr lang="ar-SA"/>
                </a:p>
              </p:txBody>
            </p:sp>
            <p:grpSp>
              <p:nvGrpSpPr>
                <p:cNvPr id="313" name="رسم 2" descr="كتاب مفتوح">
                  <a:extLst>
                    <a:ext uri="{FF2B5EF4-FFF2-40B4-BE49-F238E27FC236}">
                      <a16:creationId xmlns:a16="http://schemas.microsoft.com/office/drawing/2014/main" id="{A3EB7ABE-0D38-46C4-9742-56A4A3346264}"/>
                    </a:ext>
                  </a:extLst>
                </p:cNvPr>
                <p:cNvGrpSpPr/>
                <p:nvPr/>
              </p:nvGrpSpPr>
              <p:grpSpPr>
                <a:xfrm>
                  <a:off x="5210700" y="2107030"/>
                  <a:ext cx="36758" cy="866457"/>
                  <a:chOff x="5210700" y="2107030"/>
                  <a:chExt cx="36758" cy="866457"/>
                </a:xfrm>
                <a:solidFill>
                  <a:srgbClr val="D2D2D2"/>
                </a:solidFill>
              </p:grpSpPr>
              <p:sp>
                <p:nvSpPr>
                  <p:cNvPr id="320" name="شكل حر: شكل 319">
                    <a:extLst>
                      <a:ext uri="{FF2B5EF4-FFF2-40B4-BE49-F238E27FC236}">
                        <a16:creationId xmlns:a16="http://schemas.microsoft.com/office/drawing/2014/main" id="{4AB140F8-857D-4843-9736-81639177C405}"/>
                      </a:ext>
                    </a:extLst>
                  </p:cNvPr>
                  <p:cNvSpPr/>
                  <p:nvPr/>
                </p:nvSpPr>
                <p:spPr>
                  <a:xfrm>
                    <a:off x="5210700" y="2107030"/>
                    <a:ext cx="5251" cy="866457"/>
                  </a:xfrm>
                  <a:custGeom>
                    <a:avLst/>
                    <a:gdLst>
                      <a:gd name="connsiteX0" fmla="*/ 0 w 5251"/>
                      <a:gd name="connsiteY0" fmla="*/ 0 h 866457"/>
                      <a:gd name="connsiteX1" fmla="*/ 5251 w 5251"/>
                      <a:gd name="connsiteY1" fmla="*/ 0 h 866457"/>
                      <a:gd name="connsiteX2" fmla="*/ 5251 w 5251"/>
                      <a:gd name="connsiteY2" fmla="*/ 866458 h 866457"/>
                      <a:gd name="connsiteX3" fmla="*/ 0 w 5251"/>
                      <a:gd name="connsiteY3" fmla="*/ 866458 h 866457"/>
                    </a:gdLst>
                    <a:ahLst/>
                    <a:cxnLst>
                      <a:cxn ang="0">
                        <a:pos x="connsiteX0" y="connsiteY0"/>
                      </a:cxn>
                      <a:cxn ang="0">
                        <a:pos x="connsiteX1" y="connsiteY1"/>
                      </a:cxn>
                      <a:cxn ang="0">
                        <a:pos x="connsiteX2" y="connsiteY2"/>
                      </a:cxn>
                      <a:cxn ang="0">
                        <a:pos x="connsiteX3" y="connsiteY3"/>
                      </a:cxn>
                    </a:cxnLst>
                    <a:rect l="l" t="t" r="r" b="b"/>
                    <a:pathLst>
                      <a:path w="5251" h="866457">
                        <a:moveTo>
                          <a:pt x="0" y="0"/>
                        </a:moveTo>
                        <a:lnTo>
                          <a:pt x="5251" y="0"/>
                        </a:lnTo>
                        <a:lnTo>
                          <a:pt x="5251" y="866458"/>
                        </a:lnTo>
                        <a:lnTo>
                          <a:pt x="0" y="866458"/>
                        </a:lnTo>
                        <a:close/>
                      </a:path>
                    </a:pathLst>
                  </a:custGeom>
                  <a:solidFill>
                    <a:srgbClr val="D2D2D2"/>
                  </a:solidFill>
                  <a:ln w="5239" cap="flat">
                    <a:noFill/>
                    <a:prstDash val="solid"/>
                    <a:miter/>
                  </a:ln>
                </p:spPr>
                <p:txBody>
                  <a:bodyPr rtlCol="1" anchor="ctr"/>
                  <a:lstStyle/>
                  <a:p>
                    <a:endParaRPr lang="ar-SA"/>
                  </a:p>
                </p:txBody>
              </p:sp>
              <p:sp>
                <p:nvSpPr>
                  <p:cNvPr id="321" name="شكل حر: شكل 320">
                    <a:extLst>
                      <a:ext uri="{FF2B5EF4-FFF2-40B4-BE49-F238E27FC236}">
                        <a16:creationId xmlns:a16="http://schemas.microsoft.com/office/drawing/2014/main" id="{4E612438-D125-4913-A8B8-C8A852942B33}"/>
                      </a:ext>
                    </a:extLst>
                  </p:cNvPr>
                  <p:cNvSpPr/>
                  <p:nvPr/>
                </p:nvSpPr>
                <p:spPr>
                  <a:xfrm>
                    <a:off x="5226454" y="2107030"/>
                    <a:ext cx="5251" cy="866457"/>
                  </a:xfrm>
                  <a:custGeom>
                    <a:avLst/>
                    <a:gdLst>
                      <a:gd name="connsiteX0" fmla="*/ 0 w 5251"/>
                      <a:gd name="connsiteY0" fmla="*/ 0 h 866457"/>
                      <a:gd name="connsiteX1" fmla="*/ 5251 w 5251"/>
                      <a:gd name="connsiteY1" fmla="*/ 0 h 866457"/>
                      <a:gd name="connsiteX2" fmla="*/ 5251 w 5251"/>
                      <a:gd name="connsiteY2" fmla="*/ 866458 h 866457"/>
                      <a:gd name="connsiteX3" fmla="*/ 0 w 5251"/>
                      <a:gd name="connsiteY3" fmla="*/ 866458 h 866457"/>
                    </a:gdLst>
                    <a:ahLst/>
                    <a:cxnLst>
                      <a:cxn ang="0">
                        <a:pos x="connsiteX0" y="connsiteY0"/>
                      </a:cxn>
                      <a:cxn ang="0">
                        <a:pos x="connsiteX1" y="connsiteY1"/>
                      </a:cxn>
                      <a:cxn ang="0">
                        <a:pos x="connsiteX2" y="connsiteY2"/>
                      </a:cxn>
                      <a:cxn ang="0">
                        <a:pos x="connsiteX3" y="connsiteY3"/>
                      </a:cxn>
                    </a:cxnLst>
                    <a:rect l="l" t="t" r="r" b="b"/>
                    <a:pathLst>
                      <a:path w="5251" h="866457">
                        <a:moveTo>
                          <a:pt x="0" y="0"/>
                        </a:moveTo>
                        <a:lnTo>
                          <a:pt x="5251" y="0"/>
                        </a:lnTo>
                        <a:lnTo>
                          <a:pt x="5251" y="866458"/>
                        </a:lnTo>
                        <a:lnTo>
                          <a:pt x="0" y="866458"/>
                        </a:lnTo>
                        <a:close/>
                      </a:path>
                    </a:pathLst>
                  </a:custGeom>
                  <a:solidFill>
                    <a:srgbClr val="D2D2D2"/>
                  </a:solidFill>
                  <a:ln w="5239" cap="flat">
                    <a:noFill/>
                    <a:prstDash val="solid"/>
                    <a:miter/>
                  </a:ln>
                </p:spPr>
                <p:txBody>
                  <a:bodyPr rtlCol="1" anchor="ctr"/>
                  <a:lstStyle/>
                  <a:p>
                    <a:endParaRPr lang="ar-SA"/>
                  </a:p>
                </p:txBody>
              </p:sp>
              <p:sp>
                <p:nvSpPr>
                  <p:cNvPr id="322" name="شكل حر: شكل 321">
                    <a:extLst>
                      <a:ext uri="{FF2B5EF4-FFF2-40B4-BE49-F238E27FC236}">
                        <a16:creationId xmlns:a16="http://schemas.microsoft.com/office/drawing/2014/main" id="{5B113B31-57BB-4991-BBD3-16AD6641BAE8}"/>
                      </a:ext>
                    </a:extLst>
                  </p:cNvPr>
                  <p:cNvSpPr/>
                  <p:nvPr/>
                </p:nvSpPr>
                <p:spPr>
                  <a:xfrm>
                    <a:off x="5242208" y="2107030"/>
                    <a:ext cx="5251" cy="866457"/>
                  </a:xfrm>
                  <a:custGeom>
                    <a:avLst/>
                    <a:gdLst>
                      <a:gd name="connsiteX0" fmla="*/ 0 w 5251"/>
                      <a:gd name="connsiteY0" fmla="*/ 0 h 866457"/>
                      <a:gd name="connsiteX1" fmla="*/ 5251 w 5251"/>
                      <a:gd name="connsiteY1" fmla="*/ 0 h 866457"/>
                      <a:gd name="connsiteX2" fmla="*/ 5251 w 5251"/>
                      <a:gd name="connsiteY2" fmla="*/ 866458 h 866457"/>
                      <a:gd name="connsiteX3" fmla="*/ 0 w 5251"/>
                      <a:gd name="connsiteY3" fmla="*/ 866458 h 866457"/>
                    </a:gdLst>
                    <a:ahLst/>
                    <a:cxnLst>
                      <a:cxn ang="0">
                        <a:pos x="connsiteX0" y="connsiteY0"/>
                      </a:cxn>
                      <a:cxn ang="0">
                        <a:pos x="connsiteX1" y="connsiteY1"/>
                      </a:cxn>
                      <a:cxn ang="0">
                        <a:pos x="connsiteX2" y="connsiteY2"/>
                      </a:cxn>
                      <a:cxn ang="0">
                        <a:pos x="connsiteX3" y="connsiteY3"/>
                      </a:cxn>
                    </a:cxnLst>
                    <a:rect l="l" t="t" r="r" b="b"/>
                    <a:pathLst>
                      <a:path w="5251" h="866457">
                        <a:moveTo>
                          <a:pt x="0" y="0"/>
                        </a:moveTo>
                        <a:lnTo>
                          <a:pt x="5251" y="0"/>
                        </a:lnTo>
                        <a:lnTo>
                          <a:pt x="5251" y="866458"/>
                        </a:lnTo>
                        <a:lnTo>
                          <a:pt x="0" y="866458"/>
                        </a:lnTo>
                        <a:close/>
                      </a:path>
                    </a:pathLst>
                  </a:custGeom>
                  <a:solidFill>
                    <a:srgbClr val="D2D2D2"/>
                  </a:solidFill>
                  <a:ln w="5239" cap="flat">
                    <a:noFill/>
                    <a:prstDash val="solid"/>
                    <a:miter/>
                  </a:ln>
                </p:spPr>
                <p:txBody>
                  <a:bodyPr rtlCol="1" anchor="ctr"/>
                  <a:lstStyle/>
                  <a:p>
                    <a:endParaRPr lang="ar-SA"/>
                  </a:p>
                </p:txBody>
              </p:sp>
            </p:grpSp>
            <p:grpSp>
              <p:nvGrpSpPr>
                <p:cNvPr id="314" name="رسم 2" descr="كتاب مفتوح">
                  <a:extLst>
                    <a:ext uri="{FF2B5EF4-FFF2-40B4-BE49-F238E27FC236}">
                      <a16:creationId xmlns:a16="http://schemas.microsoft.com/office/drawing/2014/main" id="{657CD8DE-10E6-49F2-A38B-25294BC10A26}"/>
                    </a:ext>
                  </a:extLst>
                </p:cNvPr>
                <p:cNvGrpSpPr/>
                <p:nvPr/>
              </p:nvGrpSpPr>
              <p:grpSpPr>
                <a:xfrm>
                  <a:off x="6933113" y="2107030"/>
                  <a:ext cx="36758" cy="1102764"/>
                  <a:chOff x="6933113" y="2107030"/>
                  <a:chExt cx="36758" cy="1102764"/>
                </a:xfrm>
                <a:solidFill>
                  <a:srgbClr val="D2D2D2"/>
                </a:solidFill>
              </p:grpSpPr>
              <p:sp>
                <p:nvSpPr>
                  <p:cNvPr id="317" name="شكل حر: شكل 316">
                    <a:extLst>
                      <a:ext uri="{FF2B5EF4-FFF2-40B4-BE49-F238E27FC236}">
                        <a16:creationId xmlns:a16="http://schemas.microsoft.com/office/drawing/2014/main" id="{63363F40-04DF-4502-AF0B-9C740AE9A83A}"/>
                      </a:ext>
                    </a:extLst>
                  </p:cNvPr>
                  <p:cNvSpPr/>
                  <p:nvPr/>
                </p:nvSpPr>
                <p:spPr>
                  <a:xfrm>
                    <a:off x="6964621" y="2107030"/>
                    <a:ext cx="5251" cy="1102764"/>
                  </a:xfrm>
                  <a:custGeom>
                    <a:avLst/>
                    <a:gdLst>
                      <a:gd name="connsiteX0" fmla="*/ 0 w 5251"/>
                      <a:gd name="connsiteY0" fmla="*/ 0 h 1102764"/>
                      <a:gd name="connsiteX1" fmla="*/ 5251 w 5251"/>
                      <a:gd name="connsiteY1" fmla="*/ 0 h 1102764"/>
                      <a:gd name="connsiteX2" fmla="*/ 5251 w 5251"/>
                      <a:gd name="connsiteY2" fmla="*/ 1102764 h 1102764"/>
                      <a:gd name="connsiteX3" fmla="*/ 0 w 5251"/>
                      <a:gd name="connsiteY3" fmla="*/ 1102764 h 1102764"/>
                    </a:gdLst>
                    <a:ahLst/>
                    <a:cxnLst>
                      <a:cxn ang="0">
                        <a:pos x="connsiteX0" y="connsiteY0"/>
                      </a:cxn>
                      <a:cxn ang="0">
                        <a:pos x="connsiteX1" y="connsiteY1"/>
                      </a:cxn>
                      <a:cxn ang="0">
                        <a:pos x="connsiteX2" y="connsiteY2"/>
                      </a:cxn>
                      <a:cxn ang="0">
                        <a:pos x="connsiteX3" y="connsiteY3"/>
                      </a:cxn>
                    </a:cxnLst>
                    <a:rect l="l" t="t" r="r" b="b"/>
                    <a:pathLst>
                      <a:path w="5251" h="1102764">
                        <a:moveTo>
                          <a:pt x="0" y="0"/>
                        </a:moveTo>
                        <a:lnTo>
                          <a:pt x="5251" y="0"/>
                        </a:lnTo>
                        <a:lnTo>
                          <a:pt x="5251" y="1102764"/>
                        </a:lnTo>
                        <a:lnTo>
                          <a:pt x="0" y="1102764"/>
                        </a:lnTo>
                        <a:close/>
                      </a:path>
                    </a:pathLst>
                  </a:custGeom>
                  <a:solidFill>
                    <a:srgbClr val="D2D2D2"/>
                  </a:solidFill>
                  <a:ln w="5239" cap="flat">
                    <a:noFill/>
                    <a:prstDash val="solid"/>
                    <a:miter/>
                  </a:ln>
                </p:spPr>
                <p:txBody>
                  <a:bodyPr rtlCol="1" anchor="ctr"/>
                  <a:lstStyle/>
                  <a:p>
                    <a:endParaRPr lang="ar-SA"/>
                  </a:p>
                </p:txBody>
              </p:sp>
              <p:sp>
                <p:nvSpPr>
                  <p:cNvPr id="318" name="شكل حر: شكل 317">
                    <a:extLst>
                      <a:ext uri="{FF2B5EF4-FFF2-40B4-BE49-F238E27FC236}">
                        <a16:creationId xmlns:a16="http://schemas.microsoft.com/office/drawing/2014/main" id="{2ECC492A-83FF-4373-91D0-828C44090B08}"/>
                      </a:ext>
                    </a:extLst>
                  </p:cNvPr>
                  <p:cNvSpPr/>
                  <p:nvPr/>
                </p:nvSpPr>
                <p:spPr>
                  <a:xfrm>
                    <a:off x="6948867" y="2107030"/>
                    <a:ext cx="5251" cy="1102764"/>
                  </a:xfrm>
                  <a:custGeom>
                    <a:avLst/>
                    <a:gdLst>
                      <a:gd name="connsiteX0" fmla="*/ 0 w 5251"/>
                      <a:gd name="connsiteY0" fmla="*/ 0 h 1102764"/>
                      <a:gd name="connsiteX1" fmla="*/ 5251 w 5251"/>
                      <a:gd name="connsiteY1" fmla="*/ 0 h 1102764"/>
                      <a:gd name="connsiteX2" fmla="*/ 5251 w 5251"/>
                      <a:gd name="connsiteY2" fmla="*/ 1102764 h 1102764"/>
                      <a:gd name="connsiteX3" fmla="*/ 0 w 5251"/>
                      <a:gd name="connsiteY3" fmla="*/ 1102764 h 1102764"/>
                    </a:gdLst>
                    <a:ahLst/>
                    <a:cxnLst>
                      <a:cxn ang="0">
                        <a:pos x="connsiteX0" y="connsiteY0"/>
                      </a:cxn>
                      <a:cxn ang="0">
                        <a:pos x="connsiteX1" y="connsiteY1"/>
                      </a:cxn>
                      <a:cxn ang="0">
                        <a:pos x="connsiteX2" y="connsiteY2"/>
                      </a:cxn>
                      <a:cxn ang="0">
                        <a:pos x="connsiteX3" y="connsiteY3"/>
                      </a:cxn>
                    </a:cxnLst>
                    <a:rect l="l" t="t" r="r" b="b"/>
                    <a:pathLst>
                      <a:path w="5251" h="1102764">
                        <a:moveTo>
                          <a:pt x="0" y="0"/>
                        </a:moveTo>
                        <a:lnTo>
                          <a:pt x="5251" y="0"/>
                        </a:lnTo>
                        <a:lnTo>
                          <a:pt x="5251" y="1102764"/>
                        </a:lnTo>
                        <a:lnTo>
                          <a:pt x="0" y="1102764"/>
                        </a:lnTo>
                        <a:close/>
                      </a:path>
                    </a:pathLst>
                  </a:custGeom>
                  <a:solidFill>
                    <a:srgbClr val="D2D2D2"/>
                  </a:solidFill>
                  <a:ln w="5239" cap="flat">
                    <a:noFill/>
                    <a:prstDash val="solid"/>
                    <a:miter/>
                  </a:ln>
                </p:spPr>
                <p:txBody>
                  <a:bodyPr rtlCol="1" anchor="ctr"/>
                  <a:lstStyle/>
                  <a:p>
                    <a:endParaRPr lang="ar-SA"/>
                  </a:p>
                </p:txBody>
              </p:sp>
              <p:sp>
                <p:nvSpPr>
                  <p:cNvPr id="319" name="شكل حر: شكل 318">
                    <a:extLst>
                      <a:ext uri="{FF2B5EF4-FFF2-40B4-BE49-F238E27FC236}">
                        <a16:creationId xmlns:a16="http://schemas.microsoft.com/office/drawing/2014/main" id="{C672BD92-ECFA-4659-A489-C8CA535FC0E9}"/>
                      </a:ext>
                    </a:extLst>
                  </p:cNvPr>
                  <p:cNvSpPr/>
                  <p:nvPr/>
                </p:nvSpPr>
                <p:spPr>
                  <a:xfrm>
                    <a:off x="6933113" y="2107030"/>
                    <a:ext cx="5251" cy="1102764"/>
                  </a:xfrm>
                  <a:custGeom>
                    <a:avLst/>
                    <a:gdLst>
                      <a:gd name="connsiteX0" fmla="*/ 0 w 5251"/>
                      <a:gd name="connsiteY0" fmla="*/ 0 h 1102764"/>
                      <a:gd name="connsiteX1" fmla="*/ 5251 w 5251"/>
                      <a:gd name="connsiteY1" fmla="*/ 0 h 1102764"/>
                      <a:gd name="connsiteX2" fmla="*/ 5251 w 5251"/>
                      <a:gd name="connsiteY2" fmla="*/ 1102764 h 1102764"/>
                      <a:gd name="connsiteX3" fmla="*/ 0 w 5251"/>
                      <a:gd name="connsiteY3" fmla="*/ 1102764 h 1102764"/>
                    </a:gdLst>
                    <a:ahLst/>
                    <a:cxnLst>
                      <a:cxn ang="0">
                        <a:pos x="connsiteX0" y="connsiteY0"/>
                      </a:cxn>
                      <a:cxn ang="0">
                        <a:pos x="connsiteX1" y="connsiteY1"/>
                      </a:cxn>
                      <a:cxn ang="0">
                        <a:pos x="connsiteX2" y="connsiteY2"/>
                      </a:cxn>
                      <a:cxn ang="0">
                        <a:pos x="connsiteX3" y="connsiteY3"/>
                      </a:cxn>
                    </a:cxnLst>
                    <a:rect l="l" t="t" r="r" b="b"/>
                    <a:pathLst>
                      <a:path w="5251" h="1102764">
                        <a:moveTo>
                          <a:pt x="0" y="0"/>
                        </a:moveTo>
                        <a:lnTo>
                          <a:pt x="5251" y="0"/>
                        </a:lnTo>
                        <a:lnTo>
                          <a:pt x="5251" y="1102764"/>
                        </a:lnTo>
                        <a:lnTo>
                          <a:pt x="0" y="1102764"/>
                        </a:lnTo>
                        <a:close/>
                      </a:path>
                    </a:pathLst>
                  </a:custGeom>
                  <a:solidFill>
                    <a:srgbClr val="D2D2D2"/>
                  </a:solidFill>
                  <a:ln w="5239" cap="flat">
                    <a:noFill/>
                    <a:prstDash val="solid"/>
                    <a:miter/>
                  </a:ln>
                </p:spPr>
                <p:txBody>
                  <a:bodyPr rtlCol="1" anchor="ctr"/>
                  <a:lstStyle/>
                  <a:p>
                    <a:endParaRPr lang="ar-SA"/>
                  </a:p>
                </p:txBody>
              </p:sp>
            </p:grpSp>
            <p:sp>
              <p:nvSpPr>
                <p:cNvPr id="315" name="شكل حر: شكل 314">
                  <a:extLst>
                    <a:ext uri="{FF2B5EF4-FFF2-40B4-BE49-F238E27FC236}">
                      <a16:creationId xmlns:a16="http://schemas.microsoft.com/office/drawing/2014/main" id="{80F599A4-3C4E-4160-A37C-85E7520E34F3}"/>
                    </a:ext>
                  </a:extLst>
                </p:cNvPr>
                <p:cNvSpPr/>
                <p:nvPr/>
              </p:nvSpPr>
              <p:spPr>
                <a:xfrm>
                  <a:off x="6090286" y="2056386"/>
                  <a:ext cx="764845" cy="1153407"/>
                </a:xfrm>
                <a:custGeom>
                  <a:avLst/>
                  <a:gdLst>
                    <a:gd name="connsiteX0" fmla="*/ 0 w 764845"/>
                    <a:gd name="connsiteY0" fmla="*/ 1153407 h 1153407"/>
                    <a:gd name="connsiteX1" fmla="*/ 764846 w 764845"/>
                    <a:gd name="connsiteY1" fmla="*/ 1102764 h 1153407"/>
                    <a:gd name="connsiteX2" fmla="*/ 764846 w 764845"/>
                    <a:gd name="connsiteY2" fmla="*/ 0 h 1153407"/>
                    <a:gd name="connsiteX3" fmla="*/ 0 w 764845"/>
                    <a:gd name="connsiteY3" fmla="*/ 50643 h 1153407"/>
                  </a:gdLst>
                  <a:ahLst/>
                  <a:cxnLst>
                    <a:cxn ang="0">
                      <a:pos x="connsiteX0" y="connsiteY0"/>
                    </a:cxn>
                    <a:cxn ang="0">
                      <a:pos x="connsiteX1" y="connsiteY1"/>
                    </a:cxn>
                    <a:cxn ang="0">
                      <a:pos x="connsiteX2" y="connsiteY2"/>
                    </a:cxn>
                    <a:cxn ang="0">
                      <a:pos x="connsiteX3" y="connsiteY3"/>
                    </a:cxn>
                  </a:cxnLst>
                  <a:rect l="l" t="t" r="r" b="b"/>
                  <a:pathLst>
                    <a:path w="764845" h="1153407">
                      <a:moveTo>
                        <a:pt x="0" y="1153407"/>
                      </a:moveTo>
                      <a:lnTo>
                        <a:pt x="764846" y="1102764"/>
                      </a:lnTo>
                      <a:lnTo>
                        <a:pt x="764846" y="0"/>
                      </a:lnTo>
                      <a:lnTo>
                        <a:pt x="0" y="50643"/>
                      </a:lnTo>
                      <a:close/>
                    </a:path>
                  </a:pathLst>
                </a:custGeom>
                <a:solidFill>
                  <a:srgbClr val="D2D2D2"/>
                </a:solidFill>
                <a:ln w="5239" cap="flat">
                  <a:noFill/>
                  <a:prstDash val="solid"/>
                  <a:miter/>
                </a:ln>
              </p:spPr>
              <p:txBody>
                <a:bodyPr rtlCol="1" anchor="ctr"/>
                <a:lstStyle/>
                <a:p>
                  <a:endParaRPr lang="ar-SA"/>
                </a:p>
              </p:txBody>
            </p:sp>
            <p:sp>
              <p:nvSpPr>
                <p:cNvPr id="316" name="شكل حر: شكل 315">
                  <a:extLst>
                    <a:ext uri="{FF2B5EF4-FFF2-40B4-BE49-F238E27FC236}">
                      <a16:creationId xmlns:a16="http://schemas.microsoft.com/office/drawing/2014/main" id="{BA0E9876-EB8F-426F-9FD7-830AFCA8549D}"/>
                    </a:ext>
                  </a:extLst>
                </p:cNvPr>
                <p:cNvSpPr/>
                <p:nvPr/>
              </p:nvSpPr>
              <p:spPr>
                <a:xfrm>
                  <a:off x="6090286" y="2026386"/>
                  <a:ext cx="667650" cy="1183407"/>
                </a:xfrm>
                <a:custGeom>
                  <a:avLst/>
                  <a:gdLst>
                    <a:gd name="connsiteX0" fmla="*/ 0 w 667650"/>
                    <a:gd name="connsiteY0" fmla="*/ 1183408 h 1183407"/>
                    <a:gd name="connsiteX1" fmla="*/ 667650 w 667650"/>
                    <a:gd name="connsiteY1" fmla="*/ 1102764 h 1183407"/>
                    <a:gd name="connsiteX2" fmla="*/ 667650 w 667650"/>
                    <a:gd name="connsiteY2" fmla="*/ 0 h 1183407"/>
                    <a:gd name="connsiteX3" fmla="*/ 0 w 667650"/>
                    <a:gd name="connsiteY3" fmla="*/ 80644 h 1183407"/>
                  </a:gdLst>
                  <a:ahLst/>
                  <a:cxnLst>
                    <a:cxn ang="0">
                      <a:pos x="connsiteX0" y="connsiteY0"/>
                    </a:cxn>
                    <a:cxn ang="0">
                      <a:pos x="connsiteX1" y="connsiteY1"/>
                    </a:cxn>
                    <a:cxn ang="0">
                      <a:pos x="connsiteX2" y="connsiteY2"/>
                    </a:cxn>
                    <a:cxn ang="0">
                      <a:pos x="connsiteX3" y="connsiteY3"/>
                    </a:cxn>
                  </a:cxnLst>
                  <a:rect l="l" t="t" r="r" b="b"/>
                  <a:pathLst>
                    <a:path w="667650" h="1183407">
                      <a:moveTo>
                        <a:pt x="0" y="1183408"/>
                      </a:moveTo>
                      <a:lnTo>
                        <a:pt x="667650" y="1102764"/>
                      </a:lnTo>
                      <a:lnTo>
                        <a:pt x="667650" y="0"/>
                      </a:lnTo>
                      <a:lnTo>
                        <a:pt x="0" y="80644"/>
                      </a:lnTo>
                      <a:close/>
                    </a:path>
                  </a:pathLst>
                </a:custGeom>
                <a:solidFill>
                  <a:srgbClr val="FFFFFF"/>
                </a:solidFill>
                <a:ln w="5239" cap="flat">
                  <a:noFill/>
                  <a:prstDash val="solid"/>
                  <a:miter/>
                </a:ln>
              </p:spPr>
              <p:txBody>
                <a:bodyPr rtlCol="1" anchor="ctr"/>
                <a:lstStyle/>
                <a:p>
                  <a:endParaRPr lang="ar-SA"/>
                </a:p>
              </p:txBody>
            </p:sp>
          </p:grpSp>
          <p:grpSp>
            <p:nvGrpSpPr>
              <p:cNvPr id="277" name="رسم 2" descr="كتاب مفتوح">
                <a:extLst>
                  <a:ext uri="{FF2B5EF4-FFF2-40B4-BE49-F238E27FC236}">
                    <a16:creationId xmlns:a16="http://schemas.microsoft.com/office/drawing/2014/main" id="{2DFF8044-8FE2-4DE8-AE00-0C7751A326C8}"/>
                  </a:ext>
                </a:extLst>
              </p:cNvPr>
              <p:cNvGrpSpPr/>
              <p:nvPr/>
            </p:nvGrpSpPr>
            <p:grpSpPr>
              <a:xfrm>
                <a:off x="5334105" y="2227809"/>
                <a:ext cx="493618" cy="782437"/>
                <a:chOff x="5334105" y="2227809"/>
                <a:chExt cx="493618" cy="782437"/>
              </a:xfrm>
              <a:solidFill>
                <a:srgbClr val="E6E6E6"/>
              </a:solidFill>
            </p:grpSpPr>
            <p:sp>
              <p:nvSpPr>
                <p:cNvPr id="299" name="شكل حر: شكل 298">
                  <a:extLst>
                    <a:ext uri="{FF2B5EF4-FFF2-40B4-BE49-F238E27FC236}">
                      <a16:creationId xmlns:a16="http://schemas.microsoft.com/office/drawing/2014/main" id="{35AB7B41-3664-4712-B4BE-D68ED5A6C2D2}"/>
                    </a:ext>
                  </a:extLst>
                </p:cNvPr>
                <p:cNvSpPr/>
                <p:nvPr/>
              </p:nvSpPr>
              <p:spPr>
                <a:xfrm>
                  <a:off x="5334105" y="2227809"/>
                  <a:ext cx="493618" cy="21005"/>
                </a:xfrm>
                <a:custGeom>
                  <a:avLst/>
                  <a:gdLst>
                    <a:gd name="connsiteX0" fmla="*/ 483116 w 493618"/>
                    <a:gd name="connsiteY0" fmla="*/ 21005 h 21005"/>
                    <a:gd name="connsiteX1" fmla="*/ 10503 w 493618"/>
                    <a:gd name="connsiteY1" fmla="*/ 21005 h 21005"/>
                    <a:gd name="connsiteX2" fmla="*/ 0 w 493618"/>
                    <a:gd name="connsiteY2" fmla="*/ 10503 h 21005"/>
                    <a:gd name="connsiteX3" fmla="*/ 10503 w 493618"/>
                    <a:gd name="connsiteY3" fmla="*/ 0 h 21005"/>
                    <a:gd name="connsiteX4" fmla="*/ 483116 w 493618"/>
                    <a:gd name="connsiteY4" fmla="*/ 0 h 21005"/>
                    <a:gd name="connsiteX5" fmla="*/ 493618 w 493618"/>
                    <a:gd name="connsiteY5" fmla="*/ 10503 h 21005"/>
                    <a:gd name="connsiteX6" fmla="*/ 483116 w 493618"/>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618" h="21005">
                      <a:moveTo>
                        <a:pt x="483116" y="21005"/>
                      </a:moveTo>
                      <a:lnTo>
                        <a:pt x="10503" y="21005"/>
                      </a:lnTo>
                      <a:cubicBezTo>
                        <a:pt x="4705" y="21005"/>
                        <a:pt x="0" y="16300"/>
                        <a:pt x="0" y="10503"/>
                      </a:cubicBezTo>
                      <a:cubicBezTo>
                        <a:pt x="0" y="4705"/>
                        <a:pt x="4705" y="0"/>
                        <a:pt x="10503" y="0"/>
                      </a:cubicBezTo>
                      <a:lnTo>
                        <a:pt x="483116" y="0"/>
                      </a:lnTo>
                      <a:cubicBezTo>
                        <a:pt x="488913" y="0"/>
                        <a:pt x="493618" y="4705"/>
                        <a:pt x="493618" y="10503"/>
                      </a:cubicBezTo>
                      <a:cubicBezTo>
                        <a:pt x="493618" y="16300"/>
                        <a:pt x="488913" y="21005"/>
                        <a:pt x="483116" y="21005"/>
                      </a:cubicBezTo>
                      <a:close/>
                    </a:path>
                  </a:pathLst>
                </a:custGeom>
                <a:solidFill>
                  <a:srgbClr val="E6E6E6"/>
                </a:solidFill>
                <a:ln w="5239" cap="flat">
                  <a:noFill/>
                  <a:prstDash val="solid"/>
                  <a:miter/>
                </a:ln>
              </p:spPr>
              <p:txBody>
                <a:bodyPr rtlCol="1" anchor="ctr"/>
                <a:lstStyle/>
                <a:p>
                  <a:endParaRPr lang="ar-SA"/>
                </a:p>
              </p:txBody>
            </p:sp>
            <p:sp>
              <p:nvSpPr>
                <p:cNvPr id="300" name="شكل حر: شكل 299">
                  <a:extLst>
                    <a:ext uri="{FF2B5EF4-FFF2-40B4-BE49-F238E27FC236}">
                      <a16:creationId xmlns:a16="http://schemas.microsoft.com/office/drawing/2014/main" id="{DDB49FBE-3982-460C-9C0D-D5D48660F1FC}"/>
                    </a:ext>
                  </a:extLst>
                </p:cNvPr>
                <p:cNvSpPr/>
                <p:nvPr/>
              </p:nvSpPr>
              <p:spPr>
                <a:xfrm>
                  <a:off x="5334105" y="2303952"/>
                  <a:ext cx="493618" cy="21005"/>
                </a:xfrm>
                <a:custGeom>
                  <a:avLst/>
                  <a:gdLst>
                    <a:gd name="connsiteX0" fmla="*/ 483116 w 493618"/>
                    <a:gd name="connsiteY0" fmla="*/ 21005 h 21005"/>
                    <a:gd name="connsiteX1" fmla="*/ 10503 w 493618"/>
                    <a:gd name="connsiteY1" fmla="*/ 21005 h 21005"/>
                    <a:gd name="connsiteX2" fmla="*/ 0 w 493618"/>
                    <a:gd name="connsiteY2" fmla="*/ 10503 h 21005"/>
                    <a:gd name="connsiteX3" fmla="*/ 10503 w 493618"/>
                    <a:gd name="connsiteY3" fmla="*/ 0 h 21005"/>
                    <a:gd name="connsiteX4" fmla="*/ 483116 w 493618"/>
                    <a:gd name="connsiteY4" fmla="*/ 0 h 21005"/>
                    <a:gd name="connsiteX5" fmla="*/ 493618 w 493618"/>
                    <a:gd name="connsiteY5" fmla="*/ 10503 h 21005"/>
                    <a:gd name="connsiteX6" fmla="*/ 483116 w 493618"/>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618" h="21005">
                      <a:moveTo>
                        <a:pt x="483116" y="21005"/>
                      </a:moveTo>
                      <a:lnTo>
                        <a:pt x="10503" y="21005"/>
                      </a:lnTo>
                      <a:cubicBezTo>
                        <a:pt x="4705" y="21005"/>
                        <a:pt x="0" y="16300"/>
                        <a:pt x="0" y="10503"/>
                      </a:cubicBezTo>
                      <a:cubicBezTo>
                        <a:pt x="0" y="4705"/>
                        <a:pt x="4705" y="0"/>
                        <a:pt x="10503" y="0"/>
                      </a:cubicBezTo>
                      <a:lnTo>
                        <a:pt x="483116" y="0"/>
                      </a:lnTo>
                      <a:cubicBezTo>
                        <a:pt x="488913" y="0"/>
                        <a:pt x="493618" y="4705"/>
                        <a:pt x="493618" y="10503"/>
                      </a:cubicBezTo>
                      <a:cubicBezTo>
                        <a:pt x="493618" y="16300"/>
                        <a:pt x="488913" y="21005"/>
                        <a:pt x="483116" y="21005"/>
                      </a:cubicBezTo>
                      <a:close/>
                    </a:path>
                  </a:pathLst>
                </a:custGeom>
                <a:solidFill>
                  <a:srgbClr val="E6E6E6"/>
                </a:solidFill>
                <a:ln w="5239" cap="flat">
                  <a:noFill/>
                  <a:prstDash val="solid"/>
                  <a:miter/>
                </a:ln>
              </p:spPr>
              <p:txBody>
                <a:bodyPr rtlCol="1" anchor="ctr"/>
                <a:lstStyle/>
                <a:p>
                  <a:endParaRPr lang="ar-SA"/>
                </a:p>
              </p:txBody>
            </p:sp>
            <p:sp>
              <p:nvSpPr>
                <p:cNvPr id="301" name="شكل حر: شكل 300">
                  <a:extLst>
                    <a:ext uri="{FF2B5EF4-FFF2-40B4-BE49-F238E27FC236}">
                      <a16:creationId xmlns:a16="http://schemas.microsoft.com/office/drawing/2014/main" id="{44F1E7E8-0C33-4F74-9089-1C02DB1DA79A}"/>
                    </a:ext>
                  </a:extLst>
                </p:cNvPr>
                <p:cNvSpPr/>
                <p:nvPr/>
              </p:nvSpPr>
              <p:spPr>
                <a:xfrm>
                  <a:off x="5334105" y="2380095"/>
                  <a:ext cx="493618" cy="21005"/>
                </a:xfrm>
                <a:custGeom>
                  <a:avLst/>
                  <a:gdLst>
                    <a:gd name="connsiteX0" fmla="*/ 483116 w 493618"/>
                    <a:gd name="connsiteY0" fmla="*/ 21005 h 21005"/>
                    <a:gd name="connsiteX1" fmla="*/ 10503 w 493618"/>
                    <a:gd name="connsiteY1" fmla="*/ 21005 h 21005"/>
                    <a:gd name="connsiteX2" fmla="*/ 0 w 493618"/>
                    <a:gd name="connsiteY2" fmla="*/ 10503 h 21005"/>
                    <a:gd name="connsiteX3" fmla="*/ 10503 w 493618"/>
                    <a:gd name="connsiteY3" fmla="*/ 0 h 21005"/>
                    <a:gd name="connsiteX4" fmla="*/ 483116 w 493618"/>
                    <a:gd name="connsiteY4" fmla="*/ 0 h 21005"/>
                    <a:gd name="connsiteX5" fmla="*/ 493618 w 493618"/>
                    <a:gd name="connsiteY5" fmla="*/ 10503 h 21005"/>
                    <a:gd name="connsiteX6" fmla="*/ 483116 w 493618"/>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618" h="21005">
                      <a:moveTo>
                        <a:pt x="483116" y="21005"/>
                      </a:moveTo>
                      <a:lnTo>
                        <a:pt x="10503" y="21005"/>
                      </a:lnTo>
                      <a:cubicBezTo>
                        <a:pt x="4705" y="21005"/>
                        <a:pt x="0" y="16300"/>
                        <a:pt x="0" y="10503"/>
                      </a:cubicBezTo>
                      <a:cubicBezTo>
                        <a:pt x="0" y="4705"/>
                        <a:pt x="4705" y="0"/>
                        <a:pt x="10503" y="0"/>
                      </a:cubicBezTo>
                      <a:lnTo>
                        <a:pt x="483116" y="0"/>
                      </a:lnTo>
                      <a:cubicBezTo>
                        <a:pt x="488913" y="0"/>
                        <a:pt x="493618" y="4705"/>
                        <a:pt x="493618" y="10503"/>
                      </a:cubicBezTo>
                      <a:cubicBezTo>
                        <a:pt x="493618" y="16300"/>
                        <a:pt x="488913" y="21005"/>
                        <a:pt x="483116" y="21005"/>
                      </a:cubicBezTo>
                      <a:close/>
                    </a:path>
                  </a:pathLst>
                </a:custGeom>
                <a:solidFill>
                  <a:srgbClr val="E6E6E6"/>
                </a:solidFill>
                <a:ln w="5239" cap="flat">
                  <a:noFill/>
                  <a:prstDash val="solid"/>
                  <a:miter/>
                </a:ln>
              </p:spPr>
              <p:txBody>
                <a:bodyPr rtlCol="1" anchor="ctr"/>
                <a:lstStyle/>
                <a:p>
                  <a:endParaRPr lang="ar-SA"/>
                </a:p>
              </p:txBody>
            </p:sp>
            <p:sp>
              <p:nvSpPr>
                <p:cNvPr id="302" name="شكل حر: شكل 301">
                  <a:extLst>
                    <a:ext uri="{FF2B5EF4-FFF2-40B4-BE49-F238E27FC236}">
                      <a16:creationId xmlns:a16="http://schemas.microsoft.com/office/drawing/2014/main" id="{AF898717-FB65-43D0-9F52-D10060B5DDFB}"/>
                    </a:ext>
                  </a:extLst>
                </p:cNvPr>
                <p:cNvSpPr/>
                <p:nvPr/>
              </p:nvSpPr>
              <p:spPr>
                <a:xfrm>
                  <a:off x="5334105" y="2456238"/>
                  <a:ext cx="493618" cy="21005"/>
                </a:xfrm>
                <a:custGeom>
                  <a:avLst/>
                  <a:gdLst>
                    <a:gd name="connsiteX0" fmla="*/ 483116 w 493618"/>
                    <a:gd name="connsiteY0" fmla="*/ 21005 h 21005"/>
                    <a:gd name="connsiteX1" fmla="*/ 10503 w 493618"/>
                    <a:gd name="connsiteY1" fmla="*/ 21005 h 21005"/>
                    <a:gd name="connsiteX2" fmla="*/ 0 w 493618"/>
                    <a:gd name="connsiteY2" fmla="*/ 10503 h 21005"/>
                    <a:gd name="connsiteX3" fmla="*/ 10503 w 493618"/>
                    <a:gd name="connsiteY3" fmla="*/ 0 h 21005"/>
                    <a:gd name="connsiteX4" fmla="*/ 483116 w 493618"/>
                    <a:gd name="connsiteY4" fmla="*/ 0 h 21005"/>
                    <a:gd name="connsiteX5" fmla="*/ 493618 w 493618"/>
                    <a:gd name="connsiteY5" fmla="*/ 10503 h 21005"/>
                    <a:gd name="connsiteX6" fmla="*/ 483116 w 493618"/>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618" h="21005">
                      <a:moveTo>
                        <a:pt x="483116" y="21005"/>
                      </a:moveTo>
                      <a:lnTo>
                        <a:pt x="10503" y="21005"/>
                      </a:lnTo>
                      <a:cubicBezTo>
                        <a:pt x="4705" y="21005"/>
                        <a:pt x="0" y="16300"/>
                        <a:pt x="0" y="10503"/>
                      </a:cubicBezTo>
                      <a:cubicBezTo>
                        <a:pt x="0" y="4705"/>
                        <a:pt x="4705" y="0"/>
                        <a:pt x="10503" y="0"/>
                      </a:cubicBezTo>
                      <a:lnTo>
                        <a:pt x="483116" y="0"/>
                      </a:lnTo>
                      <a:cubicBezTo>
                        <a:pt x="488913" y="0"/>
                        <a:pt x="493618" y="4705"/>
                        <a:pt x="493618" y="10503"/>
                      </a:cubicBezTo>
                      <a:cubicBezTo>
                        <a:pt x="493618" y="16300"/>
                        <a:pt x="488913" y="21005"/>
                        <a:pt x="483116" y="21005"/>
                      </a:cubicBezTo>
                      <a:close/>
                    </a:path>
                  </a:pathLst>
                </a:custGeom>
                <a:solidFill>
                  <a:srgbClr val="E6E6E6"/>
                </a:solidFill>
                <a:ln w="5239" cap="flat">
                  <a:noFill/>
                  <a:prstDash val="solid"/>
                  <a:miter/>
                </a:ln>
              </p:spPr>
              <p:txBody>
                <a:bodyPr rtlCol="1" anchor="ctr"/>
                <a:lstStyle/>
                <a:p>
                  <a:endParaRPr lang="ar-SA"/>
                </a:p>
              </p:txBody>
            </p:sp>
            <p:sp>
              <p:nvSpPr>
                <p:cNvPr id="303" name="شكل حر: شكل 302">
                  <a:extLst>
                    <a:ext uri="{FF2B5EF4-FFF2-40B4-BE49-F238E27FC236}">
                      <a16:creationId xmlns:a16="http://schemas.microsoft.com/office/drawing/2014/main" id="{F6B4B5FD-90CD-4E98-BF59-F20C0770FF88}"/>
                    </a:ext>
                  </a:extLst>
                </p:cNvPr>
                <p:cNvSpPr/>
                <p:nvPr/>
              </p:nvSpPr>
              <p:spPr>
                <a:xfrm>
                  <a:off x="5334105" y="2532381"/>
                  <a:ext cx="493618" cy="21005"/>
                </a:xfrm>
                <a:custGeom>
                  <a:avLst/>
                  <a:gdLst>
                    <a:gd name="connsiteX0" fmla="*/ 483116 w 493618"/>
                    <a:gd name="connsiteY0" fmla="*/ 21005 h 21005"/>
                    <a:gd name="connsiteX1" fmla="*/ 10503 w 493618"/>
                    <a:gd name="connsiteY1" fmla="*/ 21005 h 21005"/>
                    <a:gd name="connsiteX2" fmla="*/ 0 w 493618"/>
                    <a:gd name="connsiteY2" fmla="*/ 10503 h 21005"/>
                    <a:gd name="connsiteX3" fmla="*/ 10503 w 493618"/>
                    <a:gd name="connsiteY3" fmla="*/ 0 h 21005"/>
                    <a:gd name="connsiteX4" fmla="*/ 483116 w 493618"/>
                    <a:gd name="connsiteY4" fmla="*/ 0 h 21005"/>
                    <a:gd name="connsiteX5" fmla="*/ 493618 w 493618"/>
                    <a:gd name="connsiteY5" fmla="*/ 10503 h 21005"/>
                    <a:gd name="connsiteX6" fmla="*/ 483116 w 493618"/>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618" h="21005">
                      <a:moveTo>
                        <a:pt x="483116" y="21005"/>
                      </a:moveTo>
                      <a:lnTo>
                        <a:pt x="10503" y="21005"/>
                      </a:lnTo>
                      <a:cubicBezTo>
                        <a:pt x="4705" y="21005"/>
                        <a:pt x="0" y="16300"/>
                        <a:pt x="0" y="10503"/>
                      </a:cubicBezTo>
                      <a:cubicBezTo>
                        <a:pt x="0" y="4705"/>
                        <a:pt x="4705" y="0"/>
                        <a:pt x="10503" y="0"/>
                      </a:cubicBezTo>
                      <a:lnTo>
                        <a:pt x="483116" y="0"/>
                      </a:lnTo>
                      <a:cubicBezTo>
                        <a:pt x="488913" y="0"/>
                        <a:pt x="493618" y="4705"/>
                        <a:pt x="493618" y="10503"/>
                      </a:cubicBezTo>
                      <a:cubicBezTo>
                        <a:pt x="493618" y="16300"/>
                        <a:pt x="488913" y="21005"/>
                        <a:pt x="483116" y="21005"/>
                      </a:cubicBezTo>
                      <a:close/>
                    </a:path>
                  </a:pathLst>
                </a:custGeom>
                <a:solidFill>
                  <a:srgbClr val="E6E6E6"/>
                </a:solidFill>
                <a:ln w="5239" cap="flat">
                  <a:noFill/>
                  <a:prstDash val="solid"/>
                  <a:miter/>
                </a:ln>
              </p:spPr>
              <p:txBody>
                <a:bodyPr rtlCol="1" anchor="ctr"/>
                <a:lstStyle/>
                <a:p>
                  <a:endParaRPr lang="ar-SA"/>
                </a:p>
              </p:txBody>
            </p:sp>
            <p:sp>
              <p:nvSpPr>
                <p:cNvPr id="304" name="شكل حر: شكل 303">
                  <a:extLst>
                    <a:ext uri="{FF2B5EF4-FFF2-40B4-BE49-F238E27FC236}">
                      <a16:creationId xmlns:a16="http://schemas.microsoft.com/office/drawing/2014/main" id="{0C506A4D-C873-4AB9-82D0-457A8A96D071}"/>
                    </a:ext>
                  </a:extLst>
                </p:cNvPr>
                <p:cNvSpPr/>
                <p:nvPr/>
              </p:nvSpPr>
              <p:spPr>
                <a:xfrm>
                  <a:off x="5334105" y="2608525"/>
                  <a:ext cx="309824" cy="21005"/>
                </a:xfrm>
                <a:custGeom>
                  <a:avLst/>
                  <a:gdLst>
                    <a:gd name="connsiteX0" fmla="*/ 299322 w 309824"/>
                    <a:gd name="connsiteY0" fmla="*/ 21005 h 21005"/>
                    <a:gd name="connsiteX1" fmla="*/ 10503 w 309824"/>
                    <a:gd name="connsiteY1" fmla="*/ 21005 h 21005"/>
                    <a:gd name="connsiteX2" fmla="*/ 0 w 309824"/>
                    <a:gd name="connsiteY2" fmla="*/ 10503 h 21005"/>
                    <a:gd name="connsiteX3" fmla="*/ 10503 w 309824"/>
                    <a:gd name="connsiteY3" fmla="*/ 0 h 21005"/>
                    <a:gd name="connsiteX4" fmla="*/ 299322 w 309824"/>
                    <a:gd name="connsiteY4" fmla="*/ 0 h 21005"/>
                    <a:gd name="connsiteX5" fmla="*/ 309824 w 309824"/>
                    <a:gd name="connsiteY5" fmla="*/ 10503 h 21005"/>
                    <a:gd name="connsiteX6" fmla="*/ 299322 w 309824"/>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824" h="21005">
                      <a:moveTo>
                        <a:pt x="299322" y="21005"/>
                      </a:moveTo>
                      <a:lnTo>
                        <a:pt x="10503" y="21005"/>
                      </a:lnTo>
                      <a:cubicBezTo>
                        <a:pt x="4705" y="21005"/>
                        <a:pt x="0" y="16300"/>
                        <a:pt x="0" y="10503"/>
                      </a:cubicBezTo>
                      <a:cubicBezTo>
                        <a:pt x="0" y="4705"/>
                        <a:pt x="4705" y="0"/>
                        <a:pt x="10503" y="0"/>
                      </a:cubicBezTo>
                      <a:lnTo>
                        <a:pt x="299322" y="0"/>
                      </a:lnTo>
                      <a:cubicBezTo>
                        <a:pt x="305119" y="0"/>
                        <a:pt x="309824" y="4705"/>
                        <a:pt x="309824" y="10503"/>
                      </a:cubicBezTo>
                      <a:cubicBezTo>
                        <a:pt x="309824" y="16300"/>
                        <a:pt x="305119" y="21005"/>
                        <a:pt x="299322" y="21005"/>
                      </a:cubicBezTo>
                      <a:close/>
                    </a:path>
                  </a:pathLst>
                </a:custGeom>
                <a:solidFill>
                  <a:srgbClr val="E6E6E6"/>
                </a:solidFill>
                <a:ln w="5239" cap="flat">
                  <a:noFill/>
                  <a:prstDash val="solid"/>
                  <a:miter/>
                </a:ln>
              </p:spPr>
              <p:txBody>
                <a:bodyPr rtlCol="1" anchor="ctr"/>
                <a:lstStyle/>
                <a:p>
                  <a:endParaRPr lang="ar-SA"/>
                </a:p>
              </p:txBody>
            </p:sp>
            <p:sp>
              <p:nvSpPr>
                <p:cNvPr id="305" name="شكل حر: شكل 304">
                  <a:extLst>
                    <a:ext uri="{FF2B5EF4-FFF2-40B4-BE49-F238E27FC236}">
                      <a16:creationId xmlns:a16="http://schemas.microsoft.com/office/drawing/2014/main" id="{9827D848-BD3A-4A5F-8DCD-B8C462B10AE7}"/>
                    </a:ext>
                  </a:extLst>
                </p:cNvPr>
                <p:cNvSpPr/>
                <p:nvPr/>
              </p:nvSpPr>
              <p:spPr>
                <a:xfrm>
                  <a:off x="5334105" y="2684668"/>
                  <a:ext cx="493618" cy="21005"/>
                </a:xfrm>
                <a:custGeom>
                  <a:avLst/>
                  <a:gdLst>
                    <a:gd name="connsiteX0" fmla="*/ 483116 w 493618"/>
                    <a:gd name="connsiteY0" fmla="*/ 21005 h 21005"/>
                    <a:gd name="connsiteX1" fmla="*/ 10503 w 493618"/>
                    <a:gd name="connsiteY1" fmla="*/ 21005 h 21005"/>
                    <a:gd name="connsiteX2" fmla="*/ 0 w 493618"/>
                    <a:gd name="connsiteY2" fmla="*/ 10503 h 21005"/>
                    <a:gd name="connsiteX3" fmla="*/ 10503 w 493618"/>
                    <a:gd name="connsiteY3" fmla="*/ 0 h 21005"/>
                    <a:gd name="connsiteX4" fmla="*/ 483116 w 493618"/>
                    <a:gd name="connsiteY4" fmla="*/ 0 h 21005"/>
                    <a:gd name="connsiteX5" fmla="*/ 493618 w 493618"/>
                    <a:gd name="connsiteY5" fmla="*/ 10503 h 21005"/>
                    <a:gd name="connsiteX6" fmla="*/ 483116 w 493618"/>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618" h="21005">
                      <a:moveTo>
                        <a:pt x="483116" y="21005"/>
                      </a:moveTo>
                      <a:lnTo>
                        <a:pt x="10503" y="21005"/>
                      </a:lnTo>
                      <a:cubicBezTo>
                        <a:pt x="4705" y="21005"/>
                        <a:pt x="0" y="16300"/>
                        <a:pt x="0" y="10503"/>
                      </a:cubicBezTo>
                      <a:cubicBezTo>
                        <a:pt x="0" y="4705"/>
                        <a:pt x="4705" y="0"/>
                        <a:pt x="10503" y="0"/>
                      </a:cubicBezTo>
                      <a:lnTo>
                        <a:pt x="483116" y="0"/>
                      </a:lnTo>
                      <a:cubicBezTo>
                        <a:pt x="488913" y="0"/>
                        <a:pt x="493618" y="4705"/>
                        <a:pt x="493618" y="10503"/>
                      </a:cubicBezTo>
                      <a:cubicBezTo>
                        <a:pt x="493618" y="16300"/>
                        <a:pt x="488913" y="21005"/>
                        <a:pt x="483116" y="21005"/>
                      </a:cubicBezTo>
                      <a:close/>
                    </a:path>
                  </a:pathLst>
                </a:custGeom>
                <a:solidFill>
                  <a:srgbClr val="E6E6E6"/>
                </a:solidFill>
                <a:ln w="5239" cap="flat">
                  <a:noFill/>
                  <a:prstDash val="solid"/>
                  <a:miter/>
                </a:ln>
              </p:spPr>
              <p:txBody>
                <a:bodyPr rtlCol="1" anchor="ctr"/>
                <a:lstStyle/>
                <a:p>
                  <a:endParaRPr lang="ar-SA"/>
                </a:p>
              </p:txBody>
            </p:sp>
            <p:sp>
              <p:nvSpPr>
                <p:cNvPr id="306" name="شكل حر: شكل 305">
                  <a:extLst>
                    <a:ext uri="{FF2B5EF4-FFF2-40B4-BE49-F238E27FC236}">
                      <a16:creationId xmlns:a16="http://schemas.microsoft.com/office/drawing/2014/main" id="{A4F8E100-271F-4C73-990B-205FE933D3FD}"/>
                    </a:ext>
                  </a:extLst>
                </p:cNvPr>
                <p:cNvSpPr/>
                <p:nvPr/>
              </p:nvSpPr>
              <p:spPr>
                <a:xfrm>
                  <a:off x="5334105" y="2760811"/>
                  <a:ext cx="493618" cy="21005"/>
                </a:xfrm>
                <a:custGeom>
                  <a:avLst/>
                  <a:gdLst>
                    <a:gd name="connsiteX0" fmla="*/ 483116 w 493618"/>
                    <a:gd name="connsiteY0" fmla="*/ 21005 h 21005"/>
                    <a:gd name="connsiteX1" fmla="*/ 10503 w 493618"/>
                    <a:gd name="connsiteY1" fmla="*/ 21005 h 21005"/>
                    <a:gd name="connsiteX2" fmla="*/ 0 w 493618"/>
                    <a:gd name="connsiteY2" fmla="*/ 10503 h 21005"/>
                    <a:gd name="connsiteX3" fmla="*/ 10503 w 493618"/>
                    <a:gd name="connsiteY3" fmla="*/ 0 h 21005"/>
                    <a:gd name="connsiteX4" fmla="*/ 483116 w 493618"/>
                    <a:gd name="connsiteY4" fmla="*/ 0 h 21005"/>
                    <a:gd name="connsiteX5" fmla="*/ 493618 w 493618"/>
                    <a:gd name="connsiteY5" fmla="*/ 10503 h 21005"/>
                    <a:gd name="connsiteX6" fmla="*/ 483116 w 493618"/>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618" h="21005">
                      <a:moveTo>
                        <a:pt x="483116" y="21005"/>
                      </a:moveTo>
                      <a:lnTo>
                        <a:pt x="10503" y="21005"/>
                      </a:lnTo>
                      <a:cubicBezTo>
                        <a:pt x="4705" y="21005"/>
                        <a:pt x="0" y="16300"/>
                        <a:pt x="0" y="10503"/>
                      </a:cubicBezTo>
                      <a:cubicBezTo>
                        <a:pt x="0" y="4705"/>
                        <a:pt x="4705" y="0"/>
                        <a:pt x="10503" y="0"/>
                      </a:cubicBezTo>
                      <a:lnTo>
                        <a:pt x="483116" y="0"/>
                      </a:lnTo>
                      <a:cubicBezTo>
                        <a:pt x="488913" y="0"/>
                        <a:pt x="493618" y="4705"/>
                        <a:pt x="493618" y="10503"/>
                      </a:cubicBezTo>
                      <a:cubicBezTo>
                        <a:pt x="493618" y="16300"/>
                        <a:pt x="488913" y="21005"/>
                        <a:pt x="483116" y="21005"/>
                      </a:cubicBezTo>
                      <a:close/>
                    </a:path>
                  </a:pathLst>
                </a:custGeom>
                <a:solidFill>
                  <a:srgbClr val="E6E6E6"/>
                </a:solidFill>
                <a:ln w="5239" cap="flat">
                  <a:noFill/>
                  <a:prstDash val="solid"/>
                  <a:miter/>
                </a:ln>
              </p:spPr>
              <p:txBody>
                <a:bodyPr rtlCol="1" anchor="ctr"/>
                <a:lstStyle/>
                <a:p>
                  <a:endParaRPr lang="ar-SA"/>
                </a:p>
              </p:txBody>
            </p:sp>
            <p:sp>
              <p:nvSpPr>
                <p:cNvPr id="307" name="شكل حر: شكل 306">
                  <a:extLst>
                    <a:ext uri="{FF2B5EF4-FFF2-40B4-BE49-F238E27FC236}">
                      <a16:creationId xmlns:a16="http://schemas.microsoft.com/office/drawing/2014/main" id="{1FDEA59A-8887-49E4-9040-619FFCA228DA}"/>
                    </a:ext>
                  </a:extLst>
                </p:cNvPr>
                <p:cNvSpPr/>
                <p:nvPr/>
              </p:nvSpPr>
              <p:spPr>
                <a:xfrm>
                  <a:off x="5334105" y="2836954"/>
                  <a:ext cx="493618" cy="21005"/>
                </a:xfrm>
                <a:custGeom>
                  <a:avLst/>
                  <a:gdLst>
                    <a:gd name="connsiteX0" fmla="*/ 483116 w 493618"/>
                    <a:gd name="connsiteY0" fmla="*/ 21005 h 21005"/>
                    <a:gd name="connsiteX1" fmla="*/ 10503 w 493618"/>
                    <a:gd name="connsiteY1" fmla="*/ 21005 h 21005"/>
                    <a:gd name="connsiteX2" fmla="*/ 0 w 493618"/>
                    <a:gd name="connsiteY2" fmla="*/ 10503 h 21005"/>
                    <a:gd name="connsiteX3" fmla="*/ 10503 w 493618"/>
                    <a:gd name="connsiteY3" fmla="*/ 0 h 21005"/>
                    <a:gd name="connsiteX4" fmla="*/ 483116 w 493618"/>
                    <a:gd name="connsiteY4" fmla="*/ 0 h 21005"/>
                    <a:gd name="connsiteX5" fmla="*/ 493618 w 493618"/>
                    <a:gd name="connsiteY5" fmla="*/ 10503 h 21005"/>
                    <a:gd name="connsiteX6" fmla="*/ 483116 w 493618"/>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618" h="21005">
                      <a:moveTo>
                        <a:pt x="483116" y="21005"/>
                      </a:moveTo>
                      <a:lnTo>
                        <a:pt x="10503" y="21005"/>
                      </a:lnTo>
                      <a:cubicBezTo>
                        <a:pt x="4705" y="21005"/>
                        <a:pt x="0" y="16300"/>
                        <a:pt x="0" y="10503"/>
                      </a:cubicBezTo>
                      <a:cubicBezTo>
                        <a:pt x="0" y="4705"/>
                        <a:pt x="4705" y="0"/>
                        <a:pt x="10503" y="0"/>
                      </a:cubicBezTo>
                      <a:lnTo>
                        <a:pt x="483116" y="0"/>
                      </a:lnTo>
                      <a:cubicBezTo>
                        <a:pt x="488913" y="0"/>
                        <a:pt x="493618" y="4705"/>
                        <a:pt x="493618" y="10503"/>
                      </a:cubicBezTo>
                      <a:cubicBezTo>
                        <a:pt x="493618" y="16300"/>
                        <a:pt x="488913" y="21005"/>
                        <a:pt x="483116" y="21005"/>
                      </a:cubicBezTo>
                      <a:close/>
                    </a:path>
                  </a:pathLst>
                </a:custGeom>
                <a:solidFill>
                  <a:srgbClr val="E6E6E6"/>
                </a:solidFill>
                <a:ln w="5239" cap="flat">
                  <a:noFill/>
                  <a:prstDash val="solid"/>
                  <a:miter/>
                </a:ln>
              </p:spPr>
              <p:txBody>
                <a:bodyPr rtlCol="1" anchor="ctr"/>
                <a:lstStyle/>
                <a:p>
                  <a:endParaRPr lang="ar-SA"/>
                </a:p>
              </p:txBody>
            </p:sp>
            <p:sp>
              <p:nvSpPr>
                <p:cNvPr id="308" name="شكل حر: شكل 307">
                  <a:extLst>
                    <a:ext uri="{FF2B5EF4-FFF2-40B4-BE49-F238E27FC236}">
                      <a16:creationId xmlns:a16="http://schemas.microsoft.com/office/drawing/2014/main" id="{B26F60FA-7661-4D69-8114-DAE368340228}"/>
                    </a:ext>
                  </a:extLst>
                </p:cNvPr>
                <p:cNvSpPr/>
                <p:nvPr/>
              </p:nvSpPr>
              <p:spPr>
                <a:xfrm>
                  <a:off x="5334105" y="2913098"/>
                  <a:ext cx="493618" cy="21005"/>
                </a:xfrm>
                <a:custGeom>
                  <a:avLst/>
                  <a:gdLst>
                    <a:gd name="connsiteX0" fmla="*/ 483116 w 493618"/>
                    <a:gd name="connsiteY0" fmla="*/ 21005 h 21005"/>
                    <a:gd name="connsiteX1" fmla="*/ 10503 w 493618"/>
                    <a:gd name="connsiteY1" fmla="*/ 21005 h 21005"/>
                    <a:gd name="connsiteX2" fmla="*/ 0 w 493618"/>
                    <a:gd name="connsiteY2" fmla="*/ 10503 h 21005"/>
                    <a:gd name="connsiteX3" fmla="*/ 10503 w 493618"/>
                    <a:gd name="connsiteY3" fmla="*/ 0 h 21005"/>
                    <a:gd name="connsiteX4" fmla="*/ 483116 w 493618"/>
                    <a:gd name="connsiteY4" fmla="*/ 0 h 21005"/>
                    <a:gd name="connsiteX5" fmla="*/ 493618 w 493618"/>
                    <a:gd name="connsiteY5" fmla="*/ 10503 h 21005"/>
                    <a:gd name="connsiteX6" fmla="*/ 483116 w 493618"/>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618" h="21005">
                      <a:moveTo>
                        <a:pt x="483116" y="21005"/>
                      </a:moveTo>
                      <a:lnTo>
                        <a:pt x="10503" y="21005"/>
                      </a:lnTo>
                      <a:cubicBezTo>
                        <a:pt x="4705" y="21005"/>
                        <a:pt x="0" y="16300"/>
                        <a:pt x="0" y="10503"/>
                      </a:cubicBezTo>
                      <a:cubicBezTo>
                        <a:pt x="0" y="4705"/>
                        <a:pt x="4705" y="0"/>
                        <a:pt x="10503" y="0"/>
                      </a:cubicBezTo>
                      <a:lnTo>
                        <a:pt x="483116" y="0"/>
                      </a:lnTo>
                      <a:cubicBezTo>
                        <a:pt x="488913" y="0"/>
                        <a:pt x="493618" y="4705"/>
                        <a:pt x="493618" y="10503"/>
                      </a:cubicBezTo>
                      <a:cubicBezTo>
                        <a:pt x="493618" y="16300"/>
                        <a:pt x="488913" y="21005"/>
                        <a:pt x="483116" y="21005"/>
                      </a:cubicBezTo>
                      <a:close/>
                    </a:path>
                  </a:pathLst>
                </a:custGeom>
                <a:solidFill>
                  <a:srgbClr val="E6E6E6"/>
                </a:solidFill>
                <a:ln w="5239" cap="flat">
                  <a:noFill/>
                  <a:prstDash val="solid"/>
                  <a:miter/>
                </a:ln>
              </p:spPr>
              <p:txBody>
                <a:bodyPr rtlCol="1" anchor="ctr"/>
                <a:lstStyle/>
                <a:p>
                  <a:endParaRPr lang="ar-SA"/>
                </a:p>
              </p:txBody>
            </p:sp>
            <p:sp>
              <p:nvSpPr>
                <p:cNvPr id="309" name="شكل حر: شكل 308">
                  <a:extLst>
                    <a:ext uri="{FF2B5EF4-FFF2-40B4-BE49-F238E27FC236}">
                      <a16:creationId xmlns:a16="http://schemas.microsoft.com/office/drawing/2014/main" id="{6982FC11-6A53-4006-9FDF-4EDD7DBF6A32}"/>
                    </a:ext>
                  </a:extLst>
                </p:cNvPr>
                <p:cNvSpPr/>
                <p:nvPr/>
              </p:nvSpPr>
              <p:spPr>
                <a:xfrm>
                  <a:off x="5334105" y="2989241"/>
                  <a:ext cx="493618" cy="21005"/>
                </a:xfrm>
                <a:custGeom>
                  <a:avLst/>
                  <a:gdLst>
                    <a:gd name="connsiteX0" fmla="*/ 483116 w 493618"/>
                    <a:gd name="connsiteY0" fmla="*/ 21005 h 21005"/>
                    <a:gd name="connsiteX1" fmla="*/ 10503 w 493618"/>
                    <a:gd name="connsiteY1" fmla="*/ 21005 h 21005"/>
                    <a:gd name="connsiteX2" fmla="*/ 0 w 493618"/>
                    <a:gd name="connsiteY2" fmla="*/ 10503 h 21005"/>
                    <a:gd name="connsiteX3" fmla="*/ 10503 w 493618"/>
                    <a:gd name="connsiteY3" fmla="*/ 0 h 21005"/>
                    <a:gd name="connsiteX4" fmla="*/ 483116 w 493618"/>
                    <a:gd name="connsiteY4" fmla="*/ 0 h 21005"/>
                    <a:gd name="connsiteX5" fmla="*/ 493618 w 493618"/>
                    <a:gd name="connsiteY5" fmla="*/ 10503 h 21005"/>
                    <a:gd name="connsiteX6" fmla="*/ 483116 w 493618"/>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618" h="21005">
                      <a:moveTo>
                        <a:pt x="483116" y="21005"/>
                      </a:moveTo>
                      <a:lnTo>
                        <a:pt x="10503" y="21005"/>
                      </a:lnTo>
                      <a:cubicBezTo>
                        <a:pt x="4705" y="21005"/>
                        <a:pt x="0" y="16300"/>
                        <a:pt x="0" y="10503"/>
                      </a:cubicBezTo>
                      <a:cubicBezTo>
                        <a:pt x="0" y="4705"/>
                        <a:pt x="4705" y="0"/>
                        <a:pt x="10503" y="0"/>
                      </a:cubicBezTo>
                      <a:lnTo>
                        <a:pt x="483116" y="0"/>
                      </a:lnTo>
                      <a:cubicBezTo>
                        <a:pt x="488913" y="0"/>
                        <a:pt x="493618" y="4705"/>
                        <a:pt x="493618" y="10503"/>
                      </a:cubicBezTo>
                      <a:cubicBezTo>
                        <a:pt x="493618" y="16300"/>
                        <a:pt x="488913" y="21005"/>
                        <a:pt x="483116" y="21005"/>
                      </a:cubicBezTo>
                      <a:close/>
                    </a:path>
                  </a:pathLst>
                </a:custGeom>
                <a:solidFill>
                  <a:srgbClr val="E6E6E6"/>
                </a:solidFill>
                <a:ln w="5239" cap="flat">
                  <a:noFill/>
                  <a:prstDash val="solid"/>
                  <a:miter/>
                </a:ln>
              </p:spPr>
              <p:txBody>
                <a:bodyPr rtlCol="1" anchor="ctr"/>
                <a:lstStyle/>
                <a:p>
                  <a:endParaRPr lang="ar-SA"/>
                </a:p>
              </p:txBody>
            </p:sp>
          </p:grpSp>
          <p:grpSp>
            <p:nvGrpSpPr>
              <p:cNvPr id="286" name="رسم 2" descr="كتاب مفتوح">
                <a:extLst>
                  <a:ext uri="{FF2B5EF4-FFF2-40B4-BE49-F238E27FC236}">
                    <a16:creationId xmlns:a16="http://schemas.microsoft.com/office/drawing/2014/main" id="{24A214F8-8817-4481-A338-F06CCA609450}"/>
                  </a:ext>
                </a:extLst>
              </p:cNvPr>
              <p:cNvGrpSpPr/>
              <p:nvPr/>
            </p:nvGrpSpPr>
            <p:grpSpPr>
              <a:xfrm>
                <a:off x="6176934" y="2159535"/>
                <a:ext cx="506746" cy="850711"/>
                <a:chOff x="6176934" y="2159535"/>
                <a:chExt cx="506746" cy="850711"/>
              </a:xfrm>
              <a:solidFill>
                <a:srgbClr val="E6E6E6"/>
              </a:solidFill>
            </p:grpSpPr>
            <p:sp>
              <p:nvSpPr>
                <p:cNvPr id="288" name="شكل حر: شكل 287">
                  <a:extLst>
                    <a:ext uri="{FF2B5EF4-FFF2-40B4-BE49-F238E27FC236}">
                      <a16:creationId xmlns:a16="http://schemas.microsoft.com/office/drawing/2014/main" id="{BE92D42A-71C9-4CF2-80A9-9E3231F6565B}"/>
                    </a:ext>
                  </a:extLst>
                </p:cNvPr>
                <p:cNvSpPr/>
                <p:nvPr/>
              </p:nvSpPr>
              <p:spPr>
                <a:xfrm>
                  <a:off x="6187437" y="2159535"/>
                  <a:ext cx="496244" cy="89278"/>
                </a:xfrm>
                <a:custGeom>
                  <a:avLst/>
                  <a:gdLst>
                    <a:gd name="connsiteX0" fmla="*/ 10490 w 496244"/>
                    <a:gd name="connsiteY0" fmla="*/ 89279 h 89278"/>
                    <a:gd name="connsiteX1" fmla="*/ 108 w 496244"/>
                    <a:gd name="connsiteY1" fmla="*/ 80268 h 89278"/>
                    <a:gd name="connsiteX2" fmla="*/ 9009 w 496244"/>
                    <a:gd name="connsiteY2" fmla="*/ 68379 h 89278"/>
                    <a:gd name="connsiteX3" fmla="*/ 484248 w 496244"/>
                    <a:gd name="connsiteY3" fmla="*/ 113 h 89278"/>
                    <a:gd name="connsiteX4" fmla="*/ 496137 w 496244"/>
                    <a:gd name="connsiteY4" fmla="*/ 9013 h 89278"/>
                    <a:gd name="connsiteX5" fmla="*/ 487236 w 496244"/>
                    <a:gd name="connsiteY5" fmla="*/ 20902 h 89278"/>
                    <a:gd name="connsiteX6" fmla="*/ 11997 w 496244"/>
                    <a:gd name="connsiteY6" fmla="*/ 89169 h 89278"/>
                    <a:gd name="connsiteX7" fmla="*/ 10490 w 496244"/>
                    <a:gd name="connsiteY7" fmla="*/ 89279 h 8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4" h="89278">
                      <a:moveTo>
                        <a:pt x="10490" y="89279"/>
                      </a:moveTo>
                      <a:cubicBezTo>
                        <a:pt x="5349" y="89279"/>
                        <a:pt x="859" y="85503"/>
                        <a:pt x="108" y="80268"/>
                      </a:cubicBezTo>
                      <a:cubicBezTo>
                        <a:pt x="-716" y="74528"/>
                        <a:pt x="3269" y="69203"/>
                        <a:pt x="9009" y="68379"/>
                      </a:cubicBezTo>
                      <a:lnTo>
                        <a:pt x="484248" y="113"/>
                      </a:lnTo>
                      <a:cubicBezTo>
                        <a:pt x="490003" y="-733"/>
                        <a:pt x="495312" y="3274"/>
                        <a:pt x="496137" y="9013"/>
                      </a:cubicBezTo>
                      <a:cubicBezTo>
                        <a:pt x="496961" y="14753"/>
                        <a:pt x="492975" y="20078"/>
                        <a:pt x="487236" y="20902"/>
                      </a:cubicBezTo>
                      <a:lnTo>
                        <a:pt x="11997" y="89169"/>
                      </a:lnTo>
                      <a:cubicBezTo>
                        <a:pt x="11487" y="89248"/>
                        <a:pt x="10983" y="89279"/>
                        <a:pt x="10490" y="89279"/>
                      </a:cubicBezTo>
                      <a:close/>
                    </a:path>
                  </a:pathLst>
                </a:custGeom>
                <a:solidFill>
                  <a:srgbClr val="E6E6E6"/>
                </a:solidFill>
                <a:ln w="5239" cap="flat">
                  <a:noFill/>
                  <a:prstDash val="solid"/>
                  <a:miter/>
                </a:ln>
              </p:spPr>
              <p:txBody>
                <a:bodyPr rtlCol="1" anchor="ctr"/>
                <a:lstStyle/>
                <a:p>
                  <a:endParaRPr lang="ar-SA"/>
                </a:p>
              </p:txBody>
            </p:sp>
            <p:sp>
              <p:nvSpPr>
                <p:cNvPr id="289" name="شكل حر: شكل 288">
                  <a:extLst>
                    <a:ext uri="{FF2B5EF4-FFF2-40B4-BE49-F238E27FC236}">
                      <a16:creationId xmlns:a16="http://schemas.microsoft.com/office/drawing/2014/main" id="{D092249E-06F6-46EC-AB4F-92BC08065941}"/>
                    </a:ext>
                  </a:extLst>
                </p:cNvPr>
                <p:cNvSpPr/>
                <p:nvPr/>
              </p:nvSpPr>
              <p:spPr>
                <a:xfrm>
                  <a:off x="6186383" y="2236204"/>
                  <a:ext cx="496247" cy="88752"/>
                </a:xfrm>
                <a:custGeom>
                  <a:avLst/>
                  <a:gdLst>
                    <a:gd name="connsiteX0" fmla="*/ 10494 w 496247"/>
                    <a:gd name="connsiteY0" fmla="*/ 88752 h 88752"/>
                    <a:gd name="connsiteX1" fmla="*/ 107 w 496247"/>
                    <a:gd name="connsiteY1" fmla="*/ 79731 h 88752"/>
                    <a:gd name="connsiteX2" fmla="*/ 9023 w 496247"/>
                    <a:gd name="connsiteY2" fmla="*/ 67853 h 88752"/>
                    <a:gd name="connsiteX3" fmla="*/ 484262 w 496247"/>
                    <a:gd name="connsiteY3" fmla="*/ 111 h 88752"/>
                    <a:gd name="connsiteX4" fmla="*/ 496140 w 496247"/>
                    <a:gd name="connsiteY4" fmla="*/ 9028 h 88752"/>
                    <a:gd name="connsiteX5" fmla="*/ 487224 w 496247"/>
                    <a:gd name="connsiteY5" fmla="*/ 20906 h 88752"/>
                    <a:gd name="connsiteX6" fmla="*/ 11985 w 496247"/>
                    <a:gd name="connsiteY6" fmla="*/ 88647 h 88752"/>
                    <a:gd name="connsiteX7" fmla="*/ 10494 w 496247"/>
                    <a:gd name="connsiteY7" fmla="*/ 88752 h 8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7" h="88752">
                      <a:moveTo>
                        <a:pt x="10494" y="88752"/>
                      </a:moveTo>
                      <a:cubicBezTo>
                        <a:pt x="5347" y="88752"/>
                        <a:pt x="858" y="84972"/>
                        <a:pt x="107" y="79731"/>
                      </a:cubicBezTo>
                      <a:cubicBezTo>
                        <a:pt x="-713" y="73991"/>
                        <a:pt x="3278" y="68672"/>
                        <a:pt x="9023" y="67853"/>
                      </a:cubicBezTo>
                      <a:lnTo>
                        <a:pt x="484262" y="111"/>
                      </a:lnTo>
                      <a:cubicBezTo>
                        <a:pt x="490018" y="-729"/>
                        <a:pt x="495321" y="3283"/>
                        <a:pt x="496140" y="9028"/>
                      </a:cubicBezTo>
                      <a:cubicBezTo>
                        <a:pt x="496960" y="14767"/>
                        <a:pt x="492969" y="20087"/>
                        <a:pt x="487224" y="20906"/>
                      </a:cubicBezTo>
                      <a:lnTo>
                        <a:pt x="11985" y="88647"/>
                      </a:lnTo>
                      <a:cubicBezTo>
                        <a:pt x="11486" y="88721"/>
                        <a:pt x="10982" y="88752"/>
                        <a:pt x="10494" y="88752"/>
                      </a:cubicBezTo>
                      <a:close/>
                    </a:path>
                  </a:pathLst>
                </a:custGeom>
                <a:solidFill>
                  <a:srgbClr val="E6E6E6"/>
                </a:solidFill>
                <a:ln w="5239" cap="flat">
                  <a:noFill/>
                  <a:prstDash val="solid"/>
                  <a:miter/>
                </a:ln>
              </p:spPr>
              <p:txBody>
                <a:bodyPr rtlCol="1" anchor="ctr"/>
                <a:lstStyle/>
                <a:p>
                  <a:endParaRPr lang="ar-SA"/>
                </a:p>
              </p:txBody>
            </p:sp>
            <p:sp>
              <p:nvSpPr>
                <p:cNvPr id="290" name="شكل حر: شكل 289">
                  <a:extLst>
                    <a:ext uri="{FF2B5EF4-FFF2-40B4-BE49-F238E27FC236}">
                      <a16:creationId xmlns:a16="http://schemas.microsoft.com/office/drawing/2014/main" id="{BB8F64D5-7E64-4A06-A479-EE5E8B30830A}"/>
                    </a:ext>
                  </a:extLst>
                </p:cNvPr>
                <p:cNvSpPr/>
                <p:nvPr/>
              </p:nvSpPr>
              <p:spPr>
                <a:xfrm>
                  <a:off x="6185334" y="2312868"/>
                  <a:ext cx="496244" cy="88232"/>
                </a:xfrm>
                <a:custGeom>
                  <a:avLst/>
                  <a:gdLst>
                    <a:gd name="connsiteX0" fmla="*/ 10492 w 496244"/>
                    <a:gd name="connsiteY0" fmla="*/ 88232 h 88232"/>
                    <a:gd name="connsiteX1" fmla="*/ 105 w 496244"/>
                    <a:gd name="connsiteY1" fmla="*/ 79195 h 88232"/>
                    <a:gd name="connsiteX2" fmla="*/ 9032 w 496244"/>
                    <a:gd name="connsiteY2" fmla="*/ 67327 h 88232"/>
                    <a:gd name="connsiteX3" fmla="*/ 484271 w 496244"/>
                    <a:gd name="connsiteY3" fmla="*/ 111 h 88232"/>
                    <a:gd name="connsiteX4" fmla="*/ 496139 w 496244"/>
                    <a:gd name="connsiteY4" fmla="*/ 9038 h 88232"/>
                    <a:gd name="connsiteX5" fmla="*/ 487212 w 496244"/>
                    <a:gd name="connsiteY5" fmla="*/ 20906 h 88232"/>
                    <a:gd name="connsiteX6" fmla="*/ 11973 w 496244"/>
                    <a:gd name="connsiteY6" fmla="*/ 88122 h 88232"/>
                    <a:gd name="connsiteX7" fmla="*/ 10492 w 496244"/>
                    <a:gd name="connsiteY7" fmla="*/ 88232 h 8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4" h="88232">
                      <a:moveTo>
                        <a:pt x="10492" y="88232"/>
                      </a:moveTo>
                      <a:cubicBezTo>
                        <a:pt x="5341" y="88232"/>
                        <a:pt x="846" y="84441"/>
                        <a:pt x="105" y="79195"/>
                      </a:cubicBezTo>
                      <a:cubicBezTo>
                        <a:pt x="-709" y="73450"/>
                        <a:pt x="3293" y="68136"/>
                        <a:pt x="9032" y="67327"/>
                      </a:cubicBezTo>
                      <a:lnTo>
                        <a:pt x="484271" y="111"/>
                      </a:lnTo>
                      <a:cubicBezTo>
                        <a:pt x="490021" y="-729"/>
                        <a:pt x="495330" y="3293"/>
                        <a:pt x="496139" y="9038"/>
                      </a:cubicBezTo>
                      <a:cubicBezTo>
                        <a:pt x="496953" y="14783"/>
                        <a:pt x="492951" y="20097"/>
                        <a:pt x="487212" y="20906"/>
                      </a:cubicBezTo>
                      <a:lnTo>
                        <a:pt x="11973" y="88122"/>
                      </a:lnTo>
                      <a:cubicBezTo>
                        <a:pt x="11474" y="88201"/>
                        <a:pt x="10981" y="88232"/>
                        <a:pt x="10492" y="88232"/>
                      </a:cubicBezTo>
                      <a:close/>
                    </a:path>
                  </a:pathLst>
                </a:custGeom>
                <a:solidFill>
                  <a:srgbClr val="E6E6E6"/>
                </a:solidFill>
                <a:ln w="5239" cap="flat">
                  <a:noFill/>
                  <a:prstDash val="solid"/>
                  <a:miter/>
                </a:ln>
              </p:spPr>
              <p:txBody>
                <a:bodyPr rtlCol="1" anchor="ctr"/>
                <a:lstStyle/>
                <a:p>
                  <a:endParaRPr lang="ar-SA"/>
                </a:p>
              </p:txBody>
            </p:sp>
            <p:sp>
              <p:nvSpPr>
                <p:cNvPr id="291" name="شكل حر: شكل 290">
                  <a:extLst>
                    <a:ext uri="{FF2B5EF4-FFF2-40B4-BE49-F238E27FC236}">
                      <a16:creationId xmlns:a16="http://schemas.microsoft.com/office/drawing/2014/main" id="{C6AE0F6E-4AEC-4833-83E1-05ECD58A9DEA}"/>
                    </a:ext>
                  </a:extLst>
                </p:cNvPr>
                <p:cNvSpPr/>
                <p:nvPr/>
              </p:nvSpPr>
              <p:spPr>
                <a:xfrm>
                  <a:off x="6184286" y="2389537"/>
                  <a:ext cx="496249" cy="87705"/>
                </a:xfrm>
                <a:custGeom>
                  <a:avLst/>
                  <a:gdLst>
                    <a:gd name="connsiteX0" fmla="*/ 10490 w 496249"/>
                    <a:gd name="connsiteY0" fmla="*/ 87706 h 87705"/>
                    <a:gd name="connsiteX1" fmla="*/ 103 w 496249"/>
                    <a:gd name="connsiteY1" fmla="*/ 78658 h 87705"/>
                    <a:gd name="connsiteX2" fmla="*/ 9045 w 496249"/>
                    <a:gd name="connsiteY2" fmla="*/ 66801 h 87705"/>
                    <a:gd name="connsiteX3" fmla="*/ 484284 w 496249"/>
                    <a:gd name="connsiteY3" fmla="*/ 110 h 87705"/>
                    <a:gd name="connsiteX4" fmla="*/ 496147 w 496249"/>
                    <a:gd name="connsiteY4" fmla="*/ 9053 h 87705"/>
                    <a:gd name="connsiteX5" fmla="*/ 487204 w 496249"/>
                    <a:gd name="connsiteY5" fmla="*/ 20910 h 87705"/>
                    <a:gd name="connsiteX6" fmla="*/ 11965 w 496249"/>
                    <a:gd name="connsiteY6" fmla="*/ 87601 h 87705"/>
                    <a:gd name="connsiteX7" fmla="*/ 10490 w 496249"/>
                    <a:gd name="connsiteY7" fmla="*/ 87706 h 8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9" h="87705">
                      <a:moveTo>
                        <a:pt x="10490" y="87706"/>
                      </a:moveTo>
                      <a:cubicBezTo>
                        <a:pt x="5338" y="87706"/>
                        <a:pt x="838" y="83909"/>
                        <a:pt x="103" y="78658"/>
                      </a:cubicBezTo>
                      <a:cubicBezTo>
                        <a:pt x="-701" y="72913"/>
                        <a:pt x="3301" y="67604"/>
                        <a:pt x="9045" y="66801"/>
                      </a:cubicBezTo>
                      <a:lnTo>
                        <a:pt x="484284" y="110"/>
                      </a:lnTo>
                      <a:cubicBezTo>
                        <a:pt x="490034" y="-725"/>
                        <a:pt x="495338" y="3302"/>
                        <a:pt x="496147" y="9053"/>
                      </a:cubicBezTo>
                      <a:cubicBezTo>
                        <a:pt x="496950" y="14797"/>
                        <a:pt x="492949" y="20106"/>
                        <a:pt x="487204" y="20910"/>
                      </a:cubicBezTo>
                      <a:lnTo>
                        <a:pt x="11965" y="87601"/>
                      </a:lnTo>
                      <a:cubicBezTo>
                        <a:pt x="11466" y="87674"/>
                        <a:pt x="10973" y="87706"/>
                        <a:pt x="10490" y="87706"/>
                      </a:cubicBezTo>
                      <a:close/>
                    </a:path>
                  </a:pathLst>
                </a:custGeom>
                <a:solidFill>
                  <a:srgbClr val="E6E6E6"/>
                </a:solidFill>
                <a:ln w="5239" cap="flat">
                  <a:noFill/>
                  <a:prstDash val="solid"/>
                  <a:miter/>
                </a:ln>
              </p:spPr>
              <p:txBody>
                <a:bodyPr rtlCol="1" anchor="ctr"/>
                <a:lstStyle/>
                <a:p>
                  <a:endParaRPr lang="ar-SA"/>
                </a:p>
              </p:txBody>
            </p:sp>
            <p:sp>
              <p:nvSpPr>
                <p:cNvPr id="292" name="شكل حر: شكل 291">
                  <a:extLst>
                    <a:ext uri="{FF2B5EF4-FFF2-40B4-BE49-F238E27FC236}">
                      <a16:creationId xmlns:a16="http://schemas.microsoft.com/office/drawing/2014/main" id="{586B38D5-800B-4AF6-8C50-1FD37D5E762C}"/>
                    </a:ext>
                  </a:extLst>
                </p:cNvPr>
                <p:cNvSpPr/>
                <p:nvPr/>
              </p:nvSpPr>
              <p:spPr>
                <a:xfrm>
                  <a:off x="6183237" y="2466207"/>
                  <a:ext cx="496246" cy="87179"/>
                </a:xfrm>
                <a:custGeom>
                  <a:avLst/>
                  <a:gdLst>
                    <a:gd name="connsiteX0" fmla="*/ 10488 w 496246"/>
                    <a:gd name="connsiteY0" fmla="*/ 87179 h 87179"/>
                    <a:gd name="connsiteX1" fmla="*/ 101 w 496246"/>
                    <a:gd name="connsiteY1" fmla="*/ 78121 h 87179"/>
                    <a:gd name="connsiteX2" fmla="*/ 9055 w 496246"/>
                    <a:gd name="connsiteY2" fmla="*/ 66274 h 87179"/>
                    <a:gd name="connsiteX3" fmla="*/ 484294 w 496246"/>
                    <a:gd name="connsiteY3" fmla="*/ 108 h 87179"/>
                    <a:gd name="connsiteX4" fmla="*/ 496146 w 496246"/>
                    <a:gd name="connsiteY4" fmla="*/ 9061 h 87179"/>
                    <a:gd name="connsiteX5" fmla="*/ 487192 w 496246"/>
                    <a:gd name="connsiteY5" fmla="*/ 20908 h 87179"/>
                    <a:gd name="connsiteX6" fmla="*/ 11953 w 496246"/>
                    <a:gd name="connsiteY6" fmla="*/ 87074 h 87179"/>
                    <a:gd name="connsiteX7" fmla="*/ 10488 w 496246"/>
                    <a:gd name="connsiteY7" fmla="*/ 87179 h 87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6" h="87179">
                      <a:moveTo>
                        <a:pt x="10488" y="87179"/>
                      </a:moveTo>
                      <a:cubicBezTo>
                        <a:pt x="5332" y="87179"/>
                        <a:pt x="831" y="83377"/>
                        <a:pt x="101" y="78121"/>
                      </a:cubicBezTo>
                      <a:cubicBezTo>
                        <a:pt x="-697" y="72376"/>
                        <a:pt x="3310" y="67072"/>
                        <a:pt x="9055" y="66274"/>
                      </a:cubicBezTo>
                      <a:lnTo>
                        <a:pt x="484294" y="108"/>
                      </a:lnTo>
                      <a:cubicBezTo>
                        <a:pt x="490044" y="-722"/>
                        <a:pt x="495342" y="3317"/>
                        <a:pt x="496146" y="9061"/>
                      </a:cubicBezTo>
                      <a:cubicBezTo>
                        <a:pt x="496944" y="14806"/>
                        <a:pt x="492937" y="20110"/>
                        <a:pt x="487192" y="20908"/>
                      </a:cubicBezTo>
                      <a:lnTo>
                        <a:pt x="11953" y="87074"/>
                      </a:lnTo>
                      <a:cubicBezTo>
                        <a:pt x="11454" y="87148"/>
                        <a:pt x="10966" y="87179"/>
                        <a:pt x="10488" y="87179"/>
                      </a:cubicBezTo>
                      <a:close/>
                    </a:path>
                  </a:pathLst>
                </a:custGeom>
                <a:solidFill>
                  <a:srgbClr val="E6E6E6"/>
                </a:solidFill>
                <a:ln w="5239" cap="flat">
                  <a:noFill/>
                  <a:prstDash val="solid"/>
                  <a:miter/>
                </a:ln>
              </p:spPr>
              <p:txBody>
                <a:bodyPr rtlCol="1" anchor="ctr"/>
                <a:lstStyle/>
                <a:p>
                  <a:endParaRPr lang="ar-SA"/>
                </a:p>
              </p:txBody>
            </p:sp>
            <p:sp>
              <p:nvSpPr>
                <p:cNvPr id="293" name="شكل حر: شكل 292">
                  <a:extLst>
                    <a:ext uri="{FF2B5EF4-FFF2-40B4-BE49-F238E27FC236}">
                      <a16:creationId xmlns:a16="http://schemas.microsoft.com/office/drawing/2014/main" id="{623B42F3-54C8-4711-8C6A-3B229A331287}"/>
                    </a:ext>
                  </a:extLst>
                </p:cNvPr>
                <p:cNvSpPr/>
                <p:nvPr/>
              </p:nvSpPr>
              <p:spPr>
                <a:xfrm>
                  <a:off x="6182183" y="2542876"/>
                  <a:ext cx="496249" cy="86653"/>
                </a:xfrm>
                <a:custGeom>
                  <a:avLst/>
                  <a:gdLst>
                    <a:gd name="connsiteX0" fmla="*/ 10492 w 496249"/>
                    <a:gd name="connsiteY0" fmla="*/ 86654 h 86653"/>
                    <a:gd name="connsiteX1" fmla="*/ 100 w 496249"/>
                    <a:gd name="connsiteY1" fmla="*/ 77585 h 86653"/>
                    <a:gd name="connsiteX2" fmla="*/ 9069 w 496249"/>
                    <a:gd name="connsiteY2" fmla="*/ 65749 h 86653"/>
                    <a:gd name="connsiteX3" fmla="*/ 484308 w 496249"/>
                    <a:gd name="connsiteY3" fmla="*/ 108 h 86653"/>
                    <a:gd name="connsiteX4" fmla="*/ 496149 w 496249"/>
                    <a:gd name="connsiteY4" fmla="*/ 9077 h 86653"/>
                    <a:gd name="connsiteX5" fmla="*/ 487180 w 496249"/>
                    <a:gd name="connsiteY5" fmla="*/ 20913 h 86653"/>
                    <a:gd name="connsiteX6" fmla="*/ 11941 w 496249"/>
                    <a:gd name="connsiteY6" fmla="*/ 86554 h 86653"/>
                    <a:gd name="connsiteX7" fmla="*/ 10492 w 496249"/>
                    <a:gd name="connsiteY7" fmla="*/ 86654 h 8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9" h="86653">
                      <a:moveTo>
                        <a:pt x="10492" y="86654"/>
                      </a:moveTo>
                      <a:cubicBezTo>
                        <a:pt x="5330" y="86654"/>
                        <a:pt x="830" y="82847"/>
                        <a:pt x="100" y="77585"/>
                      </a:cubicBezTo>
                      <a:cubicBezTo>
                        <a:pt x="-693" y="71840"/>
                        <a:pt x="3319" y="66536"/>
                        <a:pt x="9069" y="65749"/>
                      </a:cubicBezTo>
                      <a:lnTo>
                        <a:pt x="484308" y="108"/>
                      </a:lnTo>
                      <a:cubicBezTo>
                        <a:pt x="490058" y="-722"/>
                        <a:pt x="495357" y="3327"/>
                        <a:pt x="496149" y="9077"/>
                      </a:cubicBezTo>
                      <a:cubicBezTo>
                        <a:pt x="496942" y="14822"/>
                        <a:pt x="492930" y="20126"/>
                        <a:pt x="487180" y="20913"/>
                      </a:cubicBezTo>
                      <a:lnTo>
                        <a:pt x="11941" y="86554"/>
                      </a:lnTo>
                      <a:cubicBezTo>
                        <a:pt x="11453" y="86622"/>
                        <a:pt x="10970" y="86654"/>
                        <a:pt x="10492" y="86654"/>
                      </a:cubicBezTo>
                      <a:close/>
                    </a:path>
                  </a:pathLst>
                </a:custGeom>
                <a:solidFill>
                  <a:srgbClr val="E6E6E6"/>
                </a:solidFill>
                <a:ln w="5239" cap="flat">
                  <a:noFill/>
                  <a:prstDash val="solid"/>
                  <a:miter/>
                </a:ln>
              </p:spPr>
              <p:txBody>
                <a:bodyPr rtlCol="1" anchor="ctr"/>
                <a:lstStyle/>
                <a:p>
                  <a:endParaRPr lang="ar-SA"/>
                </a:p>
              </p:txBody>
            </p:sp>
            <p:sp>
              <p:nvSpPr>
                <p:cNvPr id="294" name="شكل حر: شكل 293">
                  <a:extLst>
                    <a:ext uri="{FF2B5EF4-FFF2-40B4-BE49-F238E27FC236}">
                      <a16:creationId xmlns:a16="http://schemas.microsoft.com/office/drawing/2014/main" id="{16416F5D-26B8-4EBE-822E-5E6AB5237E9A}"/>
                    </a:ext>
                  </a:extLst>
                </p:cNvPr>
                <p:cNvSpPr/>
                <p:nvPr/>
              </p:nvSpPr>
              <p:spPr>
                <a:xfrm>
                  <a:off x="6181134" y="2619540"/>
                  <a:ext cx="496246" cy="86132"/>
                </a:xfrm>
                <a:custGeom>
                  <a:avLst/>
                  <a:gdLst>
                    <a:gd name="connsiteX0" fmla="*/ 10491 w 496246"/>
                    <a:gd name="connsiteY0" fmla="*/ 86133 h 86132"/>
                    <a:gd name="connsiteX1" fmla="*/ 99 w 496246"/>
                    <a:gd name="connsiteY1" fmla="*/ 77053 h 86132"/>
                    <a:gd name="connsiteX2" fmla="*/ 9078 w 496246"/>
                    <a:gd name="connsiteY2" fmla="*/ 65222 h 86132"/>
                    <a:gd name="connsiteX3" fmla="*/ 484317 w 496246"/>
                    <a:gd name="connsiteY3" fmla="*/ 106 h 86132"/>
                    <a:gd name="connsiteX4" fmla="*/ 496148 w 496246"/>
                    <a:gd name="connsiteY4" fmla="*/ 9086 h 86132"/>
                    <a:gd name="connsiteX5" fmla="*/ 487168 w 496246"/>
                    <a:gd name="connsiteY5" fmla="*/ 20917 h 86132"/>
                    <a:gd name="connsiteX6" fmla="*/ 11930 w 496246"/>
                    <a:gd name="connsiteY6" fmla="*/ 86033 h 86132"/>
                    <a:gd name="connsiteX7" fmla="*/ 10491 w 496246"/>
                    <a:gd name="connsiteY7" fmla="*/ 86133 h 8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6" h="86132">
                      <a:moveTo>
                        <a:pt x="10491" y="86133"/>
                      </a:moveTo>
                      <a:cubicBezTo>
                        <a:pt x="5323" y="86133"/>
                        <a:pt x="818" y="82315"/>
                        <a:pt x="99" y="77053"/>
                      </a:cubicBezTo>
                      <a:cubicBezTo>
                        <a:pt x="-689" y="71308"/>
                        <a:pt x="3333" y="66010"/>
                        <a:pt x="9078" y="65222"/>
                      </a:cubicBezTo>
                      <a:lnTo>
                        <a:pt x="484317" y="106"/>
                      </a:lnTo>
                      <a:cubicBezTo>
                        <a:pt x="490067" y="-718"/>
                        <a:pt x="495360" y="3336"/>
                        <a:pt x="496148" y="9086"/>
                      </a:cubicBezTo>
                      <a:cubicBezTo>
                        <a:pt x="496936" y="14831"/>
                        <a:pt x="492913" y="20130"/>
                        <a:pt x="487168" y="20917"/>
                      </a:cubicBezTo>
                      <a:lnTo>
                        <a:pt x="11930" y="86033"/>
                      </a:lnTo>
                      <a:cubicBezTo>
                        <a:pt x="11441" y="86101"/>
                        <a:pt x="10963" y="86133"/>
                        <a:pt x="10491" y="86133"/>
                      </a:cubicBezTo>
                      <a:close/>
                    </a:path>
                  </a:pathLst>
                </a:custGeom>
                <a:solidFill>
                  <a:srgbClr val="E6E6E6"/>
                </a:solidFill>
                <a:ln w="5239" cap="flat">
                  <a:noFill/>
                  <a:prstDash val="solid"/>
                  <a:miter/>
                </a:ln>
              </p:spPr>
              <p:txBody>
                <a:bodyPr rtlCol="1" anchor="ctr"/>
                <a:lstStyle/>
                <a:p>
                  <a:endParaRPr lang="ar-SA"/>
                </a:p>
              </p:txBody>
            </p:sp>
            <p:sp>
              <p:nvSpPr>
                <p:cNvPr id="295" name="شكل حر: شكل 294">
                  <a:extLst>
                    <a:ext uri="{FF2B5EF4-FFF2-40B4-BE49-F238E27FC236}">
                      <a16:creationId xmlns:a16="http://schemas.microsoft.com/office/drawing/2014/main" id="{28BB3528-AA8C-4DBE-B1DD-180235DE1EAF}"/>
                    </a:ext>
                  </a:extLst>
                </p:cNvPr>
                <p:cNvSpPr/>
                <p:nvPr/>
              </p:nvSpPr>
              <p:spPr>
                <a:xfrm>
                  <a:off x="6180085" y="2696210"/>
                  <a:ext cx="496244" cy="85606"/>
                </a:xfrm>
                <a:custGeom>
                  <a:avLst/>
                  <a:gdLst>
                    <a:gd name="connsiteX0" fmla="*/ 10489 w 496244"/>
                    <a:gd name="connsiteY0" fmla="*/ 85606 h 85606"/>
                    <a:gd name="connsiteX1" fmla="*/ 97 w 496244"/>
                    <a:gd name="connsiteY1" fmla="*/ 76516 h 85606"/>
                    <a:gd name="connsiteX2" fmla="*/ 9087 w 496244"/>
                    <a:gd name="connsiteY2" fmla="*/ 64696 h 85606"/>
                    <a:gd name="connsiteX3" fmla="*/ 484326 w 496244"/>
                    <a:gd name="connsiteY3" fmla="*/ 105 h 85606"/>
                    <a:gd name="connsiteX4" fmla="*/ 496147 w 496244"/>
                    <a:gd name="connsiteY4" fmla="*/ 9095 h 85606"/>
                    <a:gd name="connsiteX5" fmla="*/ 487157 w 496244"/>
                    <a:gd name="connsiteY5" fmla="*/ 20916 h 85606"/>
                    <a:gd name="connsiteX6" fmla="*/ 11918 w 496244"/>
                    <a:gd name="connsiteY6" fmla="*/ 85506 h 85606"/>
                    <a:gd name="connsiteX7" fmla="*/ 10489 w 496244"/>
                    <a:gd name="connsiteY7" fmla="*/ 85606 h 85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4" h="85606">
                      <a:moveTo>
                        <a:pt x="10489" y="85606"/>
                      </a:moveTo>
                      <a:cubicBezTo>
                        <a:pt x="5317" y="85606"/>
                        <a:pt x="811" y="81783"/>
                        <a:pt x="97" y="76516"/>
                      </a:cubicBezTo>
                      <a:cubicBezTo>
                        <a:pt x="-685" y="70771"/>
                        <a:pt x="3343" y="65478"/>
                        <a:pt x="9087" y="64696"/>
                      </a:cubicBezTo>
                      <a:lnTo>
                        <a:pt x="484326" y="105"/>
                      </a:lnTo>
                      <a:cubicBezTo>
                        <a:pt x="490071" y="-714"/>
                        <a:pt x="495365" y="3350"/>
                        <a:pt x="496147" y="9095"/>
                      </a:cubicBezTo>
                      <a:cubicBezTo>
                        <a:pt x="496929" y="14840"/>
                        <a:pt x="492902" y="20133"/>
                        <a:pt x="487157" y="20916"/>
                      </a:cubicBezTo>
                      <a:lnTo>
                        <a:pt x="11918" y="85506"/>
                      </a:lnTo>
                      <a:cubicBezTo>
                        <a:pt x="11435" y="85574"/>
                        <a:pt x="10957" y="85606"/>
                        <a:pt x="10489" y="85606"/>
                      </a:cubicBezTo>
                      <a:close/>
                    </a:path>
                  </a:pathLst>
                </a:custGeom>
                <a:solidFill>
                  <a:srgbClr val="E6E6E6"/>
                </a:solidFill>
                <a:ln w="5239" cap="flat">
                  <a:noFill/>
                  <a:prstDash val="solid"/>
                  <a:miter/>
                </a:ln>
              </p:spPr>
              <p:txBody>
                <a:bodyPr rtlCol="1" anchor="ctr"/>
                <a:lstStyle/>
                <a:p>
                  <a:endParaRPr lang="ar-SA"/>
                </a:p>
              </p:txBody>
            </p:sp>
            <p:sp>
              <p:nvSpPr>
                <p:cNvPr id="296" name="شكل حر: شكل 295">
                  <a:extLst>
                    <a:ext uri="{FF2B5EF4-FFF2-40B4-BE49-F238E27FC236}">
                      <a16:creationId xmlns:a16="http://schemas.microsoft.com/office/drawing/2014/main" id="{5ABBFF9D-7731-463B-8361-2828AAC7CBFB}"/>
                    </a:ext>
                  </a:extLst>
                </p:cNvPr>
                <p:cNvSpPr/>
                <p:nvPr/>
              </p:nvSpPr>
              <p:spPr>
                <a:xfrm>
                  <a:off x="6179031" y="2772879"/>
                  <a:ext cx="496246" cy="85080"/>
                </a:xfrm>
                <a:custGeom>
                  <a:avLst/>
                  <a:gdLst>
                    <a:gd name="connsiteX0" fmla="*/ 10493 w 496246"/>
                    <a:gd name="connsiteY0" fmla="*/ 85081 h 85080"/>
                    <a:gd name="connsiteX1" fmla="*/ 96 w 496246"/>
                    <a:gd name="connsiteY1" fmla="*/ 75980 h 85080"/>
                    <a:gd name="connsiteX2" fmla="*/ 9102 w 496246"/>
                    <a:gd name="connsiteY2" fmla="*/ 64170 h 85080"/>
                    <a:gd name="connsiteX3" fmla="*/ 484341 w 496246"/>
                    <a:gd name="connsiteY3" fmla="*/ 105 h 85080"/>
                    <a:gd name="connsiteX4" fmla="*/ 496151 w 496246"/>
                    <a:gd name="connsiteY4" fmla="*/ 9111 h 85080"/>
                    <a:gd name="connsiteX5" fmla="*/ 487145 w 496246"/>
                    <a:gd name="connsiteY5" fmla="*/ 20921 h 85080"/>
                    <a:gd name="connsiteX6" fmla="*/ 11906 w 496246"/>
                    <a:gd name="connsiteY6" fmla="*/ 84986 h 85080"/>
                    <a:gd name="connsiteX7" fmla="*/ 10493 w 496246"/>
                    <a:gd name="connsiteY7" fmla="*/ 85081 h 8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6" h="85080">
                      <a:moveTo>
                        <a:pt x="10493" y="85081"/>
                      </a:moveTo>
                      <a:cubicBezTo>
                        <a:pt x="5316" y="85081"/>
                        <a:pt x="810" y="81253"/>
                        <a:pt x="96" y="75980"/>
                      </a:cubicBezTo>
                      <a:cubicBezTo>
                        <a:pt x="-681" y="70235"/>
                        <a:pt x="3352" y="64947"/>
                        <a:pt x="9102" y="64170"/>
                      </a:cubicBezTo>
                      <a:lnTo>
                        <a:pt x="484341" y="105"/>
                      </a:lnTo>
                      <a:cubicBezTo>
                        <a:pt x="490086" y="-714"/>
                        <a:pt x="495379" y="3361"/>
                        <a:pt x="496151" y="9111"/>
                      </a:cubicBezTo>
                      <a:cubicBezTo>
                        <a:pt x="496928" y="14856"/>
                        <a:pt x="492895" y="20144"/>
                        <a:pt x="487145" y="20921"/>
                      </a:cubicBezTo>
                      <a:lnTo>
                        <a:pt x="11906" y="84986"/>
                      </a:lnTo>
                      <a:cubicBezTo>
                        <a:pt x="11433" y="85049"/>
                        <a:pt x="10955" y="85081"/>
                        <a:pt x="10493" y="85081"/>
                      </a:cubicBezTo>
                      <a:close/>
                    </a:path>
                  </a:pathLst>
                </a:custGeom>
                <a:solidFill>
                  <a:srgbClr val="E6E6E6"/>
                </a:solidFill>
                <a:ln w="5239" cap="flat">
                  <a:noFill/>
                  <a:prstDash val="solid"/>
                  <a:miter/>
                </a:ln>
              </p:spPr>
              <p:txBody>
                <a:bodyPr rtlCol="1" anchor="ctr"/>
                <a:lstStyle/>
                <a:p>
                  <a:endParaRPr lang="ar-SA"/>
                </a:p>
              </p:txBody>
            </p:sp>
            <p:sp>
              <p:nvSpPr>
                <p:cNvPr id="297" name="شكل حر: شكل 296">
                  <a:extLst>
                    <a:ext uri="{FF2B5EF4-FFF2-40B4-BE49-F238E27FC236}">
                      <a16:creationId xmlns:a16="http://schemas.microsoft.com/office/drawing/2014/main" id="{E4F61792-38CA-4E78-9FFE-5BA8F62EE0A2}"/>
                    </a:ext>
                  </a:extLst>
                </p:cNvPr>
                <p:cNvSpPr/>
                <p:nvPr/>
              </p:nvSpPr>
              <p:spPr>
                <a:xfrm>
                  <a:off x="6177983" y="2849549"/>
                  <a:ext cx="496241" cy="84554"/>
                </a:xfrm>
                <a:custGeom>
                  <a:avLst/>
                  <a:gdLst>
                    <a:gd name="connsiteX0" fmla="*/ 10491 w 496241"/>
                    <a:gd name="connsiteY0" fmla="*/ 84554 h 84554"/>
                    <a:gd name="connsiteX1" fmla="*/ 93 w 496241"/>
                    <a:gd name="connsiteY1" fmla="*/ 75443 h 84554"/>
                    <a:gd name="connsiteX2" fmla="*/ 9110 w 496241"/>
                    <a:gd name="connsiteY2" fmla="*/ 63644 h 84554"/>
                    <a:gd name="connsiteX3" fmla="*/ 484349 w 496241"/>
                    <a:gd name="connsiteY3" fmla="*/ 103 h 84554"/>
                    <a:gd name="connsiteX4" fmla="*/ 496148 w 496241"/>
                    <a:gd name="connsiteY4" fmla="*/ 9120 h 84554"/>
                    <a:gd name="connsiteX5" fmla="*/ 487132 w 496241"/>
                    <a:gd name="connsiteY5" fmla="*/ 20919 h 84554"/>
                    <a:gd name="connsiteX6" fmla="*/ 11893 w 496241"/>
                    <a:gd name="connsiteY6" fmla="*/ 84460 h 84554"/>
                    <a:gd name="connsiteX7" fmla="*/ 10491 w 496241"/>
                    <a:gd name="connsiteY7" fmla="*/ 84554 h 8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1" h="84554">
                      <a:moveTo>
                        <a:pt x="10491" y="84554"/>
                      </a:moveTo>
                      <a:cubicBezTo>
                        <a:pt x="5308" y="84554"/>
                        <a:pt x="797" y="80721"/>
                        <a:pt x="93" y="75443"/>
                      </a:cubicBezTo>
                      <a:cubicBezTo>
                        <a:pt x="-673" y="69693"/>
                        <a:pt x="3360" y="64410"/>
                        <a:pt x="9110" y="63644"/>
                      </a:cubicBezTo>
                      <a:lnTo>
                        <a:pt x="484349" y="103"/>
                      </a:lnTo>
                      <a:cubicBezTo>
                        <a:pt x="490094" y="-710"/>
                        <a:pt x="495382" y="3370"/>
                        <a:pt x="496148" y="9120"/>
                      </a:cubicBezTo>
                      <a:cubicBezTo>
                        <a:pt x="496915" y="14870"/>
                        <a:pt x="492882" y="20153"/>
                        <a:pt x="487132" y="20919"/>
                      </a:cubicBezTo>
                      <a:lnTo>
                        <a:pt x="11893" y="84460"/>
                      </a:lnTo>
                      <a:cubicBezTo>
                        <a:pt x="11420" y="84528"/>
                        <a:pt x="10953" y="84554"/>
                        <a:pt x="10491" y="84554"/>
                      </a:cubicBezTo>
                      <a:close/>
                    </a:path>
                  </a:pathLst>
                </a:custGeom>
                <a:solidFill>
                  <a:srgbClr val="E6E6E6"/>
                </a:solidFill>
                <a:ln w="5239" cap="flat">
                  <a:noFill/>
                  <a:prstDash val="solid"/>
                  <a:miter/>
                </a:ln>
              </p:spPr>
              <p:txBody>
                <a:bodyPr rtlCol="1" anchor="ctr"/>
                <a:lstStyle/>
                <a:p>
                  <a:endParaRPr lang="ar-SA"/>
                </a:p>
              </p:txBody>
            </p:sp>
            <p:sp>
              <p:nvSpPr>
                <p:cNvPr id="298" name="شكل حر: شكل 297">
                  <a:extLst>
                    <a:ext uri="{FF2B5EF4-FFF2-40B4-BE49-F238E27FC236}">
                      <a16:creationId xmlns:a16="http://schemas.microsoft.com/office/drawing/2014/main" id="{3538D014-6F4B-41E2-9F4E-6BFDCF91B0FB}"/>
                    </a:ext>
                  </a:extLst>
                </p:cNvPr>
                <p:cNvSpPr/>
                <p:nvPr/>
              </p:nvSpPr>
              <p:spPr>
                <a:xfrm>
                  <a:off x="6176934" y="2926218"/>
                  <a:ext cx="496249" cy="84027"/>
                </a:xfrm>
                <a:custGeom>
                  <a:avLst/>
                  <a:gdLst>
                    <a:gd name="connsiteX0" fmla="*/ 10489 w 496249"/>
                    <a:gd name="connsiteY0" fmla="*/ 84028 h 84027"/>
                    <a:gd name="connsiteX1" fmla="*/ 92 w 496249"/>
                    <a:gd name="connsiteY1" fmla="*/ 74906 h 84027"/>
                    <a:gd name="connsiteX2" fmla="*/ 9124 w 496249"/>
                    <a:gd name="connsiteY2" fmla="*/ 63117 h 84027"/>
                    <a:gd name="connsiteX3" fmla="*/ 484363 w 496249"/>
                    <a:gd name="connsiteY3" fmla="*/ 102 h 84027"/>
                    <a:gd name="connsiteX4" fmla="*/ 496158 w 496249"/>
                    <a:gd name="connsiteY4" fmla="*/ 9134 h 84027"/>
                    <a:gd name="connsiteX5" fmla="*/ 487125 w 496249"/>
                    <a:gd name="connsiteY5" fmla="*/ 20923 h 84027"/>
                    <a:gd name="connsiteX6" fmla="*/ 11886 w 496249"/>
                    <a:gd name="connsiteY6" fmla="*/ 83938 h 84027"/>
                    <a:gd name="connsiteX7" fmla="*/ 10489 w 496249"/>
                    <a:gd name="connsiteY7" fmla="*/ 84028 h 84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9" h="84027">
                      <a:moveTo>
                        <a:pt x="10489" y="84028"/>
                      </a:moveTo>
                      <a:cubicBezTo>
                        <a:pt x="5301" y="84028"/>
                        <a:pt x="791" y="80189"/>
                        <a:pt x="92" y="74906"/>
                      </a:cubicBezTo>
                      <a:cubicBezTo>
                        <a:pt x="-669" y="69156"/>
                        <a:pt x="3374" y="63878"/>
                        <a:pt x="9124" y="63117"/>
                      </a:cubicBezTo>
                      <a:lnTo>
                        <a:pt x="484363" y="102"/>
                      </a:lnTo>
                      <a:cubicBezTo>
                        <a:pt x="490108" y="-707"/>
                        <a:pt x="495396" y="3384"/>
                        <a:pt x="496158" y="9134"/>
                      </a:cubicBezTo>
                      <a:cubicBezTo>
                        <a:pt x="496919" y="14884"/>
                        <a:pt x="492875" y="20162"/>
                        <a:pt x="487125" y="20923"/>
                      </a:cubicBezTo>
                      <a:lnTo>
                        <a:pt x="11886" y="83938"/>
                      </a:lnTo>
                      <a:cubicBezTo>
                        <a:pt x="11414" y="84001"/>
                        <a:pt x="10946" y="84028"/>
                        <a:pt x="10489" y="84028"/>
                      </a:cubicBezTo>
                      <a:close/>
                    </a:path>
                  </a:pathLst>
                </a:custGeom>
                <a:solidFill>
                  <a:srgbClr val="E6E6E6"/>
                </a:solidFill>
                <a:ln w="5239" cap="flat">
                  <a:noFill/>
                  <a:prstDash val="solid"/>
                  <a:miter/>
                </a:ln>
              </p:spPr>
              <p:txBody>
                <a:bodyPr rtlCol="1" anchor="ctr"/>
                <a:lstStyle/>
                <a:p>
                  <a:endParaRPr lang="ar-SA"/>
                </a:p>
              </p:txBody>
            </p:sp>
          </p:grpSp>
          <p:sp>
            <p:nvSpPr>
              <p:cNvPr id="287" name="شكل حر: شكل 286">
                <a:extLst>
                  <a:ext uri="{FF2B5EF4-FFF2-40B4-BE49-F238E27FC236}">
                    <a16:creationId xmlns:a16="http://schemas.microsoft.com/office/drawing/2014/main" id="{2EEADEEB-64B5-446A-9575-D59B62E335C5}"/>
                  </a:ext>
                </a:extLst>
              </p:cNvPr>
              <p:cNvSpPr/>
              <p:nvPr/>
            </p:nvSpPr>
            <p:spPr>
              <a:xfrm>
                <a:off x="5869733" y="2106898"/>
                <a:ext cx="136532" cy="582889"/>
              </a:xfrm>
              <a:custGeom>
                <a:avLst/>
                <a:gdLst>
                  <a:gd name="connsiteX0" fmla="*/ 136533 w 136532"/>
                  <a:gd name="connsiteY0" fmla="*/ 582890 h 582889"/>
                  <a:gd name="connsiteX1" fmla="*/ 68266 w 136532"/>
                  <a:gd name="connsiteY1" fmla="*/ 535628 h 582889"/>
                  <a:gd name="connsiteX2" fmla="*/ 0 w 136532"/>
                  <a:gd name="connsiteY2" fmla="*/ 582890 h 582889"/>
                  <a:gd name="connsiteX3" fmla="*/ 0 w 136532"/>
                  <a:gd name="connsiteY3" fmla="*/ 0 h 582889"/>
                  <a:gd name="connsiteX4" fmla="*/ 136533 w 136532"/>
                  <a:gd name="connsiteY4" fmla="*/ 0 h 582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32" h="582889">
                    <a:moveTo>
                      <a:pt x="136533" y="582890"/>
                    </a:moveTo>
                    <a:lnTo>
                      <a:pt x="68266" y="535628"/>
                    </a:lnTo>
                    <a:lnTo>
                      <a:pt x="0" y="582890"/>
                    </a:lnTo>
                    <a:lnTo>
                      <a:pt x="0" y="0"/>
                    </a:lnTo>
                    <a:lnTo>
                      <a:pt x="136533" y="0"/>
                    </a:lnTo>
                    <a:close/>
                  </a:path>
                </a:pathLst>
              </a:custGeom>
              <a:solidFill>
                <a:srgbClr val="FF7F8D"/>
              </a:solidFill>
              <a:ln w="5239" cap="flat">
                <a:noFill/>
                <a:prstDash val="solid"/>
                <a:miter/>
              </a:ln>
            </p:spPr>
            <p:txBody>
              <a:bodyPr rtlCol="1" anchor="ctr"/>
              <a:lstStyle/>
              <a:p>
                <a:endParaRPr lang="ar-SA"/>
              </a:p>
            </p:txBody>
          </p:sp>
        </p:grpSp>
      </p:grpSp>
      <p:sp>
        <p:nvSpPr>
          <p:cNvPr id="330" name="مربع نص 329">
            <a:extLst>
              <a:ext uri="{FF2B5EF4-FFF2-40B4-BE49-F238E27FC236}">
                <a16:creationId xmlns:a16="http://schemas.microsoft.com/office/drawing/2014/main" id="{CA068C30-7340-45B4-B4F1-E24B7FBCBFC7}"/>
              </a:ext>
            </a:extLst>
          </p:cNvPr>
          <p:cNvSpPr txBox="1"/>
          <p:nvPr/>
        </p:nvSpPr>
        <p:spPr>
          <a:xfrm>
            <a:off x="3408680" y="3029170"/>
            <a:ext cx="3242887" cy="2492990"/>
          </a:xfrm>
          <a:prstGeom prst="rect">
            <a:avLst/>
          </a:prstGeom>
          <a:noFill/>
        </p:spPr>
        <p:txBody>
          <a:bodyPr wrap="square">
            <a:spAutoFit/>
          </a:bodyPr>
          <a:lstStyle/>
          <a:p>
            <a:pPr>
              <a:lnSpc>
                <a:spcPct val="130000"/>
              </a:lnSpc>
            </a:pPr>
            <a:r>
              <a:rPr lang="ar-SA" sz="2000" dirty="0">
                <a:solidFill>
                  <a:srgbClr val="742C62"/>
                </a:solidFill>
              </a:rPr>
              <a:t>يجب ترتيب المسؤوليات والمهام ضمن أولويات وتقسيمها حسب أهميتها، بحيث تكون الأولوية للأعمال الأكثر أهمية، والتي تعود بالفائدة على الفرد وعمله وفريقه بشكل أكبر</a:t>
            </a:r>
          </a:p>
        </p:txBody>
      </p:sp>
      <p:sp>
        <p:nvSpPr>
          <p:cNvPr id="331" name="مربع نص 330">
            <a:extLst>
              <a:ext uri="{FF2B5EF4-FFF2-40B4-BE49-F238E27FC236}">
                <a16:creationId xmlns:a16="http://schemas.microsoft.com/office/drawing/2014/main" id="{A668A7AD-D360-464C-95CD-05A1817379CF}"/>
              </a:ext>
            </a:extLst>
          </p:cNvPr>
          <p:cNvSpPr txBox="1"/>
          <p:nvPr/>
        </p:nvSpPr>
        <p:spPr>
          <a:xfrm>
            <a:off x="3482339" y="2250284"/>
            <a:ext cx="1887855" cy="732508"/>
          </a:xfrm>
          <a:prstGeom prst="rect">
            <a:avLst/>
          </a:prstGeom>
          <a:noFill/>
        </p:spPr>
        <p:txBody>
          <a:bodyPr wrap="square">
            <a:spAutoFit/>
          </a:bodyPr>
          <a:lstStyle/>
          <a:p>
            <a:pPr algn="ctr">
              <a:lnSpc>
                <a:spcPct val="130000"/>
              </a:lnSpc>
            </a:pPr>
            <a:r>
              <a:rPr lang="ar-SA" sz="3200" dirty="0">
                <a:solidFill>
                  <a:srgbClr val="742C62"/>
                </a:solidFill>
              </a:rPr>
              <a:t>الأولوية</a:t>
            </a:r>
          </a:p>
        </p:txBody>
      </p:sp>
      <p:grpSp>
        <p:nvGrpSpPr>
          <p:cNvPr id="31" name="رسم 429" descr="الرنين من ساعة الإنذار">
            <a:extLst>
              <a:ext uri="{FF2B5EF4-FFF2-40B4-BE49-F238E27FC236}">
                <a16:creationId xmlns:a16="http://schemas.microsoft.com/office/drawing/2014/main" id="{F1C1D686-7AB5-4FD3-AA9C-28229F3CD1C1}"/>
              </a:ext>
            </a:extLst>
          </p:cNvPr>
          <p:cNvGrpSpPr/>
          <p:nvPr/>
        </p:nvGrpSpPr>
        <p:grpSpPr>
          <a:xfrm rot="21009951">
            <a:off x="-501019" y="4253365"/>
            <a:ext cx="396706" cy="462075"/>
            <a:chOff x="3015611" y="2451235"/>
            <a:chExt cx="396706" cy="462075"/>
          </a:xfrm>
          <a:solidFill>
            <a:srgbClr val="521E46"/>
          </a:solidFill>
        </p:grpSpPr>
        <p:sp>
          <p:nvSpPr>
            <p:cNvPr id="34" name="شكل حر: شكل 33">
              <a:extLst>
                <a:ext uri="{FF2B5EF4-FFF2-40B4-BE49-F238E27FC236}">
                  <a16:creationId xmlns:a16="http://schemas.microsoft.com/office/drawing/2014/main" id="{7CA9103E-87D8-4391-8642-DF175D20FFA9}"/>
                </a:ext>
              </a:extLst>
            </p:cNvPr>
            <p:cNvSpPr/>
            <p:nvPr/>
          </p:nvSpPr>
          <p:spPr>
            <a:xfrm>
              <a:off x="3056208" y="2451235"/>
              <a:ext cx="317697" cy="462075"/>
            </a:xfrm>
            <a:custGeom>
              <a:avLst/>
              <a:gdLst>
                <a:gd name="connsiteX0" fmla="*/ 254645 w 317697"/>
                <a:gd name="connsiteY0" fmla="*/ 159459 h 462075"/>
                <a:gd name="connsiteX1" fmla="*/ 260677 w 317697"/>
                <a:gd name="connsiteY1" fmla="*/ 143243 h 462075"/>
                <a:gd name="connsiteX2" fmla="*/ 260391 w 317697"/>
                <a:gd name="connsiteY2" fmla="*/ 141626 h 462075"/>
                <a:gd name="connsiteX3" fmla="*/ 302567 w 317697"/>
                <a:gd name="connsiteY3" fmla="*/ 163792 h 462075"/>
                <a:gd name="connsiteX4" fmla="*/ 306068 w 317697"/>
                <a:gd name="connsiteY4" fmla="*/ 162872 h 462075"/>
                <a:gd name="connsiteX5" fmla="*/ 281041 w 317697"/>
                <a:gd name="connsiteY5" fmla="*/ 86537 h 462075"/>
                <a:gd name="connsiteX6" fmla="*/ 285007 w 317697"/>
                <a:gd name="connsiteY6" fmla="*/ 72108 h 462075"/>
                <a:gd name="connsiteX7" fmla="*/ 272458 w 317697"/>
                <a:gd name="connsiteY7" fmla="*/ 62170 h 462075"/>
                <a:gd name="connsiteX8" fmla="*/ 270244 w 317697"/>
                <a:gd name="connsiteY8" fmla="*/ 62757 h 462075"/>
                <a:gd name="connsiteX9" fmla="*/ 265159 w 317697"/>
                <a:gd name="connsiteY9" fmla="*/ 73220 h 462075"/>
                <a:gd name="connsiteX10" fmla="*/ 257793 w 317697"/>
                <a:gd name="connsiteY10" fmla="*/ 72627 h 462075"/>
                <a:gd name="connsiteX11" fmla="*/ 220132 w 317697"/>
                <a:gd name="connsiteY11" fmla="*/ 9858 h 462075"/>
                <a:gd name="connsiteX12" fmla="*/ 165923 w 317697"/>
                <a:gd name="connsiteY12" fmla="*/ 369 h 462075"/>
                <a:gd name="connsiteX13" fmla="*/ 116697 w 317697"/>
                <a:gd name="connsiteY13" fmla="*/ 5113 h 462075"/>
                <a:gd name="connsiteX14" fmla="*/ 74174 w 317697"/>
                <a:gd name="connsiteY14" fmla="*/ 65779 h 462075"/>
                <a:gd name="connsiteX15" fmla="*/ 65298 w 317697"/>
                <a:gd name="connsiteY15" fmla="*/ 66207 h 462075"/>
                <a:gd name="connsiteX16" fmla="*/ 61217 w 317697"/>
                <a:gd name="connsiteY16" fmla="*/ 55781 h 462075"/>
                <a:gd name="connsiteX17" fmla="*/ 59253 w 317697"/>
                <a:gd name="connsiteY17" fmla="*/ 54656 h 462075"/>
                <a:gd name="connsiteX18" fmla="*/ 45625 w 317697"/>
                <a:gd name="connsiteY18" fmla="*/ 63660 h 462075"/>
                <a:gd name="connsiteX19" fmla="*/ 48436 w 317697"/>
                <a:gd name="connsiteY19" fmla="*/ 78278 h 462075"/>
                <a:gd name="connsiteX20" fmla="*/ 18323 w 317697"/>
                <a:gd name="connsiteY20" fmla="*/ 152965 h 462075"/>
                <a:gd name="connsiteX21" fmla="*/ 21215 w 317697"/>
                <a:gd name="connsiteY21" fmla="*/ 154141 h 462075"/>
                <a:gd name="connsiteX22" fmla="*/ 60139 w 317697"/>
                <a:gd name="connsiteY22" fmla="*/ 137269 h 462075"/>
                <a:gd name="connsiteX23" fmla="*/ 63404 w 317697"/>
                <a:gd name="connsiteY23" fmla="*/ 149457 h 462075"/>
                <a:gd name="connsiteX24" fmla="*/ 66144 w 317697"/>
                <a:gd name="connsiteY24" fmla="*/ 157275 h 462075"/>
                <a:gd name="connsiteX25" fmla="*/ 49440 w 317697"/>
                <a:gd name="connsiteY25" fmla="*/ 402048 h 462075"/>
                <a:gd name="connsiteX26" fmla="*/ 49487 w 317697"/>
                <a:gd name="connsiteY26" fmla="*/ 402001 h 462075"/>
                <a:gd name="connsiteX27" fmla="*/ 44324 w 317697"/>
                <a:gd name="connsiteY27" fmla="*/ 411056 h 462075"/>
                <a:gd name="connsiteX28" fmla="*/ 27324 w 317697"/>
                <a:gd name="connsiteY28" fmla="*/ 440582 h 462075"/>
                <a:gd name="connsiteX29" fmla="*/ 37174 w 317697"/>
                <a:gd name="connsiteY29" fmla="*/ 453966 h 462075"/>
                <a:gd name="connsiteX30" fmla="*/ 54511 w 317697"/>
                <a:gd name="connsiteY30" fmla="*/ 441970 h 462075"/>
                <a:gd name="connsiteX31" fmla="*/ 69207 w 317697"/>
                <a:gd name="connsiteY31" fmla="*/ 418011 h 462075"/>
                <a:gd name="connsiteX32" fmla="*/ 239060 w 317697"/>
                <a:gd name="connsiteY32" fmla="*/ 424026 h 462075"/>
                <a:gd name="connsiteX33" fmla="*/ 249934 w 317697"/>
                <a:gd name="connsiteY33" fmla="*/ 445367 h 462075"/>
                <a:gd name="connsiteX34" fmla="*/ 266089 w 317697"/>
                <a:gd name="connsiteY34" fmla="*/ 461606 h 462075"/>
                <a:gd name="connsiteX35" fmla="*/ 279268 w 317697"/>
                <a:gd name="connsiteY35" fmla="*/ 451756 h 462075"/>
                <a:gd name="connsiteX36" fmla="*/ 270871 w 317697"/>
                <a:gd name="connsiteY36" fmla="*/ 429761 h 462075"/>
                <a:gd name="connsiteX37" fmla="*/ 264923 w 317697"/>
                <a:gd name="connsiteY37" fmla="*/ 420080 h 462075"/>
                <a:gd name="connsiteX38" fmla="*/ 259869 w 317697"/>
                <a:gd name="connsiteY38" fmla="*/ 409529 h 462075"/>
                <a:gd name="connsiteX39" fmla="*/ 254645 w 317697"/>
                <a:gd name="connsiteY39" fmla="*/ 159459 h 462075"/>
                <a:gd name="connsiteX40" fmla="*/ 257166 w 317697"/>
                <a:gd name="connsiteY40" fmla="*/ 141201 h 462075"/>
                <a:gd name="connsiteX41" fmla="*/ 252320 w 317697"/>
                <a:gd name="connsiteY41" fmla="*/ 152335 h 462075"/>
                <a:gd name="connsiteX42" fmla="*/ 250672 w 317697"/>
                <a:gd name="connsiteY42" fmla="*/ 156557 h 462075"/>
                <a:gd name="connsiteX43" fmla="*/ 240654 w 317697"/>
                <a:gd name="connsiteY43" fmla="*/ 150010 h 462075"/>
                <a:gd name="connsiteX44" fmla="*/ 246723 w 317697"/>
                <a:gd name="connsiteY44" fmla="*/ 134708 h 462075"/>
                <a:gd name="connsiteX45" fmla="*/ 258399 w 317697"/>
                <a:gd name="connsiteY45" fmla="*/ 140534 h 462075"/>
                <a:gd name="connsiteX46" fmla="*/ 257166 w 317697"/>
                <a:gd name="connsiteY46" fmla="*/ 141201 h 462075"/>
                <a:gd name="connsiteX47" fmla="*/ 160113 w 317697"/>
                <a:gd name="connsiteY47" fmla="*/ 85944 h 462075"/>
                <a:gd name="connsiteX48" fmla="*/ 169434 w 317697"/>
                <a:gd name="connsiteY48" fmla="*/ 85647 h 462075"/>
                <a:gd name="connsiteX49" fmla="*/ 179243 w 317697"/>
                <a:gd name="connsiteY49" fmla="*/ 89913 h 462075"/>
                <a:gd name="connsiteX50" fmla="*/ 179334 w 317697"/>
                <a:gd name="connsiteY50" fmla="*/ 90122 h 462075"/>
                <a:gd name="connsiteX51" fmla="*/ 179297 w 317697"/>
                <a:gd name="connsiteY51" fmla="*/ 90311 h 462075"/>
                <a:gd name="connsiteX52" fmla="*/ 177478 w 317697"/>
                <a:gd name="connsiteY52" fmla="*/ 92084 h 462075"/>
                <a:gd name="connsiteX53" fmla="*/ 158395 w 317697"/>
                <a:gd name="connsiteY53" fmla="*/ 93876 h 462075"/>
                <a:gd name="connsiteX54" fmla="*/ 150610 w 317697"/>
                <a:gd name="connsiteY54" fmla="*/ 90429 h 462075"/>
                <a:gd name="connsiteX55" fmla="*/ 160113 w 317697"/>
                <a:gd name="connsiteY55" fmla="*/ 85944 h 462075"/>
                <a:gd name="connsiteX56" fmla="*/ 167085 w 317697"/>
                <a:gd name="connsiteY56" fmla="*/ 127689 h 462075"/>
                <a:gd name="connsiteX57" fmla="*/ 166378 w 317697"/>
                <a:gd name="connsiteY57" fmla="*/ 114108 h 462075"/>
                <a:gd name="connsiteX58" fmla="*/ 166330 w 317697"/>
                <a:gd name="connsiteY58" fmla="*/ 105296 h 462075"/>
                <a:gd name="connsiteX59" fmla="*/ 166101 w 317697"/>
                <a:gd name="connsiteY59" fmla="*/ 100023 h 462075"/>
                <a:gd name="connsiteX60" fmla="*/ 183931 w 317697"/>
                <a:gd name="connsiteY60" fmla="*/ 87669 h 462075"/>
                <a:gd name="connsiteX61" fmla="*/ 180376 w 317697"/>
                <a:gd name="connsiteY61" fmla="*/ 83959 h 462075"/>
                <a:gd name="connsiteX62" fmla="*/ 169805 w 317697"/>
                <a:gd name="connsiteY62" fmla="*/ 80438 h 462075"/>
                <a:gd name="connsiteX63" fmla="*/ 157104 w 317697"/>
                <a:gd name="connsiteY63" fmla="*/ 81088 h 462075"/>
                <a:gd name="connsiteX64" fmla="*/ 147531 w 317697"/>
                <a:gd name="connsiteY64" fmla="*/ 84481 h 462075"/>
                <a:gd name="connsiteX65" fmla="*/ 146085 w 317697"/>
                <a:gd name="connsiteY65" fmla="*/ 92997 h 462075"/>
                <a:gd name="connsiteX66" fmla="*/ 161134 w 317697"/>
                <a:gd name="connsiteY66" fmla="*/ 99622 h 462075"/>
                <a:gd name="connsiteX67" fmla="*/ 161084 w 317697"/>
                <a:gd name="connsiteY67" fmla="*/ 106011 h 462075"/>
                <a:gd name="connsiteX68" fmla="*/ 160794 w 317697"/>
                <a:gd name="connsiteY68" fmla="*/ 115200 h 462075"/>
                <a:gd name="connsiteX69" fmla="*/ 161229 w 317697"/>
                <a:gd name="connsiteY69" fmla="*/ 127490 h 462075"/>
                <a:gd name="connsiteX70" fmla="*/ 89109 w 317697"/>
                <a:gd name="connsiteY70" fmla="*/ 143503 h 462075"/>
                <a:gd name="connsiteX71" fmla="*/ 83869 w 317697"/>
                <a:gd name="connsiteY71" fmla="*/ 127244 h 462075"/>
                <a:gd name="connsiteX72" fmla="*/ 128862 w 317697"/>
                <a:gd name="connsiteY72" fmla="*/ 106395 h 462075"/>
                <a:gd name="connsiteX73" fmla="*/ 126783 w 317697"/>
                <a:gd name="connsiteY73" fmla="*/ 90432 h 462075"/>
                <a:gd name="connsiteX74" fmla="*/ 111053 w 317697"/>
                <a:gd name="connsiteY74" fmla="*/ 78096 h 462075"/>
                <a:gd name="connsiteX75" fmla="*/ 80782 w 317697"/>
                <a:gd name="connsiteY75" fmla="*/ 70281 h 462075"/>
                <a:gd name="connsiteX76" fmla="*/ 97779 w 317697"/>
                <a:gd name="connsiteY76" fmla="*/ 44270 h 462075"/>
                <a:gd name="connsiteX77" fmla="*/ 115380 w 317697"/>
                <a:gd name="connsiteY77" fmla="*/ 14269 h 462075"/>
                <a:gd name="connsiteX78" fmla="*/ 165768 w 317697"/>
                <a:gd name="connsiteY78" fmla="*/ 7186 h 462075"/>
                <a:gd name="connsiteX79" fmla="*/ 194330 w 317697"/>
                <a:gd name="connsiteY79" fmla="*/ 9039 h 462075"/>
                <a:gd name="connsiteX80" fmla="*/ 249244 w 317697"/>
                <a:gd name="connsiteY80" fmla="*/ 76094 h 462075"/>
                <a:gd name="connsiteX81" fmla="*/ 224870 w 317697"/>
                <a:gd name="connsiteY81" fmla="*/ 79383 h 462075"/>
                <a:gd name="connsiteX82" fmla="*/ 197797 w 317697"/>
                <a:gd name="connsiteY82" fmla="*/ 102756 h 462075"/>
                <a:gd name="connsiteX83" fmla="*/ 242352 w 317697"/>
                <a:gd name="connsiteY83" fmla="*/ 132888 h 462075"/>
                <a:gd name="connsiteX84" fmla="*/ 236472 w 317697"/>
                <a:gd name="connsiteY84" fmla="*/ 147590 h 462075"/>
                <a:gd name="connsiteX85" fmla="*/ 167085 w 317697"/>
                <a:gd name="connsiteY85" fmla="*/ 127689 h 462075"/>
                <a:gd name="connsiteX86" fmla="*/ 308872 w 317697"/>
                <a:gd name="connsiteY86" fmla="*/ 135476 h 462075"/>
                <a:gd name="connsiteX87" fmla="*/ 302715 w 317697"/>
                <a:gd name="connsiteY87" fmla="*/ 158283 h 462075"/>
                <a:gd name="connsiteX88" fmla="*/ 248357 w 317697"/>
                <a:gd name="connsiteY88" fmla="*/ 129481 h 462075"/>
                <a:gd name="connsiteX89" fmla="*/ 245126 w 317697"/>
                <a:gd name="connsiteY89" fmla="*/ 128046 h 462075"/>
                <a:gd name="connsiteX90" fmla="*/ 217531 w 317697"/>
                <a:gd name="connsiteY90" fmla="*/ 116882 h 462075"/>
                <a:gd name="connsiteX91" fmla="*/ 207418 w 317697"/>
                <a:gd name="connsiteY91" fmla="*/ 95834 h 462075"/>
                <a:gd name="connsiteX92" fmla="*/ 239856 w 317697"/>
                <a:gd name="connsiteY92" fmla="*/ 81866 h 462075"/>
                <a:gd name="connsiteX93" fmla="*/ 294217 w 317697"/>
                <a:gd name="connsiteY93" fmla="*/ 101762 h 462075"/>
                <a:gd name="connsiteX94" fmla="*/ 308872 w 317697"/>
                <a:gd name="connsiteY94" fmla="*/ 135476 h 462075"/>
                <a:gd name="connsiteX95" fmla="*/ 269223 w 317697"/>
                <a:gd name="connsiteY95" fmla="*/ 78894 h 462075"/>
                <a:gd name="connsiteX96" fmla="*/ 270052 w 317697"/>
                <a:gd name="connsiteY96" fmla="*/ 72637 h 462075"/>
                <a:gd name="connsiteX97" fmla="*/ 272782 w 317697"/>
                <a:gd name="connsiteY97" fmla="*/ 66922 h 462075"/>
                <a:gd name="connsiteX98" fmla="*/ 280741 w 317697"/>
                <a:gd name="connsiteY98" fmla="*/ 73799 h 462075"/>
                <a:gd name="connsiteX99" fmla="*/ 277712 w 317697"/>
                <a:gd name="connsiteY99" fmla="*/ 84879 h 462075"/>
                <a:gd name="connsiteX100" fmla="*/ 268583 w 317697"/>
                <a:gd name="connsiteY100" fmla="*/ 81405 h 462075"/>
                <a:gd name="connsiteX101" fmla="*/ 266723 w 317697"/>
                <a:gd name="connsiteY101" fmla="*/ 80630 h 462075"/>
                <a:gd name="connsiteX102" fmla="*/ 266719 w 317697"/>
                <a:gd name="connsiteY102" fmla="*/ 80303 h 462075"/>
                <a:gd name="connsiteX103" fmla="*/ 269223 w 317697"/>
                <a:gd name="connsiteY103" fmla="*/ 78894 h 462075"/>
                <a:gd name="connsiteX104" fmla="*/ 49720 w 317697"/>
                <a:gd name="connsiteY104" fmla="*/ 65803 h 462075"/>
                <a:gd name="connsiteX105" fmla="*/ 58107 w 317697"/>
                <a:gd name="connsiteY105" fmla="*/ 59390 h 462075"/>
                <a:gd name="connsiteX106" fmla="*/ 60432 w 317697"/>
                <a:gd name="connsiteY106" fmla="*/ 65095 h 462075"/>
                <a:gd name="connsiteX107" fmla="*/ 62707 w 317697"/>
                <a:gd name="connsiteY107" fmla="*/ 73172 h 462075"/>
                <a:gd name="connsiteX108" fmla="*/ 61264 w 317697"/>
                <a:gd name="connsiteY108" fmla="*/ 74156 h 462075"/>
                <a:gd name="connsiteX109" fmla="*/ 51950 w 317697"/>
                <a:gd name="connsiteY109" fmla="*/ 76859 h 462075"/>
                <a:gd name="connsiteX110" fmla="*/ 49720 w 317697"/>
                <a:gd name="connsiteY110" fmla="*/ 65803 h 462075"/>
                <a:gd name="connsiteX111" fmla="*/ 21727 w 317697"/>
                <a:gd name="connsiteY111" fmla="*/ 108612 h 462075"/>
                <a:gd name="connsiteX112" fmla="*/ 34316 w 317697"/>
                <a:gd name="connsiteY112" fmla="*/ 92670 h 462075"/>
                <a:gd name="connsiteX113" fmla="*/ 103498 w 317697"/>
                <a:gd name="connsiteY113" fmla="*/ 80896 h 462075"/>
                <a:gd name="connsiteX114" fmla="*/ 124198 w 317697"/>
                <a:gd name="connsiteY114" fmla="*/ 102948 h 462075"/>
                <a:gd name="connsiteX115" fmla="*/ 81564 w 317697"/>
                <a:gd name="connsiteY115" fmla="*/ 122297 h 462075"/>
                <a:gd name="connsiteX116" fmla="*/ 78231 w 317697"/>
                <a:gd name="connsiteY116" fmla="*/ 123483 h 462075"/>
                <a:gd name="connsiteX117" fmla="*/ 21892 w 317697"/>
                <a:gd name="connsiteY117" fmla="*/ 148453 h 462075"/>
                <a:gd name="connsiteX118" fmla="*/ 21727 w 317697"/>
                <a:gd name="connsiteY118" fmla="*/ 108612 h 462075"/>
                <a:gd name="connsiteX119" fmla="*/ 67714 w 317697"/>
                <a:gd name="connsiteY119" fmla="*/ 147850 h 462075"/>
                <a:gd name="connsiteX120" fmla="*/ 63755 w 317697"/>
                <a:gd name="connsiteY120" fmla="*/ 135604 h 462075"/>
                <a:gd name="connsiteX121" fmla="*/ 79407 w 317697"/>
                <a:gd name="connsiteY121" fmla="*/ 128868 h 462075"/>
                <a:gd name="connsiteX122" fmla="*/ 84748 w 317697"/>
                <a:gd name="connsiteY122" fmla="*/ 145734 h 462075"/>
                <a:gd name="connsiteX123" fmla="*/ 70336 w 317697"/>
                <a:gd name="connsiteY123" fmla="*/ 154367 h 462075"/>
                <a:gd name="connsiteX124" fmla="*/ 67714 w 317697"/>
                <a:gd name="connsiteY124" fmla="*/ 147850 h 462075"/>
                <a:gd name="connsiteX125" fmla="*/ 54437 w 317697"/>
                <a:gd name="connsiteY125" fmla="*/ 432562 h 462075"/>
                <a:gd name="connsiteX126" fmla="*/ 40146 w 317697"/>
                <a:gd name="connsiteY126" fmla="*/ 448123 h 462075"/>
                <a:gd name="connsiteX127" fmla="*/ 33659 w 317697"/>
                <a:gd name="connsiteY127" fmla="*/ 447672 h 462075"/>
                <a:gd name="connsiteX128" fmla="*/ 32867 w 317697"/>
                <a:gd name="connsiteY128" fmla="*/ 439466 h 462075"/>
                <a:gd name="connsiteX129" fmla="*/ 43445 w 317697"/>
                <a:gd name="connsiteY129" fmla="*/ 421650 h 462075"/>
                <a:gd name="connsiteX130" fmla="*/ 55772 w 317697"/>
                <a:gd name="connsiteY130" fmla="*/ 401890 h 462075"/>
                <a:gd name="connsiteX131" fmla="*/ 61942 w 317697"/>
                <a:gd name="connsiteY131" fmla="*/ 395461 h 462075"/>
                <a:gd name="connsiteX132" fmla="*/ 65328 w 317697"/>
                <a:gd name="connsiteY132" fmla="*/ 394591 h 462075"/>
                <a:gd name="connsiteX133" fmla="*/ 69059 w 317697"/>
                <a:gd name="connsiteY133" fmla="*/ 396987 h 462075"/>
                <a:gd name="connsiteX134" fmla="*/ 65244 w 317697"/>
                <a:gd name="connsiteY134" fmla="*/ 414517 h 462075"/>
                <a:gd name="connsiteX135" fmla="*/ 64964 w 317697"/>
                <a:gd name="connsiteY135" fmla="*/ 415015 h 462075"/>
                <a:gd name="connsiteX136" fmla="*/ 54437 w 317697"/>
                <a:gd name="connsiteY136" fmla="*/ 432562 h 462075"/>
                <a:gd name="connsiteX137" fmla="*/ 273115 w 317697"/>
                <a:gd name="connsiteY137" fmla="*/ 445478 h 462075"/>
                <a:gd name="connsiteX138" fmla="*/ 268003 w 317697"/>
                <a:gd name="connsiteY138" fmla="*/ 456720 h 462075"/>
                <a:gd name="connsiteX139" fmla="*/ 254224 w 317697"/>
                <a:gd name="connsiteY139" fmla="*/ 442364 h 462075"/>
                <a:gd name="connsiteX140" fmla="*/ 247913 w 317697"/>
                <a:gd name="connsiteY140" fmla="*/ 429829 h 462075"/>
                <a:gd name="connsiteX141" fmla="*/ 241874 w 317697"/>
                <a:gd name="connsiteY141" fmla="*/ 417802 h 462075"/>
                <a:gd name="connsiteX142" fmla="*/ 243926 w 317697"/>
                <a:gd name="connsiteY142" fmla="*/ 401027 h 462075"/>
                <a:gd name="connsiteX143" fmla="*/ 247522 w 317697"/>
                <a:gd name="connsiteY143" fmla="*/ 401546 h 462075"/>
                <a:gd name="connsiteX144" fmla="*/ 253621 w 317697"/>
                <a:gd name="connsiteY144" fmla="*/ 408967 h 462075"/>
                <a:gd name="connsiteX145" fmla="*/ 263168 w 317697"/>
                <a:gd name="connsiteY145" fmla="*/ 427443 h 462075"/>
                <a:gd name="connsiteX146" fmla="*/ 273115 w 317697"/>
                <a:gd name="connsiteY146" fmla="*/ 445478 h 462075"/>
                <a:gd name="connsiteX147" fmla="*/ 309950 w 317697"/>
                <a:gd name="connsiteY147" fmla="*/ 291857 h 462075"/>
                <a:gd name="connsiteX148" fmla="*/ 255704 w 317697"/>
                <a:gd name="connsiteY148" fmla="*/ 402635 h 462075"/>
                <a:gd name="connsiteX149" fmla="*/ 249116 w 317697"/>
                <a:gd name="connsiteY149" fmla="*/ 397546 h 462075"/>
                <a:gd name="connsiteX150" fmla="*/ 244058 w 317697"/>
                <a:gd name="connsiteY150" fmla="*/ 396286 h 462075"/>
                <a:gd name="connsiteX151" fmla="*/ 238107 w 317697"/>
                <a:gd name="connsiteY151" fmla="*/ 398318 h 462075"/>
                <a:gd name="connsiteX152" fmla="*/ 235893 w 317697"/>
                <a:gd name="connsiteY152" fmla="*/ 416653 h 462075"/>
                <a:gd name="connsiteX153" fmla="*/ 72860 w 317697"/>
                <a:gd name="connsiteY153" fmla="*/ 410864 h 462075"/>
                <a:gd name="connsiteX154" fmla="*/ 72051 w 317697"/>
                <a:gd name="connsiteY154" fmla="*/ 392627 h 462075"/>
                <a:gd name="connsiteX155" fmla="*/ 66629 w 317697"/>
                <a:gd name="connsiteY155" fmla="*/ 390119 h 462075"/>
                <a:gd name="connsiteX156" fmla="*/ 60823 w 317697"/>
                <a:gd name="connsiteY156" fmla="*/ 390999 h 462075"/>
                <a:gd name="connsiteX157" fmla="*/ 54110 w 317697"/>
                <a:gd name="connsiteY157" fmla="*/ 395494 h 462075"/>
                <a:gd name="connsiteX158" fmla="*/ 164181 w 317697"/>
                <a:gd name="connsiteY158" fmla="*/ 135517 h 462075"/>
                <a:gd name="connsiteX159" fmla="*/ 309950 w 317697"/>
                <a:gd name="connsiteY159" fmla="*/ 291857 h 4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317697" h="462075">
                  <a:moveTo>
                    <a:pt x="254645" y="159459"/>
                  </a:moveTo>
                  <a:cubicBezTo>
                    <a:pt x="256431" y="154003"/>
                    <a:pt x="258989" y="148713"/>
                    <a:pt x="260677" y="143243"/>
                  </a:cubicBezTo>
                  <a:cubicBezTo>
                    <a:pt x="260836" y="142667"/>
                    <a:pt x="260698" y="142094"/>
                    <a:pt x="260391" y="141626"/>
                  </a:cubicBezTo>
                  <a:cubicBezTo>
                    <a:pt x="274308" y="149302"/>
                    <a:pt x="287959" y="157477"/>
                    <a:pt x="302567" y="163792"/>
                  </a:cubicBezTo>
                  <a:cubicBezTo>
                    <a:pt x="303807" y="164325"/>
                    <a:pt x="305344" y="164207"/>
                    <a:pt x="306068" y="162872"/>
                  </a:cubicBezTo>
                  <a:cubicBezTo>
                    <a:pt x="322998" y="133148"/>
                    <a:pt x="310560" y="101711"/>
                    <a:pt x="281041" y="86537"/>
                  </a:cubicBezTo>
                  <a:cubicBezTo>
                    <a:pt x="284532" y="83019"/>
                    <a:pt x="286203" y="76815"/>
                    <a:pt x="285007" y="72108"/>
                  </a:cubicBezTo>
                  <a:cubicBezTo>
                    <a:pt x="283521" y="66261"/>
                    <a:pt x="277968" y="63299"/>
                    <a:pt x="272458" y="62170"/>
                  </a:cubicBezTo>
                  <a:cubicBezTo>
                    <a:pt x="271730" y="62022"/>
                    <a:pt x="270746" y="62106"/>
                    <a:pt x="270244" y="62757"/>
                  </a:cubicBezTo>
                  <a:cubicBezTo>
                    <a:pt x="267814" y="65860"/>
                    <a:pt x="266032" y="69355"/>
                    <a:pt x="265159" y="73220"/>
                  </a:cubicBezTo>
                  <a:cubicBezTo>
                    <a:pt x="262497" y="73449"/>
                    <a:pt x="259929" y="73297"/>
                    <a:pt x="257793" y="72627"/>
                  </a:cubicBezTo>
                  <a:cubicBezTo>
                    <a:pt x="233878" y="59970"/>
                    <a:pt x="245689" y="24914"/>
                    <a:pt x="220132" y="9858"/>
                  </a:cubicBezTo>
                  <a:cubicBezTo>
                    <a:pt x="203755" y="729"/>
                    <a:pt x="184146" y="1265"/>
                    <a:pt x="165923" y="369"/>
                  </a:cubicBezTo>
                  <a:cubicBezTo>
                    <a:pt x="149539" y="-177"/>
                    <a:pt x="132188" y="-979"/>
                    <a:pt x="116697" y="5113"/>
                  </a:cubicBezTo>
                  <a:cubicBezTo>
                    <a:pt x="88650" y="16550"/>
                    <a:pt x="96125" y="55966"/>
                    <a:pt x="74174" y="65779"/>
                  </a:cubicBezTo>
                  <a:cubicBezTo>
                    <a:pt x="71637" y="66713"/>
                    <a:pt x="68513" y="66763"/>
                    <a:pt x="65298" y="66207"/>
                  </a:cubicBezTo>
                  <a:cubicBezTo>
                    <a:pt x="64739" y="62473"/>
                    <a:pt x="63320" y="58901"/>
                    <a:pt x="61217" y="55781"/>
                  </a:cubicBezTo>
                  <a:cubicBezTo>
                    <a:pt x="60809" y="55175"/>
                    <a:pt x="60051" y="54548"/>
                    <a:pt x="59253" y="54656"/>
                  </a:cubicBezTo>
                  <a:cubicBezTo>
                    <a:pt x="53527" y="55421"/>
                    <a:pt x="47644" y="57742"/>
                    <a:pt x="45625" y="63660"/>
                  </a:cubicBezTo>
                  <a:cubicBezTo>
                    <a:pt x="44058" y="68253"/>
                    <a:pt x="45282" y="74456"/>
                    <a:pt x="48436" y="78278"/>
                  </a:cubicBezTo>
                  <a:cubicBezTo>
                    <a:pt x="18195" y="91258"/>
                    <a:pt x="3180" y="122711"/>
                    <a:pt x="18323" y="152965"/>
                  </a:cubicBezTo>
                  <a:cubicBezTo>
                    <a:pt x="18765" y="153926"/>
                    <a:pt x="20227" y="154485"/>
                    <a:pt x="21215" y="154141"/>
                  </a:cubicBezTo>
                  <a:cubicBezTo>
                    <a:pt x="34589" y="149474"/>
                    <a:pt x="47303" y="143227"/>
                    <a:pt x="60139" y="137269"/>
                  </a:cubicBezTo>
                  <a:cubicBezTo>
                    <a:pt x="60526" y="141400"/>
                    <a:pt x="62147" y="145528"/>
                    <a:pt x="63404" y="149457"/>
                  </a:cubicBezTo>
                  <a:cubicBezTo>
                    <a:pt x="64206" y="151964"/>
                    <a:pt x="64978" y="154768"/>
                    <a:pt x="66144" y="157275"/>
                  </a:cubicBezTo>
                  <a:cubicBezTo>
                    <a:pt x="-14650" y="214079"/>
                    <a:pt x="-22865" y="334842"/>
                    <a:pt x="49440" y="402048"/>
                  </a:cubicBezTo>
                  <a:lnTo>
                    <a:pt x="49487" y="402001"/>
                  </a:lnTo>
                  <a:cubicBezTo>
                    <a:pt x="47654" y="404953"/>
                    <a:pt x="46009" y="408013"/>
                    <a:pt x="44324" y="411056"/>
                  </a:cubicBezTo>
                  <a:cubicBezTo>
                    <a:pt x="38798" y="420845"/>
                    <a:pt x="29130" y="428986"/>
                    <a:pt x="27324" y="440582"/>
                  </a:cubicBezTo>
                  <a:cubicBezTo>
                    <a:pt x="26320" y="447254"/>
                    <a:pt x="29595" y="454273"/>
                    <a:pt x="37174" y="453966"/>
                  </a:cubicBezTo>
                  <a:cubicBezTo>
                    <a:pt x="44918" y="453650"/>
                    <a:pt x="50269" y="447823"/>
                    <a:pt x="54511" y="441970"/>
                  </a:cubicBezTo>
                  <a:cubicBezTo>
                    <a:pt x="59863" y="434277"/>
                    <a:pt x="64203" y="425930"/>
                    <a:pt x="69207" y="418011"/>
                  </a:cubicBezTo>
                  <a:cubicBezTo>
                    <a:pt x="118446" y="452410"/>
                    <a:pt x="187429" y="454876"/>
                    <a:pt x="239060" y="424026"/>
                  </a:cubicBezTo>
                  <a:cubicBezTo>
                    <a:pt x="242794" y="431079"/>
                    <a:pt x="246208" y="438311"/>
                    <a:pt x="249934" y="445367"/>
                  </a:cubicBezTo>
                  <a:cubicBezTo>
                    <a:pt x="253621" y="452056"/>
                    <a:pt x="258275" y="459436"/>
                    <a:pt x="266089" y="461606"/>
                  </a:cubicBezTo>
                  <a:cubicBezTo>
                    <a:pt x="273287" y="463604"/>
                    <a:pt x="278824" y="459028"/>
                    <a:pt x="279268" y="451756"/>
                  </a:cubicBezTo>
                  <a:cubicBezTo>
                    <a:pt x="279750" y="443881"/>
                    <a:pt x="274931" y="436127"/>
                    <a:pt x="270871" y="429761"/>
                  </a:cubicBezTo>
                  <a:cubicBezTo>
                    <a:pt x="268836" y="426570"/>
                    <a:pt x="266581" y="423490"/>
                    <a:pt x="264923" y="420080"/>
                  </a:cubicBezTo>
                  <a:cubicBezTo>
                    <a:pt x="263218" y="416565"/>
                    <a:pt x="261668" y="412990"/>
                    <a:pt x="259869" y="409529"/>
                  </a:cubicBezTo>
                  <a:cubicBezTo>
                    <a:pt x="339102" y="345827"/>
                    <a:pt x="336490" y="219757"/>
                    <a:pt x="254645" y="159459"/>
                  </a:cubicBezTo>
                  <a:close/>
                  <a:moveTo>
                    <a:pt x="257166" y="141201"/>
                  </a:moveTo>
                  <a:cubicBezTo>
                    <a:pt x="254730" y="144248"/>
                    <a:pt x="253719" y="148740"/>
                    <a:pt x="252320" y="152335"/>
                  </a:cubicBezTo>
                  <a:cubicBezTo>
                    <a:pt x="251774" y="153744"/>
                    <a:pt x="251225" y="155152"/>
                    <a:pt x="250672" y="156557"/>
                  </a:cubicBezTo>
                  <a:cubicBezTo>
                    <a:pt x="247411" y="154242"/>
                    <a:pt x="244068" y="152062"/>
                    <a:pt x="240654" y="150010"/>
                  </a:cubicBezTo>
                  <a:cubicBezTo>
                    <a:pt x="242568" y="144854"/>
                    <a:pt x="244550" y="139786"/>
                    <a:pt x="246723" y="134708"/>
                  </a:cubicBezTo>
                  <a:cubicBezTo>
                    <a:pt x="250689" y="136463"/>
                    <a:pt x="254568" y="138455"/>
                    <a:pt x="258399" y="140534"/>
                  </a:cubicBezTo>
                  <a:cubicBezTo>
                    <a:pt x="257951" y="140564"/>
                    <a:pt x="257516" y="140763"/>
                    <a:pt x="257166" y="141201"/>
                  </a:cubicBezTo>
                  <a:close/>
                  <a:moveTo>
                    <a:pt x="160113" y="85944"/>
                  </a:moveTo>
                  <a:cubicBezTo>
                    <a:pt x="163210" y="85664"/>
                    <a:pt x="166324" y="85607"/>
                    <a:pt x="169434" y="85647"/>
                  </a:cubicBezTo>
                  <a:cubicBezTo>
                    <a:pt x="172827" y="86193"/>
                    <a:pt x="177198" y="86800"/>
                    <a:pt x="179243" y="89913"/>
                  </a:cubicBezTo>
                  <a:cubicBezTo>
                    <a:pt x="179257" y="89934"/>
                    <a:pt x="179324" y="90028"/>
                    <a:pt x="179334" y="90122"/>
                  </a:cubicBezTo>
                  <a:cubicBezTo>
                    <a:pt x="179345" y="90207"/>
                    <a:pt x="179304" y="90294"/>
                    <a:pt x="179297" y="90311"/>
                  </a:cubicBezTo>
                  <a:cubicBezTo>
                    <a:pt x="179014" y="90992"/>
                    <a:pt x="178259" y="91598"/>
                    <a:pt x="177478" y="92084"/>
                  </a:cubicBezTo>
                  <a:cubicBezTo>
                    <a:pt x="171604" y="95733"/>
                    <a:pt x="164777" y="95150"/>
                    <a:pt x="158395" y="93876"/>
                  </a:cubicBezTo>
                  <a:cubicBezTo>
                    <a:pt x="156120" y="93381"/>
                    <a:pt x="151975" y="92633"/>
                    <a:pt x="150610" y="90429"/>
                  </a:cubicBezTo>
                  <a:cubicBezTo>
                    <a:pt x="148488" y="87194"/>
                    <a:pt x="158166" y="86058"/>
                    <a:pt x="160113" y="85944"/>
                  </a:cubicBezTo>
                  <a:close/>
                  <a:moveTo>
                    <a:pt x="167085" y="127689"/>
                  </a:moveTo>
                  <a:cubicBezTo>
                    <a:pt x="166866" y="123170"/>
                    <a:pt x="166388" y="118671"/>
                    <a:pt x="166378" y="114108"/>
                  </a:cubicBezTo>
                  <a:cubicBezTo>
                    <a:pt x="166371" y="111170"/>
                    <a:pt x="166378" y="108235"/>
                    <a:pt x="166330" y="105296"/>
                  </a:cubicBezTo>
                  <a:cubicBezTo>
                    <a:pt x="166303" y="103652"/>
                    <a:pt x="166475" y="101725"/>
                    <a:pt x="166101" y="100023"/>
                  </a:cubicBezTo>
                  <a:cubicBezTo>
                    <a:pt x="172130" y="100410"/>
                    <a:pt x="187860" y="96744"/>
                    <a:pt x="183931" y="87669"/>
                  </a:cubicBezTo>
                  <a:cubicBezTo>
                    <a:pt x="183179" y="86082"/>
                    <a:pt x="181889" y="84876"/>
                    <a:pt x="180376" y="83959"/>
                  </a:cubicBezTo>
                  <a:cubicBezTo>
                    <a:pt x="181107" y="79430"/>
                    <a:pt x="172581" y="80630"/>
                    <a:pt x="169805" y="80438"/>
                  </a:cubicBezTo>
                  <a:cubicBezTo>
                    <a:pt x="165562" y="80377"/>
                    <a:pt x="161310" y="80492"/>
                    <a:pt x="157104" y="81088"/>
                  </a:cubicBezTo>
                  <a:cubicBezTo>
                    <a:pt x="153812" y="81553"/>
                    <a:pt x="150135" y="82261"/>
                    <a:pt x="147531" y="84481"/>
                  </a:cubicBezTo>
                  <a:cubicBezTo>
                    <a:pt x="145020" y="86621"/>
                    <a:pt x="144302" y="90136"/>
                    <a:pt x="146085" y="92997"/>
                  </a:cubicBezTo>
                  <a:cubicBezTo>
                    <a:pt x="149347" y="97775"/>
                    <a:pt x="155834" y="98732"/>
                    <a:pt x="161134" y="99622"/>
                  </a:cubicBezTo>
                  <a:cubicBezTo>
                    <a:pt x="160693" y="101637"/>
                    <a:pt x="161124" y="104144"/>
                    <a:pt x="161084" y="106011"/>
                  </a:cubicBezTo>
                  <a:cubicBezTo>
                    <a:pt x="161016" y="109074"/>
                    <a:pt x="160882" y="112137"/>
                    <a:pt x="160794" y="115200"/>
                  </a:cubicBezTo>
                  <a:cubicBezTo>
                    <a:pt x="160693" y="118728"/>
                    <a:pt x="160036" y="123739"/>
                    <a:pt x="161229" y="127490"/>
                  </a:cubicBezTo>
                  <a:cubicBezTo>
                    <a:pt x="135888" y="127099"/>
                    <a:pt x="111316" y="132635"/>
                    <a:pt x="89109" y="143503"/>
                  </a:cubicBezTo>
                  <a:cubicBezTo>
                    <a:pt x="87299" y="138105"/>
                    <a:pt x="85604" y="132669"/>
                    <a:pt x="83869" y="127244"/>
                  </a:cubicBezTo>
                  <a:cubicBezTo>
                    <a:pt x="96519" y="122459"/>
                    <a:pt x="122065" y="118617"/>
                    <a:pt x="128862" y="106395"/>
                  </a:cubicBezTo>
                  <a:cubicBezTo>
                    <a:pt x="131642" y="100976"/>
                    <a:pt x="130345" y="95127"/>
                    <a:pt x="126783" y="90432"/>
                  </a:cubicBezTo>
                  <a:cubicBezTo>
                    <a:pt x="122736" y="85101"/>
                    <a:pt x="116896" y="81216"/>
                    <a:pt x="111053" y="78096"/>
                  </a:cubicBezTo>
                  <a:cubicBezTo>
                    <a:pt x="101732" y="72832"/>
                    <a:pt x="91538" y="69648"/>
                    <a:pt x="80782" y="70281"/>
                  </a:cubicBezTo>
                  <a:cubicBezTo>
                    <a:pt x="89816" y="64580"/>
                    <a:pt x="94322" y="53951"/>
                    <a:pt x="97779" y="44270"/>
                  </a:cubicBezTo>
                  <a:cubicBezTo>
                    <a:pt x="101408" y="33160"/>
                    <a:pt x="104819" y="21046"/>
                    <a:pt x="115380" y="14269"/>
                  </a:cubicBezTo>
                  <a:cubicBezTo>
                    <a:pt x="130328" y="4989"/>
                    <a:pt x="148926" y="7014"/>
                    <a:pt x="165768" y="7186"/>
                  </a:cubicBezTo>
                  <a:cubicBezTo>
                    <a:pt x="175277" y="7634"/>
                    <a:pt x="184881" y="7816"/>
                    <a:pt x="194330" y="9039"/>
                  </a:cubicBezTo>
                  <a:cubicBezTo>
                    <a:pt x="244422" y="15634"/>
                    <a:pt x="223330" y="53200"/>
                    <a:pt x="249244" y="76094"/>
                  </a:cubicBezTo>
                  <a:cubicBezTo>
                    <a:pt x="240877" y="75137"/>
                    <a:pt x="232715" y="76509"/>
                    <a:pt x="224870" y="79383"/>
                  </a:cubicBezTo>
                  <a:cubicBezTo>
                    <a:pt x="214535" y="83295"/>
                    <a:pt x="198994" y="90291"/>
                    <a:pt x="197797" y="102756"/>
                  </a:cubicBezTo>
                  <a:cubicBezTo>
                    <a:pt x="196669" y="119476"/>
                    <a:pt x="229932" y="127318"/>
                    <a:pt x="242352" y="132888"/>
                  </a:cubicBezTo>
                  <a:cubicBezTo>
                    <a:pt x="240415" y="137801"/>
                    <a:pt x="238467" y="142701"/>
                    <a:pt x="236472" y="147590"/>
                  </a:cubicBezTo>
                  <a:cubicBezTo>
                    <a:pt x="215421" y="135806"/>
                    <a:pt x="191813" y="128956"/>
                    <a:pt x="167085" y="127689"/>
                  </a:cubicBezTo>
                  <a:close/>
                  <a:moveTo>
                    <a:pt x="308872" y="135476"/>
                  </a:moveTo>
                  <a:cubicBezTo>
                    <a:pt x="308747" y="143493"/>
                    <a:pt x="306344" y="151196"/>
                    <a:pt x="302715" y="158283"/>
                  </a:cubicBezTo>
                  <a:cubicBezTo>
                    <a:pt x="284020" y="149848"/>
                    <a:pt x="266817" y="138391"/>
                    <a:pt x="248357" y="129481"/>
                  </a:cubicBezTo>
                  <a:cubicBezTo>
                    <a:pt x="248223" y="127992"/>
                    <a:pt x="246420" y="127338"/>
                    <a:pt x="245126" y="128046"/>
                  </a:cubicBezTo>
                  <a:cubicBezTo>
                    <a:pt x="236007" y="124160"/>
                    <a:pt x="226451" y="121252"/>
                    <a:pt x="217531" y="116882"/>
                  </a:cubicBezTo>
                  <a:cubicBezTo>
                    <a:pt x="208483" y="112878"/>
                    <a:pt x="197626" y="105846"/>
                    <a:pt x="207418" y="95834"/>
                  </a:cubicBezTo>
                  <a:cubicBezTo>
                    <a:pt x="214899" y="88562"/>
                    <a:pt x="229497" y="82746"/>
                    <a:pt x="239856" y="81866"/>
                  </a:cubicBezTo>
                  <a:cubicBezTo>
                    <a:pt x="259936" y="80502"/>
                    <a:pt x="277469" y="92262"/>
                    <a:pt x="294217" y="101762"/>
                  </a:cubicBezTo>
                  <a:cubicBezTo>
                    <a:pt x="303221" y="110725"/>
                    <a:pt x="309074" y="122563"/>
                    <a:pt x="308872" y="135476"/>
                  </a:cubicBezTo>
                  <a:close/>
                  <a:moveTo>
                    <a:pt x="269223" y="78894"/>
                  </a:moveTo>
                  <a:cubicBezTo>
                    <a:pt x="269927" y="76970"/>
                    <a:pt x="269445" y="74685"/>
                    <a:pt x="270052" y="72637"/>
                  </a:cubicBezTo>
                  <a:cubicBezTo>
                    <a:pt x="270648" y="70618"/>
                    <a:pt x="271585" y="68667"/>
                    <a:pt x="272782" y="66922"/>
                  </a:cubicBezTo>
                  <a:cubicBezTo>
                    <a:pt x="276401" y="67892"/>
                    <a:pt x="279990" y="69793"/>
                    <a:pt x="280741" y="73799"/>
                  </a:cubicBezTo>
                  <a:cubicBezTo>
                    <a:pt x="281506" y="77894"/>
                    <a:pt x="279191" y="81287"/>
                    <a:pt x="277712" y="84879"/>
                  </a:cubicBezTo>
                  <a:cubicBezTo>
                    <a:pt x="274716" y="83474"/>
                    <a:pt x="271680" y="82311"/>
                    <a:pt x="268583" y="81405"/>
                  </a:cubicBezTo>
                  <a:cubicBezTo>
                    <a:pt x="267966" y="81139"/>
                    <a:pt x="267346" y="80883"/>
                    <a:pt x="266723" y="80630"/>
                  </a:cubicBezTo>
                  <a:cubicBezTo>
                    <a:pt x="266231" y="80431"/>
                    <a:pt x="266430" y="80215"/>
                    <a:pt x="266719" y="80303"/>
                  </a:cubicBezTo>
                  <a:cubicBezTo>
                    <a:pt x="267700" y="80599"/>
                    <a:pt x="268866" y="79872"/>
                    <a:pt x="269223" y="78894"/>
                  </a:cubicBezTo>
                  <a:close/>
                  <a:moveTo>
                    <a:pt x="49720" y="65803"/>
                  </a:moveTo>
                  <a:cubicBezTo>
                    <a:pt x="50710" y="61877"/>
                    <a:pt x="54414" y="60094"/>
                    <a:pt x="58107" y="59390"/>
                  </a:cubicBezTo>
                  <a:cubicBezTo>
                    <a:pt x="59145" y="61173"/>
                    <a:pt x="59947" y="63067"/>
                    <a:pt x="60432" y="65095"/>
                  </a:cubicBezTo>
                  <a:cubicBezTo>
                    <a:pt x="61254" y="67511"/>
                    <a:pt x="59286" y="72802"/>
                    <a:pt x="62707" y="73172"/>
                  </a:cubicBezTo>
                  <a:cubicBezTo>
                    <a:pt x="63165" y="73223"/>
                    <a:pt x="62407" y="73914"/>
                    <a:pt x="61264" y="74156"/>
                  </a:cubicBezTo>
                  <a:cubicBezTo>
                    <a:pt x="58117" y="74834"/>
                    <a:pt x="55000" y="75730"/>
                    <a:pt x="51950" y="76859"/>
                  </a:cubicBezTo>
                  <a:cubicBezTo>
                    <a:pt x="50751" y="73226"/>
                    <a:pt x="48715" y="69782"/>
                    <a:pt x="49720" y="65803"/>
                  </a:cubicBezTo>
                  <a:close/>
                  <a:moveTo>
                    <a:pt x="21727" y="108612"/>
                  </a:moveTo>
                  <a:cubicBezTo>
                    <a:pt x="24793" y="102456"/>
                    <a:pt x="29157" y="97125"/>
                    <a:pt x="34316" y="92670"/>
                  </a:cubicBezTo>
                  <a:cubicBezTo>
                    <a:pt x="56078" y="82072"/>
                    <a:pt x="79475" y="69065"/>
                    <a:pt x="103498" y="80896"/>
                  </a:cubicBezTo>
                  <a:cubicBezTo>
                    <a:pt x="110888" y="84252"/>
                    <a:pt x="127625" y="92983"/>
                    <a:pt x="124198" y="102948"/>
                  </a:cubicBezTo>
                  <a:cubicBezTo>
                    <a:pt x="120013" y="113094"/>
                    <a:pt x="91855" y="118331"/>
                    <a:pt x="81564" y="122297"/>
                  </a:cubicBezTo>
                  <a:cubicBezTo>
                    <a:pt x="80374" y="121377"/>
                    <a:pt x="78598" y="122068"/>
                    <a:pt x="78231" y="123483"/>
                  </a:cubicBezTo>
                  <a:cubicBezTo>
                    <a:pt x="58970" y="130684"/>
                    <a:pt x="41177" y="141302"/>
                    <a:pt x="21892" y="148453"/>
                  </a:cubicBezTo>
                  <a:cubicBezTo>
                    <a:pt x="16470" y="135699"/>
                    <a:pt x="15405" y="121310"/>
                    <a:pt x="21727" y="108612"/>
                  </a:cubicBezTo>
                  <a:close/>
                  <a:moveTo>
                    <a:pt x="67714" y="147850"/>
                  </a:moveTo>
                  <a:cubicBezTo>
                    <a:pt x="66289" y="143820"/>
                    <a:pt x="65591" y="139456"/>
                    <a:pt x="63755" y="135604"/>
                  </a:cubicBezTo>
                  <a:cubicBezTo>
                    <a:pt x="68924" y="133249"/>
                    <a:pt x="74113" y="130930"/>
                    <a:pt x="79407" y="128868"/>
                  </a:cubicBezTo>
                  <a:cubicBezTo>
                    <a:pt x="81355" y="134472"/>
                    <a:pt x="83070" y="140066"/>
                    <a:pt x="84748" y="145734"/>
                  </a:cubicBezTo>
                  <a:cubicBezTo>
                    <a:pt x="79812" y="148342"/>
                    <a:pt x="75003" y="151226"/>
                    <a:pt x="70336" y="154367"/>
                  </a:cubicBezTo>
                  <a:cubicBezTo>
                    <a:pt x="69426" y="152210"/>
                    <a:pt x="68486" y="150060"/>
                    <a:pt x="67714" y="147850"/>
                  </a:cubicBezTo>
                  <a:close/>
                  <a:moveTo>
                    <a:pt x="54437" y="432562"/>
                  </a:moveTo>
                  <a:cubicBezTo>
                    <a:pt x="51010" y="438253"/>
                    <a:pt x="46811" y="445795"/>
                    <a:pt x="40146" y="448123"/>
                  </a:cubicBezTo>
                  <a:cubicBezTo>
                    <a:pt x="38154" y="448821"/>
                    <a:pt x="35320" y="449363"/>
                    <a:pt x="33659" y="447672"/>
                  </a:cubicBezTo>
                  <a:cubicBezTo>
                    <a:pt x="31664" y="445640"/>
                    <a:pt x="32187" y="441923"/>
                    <a:pt x="32867" y="439466"/>
                  </a:cubicBezTo>
                  <a:cubicBezTo>
                    <a:pt x="34707" y="432825"/>
                    <a:pt x="39347" y="427055"/>
                    <a:pt x="43445" y="421650"/>
                  </a:cubicBezTo>
                  <a:cubicBezTo>
                    <a:pt x="48176" y="415410"/>
                    <a:pt x="51334" y="408320"/>
                    <a:pt x="55772" y="401890"/>
                  </a:cubicBezTo>
                  <a:cubicBezTo>
                    <a:pt x="57585" y="399356"/>
                    <a:pt x="59684" y="397546"/>
                    <a:pt x="61942" y="395461"/>
                  </a:cubicBezTo>
                  <a:cubicBezTo>
                    <a:pt x="63148" y="394345"/>
                    <a:pt x="63650" y="394089"/>
                    <a:pt x="65328" y="394591"/>
                  </a:cubicBezTo>
                  <a:cubicBezTo>
                    <a:pt x="66693" y="394999"/>
                    <a:pt x="68159" y="395851"/>
                    <a:pt x="69059" y="396987"/>
                  </a:cubicBezTo>
                  <a:cubicBezTo>
                    <a:pt x="72654" y="402220"/>
                    <a:pt x="67586" y="409772"/>
                    <a:pt x="65244" y="414517"/>
                  </a:cubicBezTo>
                  <a:cubicBezTo>
                    <a:pt x="65244" y="414517"/>
                    <a:pt x="64948" y="415002"/>
                    <a:pt x="64964" y="415015"/>
                  </a:cubicBezTo>
                  <a:cubicBezTo>
                    <a:pt x="61662" y="420960"/>
                    <a:pt x="57938" y="426749"/>
                    <a:pt x="54437" y="432562"/>
                  </a:cubicBezTo>
                  <a:close/>
                  <a:moveTo>
                    <a:pt x="273115" y="445478"/>
                  </a:moveTo>
                  <a:cubicBezTo>
                    <a:pt x="274530" y="449936"/>
                    <a:pt x="274938" y="458233"/>
                    <a:pt x="268003" y="456720"/>
                  </a:cubicBezTo>
                  <a:cubicBezTo>
                    <a:pt x="261186" y="455234"/>
                    <a:pt x="257277" y="447968"/>
                    <a:pt x="254224" y="442364"/>
                  </a:cubicBezTo>
                  <a:cubicBezTo>
                    <a:pt x="251983" y="438253"/>
                    <a:pt x="250036" y="433997"/>
                    <a:pt x="247913" y="429829"/>
                  </a:cubicBezTo>
                  <a:cubicBezTo>
                    <a:pt x="245874" y="425826"/>
                    <a:pt x="243667" y="421927"/>
                    <a:pt x="241874" y="417802"/>
                  </a:cubicBezTo>
                  <a:cubicBezTo>
                    <a:pt x="239502" y="412525"/>
                    <a:pt x="236209" y="403157"/>
                    <a:pt x="243926" y="401027"/>
                  </a:cubicBezTo>
                  <a:cubicBezTo>
                    <a:pt x="245426" y="400562"/>
                    <a:pt x="246457" y="400367"/>
                    <a:pt x="247522" y="401546"/>
                  </a:cubicBezTo>
                  <a:cubicBezTo>
                    <a:pt x="249729" y="403993"/>
                    <a:pt x="251872" y="406119"/>
                    <a:pt x="253621" y="408967"/>
                  </a:cubicBezTo>
                  <a:cubicBezTo>
                    <a:pt x="257159" y="414951"/>
                    <a:pt x="259390" y="421607"/>
                    <a:pt x="263168" y="427443"/>
                  </a:cubicBezTo>
                  <a:cubicBezTo>
                    <a:pt x="266868" y="433162"/>
                    <a:pt x="271036" y="438920"/>
                    <a:pt x="273115" y="445478"/>
                  </a:cubicBezTo>
                  <a:close/>
                  <a:moveTo>
                    <a:pt x="309950" y="291857"/>
                  </a:moveTo>
                  <a:cubicBezTo>
                    <a:pt x="308444" y="334889"/>
                    <a:pt x="288714" y="375084"/>
                    <a:pt x="255704" y="402635"/>
                  </a:cubicBezTo>
                  <a:cubicBezTo>
                    <a:pt x="253982" y="400266"/>
                    <a:pt x="251859" y="398109"/>
                    <a:pt x="249116" y="397546"/>
                  </a:cubicBezTo>
                  <a:cubicBezTo>
                    <a:pt x="247380" y="397189"/>
                    <a:pt x="245874" y="396306"/>
                    <a:pt x="244058" y="396286"/>
                  </a:cubicBezTo>
                  <a:cubicBezTo>
                    <a:pt x="241938" y="396259"/>
                    <a:pt x="239795" y="397065"/>
                    <a:pt x="238107" y="398318"/>
                  </a:cubicBezTo>
                  <a:cubicBezTo>
                    <a:pt x="232341" y="402598"/>
                    <a:pt x="233709" y="410463"/>
                    <a:pt x="235893" y="416653"/>
                  </a:cubicBezTo>
                  <a:cubicBezTo>
                    <a:pt x="186512" y="446630"/>
                    <a:pt x="119962" y="444278"/>
                    <a:pt x="72860" y="410864"/>
                  </a:cubicBezTo>
                  <a:cubicBezTo>
                    <a:pt x="75438" y="404862"/>
                    <a:pt x="77288" y="397351"/>
                    <a:pt x="72051" y="392627"/>
                  </a:cubicBezTo>
                  <a:cubicBezTo>
                    <a:pt x="70575" y="391296"/>
                    <a:pt x="68604" y="390352"/>
                    <a:pt x="66629" y="390119"/>
                  </a:cubicBezTo>
                  <a:cubicBezTo>
                    <a:pt x="64553" y="389877"/>
                    <a:pt x="62831" y="390696"/>
                    <a:pt x="60823" y="390999"/>
                  </a:cubicBezTo>
                  <a:cubicBezTo>
                    <a:pt x="58127" y="391407"/>
                    <a:pt x="55943" y="393321"/>
                    <a:pt x="54110" y="395494"/>
                  </a:cubicBezTo>
                  <a:cubicBezTo>
                    <a:pt x="-45301" y="300915"/>
                    <a:pt x="26950" y="130047"/>
                    <a:pt x="164181" y="135517"/>
                  </a:cubicBezTo>
                  <a:cubicBezTo>
                    <a:pt x="247471" y="138431"/>
                    <a:pt x="312865" y="208566"/>
                    <a:pt x="309950" y="291857"/>
                  </a:cubicBezTo>
                  <a:close/>
                </a:path>
              </a:pathLst>
            </a:custGeom>
            <a:grpFill/>
            <a:ln w="3300" cap="flat">
              <a:noFill/>
              <a:prstDash val="solid"/>
              <a:miter/>
            </a:ln>
          </p:spPr>
          <p:txBody>
            <a:bodyPr rtlCol="1" anchor="ctr"/>
            <a:lstStyle/>
            <a:p>
              <a:endParaRPr lang="ar-SA" dirty="0"/>
            </a:p>
          </p:txBody>
        </p:sp>
        <p:sp>
          <p:nvSpPr>
            <p:cNvPr id="54" name="شكل حر: شكل 53">
              <a:extLst>
                <a:ext uri="{FF2B5EF4-FFF2-40B4-BE49-F238E27FC236}">
                  <a16:creationId xmlns:a16="http://schemas.microsoft.com/office/drawing/2014/main" id="{52A1EF7E-B4CF-41FA-8BD0-2F5BA9F70BD3}"/>
                </a:ext>
              </a:extLst>
            </p:cNvPr>
            <p:cNvSpPr/>
            <p:nvPr/>
          </p:nvSpPr>
          <p:spPr>
            <a:xfrm>
              <a:off x="3083683" y="2608177"/>
              <a:ext cx="259375" cy="259199"/>
            </a:xfrm>
            <a:custGeom>
              <a:avLst/>
              <a:gdLst>
                <a:gd name="connsiteX0" fmla="*/ 134276 w 259375"/>
                <a:gd name="connsiteY0" fmla="*/ 94 h 259199"/>
                <a:gd name="connsiteX1" fmla="*/ 34867 w 259375"/>
                <a:gd name="connsiteY1" fmla="*/ 218186 h 259199"/>
                <a:gd name="connsiteX2" fmla="*/ 218196 w 259375"/>
                <a:gd name="connsiteY2" fmla="*/ 224598 h 259199"/>
                <a:gd name="connsiteX3" fmla="*/ 134276 w 259375"/>
                <a:gd name="connsiteY3" fmla="*/ 94 h 259199"/>
                <a:gd name="connsiteX4" fmla="*/ 252895 w 259375"/>
                <a:gd name="connsiteY4" fmla="*/ 134036 h 259199"/>
                <a:gd name="connsiteX5" fmla="*/ 39615 w 259375"/>
                <a:gd name="connsiteY5" fmla="*/ 213761 h 259199"/>
                <a:gd name="connsiteX6" fmla="*/ 129639 w 259375"/>
                <a:gd name="connsiteY6" fmla="*/ 6497 h 259199"/>
                <a:gd name="connsiteX7" fmla="*/ 252895 w 259375"/>
                <a:gd name="connsiteY7" fmla="*/ 134036 h 259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375" h="259199">
                  <a:moveTo>
                    <a:pt x="134276" y="94"/>
                  </a:moveTo>
                  <a:cubicBezTo>
                    <a:pt x="19447" y="-4121"/>
                    <a:pt x="-43635" y="134292"/>
                    <a:pt x="34867" y="218186"/>
                  </a:cubicBezTo>
                  <a:cubicBezTo>
                    <a:pt x="81380" y="270137"/>
                    <a:pt x="168091" y="273241"/>
                    <a:pt x="218196" y="224598"/>
                  </a:cubicBezTo>
                  <a:cubicBezTo>
                    <a:pt x="302370" y="146396"/>
                    <a:pt x="249111" y="3905"/>
                    <a:pt x="134276" y="94"/>
                  </a:cubicBezTo>
                  <a:close/>
                  <a:moveTo>
                    <a:pt x="252895" y="134036"/>
                  </a:moveTo>
                  <a:cubicBezTo>
                    <a:pt x="248952" y="243378"/>
                    <a:pt x="114249" y="293672"/>
                    <a:pt x="39615" y="213761"/>
                  </a:cubicBezTo>
                  <a:cubicBezTo>
                    <a:pt x="-33593" y="135673"/>
                    <a:pt x="22689" y="6271"/>
                    <a:pt x="129639" y="6497"/>
                  </a:cubicBezTo>
                  <a:cubicBezTo>
                    <a:pt x="197506" y="4990"/>
                    <a:pt x="256740" y="66243"/>
                    <a:pt x="252895" y="134036"/>
                  </a:cubicBezTo>
                  <a:close/>
                </a:path>
              </a:pathLst>
            </a:custGeom>
            <a:grpFill/>
            <a:ln w="3300" cap="flat">
              <a:noFill/>
              <a:prstDash val="solid"/>
              <a:miter/>
            </a:ln>
          </p:spPr>
          <p:txBody>
            <a:bodyPr rtlCol="1" anchor="ctr"/>
            <a:lstStyle/>
            <a:p>
              <a:endParaRPr lang="ar-SA"/>
            </a:p>
          </p:txBody>
        </p:sp>
        <p:sp>
          <p:nvSpPr>
            <p:cNvPr id="55" name="شكل حر: شكل 54">
              <a:extLst>
                <a:ext uri="{FF2B5EF4-FFF2-40B4-BE49-F238E27FC236}">
                  <a16:creationId xmlns:a16="http://schemas.microsoft.com/office/drawing/2014/main" id="{0DE21748-2DEE-4543-926F-D9AC89036C82}"/>
                </a:ext>
              </a:extLst>
            </p:cNvPr>
            <p:cNvSpPr/>
            <p:nvPr/>
          </p:nvSpPr>
          <p:spPr>
            <a:xfrm>
              <a:off x="3201912" y="2651770"/>
              <a:ext cx="40780" cy="138126"/>
            </a:xfrm>
            <a:custGeom>
              <a:avLst/>
              <a:gdLst>
                <a:gd name="connsiteX0" fmla="*/ 34597 w 40780"/>
                <a:gd name="connsiteY0" fmla="*/ 125549 h 138126"/>
                <a:gd name="connsiteX1" fmla="*/ 18520 w 40780"/>
                <a:gd name="connsiteY1" fmla="*/ 96370 h 138126"/>
                <a:gd name="connsiteX2" fmla="*/ 12700 w 40780"/>
                <a:gd name="connsiteY2" fmla="*/ 77301 h 138126"/>
                <a:gd name="connsiteX3" fmla="*/ 15504 w 40780"/>
                <a:gd name="connsiteY3" fmla="*/ 19283 h 138126"/>
                <a:gd name="connsiteX4" fmla="*/ 12943 w 40780"/>
                <a:gd name="connsiteY4" fmla="*/ 1154 h 138126"/>
                <a:gd name="connsiteX5" fmla="*/ 9674 w 40780"/>
                <a:gd name="connsiteY5" fmla="*/ 1595 h 138126"/>
                <a:gd name="connsiteX6" fmla="*/ 6405 w 40780"/>
                <a:gd name="connsiteY6" fmla="*/ 78733 h 138126"/>
                <a:gd name="connsiteX7" fmla="*/ 11275 w 40780"/>
                <a:gd name="connsiteY7" fmla="*/ 98449 h 138126"/>
                <a:gd name="connsiteX8" fmla="*/ 13347 w 40780"/>
                <a:gd name="connsiteY8" fmla="*/ 98598 h 138126"/>
                <a:gd name="connsiteX9" fmla="*/ 34745 w 40780"/>
                <a:gd name="connsiteY9" fmla="*/ 133576 h 138126"/>
                <a:gd name="connsiteX10" fmla="*/ 39250 w 40780"/>
                <a:gd name="connsiteY10" fmla="*/ 138027 h 138126"/>
                <a:gd name="connsiteX11" fmla="*/ 40777 w 40780"/>
                <a:gd name="connsiteY11" fmla="*/ 137151 h 138126"/>
                <a:gd name="connsiteX12" fmla="*/ 38533 w 40780"/>
                <a:gd name="connsiteY12" fmla="*/ 131746 h 138126"/>
                <a:gd name="connsiteX13" fmla="*/ 34597 w 40780"/>
                <a:gd name="connsiteY13" fmla="*/ 125549 h 13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780" h="138126">
                  <a:moveTo>
                    <a:pt x="34597" y="125549"/>
                  </a:moveTo>
                  <a:cubicBezTo>
                    <a:pt x="28952" y="115989"/>
                    <a:pt x="23672" y="106206"/>
                    <a:pt x="18520" y="96370"/>
                  </a:cubicBezTo>
                  <a:cubicBezTo>
                    <a:pt x="25566" y="90190"/>
                    <a:pt x="21515" y="78989"/>
                    <a:pt x="12700" y="77301"/>
                  </a:cubicBezTo>
                  <a:cubicBezTo>
                    <a:pt x="12949" y="57938"/>
                    <a:pt x="16417" y="38670"/>
                    <a:pt x="15504" y="19283"/>
                  </a:cubicBezTo>
                  <a:cubicBezTo>
                    <a:pt x="15187" y="13167"/>
                    <a:pt x="14813" y="7011"/>
                    <a:pt x="12943" y="1154"/>
                  </a:cubicBezTo>
                  <a:cubicBezTo>
                    <a:pt x="12403" y="-534"/>
                    <a:pt x="9438" y="-356"/>
                    <a:pt x="9674" y="1595"/>
                  </a:cubicBezTo>
                  <a:cubicBezTo>
                    <a:pt x="13125" y="27324"/>
                    <a:pt x="6510" y="52988"/>
                    <a:pt x="6405" y="78733"/>
                  </a:cubicBezTo>
                  <a:cubicBezTo>
                    <a:pt x="-4334" y="83204"/>
                    <a:pt x="-796" y="99467"/>
                    <a:pt x="11275" y="98449"/>
                  </a:cubicBezTo>
                  <a:cubicBezTo>
                    <a:pt x="11938" y="98594"/>
                    <a:pt x="12633" y="98648"/>
                    <a:pt x="13347" y="98598"/>
                  </a:cubicBezTo>
                  <a:cubicBezTo>
                    <a:pt x="19655" y="110739"/>
                    <a:pt x="27109" y="122247"/>
                    <a:pt x="34745" y="133576"/>
                  </a:cubicBezTo>
                  <a:cubicBezTo>
                    <a:pt x="35904" y="135126"/>
                    <a:pt x="37434" y="137235"/>
                    <a:pt x="39250" y="138027"/>
                  </a:cubicBezTo>
                  <a:cubicBezTo>
                    <a:pt x="39887" y="138304"/>
                    <a:pt x="40841" y="138000"/>
                    <a:pt x="40777" y="137151"/>
                  </a:cubicBezTo>
                  <a:cubicBezTo>
                    <a:pt x="40635" y="135261"/>
                    <a:pt x="39449" y="133370"/>
                    <a:pt x="38533" y="131746"/>
                  </a:cubicBezTo>
                  <a:cubicBezTo>
                    <a:pt x="37330" y="129623"/>
                    <a:pt x="35857" y="127645"/>
                    <a:pt x="34597" y="125549"/>
                  </a:cubicBezTo>
                  <a:close/>
                </a:path>
              </a:pathLst>
            </a:custGeom>
            <a:grpFill/>
            <a:ln w="3300" cap="flat">
              <a:noFill/>
              <a:prstDash val="solid"/>
              <a:miter/>
            </a:ln>
          </p:spPr>
          <p:txBody>
            <a:bodyPr rtlCol="1" anchor="ctr"/>
            <a:lstStyle/>
            <a:p>
              <a:endParaRPr lang="ar-SA"/>
            </a:p>
          </p:txBody>
        </p:sp>
        <p:grpSp>
          <p:nvGrpSpPr>
            <p:cNvPr id="56" name="رسم 429" descr="الرنين من ساعة الإنذار">
              <a:extLst>
                <a:ext uri="{FF2B5EF4-FFF2-40B4-BE49-F238E27FC236}">
                  <a16:creationId xmlns:a16="http://schemas.microsoft.com/office/drawing/2014/main" id="{1AB33F1F-05D3-4D42-A1DF-0AF4CF32F5EF}"/>
                </a:ext>
              </a:extLst>
            </p:cNvPr>
            <p:cNvGrpSpPr/>
            <p:nvPr/>
          </p:nvGrpSpPr>
          <p:grpSpPr>
            <a:xfrm>
              <a:off x="3102612" y="2623167"/>
              <a:ext cx="222969" cy="221694"/>
              <a:chOff x="3102612" y="2623167"/>
              <a:chExt cx="222969" cy="221694"/>
            </a:xfrm>
            <a:grpFill/>
          </p:grpSpPr>
          <p:sp>
            <p:nvSpPr>
              <p:cNvPr id="57" name="شكل حر: شكل 56">
                <a:extLst>
                  <a:ext uri="{FF2B5EF4-FFF2-40B4-BE49-F238E27FC236}">
                    <a16:creationId xmlns:a16="http://schemas.microsoft.com/office/drawing/2014/main" id="{89AA30D6-2B90-4631-991F-9D54BC6D11DB}"/>
                  </a:ext>
                </a:extLst>
              </p:cNvPr>
              <p:cNvSpPr/>
              <p:nvPr/>
            </p:nvSpPr>
            <p:spPr>
              <a:xfrm>
                <a:off x="3260131" y="2639913"/>
                <a:ext cx="17696" cy="20100"/>
              </a:xfrm>
              <a:custGeom>
                <a:avLst/>
                <a:gdLst>
                  <a:gd name="connsiteX0" fmla="*/ 14986 w 17696"/>
                  <a:gd name="connsiteY0" fmla="*/ 351 h 20100"/>
                  <a:gd name="connsiteX1" fmla="*/ 6743 w 17696"/>
                  <a:gd name="connsiteY1" fmla="*/ 8408 h 20100"/>
                  <a:gd name="connsiteX2" fmla="*/ 149 w 17696"/>
                  <a:gd name="connsiteY2" fmla="*/ 17442 h 20100"/>
                  <a:gd name="connsiteX3" fmla="*/ 4105 w 17696"/>
                  <a:gd name="connsiteY3" fmla="*/ 19111 h 20100"/>
                  <a:gd name="connsiteX4" fmla="*/ 11161 w 17696"/>
                  <a:gd name="connsiteY4" fmla="*/ 10032 h 20100"/>
                  <a:gd name="connsiteX5" fmla="*/ 17577 w 17696"/>
                  <a:gd name="connsiteY5" fmla="*/ 1857 h 20100"/>
                  <a:gd name="connsiteX6" fmla="*/ 14986 w 17696"/>
                  <a:gd name="connsiteY6" fmla="*/ 351 h 2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96" h="20100">
                    <a:moveTo>
                      <a:pt x="14986" y="351"/>
                    </a:moveTo>
                    <a:cubicBezTo>
                      <a:pt x="12031" y="2774"/>
                      <a:pt x="9412" y="5675"/>
                      <a:pt x="6743" y="8408"/>
                    </a:cubicBezTo>
                    <a:cubicBezTo>
                      <a:pt x="4152" y="11060"/>
                      <a:pt x="1534" y="13958"/>
                      <a:pt x="149" y="17442"/>
                    </a:cubicBezTo>
                    <a:cubicBezTo>
                      <a:pt x="-778" y="19778"/>
                      <a:pt x="2878" y="21142"/>
                      <a:pt x="4105" y="19111"/>
                    </a:cubicBezTo>
                    <a:cubicBezTo>
                      <a:pt x="6154" y="15717"/>
                      <a:pt x="8381" y="12873"/>
                      <a:pt x="11161" y="10032"/>
                    </a:cubicBezTo>
                    <a:cubicBezTo>
                      <a:pt x="13651" y="7488"/>
                      <a:pt x="16192" y="5214"/>
                      <a:pt x="17577" y="1857"/>
                    </a:cubicBezTo>
                    <a:cubicBezTo>
                      <a:pt x="18231" y="267"/>
                      <a:pt x="16024" y="-498"/>
                      <a:pt x="14986" y="351"/>
                    </a:cubicBezTo>
                    <a:close/>
                  </a:path>
                </a:pathLst>
              </a:custGeom>
              <a:grpFill/>
              <a:ln w="3300" cap="flat">
                <a:noFill/>
                <a:prstDash val="solid"/>
                <a:miter/>
              </a:ln>
            </p:spPr>
            <p:txBody>
              <a:bodyPr rtlCol="1" anchor="ctr"/>
              <a:lstStyle/>
              <a:p>
                <a:endParaRPr lang="ar-SA"/>
              </a:p>
            </p:txBody>
          </p:sp>
          <p:sp>
            <p:nvSpPr>
              <p:cNvPr id="58" name="شكل حر: شكل 57">
                <a:extLst>
                  <a:ext uri="{FF2B5EF4-FFF2-40B4-BE49-F238E27FC236}">
                    <a16:creationId xmlns:a16="http://schemas.microsoft.com/office/drawing/2014/main" id="{A9FDE381-B99C-48DC-AAB0-7D5E0FDD093C}"/>
                  </a:ext>
                </a:extLst>
              </p:cNvPr>
              <p:cNvSpPr/>
              <p:nvPr/>
            </p:nvSpPr>
            <p:spPr>
              <a:xfrm>
                <a:off x="3145190" y="2642189"/>
                <a:ext cx="13645" cy="17585"/>
              </a:xfrm>
              <a:custGeom>
                <a:avLst/>
                <a:gdLst>
                  <a:gd name="connsiteX0" fmla="*/ 11139 w 13645"/>
                  <a:gd name="connsiteY0" fmla="*/ 17306 h 17585"/>
                  <a:gd name="connsiteX1" fmla="*/ 13441 w 13645"/>
                  <a:gd name="connsiteY1" fmla="*/ 15005 h 17585"/>
                  <a:gd name="connsiteX2" fmla="*/ 7975 w 13645"/>
                  <a:gd name="connsiteY2" fmla="*/ 7268 h 17585"/>
                  <a:gd name="connsiteX3" fmla="*/ 3547 w 13645"/>
                  <a:gd name="connsiteY3" fmla="*/ 734 h 17585"/>
                  <a:gd name="connsiteX4" fmla="*/ 201 w 13645"/>
                  <a:gd name="connsiteY4" fmla="*/ 3315 h 17585"/>
                  <a:gd name="connsiteX5" fmla="*/ 4905 w 13645"/>
                  <a:gd name="connsiteY5" fmla="*/ 10361 h 17585"/>
                  <a:gd name="connsiteX6" fmla="*/ 11139 w 13645"/>
                  <a:gd name="connsiteY6" fmla="*/ 17306 h 17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45" h="17585">
                    <a:moveTo>
                      <a:pt x="11139" y="17306"/>
                    </a:moveTo>
                    <a:cubicBezTo>
                      <a:pt x="12568" y="18311"/>
                      <a:pt x="14233" y="16383"/>
                      <a:pt x="13441" y="15005"/>
                    </a:cubicBezTo>
                    <a:cubicBezTo>
                      <a:pt x="11867" y="12269"/>
                      <a:pt x="9731" y="9893"/>
                      <a:pt x="7975" y="7268"/>
                    </a:cubicBezTo>
                    <a:cubicBezTo>
                      <a:pt x="6506" y="5071"/>
                      <a:pt x="5185" y="2803"/>
                      <a:pt x="3547" y="734"/>
                    </a:cubicBezTo>
                    <a:cubicBezTo>
                      <a:pt x="1950" y="-1285"/>
                      <a:pt x="-760" y="1287"/>
                      <a:pt x="201" y="3315"/>
                    </a:cubicBezTo>
                    <a:cubicBezTo>
                      <a:pt x="1404" y="5859"/>
                      <a:pt x="3227" y="8104"/>
                      <a:pt x="4905" y="10361"/>
                    </a:cubicBezTo>
                    <a:cubicBezTo>
                      <a:pt x="6785" y="12892"/>
                      <a:pt x="8531" y="15477"/>
                      <a:pt x="11139" y="17306"/>
                    </a:cubicBezTo>
                    <a:close/>
                  </a:path>
                </a:pathLst>
              </a:custGeom>
              <a:grpFill/>
              <a:ln w="3300" cap="flat">
                <a:noFill/>
                <a:prstDash val="solid"/>
                <a:miter/>
              </a:ln>
            </p:spPr>
            <p:txBody>
              <a:bodyPr rtlCol="1" anchor="ctr"/>
              <a:lstStyle/>
              <a:p>
                <a:endParaRPr lang="ar-SA"/>
              </a:p>
            </p:txBody>
          </p:sp>
          <p:sp>
            <p:nvSpPr>
              <p:cNvPr id="59" name="شكل حر: شكل 58">
                <a:extLst>
                  <a:ext uri="{FF2B5EF4-FFF2-40B4-BE49-F238E27FC236}">
                    <a16:creationId xmlns:a16="http://schemas.microsoft.com/office/drawing/2014/main" id="{E2EC1020-7ABA-4A73-B950-C72868D14CBA}"/>
                  </a:ext>
                </a:extLst>
              </p:cNvPr>
              <p:cNvSpPr/>
              <p:nvPr/>
            </p:nvSpPr>
            <p:spPr>
              <a:xfrm>
                <a:off x="3292079" y="2687665"/>
                <a:ext cx="20534" cy="8738"/>
              </a:xfrm>
              <a:custGeom>
                <a:avLst/>
                <a:gdLst>
                  <a:gd name="connsiteX0" fmla="*/ 3337 w 20534"/>
                  <a:gd name="connsiteY0" fmla="*/ 8416 h 8738"/>
                  <a:gd name="connsiteX1" fmla="*/ 19990 w 20534"/>
                  <a:gd name="connsiteY1" fmla="*/ 2340 h 8738"/>
                  <a:gd name="connsiteX2" fmla="*/ 19721 w 20534"/>
                  <a:gd name="connsiteY2" fmla="*/ 271 h 8738"/>
                  <a:gd name="connsiteX3" fmla="*/ 1578 w 20534"/>
                  <a:gd name="connsiteY3" fmla="*/ 4247 h 8738"/>
                  <a:gd name="connsiteX4" fmla="*/ 3337 w 20534"/>
                  <a:gd name="connsiteY4" fmla="*/ 8416 h 8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34" h="8738">
                    <a:moveTo>
                      <a:pt x="3337" y="8416"/>
                    </a:moveTo>
                    <a:cubicBezTo>
                      <a:pt x="8594" y="5582"/>
                      <a:pt x="14730" y="5026"/>
                      <a:pt x="19990" y="2340"/>
                    </a:cubicBezTo>
                    <a:cubicBezTo>
                      <a:pt x="20829" y="1912"/>
                      <a:pt x="20668" y="456"/>
                      <a:pt x="19721" y="271"/>
                    </a:cubicBezTo>
                    <a:cubicBezTo>
                      <a:pt x="13540" y="-942"/>
                      <a:pt x="7222" y="2192"/>
                      <a:pt x="1578" y="4247"/>
                    </a:cubicBezTo>
                    <a:cubicBezTo>
                      <a:pt x="-1522" y="5376"/>
                      <a:pt x="419" y="9986"/>
                      <a:pt x="3337" y="8416"/>
                    </a:cubicBezTo>
                    <a:close/>
                  </a:path>
                </a:pathLst>
              </a:custGeom>
              <a:grpFill/>
              <a:ln w="3300" cap="flat">
                <a:noFill/>
                <a:prstDash val="solid"/>
                <a:miter/>
              </a:ln>
            </p:spPr>
            <p:txBody>
              <a:bodyPr rtlCol="1" anchor="ctr"/>
              <a:lstStyle/>
              <a:p>
                <a:endParaRPr lang="ar-SA"/>
              </a:p>
            </p:txBody>
          </p:sp>
          <p:sp>
            <p:nvSpPr>
              <p:cNvPr id="60" name="شكل حر: شكل 59">
                <a:extLst>
                  <a:ext uri="{FF2B5EF4-FFF2-40B4-BE49-F238E27FC236}">
                    <a16:creationId xmlns:a16="http://schemas.microsoft.com/office/drawing/2014/main" id="{C496140C-EA8D-4070-A896-FB57D6FB34AC}"/>
                  </a:ext>
                </a:extLst>
              </p:cNvPr>
              <p:cNvSpPr/>
              <p:nvPr/>
            </p:nvSpPr>
            <p:spPr>
              <a:xfrm>
                <a:off x="3305781" y="2738844"/>
                <a:ext cx="19800" cy="7730"/>
              </a:xfrm>
              <a:custGeom>
                <a:avLst/>
                <a:gdLst>
                  <a:gd name="connsiteX0" fmla="*/ 3822 w 19800"/>
                  <a:gd name="connsiteY0" fmla="*/ 282 h 7730"/>
                  <a:gd name="connsiteX1" fmla="*/ 2750 w 19800"/>
                  <a:gd name="connsiteY1" fmla="*/ 80 h 7730"/>
                  <a:gd name="connsiteX2" fmla="*/ 2531 w 19800"/>
                  <a:gd name="connsiteY2" fmla="*/ 107 h 7730"/>
                  <a:gd name="connsiteX3" fmla="*/ 883 w 19800"/>
                  <a:gd name="connsiteY3" fmla="*/ 3914 h 7730"/>
                  <a:gd name="connsiteX4" fmla="*/ 1352 w 19800"/>
                  <a:gd name="connsiteY4" fmla="*/ 4268 h 7730"/>
                  <a:gd name="connsiteX5" fmla="*/ 4132 w 19800"/>
                  <a:gd name="connsiteY5" fmla="*/ 5283 h 7730"/>
                  <a:gd name="connsiteX6" fmla="*/ 19154 w 19800"/>
                  <a:gd name="connsiteY6" fmla="*/ 7436 h 7730"/>
                  <a:gd name="connsiteX7" fmla="*/ 19373 w 19800"/>
                  <a:gd name="connsiteY7" fmla="*/ 5761 h 7730"/>
                  <a:gd name="connsiteX8" fmla="*/ 9962 w 19800"/>
                  <a:gd name="connsiteY8" fmla="*/ 2270 h 7730"/>
                  <a:gd name="connsiteX9" fmla="*/ 3822 w 19800"/>
                  <a:gd name="connsiteY9" fmla="*/ 282 h 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800" h="7730">
                    <a:moveTo>
                      <a:pt x="3822" y="282"/>
                    </a:moveTo>
                    <a:cubicBezTo>
                      <a:pt x="3475" y="171"/>
                      <a:pt x="3114" y="103"/>
                      <a:pt x="2750" y="80"/>
                    </a:cubicBezTo>
                    <a:cubicBezTo>
                      <a:pt x="2666" y="90"/>
                      <a:pt x="2595" y="100"/>
                      <a:pt x="2531" y="107"/>
                    </a:cubicBezTo>
                    <a:cubicBezTo>
                      <a:pt x="125" y="-625"/>
                      <a:pt x="-859" y="2600"/>
                      <a:pt x="883" y="3914"/>
                    </a:cubicBezTo>
                    <a:cubicBezTo>
                      <a:pt x="1045" y="4036"/>
                      <a:pt x="1315" y="4245"/>
                      <a:pt x="1352" y="4268"/>
                    </a:cubicBezTo>
                    <a:cubicBezTo>
                      <a:pt x="2383" y="4892"/>
                      <a:pt x="3235" y="5084"/>
                      <a:pt x="4132" y="5283"/>
                    </a:cubicBezTo>
                    <a:cubicBezTo>
                      <a:pt x="9119" y="6189"/>
                      <a:pt x="14069" y="8555"/>
                      <a:pt x="19154" y="7436"/>
                    </a:cubicBezTo>
                    <a:cubicBezTo>
                      <a:pt x="19993" y="7234"/>
                      <a:pt x="19960" y="6199"/>
                      <a:pt x="19373" y="5761"/>
                    </a:cubicBezTo>
                    <a:cubicBezTo>
                      <a:pt x="16553" y="3668"/>
                      <a:pt x="13294" y="3190"/>
                      <a:pt x="9962" y="2270"/>
                    </a:cubicBezTo>
                    <a:cubicBezTo>
                      <a:pt x="7882" y="1707"/>
                      <a:pt x="5850" y="976"/>
                      <a:pt x="3822" y="282"/>
                    </a:cubicBezTo>
                    <a:close/>
                  </a:path>
                </a:pathLst>
              </a:custGeom>
              <a:grpFill/>
              <a:ln w="3300" cap="flat">
                <a:noFill/>
                <a:prstDash val="solid"/>
                <a:miter/>
              </a:ln>
            </p:spPr>
            <p:txBody>
              <a:bodyPr rtlCol="1" anchor="ctr"/>
              <a:lstStyle/>
              <a:p>
                <a:endParaRPr lang="ar-SA"/>
              </a:p>
            </p:txBody>
          </p:sp>
          <p:sp>
            <p:nvSpPr>
              <p:cNvPr id="61" name="شكل حر: شكل 60">
                <a:extLst>
                  <a:ext uri="{FF2B5EF4-FFF2-40B4-BE49-F238E27FC236}">
                    <a16:creationId xmlns:a16="http://schemas.microsoft.com/office/drawing/2014/main" id="{CC481114-4C12-4AB3-A3F0-5299E55A31B5}"/>
                  </a:ext>
                </a:extLst>
              </p:cNvPr>
              <p:cNvSpPr/>
              <p:nvPr/>
            </p:nvSpPr>
            <p:spPr>
              <a:xfrm>
                <a:off x="3292766" y="2786877"/>
                <a:ext cx="16097" cy="12519"/>
              </a:xfrm>
              <a:custGeom>
                <a:avLst/>
                <a:gdLst>
                  <a:gd name="connsiteX0" fmla="*/ 9309 w 16097"/>
                  <a:gd name="connsiteY0" fmla="*/ 4895 h 12519"/>
                  <a:gd name="connsiteX1" fmla="*/ 2495 w 16097"/>
                  <a:gd name="connsiteY1" fmla="*/ 117 h 12519"/>
                  <a:gd name="connsiteX2" fmla="*/ 278 w 16097"/>
                  <a:gd name="connsiteY2" fmla="*/ 3001 h 12519"/>
                  <a:gd name="connsiteX3" fmla="*/ 6785 w 16097"/>
                  <a:gd name="connsiteY3" fmla="*/ 8501 h 12519"/>
                  <a:gd name="connsiteX4" fmla="*/ 13689 w 16097"/>
                  <a:gd name="connsiteY4" fmla="*/ 12474 h 12519"/>
                  <a:gd name="connsiteX5" fmla="*/ 15509 w 16097"/>
                  <a:gd name="connsiteY5" fmla="*/ 9347 h 12519"/>
                  <a:gd name="connsiteX6" fmla="*/ 9309 w 16097"/>
                  <a:gd name="connsiteY6" fmla="*/ 4895 h 12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97" h="12519">
                    <a:moveTo>
                      <a:pt x="9309" y="4895"/>
                    </a:moveTo>
                    <a:cubicBezTo>
                      <a:pt x="7132" y="3234"/>
                      <a:pt x="5049" y="1168"/>
                      <a:pt x="2495" y="117"/>
                    </a:cubicBezTo>
                    <a:cubicBezTo>
                      <a:pt x="925" y="-530"/>
                      <a:pt x="-652" y="1660"/>
                      <a:pt x="278" y="3001"/>
                    </a:cubicBezTo>
                    <a:cubicBezTo>
                      <a:pt x="1875" y="5306"/>
                      <a:pt x="4517" y="6910"/>
                      <a:pt x="6785" y="8501"/>
                    </a:cubicBezTo>
                    <a:cubicBezTo>
                      <a:pt x="8860" y="9957"/>
                      <a:pt x="11165" y="11894"/>
                      <a:pt x="13689" y="12474"/>
                    </a:cubicBezTo>
                    <a:cubicBezTo>
                      <a:pt x="15391" y="12865"/>
                      <a:pt x="16998" y="10647"/>
                      <a:pt x="15509" y="9347"/>
                    </a:cubicBezTo>
                    <a:cubicBezTo>
                      <a:pt x="13602" y="7685"/>
                      <a:pt x="11324" y="6428"/>
                      <a:pt x="9309" y="4895"/>
                    </a:cubicBezTo>
                    <a:close/>
                  </a:path>
                </a:pathLst>
              </a:custGeom>
              <a:grpFill/>
              <a:ln w="3300" cap="flat">
                <a:noFill/>
                <a:prstDash val="solid"/>
                <a:miter/>
              </a:ln>
            </p:spPr>
            <p:txBody>
              <a:bodyPr rtlCol="1" anchor="ctr"/>
              <a:lstStyle/>
              <a:p>
                <a:endParaRPr lang="ar-SA"/>
              </a:p>
            </p:txBody>
          </p:sp>
          <p:sp>
            <p:nvSpPr>
              <p:cNvPr id="62" name="شكل حر: شكل 61">
                <a:extLst>
                  <a:ext uri="{FF2B5EF4-FFF2-40B4-BE49-F238E27FC236}">
                    <a16:creationId xmlns:a16="http://schemas.microsoft.com/office/drawing/2014/main" id="{4EF857B6-20A4-47AA-9EB4-F5B575DA12EF}"/>
                  </a:ext>
                </a:extLst>
              </p:cNvPr>
              <p:cNvSpPr/>
              <p:nvPr/>
            </p:nvSpPr>
            <p:spPr>
              <a:xfrm>
                <a:off x="3255759" y="2819002"/>
                <a:ext cx="9494" cy="17761"/>
              </a:xfrm>
              <a:custGeom>
                <a:avLst/>
                <a:gdLst>
                  <a:gd name="connsiteX0" fmla="*/ 6273 w 9494"/>
                  <a:gd name="connsiteY0" fmla="*/ 7300 h 17761"/>
                  <a:gd name="connsiteX1" fmla="*/ 2755 w 9494"/>
                  <a:gd name="connsiteY1" fmla="*/ 216 h 17761"/>
                  <a:gd name="connsiteX2" fmla="*/ 136 w 9494"/>
                  <a:gd name="connsiteY2" fmla="*/ 1281 h 17761"/>
                  <a:gd name="connsiteX3" fmla="*/ 2630 w 9494"/>
                  <a:gd name="connsiteY3" fmla="*/ 9887 h 17761"/>
                  <a:gd name="connsiteX4" fmla="*/ 7210 w 9494"/>
                  <a:gd name="connsiteY4" fmla="*/ 17507 h 17761"/>
                  <a:gd name="connsiteX5" fmla="*/ 9461 w 9494"/>
                  <a:gd name="connsiteY5" fmla="*/ 15778 h 17761"/>
                  <a:gd name="connsiteX6" fmla="*/ 6273 w 9494"/>
                  <a:gd name="connsiteY6" fmla="*/ 7300 h 17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94" h="17761">
                    <a:moveTo>
                      <a:pt x="6273" y="7300"/>
                    </a:moveTo>
                    <a:cubicBezTo>
                      <a:pt x="5545" y="5143"/>
                      <a:pt x="4985" y="1328"/>
                      <a:pt x="2755" y="216"/>
                    </a:cubicBezTo>
                    <a:cubicBezTo>
                      <a:pt x="1727" y="-296"/>
                      <a:pt x="470" y="119"/>
                      <a:pt x="136" y="1281"/>
                    </a:cubicBezTo>
                    <a:cubicBezTo>
                      <a:pt x="-581" y="3795"/>
                      <a:pt x="1724" y="7579"/>
                      <a:pt x="2630" y="9887"/>
                    </a:cubicBezTo>
                    <a:cubicBezTo>
                      <a:pt x="3749" y="12735"/>
                      <a:pt x="4635" y="15660"/>
                      <a:pt x="7210" y="17507"/>
                    </a:cubicBezTo>
                    <a:cubicBezTo>
                      <a:pt x="8372" y="18339"/>
                      <a:pt x="9727" y="16971"/>
                      <a:pt x="9461" y="15778"/>
                    </a:cubicBezTo>
                    <a:cubicBezTo>
                      <a:pt x="8800" y="12839"/>
                      <a:pt x="7236" y="10150"/>
                      <a:pt x="6273" y="7300"/>
                    </a:cubicBezTo>
                    <a:close/>
                  </a:path>
                </a:pathLst>
              </a:custGeom>
              <a:grpFill/>
              <a:ln w="3300" cap="flat">
                <a:noFill/>
                <a:prstDash val="solid"/>
                <a:miter/>
              </a:ln>
            </p:spPr>
            <p:txBody>
              <a:bodyPr rtlCol="1" anchor="ctr"/>
              <a:lstStyle/>
              <a:p>
                <a:endParaRPr lang="ar-SA"/>
              </a:p>
            </p:txBody>
          </p:sp>
          <p:sp>
            <p:nvSpPr>
              <p:cNvPr id="63" name="شكل حر: شكل 62">
                <a:extLst>
                  <a:ext uri="{FF2B5EF4-FFF2-40B4-BE49-F238E27FC236}">
                    <a16:creationId xmlns:a16="http://schemas.microsoft.com/office/drawing/2014/main" id="{25B80F2F-3190-4DEC-BB26-703EC47DCFFF}"/>
                  </a:ext>
                </a:extLst>
              </p:cNvPr>
              <p:cNvSpPr/>
              <p:nvPr/>
            </p:nvSpPr>
            <p:spPr>
              <a:xfrm>
                <a:off x="3207360" y="2823703"/>
                <a:ext cx="5491" cy="21159"/>
              </a:xfrm>
              <a:custGeom>
                <a:avLst/>
                <a:gdLst>
                  <a:gd name="connsiteX0" fmla="*/ 2588 w 5491"/>
                  <a:gd name="connsiteY0" fmla="*/ 807 h 21159"/>
                  <a:gd name="connsiteX1" fmla="*/ 51 w 5491"/>
                  <a:gd name="connsiteY1" fmla="*/ 18491 h 21159"/>
                  <a:gd name="connsiteX2" fmla="*/ 4162 w 5491"/>
                  <a:gd name="connsiteY2" fmla="*/ 19624 h 21159"/>
                  <a:gd name="connsiteX3" fmla="*/ 4775 w 5491"/>
                  <a:gd name="connsiteY3" fmla="*/ 807 h 21159"/>
                  <a:gd name="connsiteX4" fmla="*/ 2588 w 5491"/>
                  <a:gd name="connsiteY4" fmla="*/ 807 h 21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1" h="21159">
                    <a:moveTo>
                      <a:pt x="2588" y="807"/>
                    </a:moveTo>
                    <a:cubicBezTo>
                      <a:pt x="809" y="6411"/>
                      <a:pt x="1237" y="12726"/>
                      <a:pt x="51" y="18491"/>
                    </a:cubicBezTo>
                    <a:cubicBezTo>
                      <a:pt x="-505" y="21184"/>
                      <a:pt x="3677" y="22306"/>
                      <a:pt x="4162" y="19624"/>
                    </a:cubicBezTo>
                    <a:cubicBezTo>
                      <a:pt x="5230" y="13710"/>
                      <a:pt x="6204" y="6724"/>
                      <a:pt x="4775" y="807"/>
                    </a:cubicBezTo>
                    <a:cubicBezTo>
                      <a:pt x="4499" y="-322"/>
                      <a:pt x="2912" y="-214"/>
                      <a:pt x="2588" y="807"/>
                    </a:cubicBezTo>
                    <a:close/>
                  </a:path>
                </a:pathLst>
              </a:custGeom>
              <a:grpFill/>
              <a:ln w="3300" cap="flat">
                <a:noFill/>
                <a:prstDash val="solid"/>
                <a:miter/>
              </a:ln>
            </p:spPr>
            <p:txBody>
              <a:bodyPr rtlCol="1" anchor="ctr"/>
              <a:lstStyle/>
              <a:p>
                <a:endParaRPr lang="ar-SA"/>
              </a:p>
            </p:txBody>
          </p:sp>
          <p:sp>
            <p:nvSpPr>
              <p:cNvPr id="64" name="شكل حر: شكل 63">
                <a:extLst>
                  <a:ext uri="{FF2B5EF4-FFF2-40B4-BE49-F238E27FC236}">
                    <a16:creationId xmlns:a16="http://schemas.microsoft.com/office/drawing/2014/main" id="{05CDD7D3-202F-482B-800C-4C25878AE1BD}"/>
                  </a:ext>
                </a:extLst>
              </p:cNvPr>
              <p:cNvSpPr/>
              <p:nvPr/>
            </p:nvSpPr>
            <p:spPr>
              <a:xfrm>
                <a:off x="3152107" y="2811241"/>
                <a:ext cx="13501" cy="17585"/>
              </a:xfrm>
              <a:custGeom>
                <a:avLst/>
                <a:gdLst>
                  <a:gd name="connsiteX0" fmla="*/ 11211 w 13501"/>
                  <a:gd name="connsiteY0" fmla="*/ 197 h 17585"/>
                  <a:gd name="connsiteX1" fmla="*/ 4906 w 13501"/>
                  <a:gd name="connsiteY1" fmla="*/ 7735 h 17585"/>
                  <a:gd name="connsiteX2" fmla="*/ 559 w 13501"/>
                  <a:gd name="connsiteY2" fmla="*/ 13346 h 17585"/>
                  <a:gd name="connsiteX3" fmla="*/ 3 w 13501"/>
                  <a:gd name="connsiteY3" fmla="*/ 15078 h 17585"/>
                  <a:gd name="connsiteX4" fmla="*/ 2581 w 13501"/>
                  <a:gd name="connsiteY4" fmla="*/ 17427 h 17585"/>
                  <a:gd name="connsiteX5" fmla="*/ 8172 w 13501"/>
                  <a:gd name="connsiteY5" fmla="*/ 10842 h 17585"/>
                  <a:gd name="connsiteX6" fmla="*/ 13439 w 13501"/>
                  <a:gd name="connsiteY6" fmla="*/ 1909 h 17585"/>
                  <a:gd name="connsiteX7" fmla="*/ 11211 w 13501"/>
                  <a:gd name="connsiteY7" fmla="*/ 197 h 17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01" h="17585">
                    <a:moveTo>
                      <a:pt x="11211" y="197"/>
                    </a:moveTo>
                    <a:cubicBezTo>
                      <a:pt x="8441" y="1828"/>
                      <a:pt x="6756" y="5221"/>
                      <a:pt x="4906" y="7735"/>
                    </a:cubicBezTo>
                    <a:cubicBezTo>
                      <a:pt x="3545" y="9673"/>
                      <a:pt x="2046" y="11516"/>
                      <a:pt x="559" y="13346"/>
                    </a:cubicBezTo>
                    <a:cubicBezTo>
                      <a:pt x="364" y="13649"/>
                      <a:pt x="40" y="14337"/>
                      <a:pt x="3" y="15078"/>
                    </a:cubicBezTo>
                    <a:cubicBezTo>
                      <a:pt x="-67" y="16473"/>
                      <a:pt x="960" y="18104"/>
                      <a:pt x="2581" y="17427"/>
                    </a:cubicBezTo>
                    <a:cubicBezTo>
                      <a:pt x="5318" y="16281"/>
                      <a:pt x="6652" y="13295"/>
                      <a:pt x="8172" y="10842"/>
                    </a:cubicBezTo>
                    <a:cubicBezTo>
                      <a:pt x="9924" y="8008"/>
                      <a:pt x="12445" y="5124"/>
                      <a:pt x="13439" y="1909"/>
                    </a:cubicBezTo>
                    <a:cubicBezTo>
                      <a:pt x="13830" y="632"/>
                      <a:pt x="12327" y="-460"/>
                      <a:pt x="11211" y="197"/>
                    </a:cubicBezTo>
                    <a:close/>
                  </a:path>
                </a:pathLst>
              </a:custGeom>
              <a:grpFill/>
              <a:ln w="3300" cap="flat">
                <a:noFill/>
                <a:prstDash val="solid"/>
                <a:miter/>
              </a:ln>
            </p:spPr>
            <p:txBody>
              <a:bodyPr rtlCol="1" anchor="ctr"/>
              <a:lstStyle/>
              <a:p>
                <a:endParaRPr lang="ar-SA"/>
              </a:p>
            </p:txBody>
          </p:sp>
          <p:sp>
            <p:nvSpPr>
              <p:cNvPr id="65" name="شكل حر: شكل 64">
                <a:extLst>
                  <a:ext uri="{FF2B5EF4-FFF2-40B4-BE49-F238E27FC236}">
                    <a16:creationId xmlns:a16="http://schemas.microsoft.com/office/drawing/2014/main" id="{A1DF0169-890D-45E5-A879-FCA3B3794E05}"/>
                  </a:ext>
                </a:extLst>
              </p:cNvPr>
              <p:cNvSpPr/>
              <p:nvPr/>
            </p:nvSpPr>
            <p:spPr>
              <a:xfrm>
                <a:off x="3114635" y="2778519"/>
                <a:ext cx="17266" cy="9142"/>
              </a:xfrm>
              <a:custGeom>
                <a:avLst/>
                <a:gdLst>
                  <a:gd name="connsiteX0" fmla="*/ 15521 w 17266"/>
                  <a:gd name="connsiteY0" fmla="*/ 37 h 9142"/>
                  <a:gd name="connsiteX1" fmla="*/ 8037 w 17266"/>
                  <a:gd name="connsiteY1" fmla="*/ 1887 h 9142"/>
                  <a:gd name="connsiteX2" fmla="*/ 981 w 17266"/>
                  <a:gd name="connsiteY2" fmla="*/ 5112 h 9142"/>
                  <a:gd name="connsiteX3" fmla="*/ 2649 w 17266"/>
                  <a:gd name="connsiteY3" fmla="*/ 9068 h 9142"/>
                  <a:gd name="connsiteX4" fmla="*/ 9129 w 17266"/>
                  <a:gd name="connsiteY4" fmla="*/ 6022 h 9142"/>
                  <a:gd name="connsiteX5" fmla="*/ 16397 w 17266"/>
                  <a:gd name="connsiteY5" fmla="*/ 3262 h 9142"/>
                  <a:gd name="connsiteX6" fmla="*/ 15521 w 17266"/>
                  <a:gd name="connsiteY6" fmla="*/ 37 h 9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6" h="9142">
                    <a:moveTo>
                      <a:pt x="15521" y="37"/>
                    </a:moveTo>
                    <a:cubicBezTo>
                      <a:pt x="12933" y="-219"/>
                      <a:pt x="10379" y="910"/>
                      <a:pt x="8037" y="1887"/>
                    </a:cubicBezTo>
                    <a:cubicBezTo>
                      <a:pt x="5752" y="2840"/>
                      <a:pt x="2975" y="3646"/>
                      <a:pt x="981" y="5112"/>
                    </a:cubicBezTo>
                    <a:cubicBezTo>
                      <a:pt x="-934" y="6517"/>
                      <a:pt x="131" y="9664"/>
                      <a:pt x="2649" y="9068"/>
                    </a:cubicBezTo>
                    <a:cubicBezTo>
                      <a:pt x="4933" y="8525"/>
                      <a:pt x="6996" y="6989"/>
                      <a:pt x="9129" y="6022"/>
                    </a:cubicBezTo>
                    <a:cubicBezTo>
                      <a:pt x="11494" y="4950"/>
                      <a:pt x="14082" y="4431"/>
                      <a:pt x="16397" y="3262"/>
                    </a:cubicBezTo>
                    <a:cubicBezTo>
                      <a:pt x="18072" y="2416"/>
                      <a:pt x="17075" y="188"/>
                      <a:pt x="15521" y="37"/>
                    </a:cubicBezTo>
                    <a:close/>
                  </a:path>
                </a:pathLst>
              </a:custGeom>
              <a:grpFill/>
              <a:ln w="3300" cap="flat">
                <a:noFill/>
                <a:prstDash val="solid"/>
                <a:miter/>
              </a:ln>
            </p:spPr>
            <p:txBody>
              <a:bodyPr rtlCol="1" anchor="ctr"/>
              <a:lstStyle/>
              <a:p>
                <a:endParaRPr lang="ar-SA"/>
              </a:p>
            </p:txBody>
          </p:sp>
          <p:sp>
            <p:nvSpPr>
              <p:cNvPr id="66" name="شكل حر: شكل 65">
                <a:extLst>
                  <a:ext uri="{FF2B5EF4-FFF2-40B4-BE49-F238E27FC236}">
                    <a16:creationId xmlns:a16="http://schemas.microsoft.com/office/drawing/2014/main" id="{DF9AC671-7910-48CE-A15A-F45593E5C3A5}"/>
                  </a:ext>
                </a:extLst>
              </p:cNvPr>
              <p:cNvSpPr/>
              <p:nvPr/>
            </p:nvSpPr>
            <p:spPr>
              <a:xfrm>
                <a:off x="3102612" y="2732154"/>
                <a:ext cx="19452" cy="10937"/>
              </a:xfrm>
              <a:custGeom>
                <a:avLst/>
                <a:gdLst>
                  <a:gd name="connsiteX0" fmla="*/ 18062 w 19452"/>
                  <a:gd name="connsiteY0" fmla="*/ 10810 h 10937"/>
                  <a:gd name="connsiteX1" fmla="*/ 18062 w 19452"/>
                  <a:gd name="connsiteY1" fmla="*/ 7052 h 10937"/>
                  <a:gd name="connsiteX2" fmla="*/ 9556 w 19452"/>
                  <a:gd name="connsiteY2" fmla="*/ 4471 h 10937"/>
                  <a:gd name="connsiteX3" fmla="*/ 2149 w 19452"/>
                  <a:gd name="connsiteY3" fmla="*/ 57 h 10937"/>
                  <a:gd name="connsiteX4" fmla="*/ 175 w 19452"/>
                  <a:gd name="connsiteY4" fmla="*/ 2625 h 10937"/>
                  <a:gd name="connsiteX5" fmla="*/ 8498 w 19452"/>
                  <a:gd name="connsiteY5" fmla="*/ 8798 h 10937"/>
                  <a:gd name="connsiteX6" fmla="*/ 18062 w 19452"/>
                  <a:gd name="connsiteY6" fmla="*/ 10810 h 10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52" h="10937">
                    <a:moveTo>
                      <a:pt x="18062" y="10810"/>
                    </a:moveTo>
                    <a:cubicBezTo>
                      <a:pt x="20050" y="10473"/>
                      <a:pt x="19777" y="7558"/>
                      <a:pt x="18062" y="7052"/>
                    </a:cubicBezTo>
                    <a:cubicBezTo>
                      <a:pt x="15103" y="6183"/>
                      <a:pt x="12360" y="5971"/>
                      <a:pt x="9556" y="4471"/>
                    </a:cubicBezTo>
                    <a:cubicBezTo>
                      <a:pt x="7120" y="3167"/>
                      <a:pt x="4842" y="694"/>
                      <a:pt x="2149" y="57"/>
                    </a:cubicBezTo>
                    <a:cubicBezTo>
                      <a:pt x="549" y="-321"/>
                      <a:pt x="-415" y="1256"/>
                      <a:pt x="175" y="2625"/>
                    </a:cubicBezTo>
                    <a:cubicBezTo>
                      <a:pt x="1452" y="5583"/>
                      <a:pt x="5708" y="7555"/>
                      <a:pt x="8498" y="8798"/>
                    </a:cubicBezTo>
                    <a:cubicBezTo>
                      <a:pt x="11396" y="10089"/>
                      <a:pt x="14864" y="11349"/>
                      <a:pt x="18062" y="10810"/>
                    </a:cubicBezTo>
                    <a:close/>
                  </a:path>
                </a:pathLst>
              </a:custGeom>
              <a:grpFill/>
              <a:ln w="3300" cap="flat">
                <a:noFill/>
                <a:prstDash val="solid"/>
                <a:miter/>
              </a:ln>
            </p:spPr>
            <p:txBody>
              <a:bodyPr rtlCol="1" anchor="ctr"/>
              <a:lstStyle/>
              <a:p>
                <a:endParaRPr lang="ar-SA"/>
              </a:p>
            </p:txBody>
          </p:sp>
          <p:sp>
            <p:nvSpPr>
              <p:cNvPr id="67" name="شكل حر: شكل 66">
                <a:extLst>
                  <a:ext uri="{FF2B5EF4-FFF2-40B4-BE49-F238E27FC236}">
                    <a16:creationId xmlns:a16="http://schemas.microsoft.com/office/drawing/2014/main" id="{BAC9B1F4-8672-40A9-B0AE-20CDBE4AE5EA}"/>
                  </a:ext>
                </a:extLst>
              </p:cNvPr>
              <p:cNvSpPr/>
              <p:nvPr/>
            </p:nvSpPr>
            <p:spPr>
              <a:xfrm>
                <a:off x="3114857" y="2676556"/>
                <a:ext cx="15509" cy="14520"/>
              </a:xfrm>
              <a:custGeom>
                <a:avLst/>
                <a:gdLst>
                  <a:gd name="connsiteX0" fmla="*/ 6258 w 15509"/>
                  <a:gd name="connsiteY0" fmla="*/ 9146 h 14520"/>
                  <a:gd name="connsiteX1" fmla="*/ 12832 w 15509"/>
                  <a:gd name="connsiteY1" fmla="*/ 14271 h 14520"/>
                  <a:gd name="connsiteX2" fmla="*/ 15033 w 15509"/>
                  <a:gd name="connsiteY2" fmla="*/ 11421 h 14520"/>
                  <a:gd name="connsiteX3" fmla="*/ 8964 w 15509"/>
                  <a:gd name="connsiteY3" fmla="*/ 5850 h 14520"/>
                  <a:gd name="connsiteX4" fmla="*/ 2750 w 15509"/>
                  <a:gd name="connsiteY4" fmla="*/ 250 h 14520"/>
                  <a:gd name="connsiteX5" fmla="*/ 199 w 15509"/>
                  <a:gd name="connsiteY5" fmla="*/ 2801 h 14520"/>
                  <a:gd name="connsiteX6" fmla="*/ 6258 w 15509"/>
                  <a:gd name="connsiteY6" fmla="*/ 9146 h 1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09" h="14520">
                    <a:moveTo>
                      <a:pt x="6258" y="9146"/>
                    </a:moveTo>
                    <a:cubicBezTo>
                      <a:pt x="8307" y="10979"/>
                      <a:pt x="10403" y="12947"/>
                      <a:pt x="12832" y="14271"/>
                    </a:cubicBezTo>
                    <a:cubicBezTo>
                      <a:pt x="14696" y="15289"/>
                      <a:pt x="16357" y="12964"/>
                      <a:pt x="15033" y="11421"/>
                    </a:cubicBezTo>
                    <a:cubicBezTo>
                      <a:pt x="13247" y="9345"/>
                      <a:pt x="10992" y="7680"/>
                      <a:pt x="8964" y="5850"/>
                    </a:cubicBezTo>
                    <a:cubicBezTo>
                      <a:pt x="6986" y="4068"/>
                      <a:pt x="5102" y="1503"/>
                      <a:pt x="2750" y="250"/>
                    </a:cubicBezTo>
                    <a:cubicBezTo>
                      <a:pt x="1018" y="-674"/>
                      <a:pt x="-569" y="1139"/>
                      <a:pt x="199" y="2801"/>
                    </a:cubicBezTo>
                    <a:cubicBezTo>
                      <a:pt x="1351" y="5301"/>
                      <a:pt x="4236" y="7340"/>
                      <a:pt x="6258" y="9146"/>
                    </a:cubicBezTo>
                    <a:close/>
                  </a:path>
                </a:pathLst>
              </a:custGeom>
              <a:grpFill/>
              <a:ln w="3300" cap="flat">
                <a:noFill/>
                <a:prstDash val="solid"/>
                <a:miter/>
              </a:ln>
            </p:spPr>
            <p:txBody>
              <a:bodyPr rtlCol="1" anchor="ctr"/>
              <a:lstStyle/>
              <a:p>
                <a:endParaRPr lang="ar-SA"/>
              </a:p>
            </p:txBody>
          </p:sp>
          <p:sp>
            <p:nvSpPr>
              <p:cNvPr id="68" name="شكل حر: شكل 67">
                <a:extLst>
                  <a:ext uri="{FF2B5EF4-FFF2-40B4-BE49-F238E27FC236}">
                    <a16:creationId xmlns:a16="http://schemas.microsoft.com/office/drawing/2014/main" id="{E39CB234-CD32-4F58-8A99-F0105184ED51}"/>
                  </a:ext>
                </a:extLst>
              </p:cNvPr>
              <p:cNvSpPr/>
              <p:nvPr/>
            </p:nvSpPr>
            <p:spPr>
              <a:xfrm>
                <a:off x="3211912" y="2623167"/>
                <a:ext cx="5133" cy="16744"/>
              </a:xfrm>
              <a:custGeom>
                <a:avLst/>
                <a:gdLst>
                  <a:gd name="connsiteX0" fmla="*/ 2714 w 5133"/>
                  <a:gd name="connsiteY0" fmla="*/ 16514 h 16744"/>
                  <a:gd name="connsiteX1" fmla="*/ 4988 w 5133"/>
                  <a:gd name="connsiteY1" fmla="*/ 9168 h 16744"/>
                  <a:gd name="connsiteX2" fmla="*/ 4072 w 5133"/>
                  <a:gd name="connsiteY2" fmla="*/ 450 h 16744"/>
                  <a:gd name="connsiteX3" fmla="*/ 799 w 5133"/>
                  <a:gd name="connsiteY3" fmla="*/ 8345 h 16744"/>
                  <a:gd name="connsiteX4" fmla="*/ 415 w 5133"/>
                  <a:gd name="connsiteY4" fmla="*/ 15907 h 16744"/>
                  <a:gd name="connsiteX5" fmla="*/ 2714 w 5133"/>
                  <a:gd name="connsiteY5" fmla="*/ 16514 h 1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3" h="16744">
                    <a:moveTo>
                      <a:pt x="2714" y="16514"/>
                    </a:moveTo>
                    <a:cubicBezTo>
                      <a:pt x="4884" y="15018"/>
                      <a:pt x="4769" y="11587"/>
                      <a:pt x="4988" y="9168"/>
                    </a:cubicBezTo>
                    <a:cubicBezTo>
                      <a:pt x="5248" y="6290"/>
                      <a:pt x="5275" y="3122"/>
                      <a:pt x="4072" y="450"/>
                    </a:cubicBezTo>
                    <a:cubicBezTo>
                      <a:pt x="1746" y="-2121"/>
                      <a:pt x="884" y="7109"/>
                      <a:pt x="799" y="8345"/>
                    </a:cubicBezTo>
                    <a:cubicBezTo>
                      <a:pt x="553" y="10654"/>
                      <a:pt x="-609" y="13757"/>
                      <a:pt x="415" y="15907"/>
                    </a:cubicBezTo>
                    <a:cubicBezTo>
                      <a:pt x="786" y="16689"/>
                      <a:pt x="2013" y="16996"/>
                      <a:pt x="2714" y="16514"/>
                    </a:cubicBezTo>
                    <a:close/>
                  </a:path>
                </a:pathLst>
              </a:custGeom>
              <a:grpFill/>
              <a:ln w="3300" cap="flat">
                <a:noFill/>
                <a:prstDash val="solid"/>
                <a:miter/>
              </a:ln>
            </p:spPr>
            <p:txBody>
              <a:bodyPr rtlCol="1" anchor="ctr"/>
              <a:lstStyle/>
              <a:p>
                <a:endParaRPr lang="ar-SA"/>
              </a:p>
            </p:txBody>
          </p:sp>
        </p:grpSp>
        <p:grpSp>
          <p:nvGrpSpPr>
            <p:cNvPr id="69" name="رسم 429" descr="الرنين من ساعة الإنذار">
              <a:extLst>
                <a:ext uri="{FF2B5EF4-FFF2-40B4-BE49-F238E27FC236}">
                  <a16:creationId xmlns:a16="http://schemas.microsoft.com/office/drawing/2014/main" id="{3CDBDBA6-8D4A-4900-8209-92398F727080}"/>
                </a:ext>
              </a:extLst>
            </p:cNvPr>
            <p:cNvGrpSpPr/>
            <p:nvPr/>
          </p:nvGrpSpPr>
          <p:grpSpPr>
            <a:xfrm>
              <a:off x="3045968" y="2519896"/>
              <a:ext cx="346967" cy="55286"/>
              <a:chOff x="3045968" y="2519896"/>
              <a:chExt cx="346967" cy="55286"/>
            </a:xfrm>
            <a:grpFill/>
          </p:grpSpPr>
          <p:sp>
            <p:nvSpPr>
              <p:cNvPr id="70" name="شكل حر: شكل 69">
                <a:extLst>
                  <a:ext uri="{FF2B5EF4-FFF2-40B4-BE49-F238E27FC236}">
                    <a16:creationId xmlns:a16="http://schemas.microsoft.com/office/drawing/2014/main" id="{02F18F18-46B6-401C-BF4E-89B5CD60CB55}"/>
                  </a:ext>
                </a:extLst>
              </p:cNvPr>
              <p:cNvSpPr/>
              <p:nvPr/>
            </p:nvSpPr>
            <p:spPr>
              <a:xfrm>
                <a:off x="3362813" y="2532194"/>
                <a:ext cx="21556" cy="42988"/>
              </a:xfrm>
              <a:custGeom>
                <a:avLst/>
                <a:gdLst>
                  <a:gd name="connsiteX0" fmla="*/ 20332 w 21556"/>
                  <a:gd name="connsiteY0" fmla="*/ 42359 h 42988"/>
                  <a:gd name="connsiteX1" fmla="*/ 21121 w 21556"/>
                  <a:gd name="connsiteY1" fmla="*/ 30882 h 42988"/>
                  <a:gd name="connsiteX2" fmla="*/ 2782 w 21556"/>
                  <a:gd name="connsiteY2" fmla="*/ 369 h 42988"/>
                  <a:gd name="connsiteX3" fmla="*/ 828 w 21556"/>
                  <a:gd name="connsiteY3" fmla="*/ 3715 h 42988"/>
                  <a:gd name="connsiteX4" fmla="*/ 16999 w 21556"/>
                  <a:gd name="connsiteY4" fmla="*/ 31344 h 42988"/>
                  <a:gd name="connsiteX5" fmla="*/ 17960 w 21556"/>
                  <a:gd name="connsiteY5" fmla="*/ 42049 h 42988"/>
                  <a:gd name="connsiteX6" fmla="*/ 20332 w 21556"/>
                  <a:gd name="connsiteY6" fmla="*/ 42359 h 4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56" h="42988">
                    <a:moveTo>
                      <a:pt x="20332" y="42359"/>
                    </a:moveTo>
                    <a:cubicBezTo>
                      <a:pt x="22051" y="38915"/>
                      <a:pt x="21603" y="34575"/>
                      <a:pt x="21121" y="30882"/>
                    </a:cubicBezTo>
                    <a:cubicBezTo>
                      <a:pt x="19486" y="18747"/>
                      <a:pt x="12676" y="7546"/>
                      <a:pt x="2782" y="369"/>
                    </a:cubicBezTo>
                    <a:cubicBezTo>
                      <a:pt x="760" y="-1111"/>
                      <a:pt x="-1140" y="2242"/>
                      <a:pt x="828" y="3715"/>
                    </a:cubicBezTo>
                    <a:cubicBezTo>
                      <a:pt x="9660" y="10272"/>
                      <a:pt x="15399" y="20513"/>
                      <a:pt x="16999" y="31344"/>
                    </a:cubicBezTo>
                    <a:cubicBezTo>
                      <a:pt x="17555" y="34855"/>
                      <a:pt x="17087" y="38616"/>
                      <a:pt x="17960" y="42049"/>
                    </a:cubicBezTo>
                    <a:cubicBezTo>
                      <a:pt x="18226" y="43087"/>
                      <a:pt x="19830" y="43370"/>
                      <a:pt x="20332" y="42359"/>
                    </a:cubicBezTo>
                    <a:close/>
                  </a:path>
                </a:pathLst>
              </a:custGeom>
              <a:grpFill/>
              <a:ln w="3300" cap="flat">
                <a:noFill/>
                <a:prstDash val="solid"/>
                <a:miter/>
              </a:ln>
            </p:spPr>
            <p:txBody>
              <a:bodyPr rtlCol="1" anchor="ctr"/>
              <a:lstStyle/>
              <a:p>
                <a:endParaRPr lang="ar-SA"/>
              </a:p>
            </p:txBody>
          </p:sp>
          <p:sp>
            <p:nvSpPr>
              <p:cNvPr id="71" name="شكل حر: شكل 70">
                <a:extLst>
                  <a:ext uri="{FF2B5EF4-FFF2-40B4-BE49-F238E27FC236}">
                    <a16:creationId xmlns:a16="http://schemas.microsoft.com/office/drawing/2014/main" id="{BB86DECC-69C9-429A-959B-F2505CA16F39}"/>
                  </a:ext>
                </a:extLst>
              </p:cNvPr>
              <p:cNvSpPr/>
              <p:nvPr/>
            </p:nvSpPr>
            <p:spPr>
              <a:xfrm>
                <a:off x="3375678" y="2529410"/>
                <a:ext cx="17257" cy="31715"/>
              </a:xfrm>
              <a:custGeom>
                <a:avLst/>
                <a:gdLst>
                  <a:gd name="connsiteX0" fmla="*/ 579 w 17257"/>
                  <a:gd name="connsiteY0" fmla="*/ 2782 h 31715"/>
                  <a:gd name="connsiteX1" fmla="*/ 14783 w 17257"/>
                  <a:gd name="connsiteY1" fmla="*/ 30940 h 31715"/>
                  <a:gd name="connsiteX2" fmla="*/ 16872 w 17257"/>
                  <a:gd name="connsiteY2" fmla="*/ 30940 h 31715"/>
                  <a:gd name="connsiteX3" fmla="*/ 2965 w 17257"/>
                  <a:gd name="connsiteY3" fmla="*/ 393 h 31715"/>
                  <a:gd name="connsiteX4" fmla="*/ 579 w 17257"/>
                  <a:gd name="connsiteY4" fmla="*/ 2782 h 31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57" h="31715">
                    <a:moveTo>
                      <a:pt x="579" y="2782"/>
                    </a:moveTo>
                    <a:cubicBezTo>
                      <a:pt x="9920" y="10287"/>
                      <a:pt x="12896" y="19577"/>
                      <a:pt x="14783" y="30940"/>
                    </a:cubicBezTo>
                    <a:cubicBezTo>
                      <a:pt x="14992" y="31968"/>
                      <a:pt x="16673" y="31981"/>
                      <a:pt x="16872" y="30940"/>
                    </a:cubicBezTo>
                    <a:cubicBezTo>
                      <a:pt x="19062" y="19537"/>
                      <a:pt x="11598" y="7220"/>
                      <a:pt x="2965" y="393"/>
                    </a:cubicBezTo>
                    <a:cubicBezTo>
                      <a:pt x="1287" y="-931"/>
                      <a:pt x="-1116" y="1404"/>
                      <a:pt x="579" y="2782"/>
                    </a:cubicBezTo>
                    <a:close/>
                  </a:path>
                </a:pathLst>
              </a:custGeom>
              <a:grpFill/>
              <a:ln w="3300" cap="flat">
                <a:noFill/>
                <a:prstDash val="solid"/>
                <a:miter/>
              </a:ln>
            </p:spPr>
            <p:txBody>
              <a:bodyPr rtlCol="1" anchor="ctr"/>
              <a:lstStyle/>
              <a:p>
                <a:endParaRPr lang="ar-SA"/>
              </a:p>
            </p:txBody>
          </p:sp>
          <p:sp>
            <p:nvSpPr>
              <p:cNvPr id="72" name="شكل حر: شكل 71">
                <a:extLst>
                  <a:ext uri="{FF2B5EF4-FFF2-40B4-BE49-F238E27FC236}">
                    <a16:creationId xmlns:a16="http://schemas.microsoft.com/office/drawing/2014/main" id="{E71E21A8-80A0-491B-8F6E-18989774A828}"/>
                  </a:ext>
                </a:extLst>
              </p:cNvPr>
              <p:cNvSpPr/>
              <p:nvPr/>
            </p:nvSpPr>
            <p:spPr>
              <a:xfrm>
                <a:off x="3051316" y="2527857"/>
                <a:ext cx="26771" cy="28898"/>
              </a:xfrm>
              <a:custGeom>
                <a:avLst/>
                <a:gdLst>
                  <a:gd name="connsiteX0" fmla="*/ 19704 w 26771"/>
                  <a:gd name="connsiteY0" fmla="*/ 7297 h 28898"/>
                  <a:gd name="connsiteX1" fmla="*/ 26268 w 26771"/>
                  <a:gd name="connsiteY1" fmla="*/ 2633 h 28898"/>
                  <a:gd name="connsiteX2" fmla="*/ 24745 w 26771"/>
                  <a:gd name="connsiteY2" fmla="*/ 18 h 28898"/>
                  <a:gd name="connsiteX3" fmla="*/ 132 w 26771"/>
                  <a:gd name="connsiteY3" fmla="*/ 26309 h 28898"/>
                  <a:gd name="connsiteX4" fmla="*/ 4243 w 26771"/>
                  <a:gd name="connsiteY4" fmla="*/ 27445 h 28898"/>
                  <a:gd name="connsiteX5" fmla="*/ 19704 w 26771"/>
                  <a:gd name="connsiteY5" fmla="*/ 7297 h 28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71" h="28898">
                    <a:moveTo>
                      <a:pt x="19704" y="7297"/>
                    </a:moveTo>
                    <a:cubicBezTo>
                      <a:pt x="21911" y="5750"/>
                      <a:pt x="24253" y="4443"/>
                      <a:pt x="26268" y="2633"/>
                    </a:cubicBezTo>
                    <a:cubicBezTo>
                      <a:pt x="27552" y="1481"/>
                      <a:pt x="26140" y="-194"/>
                      <a:pt x="24745" y="18"/>
                    </a:cubicBezTo>
                    <a:cubicBezTo>
                      <a:pt x="13638" y="2269"/>
                      <a:pt x="3620" y="16079"/>
                      <a:pt x="132" y="26309"/>
                    </a:cubicBezTo>
                    <a:cubicBezTo>
                      <a:pt x="-781" y="28914"/>
                      <a:pt x="3313" y="29999"/>
                      <a:pt x="4243" y="27445"/>
                    </a:cubicBezTo>
                    <a:cubicBezTo>
                      <a:pt x="7178" y="19351"/>
                      <a:pt x="12681" y="12261"/>
                      <a:pt x="19704" y="7297"/>
                    </a:cubicBezTo>
                    <a:close/>
                  </a:path>
                </a:pathLst>
              </a:custGeom>
              <a:grpFill/>
              <a:ln w="3300" cap="flat">
                <a:noFill/>
                <a:prstDash val="solid"/>
                <a:miter/>
              </a:ln>
            </p:spPr>
            <p:txBody>
              <a:bodyPr rtlCol="1" anchor="ctr"/>
              <a:lstStyle/>
              <a:p>
                <a:endParaRPr lang="ar-SA"/>
              </a:p>
            </p:txBody>
          </p:sp>
          <p:sp>
            <p:nvSpPr>
              <p:cNvPr id="73" name="شكل حر: شكل 72">
                <a:extLst>
                  <a:ext uri="{FF2B5EF4-FFF2-40B4-BE49-F238E27FC236}">
                    <a16:creationId xmlns:a16="http://schemas.microsoft.com/office/drawing/2014/main" id="{8973E47A-E2C3-405D-8C68-F979080F6648}"/>
                  </a:ext>
                </a:extLst>
              </p:cNvPr>
              <p:cNvSpPr/>
              <p:nvPr/>
            </p:nvSpPr>
            <p:spPr>
              <a:xfrm>
                <a:off x="3045968" y="2519896"/>
                <a:ext cx="24146" cy="25112"/>
              </a:xfrm>
              <a:custGeom>
                <a:avLst/>
                <a:gdLst>
                  <a:gd name="connsiteX0" fmla="*/ 3246 w 24146"/>
                  <a:gd name="connsiteY0" fmla="*/ 23992 h 25112"/>
                  <a:gd name="connsiteX1" fmla="*/ 17803 w 24146"/>
                  <a:gd name="connsiteY1" fmla="*/ 5893 h 25112"/>
                  <a:gd name="connsiteX2" fmla="*/ 23148 w 24146"/>
                  <a:gd name="connsiteY2" fmla="*/ 16 h 25112"/>
                  <a:gd name="connsiteX3" fmla="*/ 8833 w 24146"/>
                  <a:gd name="connsiteY3" fmla="*/ 8299 h 25112"/>
                  <a:gd name="connsiteX4" fmla="*/ 88 w 24146"/>
                  <a:gd name="connsiteY4" fmla="*/ 23123 h 25112"/>
                  <a:gd name="connsiteX5" fmla="*/ 3246 w 24146"/>
                  <a:gd name="connsiteY5" fmla="*/ 23992 h 25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46" h="25112">
                    <a:moveTo>
                      <a:pt x="3246" y="23992"/>
                    </a:moveTo>
                    <a:cubicBezTo>
                      <a:pt x="5928" y="16565"/>
                      <a:pt x="11134" y="10115"/>
                      <a:pt x="17803" y="5893"/>
                    </a:cubicBezTo>
                    <a:cubicBezTo>
                      <a:pt x="18908" y="5071"/>
                      <a:pt x="26912" y="1192"/>
                      <a:pt x="23148" y="16"/>
                    </a:cubicBezTo>
                    <a:cubicBezTo>
                      <a:pt x="17800" y="-321"/>
                      <a:pt x="12273" y="4714"/>
                      <a:pt x="8833" y="8299"/>
                    </a:cubicBezTo>
                    <a:cubicBezTo>
                      <a:pt x="4796" y="12508"/>
                      <a:pt x="1868" y="17579"/>
                      <a:pt x="88" y="23123"/>
                    </a:cubicBezTo>
                    <a:cubicBezTo>
                      <a:pt x="-559" y="25144"/>
                      <a:pt x="2538" y="25946"/>
                      <a:pt x="3246" y="23992"/>
                    </a:cubicBezTo>
                    <a:close/>
                  </a:path>
                </a:pathLst>
              </a:custGeom>
              <a:grpFill/>
              <a:ln w="3300" cap="flat">
                <a:noFill/>
                <a:prstDash val="solid"/>
                <a:miter/>
              </a:ln>
            </p:spPr>
            <p:txBody>
              <a:bodyPr rtlCol="1" anchor="ctr"/>
              <a:lstStyle/>
              <a:p>
                <a:endParaRPr lang="ar-SA"/>
              </a:p>
            </p:txBody>
          </p:sp>
        </p:grpSp>
        <p:grpSp>
          <p:nvGrpSpPr>
            <p:cNvPr id="74" name="رسم 429" descr="الرنين من ساعة الإنذار">
              <a:extLst>
                <a:ext uri="{FF2B5EF4-FFF2-40B4-BE49-F238E27FC236}">
                  <a16:creationId xmlns:a16="http://schemas.microsoft.com/office/drawing/2014/main" id="{83866720-1CC5-4058-88B5-B47E8400F39C}"/>
                </a:ext>
              </a:extLst>
            </p:cNvPr>
            <p:cNvGrpSpPr/>
            <p:nvPr/>
          </p:nvGrpSpPr>
          <p:grpSpPr>
            <a:xfrm>
              <a:off x="3015611" y="2667602"/>
              <a:ext cx="396706" cy="135058"/>
              <a:chOff x="3015611" y="2667602"/>
              <a:chExt cx="396706" cy="135058"/>
            </a:xfrm>
            <a:grpFill/>
          </p:grpSpPr>
          <p:sp>
            <p:nvSpPr>
              <p:cNvPr id="75" name="شكل حر: شكل 74">
                <a:extLst>
                  <a:ext uri="{FF2B5EF4-FFF2-40B4-BE49-F238E27FC236}">
                    <a16:creationId xmlns:a16="http://schemas.microsoft.com/office/drawing/2014/main" id="{6F76529D-29CF-4711-AD26-B31FF8150838}"/>
                  </a:ext>
                </a:extLst>
              </p:cNvPr>
              <p:cNvSpPr/>
              <p:nvPr/>
            </p:nvSpPr>
            <p:spPr>
              <a:xfrm>
                <a:off x="3034228" y="2667602"/>
                <a:ext cx="18950" cy="95121"/>
              </a:xfrm>
              <a:custGeom>
                <a:avLst/>
                <a:gdLst>
                  <a:gd name="connsiteX0" fmla="*/ 14538 w 18950"/>
                  <a:gd name="connsiteY0" fmla="*/ 1176 h 95121"/>
                  <a:gd name="connsiteX1" fmla="*/ 2323 w 18950"/>
                  <a:gd name="connsiteY1" fmla="*/ 83055 h 95121"/>
                  <a:gd name="connsiteX2" fmla="*/ 5999 w 18950"/>
                  <a:gd name="connsiteY2" fmla="*/ 94462 h 95121"/>
                  <a:gd name="connsiteX3" fmla="*/ 9770 w 18950"/>
                  <a:gd name="connsiteY3" fmla="*/ 93464 h 95121"/>
                  <a:gd name="connsiteX4" fmla="*/ 8085 w 18950"/>
                  <a:gd name="connsiteY4" fmla="*/ 81913 h 95121"/>
                  <a:gd name="connsiteX5" fmla="*/ 6046 w 18950"/>
                  <a:gd name="connsiteY5" fmla="*/ 47858 h 95121"/>
                  <a:gd name="connsiteX6" fmla="*/ 18646 w 18950"/>
                  <a:gd name="connsiteY6" fmla="*/ 3582 h 95121"/>
                  <a:gd name="connsiteX7" fmla="*/ 14538 w 18950"/>
                  <a:gd name="connsiteY7" fmla="*/ 1176 h 9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50" h="95121">
                    <a:moveTo>
                      <a:pt x="14538" y="1176"/>
                    </a:moveTo>
                    <a:cubicBezTo>
                      <a:pt x="564" y="25843"/>
                      <a:pt x="-2934" y="55389"/>
                      <a:pt x="2323" y="83055"/>
                    </a:cubicBezTo>
                    <a:cubicBezTo>
                      <a:pt x="3024" y="86856"/>
                      <a:pt x="3465" y="91409"/>
                      <a:pt x="5999" y="94462"/>
                    </a:cubicBezTo>
                    <a:cubicBezTo>
                      <a:pt x="7034" y="95712"/>
                      <a:pt x="9497" y="95078"/>
                      <a:pt x="9770" y="93464"/>
                    </a:cubicBezTo>
                    <a:cubicBezTo>
                      <a:pt x="10420" y="89653"/>
                      <a:pt x="8816" y="85650"/>
                      <a:pt x="8085" y="81913"/>
                    </a:cubicBezTo>
                    <a:cubicBezTo>
                      <a:pt x="5885" y="70722"/>
                      <a:pt x="5201" y="59231"/>
                      <a:pt x="6046" y="47858"/>
                    </a:cubicBezTo>
                    <a:cubicBezTo>
                      <a:pt x="7206" y="32465"/>
                      <a:pt x="11401" y="17223"/>
                      <a:pt x="18646" y="3582"/>
                    </a:cubicBezTo>
                    <a:cubicBezTo>
                      <a:pt x="20085" y="880"/>
                      <a:pt x="16041" y="-1509"/>
                      <a:pt x="14538" y="1176"/>
                    </a:cubicBezTo>
                    <a:close/>
                  </a:path>
                </a:pathLst>
              </a:custGeom>
              <a:grpFill/>
              <a:ln w="3300" cap="flat">
                <a:noFill/>
                <a:prstDash val="solid"/>
                <a:miter/>
              </a:ln>
            </p:spPr>
            <p:txBody>
              <a:bodyPr rtlCol="1" anchor="ctr"/>
              <a:lstStyle/>
              <a:p>
                <a:endParaRPr lang="ar-SA"/>
              </a:p>
            </p:txBody>
          </p:sp>
          <p:sp>
            <p:nvSpPr>
              <p:cNvPr id="76" name="شكل حر: شكل 75">
                <a:extLst>
                  <a:ext uri="{FF2B5EF4-FFF2-40B4-BE49-F238E27FC236}">
                    <a16:creationId xmlns:a16="http://schemas.microsoft.com/office/drawing/2014/main" id="{06D67FF5-BC6F-48BE-87D4-05BF3368AA44}"/>
                  </a:ext>
                </a:extLst>
              </p:cNvPr>
              <p:cNvSpPr/>
              <p:nvPr/>
            </p:nvSpPr>
            <p:spPr>
              <a:xfrm>
                <a:off x="3015611" y="2674638"/>
                <a:ext cx="14020" cy="78249"/>
              </a:xfrm>
              <a:custGeom>
                <a:avLst/>
                <a:gdLst>
                  <a:gd name="connsiteX0" fmla="*/ 10905 w 14020"/>
                  <a:gd name="connsiteY0" fmla="*/ 809 h 78249"/>
                  <a:gd name="connsiteX1" fmla="*/ 0 w 14020"/>
                  <a:gd name="connsiteY1" fmla="*/ 57822 h 78249"/>
                  <a:gd name="connsiteX2" fmla="*/ 458 w 14020"/>
                  <a:gd name="connsiteY2" fmla="*/ 68073 h 78249"/>
                  <a:gd name="connsiteX3" fmla="*/ 856 w 14020"/>
                  <a:gd name="connsiteY3" fmla="*/ 72481 h 78249"/>
                  <a:gd name="connsiteX4" fmla="*/ 2258 w 14020"/>
                  <a:gd name="connsiteY4" fmla="*/ 77374 h 78249"/>
                  <a:gd name="connsiteX5" fmla="*/ 5358 w 14020"/>
                  <a:gd name="connsiteY5" fmla="*/ 77374 h 78249"/>
                  <a:gd name="connsiteX6" fmla="*/ 5550 w 14020"/>
                  <a:gd name="connsiteY6" fmla="*/ 68542 h 78249"/>
                  <a:gd name="connsiteX7" fmla="*/ 8515 w 14020"/>
                  <a:gd name="connsiteY7" fmla="*/ 20812 h 78249"/>
                  <a:gd name="connsiteX8" fmla="*/ 13961 w 14020"/>
                  <a:gd name="connsiteY8" fmla="*/ 2100 h 78249"/>
                  <a:gd name="connsiteX9" fmla="*/ 10905 w 14020"/>
                  <a:gd name="connsiteY9" fmla="*/ 809 h 7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20" h="78249">
                    <a:moveTo>
                      <a:pt x="10905" y="809"/>
                    </a:moveTo>
                    <a:cubicBezTo>
                      <a:pt x="1722" y="17968"/>
                      <a:pt x="91" y="38675"/>
                      <a:pt x="0" y="57822"/>
                    </a:cubicBezTo>
                    <a:cubicBezTo>
                      <a:pt x="57" y="61243"/>
                      <a:pt x="212" y="64660"/>
                      <a:pt x="458" y="68073"/>
                    </a:cubicBezTo>
                    <a:cubicBezTo>
                      <a:pt x="563" y="69532"/>
                      <a:pt x="603" y="71039"/>
                      <a:pt x="856" y="72481"/>
                    </a:cubicBezTo>
                    <a:cubicBezTo>
                      <a:pt x="1146" y="74146"/>
                      <a:pt x="1220" y="76009"/>
                      <a:pt x="2258" y="77374"/>
                    </a:cubicBezTo>
                    <a:cubicBezTo>
                      <a:pt x="2969" y="78314"/>
                      <a:pt x="4748" y="78749"/>
                      <a:pt x="5358" y="77374"/>
                    </a:cubicBezTo>
                    <a:cubicBezTo>
                      <a:pt x="6510" y="74772"/>
                      <a:pt x="5783" y="71332"/>
                      <a:pt x="5550" y="68542"/>
                    </a:cubicBezTo>
                    <a:cubicBezTo>
                      <a:pt x="4270" y="52613"/>
                      <a:pt x="4809" y="36401"/>
                      <a:pt x="8515" y="20812"/>
                    </a:cubicBezTo>
                    <a:cubicBezTo>
                      <a:pt x="10035" y="14484"/>
                      <a:pt x="12279" y="8381"/>
                      <a:pt x="13961" y="2100"/>
                    </a:cubicBezTo>
                    <a:cubicBezTo>
                      <a:pt x="14443" y="284"/>
                      <a:pt x="11855" y="-855"/>
                      <a:pt x="10905" y="809"/>
                    </a:cubicBezTo>
                    <a:close/>
                  </a:path>
                </a:pathLst>
              </a:custGeom>
              <a:grpFill/>
              <a:ln w="3300" cap="flat">
                <a:noFill/>
                <a:prstDash val="solid"/>
                <a:miter/>
              </a:ln>
            </p:spPr>
            <p:txBody>
              <a:bodyPr rtlCol="1" anchor="ctr"/>
              <a:lstStyle/>
              <a:p>
                <a:endParaRPr lang="ar-SA"/>
              </a:p>
            </p:txBody>
          </p:sp>
          <p:sp>
            <p:nvSpPr>
              <p:cNvPr id="77" name="شكل حر: شكل 76">
                <a:extLst>
                  <a:ext uri="{FF2B5EF4-FFF2-40B4-BE49-F238E27FC236}">
                    <a16:creationId xmlns:a16="http://schemas.microsoft.com/office/drawing/2014/main" id="{1C035483-88A2-40D4-90F2-4D95D69BAF7A}"/>
                  </a:ext>
                </a:extLst>
              </p:cNvPr>
              <p:cNvSpPr/>
              <p:nvPr/>
            </p:nvSpPr>
            <p:spPr>
              <a:xfrm>
                <a:off x="3380870" y="2714977"/>
                <a:ext cx="14653" cy="85678"/>
              </a:xfrm>
              <a:custGeom>
                <a:avLst/>
                <a:gdLst>
                  <a:gd name="connsiteX0" fmla="*/ 7778 w 14653"/>
                  <a:gd name="connsiteY0" fmla="*/ 2852 h 85678"/>
                  <a:gd name="connsiteX1" fmla="*/ 2821 w 14653"/>
                  <a:gd name="connsiteY1" fmla="*/ 73961 h 85678"/>
                  <a:gd name="connsiteX2" fmla="*/ 0 w 14653"/>
                  <a:gd name="connsiteY2" fmla="*/ 84047 h 85678"/>
                  <a:gd name="connsiteX3" fmla="*/ 2791 w 14653"/>
                  <a:gd name="connsiteY3" fmla="*/ 85203 h 85678"/>
                  <a:gd name="connsiteX4" fmla="*/ 7040 w 14653"/>
                  <a:gd name="connsiteY4" fmla="*/ 76074 h 85678"/>
                  <a:gd name="connsiteX5" fmla="*/ 13864 w 14653"/>
                  <a:gd name="connsiteY5" fmla="*/ 44648 h 85678"/>
                  <a:gd name="connsiteX6" fmla="*/ 12165 w 14653"/>
                  <a:gd name="connsiteY6" fmla="*/ 1646 h 85678"/>
                  <a:gd name="connsiteX7" fmla="*/ 7778 w 14653"/>
                  <a:gd name="connsiteY7" fmla="*/ 2852 h 85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3" h="85678">
                    <a:moveTo>
                      <a:pt x="7778" y="2852"/>
                    </a:moveTo>
                    <a:cubicBezTo>
                      <a:pt x="12159" y="26535"/>
                      <a:pt x="9985" y="51043"/>
                      <a:pt x="2821" y="73961"/>
                    </a:cubicBezTo>
                    <a:cubicBezTo>
                      <a:pt x="1918" y="77280"/>
                      <a:pt x="85" y="80566"/>
                      <a:pt x="0" y="84047"/>
                    </a:cubicBezTo>
                    <a:cubicBezTo>
                      <a:pt x="-33" y="85425"/>
                      <a:pt x="1837" y="86254"/>
                      <a:pt x="2791" y="85203"/>
                    </a:cubicBezTo>
                    <a:cubicBezTo>
                      <a:pt x="5048" y="82719"/>
                      <a:pt x="5908" y="79161"/>
                      <a:pt x="7040" y="76074"/>
                    </a:cubicBezTo>
                    <a:cubicBezTo>
                      <a:pt x="10706" y="65968"/>
                      <a:pt x="12711" y="55316"/>
                      <a:pt x="13864" y="44648"/>
                    </a:cubicBezTo>
                    <a:cubicBezTo>
                      <a:pt x="15350" y="30319"/>
                      <a:pt x="14713" y="15816"/>
                      <a:pt x="12165" y="1646"/>
                    </a:cubicBezTo>
                    <a:cubicBezTo>
                      <a:pt x="11646" y="-1235"/>
                      <a:pt x="7262" y="-15"/>
                      <a:pt x="7778" y="2852"/>
                    </a:cubicBezTo>
                    <a:close/>
                  </a:path>
                </a:pathLst>
              </a:custGeom>
              <a:grpFill/>
              <a:ln w="3300" cap="flat">
                <a:noFill/>
                <a:prstDash val="solid"/>
                <a:miter/>
              </a:ln>
            </p:spPr>
            <p:txBody>
              <a:bodyPr rtlCol="1" anchor="ctr"/>
              <a:lstStyle/>
              <a:p>
                <a:endParaRPr lang="ar-SA"/>
              </a:p>
            </p:txBody>
          </p:sp>
          <p:sp>
            <p:nvSpPr>
              <p:cNvPr id="78" name="شكل حر: شكل 77">
                <a:extLst>
                  <a:ext uri="{FF2B5EF4-FFF2-40B4-BE49-F238E27FC236}">
                    <a16:creationId xmlns:a16="http://schemas.microsoft.com/office/drawing/2014/main" id="{1CE50071-DF43-4D38-BDD9-D7B1E6608E0A}"/>
                  </a:ext>
                </a:extLst>
              </p:cNvPr>
              <p:cNvSpPr/>
              <p:nvPr/>
            </p:nvSpPr>
            <p:spPr>
              <a:xfrm>
                <a:off x="3397204" y="2734782"/>
                <a:ext cx="15112" cy="67878"/>
              </a:xfrm>
              <a:custGeom>
                <a:avLst/>
                <a:gdLst>
                  <a:gd name="connsiteX0" fmla="*/ 12333 w 15112"/>
                  <a:gd name="connsiteY0" fmla="*/ 1193 h 67878"/>
                  <a:gd name="connsiteX1" fmla="*/ 9111 w 15112"/>
                  <a:gd name="connsiteY1" fmla="*/ 2083 h 67878"/>
                  <a:gd name="connsiteX2" fmla="*/ 10088 w 15112"/>
                  <a:gd name="connsiteY2" fmla="*/ 35177 h 67878"/>
                  <a:gd name="connsiteX3" fmla="*/ 6213 w 15112"/>
                  <a:gd name="connsiteY3" fmla="*/ 50567 h 67878"/>
                  <a:gd name="connsiteX4" fmla="*/ 63 w 15112"/>
                  <a:gd name="connsiteY4" fmla="*/ 66007 h 67878"/>
                  <a:gd name="connsiteX5" fmla="*/ 2530 w 15112"/>
                  <a:gd name="connsiteY5" fmla="*/ 67443 h 67878"/>
                  <a:gd name="connsiteX6" fmla="*/ 10297 w 15112"/>
                  <a:gd name="connsiteY6" fmla="*/ 52585 h 67878"/>
                  <a:gd name="connsiteX7" fmla="*/ 12333 w 15112"/>
                  <a:gd name="connsiteY7" fmla="*/ 1193 h 67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12" h="67878">
                    <a:moveTo>
                      <a:pt x="12333" y="1193"/>
                    </a:moveTo>
                    <a:cubicBezTo>
                      <a:pt x="11817" y="-896"/>
                      <a:pt x="8622" y="-13"/>
                      <a:pt x="9111" y="2083"/>
                    </a:cubicBezTo>
                    <a:cubicBezTo>
                      <a:pt x="11662" y="13034"/>
                      <a:pt x="11884" y="24097"/>
                      <a:pt x="10088" y="35177"/>
                    </a:cubicBezTo>
                    <a:cubicBezTo>
                      <a:pt x="9239" y="40410"/>
                      <a:pt x="7962" y="45563"/>
                      <a:pt x="6213" y="50567"/>
                    </a:cubicBezTo>
                    <a:cubicBezTo>
                      <a:pt x="4380" y="55814"/>
                      <a:pt x="1725" y="60737"/>
                      <a:pt x="63" y="66007"/>
                    </a:cubicBezTo>
                    <a:cubicBezTo>
                      <a:pt x="-371" y="67389"/>
                      <a:pt x="1543" y="68538"/>
                      <a:pt x="2530" y="67443"/>
                    </a:cubicBezTo>
                    <a:cubicBezTo>
                      <a:pt x="6243" y="63311"/>
                      <a:pt x="8484" y="57812"/>
                      <a:pt x="10297" y="52585"/>
                    </a:cubicBezTo>
                    <a:cubicBezTo>
                      <a:pt x="16073" y="36175"/>
                      <a:pt x="16528" y="18028"/>
                      <a:pt x="12333" y="1193"/>
                    </a:cubicBezTo>
                    <a:close/>
                  </a:path>
                </a:pathLst>
              </a:custGeom>
              <a:grpFill/>
              <a:ln w="3300" cap="flat">
                <a:noFill/>
                <a:prstDash val="solid"/>
                <a:miter/>
              </a:ln>
            </p:spPr>
            <p:txBody>
              <a:bodyPr rtlCol="1" anchor="ctr"/>
              <a:lstStyle/>
              <a:p>
                <a:endParaRPr lang="ar-SA"/>
              </a:p>
            </p:txBody>
          </p:sp>
        </p:grpSp>
      </p:grpSp>
      <p:pic>
        <p:nvPicPr>
          <p:cNvPr id="84" name="صورة 83">
            <a:extLst>
              <a:ext uri="{FF2B5EF4-FFF2-40B4-BE49-F238E27FC236}">
                <a16:creationId xmlns:a16="http://schemas.microsoft.com/office/drawing/2014/main" id="{6C7060DC-C0E1-495D-8F10-32E4033FC24D}"/>
              </a:ext>
            </a:extLst>
          </p:cNvPr>
          <p:cNvPicPr>
            <a:picLocks noChangeAspect="1"/>
          </p:cNvPicPr>
          <p:nvPr/>
        </p:nvPicPr>
        <p:blipFill>
          <a:blip r:embed="rId5"/>
          <a:stretch>
            <a:fillRect/>
          </a:stretch>
        </p:blipFill>
        <p:spPr>
          <a:xfrm>
            <a:off x="2041732" y="2691060"/>
            <a:ext cx="1951148" cy="2592139"/>
          </a:xfrm>
          <a:prstGeom prst="rect">
            <a:avLst/>
          </a:prstGeom>
        </p:spPr>
      </p:pic>
    </p:spTree>
    <p:extLst>
      <p:ext uri="{BB962C8B-B14F-4D97-AF65-F5344CB8AC3E}">
        <p14:creationId xmlns:p14="http://schemas.microsoft.com/office/powerpoint/2010/main" val="3551271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DFDE"/>
        </a:solidFill>
        <a:effectLst/>
      </p:bgPr>
    </p:bg>
    <p:spTree>
      <p:nvGrpSpPr>
        <p:cNvPr id="1" name=""/>
        <p:cNvGrpSpPr/>
        <p:nvPr/>
      </p:nvGrpSpPr>
      <p:grpSpPr>
        <a:xfrm>
          <a:off x="0" y="0"/>
          <a:ext cx="0" cy="0"/>
          <a:chOff x="0" y="0"/>
          <a:chExt cx="0" cy="0"/>
        </a:xfrm>
      </p:grpSpPr>
      <p:sp>
        <p:nvSpPr>
          <p:cNvPr id="7" name="شكل حر: شكل 6">
            <a:extLst>
              <a:ext uri="{FF2B5EF4-FFF2-40B4-BE49-F238E27FC236}">
                <a16:creationId xmlns:a16="http://schemas.microsoft.com/office/drawing/2014/main" id="{04F34A83-9EC0-4B60-81F9-7A7F85EAD44A}"/>
              </a:ext>
            </a:extLst>
          </p:cNvPr>
          <p:cNvSpPr/>
          <p:nvPr/>
        </p:nvSpPr>
        <p:spPr>
          <a:xfrm>
            <a:off x="9563104" y="429633"/>
            <a:ext cx="2238043" cy="2204816"/>
          </a:xfrm>
          <a:custGeom>
            <a:avLst/>
            <a:gdLst>
              <a:gd name="connsiteX0" fmla="*/ 1297936 w 2239843"/>
              <a:gd name="connsiteY0" fmla="*/ 98688 h 2260379"/>
              <a:gd name="connsiteX1" fmla="*/ 2232656 w 2239843"/>
              <a:gd name="connsiteY1" fmla="*/ 1246768 h 2260379"/>
              <a:gd name="connsiteX2" fmla="*/ 1684016 w 2239843"/>
              <a:gd name="connsiteY2" fmla="*/ 2069728 h 2260379"/>
              <a:gd name="connsiteX3" fmla="*/ 850896 w 2239843"/>
              <a:gd name="connsiteY3" fmla="*/ 2151008 h 2260379"/>
              <a:gd name="connsiteX4" fmla="*/ 7616 w 2239843"/>
              <a:gd name="connsiteY4" fmla="*/ 769248 h 2260379"/>
              <a:gd name="connsiteX5" fmla="*/ 485136 w 2239843"/>
              <a:gd name="connsiteY5" fmla="*/ 139328 h 2260379"/>
              <a:gd name="connsiteX6" fmla="*/ 1297936 w 2239843"/>
              <a:gd name="connsiteY6" fmla="*/ 98688 h 2260379"/>
              <a:gd name="connsiteX0" fmla="*/ 1297936 w 2238043"/>
              <a:gd name="connsiteY0" fmla="*/ 98688 h 2157775"/>
              <a:gd name="connsiteX1" fmla="*/ 2232656 w 2238043"/>
              <a:gd name="connsiteY1" fmla="*/ 1246768 h 2157775"/>
              <a:gd name="connsiteX2" fmla="*/ 850896 w 2238043"/>
              <a:gd name="connsiteY2" fmla="*/ 2151008 h 2157775"/>
              <a:gd name="connsiteX3" fmla="*/ 7616 w 2238043"/>
              <a:gd name="connsiteY3" fmla="*/ 769248 h 2157775"/>
              <a:gd name="connsiteX4" fmla="*/ 485136 w 2238043"/>
              <a:gd name="connsiteY4" fmla="*/ 139328 h 2157775"/>
              <a:gd name="connsiteX5" fmla="*/ 1297936 w 2238043"/>
              <a:gd name="connsiteY5" fmla="*/ 98688 h 2157775"/>
              <a:gd name="connsiteX0" fmla="*/ 1297936 w 2238043"/>
              <a:gd name="connsiteY0" fmla="*/ 98688 h 2204816"/>
              <a:gd name="connsiteX1" fmla="*/ 2232656 w 2238043"/>
              <a:gd name="connsiteY1" fmla="*/ 1246768 h 2204816"/>
              <a:gd name="connsiteX2" fmla="*/ 850896 w 2238043"/>
              <a:gd name="connsiteY2" fmla="*/ 2151008 h 2204816"/>
              <a:gd name="connsiteX3" fmla="*/ 7616 w 2238043"/>
              <a:gd name="connsiteY3" fmla="*/ 769248 h 2204816"/>
              <a:gd name="connsiteX4" fmla="*/ 485136 w 2238043"/>
              <a:gd name="connsiteY4" fmla="*/ 139328 h 2204816"/>
              <a:gd name="connsiteX5" fmla="*/ 1297936 w 2238043"/>
              <a:gd name="connsiteY5" fmla="*/ 98688 h 220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8043" h="2204816">
                <a:moveTo>
                  <a:pt x="1297936" y="98688"/>
                </a:moveTo>
                <a:cubicBezTo>
                  <a:pt x="1589189" y="283261"/>
                  <a:pt x="2307163" y="904715"/>
                  <a:pt x="2232656" y="1246768"/>
                </a:cubicBezTo>
                <a:cubicBezTo>
                  <a:pt x="2158149" y="1588821"/>
                  <a:pt x="1435096" y="2423635"/>
                  <a:pt x="850896" y="2151008"/>
                </a:cubicBezTo>
                <a:cubicBezTo>
                  <a:pt x="266696" y="1878381"/>
                  <a:pt x="68576" y="1104528"/>
                  <a:pt x="7616" y="769248"/>
                </a:cubicBezTo>
                <a:cubicBezTo>
                  <a:pt x="-53344" y="433968"/>
                  <a:pt x="265003" y="254475"/>
                  <a:pt x="485136" y="139328"/>
                </a:cubicBezTo>
                <a:cubicBezTo>
                  <a:pt x="705269" y="24181"/>
                  <a:pt x="1006683" y="-85885"/>
                  <a:pt x="1297936" y="98688"/>
                </a:cubicBezTo>
                <a:close/>
              </a:path>
            </a:pathLst>
          </a:custGeom>
          <a:solidFill>
            <a:srgbClr val="A6E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شكل حر: شكل 7">
            <a:extLst>
              <a:ext uri="{FF2B5EF4-FFF2-40B4-BE49-F238E27FC236}">
                <a16:creationId xmlns:a16="http://schemas.microsoft.com/office/drawing/2014/main" id="{7D491AE9-538C-4C21-B0C1-3D0004632857}"/>
              </a:ext>
            </a:extLst>
          </p:cNvPr>
          <p:cNvSpPr/>
          <p:nvPr/>
        </p:nvSpPr>
        <p:spPr>
          <a:xfrm>
            <a:off x="10492920" y="4809583"/>
            <a:ext cx="2243524" cy="1836421"/>
          </a:xfrm>
          <a:custGeom>
            <a:avLst/>
            <a:gdLst>
              <a:gd name="connsiteX0" fmla="*/ 1871800 w 2243524"/>
              <a:gd name="connsiteY0" fmla="*/ 77377 h 1836421"/>
              <a:gd name="connsiteX1" fmla="*/ 1262200 w 2243524"/>
              <a:gd name="connsiteY1" fmla="*/ 118017 h 1836421"/>
              <a:gd name="connsiteX2" fmla="*/ 500200 w 2243524"/>
              <a:gd name="connsiteY2" fmla="*/ 534577 h 1836421"/>
              <a:gd name="connsiteX3" fmla="*/ 2360 w 2243524"/>
              <a:gd name="connsiteY3" fmla="*/ 1428657 h 1836421"/>
              <a:gd name="connsiteX4" fmla="*/ 357960 w 2243524"/>
              <a:gd name="connsiteY4" fmla="*/ 1835057 h 1836421"/>
              <a:gd name="connsiteX5" fmla="*/ 1333320 w 2243524"/>
              <a:gd name="connsiteY5" fmla="*/ 1306737 h 1836421"/>
              <a:gd name="connsiteX6" fmla="*/ 2227400 w 2243524"/>
              <a:gd name="connsiteY6" fmla="*/ 1073057 h 1836421"/>
              <a:gd name="connsiteX7" fmla="*/ 1871800 w 2243524"/>
              <a:gd name="connsiteY7" fmla="*/ 77377 h 183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3524" h="1836421">
                <a:moveTo>
                  <a:pt x="1871800" y="77377"/>
                </a:moveTo>
                <a:cubicBezTo>
                  <a:pt x="1710933" y="-81796"/>
                  <a:pt x="1490800" y="41817"/>
                  <a:pt x="1262200" y="118017"/>
                </a:cubicBezTo>
                <a:cubicBezTo>
                  <a:pt x="1033600" y="194217"/>
                  <a:pt x="710173" y="316137"/>
                  <a:pt x="500200" y="534577"/>
                </a:cubicBezTo>
                <a:cubicBezTo>
                  <a:pt x="290227" y="753017"/>
                  <a:pt x="26067" y="1211910"/>
                  <a:pt x="2360" y="1428657"/>
                </a:cubicBezTo>
                <a:cubicBezTo>
                  <a:pt x="-21347" y="1645404"/>
                  <a:pt x="136133" y="1855377"/>
                  <a:pt x="357960" y="1835057"/>
                </a:cubicBezTo>
                <a:cubicBezTo>
                  <a:pt x="579787" y="1814737"/>
                  <a:pt x="1021747" y="1433737"/>
                  <a:pt x="1333320" y="1306737"/>
                </a:cubicBezTo>
                <a:cubicBezTo>
                  <a:pt x="1644893" y="1179737"/>
                  <a:pt x="2141040" y="1274564"/>
                  <a:pt x="2227400" y="1073057"/>
                </a:cubicBezTo>
                <a:cubicBezTo>
                  <a:pt x="2313760" y="871550"/>
                  <a:pt x="2032667" y="236550"/>
                  <a:pt x="1871800" y="77377"/>
                </a:cubicBezTo>
                <a:close/>
              </a:path>
            </a:pathLst>
          </a:custGeom>
          <a:solidFill>
            <a:srgbClr val="FF7F8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شكل حر: شكل 8">
            <a:extLst>
              <a:ext uri="{FF2B5EF4-FFF2-40B4-BE49-F238E27FC236}">
                <a16:creationId xmlns:a16="http://schemas.microsoft.com/office/drawing/2014/main" id="{C8B70419-674E-408C-BA40-75A92326E929}"/>
              </a:ext>
            </a:extLst>
          </p:cNvPr>
          <p:cNvSpPr/>
          <p:nvPr/>
        </p:nvSpPr>
        <p:spPr>
          <a:xfrm>
            <a:off x="-551240" y="223509"/>
            <a:ext cx="1882319" cy="1648218"/>
          </a:xfrm>
          <a:custGeom>
            <a:avLst/>
            <a:gdLst>
              <a:gd name="connsiteX0" fmla="*/ 94040 w 1882319"/>
              <a:gd name="connsiteY0" fmla="*/ 426731 h 1648218"/>
              <a:gd name="connsiteX1" fmla="*/ 683320 w 1882319"/>
              <a:gd name="connsiteY1" fmla="*/ 11 h 1648218"/>
              <a:gd name="connsiteX2" fmla="*/ 1607880 w 1882319"/>
              <a:gd name="connsiteY2" fmla="*/ 436891 h 1648218"/>
              <a:gd name="connsiteX3" fmla="*/ 1861880 w 1882319"/>
              <a:gd name="connsiteY3" fmla="*/ 975371 h 1648218"/>
              <a:gd name="connsiteX4" fmla="*/ 1171000 w 1882319"/>
              <a:gd name="connsiteY4" fmla="*/ 1605291 h 1648218"/>
              <a:gd name="connsiteX5" fmla="*/ 114360 w 1882319"/>
              <a:gd name="connsiteY5" fmla="*/ 1463051 h 1648218"/>
              <a:gd name="connsiteX6" fmla="*/ 94040 w 1882319"/>
              <a:gd name="connsiteY6" fmla="*/ 426731 h 1648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2319" h="1648218">
                <a:moveTo>
                  <a:pt x="94040" y="426731"/>
                </a:moveTo>
                <a:cubicBezTo>
                  <a:pt x="188867" y="182891"/>
                  <a:pt x="431013" y="-1682"/>
                  <a:pt x="683320" y="11"/>
                </a:cubicBezTo>
                <a:cubicBezTo>
                  <a:pt x="935627" y="1704"/>
                  <a:pt x="1411453" y="274331"/>
                  <a:pt x="1607880" y="436891"/>
                </a:cubicBezTo>
                <a:cubicBezTo>
                  <a:pt x="1804307" y="599451"/>
                  <a:pt x="1934693" y="780638"/>
                  <a:pt x="1861880" y="975371"/>
                </a:cubicBezTo>
                <a:cubicBezTo>
                  <a:pt x="1789067" y="1170104"/>
                  <a:pt x="1462253" y="1524011"/>
                  <a:pt x="1171000" y="1605291"/>
                </a:cubicBezTo>
                <a:cubicBezTo>
                  <a:pt x="879747" y="1686571"/>
                  <a:pt x="295547" y="1659478"/>
                  <a:pt x="114360" y="1463051"/>
                </a:cubicBezTo>
                <a:cubicBezTo>
                  <a:pt x="-66827" y="1266624"/>
                  <a:pt x="-787" y="670571"/>
                  <a:pt x="94040" y="426731"/>
                </a:cubicBezTo>
                <a:close/>
              </a:path>
            </a:pathLst>
          </a:custGeom>
          <a:solidFill>
            <a:srgbClr val="742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شكل حر: شكل 9">
            <a:extLst>
              <a:ext uri="{FF2B5EF4-FFF2-40B4-BE49-F238E27FC236}">
                <a16:creationId xmlns:a16="http://schemas.microsoft.com/office/drawing/2014/main" id="{2AEEF5BE-C344-4D57-9215-C0F1E4A8EF06}"/>
              </a:ext>
            </a:extLst>
          </p:cNvPr>
          <p:cNvSpPr/>
          <p:nvPr/>
        </p:nvSpPr>
        <p:spPr>
          <a:xfrm>
            <a:off x="-104120" y="4902300"/>
            <a:ext cx="1588721" cy="1519990"/>
          </a:xfrm>
          <a:custGeom>
            <a:avLst/>
            <a:gdLst>
              <a:gd name="connsiteX0" fmla="*/ 138294 w 1588721"/>
              <a:gd name="connsiteY0" fmla="*/ 218340 h 1519990"/>
              <a:gd name="connsiteX1" fmla="*/ 849494 w 1588721"/>
              <a:gd name="connsiteY1" fmla="*/ 4980 h 1519990"/>
              <a:gd name="connsiteX2" fmla="*/ 1418454 w 1588721"/>
              <a:gd name="connsiteY2" fmla="*/ 360580 h 1519990"/>
              <a:gd name="connsiteX3" fmla="*/ 1570854 w 1588721"/>
              <a:gd name="connsiteY3" fmla="*/ 1173380 h 1519990"/>
              <a:gd name="connsiteX4" fmla="*/ 1073014 w 1588721"/>
              <a:gd name="connsiteY4" fmla="*/ 1518820 h 1519990"/>
              <a:gd name="connsiteX5" fmla="*/ 87494 w 1588721"/>
              <a:gd name="connsiteY5" fmla="*/ 1071780 h 1519990"/>
              <a:gd name="connsiteX6" fmla="*/ 138294 w 1588721"/>
              <a:gd name="connsiteY6" fmla="*/ 218340 h 151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8721" h="1519990">
                <a:moveTo>
                  <a:pt x="138294" y="218340"/>
                </a:moveTo>
                <a:cubicBezTo>
                  <a:pt x="265294" y="40540"/>
                  <a:pt x="636134" y="-18727"/>
                  <a:pt x="849494" y="4980"/>
                </a:cubicBezTo>
                <a:cubicBezTo>
                  <a:pt x="1062854" y="28687"/>
                  <a:pt x="1298227" y="165847"/>
                  <a:pt x="1418454" y="360580"/>
                </a:cubicBezTo>
                <a:cubicBezTo>
                  <a:pt x="1538681" y="555313"/>
                  <a:pt x="1628427" y="980340"/>
                  <a:pt x="1570854" y="1173380"/>
                </a:cubicBezTo>
                <a:cubicBezTo>
                  <a:pt x="1513281" y="1366420"/>
                  <a:pt x="1320241" y="1535753"/>
                  <a:pt x="1073014" y="1518820"/>
                </a:cubicBezTo>
                <a:cubicBezTo>
                  <a:pt x="825787" y="1501887"/>
                  <a:pt x="246667" y="1285140"/>
                  <a:pt x="87494" y="1071780"/>
                </a:cubicBezTo>
                <a:cubicBezTo>
                  <a:pt x="-71679" y="858420"/>
                  <a:pt x="11294" y="396140"/>
                  <a:pt x="138294" y="218340"/>
                </a:cubicBezTo>
                <a:close/>
              </a:path>
            </a:pathLst>
          </a:custGeom>
          <a:solidFill>
            <a:srgbClr val="FFE59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شكل حر: شكل 16">
            <a:extLst>
              <a:ext uri="{FF2B5EF4-FFF2-40B4-BE49-F238E27FC236}">
                <a16:creationId xmlns:a16="http://schemas.microsoft.com/office/drawing/2014/main" id="{917C632E-2C3C-4FAB-925C-610217C97062}"/>
              </a:ext>
            </a:extLst>
          </p:cNvPr>
          <p:cNvSpPr/>
          <p:nvPr/>
        </p:nvSpPr>
        <p:spPr>
          <a:xfrm rot="2443668">
            <a:off x="9350753" y="521092"/>
            <a:ext cx="1580905" cy="770066"/>
          </a:xfrm>
          <a:custGeom>
            <a:avLst/>
            <a:gdLst>
              <a:gd name="connsiteX0" fmla="*/ 3070860 w 3070860"/>
              <a:gd name="connsiteY0" fmla="*/ 127719 h 1157598"/>
              <a:gd name="connsiteX1" fmla="*/ 2034540 w 3070860"/>
              <a:gd name="connsiteY1" fmla="*/ 74379 h 1157598"/>
              <a:gd name="connsiteX2" fmla="*/ 2103120 w 3070860"/>
              <a:gd name="connsiteY2" fmla="*/ 1011639 h 1157598"/>
              <a:gd name="connsiteX3" fmla="*/ 2263140 w 3070860"/>
              <a:gd name="connsiteY3" fmla="*/ 661119 h 1157598"/>
              <a:gd name="connsiteX4" fmla="*/ 1424940 w 3070860"/>
              <a:gd name="connsiteY4" fmla="*/ 310599 h 1157598"/>
              <a:gd name="connsiteX5" fmla="*/ 1181100 w 3070860"/>
              <a:gd name="connsiteY5" fmla="*/ 1049739 h 1157598"/>
              <a:gd name="connsiteX6" fmla="*/ 1493520 w 3070860"/>
              <a:gd name="connsiteY6" fmla="*/ 1019259 h 1157598"/>
              <a:gd name="connsiteX7" fmla="*/ 624840 w 3070860"/>
              <a:gd name="connsiteY7" fmla="*/ 493479 h 1157598"/>
              <a:gd name="connsiteX8" fmla="*/ 373380 w 3070860"/>
              <a:gd name="connsiteY8" fmla="*/ 1141179 h 1157598"/>
              <a:gd name="connsiteX9" fmla="*/ 518160 w 3070860"/>
              <a:gd name="connsiteY9" fmla="*/ 935439 h 1157598"/>
              <a:gd name="connsiteX10" fmla="*/ 0 w 3070860"/>
              <a:gd name="connsiteY10" fmla="*/ 623019 h 1157598"/>
              <a:gd name="connsiteX0" fmla="*/ 3070860 w 3070860"/>
              <a:gd name="connsiteY0" fmla="*/ 213527 h 1243406"/>
              <a:gd name="connsiteX1" fmla="*/ 2034540 w 3070860"/>
              <a:gd name="connsiteY1" fmla="*/ 160187 h 1243406"/>
              <a:gd name="connsiteX2" fmla="*/ 2103120 w 3070860"/>
              <a:gd name="connsiteY2" fmla="*/ 1097447 h 1243406"/>
              <a:gd name="connsiteX3" fmla="*/ 2263140 w 3070860"/>
              <a:gd name="connsiteY3" fmla="*/ 746927 h 1243406"/>
              <a:gd name="connsiteX4" fmla="*/ 1424940 w 3070860"/>
              <a:gd name="connsiteY4" fmla="*/ 396407 h 1243406"/>
              <a:gd name="connsiteX5" fmla="*/ 1181100 w 3070860"/>
              <a:gd name="connsiteY5" fmla="*/ 1135547 h 1243406"/>
              <a:gd name="connsiteX6" fmla="*/ 1493520 w 3070860"/>
              <a:gd name="connsiteY6" fmla="*/ 1105067 h 1243406"/>
              <a:gd name="connsiteX7" fmla="*/ 624840 w 3070860"/>
              <a:gd name="connsiteY7" fmla="*/ 579287 h 1243406"/>
              <a:gd name="connsiteX8" fmla="*/ 373380 w 3070860"/>
              <a:gd name="connsiteY8" fmla="*/ 1226987 h 1243406"/>
              <a:gd name="connsiteX9" fmla="*/ 518160 w 3070860"/>
              <a:gd name="connsiteY9" fmla="*/ 1021247 h 1243406"/>
              <a:gd name="connsiteX10" fmla="*/ 0 w 3070860"/>
              <a:gd name="connsiteY10" fmla="*/ 708827 h 1243406"/>
              <a:gd name="connsiteX0" fmla="*/ 3070860 w 3070860"/>
              <a:gd name="connsiteY0" fmla="*/ 134897 h 1164776"/>
              <a:gd name="connsiteX1" fmla="*/ 2034540 w 3070860"/>
              <a:gd name="connsiteY1" fmla="*/ 81557 h 1164776"/>
              <a:gd name="connsiteX2" fmla="*/ 2103120 w 3070860"/>
              <a:gd name="connsiteY2" fmla="*/ 1018817 h 1164776"/>
              <a:gd name="connsiteX3" fmla="*/ 2263140 w 3070860"/>
              <a:gd name="connsiteY3" fmla="*/ 668297 h 1164776"/>
              <a:gd name="connsiteX4" fmla="*/ 1424940 w 3070860"/>
              <a:gd name="connsiteY4" fmla="*/ 317777 h 1164776"/>
              <a:gd name="connsiteX5" fmla="*/ 1181100 w 3070860"/>
              <a:gd name="connsiteY5" fmla="*/ 1056917 h 1164776"/>
              <a:gd name="connsiteX6" fmla="*/ 1493520 w 3070860"/>
              <a:gd name="connsiteY6" fmla="*/ 1026437 h 1164776"/>
              <a:gd name="connsiteX7" fmla="*/ 624840 w 3070860"/>
              <a:gd name="connsiteY7" fmla="*/ 500657 h 1164776"/>
              <a:gd name="connsiteX8" fmla="*/ 373380 w 3070860"/>
              <a:gd name="connsiteY8" fmla="*/ 1148357 h 1164776"/>
              <a:gd name="connsiteX9" fmla="*/ 518160 w 3070860"/>
              <a:gd name="connsiteY9" fmla="*/ 942617 h 1164776"/>
              <a:gd name="connsiteX10" fmla="*/ 0 w 3070860"/>
              <a:gd name="connsiteY10" fmla="*/ 630197 h 1164776"/>
              <a:gd name="connsiteX0" fmla="*/ 2905756 w 2905756"/>
              <a:gd name="connsiteY0" fmla="*/ 338713 h 1103362"/>
              <a:gd name="connsiteX1" fmla="*/ 2034540 w 2905756"/>
              <a:gd name="connsiteY1" fmla="*/ 20143 h 1103362"/>
              <a:gd name="connsiteX2" fmla="*/ 2103120 w 2905756"/>
              <a:gd name="connsiteY2" fmla="*/ 957403 h 1103362"/>
              <a:gd name="connsiteX3" fmla="*/ 2263140 w 2905756"/>
              <a:gd name="connsiteY3" fmla="*/ 606883 h 1103362"/>
              <a:gd name="connsiteX4" fmla="*/ 1424940 w 2905756"/>
              <a:gd name="connsiteY4" fmla="*/ 256363 h 1103362"/>
              <a:gd name="connsiteX5" fmla="*/ 1181100 w 2905756"/>
              <a:gd name="connsiteY5" fmla="*/ 995503 h 1103362"/>
              <a:gd name="connsiteX6" fmla="*/ 1493520 w 2905756"/>
              <a:gd name="connsiteY6" fmla="*/ 965023 h 1103362"/>
              <a:gd name="connsiteX7" fmla="*/ 624840 w 2905756"/>
              <a:gd name="connsiteY7" fmla="*/ 439243 h 1103362"/>
              <a:gd name="connsiteX8" fmla="*/ 373380 w 2905756"/>
              <a:gd name="connsiteY8" fmla="*/ 1086943 h 1103362"/>
              <a:gd name="connsiteX9" fmla="*/ 518160 w 2905756"/>
              <a:gd name="connsiteY9" fmla="*/ 881203 h 1103362"/>
              <a:gd name="connsiteX10" fmla="*/ 0 w 2905756"/>
              <a:gd name="connsiteY10" fmla="*/ 568783 h 1103362"/>
              <a:gd name="connsiteX0" fmla="*/ 2905756 w 2905756"/>
              <a:gd name="connsiteY0" fmla="*/ 357838 h 1122487"/>
              <a:gd name="connsiteX1" fmla="*/ 2034540 w 2905756"/>
              <a:gd name="connsiteY1" fmla="*/ 39268 h 1122487"/>
              <a:gd name="connsiteX2" fmla="*/ 2103120 w 2905756"/>
              <a:gd name="connsiteY2" fmla="*/ 976528 h 1122487"/>
              <a:gd name="connsiteX3" fmla="*/ 2263140 w 2905756"/>
              <a:gd name="connsiteY3" fmla="*/ 626008 h 1122487"/>
              <a:gd name="connsiteX4" fmla="*/ 1424940 w 2905756"/>
              <a:gd name="connsiteY4" fmla="*/ 275488 h 1122487"/>
              <a:gd name="connsiteX5" fmla="*/ 1181100 w 2905756"/>
              <a:gd name="connsiteY5" fmla="*/ 1014628 h 1122487"/>
              <a:gd name="connsiteX6" fmla="*/ 1493520 w 2905756"/>
              <a:gd name="connsiteY6" fmla="*/ 984148 h 1122487"/>
              <a:gd name="connsiteX7" fmla="*/ 624840 w 2905756"/>
              <a:gd name="connsiteY7" fmla="*/ 458368 h 1122487"/>
              <a:gd name="connsiteX8" fmla="*/ 373380 w 2905756"/>
              <a:gd name="connsiteY8" fmla="*/ 1106068 h 1122487"/>
              <a:gd name="connsiteX9" fmla="*/ 518160 w 2905756"/>
              <a:gd name="connsiteY9" fmla="*/ 900328 h 1122487"/>
              <a:gd name="connsiteX10" fmla="*/ 0 w 2905756"/>
              <a:gd name="connsiteY10" fmla="*/ 587908 h 1122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5756" h="1147487">
                <a:moveTo>
                  <a:pt x="2905756" y="382838"/>
                </a:moveTo>
                <a:cubicBezTo>
                  <a:pt x="2786887" y="59003"/>
                  <a:pt x="2276442" y="-97198"/>
                  <a:pt x="2034540" y="64268"/>
                </a:cubicBezTo>
                <a:cubicBezTo>
                  <a:pt x="1792638" y="225734"/>
                  <a:pt x="2065020" y="903738"/>
                  <a:pt x="2103120" y="1001528"/>
                </a:cubicBezTo>
                <a:cubicBezTo>
                  <a:pt x="2141220" y="1099318"/>
                  <a:pt x="2376170" y="767848"/>
                  <a:pt x="2263140" y="651008"/>
                </a:cubicBezTo>
                <a:cubicBezTo>
                  <a:pt x="2150110" y="534168"/>
                  <a:pt x="1725490" y="157961"/>
                  <a:pt x="1424940" y="300488"/>
                </a:cubicBezTo>
                <a:cubicBezTo>
                  <a:pt x="1124390" y="443015"/>
                  <a:pt x="1169670" y="921518"/>
                  <a:pt x="1181100" y="1039628"/>
                </a:cubicBezTo>
                <a:cubicBezTo>
                  <a:pt x="1192530" y="1157738"/>
                  <a:pt x="1586230" y="1101858"/>
                  <a:pt x="1493520" y="1009148"/>
                </a:cubicBezTo>
                <a:cubicBezTo>
                  <a:pt x="1400810" y="916438"/>
                  <a:pt x="929428" y="446681"/>
                  <a:pt x="624840" y="483368"/>
                </a:cubicBezTo>
                <a:cubicBezTo>
                  <a:pt x="320252" y="520055"/>
                  <a:pt x="391160" y="1057408"/>
                  <a:pt x="373380" y="1131068"/>
                </a:cubicBezTo>
                <a:cubicBezTo>
                  <a:pt x="355600" y="1204728"/>
                  <a:pt x="580390" y="1011688"/>
                  <a:pt x="518160" y="925328"/>
                </a:cubicBezTo>
                <a:cubicBezTo>
                  <a:pt x="455930" y="838968"/>
                  <a:pt x="227965" y="725938"/>
                  <a:pt x="0" y="612908"/>
                </a:cubicBezTo>
              </a:path>
            </a:pathLst>
          </a:custGeom>
          <a:noFill/>
          <a:ln w="38100">
            <a:solidFill>
              <a:srgbClr val="742C6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شكل حر: شكل 17">
            <a:extLst>
              <a:ext uri="{FF2B5EF4-FFF2-40B4-BE49-F238E27FC236}">
                <a16:creationId xmlns:a16="http://schemas.microsoft.com/office/drawing/2014/main" id="{6BD793D1-B608-45E1-8D77-DB2D96521206}"/>
              </a:ext>
            </a:extLst>
          </p:cNvPr>
          <p:cNvSpPr/>
          <p:nvPr/>
        </p:nvSpPr>
        <p:spPr>
          <a:xfrm rot="19486583">
            <a:off x="10384436" y="5660713"/>
            <a:ext cx="728439" cy="770066"/>
          </a:xfrm>
          <a:custGeom>
            <a:avLst/>
            <a:gdLst>
              <a:gd name="connsiteX0" fmla="*/ 3070860 w 3070860"/>
              <a:gd name="connsiteY0" fmla="*/ 127719 h 1157598"/>
              <a:gd name="connsiteX1" fmla="*/ 2034540 w 3070860"/>
              <a:gd name="connsiteY1" fmla="*/ 74379 h 1157598"/>
              <a:gd name="connsiteX2" fmla="*/ 2103120 w 3070860"/>
              <a:gd name="connsiteY2" fmla="*/ 1011639 h 1157598"/>
              <a:gd name="connsiteX3" fmla="*/ 2263140 w 3070860"/>
              <a:gd name="connsiteY3" fmla="*/ 661119 h 1157598"/>
              <a:gd name="connsiteX4" fmla="*/ 1424940 w 3070860"/>
              <a:gd name="connsiteY4" fmla="*/ 310599 h 1157598"/>
              <a:gd name="connsiteX5" fmla="*/ 1181100 w 3070860"/>
              <a:gd name="connsiteY5" fmla="*/ 1049739 h 1157598"/>
              <a:gd name="connsiteX6" fmla="*/ 1493520 w 3070860"/>
              <a:gd name="connsiteY6" fmla="*/ 1019259 h 1157598"/>
              <a:gd name="connsiteX7" fmla="*/ 624840 w 3070860"/>
              <a:gd name="connsiteY7" fmla="*/ 493479 h 1157598"/>
              <a:gd name="connsiteX8" fmla="*/ 373380 w 3070860"/>
              <a:gd name="connsiteY8" fmla="*/ 1141179 h 1157598"/>
              <a:gd name="connsiteX9" fmla="*/ 518160 w 3070860"/>
              <a:gd name="connsiteY9" fmla="*/ 935439 h 1157598"/>
              <a:gd name="connsiteX10" fmla="*/ 0 w 3070860"/>
              <a:gd name="connsiteY10" fmla="*/ 623019 h 1157598"/>
              <a:gd name="connsiteX0" fmla="*/ 3070860 w 3070860"/>
              <a:gd name="connsiteY0" fmla="*/ 213527 h 1243406"/>
              <a:gd name="connsiteX1" fmla="*/ 2034540 w 3070860"/>
              <a:gd name="connsiteY1" fmla="*/ 160187 h 1243406"/>
              <a:gd name="connsiteX2" fmla="*/ 2103120 w 3070860"/>
              <a:gd name="connsiteY2" fmla="*/ 1097447 h 1243406"/>
              <a:gd name="connsiteX3" fmla="*/ 2263140 w 3070860"/>
              <a:gd name="connsiteY3" fmla="*/ 746927 h 1243406"/>
              <a:gd name="connsiteX4" fmla="*/ 1424940 w 3070860"/>
              <a:gd name="connsiteY4" fmla="*/ 396407 h 1243406"/>
              <a:gd name="connsiteX5" fmla="*/ 1181100 w 3070860"/>
              <a:gd name="connsiteY5" fmla="*/ 1135547 h 1243406"/>
              <a:gd name="connsiteX6" fmla="*/ 1493520 w 3070860"/>
              <a:gd name="connsiteY6" fmla="*/ 1105067 h 1243406"/>
              <a:gd name="connsiteX7" fmla="*/ 624840 w 3070860"/>
              <a:gd name="connsiteY7" fmla="*/ 579287 h 1243406"/>
              <a:gd name="connsiteX8" fmla="*/ 373380 w 3070860"/>
              <a:gd name="connsiteY8" fmla="*/ 1226987 h 1243406"/>
              <a:gd name="connsiteX9" fmla="*/ 518160 w 3070860"/>
              <a:gd name="connsiteY9" fmla="*/ 1021247 h 1243406"/>
              <a:gd name="connsiteX10" fmla="*/ 0 w 3070860"/>
              <a:gd name="connsiteY10" fmla="*/ 708827 h 1243406"/>
              <a:gd name="connsiteX0" fmla="*/ 3070860 w 3070860"/>
              <a:gd name="connsiteY0" fmla="*/ 134897 h 1164776"/>
              <a:gd name="connsiteX1" fmla="*/ 2034540 w 3070860"/>
              <a:gd name="connsiteY1" fmla="*/ 81557 h 1164776"/>
              <a:gd name="connsiteX2" fmla="*/ 2103120 w 3070860"/>
              <a:gd name="connsiteY2" fmla="*/ 1018817 h 1164776"/>
              <a:gd name="connsiteX3" fmla="*/ 2263140 w 3070860"/>
              <a:gd name="connsiteY3" fmla="*/ 668297 h 1164776"/>
              <a:gd name="connsiteX4" fmla="*/ 1424940 w 3070860"/>
              <a:gd name="connsiteY4" fmla="*/ 317777 h 1164776"/>
              <a:gd name="connsiteX5" fmla="*/ 1181100 w 3070860"/>
              <a:gd name="connsiteY5" fmla="*/ 1056917 h 1164776"/>
              <a:gd name="connsiteX6" fmla="*/ 1493520 w 3070860"/>
              <a:gd name="connsiteY6" fmla="*/ 1026437 h 1164776"/>
              <a:gd name="connsiteX7" fmla="*/ 624840 w 3070860"/>
              <a:gd name="connsiteY7" fmla="*/ 500657 h 1164776"/>
              <a:gd name="connsiteX8" fmla="*/ 373380 w 3070860"/>
              <a:gd name="connsiteY8" fmla="*/ 1148357 h 1164776"/>
              <a:gd name="connsiteX9" fmla="*/ 518160 w 3070860"/>
              <a:gd name="connsiteY9" fmla="*/ 942617 h 1164776"/>
              <a:gd name="connsiteX10" fmla="*/ 0 w 3070860"/>
              <a:gd name="connsiteY10" fmla="*/ 630197 h 1164776"/>
              <a:gd name="connsiteX0" fmla="*/ 2905756 w 2905756"/>
              <a:gd name="connsiteY0" fmla="*/ 338713 h 1103362"/>
              <a:gd name="connsiteX1" fmla="*/ 2034540 w 2905756"/>
              <a:gd name="connsiteY1" fmla="*/ 20143 h 1103362"/>
              <a:gd name="connsiteX2" fmla="*/ 2103120 w 2905756"/>
              <a:gd name="connsiteY2" fmla="*/ 957403 h 1103362"/>
              <a:gd name="connsiteX3" fmla="*/ 2263140 w 2905756"/>
              <a:gd name="connsiteY3" fmla="*/ 606883 h 1103362"/>
              <a:gd name="connsiteX4" fmla="*/ 1424940 w 2905756"/>
              <a:gd name="connsiteY4" fmla="*/ 256363 h 1103362"/>
              <a:gd name="connsiteX5" fmla="*/ 1181100 w 2905756"/>
              <a:gd name="connsiteY5" fmla="*/ 995503 h 1103362"/>
              <a:gd name="connsiteX6" fmla="*/ 1493520 w 2905756"/>
              <a:gd name="connsiteY6" fmla="*/ 965023 h 1103362"/>
              <a:gd name="connsiteX7" fmla="*/ 624840 w 2905756"/>
              <a:gd name="connsiteY7" fmla="*/ 439243 h 1103362"/>
              <a:gd name="connsiteX8" fmla="*/ 373380 w 2905756"/>
              <a:gd name="connsiteY8" fmla="*/ 1086943 h 1103362"/>
              <a:gd name="connsiteX9" fmla="*/ 518160 w 2905756"/>
              <a:gd name="connsiteY9" fmla="*/ 881203 h 1103362"/>
              <a:gd name="connsiteX10" fmla="*/ 0 w 2905756"/>
              <a:gd name="connsiteY10" fmla="*/ 568783 h 1103362"/>
              <a:gd name="connsiteX0" fmla="*/ 2905756 w 2905756"/>
              <a:gd name="connsiteY0" fmla="*/ 357838 h 1122487"/>
              <a:gd name="connsiteX1" fmla="*/ 2034540 w 2905756"/>
              <a:gd name="connsiteY1" fmla="*/ 39268 h 1122487"/>
              <a:gd name="connsiteX2" fmla="*/ 2103120 w 2905756"/>
              <a:gd name="connsiteY2" fmla="*/ 976528 h 1122487"/>
              <a:gd name="connsiteX3" fmla="*/ 2263140 w 2905756"/>
              <a:gd name="connsiteY3" fmla="*/ 626008 h 1122487"/>
              <a:gd name="connsiteX4" fmla="*/ 1424940 w 2905756"/>
              <a:gd name="connsiteY4" fmla="*/ 275488 h 1122487"/>
              <a:gd name="connsiteX5" fmla="*/ 1181100 w 2905756"/>
              <a:gd name="connsiteY5" fmla="*/ 1014628 h 1122487"/>
              <a:gd name="connsiteX6" fmla="*/ 1493520 w 2905756"/>
              <a:gd name="connsiteY6" fmla="*/ 984148 h 1122487"/>
              <a:gd name="connsiteX7" fmla="*/ 624840 w 2905756"/>
              <a:gd name="connsiteY7" fmla="*/ 458368 h 1122487"/>
              <a:gd name="connsiteX8" fmla="*/ 373380 w 2905756"/>
              <a:gd name="connsiteY8" fmla="*/ 1106068 h 1122487"/>
              <a:gd name="connsiteX9" fmla="*/ 518160 w 2905756"/>
              <a:gd name="connsiteY9" fmla="*/ 900328 h 1122487"/>
              <a:gd name="connsiteX10" fmla="*/ 0 w 2905756"/>
              <a:gd name="connsiteY10" fmla="*/ 587908 h 1122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5756" h="1147487">
                <a:moveTo>
                  <a:pt x="2905756" y="382838"/>
                </a:moveTo>
                <a:cubicBezTo>
                  <a:pt x="2786887" y="59003"/>
                  <a:pt x="2276442" y="-97198"/>
                  <a:pt x="2034540" y="64268"/>
                </a:cubicBezTo>
                <a:cubicBezTo>
                  <a:pt x="1792638" y="225734"/>
                  <a:pt x="2065020" y="903738"/>
                  <a:pt x="2103120" y="1001528"/>
                </a:cubicBezTo>
                <a:cubicBezTo>
                  <a:pt x="2141220" y="1099318"/>
                  <a:pt x="2376170" y="767848"/>
                  <a:pt x="2263140" y="651008"/>
                </a:cubicBezTo>
                <a:cubicBezTo>
                  <a:pt x="2150110" y="534168"/>
                  <a:pt x="1725490" y="157961"/>
                  <a:pt x="1424940" y="300488"/>
                </a:cubicBezTo>
                <a:cubicBezTo>
                  <a:pt x="1124390" y="443015"/>
                  <a:pt x="1169670" y="921518"/>
                  <a:pt x="1181100" y="1039628"/>
                </a:cubicBezTo>
                <a:cubicBezTo>
                  <a:pt x="1192530" y="1157738"/>
                  <a:pt x="1586230" y="1101858"/>
                  <a:pt x="1493520" y="1009148"/>
                </a:cubicBezTo>
                <a:cubicBezTo>
                  <a:pt x="1400810" y="916438"/>
                  <a:pt x="929428" y="446681"/>
                  <a:pt x="624840" y="483368"/>
                </a:cubicBezTo>
                <a:cubicBezTo>
                  <a:pt x="320252" y="520055"/>
                  <a:pt x="391160" y="1057408"/>
                  <a:pt x="373380" y="1131068"/>
                </a:cubicBezTo>
                <a:cubicBezTo>
                  <a:pt x="355600" y="1204728"/>
                  <a:pt x="580390" y="1011688"/>
                  <a:pt x="518160" y="925328"/>
                </a:cubicBezTo>
                <a:cubicBezTo>
                  <a:pt x="455930" y="838968"/>
                  <a:pt x="227965" y="725938"/>
                  <a:pt x="0" y="612908"/>
                </a:cubicBezTo>
              </a:path>
            </a:pathLst>
          </a:custGeom>
          <a:noFill/>
          <a:ln w="38100">
            <a:solidFill>
              <a:srgbClr val="742C6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9" name="شكل حر: شكل 18">
            <a:extLst>
              <a:ext uri="{FF2B5EF4-FFF2-40B4-BE49-F238E27FC236}">
                <a16:creationId xmlns:a16="http://schemas.microsoft.com/office/drawing/2014/main" id="{64DB9AF5-4CAB-4A48-A3C6-EF59FA4E2DAC}"/>
              </a:ext>
            </a:extLst>
          </p:cNvPr>
          <p:cNvSpPr/>
          <p:nvPr/>
        </p:nvSpPr>
        <p:spPr>
          <a:xfrm rot="14180792">
            <a:off x="535343" y="5695312"/>
            <a:ext cx="1062919" cy="759047"/>
          </a:xfrm>
          <a:custGeom>
            <a:avLst/>
            <a:gdLst>
              <a:gd name="connsiteX0" fmla="*/ 3070860 w 3070860"/>
              <a:gd name="connsiteY0" fmla="*/ 127719 h 1157598"/>
              <a:gd name="connsiteX1" fmla="*/ 2034540 w 3070860"/>
              <a:gd name="connsiteY1" fmla="*/ 74379 h 1157598"/>
              <a:gd name="connsiteX2" fmla="*/ 2103120 w 3070860"/>
              <a:gd name="connsiteY2" fmla="*/ 1011639 h 1157598"/>
              <a:gd name="connsiteX3" fmla="*/ 2263140 w 3070860"/>
              <a:gd name="connsiteY3" fmla="*/ 661119 h 1157598"/>
              <a:gd name="connsiteX4" fmla="*/ 1424940 w 3070860"/>
              <a:gd name="connsiteY4" fmla="*/ 310599 h 1157598"/>
              <a:gd name="connsiteX5" fmla="*/ 1181100 w 3070860"/>
              <a:gd name="connsiteY5" fmla="*/ 1049739 h 1157598"/>
              <a:gd name="connsiteX6" fmla="*/ 1493520 w 3070860"/>
              <a:gd name="connsiteY6" fmla="*/ 1019259 h 1157598"/>
              <a:gd name="connsiteX7" fmla="*/ 624840 w 3070860"/>
              <a:gd name="connsiteY7" fmla="*/ 493479 h 1157598"/>
              <a:gd name="connsiteX8" fmla="*/ 373380 w 3070860"/>
              <a:gd name="connsiteY8" fmla="*/ 1141179 h 1157598"/>
              <a:gd name="connsiteX9" fmla="*/ 518160 w 3070860"/>
              <a:gd name="connsiteY9" fmla="*/ 935439 h 1157598"/>
              <a:gd name="connsiteX10" fmla="*/ 0 w 3070860"/>
              <a:gd name="connsiteY10" fmla="*/ 623019 h 1157598"/>
              <a:gd name="connsiteX0" fmla="*/ 3070860 w 3070860"/>
              <a:gd name="connsiteY0" fmla="*/ 213527 h 1243406"/>
              <a:gd name="connsiteX1" fmla="*/ 2034540 w 3070860"/>
              <a:gd name="connsiteY1" fmla="*/ 160187 h 1243406"/>
              <a:gd name="connsiteX2" fmla="*/ 2103120 w 3070860"/>
              <a:gd name="connsiteY2" fmla="*/ 1097447 h 1243406"/>
              <a:gd name="connsiteX3" fmla="*/ 2263140 w 3070860"/>
              <a:gd name="connsiteY3" fmla="*/ 746927 h 1243406"/>
              <a:gd name="connsiteX4" fmla="*/ 1424940 w 3070860"/>
              <a:gd name="connsiteY4" fmla="*/ 396407 h 1243406"/>
              <a:gd name="connsiteX5" fmla="*/ 1181100 w 3070860"/>
              <a:gd name="connsiteY5" fmla="*/ 1135547 h 1243406"/>
              <a:gd name="connsiteX6" fmla="*/ 1493520 w 3070860"/>
              <a:gd name="connsiteY6" fmla="*/ 1105067 h 1243406"/>
              <a:gd name="connsiteX7" fmla="*/ 624840 w 3070860"/>
              <a:gd name="connsiteY7" fmla="*/ 579287 h 1243406"/>
              <a:gd name="connsiteX8" fmla="*/ 373380 w 3070860"/>
              <a:gd name="connsiteY8" fmla="*/ 1226987 h 1243406"/>
              <a:gd name="connsiteX9" fmla="*/ 518160 w 3070860"/>
              <a:gd name="connsiteY9" fmla="*/ 1021247 h 1243406"/>
              <a:gd name="connsiteX10" fmla="*/ 0 w 3070860"/>
              <a:gd name="connsiteY10" fmla="*/ 708827 h 1243406"/>
              <a:gd name="connsiteX0" fmla="*/ 3070860 w 3070860"/>
              <a:gd name="connsiteY0" fmla="*/ 134897 h 1164776"/>
              <a:gd name="connsiteX1" fmla="*/ 2034540 w 3070860"/>
              <a:gd name="connsiteY1" fmla="*/ 81557 h 1164776"/>
              <a:gd name="connsiteX2" fmla="*/ 2103120 w 3070860"/>
              <a:gd name="connsiteY2" fmla="*/ 1018817 h 1164776"/>
              <a:gd name="connsiteX3" fmla="*/ 2263140 w 3070860"/>
              <a:gd name="connsiteY3" fmla="*/ 668297 h 1164776"/>
              <a:gd name="connsiteX4" fmla="*/ 1424940 w 3070860"/>
              <a:gd name="connsiteY4" fmla="*/ 317777 h 1164776"/>
              <a:gd name="connsiteX5" fmla="*/ 1181100 w 3070860"/>
              <a:gd name="connsiteY5" fmla="*/ 1056917 h 1164776"/>
              <a:gd name="connsiteX6" fmla="*/ 1493520 w 3070860"/>
              <a:gd name="connsiteY6" fmla="*/ 1026437 h 1164776"/>
              <a:gd name="connsiteX7" fmla="*/ 624840 w 3070860"/>
              <a:gd name="connsiteY7" fmla="*/ 500657 h 1164776"/>
              <a:gd name="connsiteX8" fmla="*/ 373380 w 3070860"/>
              <a:gd name="connsiteY8" fmla="*/ 1148357 h 1164776"/>
              <a:gd name="connsiteX9" fmla="*/ 518160 w 3070860"/>
              <a:gd name="connsiteY9" fmla="*/ 942617 h 1164776"/>
              <a:gd name="connsiteX10" fmla="*/ 0 w 3070860"/>
              <a:gd name="connsiteY10" fmla="*/ 630197 h 1164776"/>
              <a:gd name="connsiteX0" fmla="*/ 2905756 w 2905756"/>
              <a:gd name="connsiteY0" fmla="*/ 338713 h 1103362"/>
              <a:gd name="connsiteX1" fmla="*/ 2034540 w 2905756"/>
              <a:gd name="connsiteY1" fmla="*/ 20143 h 1103362"/>
              <a:gd name="connsiteX2" fmla="*/ 2103120 w 2905756"/>
              <a:gd name="connsiteY2" fmla="*/ 957403 h 1103362"/>
              <a:gd name="connsiteX3" fmla="*/ 2263140 w 2905756"/>
              <a:gd name="connsiteY3" fmla="*/ 606883 h 1103362"/>
              <a:gd name="connsiteX4" fmla="*/ 1424940 w 2905756"/>
              <a:gd name="connsiteY4" fmla="*/ 256363 h 1103362"/>
              <a:gd name="connsiteX5" fmla="*/ 1181100 w 2905756"/>
              <a:gd name="connsiteY5" fmla="*/ 995503 h 1103362"/>
              <a:gd name="connsiteX6" fmla="*/ 1493520 w 2905756"/>
              <a:gd name="connsiteY6" fmla="*/ 965023 h 1103362"/>
              <a:gd name="connsiteX7" fmla="*/ 624840 w 2905756"/>
              <a:gd name="connsiteY7" fmla="*/ 439243 h 1103362"/>
              <a:gd name="connsiteX8" fmla="*/ 373380 w 2905756"/>
              <a:gd name="connsiteY8" fmla="*/ 1086943 h 1103362"/>
              <a:gd name="connsiteX9" fmla="*/ 518160 w 2905756"/>
              <a:gd name="connsiteY9" fmla="*/ 881203 h 1103362"/>
              <a:gd name="connsiteX10" fmla="*/ 0 w 2905756"/>
              <a:gd name="connsiteY10" fmla="*/ 568783 h 1103362"/>
              <a:gd name="connsiteX0" fmla="*/ 2905756 w 2905756"/>
              <a:gd name="connsiteY0" fmla="*/ 357838 h 1122487"/>
              <a:gd name="connsiteX1" fmla="*/ 2034540 w 2905756"/>
              <a:gd name="connsiteY1" fmla="*/ 39268 h 1122487"/>
              <a:gd name="connsiteX2" fmla="*/ 2103120 w 2905756"/>
              <a:gd name="connsiteY2" fmla="*/ 976528 h 1122487"/>
              <a:gd name="connsiteX3" fmla="*/ 2263140 w 2905756"/>
              <a:gd name="connsiteY3" fmla="*/ 626008 h 1122487"/>
              <a:gd name="connsiteX4" fmla="*/ 1424940 w 2905756"/>
              <a:gd name="connsiteY4" fmla="*/ 275488 h 1122487"/>
              <a:gd name="connsiteX5" fmla="*/ 1181100 w 2905756"/>
              <a:gd name="connsiteY5" fmla="*/ 1014628 h 1122487"/>
              <a:gd name="connsiteX6" fmla="*/ 1493520 w 2905756"/>
              <a:gd name="connsiteY6" fmla="*/ 984148 h 1122487"/>
              <a:gd name="connsiteX7" fmla="*/ 624840 w 2905756"/>
              <a:gd name="connsiteY7" fmla="*/ 458368 h 1122487"/>
              <a:gd name="connsiteX8" fmla="*/ 373380 w 2905756"/>
              <a:gd name="connsiteY8" fmla="*/ 1106068 h 1122487"/>
              <a:gd name="connsiteX9" fmla="*/ 518160 w 2905756"/>
              <a:gd name="connsiteY9" fmla="*/ 900328 h 1122487"/>
              <a:gd name="connsiteX10" fmla="*/ 0 w 2905756"/>
              <a:gd name="connsiteY10" fmla="*/ 587908 h 1122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533382 w 2533382"/>
              <a:gd name="connsiteY0" fmla="*/ 382838 h 1147487"/>
              <a:gd name="connsiteX1" fmla="*/ 1662166 w 2533382"/>
              <a:gd name="connsiteY1" fmla="*/ 64268 h 1147487"/>
              <a:gd name="connsiteX2" fmla="*/ 1730746 w 2533382"/>
              <a:gd name="connsiteY2" fmla="*/ 1001528 h 1147487"/>
              <a:gd name="connsiteX3" fmla="*/ 1890766 w 2533382"/>
              <a:gd name="connsiteY3" fmla="*/ 651008 h 1147487"/>
              <a:gd name="connsiteX4" fmla="*/ 1052566 w 2533382"/>
              <a:gd name="connsiteY4" fmla="*/ 300488 h 1147487"/>
              <a:gd name="connsiteX5" fmla="*/ 808726 w 2533382"/>
              <a:gd name="connsiteY5" fmla="*/ 1039628 h 1147487"/>
              <a:gd name="connsiteX6" fmla="*/ 1121146 w 2533382"/>
              <a:gd name="connsiteY6" fmla="*/ 1009148 h 1147487"/>
              <a:gd name="connsiteX7" fmla="*/ 252466 w 2533382"/>
              <a:gd name="connsiteY7" fmla="*/ 483368 h 1147487"/>
              <a:gd name="connsiteX8" fmla="*/ 1006 w 2533382"/>
              <a:gd name="connsiteY8" fmla="*/ 1131068 h 1147487"/>
              <a:gd name="connsiteX9" fmla="*/ 145786 w 2533382"/>
              <a:gd name="connsiteY9" fmla="*/ 925328 h 1147487"/>
              <a:gd name="connsiteX0" fmla="*/ 2532377 w 2532377"/>
              <a:gd name="connsiteY0" fmla="*/ 382838 h 1131067"/>
              <a:gd name="connsiteX1" fmla="*/ 1661161 w 2532377"/>
              <a:gd name="connsiteY1" fmla="*/ 64268 h 1131067"/>
              <a:gd name="connsiteX2" fmla="*/ 1729741 w 2532377"/>
              <a:gd name="connsiteY2" fmla="*/ 1001528 h 1131067"/>
              <a:gd name="connsiteX3" fmla="*/ 1889761 w 2532377"/>
              <a:gd name="connsiteY3" fmla="*/ 651008 h 1131067"/>
              <a:gd name="connsiteX4" fmla="*/ 1051561 w 2532377"/>
              <a:gd name="connsiteY4" fmla="*/ 300488 h 1131067"/>
              <a:gd name="connsiteX5" fmla="*/ 807721 w 2532377"/>
              <a:gd name="connsiteY5" fmla="*/ 1039628 h 1131067"/>
              <a:gd name="connsiteX6" fmla="*/ 1120141 w 2532377"/>
              <a:gd name="connsiteY6" fmla="*/ 1009148 h 1131067"/>
              <a:gd name="connsiteX7" fmla="*/ 251461 w 2532377"/>
              <a:gd name="connsiteY7" fmla="*/ 483368 h 1131067"/>
              <a:gd name="connsiteX8" fmla="*/ 1 w 2532377"/>
              <a:gd name="connsiteY8" fmla="*/ 1131068 h 113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2377" h="1131067">
                <a:moveTo>
                  <a:pt x="2532377" y="382838"/>
                </a:moveTo>
                <a:cubicBezTo>
                  <a:pt x="2413508" y="59003"/>
                  <a:pt x="1903063" y="-97198"/>
                  <a:pt x="1661161" y="64268"/>
                </a:cubicBezTo>
                <a:cubicBezTo>
                  <a:pt x="1419259" y="225734"/>
                  <a:pt x="1691641" y="903738"/>
                  <a:pt x="1729741" y="1001528"/>
                </a:cubicBezTo>
                <a:cubicBezTo>
                  <a:pt x="1767841" y="1099318"/>
                  <a:pt x="2002791" y="767848"/>
                  <a:pt x="1889761" y="651008"/>
                </a:cubicBezTo>
                <a:cubicBezTo>
                  <a:pt x="1776731" y="534168"/>
                  <a:pt x="1352111" y="157961"/>
                  <a:pt x="1051561" y="300488"/>
                </a:cubicBezTo>
                <a:cubicBezTo>
                  <a:pt x="751011" y="443015"/>
                  <a:pt x="796291" y="921518"/>
                  <a:pt x="807721" y="1039628"/>
                </a:cubicBezTo>
                <a:cubicBezTo>
                  <a:pt x="819151" y="1157738"/>
                  <a:pt x="1212851" y="1101858"/>
                  <a:pt x="1120141" y="1009148"/>
                </a:cubicBezTo>
                <a:cubicBezTo>
                  <a:pt x="1027431" y="916438"/>
                  <a:pt x="556049" y="446681"/>
                  <a:pt x="251461" y="483368"/>
                </a:cubicBezTo>
                <a:cubicBezTo>
                  <a:pt x="-53127" y="520055"/>
                  <a:pt x="17781" y="1057408"/>
                  <a:pt x="1" y="1131068"/>
                </a:cubicBezTo>
              </a:path>
            </a:pathLst>
          </a:custGeom>
          <a:noFill/>
          <a:ln w="38100">
            <a:solidFill>
              <a:srgbClr val="742C6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ستطيل: زوايا مستديرة 12">
            <a:extLst>
              <a:ext uri="{FF2B5EF4-FFF2-40B4-BE49-F238E27FC236}">
                <a16:creationId xmlns:a16="http://schemas.microsoft.com/office/drawing/2014/main" id="{10953DA8-2034-4987-84AE-99F02925F3DA}"/>
              </a:ext>
            </a:extLst>
          </p:cNvPr>
          <p:cNvSpPr/>
          <p:nvPr/>
        </p:nvSpPr>
        <p:spPr>
          <a:xfrm>
            <a:off x="4174836" y="888677"/>
            <a:ext cx="5104964" cy="4866414"/>
          </a:xfrm>
          <a:prstGeom prst="roundRect">
            <a:avLst>
              <a:gd name="adj" fmla="val 3595"/>
            </a:avLst>
          </a:prstGeom>
          <a:solidFill>
            <a:srgbClr val="FFFCF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33" name="مجموعة 32">
            <a:extLst>
              <a:ext uri="{FF2B5EF4-FFF2-40B4-BE49-F238E27FC236}">
                <a16:creationId xmlns:a16="http://schemas.microsoft.com/office/drawing/2014/main" id="{F2EF4DB0-3FEF-4DCD-86E8-B0C244D52BEF}"/>
              </a:ext>
            </a:extLst>
          </p:cNvPr>
          <p:cNvGrpSpPr/>
          <p:nvPr/>
        </p:nvGrpSpPr>
        <p:grpSpPr>
          <a:xfrm>
            <a:off x="6139089" y="1136073"/>
            <a:ext cx="1201812" cy="1149820"/>
            <a:chOff x="6206165" y="1466372"/>
            <a:chExt cx="991734" cy="948830"/>
          </a:xfrm>
        </p:grpSpPr>
        <p:sp>
          <p:nvSpPr>
            <p:cNvPr id="20" name="شكل حر: شكل 19">
              <a:extLst>
                <a:ext uri="{FF2B5EF4-FFF2-40B4-BE49-F238E27FC236}">
                  <a16:creationId xmlns:a16="http://schemas.microsoft.com/office/drawing/2014/main" id="{DDB83184-C0F0-4D85-91C8-9C410CE836B1}"/>
                </a:ext>
              </a:extLst>
            </p:cNvPr>
            <p:cNvSpPr/>
            <p:nvPr/>
          </p:nvSpPr>
          <p:spPr>
            <a:xfrm>
              <a:off x="6206165" y="1466372"/>
              <a:ext cx="991734" cy="948830"/>
            </a:xfrm>
            <a:custGeom>
              <a:avLst/>
              <a:gdLst>
                <a:gd name="connsiteX0" fmla="*/ 138294 w 1588721"/>
                <a:gd name="connsiteY0" fmla="*/ 218340 h 1519990"/>
                <a:gd name="connsiteX1" fmla="*/ 849494 w 1588721"/>
                <a:gd name="connsiteY1" fmla="*/ 4980 h 1519990"/>
                <a:gd name="connsiteX2" fmla="*/ 1418454 w 1588721"/>
                <a:gd name="connsiteY2" fmla="*/ 360580 h 1519990"/>
                <a:gd name="connsiteX3" fmla="*/ 1570854 w 1588721"/>
                <a:gd name="connsiteY3" fmla="*/ 1173380 h 1519990"/>
                <a:gd name="connsiteX4" fmla="*/ 1073014 w 1588721"/>
                <a:gd name="connsiteY4" fmla="*/ 1518820 h 1519990"/>
                <a:gd name="connsiteX5" fmla="*/ 87494 w 1588721"/>
                <a:gd name="connsiteY5" fmla="*/ 1071780 h 1519990"/>
                <a:gd name="connsiteX6" fmla="*/ 138294 w 1588721"/>
                <a:gd name="connsiteY6" fmla="*/ 218340 h 151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8721" h="1519990">
                  <a:moveTo>
                    <a:pt x="138294" y="218340"/>
                  </a:moveTo>
                  <a:cubicBezTo>
                    <a:pt x="265294" y="40540"/>
                    <a:pt x="636134" y="-18727"/>
                    <a:pt x="849494" y="4980"/>
                  </a:cubicBezTo>
                  <a:cubicBezTo>
                    <a:pt x="1062854" y="28687"/>
                    <a:pt x="1298227" y="165847"/>
                    <a:pt x="1418454" y="360580"/>
                  </a:cubicBezTo>
                  <a:cubicBezTo>
                    <a:pt x="1538681" y="555313"/>
                    <a:pt x="1628427" y="980340"/>
                    <a:pt x="1570854" y="1173380"/>
                  </a:cubicBezTo>
                  <a:cubicBezTo>
                    <a:pt x="1513281" y="1366420"/>
                    <a:pt x="1320241" y="1535753"/>
                    <a:pt x="1073014" y="1518820"/>
                  </a:cubicBezTo>
                  <a:cubicBezTo>
                    <a:pt x="825787" y="1501887"/>
                    <a:pt x="246667" y="1285140"/>
                    <a:pt x="87494" y="1071780"/>
                  </a:cubicBezTo>
                  <a:cubicBezTo>
                    <a:pt x="-71679" y="858420"/>
                    <a:pt x="11294" y="396140"/>
                    <a:pt x="138294" y="218340"/>
                  </a:cubicBezTo>
                  <a:close/>
                </a:path>
              </a:pathLst>
            </a:custGeom>
            <a:solidFill>
              <a:srgbClr val="FFE59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6" name="رسم 25" descr="ساعة رملية 30% مع تعبئة خالصة">
              <a:extLst>
                <a:ext uri="{FF2B5EF4-FFF2-40B4-BE49-F238E27FC236}">
                  <a16:creationId xmlns:a16="http://schemas.microsoft.com/office/drawing/2014/main" id="{D39E9CA6-8601-44E5-8E04-B80227C301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56218" y="1710112"/>
              <a:ext cx="472720" cy="472720"/>
            </a:xfrm>
            <a:prstGeom prst="rect">
              <a:avLst/>
            </a:prstGeom>
          </p:spPr>
        </p:pic>
      </p:grpSp>
      <p:sp>
        <p:nvSpPr>
          <p:cNvPr id="31" name="مربع نص 30">
            <a:extLst>
              <a:ext uri="{FF2B5EF4-FFF2-40B4-BE49-F238E27FC236}">
                <a16:creationId xmlns:a16="http://schemas.microsoft.com/office/drawing/2014/main" id="{1AF59666-C334-4C56-8EB4-11CEFD4F12F8}"/>
              </a:ext>
            </a:extLst>
          </p:cNvPr>
          <p:cNvSpPr txBox="1"/>
          <p:nvPr/>
        </p:nvSpPr>
        <p:spPr>
          <a:xfrm>
            <a:off x="5740400" y="3029170"/>
            <a:ext cx="3242887" cy="2092881"/>
          </a:xfrm>
          <a:prstGeom prst="rect">
            <a:avLst/>
          </a:prstGeom>
          <a:noFill/>
        </p:spPr>
        <p:txBody>
          <a:bodyPr wrap="square">
            <a:spAutoFit/>
          </a:bodyPr>
          <a:lstStyle/>
          <a:p>
            <a:pPr>
              <a:lnSpc>
                <a:spcPct val="130000"/>
              </a:lnSpc>
            </a:pPr>
            <a:r>
              <a:rPr lang="ar-SA" sz="2000" dirty="0">
                <a:solidFill>
                  <a:srgbClr val="742C62"/>
                </a:solidFill>
              </a:rPr>
              <a:t>ينبغي أن يتجنّب الشخص لأنّها تخلق بيئة غير مناسبة تؤدّي في النهاية إلى عدم التمكّن من إتمام المهام التي يُريد تحقيقها؛ لذلك لا بدّ من تنظيم ملفات العمل بشكلٍ مناسبٍ</a:t>
            </a:r>
          </a:p>
        </p:txBody>
      </p:sp>
      <p:grpSp>
        <p:nvGrpSpPr>
          <p:cNvPr id="2" name="مجموعة 1">
            <a:extLst>
              <a:ext uri="{FF2B5EF4-FFF2-40B4-BE49-F238E27FC236}">
                <a16:creationId xmlns:a16="http://schemas.microsoft.com/office/drawing/2014/main" id="{AD44B71B-83C2-427A-99B0-46DF67158449}"/>
              </a:ext>
            </a:extLst>
          </p:cNvPr>
          <p:cNvGrpSpPr/>
          <p:nvPr/>
        </p:nvGrpSpPr>
        <p:grpSpPr>
          <a:xfrm>
            <a:off x="1911928" y="4480342"/>
            <a:ext cx="1874982" cy="1787366"/>
            <a:chOff x="1911928" y="4480342"/>
            <a:chExt cx="1874982" cy="1787366"/>
          </a:xfrm>
        </p:grpSpPr>
        <p:sp>
          <p:nvSpPr>
            <p:cNvPr id="32" name="مستطيل: زوايا مستديرة 31">
              <a:extLst>
                <a:ext uri="{FF2B5EF4-FFF2-40B4-BE49-F238E27FC236}">
                  <a16:creationId xmlns:a16="http://schemas.microsoft.com/office/drawing/2014/main" id="{D8006052-8C72-4DE3-8ED1-AD19A69D62FE}"/>
                </a:ext>
              </a:extLst>
            </p:cNvPr>
            <p:cNvSpPr/>
            <p:nvPr/>
          </p:nvSpPr>
          <p:spPr>
            <a:xfrm>
              <a:off x="1911928" y="4480342"/>
              <a:ext cx="1874982" cy="1787366"/>
            </a:xfrm>
            <a:prstGeom prst="roundRect">
              <a:avLst>
                <a:gd name="adj" fmla="val 3595"/>
              </a:avLst>
            </a:prstGeom>
            <a:solidFill>
              <a:srgbClr val="FFFCF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96" name="مجموعة 95">
              <a:extLst>
                <a:ext uri="{FF2B5EF4-FFF2-40B4-BE49-F238E27FC236}">
                  <a16:creationId xmlns:a16="http://schemas.microsoft.com/office/drawing/2014/main" id="{CF0204E8-ACCF-4EA9-AA19-4702DB190FCA}"/>
                </a:ext>
              </a:extLst>
            </p:cNvPr>
            <p:cNvGrpSpPr/>
            <p:nvPr/>
          </p:nvGrpSpPr>
          <p:grpSpPr>
            <a:xfrm>
              <a:off x="2144860" y="4929662"/>
              <a:ext cx="1315971" cy="907671"/>
              <a:chOff x="5124055" y="1979939"/>
              <a:chExt cx="1942965" cy="1340131"/>
            </a:xfrm>
          </p:grpSpPr>
          <p:grpSp>
            <p:nvGrpSpPr>
              <p:cNvPr id="97" name="رسم 2" descr="كتاب مفتوح">
                <a:extLst>
                  <a:ext uri="{FF2B5EF4-FFF2-40B4-BE49-F238E27FC236}">
                    <a16:creationId xmlns:a16="http://schemas.microsoft.com/office/drawing/2014/main" id="{EF101E3C-9596-4218-94AC-8DB0AA6F40DD}"/>
                  </a:ext>
                </a:extLst>
              </p:cNvPr>
              <p:cNvGrpSpPr/>
              <p:nvPr/>
            </p:nvGrpSpPr>
            <p:grpSpPr>
              <a:xfrm>
                <a:off x="5124055" y="2028261"/>
                <a:ext cx="1942965" cy="1260302"/>
                <a:chOff x="5124055" y="2028261"/>
                <a:chExt cx="1942965" cy="1260302"/>
              </a:xfrm>
              <a:solidFill>
                <a:srgbClr val="A6E4E6"/>
              </a:solidFill>
            </p:grpSpPr>
            <p:sp>
              <p:nvSpPr>
                <p:cNvPr id="201" name="شكل حر: شكل 200">
                  <a:extLst>
                    <a:ext uri="{FF2B5EF4-FFF2-40B4-BE49-F238E27FC236}">
                      <a16:creationId xmlns:a16="http://schemas.microsoft.com/office/drawing/2014/main" id="{0025A664-85B5-4BB0-9308-82B597D94FDE}"/>
                    </a:ext>
                  </a:extLst>
                </p:cNvPr>
                <p:cNvSpPr/>
                <p:nvPr/>
              </p:nvSpPr>
              <p:spPr>
                <a:xfrm>
                  <a:off x="5124055" y="2028261"/>
                  <a:ext cx="1942965" cy="1260302"/>
                </a:xfrm>
                <a:custGeom>
                  <a:avLst/>
                  <a:gdLst>
                    <a:gd name="connsiteX0" fmla="*/ 1911458 w 1942965"/>
                    <a:gd name="connsiteY0" fmla="*/ 0 h 1260302"/>
                    <a:gd name="connsiteX1" fmla="*/ 31508 w 1942965"/>
                    <a:gd name="connsiteY1" fmla="*/ 0 h 1260302"/>
                    <a:gd name="connsiteX2" fmla="*/ 0 w 1942965"/>
                    <a:gd name="connsiteY2" fmla="*/ 31508 h 1260302"/>
                    <a:gd name="connsiteX3" fmla="*/ 0 w 1942965"/>
                    <a:gd name="connsiteY3" fmla="*/ 1228795 h 1260302"/>
                    <a:gd name="connsiteX4" fmla="*/ 31508 w 1942965"/>
                    <a:gd name="connsiteY4" fmla="*/ 1260302 h 1260302"/>
                    <a:gd name="connsiteX5" fmla="*/ 1911458 w 1942965"/>
                    <a:gd name="connsiteY5" fmla="*/ 1260302 h 1260302"/>
                    <a:gd name="connsiteX6" fmla="*/ 1942966 w 1942965"/>
                    <a:gd name="connsiteY6" fmla="*/ 1228795 h 1260302"/>
                    <a:gd name="connsiteX7" fmla="*/ 1942966 w 1942965"/>
                    <a:gd name="connsiteY7" fmla="*/ 31508 h 1260302"/>
                    <a:gd name="connsiteX8" fmla="*/ 1911458 w 1942965"/>
                    <a:gd name="connsiteY8" fmla="*/ 0 h 126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2965" h="1260302">
                      <a:moveTo>
                        <a:pt x="1911458" y="0"/>
                      </a:moveTo>
                      <a:lnTo>
                        <a:pt x="31508" y="0"/>
                      </a:lnTo>
                      <a:cubicBezTo>
                        <a:pt x="14105" y="0"/>
                        <a:pt x="0" y="14105"/>
                        <a:pt x="0" y="31508"/>
                      </a:cubicBezTo>
                      <a:lnTo>
                        <a:pt x="0" y="1228795"/>
                      </a:lnTo>
                      <a:cubicBezTo>
                        <a:pt x="0" y="1246197"/>
                        <a:pt x="14105" y="1260302"/>
                        <a:pt x="31508" y="1260302"/>
                      </a:cubicBezTo>
                      <a:lnTo>
                        <a:pt x="1911458" y="1260302"/>
                      </a:lnTo>
                      <a:cubicBezTo>
                        <a:pt x="1928861" y="1260302"/>
                        <a:pt x="1942966" y="1246197"/>
                        <a:pt x="1942966" y="1228795"/>
                      </a:cubicBezTo>
                      <a:lnTo>
                        <a:pt x="1942966" y="31508"/>
                      </a:lnTo>
                      <a:cubicBezTo>
                        <a:pt x="1942966" y="14105"/>
                        <a:pt x="1928861" y="0"/>
                        <a:pt x="1911458" y="0"/>
                      </a:cubicBezTo>
                      <a:close/>
                    </a:path>
                  </a:pathLst>
                </a:custGeom>
                <a:grpFill/>
                <a:ln w="5239" cap="flat">
                  <a:noFill/>
                  <a:prstDash val="solid"/>
                  <a:miter/>
                </a:ln>
              </p:spPr>
              <p:txBody>
                <a:bodyPr rtlCol="1" anchor="ctr"/>
                <a:lstStyle/>
                <a:p>
                  <a:endParaRPr lang="ar-SA"/>
                </a:p>
              </p:txBody>
            </p:sp>
            <p:sp>
              <p:nvSpPr>
                <p:cNvPr id="202" name="شكل حر: شكل 201">
                  <a:extLst>
                    <a:ext uri="{FF2B5EF4-FFF2-40B4-BE49-F238E27FC236}">
                      <a16:creationId xmlns:a16="http://schemas.microsoft.com/office/drawing/2014/main" id="{ED21DA87-9B75-4477-BCC5-42DB4BC5F7CF}"/>
                    </a:ext>
                  </a:extLst>
                </p:cNvPr>
                <p:cNvSpPr/>
                <p:nvPr/>
              </p:nvSpPr>
              <p:spPr>
                <a:xfrm>
                  <a:off x="5150311" y="2028261"/>
                  <a:ext cx="855955" cy="1260302"/>
                </a:xfrm>
                <a:custGeom>
                  <a:avLst/>
                  <a:gdLst>
                    <a:gd name="connsiteX0" fmla="*/ 31508 w 855955"/>
                    <a:gd name="connsiteY0" fmla="*/ 0 h 1260302"/>
                    <a:gd name="connsiteX1" fmla="*/ 0 w 855955"/>
                    <a:gd name="connsiteY1" fmla="*/ 31508 h 1260302"/>
                    <a:gd name="connsiteX2" fmla="*/ 0 w 855955"/>
                    <a:gd name="connsiteY2" fmla="*/ 1228795 h 1260302"/>
                    <a:gd name="connsiteX3" fmla="*/ 31508 w 855955"/>
                    <a:gd name="connsiteY3" fmla="*/ 1260302 h 1260302"/>
                    <a:gd name="connsiteX4" fmla="*/ 855955 w 855955"/>
                    <a:gd name="connsiteY4" fmla="*/ 1260302 h 1260302"/>
                    <a:gd name="connsiteX5" fmla="*/ 855955 w 855955"/>
                    <a:gd name="connsiteY5" fmla="*/ 0 h 1260302"/>
                    <a:gd name="connsiteX6" fmla="*/ 31508 w 855955"/>
                    <a:gd name="connsiteY6" fmla="*/ 0 h 126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955" h="1260302">
                      <a:moveTo>
                        <a:pt x="31508" y="0"/>
                      </a:moveTo>
                      <a:cubicBezTo>
                        <a:pt x="14105" y="0"/>
                        <a:pt x="0" y="14105"/>
                        <a:pt x="0" y="31508"/>
                      </a:cubicBezTo>
                      <a:lnTo>
                        <a:pt x="0" y="1228795"/>
                      </a:lnTo>
                      <a:cubicBezTo>
                        <a:pt x="0" y="1246197"/>
                        <a:pt x="14105" y="1260302"/>
                        <a:pt x="31508" y="1260302"/>
                      </a:cubicBezTo>
                      <a:lnTo>
                        <a:pt x="855955" y="1260302"/>
                      </a:lnTo>
                      <a:lnTo>
                        <a:pt x="855955" y="0"/>
                      </a:lnTo>
                      <a:lnTo>
                        <a:pt x="31508" y="0"/>
                      </a:lnTo>
                      <a:close/>
                    </a:path>
                  </a:pathLst>
                </a:custGeom>
                <a:grpFill/>
                <a:ln w="5239" cap="flat">
                  <a:noFill/>
                  <a:prstDash val="solid"/>
                  <a:miter/>
                </a:ln>
              </p:spPr>
              <p:txBody>
                <a:bodyPr rtlCol="1" anchor="ctr"/>
                <a:lstStyle/>
                <a:p>
                  <a:endParaRPr lang="ar-SA"/>
                </a:p>
              </p:txBody>
            </p:sp>
            <p:sp>
              <p:nvSpPr>
                <p:cNvPr id="203" name="شكل حر: شكل 202">
                  <a:extLst>
                    <a:ext uri="{FF2B5EF4-FFF2-40B4-BE49-F238E27FC236}">
                      <a16:creationId xmlns:a16="http://schemas.microsoft.com/office/drawing/2014/main" id="{4626F310-333B-46FF-BFC5-B7E69BDAF4A0}"/>
                    </a:ext>
                  </a:extLst>
                </p:cNvPr>
                <p:cNvSpPr/>
                <p:nvPr/>
              </p:nvSpPr>
              <p:spPr>
                <a:xfrm>
                  <a:off x="6174306" y="2028261"/>
                  <a:ext cx="866457" cy="1260302"/>
                </a:xfrm>
                <a:custGeom>
                  <a:avLst/>
                  <a:gdLst>
                    <a:gd name="connsiteX0" fmla="*/ 834950 w 866457"/>
                    <a:gd name="connsiteY0" fmla="*/ 0 h 1260302"/>
                    <a:gd name="connsiteX1" fmla="*/ 0 w 866457"/>
                    <a:gd name="connsiteY1" fmla="*/ 0 h 1260302"/>
                    <a:gd name="connsiteX2" fmla="*/ 0 w 866457"/>
                    <a:gd name="connsiteY2" fmla="*/ 1260302 h 1260302"/>
                    <a:gd name="connsiteX3" fmla="*/ 834950 w 866457"/>
                    <a:gd name="connsiteY3" fmla="*/ 1260302 h 1260302"/>
                    <a:gd name="connsiteX4" fmla="*/ 866458 w 866457"/>
                    <a:gd name="connsiteY4" fmla="*/ 1228795 h 1260302"/>
                    <a:gd name="connsiteX5" fmla="*/ 866458 w 866457"/>
                    <a:gd name="connsiteY5" fmla="*/ 31508 h 1260302"/>
                    <a:gd name="connsiteX6" fmla="*/ 834950 w 866457"/>
                    <a:gd name="connsiteY6" fmla="*/ 0 h 126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6457" h="1260302">
                      <a:moveTo>
                        <a:pt x="834950" y="0"/>
                      </a:moveTo>
                      <a:lnTo>
                        <a:pt x="0" y="0"/>
                      </a:lnTo>
                      <a:lnTo>
                        <a:pt x="0" y="1260302"/>
                      </a:lnTo>
                      <a:lnTo>
                        <a:pt x="834950" y="1260302"/>
                      </a:lnTo>
                      <a:cubicBezTo>
                        <a:pt x="852353" y="1260302"/>
                        <a:pt x="866458" y="1246197"/>
                        <a:pt x="866458" y="1228795"/>
                      </a:cubicBezTo>
                      <a:lnTo>
                        <a:pt x="866458" y="31508"/>
                      </a:lnTo>
                      <a:cubicBezTo>
                        <a:pt x="866458" y="14105"/>
                        <a:pt x="852353" y="0"/>
                        <a:pt x="834950" y="0"/>
                      </a:cubicBezTo>
                      <a:close/>
                    </a:path>
                  </a:pathLst>
                </a:custGeom>
                <a:grpFill/>
                <a:ln w="5239" cap="flat">
                  <a:noFill/>
                  <a:prstDash val="solid"/>
                  <a:miter/>
                </a:ln>
              </p:spPr>
              <p:txBody>
                <a:bodyPr rtlCol="1" anchor="ctr"/>
                <a:lstStyle/>
                <a:p>
                  <a:endParaRPr lang="ar-SA"/>
                </a:p>
              </p:txBody>
            </p:sp>
          </p:grpSp>
          <p:grpSp>
            <p:nvGrpSpPr>
              <p:cNvPr id="98" name="رسم 2" descr="كتاب مفتوح">
                <a:extLst>
                  <a:ext uri="{FF2B5EF4-FFF2-40B4-BE49-F238E27FC236}">
                    <a16:creationId xmlns:a16="http://schemas.microsoft.com/office/drawing/2014/main" id="{961D5540-6EBF-44E8-AF8A-7007BBD9B8BE}"/>
                  </a:ext>
                </a:extLst>
              </p:cNvPr>
              <p:cNvGrpSpPr/>
              <p:nvPr/>
            </p:nvGrpSpPr>
            <p:grpSpPr>
              <a:xfrm>
                <a:off x="5276341" y="1979939"/>
                <a:ext cx="1297060" cy="1340131"/>
                <a:chOff x="5276341" y="1979939"/>
                <a:chExt cx="1297060" cy="1340131"/>
              </a:xfrm>
              <a:solidFill>
                <a:srgbClr val="FFC94D"/>
              </a:solidFill>
            </p:grpSpPr>
            <p:sp>
              <p:nvSpPr>
                <p:cNvPr id="197" name="شكل حر: شكل 196">
                  <a:extLst>
                    <a:ext uri="{FF2B5EF4-FFF2-40B4-BE49-F238E27FC236}">
                      <a16:creationId xmlns:a16="http://schemas.microsoft.com/office/drawing/2014/main" id="{C47D7ACA-A0FA-4622-B937-E4535E8517BC}"/>
                    </a:ext>
                  </a:extLst>
                </p:cNvPr>
                <p:cNvSpPr/>
                <p:nvPr/>
              </p:nvSpPr>
              <p:spPr>
                <a:xfrm>
                  <a:off x="5276341" y="2028261"/>
                  <a:ext cx="488367" cy="120778"/>
                </a:xfrm>
                <a:custGeom>
                  <a:avLst/>
                  <a:gdLst>
                    <a:gd name="connsiteX0" fmla="*/ 0 w 488367"/>
                    <a:gd name="connsiteY0" fmla="*/ 0 h 120778"/>
                    <a:gd name="connsiteX1" fmla="*/ 488367 w 488367"/>
                    <a:gd name="connsiteY1" fmla="*/ 0 h 120778"/>
                    <a:gd name="connsiteX2" fmla="*/ 488367 w 488367"/>
                    <a:gd name="connsiteY2" fmla="*/ 120779 h 120778"/>
                    <a:gd name="connsiteX3" fmla="*/ 0 w 488367"/>
                    <a:gd name="connsiteY3" fmla="*/ 120779 h 120778"/>
                  </a:gdLst>
                  <a:ahLst/>
                  <a:cxnLst>
                    <a:cxn ang="0">
                      <a:pos x="connsiteX0" y="connsiteY0"/>
                    </a:cxn>
                    <a:cxn ang="0">
                      <a:pos x="connsiteX1" y="connsiteY1"/>
                    </a:cxn>
                    <a:cxn ang="0">
                      <a:pos x="connsiteX2" y="connsiteY2"/>
                    </a:cxn>
                    <a:cxn ang="0">
                      <a:pos x="connsiteX3" y="connsiteY3"/>
                    </a:cxn>
                  </a:cxnLst>
                  <a:rect l="l" t="t" r="r" b="b"/>
                  <a:pathLst>
                    <a:path w="488367" h="120778">
                      <a:moveTo>
                        <a:pt x="0" y="0"/>
                      </a:moveTo>
                      <a:lnTo>
                        <a:pt x="488367" y="0"/>
                      </a:lnTo>
                      <a:lnTo>
                        <a:pt x="488367" y="120779"/>
                      </a:lnTo>
                      <a:lnTo>
                        <a:pt x="0" y="120779"/>
                      </a:lnTo>
                      <a:close/>
                    </a:path>
                  </a:pathLst>
                </a:custGeom>
                <a:grpFill/>
                <a:ln w="5239" cap="flat">
                  <a:noFill/>
                  <a:prstDash val="solid"/>
                  <a:miter/>
                </a:ln>
              </p:spPr>
              <p:txBody>
                <a:bodyPr rtlCol="1" anchor="ctr"/>
                <a:lstStyle/>
                <a:p>
                  <a:endParaRPr lang="ar-SA"/>
                </a:p>
              </p:txBody>
            </p:sp>
            <p:sp>
              <p:nvSpPr>
                <p:cNvPr id="198" name="شكل حر: شكل 197">
                  <a:extLst>
                    <a:ext uri="{FF2B5EF4-FFF2-40B4-BE49-F238E27FC236}">
                      <a16:creationId xmlns:a16="http://schemas.microsoft.com/office/drawing/2014/main" id="{A6C163D2-DA3D-44A1-A269-A9866221B697}"/>
                    </a:ext>
                  </a:extLst>
                </p:cNvPr>
                <p:cNvSpPr/>
                <p:nvPr/>
              </p:nvSpPr>
              <p:spPr>
                <a:xfrm>
                  <a:off x="5334105" y="1979939"/>
                  <a:ext cx="488367" cy="169101"/>
                </a:xfrm>
                <a:custGeom>
                  <a:avLst/>
                  <a:gdLst>
                    <a:gd name="connsiteX0" fmla="*/ 0 w 488367"/>
                    <a:gd name="connsiteY0" fmla="*/ 0 h 169101"/>
                    <a:gd name="connsiteX1" fmla="*/ 488367 w 488367"/>
                    <a:gd name="connsiteY1" fmla="*/ 0 h 169101"/>
                    <a:gd name="connsiteX2" fmla="*/ 488367 w 488367"/>
                    <a:gd name="connsiteY2" fmla="*/ 169101 h 169101"/>
                    <a:gd name="connsiteX3" fmla="*/ 0 w 488367"/>
                    <a:gd name="connsiteY3" fmla="*/ 169101 h 169101"/>
                  </a:gdLst>
                  <a:ahLst/>
                  <a:cxnLst>
                    <a:cxn ang="0">
                      <a:pos x="connsiteX0" y="connsiteY0"/>
                    </a:cxn>
                    <a:cxn ang="0">
                      <a:pos x="connsiteX1" y="connsiteY1"/>
                    </a:cxn>
                    <a:cxn ang="0">
                      <a:pos x="connsiteX2" y="connsiteY2"/>
                    </a:cxn>
                    <a:cxn ang="0">
                      <a:pos x="connsiteX3" y="connsiteY3"/>
                    </a:cxn>
                  </a:cxnLst>
                  <a:rect l="l" t="t" r="r" b="b"/>
                  <a:pathLst>
                    <a:path w="488367" h="169101">
                      <a:moveTo>
                        <a:pt x="0" y="0"/>
                      </a:moveTo>
                      <a:lnTo>
                        <a:pt x="488367" y="0"/>
                      </a:lnTo>
                      <a:lnTo>
                        <a:pt x="488367" y="169101"/>
                      </a:lnTo>
                      <a:lnTo>
                        <a:pt x="0" y="169101"/>
                      </a:lnTo>
                      <a:close/>
                    </a:path>
                  </a:pathLst>
                </a:custGeom>
                <a:grpFill/>
                <a:ln w="5239" cap="flat">
                  <a:noFill/>
                  <a:prstDash val="solid"/>
                  <a:miter/>
                </a:ln>
              </p:spPr>
              <p:txBody>
                <a:bodyPr rtlCol="1" anchor="ctr"/>
                <a:lstStyle/>
                <a:p>
                  <a:endParaRPr lang="ar-SA"/>
                </a:p>
              </p:txBody>
            </p:sp>
            <p:sp>
              <p:nvSpPr>
                <p:cNvPr id="199" name="شكل حر: شكل 198">
                  <a:extLst>
                    <a:ext uri="{FF2B5EF4-FFF2-40B4-BE49-F238E27FC236}">
                      <a16:creationId xmlns:a16="http://schemas.microsoft.com/office/drawing/2014/main" id="{B336C200-44A1-4CAA-94C0-12AFC2016779}"/>
                    </a:ext>
                  </a:extLst>
                </p:cNvPr>
                <p:cNvSpPr/>
                <p:nvPr/>
              </p:nvSpPr>
              <p:spPr>
                <a:xfrm>
                  <a:off x="5628176" y="3188789"/>
                  <a:ext cx="945226" cy="131281"/>
                </a:xfrm>
                <a:custGeom>
                  <a:avLst/>
                  <a:gdLst>
                    <a:gd name="connsiteX0" fmla="*/ 0 w 945226"/>
                    <a:gd name="connsiteY0" fmla="*/ 0 h 131281"/>
                    <a:gd name="connsiteX1" fmla="*/ 945227 w 945226"/>
                    <a:gd name="connsiteY1" fmla="*/ 0 h 131281"/>
                    <a:gd name="connsiteX2" fmla="*/ 945227 w 945226"/>
                    <a:gd name="connsiteY2" fmla="*/ 131281 h 131281"/>
                    <a:gd name="connsiteX3" fmla="*/ 0 w 945226"/>
                    <a:gd name="connsiteY3" fmla="*/ 131281 h 131281"/>
                  </a:gdLst>
                  <a:ahLst/>
                  <a:cxnLst>
                    <a:cxn ang="0">
                      <a:pos x="connsiteX0" y="connsiteY0"/>
                    </a:cxn>
                    <a:cxn ang="0">
                      <a:pos x="connsiteX1" y="connsiteY1"/>
                    </a:cxn>
                    <a:cxn ang="0">
                      <a:pos x="connsiteX2" y="connsiteY2"/>
                    </a:cxn>
                    <a:cxn ang="0">
                      <a:pos x="connsiteX3" y="connsiteY3"/>
                    </a:cxn>
                  </a:cxnLst>
                  <a:rect l="l" t="t" r="r" b="b"/>
                  <a:pathLst>
                    <a:path w="945226" h="131281">
                      <a:moveTo>
                        <a:pt x="0" y="0"/>
                      </a:moveTo>
                      <a:lnTo>
                        <a:pt x="945227" y="0"/>
                      </a:lnTo>
                      <a:lnTo>
                        <a:pt x="945227" y="131281"/>
                      </a:lnTo>
                      <a:lnTo>
                        <a:pt x="0" y="131281"/>
                      </a:lnTo>
                      <a:close/>
                    </a:path>
                  </a:pathLst>
                </a:custGeom>
                <a:solidFill>
                  <a:srgbClr val="752B64"/>
                </a:solidFill>
                <a:ln w="5239" cap="flat">
                  <a:noFill/>
                  <a:prstDash val="solid"/>
                  <a:miter/>
                </a:ln>
              </p:spPr>
              <p:txBody>
                <a:bodyPr rtlCol="1" anchor="ctr"/>
                <a:lstStyle/>
                <a:p>
                  <a:endParaRPr lang="ar-SA"/>
                </a:p>
              </p:txBody>
            </p:sp>
            <p:sp>
              <p:nvSpPr>
                <p:cNvPr id="200" name="شكل حر: شكل 199">
                  <a:extLst>
                    <a:ext uri="{FF2B5EF4-FFF2-40B4-BE49-F238E27FC236}">
                      <a16:creationId xmlns:a16="http://schemas.microsoft.com/office/drawing/2014/main" id="{51DD0DAF-8269-4D2C-ABBA-B5EED6A9F837}"/>
                    </a:ext>
                  </a:extLst>
                </p:cNvPr>
                <p:cNvSpPr/>
                <p:nvPr/>
              </p:nvSpPr>
              <p:spPr>
                <a:xfrm>
                  <a:off x="5638678" y="2028261"/>
                  <a:ext cx="126030" cy="73517"/>
                </a:xfrm>
                <a:custGeom>
                  <a:avLst/>
                  <a:gdLst>
                    <a:gd name="connsiteX0" fmla="*/ 0 w 126030"/>
                    <a:gd name="connsiteY0" fmla="*/ 0 h 73517"/>
                    <a:gd name="connsiteX1" fmla="*/ 126030 w 126030"/>
                    <a:gd name="connsiteY1" fmla="*/ 0 h 73517"/>
                    <a:gd name="connsiteX2" fmla="*/ 126030 w 126030"/>
                    <a:gd name="connsiteY2" fmla="*/ 73518 h 73517"/>
                    <a:gd name="connsiteX3" fmla="*/ 0 w 126030"/>
                    <a:gd name="connsiteY3" fmla="*/ 73518 h 73517"/>
                  </a:gdLst>
                  <a:ahLst/>
                  <a:cxnLst>
                    <a:cxn ang="0">
                      <a:pos x="connsiteX0" y="connsiteY0"/>
                    </a:cxn>
                    <a:cxn ang="0">
                      <a:pos x="connsiteX1" y="connsiteY1"/>
                    </a:cxn>
                    <a:cxn ang="0">
                      <a:pos x="connsiteX2" y="connsiteY2"/>
                    </a:cxn>
                    <a:cxn ang="0">
                      <a:pos x="connsiteX3" y="connsiteY3"/>
                    </a:cxn>
                  </a:cxnLst>
                  <a:rect l="l" t="t" r="r" b="b"/>
                  <a:pathLst>
                    <a:path w="126030" h="73517">
                      <a:moveTo>
                        <a:pt x="0" y="0"/>
                      </a:moveTo>
                      <a:lnTo>
                        <a:pt x="126030" y="0"/>
                      </a:lnTo>
                      <a:lnTo>
                        <a:pt x="126030" y="73518"/>
                      </a:lnTo>
                      <a:lnTo>
                        <a:pt x="0" y="73518"/>
                      </a:lnTo>
                      <a:close/>
                    </a:path>
                  </a:pathLst>
                </a:custGeom>
                <a:grpFill/>
                <a:ln w="5239" cap="flat">
                  <a:noFill/>
                  <a:prstDash val="solid"/>
                  <a:miter/>
                </a:ln>
              </p:spPr>
              <p:txBody>
                <a:bodyPr rtlCol="1" anchor="ctr"/>
                <a:lstStyle/>
                <a:p>
                  <a:endParaRPr lang="ar-SA"/>
                </a:p>
              </p:txBody>
            </p:sp>
          </p:grpSp>
          <p:grpSp>
            <p:nvGrpSpPr>
              <p:cNvPr id="99" name="رسم 2" descr="كتاب مفتوح">
                <a:extLst>
                  <a:ext uri="{FF2B5EF4-FFF2-40B4-BE49-F238E27FC236}">
                    <a16:creationId xmlns:a16="http://schemas.microsoft.com/office/drawing/2014/main" id="{86A82191-6332-4165-9C32-28F08E19D23C}"/>
                  </a:ext>
                </a:extLst>
              </p:cNvPr>
              <p:cNvGrpSpPr/>
              <p:nvPr/>
            </p:nvGrpSpPr>
            <p:grpSpPr>
              <a:xfrm>
                <a:off x="5197572" y="2026386"/>
                <a:ext cx="1785428" cy="1183408"/>
                <a:chOff x="5197572" y="2026386"/>
                <a:chExt cx="1785428" cy="1183408"/>
              </a:xfrm>
            </p:grpSpPr>
            <p:sp>
              <p:nvSpPr>
                <p:cNvPr id="184" name="شكل حر: شكل 183">
                  <a:extLst>
                    <a:ext uri="{FF2B5EF4-FFF2-40B4-BE49-F238E27FC236}">
                      <a16:creationId xmlns:a16="http://schemas.microsoft.com/office/drawing/2014/main" id="{427E1B14-12BA-462C-8836-9AE5D7069DAC}"/>
                    </a:ext>
                  </a:extLst>
                </p:cNvPr>
                <p:cNvSpPr/>
                <p:nvPr/>
              </p:nvSpPr>
              <p:spPr>
                <a:xfrm>
                  <a:off x="5242733" y="2107030"/>
                  <a:ext cx="1693005" cy="1102764"/>
                </a:xfrm>
                <a:custGeom>
                  <a:avLst/>
                  <a:gdLst>
                    <a:gd name="connsiteX0" fmla="*/ 2101 w 1693005"/>
                    <a:gd name="connsiteY0" fmla="*/ 17854 h 1102764"/>
                    <a:gd name="connsiteX1" fmla="*/ 0 w 1693005"/>
                    <a:gd name="connsiteY1" fmla="*/ 1072307 h 1102764"/>
                    <a:gd name="connsiteX2" fmla="*/ 21856 w 1693005"/>
                    <a:gd name="connsiteY2" fmla="*/ 1102764 h 1102764"/>
                    <a:gd name="connsiteX3" fmla="*/ 1673576 w 1693005"/>
                    <a:gd name="connsiteY3" fmla="*/ 1102764 h 1102764"/>
                    <a:gd name="connsiteX4" fmla="*/ 1693006 w 1693005"/>
                    <a:gd name="connsiteY4" fmla="*/ 1080709 h 1102764"/>
                    <a:gd name="connsiteX5" fmla="*/ 1693006 w 1693005"/>
                    <a:gd name="connsiteY5" fmla="*/ 24156 h 1102764"/>
                    <a:gd name="connsiteX6" fmla="*/ 1673314 w 1693005"/>
                    <a:gd name="connsiteY6" fmla="*/ 0 h 1102764"/>
                    <a:gd name="connsiteX7" fmla="*/ 21724 w 1693005"/>
                    <a:gd name="connsiteY7" fmla="*/ 0 h 1102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3005" h="1102764">
                      <a:moveTo>
                        <a:pt x="2101" y="17854"/>
                      </a:moveTo>
                      <a:lnTo>
                        <a:pt x="0" y="1072307"/>
                      </a:lnTo>
                      <a:lnTo>
                        <a:pt x="21856" y="1102764"/>
                      </a:lnTo>
                      <a:lnTo>
                        <a:pt x="1673576" y="1102764"/>
                      </a:lnTo>
                      <a:lnTo>
                        <a:pt x="1693006" y="1080709"/>
                      </a:lnTo>
                      <a:lnTo>
                        <a:pt x="1693006" y="24156"/>
                      </a:lnTo>
                      <a:lnTo>
                        <a:pt x="1673314" y="0"/>
                      </a:lnTo>
                      <a:lnTo>
                        <a:pt x="21724" y="0"/>
                      </a:lnTo>
                      <a:close/>
                    </a:path>
                  </a:pathLst>
                </a:custGeom>
                <a:solidFill>
                  <a:srgbClr val="F2F2F2"/>
                </a:solidFill>
                <a:ln w="5239" cap="flat">
                  <a:noFill/>
                  <a:prstDash val="solid"/>
                  <a:miter/>
                </a:ln>
              </p:spPr>
              <p:txBody>
                <a:bodyPr rtlCol="1" anchor="ctr"/>
                <a:lstStyle/>
                <a:p>
                  <a:endParaRPr lang="ar-SA"/>
                </a:p>
              </p:txBody>
            </p:sp>
            <p:sp>
              <p:nvSpPr>
                <p:cNvPr id="185" name="شكل حر: شكل 184">
                  <a:extLst>
                    <a:ext uri="{FF2B5EF4-FFF2-40B4-BE49-F238E27FC236}">
                      <a16:creationId xmlns:a16="http://schemas.microsoft.com/office/drawing/2014/main" id="{70B53441-82B8-4A3A-9BEA-47757239A385}"/>
                    </a:ext>
                  </a:extLst>
                </p:cNvPr>
                <p:cNvSpPr/>
                <p:nvPr/>
              </p:nvSpPr>
              <p:spPr>
                <a:xfrm>
                  <a:off x="5197572" y="2107030"/>
                  <a:ext cx="67163" cy="1102764"/>
                </a:xfrm>
                <a:custGeom>
                  <a:avLst/>
                  <a:gdLst>
                    <a:gd name="connsiteX0" fmla="*/ 0 w 67163"/>
                    <a:gd name="connsiteY0" fmla="*/ 0 h 1102764"/>
                    <a:gd name="connsiteX1" fmla="*/ 67164 w 67163"/>
                    <a:gd name="connsiteY1" fmla="*/ 0 h 1102764"/>
                    <a:gd name="connsiteX2" fmla="*/ 67164 w 67163"/>
                    <a:gd name="connsiteY2" fmla="*/ 1102764 h 1102764"/>
                    <a:gd name="connsiteX3" fmla="*/ 0 w 67163"/>
                    <a:gd name="connsiteY3" fmla="*/ 1102764 h 1102764"/>
                  </a:gdLst>
                  <a:ahLst/>
                  <a:cxnLst>
                    <a:cxn ang="0">
                      <a:pos x="connsiteX0" y="connsiteY0"/>
                    </a:cxn>
                    <a:cxn ang="0">
                      <a:pos x="connsiteX1" y="connsiteY1"/>
                    </a:cxn>
                    <a:cxn ang="0">
                      <a:pos x="connsiteX2" y="connsiteY2"/>
                    </a:cxn>
                    <a:cxn ang="0">
                      <a:pos x="connsiteX3" y="connsiteY3"/>
                    </a:cxn>
                  </a:cxnLst>
                  <a:rect l="l" t="t" r="r" b="b"/>
                  <a:pathLst>
                    <a:path w="67163" h="1102764">
                      <a:moveTo>
                        <a:pt x="0" y="0"/>
                      </a:moveTo>
                      <a:lnTo>
                        <a:pt x="67164" y="0"/>
                      </a:lnTo>
                      <a:lnTo>
                        <a:pt x="67164" y="1102764"/>
                      </a:lnTo>
                      <a:lnTo>
                        <a:pt x="0" y="1102764"/>
                      </a:lnTo>
                      <a:close/>
                    </a:path>
                  </a:pathLst>
                </a:custGeom>
                <a:solidFill>
                  <a:srgbClr val="E6E6E6"/>
                </a:solidFill>
                <a:ln w="5239" cap="flat">
                  <a:noFill/>
                  <a:prstDash val="solid"/>
                  <a:miter/>
                </a:ln>
              </p:spPr>
              <p:txBody>
                <a:bodyPr rtlCol="1" anchor="ctr"/>
                <a:lstStyle/>
                <a:p>
                  <a:endParaRPr lang="ar-SA"/>
                </a:p>
              </p:txBody>
            </p:sp>
            <p:sp>
              <p:nvSpPr>
                <p:cNvPr id="186" name="شكل حر: شكل 185">
                  <a:extLst>
                    <a:ext uri="{FF2B5EF4-FFF2-40B4-BE49-F238E27FC236}">
                      <a16:creationId xmlns:a16="http://schemas.microsoft.com/office/drawing/2014/main" id="{EE1717F6-6BC8-434C-92CA-731CB3743385}"/>
                    </a:ext>
                  </a:extLst>
                </p:cNvPr>
                <p:cNvSpPr/>
                <p:nvPr/>
              </p:nvSpPr>
              <p:spPr>
                <a:xfrm rot="-10800000">
                  <a:off x="6915837" y="2107030"/>
                  <a:ext cx="67163" cy="1102764"/>
                </a:xfrm>
                <a:custGeom>
                  <a:avLst/>
                  <a:gdLst>
                    <a:gd name="connsiteX0" fmla="*/ 0 w 67163"/>
                    <a:gd name="connsiteY0" fmla="*/ 0 h 1102764"/>
                    <a:gd name="connsiteX1" fmla="*/ 67164 w 67163"/>
                    <a:gd name="connsiteY1" fmla="*/ 0 h 1102764"/>
                    <a:gd name="connsiteX2" fmla="*/ 67164 w 67163"/>
                    <a:gd name="connsiteY2" fmla="*/ 1102764 h 1102764"/>
                    <a:gd name="connsiteX3" fmla="*/ 0 w 67163"/>
                    <a:gd name="connsiteY3" fmla="*/ 1102764 h 1102764"/>
                  </a:gdLst>
                  <a:ahLst/>
                  <a:cxnLst>
                    <a:cxn ang="0">
                      <a:pos x="connsiteX0" y="connsiteY0"/>
                    </a:cxn>
                    <a:cxn ang="0">
                      <a:pos x="connsiteX1" y="connsiteY1"/>
                    </a:cxn>
                    <a:cxn ang="0">
                      <a:pos x="connsiteX2" y="connsiteY2"/>
                    </a:cxn>
                    <a:cxn ang="0">
                      <a:pos x="connsiteX3" y="connsiteY3"/>
                    </a:cxn>
                  </a:cxnLst>
                  <a:rect l="l" t="t" r="r" b="b"/>
                  <a:pathLst>
                    <a:path w="67163" h="1102764">
                      <a:moveTo>
                        <a:pt x="0" y="0"/>
                      </a:moveTo>
                      <a:lnTo>
                        <a:pt x="67164" y="0"/>
                      </a:lnTo>
                      <a:lnTo>
                        <a:pt x="67164" y="1102764"/>
                      </a:lnTo>
                      <a:lnTo>
                        <a:pt x="0" y="1102764"/>
                      </a:lnTo>
                      <a:close/>
                    </a:path>
                  </a:pathLst>
                </a:custGeom>
                <a:solidFill>
                  <a:srgbClr val="E6E6E6"/>
                </a:solidFill>
                <a:ln w="5239" cap="flat">
                  <a:noFill/>
                  <a:prstDash val="solid"/>
                  <a:miter/>
                </a:ln>
              </p:spPr>
              <p:txBody>
                <a:bodyPr rtlCol="1" anchor="ctr"/>
                <a:lstStyle/>
                <a:p>
                  <a:endParaRPr lang="ar-SA"/>
                </a:p>
              </p:txBody>
            </p:sp>
            <p:grpSp>
              <p:nvGrpSpPr>
                <p:cNvPr id="187" name="رسم 2" descr="كتاب مفتوح">
                  <a:extLst>
                    <a:ext uri="{FF2B5EF4-FFF2-40B4-BE49-F238E27FC236}">
                      <a16:creationId xmlns:a16="http://schemas.microsoft.com/office/drawing/2014/main" id="{7CA163A6-E400-40CD-8A7C-12A872492170}"/>
                    </a:ext>
                  </a:extLst>
                </p:cNvPr>
                <p:cNvGrpSpPr/>
                <p:nvPr/>
              </p:nvGrpSpPr>
              <p:grpSpPr>
                <a:xfrm>
                  <a:off x="5210700" y="2107030"/>
                  <a:ext cx="36758" cy="866457"/>
                  <a:chOff x="5210700" y="2107030"/>
                  <a:chExt cx="36758" cy="866457"/>
                </a:xfrm>
                <a:solidFill>
                  <a:srgbClr val="D2D2D2"/>
                </a:solidFill>
              </p:grpSpPr>
              <p:sp>
                <p:nvSpPr>
                  <p:cNvPr id="194" name="شكل حر: شكل 193">
                    <a:extLst>
                      <a:ext uri="{FF2B5EF4-FFF2-40B4-BE49-F238E27FC236}">
                        <a16:creationId xmlns:a16="http://schemas.microsoft.com/office/drawing/2014/main" id="{632CF07B-7C2E-47C8-A200-4458E4A4F969}"/>
                      </a:ext>
                    </a:extLst>
                  </p:cNvPr>
                  <p:cNvSpPr/>
                  <p:nvPr/>
                </p:nvSpPr>
                <p:spPr>
                  <a:xfrm>
                    <a:off x="5210700" y="2107030"/>
                    <a:ext cx="5251" cy="866457"/>
                  </a:xfrm>
                  <a:custGeom>
                    <a:avLst/>
                    <a:gdLst>
                      <a:gd name="connsiteX0" fmla="*/ 0 w 5251"/>
                      <a:gd name="connsiteY0" fmla="*/ 0 h 866457"/>
                      <a:gd name="connsiteX1" fmla="*/ 5251 w 5251"/>
                      <a:gd name="connsiteY1" fmla="*/ 0 h 866457"/>
                      <a:gd name="connsiteX2" fmla="*/ 5251 w 5251"/>
                      <a:gd name="connsiteY2" fmla="*/ 866458 h 866457"/>
                      <a:gd name="connsiteX3" fmla="*/ 0 w 5251"/>
                      <a:gd name="connsiteY3" fmla="*/ 866458 h 866457"/>
                    </a:gdLst>
                    <a:ahLst/>
                    <a:cxnLst>
                      <a:cxn ang="0">
                        <a:pos x="connsiteX0" y="connsiteY0"/>
                      </a:cxn>
                      <a:cxn ang="0">
                        <a:pos x="connsiteX1" y="connsiteY1"/>
                      </a:cxn>
                      <a:cxn ang="0">
                        <a:pos x="connsiteX2" y="connsiteY2"/>
                      </a:cxn>
                      <a:cxn ang="0">
                        <a:pos x="connsiteX3" y="connsiteY3"/>
                      </a:cxn>
                    </a:cxnLst>
                    <a:rect l="l" t="t" r="r" b="b"/>
                    <a:pathLst>
                      <a:path w="5251" h="866457">
                        <a:moveTo>
                          <a:pt x="0" y="0"/>
                        </a:moveTo>
                        <a:lnTo>
                          <a:pt x="5251" y="0"/>
                        </a:lnTo>
                        <a:lnTo>
                          <a:pt x="5251" y="866458"/>
                        </a:lnTo>
                        <a:lnTo>
                          <a:pt x="0" y="866458"/>
                        </a:lnTo>
                        <a:close/>
                      </a:path>
                    </a:pathLst>
                  </a:custGeom>
                  <a:solidFill>
                    <a:srgbClr val="D2D2D2"/>
                  </a:solidFill>
                  <a:ln w="5239" cap="flat">
                    <a:noFill/>
                    <a:prstDash val="solid"/>
                    <a:miter/>
                  </a:ln>
                </p:spPr>
                <p:txBody>
                  <a:bodyPr rtlCol="1" anchor="ctr"/>
                  <a:lstStyle/>
                  <a:p>
                    <a:endParaRPr lang="ar-SA"/>
                  </a:p>
                </p:txBody>
              </p:sp>
              <p:sp>
                <p:nvSpPr>
                  <p:cNvPr id="195" name="شكل حر: شكل 194">
                    <a:extLst>
                      <a:ext uri="{FF2B5EF4-FFF2-40B4-BE49-F238E27FC236}">
                        <a16:creationId xmlns:a16="http://schemas.microsoft.com/office/drawing/2014/main" id="{F0D4E25D-8404-4185-B42F-33368A819F9E}"/>
                      </a:ext>
                    </a:extLst>
                  </p:cNvPr>
                  <p:cNvSpPr/>
                  <p:nvPr/>
                </p:nvSpPr>
                <p:spPr>
                  <a:xfrm>
                    <a:off x="5226454" y="2107030"/>
                    <a:ext cx="5251" cy="866457"/>
                  </a:xfrm>
                  <a:custGeom>
                    <a:avLst/>
                    <a:gdLst>
                      <a:gd name="connsiteX0" fmla="*/ 0 w 5251"/>
                      <a:gd name="connsiteY0" fmla="*/ 0 h 866457"/>
                      <a:gd name="connsiteX1" fmla="*/ 5251 w 5251"/>
                      <a:gd name="connsiteY1" fmla="*/ 0 h 866457"/>
                      <a:gd name="connsiteX2" fmla="*/ 5251 w 5251"/>
                      <a:gd name="connsiteY2" fmla="*/ 866458 h 866457"/>
                      <a:gd name="connsiteX3" fmla="*/ 0 w 5251"/>
                      <a:gd name="connsiteY3" fmla="*/ 866458 h 866457"/>
                    </a:gdLst>
                    <a:ahLst/>
                    <a:cxnLst>
                      <a:cxn ang="0">
                        <a:pos x="connsiteX0" y="connsiteY0"/>
                      </a:cxn>
                      <a:cxn ang="0">
                        <a:pos x="connsiteX1" y="connsiteY1"/>
                      </a:cxn>
                      <a:cxn ang="0">
                        <a:pos x="connsiteX2" y="connsiteY2"/>
                      </a:cxn>
                      <a:cxn ang="0">
                        <a:pos x="connsiteX3" y="connsiteY3"/>
                      </a:cxn>
                    </a:cxnLst>
                    <a:rect l="l" t="t" r="r" b="b"/>
                    <a:pathLst>
                      <a:path w="5251" h="866457">
                        <a:moveTo>
                          <a:pt x="0" y="0"/>
                        </a:moveTo>
                        <a:lnTo>
                          <a:pt x="5251" y="0"/>
                        </a:lnTo>
                        <a:lnTo>
                          <a:pt x="5251" y="866458"/>
                        </a:lnTo>
                        <a:lnTo>
                          <a:pt x="0" y="866458"/>
                        </a:lnTo>
                        <a:close/>
                      </a:path>
                    </a:pathLst>
                  </a:custGeom>
                  <a:solidFill>
                    <a:srgbClr val="D2D2D2"/>
                  </a:solidFill>
                  <a:ln w="5239" cap="flat">
                    <a:noFill/>
                    <a:prstDash val="solid"/>
                    <a:miter/>
                  </a:ln>
                </p:spPr>
                <p:txBody>
                  <a:bodyPr rtlCol="1" anchor="ctr"/>
                  <a:lstStyle/>
                  <a:p>
                    <a:endParaRPr lang="ar-SA"/>
                  </a:p>
                </p:txBody>
              </p:sp>
              <p:sp>
                <p:nvSpPr>
                  <p:cNvPr id="196" name="شكل حر: شكل 195">
                    <a:extLst>
                      <a:ext uri="{FF2B5EF4-FFF2-40B4-BE49-F238E27FC236}">
                        <a16:creationId xmlns:a16="http://schemas.microsoft.com/office/drawing/2014/main" id="{1217FA97-CA88-4110-8E1D-4483E47CF82D}"/>
                      </a:ext>
                    </a:extLst>
                  </p:cNvPr>
                  <p:cNvSpPr/>
                  <p:nvPr/>
                </p:nvSpPr>
                <p:spPr>
                  <a:xfrm>
                    <a:off x="5242208" y="2107030"/>
                    <a:ext cx="5251" cy="866457"/>
                  </a:xfrm>
                  <a:custGeom>
                    <a:avLst/>
                    <a:gdLst>
                      <a:gd name="connsiteX0" fmla="*/ 0 w 5251"/>
                      <a:gd name="connsiteY0" fmla="*/ 0 h 866457"/>
                      <a:gd name="connsiteX1" fmla="*/ 5251 w 5251"/>
                      <a:gd name="connsiteY1" fmla="*/ 0 h 866457"/>
                      <a:gd name="connsiteX2" fmla="*/ 5251 w 5251"/>
                      <a:gd name="connsiteY2" fmla="*/ 866458 h 866457"/>
                      <a:gd name="connsiteX3" fmla="*/ 0 w 5251"/>
                      <a:gd name="connsiteY3" fmla="*/ 866458 h 866457"/>
                    </a:gdLst>
                    <a:ahLst/>
                    <a:cxnLst>
                      <a:cxn ang="0">
                        <a:pos x="connsiteX0" y="connsiteY0"/>
                      </a:cxn>
                      <a:cxn ang="0">
                        <a:pos x="connsiteX1" y="connsiteY1"/>
                      </a:cxn>
                      <a:cxn ang="0">
                        <a:pos x="connsiteX2" y="connsiteY2"/>
                      </a:cxn>
                      <a:cxn ang="0">
                        <a:pos x="connsiteX3" y="connsiteY3"/>
                      </a:cxn>
                    </a:cxnLst>
                    <a:rect l="l" t="t" r="r" b="b"/>
                    <a:pathLst>
                      <a:path w="5251" h="866457">
                        <a:moveTo>
                          <a:pt x="0" y="0"/>
                        </a:moveTo>
                        <a:lnTo>
                          <a:pt x="5251" y="0"/>
                        </a:lnTo>
                        <a:lnTo>
                          <a:pt x="5251" y="866458"/>
                        </a:lnTo>
                        <a:lnTo>
                          <a:pt x="0" y="866458"/>
                        </a:lnTo>
                        <a:close/>
                      </a:path>
                    </a:pathLst>
                  </a:custGeom>
                  <a:solidFill>
                    <a:srgbClr val="D2D2D2"/>
                  </a:solidFill>
                  <a:ln w="5239" cap="flat">
                    <a:noFill/>
                    <a:prstDash val="solid"/>
                    <a:miter/>
                  </a:ln>
                </p:spPr>
                <p:txBody>
                  <a:bodyPr rtlCol="1" anchor="ctr"/>
                  <a:lstStyle/>
                  <a:p>
                    <a:endParaRPr lang="ar-SA"/>
                  </a:p>
                </p:txBody>
              </p:sp>
            </p:grpSp>
            <p:grpSp>
              <p:nvGrpSpPr>
                <p:cNvPr id="188" name="رسم 2" descr="كتاب مفتوح">
                  <a:extLst>
                    <a:ext uri="{FF2B5EF4-FFF2-40B4-BE49-F238E27FC236}">
                      <a16:creationId xmlns:a16="http://schemas.microsoft.com/office/drawing/2014/main" id="{76308F0C-BAE1-4BBC-AB62-C14EF5B8BCE2}"/>
                    </a:ext>
                  </a:extLst>
                </p:cNvPr>
                <p:cNvGrpSpPr/>
                <p:nvPr/>
              </p:nvGrpSpPr>
              <p:grpSpPr>
                <a:xfrm>
                  <a:off x="6933113" y="2107030"/>
                  <a:ext cx="36758" cy="1102764"/>
                  <a:chOff x="6933113" y="2107030"/>
                  <a:chExt cx="36758" cy="1102764"/>
                </a:xfrm>
                <a:solidFill>
                  <a:srgbClr val="D2D2D2"/>
                </a:solidFill>
              </p:grpSpPr>
              <p:sp>
                <p:nvSpPr>
                  <p:cNvPr id="191" name="شكل حر: شكل 190">
                    <a:extLst>
                      <a:ext uri="{FF2B5EF4-FFF2-40B4-BE49-F238E27FC236}">
                        <a16:creationId xmlns:a16="http://schemas.microsoft.com/office/drawing/2014/main" id="{A3FB4AE8-4085-4339-8FD4-6D60205E398C}"/>
                      </a:ext>
                    </a:extLst>
                  </p:cNvPr>
                  <p:cNvSpPr/>
                  <p:nvPr/>
                </p:nvSpPr>
                <p:spPr>
                  <a:xfrm>
                    <a:off x="6964621" y="2107030"/>
                    <a:ext cx="5251" cy="1102764"/>
                  </a:xfrm>
                  <a:custGeom>
                    <a:avLst/>
                    <a:gdLst>
                      <a:gd name="connsiteX0" fmla="*/ 0 w 5251"/>
                      <a:gd name="connsiteY0" fmla="*/ 0 h 1102764"/>
                      <a:gd name="connsiteX1" fmla="*/ 5251 w 5251"/>
                      <a:gd name="connsiteY1" fmla="*/ 0 h 1102764"/>
                      <a:gd name="connsiteX2" fmla="*/ 5251 w 5251"/>
                      <a:gd name="connsiteY2" fmla="*/ 1102764 h 1102764"/>
                      <a:gd name="connsiteX3" fmla="*/ 0 w 5251"/>
                      <a:gd name="connsiteY3" fmla="*/ 1102764 h 1102764"/>
                    </a:gdLst>
                    <a:ahLst/>
                    <a:cxnLst>
                      <a:cxn ang="0">
                        <a:pos x="connsiteX0" y="connsiteY0"/>
                      </a:cxn>
                      <a:cxn ang="0">
                        <a:pos x="connsiteX1" y="connsiteY1"/>
                      </a:cxn>
                      <a:cxn ang="0">
                        <a:pos x="connsiteX2" y="connsiteY2"/>
                      </a:cxn>
                      <a:cxn ang="0">
                        <a:pos x="connsiteX3" y="connsiteY3"/>
                      </a:cxn>
                    </a:cxnLst>
                    <a:rect l="l" t="t" r="r" b="b"/>
                    <a:pathLst>
                      <a:path w="5251" h="1102764">
                        <a:moveTo>
                          <a:pt x="0" y="0"/>
                        </a:moveTo>
                        <a:lnTo>
                          <a:pt x="5251" y="0"/>
                        </a:lnTo>
                        <a:lnTo>
                          <a:pt x="5251" y="1102764"/>
                        </a:lnTo>
                        <a:lnTo>
                          <a:pt x="0" y="1102764"/>
                        </a:lnTo>
                        <a:close/>
                      </a:path>
                    </a:pathLst>
                  </a:custGeom>
                  <a:solidFill>
                    <a:srgbClr val="D2D2D2"/>
                  </a:solidFill>
                  <a:ln w="5239" cap="flat">
                    <a:noFill/>
                    <a:prstDash val="solid"/>
                    <a:miter/>
                  </a:ln>
                </p:spPr>
                <p:txBody>
                  <a:bodyPr rtlCol="1" anchor="ctr"/>
                  <a:lstStyle/>
                  <a:p>
                    <a:endParaRPr lang="ar-SA"/>
                  </a:p>
                </p:txBody>
              </p:sp>
              <p:sp>
                <p:nvSpPr>
                  <p:cNvPr id="192" name="شكل حر: شكل 191">
                    <a:extLst>
                      <a:ext uri="{FF2B5EF4-FFF2-40B4-BE49-F238E27FC236}">
                        <a16:creationId xmlns:a16="http://schemas.microsoft.com/office/drawing/2014/main" id="{E6FE6BAF-DF4D-4AB8-8B2D-3729AFEDE9AB}"/>
                      </a:ext>
                    </a:extLst>
                  </p:cNvPr>
                  <p:cNvSpPr/>
                  <p:nvPr/>
                </p:nvSpPr>
                <p:spPr>
                  <a:xfrm>
                    <a:off x="6948867" y="2107030"/>
                    <a:ext cx="5251" cy="1102764"/>
                  </a:xfrm>
                  <a:custGeom>
                    <a:avLst/>
                    <a:gdLst>
                      <a:gd name="connsiteX0" fmla="*/ 0 w 5251"/>
                      <a:gd name="connsiteY0" fmla="*/ 0 h 1102764"/>
                      <a:gd name="connsiteX1" fmla="*/ 5251 w 5251"/>
                      <a:gd name="connsiteY1" fmla="*/ 0 h 1102764"/>
                      <a:gd name="connsiteX2" fmla="*/ 5251 w 5251"/>
                      <a:gd name="connsiteY2" fmla="*/ 1102764 h 1102764"/>
                      <a:gd name="connsiteX3" fmla="*/ 0 w 5251"/>
                      <a:gd name="connsiteY3" fmla="*/ 1102764 h 1102764"/>
                    </a:gdLst>
                    <a:ahLst/>
                    <a:cxnLst>
                      <a:cxn ang="0">
                        <a:pos x="connsiteX0" y="connsiteY0"/>
                      </a:cxn>
                      <a:cxn ang="0">
                        <a:pos x="connsiteX1" y="connsiteY1"/>
                      </a:cxn>
                      <a:cxn ang="0">
                        <a:pos x="connsiteX2" y="connsiteY2"/>
                      </a:cxn>
                      <a:cxn ang="0">
                        <a:pos x="connsiteX3" y="connsiteY3"/>
                      </a:cxn>
                    </a:cxnLst>
                    <a:rect l="l" t="t" r="r" b="b"/>
                    <a:pathLst>
                      <a:path w="5251" h="1102764">
                        <a:moveTo>
                          <a:pt x="0" y="0"/>
                        </a:moveTo>
                        <a:lnTo>
                          <a:pt x="5251" y="0"/>
                        </a:lnTo>
                        <a:lnTo>
                          <a:pt x="5251" y="1102764"/>
                        </a:lnTo>
                        <a:lnTo>
                          <a:pt x="0" y="1102764"/>
                        </a:lnTo>
                        <a:close/>
                      </a:path>
                    </a:pathLst>
                  </a:custGeom>
                  <a:solidFill>
                    <a:srgbClr val="D2D2D2"/>
                  </a:solidFill>
                  <a:ln w="5239" cap="flat">
                    <a:noFill/>
                    <a:prstDash val="solid"/>
                    <a:miter/>
                  </a:ln>
                </p:spPr>
                <p:txBody>
                  <a:bodyPr rtlCol="1" anchor="ctr"/>
                  <a:lstStyle/>
                  <a:p>
                    <a:endParaRPr lang="ar-SA"/>
                  </a:p>
                </p:txBody>
              </p:sp>
              <p:sp>
                <p:nvSpPr>
                  <p:cNvPr id="193" name="شكل حر: شكل 192">
                    <a:extLst>
                      <a:ext uri="{FF2B5EF4-FFF2-40B4-BE49-F238E27FC236}">
                        <a16:creationId xmlns:a16="http://schemas.microsoft.com/office/drawing/2014/main" id="{8D31F4AE-84C6-4205-9D13-C514C2728BD5}"/>
                      </a:ext>
                    </a:extLst>
                  </p:cNvPr>
                  <p:cNvSpPr/>
                  <p:nvPr/>
                </p:nvSpPr>
                <p:spPr>
                  <a:xfrm>
                    <a:off x="6933113" y="2107030"/>
                    <a:ext cx="5251" cy="1102764"/>
                  </a:xfrm>
                  <a:custGeom>
                    <a:avLst/>
                    <a:gdLst>
                      <a:gd name="connsiteX0" fmla="*/ 0 w 5251"/>
                      <a:gd name="connsiteY0" fmla="*/ 0 h 1102764"/>
                      <a:gd name="connsiteX1" fmla="*/ 5251 w 5251"/>
                      <a:gd name="connsiteY1" fmla="*/ 0 h 1102764"/>
                      <a:gd name="connsiteX2" fmla="*/ 5251 w 5251"/>
                      <a:gd name="connsiteY2" fmla="*/ 1102764 h 1102764"/>
                      <a:gd name="connsiteX3" fmla="*/ 0 w 5251"/>
                      <a:gd name="connsiteY3" fmla="*/ 1102764 h 1102764"/>
                    </a:gdLst>
                    <a:ahLst/>
                    <a:cxnLst>
                      <a:cxn ang="0">
                        <a:pos x="connsiteX0" y="connsiteY0"/>
                      </a:cxn>
                      <a:cxn ang="0">
                        <a:pos x="connsiteX1" y="connsiteY1"/>
                      </a:cxn>
                      <a:cxn ang="0">
                        <a:pos x="connsiteX2" y="connsiteY2"/>
                      </a:cxn>
                      <a:cxn ang="0">
                        <a:pos x="connsiteX3" y="connsiteY3"/>
                      </a:cxn>
                    </a:cxnLst>
                    <a:rect l="l" t="t" r="r" b="b"/>
                    <a:pathLst>
                      <a:path w="5251" h="1102764">
                        <a:moveTo>
                          <a:pt x="0" y="0"/>
                        </a:moveTo>
                        <a:lnTo>
                          <a:pt x="5251" y="0"/>
                        </a:lnTo>
                        <a:lnTo>
                          <a:pt x="5251" y="1102764"/>
                        </a:lnTo>
                        <a:lnTo>
                          <a:pt x="0" y="1102764"/>
                        </a:lnTo>
                        <a:close/>
                      </a:path>
                    </a:pathLst>
                  </a:custGeom>
                  <a:solidFill>
                    <a:srgbClr val="D2D2D2"/>
                  </a:solidFill>
                  <a:ln w="5239" cap="flat">
                    <a:noFill/>
                    <a:prstDash val="solid"/>
                    <a:miter/>
                  </a:ln>
                </p:spPr>
                <p:txBody>
                  <a:bodyPr rtlCol="1" anchor="ctr"/>
                  <a:lstStyle/>
                  <a:p>
                    <a:endParaRPr lang="ar-SA"/>
                  </a:p>
                </p:txBody>
              </p:sp>
            </p:grpSp>
            <p:sp>
              <p:nvSpPr>
                <p:cNvPr id="189" name="شكل حر: شكل 188">
                  <a:extLst>
                    <a:ext uri="{FF2B5EF4-FFF2-40B4-BE49-F238E27FC236}">
                      <a16:creationId xmlns:a16="http://schemas.microsoft.com/office/drawing/2014/main" id="{7169ABCD-DEC0-4501-8415-274B58EBA24D}"/>
                    </a:ext>
                  </a:extLst>
                </p:cNvPr>
                <p:cNvSpPr/>
                <p:nvPr/>
              </p:nvSpPr>
              <p:spPr>
                <a:xfrm>
                  <a:off x="6090286" y="2056386"/>
                  <a:ext cx="764845" cy="1153407"/>
                </a:xfrm>
                <a:custGeom>
                  <a:avLst/>
                  <a:gdLst>
                    <a:gd name="connsiteX0" fmla="*/ 0 w 764845"/>
                    <a:gd name="connsiteY0" fmla="*/ 1153407 h 1153407"/>
                    <a:gd name="connsiteX1" fmla="*/ 764846 w 764845"/>
                    <a:gd name="connsiteY1" fmla="*/ 1102764 h 1153407"/>
                    <a:gd name="connsiteX2" fmla="*/ 764846 w 764845"/>
                    <a:gd name="connsiteY2" fmla="*/ 0 h 1153407"/>
                    <a:gd name="connsiteX3" fmla="*/ 0 w 764845"/>
                    <a:gd name="connsiteY3" fmla="*/ 50643 h 1153407"/>
                  </a:gdLst>
                  <a:ahLst/>
                  <a:cxnLst>
                    <a:cxn ang="0">
                      <a:pos x="connsiteX0" y="connsiteY0"/>
                    </a:cxn>
                    <a:cxn ang="0">
                      <a:pos x="connsiteX1" y="connsiteY1"/>
                    </a:cxn>
                    <a:cxn ang="0">
                      <a:pos x="connsiteX2" y="connsiteY2"/>
                    </a:cxn>
                    <a:cxn ang="0">
                      <a:pos x="connsiteX3" y="connsiteY3"/>
                    </a:cxn>
                  </a:cxnLst>
                  <a:rect l="l" t="t" r="r" b="b"/>
                  <a:pathLst>
                    <a:path w="764845" h="1153407">
                      <a:moveTo>
                        <a:pt x="0" y="1153407"/>
                      </a:moveTo>
                      <a:lnTo>
                        <a:pt x="764846" y="1102764"/>
                      </a:lnTo>
                      <a:lnTo>
                        <a:pt x="764846" y="0"/>
                      </a:lnTo>
                      <a:lnTo>
                        <a:pt x="0" y="50643"/>
                      </a:lnTo>
                      <a:close/>
                    </a:path>
                  </a:pathLst>
                </a:custGeom>
                <a:solidFill>
                  <a:srgbClr val="D2D2D2"/>
                </a:solidFill>
                <a:ln w="5239" cap="flat">
                  <a:noFill/>
                  <a:prstDash val="solid"/>
                  <a:miter/>
                </a:ln>
              </p:spPr>
              <p:txBody>
                <a:bodyPr rtlCol="1" anchor="ctr"/>
                <a:lstStyle/>
                <a:p>
                  <a:endParaRPr lang="ar-SA"/>
                </a:p>
              </p:txBody>
            </p:sp>
            <p:sp>
              <p:nvSpPr>
                <p:cNvPr id="190" name="شكل حر: شكل 189">
                  <a:extLst>
                    <a:ext uri="{FF2B5EF4-FFF2-40B4-BE49-F238E27FC236}">
                      <a16:creationId xmlns:a16="http://schemas.microsoft.com/office/drawing/2014/main" id="{A9D741EC-BC3F-45E3-BE2D-6BF96DEF400A}"/>
                    </a:ext>
                  </a:extLst>
                </p:cNvPr>
                <p:cNvSpPr/>
                <p:nvPr/>
              </p:nvSpPr>
              <p:spPr>
                <a:xfrm>
                  <a:off x="6090286" y="2026386"/>
                  <a:ext cx="667650" cy="1183407"/>
                </a:xfrm>
                <a:custGeom>
                  <a:avLst/>
                  <a:gdLst>
                    <a:gd name="connsiteX0" fmla="*/ 0 w 667650"/>
                    <a:gd name="connsiteY0" fmla="*/ 1183408 h 1183407"/>
                    <a:gd name="connsiteX1" fmla="*/ 667650 w 667650"/>
                    <a:gd name="connsiteY1" fmla="*/ 1102764 h 1183407"/>
                    <a:gd name="connsiteX2" fmla="*/ 667650 w 667650"/>
                    <a:gd name="connsiteY2" fmla="*/ 0 h 1183407"/>
                    <a:gd name="connsiteX3" fmla="*/ 0 w 667650"/>
                    <a:gd name="connsiteY3" fmla="*/ 80644 h 1183407"/>
                  </a:gdLst>
                  <a:ahLst/>
                  <a:cxnLst>
                    <a:cxn ang="0">
                      <a:pos x="connsiteX0" y="connsiteY0"/>
                    </a:cxn>
                    <a:cxn ang="0">
                      <a:pos x="connsiteX1" y="connsiteY1"/>
                    </a:cxn>
                    <a:cxn ang="0">
                      <a:pos x="connsiteX2" y="connsiteY2"/>
                    </a:cxn>
                    <a:cxn ang="0">
                      <a:pos x="connsiteX3" y="connsiteY3"/>
                    </a:cxn>
                  </a:cxnLst>
                  <a:rect l="l" t="t" r="r" b="b"/>
                  <a:pathLst>
                    <a:path w="667650" h="1183407">
                      <a:moveTo>
                        <a:pt x="0" y="1183408"/>
                      </a:moveTo>
                      <a:lnTo>
                        <a:pt x="667650" y="1102764"/>
                      </a:lnTo>
                      <a:lnTo>
                        <a:pt x="667650" y="0"/>
                      </a:lnTo>
                      <a:lnTo>
                        <a:pt x="0" y="80644"/>
                      </a:lnTo>
                      <a:close/>
                    </a:path>
                  </a:pathLst>
                </a:custGeom>
                <a:solidFill>
                  <a:srgbClr val="FFFFFF"/>
                </a:solidFill>
                <a:ln w="5239" cap="flat">
                  <a:noFill/>
                  <a:prstDash val="solid"/>
                  <a:miter/>
                </a:ln>
              </p:spPr>
              <p:txBody>
                <a:bodyPr rtlCol="1" anchor="ctr"/>
                <a:lstStyle/>
                <a:p>
                  <a:endParaRPr lang="ar-SA"/>
                </a:p>
              </p:txBody>
            </p:sp>
          </p:grpSp>
          <p:grpSp>
            <p:nvGrpSpPr>
              <p:cNvPr id="100" name="رسم 2" descr="كتاب مفتوح">
                <a:extLst>
                  <a:ext uri="{FF2B5EF4-FFF2-40B4-BE49-F238E27FC236}">
                    <a16:creationId xmlns:a16="http://schemas.microsoft.com/office/drawing/2014/main" id="{85141CAD-1A98-4D76-A776-06C9B98AF6E5}"/>
                  </a:ext>
                </a:extLst>
              </p:cNvPr>
              <p:cNvGrpSpPr/>
              <p:nvPr/>
            </p:nvGrpSpPr>
            <p:grpSpPr>
              <a:xfrm>
                <a:off x="5334105" y="2227809"/>
                <a:ext cx="493618" cy="782437"/>
                <a:chOff x="5334105" y="2227809"/>
                <a:chExt cx="493618" cy="782437"/>
              </a:xfrm>
              <a:solidFill>
                <a:srgbClr val="E6E6E6"/>
              </a:solidFill>
            </p:grpSpPr>
            <p:sp>
              <p:nvSpPr>
                <p:cNvPr id="173" name="شكل حر: شكل 172">
                  <a:extLst>
                    <a:ext uri="{FF2B5EF4-FFF2-40B4-BE49-F238E27FC236}">
                      <a16:creationId xmlns:a16="http://schemas.microsoft.com/office/drawing/2014/main" id="{6DDD2840-EC44-4667-99FD-5DAB42917E4F}"/>
                    </a:ext>
                  </a:extLst>
                </p:cNvPr>
                <p:cNvSpPr/>
                <p:nvPr/>
              </p:nvSpPr>
              <p:spPr>
                <a:xfrm>
                  <a:off x="5334105" y="2227809"/>
                  <a:ext cx="493618" cy="21005"/>
                </a:xfrm>
                <a:custGeom>
                  <a:avLst/>
                  <a:gdLst>
                    <a:gd name="connsiteX0" fmla="*/ 483116 w 493618"/>
                    <a:gd name="connsiteY0" fmla="*/ 21005 h 21005"/>
                    <a:gd name="connsiteX1" fmla="*/ 10503 w 493618"/>
                    <a:gd name="connsiteY1" fmla="*/ 21005 h 21005"/>
                    <a:gd name="connsiteX2" fmla="*/ 0 w 493618"/>
                    <a:gd name="connsiteY2" fmla="*/ 10503 h 21005"/>
                    <a:gd name="connsiteX3" fmla="*/ 10503 w 493618"/>
                    <a:gd name="connsiteY3" fmla="*/ 0 h 21005"/>
                    <a:gd name="connsiteX4" fmla="*/ 483116 w 493618"/>
                    <a:gd name="connsiteY4" fmla="*/ 0 h 21005"/>
                    <a:gd name="connsiteX5" fmla="*/ 493618 w 493618"/>
                    <a:gd name="connsiteY5" fmla="*/ 10503 h 21005"/>
                    <a:gd name="connsiteX6" fmla="*/ 483116 w 493618"/>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618" h="21005">
                      <a:moveTo>
                        <a:pt x="483116" y="21005"/>
                      </a:moveTo>
                      <a:lnTo>
                        <a:pt x="10503" y="21005"/>
                      </a:lnTo>
                      <a:cubicBezTo>
                        <a:pt x="4705" y="21005"/>
                        <a:pt x="0" y="16300"/>
                        <a:pt x="0" y="10503"/>
                      </a:cubicBezTo>
                      <a:cubicBezTo>
                        <a:pt x="0" y="4705"/>
                        <a:pt x="4705" y="0"/>
                        <a:pt x="10503" y="0"/>
                      </a:cubicBezTo>
                      <a:lnTo>
                        <a:pt x="483116" y="0"/>
                      </a:lnTo>
                      <a:cubicBezTo>
                        <a:pt x="488913" y="0"/>
                        <a:pt x="493618" y="4705"/>
                        <a:pt x="493618" y="10503"/>
                      </a:cubicBezTo>
                      <a:cubicBezTo>
                        <a:pt x="493618" y="16300"/>
                        <a:pt x="488913" y="21005"/>
                        <a:pt x="483116" y="21005"/>
                      </a:cubicBezTo>
                      <a:close/>
                    </a:path>
                  </a:pathLst>
                </a:custGeom>
                <a:solidFill>
                  <a:srgbClr val="E6E6E6"/>
                </a:solidFill>
                <a:ln w="5239" cap="flat">
                  <a:noFill/>
                  <a:prstDash val="solid"/>
                  <a:miter/>
                </a:ln>
              </p:spPr>
              <p:txBody>
                <a:bodyPr rtlCol="1" anchor="ctr"/>
                <a:lstStyle/>
                <a:p>
                  <a:endParaRPr lang="ar-SA"/>
                </a:p>
              </p:txBody>
            </p:sp>
            <p:sp>
              <p:nvSpPr>
                <p:cNvPr id="174" name="شكل حر: شكل 173">
                  <a:extLst>
                    <a:ext uri="{FF2B5EF4-FFF2-40B4-BE49-F238E27FC236}">
                      <a16:creationId xmlns:a16="http://schemas.microsoft.com/office/drawing/2014/main" id="{92AF4647-BB89-4905-8521-DFC0C55E30E8}"/>
                    </a:ext>
                  </a:extLst>
                </p:cNvPr>
                <p:cNvSpPr/>
                <p:nvPr/>
              </p:nvSpPr>
              <p:spPr>
                <a:xfrm>
                  <a:off x="5334105" y="2303952"/>
                  <a:ext cx="493618" cy="21005"/>
                </a:xfrm>
                <a:custGeom>
                  <a:avLst/>
                  <a:gdLst>
                    <a:gd name="connsiteX0" fmla="*/ 483116 w 493618"/>
                    <a:gd name="connsiteY0" fmla="*/ 21005 h 21005"/>
                    <a:gd name="connsiteX1" fmla="*/ 10503 w 493618"/>
                    <a:gd name="connsiteY1" fmla="*/ 21005 h 21005"/>
                    <a:gd name="connsiteX2" fmla="*/ 0 w 493618"/>
                    <a:gd name="connsiteY2" fmla="*/ 10503 h 21005"/>
                    <a:gd name="connsiteX3" fmla="*/ 10503 w 493618"/>
                    <a:gd name="connsiteY3" fmla="*/ 0 h 21005"/>
                    <a:gd name="connsiteX4" fmla="*/ 483116 w 493618"/>
                    <a:gd name="connsiteY4" fmla="*/ 0 h 21005"/>
                    <a:gd name="connsiteX5" fmla="*/ 493618 w 493618"/>
                    <a:gd name="connsiteY5" fmla="*/ 10503 h 21005"/>
                    <a:gd name="connsiteX6" fmla="*/ 483116 w 493618"/>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618" h="21005">
                      <a:moveTo>
                        <a:pt x="483116" y="21005"/>
                      </a:moveTo>
                      <a:lnTo>
                        <a:pt x="10503" y="21005"/>
                      </a:lnTo>
                      <a:cubicBezTo>
                        <a:pt x="4705" y="21005"/>
                        <a:pt x="0" y="16300"/>
                        <a:pt x="0" y="10503"/>
                      </a:cubicBezTo>
                      <a:cubicBezTo>
                        <a:pt x="0" y="4705"/>
                        <a:pt x="4705" y="0"/>
                        <a:pt x="10503" y="0"/>
                      </a:cubicBezTo>
                      <a:lnTo>
                        <a:pt x="483116" y="0"/>
                      </a:lnTo>
                      <a:cubicBezTo>
                        <a:pt x="488913" y="0"/>
                        <a:pt x="493618" y="4705"/>
                        <a:pt x="493618" y="10503"/>
                      </a:cubicBezTo>
                      <a:cubicBezTo>
                        <a:pt x="493618" y="16300"/>
                        <a:pt x="488913" y="21005"/>
                        <a:pt x="483116" y="21005"/>
                      </a:cubicBezTo>
                      <a:close/>
                    </a:path>
                  </a:pathLst>
                </a:custGeom>
                <a:solidFill>
                  <a:srgbClr val="E6E6E6"/>
                </a:solidFill>
                <a:ln w="5239" cap="flat">
                  <a:noFill/>
                  <a:prstDash val="solid"/>
                  <a:miter/>
                </a:ln>
              </p:spPr>
              <p:txBody>
                <a:bodyPr rtlCol="1" anchor="ctr"/>
                <a:lstStyle/>
                <a:p>
                  <a:endParaRPr lang="ar-SA"/>
                </a:p>
              </p:txBody>
            </p:sp>
            <p:sp>
              <p:nvSpPr>
                <p:cNvPr id="175" name="شكل حر: شكل 174">
                  <a:extLst>
                    <a:ext uri="{FF2B5EF4-FFF2-40B4-BE49-F238E27FC236}">
                      <a16:creationId xmlns:a16="http://schemas.microsoft.com/office/drawing/2014/main" id="{1FCC73CD-14E9-4107-A9EC-8F0CE36164D9}"/>
                    </a:ext>
                  </a:extLst>
                </p:cNvPr>
                <p:cNvSpPr/>
                <p:nvPr/>
              </p:nvSpPr>
              <p:spPr>
                <a:xfrm>
                  <a:off x="5334105" y="2380095"/>
                  <a:ext cx="493618" cy="21005"/>
                </a:xfrm>
                <a:custGeom>
                  <a:avLst/>
                  <a:gdLst>
                    <a:gd name="connsiteX0" fmla="*/ 483116 w 493618"/>
                    <a:gd name="connsiteY0" fmla="*/ 21005 h 21005"/>
                    <a:gd name="connsiteX1" fmla="*/ 10503 w 493618"/>
                    <a:gd name="connsiteY1" fmla="*/ 21005 h 21005"/>
                    <a:gd name="connsiteX2" fmla="*/ 0 w 493618"/>
                    <a:gd name="connsiteY2" fmla="*/ 10503 h 21005"/>
                    <a:gd name="connsiteX3" fmla="*/ 10503 w 493618"/>
                    <a:gd name="connsiteY3" fmla="*/ 0 h 21005"/>
                    <a:gd name="connsiteX4" fmla="*/ 483116 w 493618"/>
                    <a:gd name="connsiteY4" fmla="*/ 0 h 21005"/>
                    <a:gd name="connsiteX5" fmla="*/ 493618 w 493618"/>
                    <a:gd name="connsiteY5" fmla="*/ 10503 h 21005"/>
                    <a:gd name="connsiteX6" fmla="*/ 483116 w 493618"/>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618" h="21005">
                      <a:moveTo>
                        <a:pt x="483116" y="21005"/>
                      </a:moveTo>
                      <a:lnTo>
                        <a:pt x="10503" y="21005"/>
                      </a:lnTo>
                      <a:cubicBezTo>
                        <a:pt x="4705" y="21005"/>
                        <a:pt x="0" y="16300"/>
                        <a:pt x="0" y="10503"/>
                      </a:cubicBezTo>
                      <a:cubicBezTo>
                        <a:pt x="0" y="4705"/>
                        <a:pt x="4705" y="0"/>
                        <a:pt x="10503" y="0"/>
                      </a:cubicBezTo>
                      <a:lnTo>
                        <a:pt x="483116" y="0"/>
                      </a:lnTo>
                      <a:cubicBezTo>
                        <a:pt x="488913" y="0"/>
                        <a:pt x="493618" y="4705"/>
                        <a:pt x="493618" y="10503"/>
                      </a:cubicBezTo>
                      <a:cubicBezTo>
                        <a:pt x="493618" y="16300"/>
                        <a:pt x="488913" y="21005"/>
                        <a:pt x="483116" y="21005"/>
                      </a:cubicBezTo>
                      <a:close/>
                    </a:path>
                  </a:pathLst>
                </a:custGeom>
                <a:solidFill>
                  <a:srgbClr val="E6E6E6"/>
                </a:solidFill>
                <a:ln w="5239" cap="flat">
                  <a:noFill/>
                  <a:prstDash val="solid"/>
                  <a:miter/>
                </a:ln>
              </p:spPr>
              <p:txBody>
                <a:bodyPr rtlCol="1" anchor="ctr"/>
                <a:lstStyle/>
                <a:p>
                  <a:endParaRPr lang="ar-SA"/>
                </a:p>
              </p:txBody>
            </p:sp>
            <p:sp>
              <p:nvSpPr>
                <p:cNvPr id="176" name="شكل حر: شكل 175">
                  <a:extLst>
                    <a:ext uri="{FF2B5EF4-FFF2-40B4-BE49-F238E27FC236}">
                      <a16:creationId xmlns:a16="http://schemas.microsoft.com/office/drawing/2014/main" id="{19D5DAF2-199F-43BF-8DD5-B04180D70D29}"/>
                    </a:ext>
                  </a:extLst>
                </p:cNvPr>
                <p:cNvSpPr/>
                <p:nvPr/>
              </p:nvSpPr>
              <p:spPr>
                <a:xfrm>
                  <a:off x="5334105" y="2456238"/>
                  <a:ext cx="493618" cy="21005"/>
                </a:xfrm>
                <a:custGeom>
                  <a:avLst/>
                  <a:gdLst>
                    <a:gd name="connsiteX0" fmla="*/ 483116 w 493618"/>
                    <a:gd name="connsiteY0" fmla="*/ 21005 h 21005"/>
                    <a:gd name="connsiteX1" fmla="*/ 10503 w 493618"/>
                    <a:gd name="connsiteY1" fmla="*/ 21005 h 21005"/>
                    <a:gd name="connsiteX2" fmla="*/ 0 w 493618"/>
                    <a:gd name="connsiteY2" fmla="*/ 10503 h 21005"/>
                    <a:gd name="connsiteX3" fmla="*/ 10503 w 493618"/>
                    <a:gd name="connsiteY3" fmla="*/ 0 h 21005"/>
                    <a:gd name="connsiteX4" fmla="*/ 483116 w 493618"/>
                    <a:gd name="connsiteY4" fmla="*/ 0 h 21005"/>
                    <a:gd name="connsiteX5" fmla="*/ 493618 w 493618"/>
                    <a:gd name="connsiteY5" fmla="*/ 10503 h 21005"/>
                    <a:gd name="connsiteX6" fmla="*/ 483116 w 493618"/>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618" h="21005">
                      <a:moveTo>
                        <a:pt x="483116" y="21005"/>
                      </a:moveTo>
                      <a:lnTo>
                        <a:pt x="10503" y="21005"/>
                      </a:lnTo>
                      <a:cubicBezTo>
                        <a:pt x="4705" y="21005"/>
                        <a:pt x="0" y="16300"/>
                        <a:pt x="0" y="10503"/>
                      </a:cubicBezTo>
                      <a:cubicBezTo>
                        <a:pt x="0" y="4705"/>
                        <a:pt x="4705" y="0"/>
                        <a:pt x="10503" y="0"/>
                      </a:cubicBezTo>
                      <a:lnTo>
                        <a:pt x="483116" y="0"/>
                      </a:lnTo>
                      <a:cubicBezTo>
                        <a:pt x="488913" y="0"/>
                        <a:pt x="493618" y="4705"/>
                        <a:pt x="493618" y="10503"/>
                      </a:cubicBezTo>
                      <a:cubicBezTo>
                        <a:pt x="493618" y="16300"/>
                        <a:pt x="488913" y="21005"/>
                        <a:pt x="483116" y="21005"/>
                      </a:cubicBezTo>
                      <a:close/>
                    </a:path>
                  </a:pathLst>
                </a:custGeom>
                <a:solidFill>
                  <a:srgbClr val="E6E6E6"/>
                </a:solidFill>
                <a:ln w="5239" cap="flat">
                  <a:noFill/>
                  <a:prstDash val="solid"/>
                  <a:miter/>
                </a:ln>
              </p:spPr>
              <p:txBody>
                <a:bodyPr rtlCol="1" anchor="ctr"/>
                <a:lstStyle/>
                <a:p>
                  <a:endParaRPr lang="ar-SA"/>
                </a:p>
              </p:txBody>
            </p:sp>
            <p:sp>
              <p:nvSpPr>
                <p:cNvPr id="177" name="شكل حر: شكل 176">
                  <a:extLst>
                    <a:ext uri="{FF2B5EF4-FFF2-40B4-BE49-F238E27FC236}">
                      <a16:creationId xmlns:a16="http://schemas.microsoft.com/office/drawing/2014/main" id="{96BB6395-7D87-49B9-B311-9E9A2D180F40}"/>
                    </a:ext>
                  </a:extLst>
                </p:cNvPr>
                <p:cNvSpPr/>
                <p:nvPr/>
              </p:nvSpPr>
              <p:spPr>
                <a:xfrm>
                  <a:off x="5334105" y="2532381"/>
                  <a:ext cx="493618" cy="21005"/>
                </a:xfrm>
                <a:custGeom>
                  <a:avLst/>
                  <a:gdLst>
                    <a:gd name="connsiteX0" fmla="*/ 483116 w 493618"/>
                    <a:gd name="connsiteY0" fmla="*/ 21005 h 21005"/>
                    <a:gd name="connsiteX1" fmla="*/ 10503 w 493618"/>
                    <a:gd name="connsiteY1" fmla="*/ 21005 h 21005"/>
                    <a:gd name="connsiteX2" fmla="*/ 0 w 493618"/>
                    <a:gd name="connsiteY2" fmla="*/ 10503 h 21005"/>
                    <a:gd name="connsiteX3" fmla="*/ 10503 w 493618"/>
                    <a:gd name="connsiteY3" fmla="*/ 0 h 21005"/>
                    <a:gd name="connsiteX4" fmla="*/ 483116 w 493618"/>
                    <a:gd name="connsiteY4" fmla="*/ 0 h 21005"/>
                    <a:gd name="connsiteX5" fmla="*/ 493618 w 493618"/>
                    <a:gd name="connsiteY5" fmla="*/ 10503 h 21005"/>
                    <a:gd name="connsiteX6" fmla="*/ 483116 w 493618"/>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618" h="21005">
                      <a:moveTo>
                        <a:pt x="483116" y="21005"/>
                      </a:moveTo>
                      <a:lnTo>
                        <a:pt x="10503" y="21005"/>
                      </a:lnTo>
                      <a:cubicBezTo>
                        <a:pt x="4705" y="21005"/>
                        <a:pt x="0" y="16300"/>
                        <a:pt x="0" y="10503"/>
                      </a:cubicBezTo>
                      <a:cubicBezTo>
                        <a:pt x="0" y="4705"/>
                        <a:pt x="4705" y="0"/>
                        <a:pt x="10503" y="0"/>
                      </a:cubicBezTo>
                      <a:lnTo>
                        <a:pt x="483116" y="0"/>
                      </a:lnTo>
                      <a:cubicBezTo>
                        <a:pt x="488913" y="0"/>
                        <a:pt x="493618" y="4705"/>
                        <a:pt x="493618" y="10503"/>
                      </a:cubicBezTo>
                      <a:cubicBezTo>
                        <a:pt x="493618" y="16300"/>
                        <a:pt x="488913" y="21005"/>
                        <a:pt x="483116" y="21005"/>
                      </a:cubicBezTo>
                      <a:close/>
                    </a:path>
                  </a:pathLst>
                </a:custGeom>
                <a:solidFill>
                  <a:srgbClr val="E6E6E6"/>
                </a:solidFill>
                <a:ln w="5239" cap="flat">
                  <a:noFill/>
                  <a:prstDash val="solid"/>
                  <a:miter/>
                </a:ln>
              </p:spPr>
              <p:txBody>
                <a:bodyPr rtlCol="1" anchor="ctr"/>
                <a:lstStyle/>
                <a:p>
                  <a:endParaRPr lang="ar-SA"/>
                </a:p>
              </p:txBody>
            </p:sp>
            <p:sp>
              <p:nvSpPr>
                <p:cNvPr id="178" name="شكل حر: شكل 177">
                  <a:extLst>
                    <a:ext uri="{FF2B5EF4-FFF2-40B4-BE49-F238E27FC236}">
                      <a16:creationId xmlns:a16="http://schemas.microsoft.com/office/drawing/2014/main" id="{ABC8E4F9-AC01-467B-996C-65D5190D67D0}"/>
                    </a:ext>
                  </a:extLst>
                </p:cNvPr>
                <p:cNvSpPr/>
                <p:nvPr/>
              </p:nvSpPr>
              <p:spPr>
                <a:xfrm>
                  <a:off x="5334105" y="2608525"/>
                  <a:ext cx="309824" cy="21005"/>
                </a:xfrm>
                <a:custGeom>
                  <a:avLst/>
                  <a:gdLst>
                    <a:gd name="connsiteX0" fmla="*/ 299322 w 309824"/>
                    <a:gd name="connsiteY0" fmla="*/ 21005 h 21005"/>
                    <a:gd name="connsiteX1" fmla="*/ 10503 w 309824"/>
                    <a:gd name="connsiteY1" fmla="*/ 21005 h 21005"/>
                    <a:gd name="connsiteX2" fmla="*/ 0 w 309824"/>
                    <a:gd name="connsiteY2" fmla="*/ 10503 h 21005"/>
                    <a:gd name="connsiteX3" fmla="*/ 10503 w 309824"/>
                    <a:gd name="connsiteY3" fmla="*/ 0 h 21005"/>
                    <a:gd name="connsiteX4" fmla="*/ 299322 w 309824"/>
                    <a:gd name="connsiteY4" fmla="*/ 0 h 21005"/>
                    <a:gd name="connsiteX5" fmla="*/ 309824 w 309824"/>
                    <a:gd name="connsiteY5" fmla="*/ 10503 h 21005"/>
                    <a:gd name="connsiteX6" fmla="*/ 299322 w 309824"/>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824" h="21005">
                      <a:moveTo>
                        <a:pt x="299322" y="21005"/>
                      </a:moveTo>
                      <a:lnTo>
                        <a:pt x="10503" y="21005"/>
                      </a:lnTo>
                      <a:cubicBezTo>
                        <a:pt x="4705" y="21005"/>
                        <a:pt x="0" y="16300"/>
                        <a:pt x="0" y="10503"/>
                      </a:cubicBezTo>
                      <a:cubicBezTo>
                        <a:pt x="0" y="4705"/>
                        <a:pt x="4705" y="0"/>
                        <a:pt x="10503" y="0"/>
                      </a:cubicBezTo>
                      <a:lnTo>
                        <a:pt x="299322" y="0"/>
                      </a:lnTo>
                      <a:cubicBezTo>
                        <a:pt x="305119" y="0"/>
                        <a:pt x="309824" y="4705"/>
                        <a:pt x="309824" y="10503"/>
                      </a:cubicBezTo>
                      <a:cubicBezTo>
                        <a:pt x="309824" y="16300"/>
                        <a:pt x="305119" y="21005"/>
                        <a:pt x="299322" y="21005"/>
                      </a:cubicBezTo>
                      <a:close/>
                    </a:path>
                  </a:pathLst>
                </a:custGeom>
                <a:solidFill>
                  <a:srgbClr val="E6E6E6"/>
                </a:solidFill>
                <a:ln w="5239" cap="flat">
                  <a:noFill/>
                  <a:prstDash val="solid"/>
                  <a:miter/>
                </a:ln>
              </p:spPr>
              <p:txBody>
                <a:bodyPr rtlCol="1" anchor="ctr"/>
                <a:lstStyle/>
                <a:p>
                  <a:endParaRPr lang="ar-SA"/>
                </a:p>
              </p:txBody>
            </p:sp>
            <p:sp>
              <p:nvSpPr>
                <p:cNvPr id="179" name="شكل حر: شكل 178">
                  <a:extLst>
                    <a:ext uri="{FF2B5EF4-FFF2-40B4-BE49-F238E27FC236}">
                      <a16:creationId xmlns:a16="http://schemas.microsoft.com/office/drawing/2014/main" id="{EEDF2D6B-DCC4-4A85-8E76-38E3E89648BC}"/>
                    </a:ext>
                  </a:extLst>
                </p:cNvPr>
                <p:cNvSpPr/>
                <p:nvPr/>
              </p:nvSpPr>
              <p:spPr>
                <a:xfrm>
                  <a:off x="5334105" y="2684668"/>
                  <a:ext cx="493618" cy="21005"/>
                </a:xfrm>
                <a:custGeom>
                  <a:avLst/>
                  <a:gdLst>
                    <a:gd name="connsiteX0" fmla="*/ 483116 w 493618"/>
                    <a:gd name="connsiteY0" fmla="*/ 21005 h 21005"/>
                    <a:gd name="connsiteX1" fmla="*/ 10503 w 493618"/>
                    <a:gd name="connsiteY1" fmla="*/ 21005 h 21005"/>
                    <a:gd name="connsiteX2" fmla="*/ 0 w 493618"/>
                    <a:gd name="connsiteY2" fmla="*/ 10503 h 21005"/>
                    <a:gd name="connsiteX3" fmla="*/ 10503 w 493618"/>
                    <a:gd name="connsiteY3" fmla="*/ 0 h 21005"/>
                    <a:gd name="connsiteX4" fmla="*/ 483116 w 493618"/>
                    <a:gd name="connsiteY4" fmla="*/ 0 h 21005"/>
                    <a:gd name="connsiteX5" fmla="*/ 493618 w 493618"/>
                    <a:gd name="connsiteY5" fmla="*/ 10503 h 21005"/>
                    <a:gd name="connsiteX6" fmla="*/ 483116 w 493618"/>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618" h="21005">
                      <a:moveTo>
                        <a:pt x="483116" y="21005"/>
                      </a:moveTo>
                      <a:lnTo>
                        <a:pt x="10503" y="21005"/>
                      </a:lnTo>
                      <a:cubicBezTo>
                        <a:pt x="4705" y="21005"/>
                        <a:pt x="0" y="16300"/>
                        <a:pt x="0" y="10503"/>
                      </a:cubicBezTo>
                      <a:cubicBezTo>
                        <a:pt x="0" y="4705"/>
                        <a:pt x="4705" y="0"/>
                        <a:pt x="10503" y="0"/>
                      </a:cubicBezTo>
                      <a:lnTo>
                        <a:pt x="483116" y="0"/>
                      </a:lnTo>
                      <a:cubicBezTo>
                        <a:pt x="488913" y="0"/>
                        <a:pt x="493618" y="4705"/>
                        <a:pt x="493618" y="10503"/>
                      </a:cubicBezTo>
                      <a:cubicBezTo>
                        <a:pt x="493618" y="16300"/>
                        <a:pt x="488913" y="21005"/>
                        <a:pt x="483116" y="21005"/>
                      </a:cubicBezTo>
                      <a:close/>
                    </a:path>
                  </a:pathLst>
                </a:custGeom>
                <a:solidFill>
                  <a:srgbClr val="E6E6E6"/>
                </a:solidFill>
                <a:ln w="5239" cap="flat">
                  <a:noFill/>
                  <a:prstDash val="solid"/>
                  <a:miter/>
                </a:ln>
              </p:spPr>
              <p:txBody>
                <a:bodyPr rtlCol="1" anchor="ctr"/>
                <a:lstStyle/>
                <a:p>
                  <a:endParaRPr lang="ar-SA"/>
                </a:p>
              </p:txBody>
            </p:sp>
            <p:sp>
              <p:nvSpPr>
                <p:cNvPr id="180" name="شكل حر: شكل 179">
                  <a:extLst>
                    <a:ext uri="{FF2B5EF4-FFF2-40B4-BE49-F238E27FC236}">
                      <a16:creationId xmlns:a16="http://schemas.microsoft.com/office/drawing/2014/main" id="{08D31974-D7BC-4544-8FE8-B27865FB7AFE}"/>
                    </a:ext>
                  </a:extLst>
                </p:cNvPr>
                <p:cNvSpPr/>
                <p:nvPr/>
              </p:nvSpPr>
              <p:spPr>
                <a:xfrm>
                  <a:off x="5334105" y="2760811"/>
                  <a:ext cx="493618" cy="21005"/>
                </a:xfrm>
                <a:custGeom>
                  <a:avLst/>
                  <a:gdLst>
                    <a:gd name="connsiteX0" fmla="*/ 483116 w 493618"/>
                    <a:gd name="connsiteY0" fmla="*/ 21005 h 21005"/>
                    <a:gd name="connsiteX1" fmla="*/ 10503 w 493618"/>
                    <a:gd name="connsiteY1" fmla="*/ 21005 h 21005"/>
                    <a:gd name="connsiteX2" fmla="*/ 0 w 493618"/>
                    <a:gd name="connsiteY2" fmla="*/ 10503 h 21005"/>
                    <a:gd name="connsiteX3" fmla="*/ 10503 w 493618"/>
                    <a:gd name="connsiteY3" fmla="*/ 0 h 21005"/>
                    <a:gd name="connsiteX4" fmla="*/ 483116 w 493618"/>
                    <a:gd name="connsiteY4" fmla="*/ 0 h 21005"/>
                    <a:gd name="connsiteX5" fmla="*/ 493618 w 493618"/>
                    <a:gd name="connsiteY5" fmla="*/ 10503 h 21005"/>
                    <a:gd name="connsiteX6" fmla="*/ 483116 w 493618"/>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618" h="21005">
                      <a:moveTo>
                        <a:pt x="483116" y="21005"/>
                      </a:moveTo>
                      <a:lnTo>
                        <a:pt x="10503" y="21005"/>
                      </a:lnTo>
                      <a:cubicBezTo>
                        <a:pt x="4705" y="21005"/>
                        <a:pt x="0" y="16300"/>
                        <a:pt x="0" y="10503"/>
                      </a:cubicBezTo>
                      <a:cubicBezTo>
                        <a:pt x="0" y="4705"/>
                        <a:pt x="4705" y="0"/>
                        <a:pt x="10503" y="0"/>
                      </a:cubicBezTo>
                      <a:lnTo>
                        <a:pt x="483116" y="0"/>
                      </a:lnTo>
                      <a:cubicBezTo>
                        <a:pt x="488913" y="0"/>
                        <a:pt x="493618" y="4705"/>
                        <a:pt x="493618" y="10503"/>
                      </a:cubicBezTo>
                      <a:cubicBezTo>
                        <a:pt x="493618" y="16300"/>
                        <a:pt x="488913" y="21005"/>
                        <a:pt x="483116" y="21005"/>
                      </a:cubicBezTo>
                      <a:close/>
                    </a:path>
                  </a:pathLst>
                </a:custGeom>
                <a:solidFill>
                  <a:srgbClr val="E6E6E6"/>
                </a:solidFill>
                <a:ln w="5239" cap="flat">
                  <a:noFill/>
                  <a:prstDash val="solid"/>
                  <a:miter/>
                </a:ln>
              </p:spPr>
              <p:txBody>
                <a:bodyPr rtlCol="1" anchor="ctr"/>
                <a:lstStyle/>
                <a:p>
                  <a:endParaRPr lang="ar-SA"/>
                </a:p>
              </p:txBody>
            </p:sp>
            <p:sp>
              <p:nvSpPr>
                <p:cNvPr id="181" name="شكل حر: شكل 180">
                  <a:extLst>
                    <a:ext uri="{FF2B5EF4-FFF2-40B4-BE49-F238E27FC236}">
                      <a16:creationId xmlns:a16="http://schemas.microsoft.com/office/drawing/2014/main" id="{C4B533B9-E7C1-4061-9604-26D7B4483AD5}"/>
                    </a:ext>
                  </a:extLst>
                </p:cNvPr>
                <p:cNvSpPr/>
                <p:nvPr/>
              </p:nvSpPr>
              <p:spPr>
                <a:xfrm>
                  <a:off x="5334105" y="2836954"/>
                  <a:ext cx="493618" cy="21005"/>
                </a:xfrm>
                <a:custGeom>
                  <a:avLst/>
                  <a:gdLst>
                    <a:gd name="connsiteX0" fmla="*/ 483116 w 493618"/>
                    <a:gd name="connsiteY0" fmla="*/ 21005 h 21005"/>
                    <a:gd name="connsiteX1" fmla="*/ 10503 w 493618"/>
                    <a:gd name="connsiteY1" fmla="*/ 21005 h 21005"/>
                    <a:gd name="connsiteX2" fmla="*/ 0 w 493618"/>
                    <a:gd name="connsiteY2" fmla="*/ 10503 h 21005"/>
                    <a:gd name="connsiteX3" fmla="*/ 10503 w 493618"/>
                    <a:gd name="connsiteY3" fmla="*/ 0 h 21005"/>
                    <a:gd name="connsiteX4" fmla="*/ 483116 w 493618"/>
                    <a:gd name="connsiteY4" fmla="*/ 0 h 21005"/>
                    <a:gd name="connsiteX5" fmla="*/ 493618 w 493618"/>
                    <a:gd name="connsiteY5" fmla="*/ 10503 h 21005"/>
                    <a:gd name="connsiteX6" fmla="*/ 483116 w 493618"/>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618" h="21005">
                      <a:moveTo>
                        <a:pt x="483116" y="21005"/>
                      </a:moveTo>
                      <a:lnTo>
                        <a:pt x="10503" y="21005"/>
                      </a:lnTo>
                      <a:cubicBezTo>
                        <a:pt x="4705" y="21005"/>
                        <a:pt x="0" y="16300"/>
                        <a:pt x="0" y="10503"/>
                      </a:cubicBezTo>
                      <a:cubicBezTo>
                        <a:pt x="0" y="4705"/>
                        <a:pt x="4705" y="0"/>
                        <a:pt x="10503" y="0"/>
                      </a:cubicBezTo>
                      <a:lnTo>
                        <a:pt x="483116" y="0"/>
                      </a:lnTo>
                      <a:cubicBezTo>
                        <a:pt x="488913" y="0"/>
                        <a:pt x="493618" y="4705"/>
                        <a:pt x="493618" y="10503"/>
                      </a:cubicBezTo>
                      <a:cubicBezTo>
                        <a:pt x="493618" y="16300"/>
                        <a:pt x="488913" y="21005"/>
                        <a:pt x="483116" y="21005"/>
                      </a:cubicBezTo>
                      <a:close/>
                    </a:path>
                  </a:pathLst>
                </a:custGeom>
                <a:solidFill>
                  <a:srgbClr val="E6E6E6"/>
                </a:solidFill>
                <a:ln w="5239" cap="flat">
                  <a:noFill/>
                  <a:prstDash val="solid"/>
                  <a:miter/>
                </a:ln>
              </p:spPr>
              <p:txBody>
                <a:bodyPr rtlCol="1" anchor="ctr"/>
                <a:lstStyle/>
                <a:p>
                  <a:endParaRPr lang="ar-SA"/>
                </a:p>
              </p:txBody>
            </p:sp>
            <p:sp>
              <p:nvSpPr>
                <p:cNvPr id="182" name="شكل حر: شكل 181">
                  <a:extLst>
                    <a:ext uri="{FF2B5EF4-FFF2-40B4-BE49-F238E27FC236}">
                      <a16:creationId xmlns:a16="http://schemas.microsoft.com/office/drawing/2014/main" id="{4CDEF547-0753-4BD8-8DC4-9F359257F776}"/>
                    </a:ext>
                  </a:extLst>
                </p:cNvPr>
                <p:cNvSpPr/>
                <p:nvPr/>
              </p:nvSpPr>
              <p:spPr>
                <a:xfrm>
                  <a:off x="5334105" y="2913098"/>
                  <a:ext cx="493618" cy="21005"/>
                </a:xfrm>
                <a:custGeom>
                  <a:avLst/>
                  <a:gdLst>
                    <a:gd name="connsiteX0" fmla="*/ 483116 w 493618"/>
                    <a:gd name="connsiteY0" fmla="*/ 21005 h 21005"/>
                    <a:gd name="connsiteX1" fmla="*/ 10503 w 493618"/>
                    <a:gd name="connsiteY1" fmla="*/ 21005 h 21005"/>
                    <a:gd name="connsiteX2" fmla="*/ 0 w 493618"/>
                    <a:gd name="connsiteY2" fmla="*/ 10503 h 21005"/>
                    <a:gd name="connsiteX3" fmla="*/ 10503 w 493618"/>
                    <a:gd name="connsiteY3" fmla="*/ 0 h 21005"/>
                    <a:gd name="connsiteX4" fmla="*/ 483116 w 493618"/>
                    <a:gd name="connsiteY4" fmla="*/ 0 h 21005"/>
                    <a:gd name="connsiteX5" fmla="*/ 493618 w 493618"/>
                    <a:gd name="connsiteY5" fmla="*/ 10503 h 21005"/>
                    <a:gd name="connsiteX6" fmla="*/ 483116 w 493618"/>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618" h="21005">
                      <a:moveTo>
                        <a:pt x="483116" y="21005"/>
                      </a:moveTo>
                      <a:lnTo>
                        <a:pt x="10503" y="21005"/>
                      </a:lnTo>
                      <a:cubicBezTo>
                        <a:pt x="4705" y="21005"/>
                        <a:pt x="0" y="16300"/>
                        <a:pt x="0" y="10503"/>
                      </a:cubicBezTo>
                      <a:cubicBezTo>
                        <a:pt x="0" y="4705"/>
                        <a:pt x="4705" y="0"/>
                        <a:pt x="10503" y="0"/>
                      </a:cubicBezTo>
                      <a:lnTo>
                        <a:pt x="483116" y="0"/>
                      </a:lnTo>
                      <a:cubicBezTo>
                        <a:pt x="488913" y="0"/>
                        <a:pt x="493618" y="4705"/>
                        <a:pt x="493618" y="10503"/>
                      </a:cubicBezTo>
                      <a:cubicBezTo>
                        <a:pt x="493618" y="16300"/>
                        <a:pt x="488913" y="21005"/>
                        <a:pt x="483116" y="21005"/>
                      </a:cubicBezTo>
                      <a:close/>
                    </a:path>
                  </a:pathLst>
                </a:custGeom>
                <a:solidFill>
                  <a:srgbClr val="E6E6E6"/>
                </a:solidFill>
                <a:ln w="5239" cap="flat">
                  <a:noFill/>
                  <a:prstDash val="solid"/>
                  <a:miter/>
                </a:ln>
              </p:spPr>
              <p:txBody>
                <a:bodyPr rtlCol="1" anchor="ctr"/>
                <a:lstStyle/>
                <a:p>
                  <a:endParaRPr lang="ar-SA"/>
                </a:p>
              </p:txBody>
            </p:sp>
            <p:sp>
              <p:nvSpPr>
                <p:cNvPr id="183" name="شكل حر: شكل 182">
                  <a:extLst>
                    <a:ext uri="{FF2B5EF4-FFF2-40B4-BE49-F238E27FC236}">
                      <a16:creationId xmlns:a16="http://schemas.microsoft.com/office/drawing/2014/main" id="{B22DDD88-5137-43D8-9086-39BC47977112}"/>
                    </a:ext>
                  </a:extLst>
                </p:cNvPr>
                <p:cNvSpPr/>
                <p:nvPr/>
              </p:nvSpPr>
              <p:spPr>
                <a:xfrm>
                  <a:off x="5334105" y="2989241"/>
                  <a:ext cx="493618" cy="21005"/>
                </a:xfrm>
                <a:custGeom>
                  <a:avLst/>
                  <a:gdLst>
                    <a:gd name="connsiteX0" fmla="*/ 483116 w 493618"/>
                    <a:gd name="connsiteY0" fmla="*/ 21005 h 21005"/>
                    <a:gd name="connsiteX1" fmla="*/ 10503 w 493618"/>
                    <a:gd name="connsiteY1" fmla="*/ 21005 h 21005"/>
                    <a:gd name="connsiteX2" fmla="*/ 0 w 493618"/>
                    <a:gd name="connsiteY2" fmla="*/ 10503 h 21005"/>
                    <a:gd name="connsiteX3" fmla="*/ 10503 w 493618"/>
                    <a:gd name="connsiteY3" fmla="*/ 0 h 21005"/>
                    <a:gd name="connsiteX4" fmla="*/ 483116 w 493618"/>
                    <a:gd name="connsiteY4" fmla="*/ 0 h 21005"/>
                    <a:gd name="connsiteX5" fmla="*/ 493618 w 493618"/>
                    <a:gd name="connsiteY5" fmla="*/ 10503 h 21005"/>
                    <a:gd name="connsiteX6" fmla="*/ 483116 w 493618"/>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618" h="21005">
                      <a:moveTo>
                        <a:pt x="483116" y="21005"/>
                      </a:moveTo>
                      <a:lnTo>
                        <a:pt x="10503" y="21005"/>
                      </a:lnTo>
                      <a:cubicBezTo>
                        <a:pt x="4705" y="21005"/>
                        <a:pt x="0" y="16300"/>
                        <a:pt x="0" y="10503"/>
                      </a:cubicBezTo>
                      <a:cubicBezTo>
                        <a:pt x="0" y="4705"/>
                        <a:pt x="4705" y="0"/>
                        <a:pt x="10503" y="0"/>
                      </a:cubicBezTo>
                      <a:lnTo>
                        <a:pt x="483116" y="0"/>
                      </a:lnTo>
                      <a:cubicBezTo>
                        <a:pt x="488913" y="0"/>
                        <a:pt x="493618" y="4705"/>
                        <a:pt x="493618" y="10503"/>
                      </a:cubicBezTo>
                      <a:cubicBezTo>
                        <a:pt x="493618" y="16300"/>
                        <a:pt x="488913" y="21005"/>
                        <a:pt x="483116" y="21005"/>
                      </a:cubicBezTo>
                      <a:close/>
                    </a:path>
                  </a:pathLst>
                </a:custGeom>
                <a:solidFill>
                  <a:srgbClr val="E6E6E6"/>
                </a:solidFill>
                <a:ln w="5239" cap="flat">
                  <a:noFill/>
                  <a:prstDash val="solid"/>
                  <a:miter/>
                </a:ln>
              </p:spPr>
              <p:txBody>
                <a:bodyPr rtlCol="1" anchor="ctr"/>
                <a:lstStyle/>
                <a:p>
                  <a:endParaRPr lang="ar-SA"/>
                </a:p>
              </p:txBody>
            </p:sp>
          </p:grpSp>
          <p:grpSp>
            <p:nvGrpSpPr>
              <p:cNvPr id="101" name="رسم 2" descr="كتاب مفتوح">
                <a:extLst>
                  <a:ext uri="{FF2B5EF4-FFF2-40B4-BE49-F238E27FC236}">
                    <a16:creationId xmlns:a16="http://schemas.microsoft.com/office/drawing/2014/main" id="{2B8DB670-68EC-465A-B3C6-7D2DC15CA6AE}"/>
                  </a:ext>
                </a:extLst>
              </p:cNvPr>
              <p:cNvGrpSpPr/>
              <p:nvPr/>
            </p:nvGrpSpPr>
            <p:grpSpPr>
              <a:xfrm>
                <a:off x="6176934" y="2159535"/>
                <a:ext cx="506746" cy="850711"/>
                <a:chOff x="6176934" y="2159535"/>
                <a:chExt cx="506746" cy="850711"/>
              </a:xfrm>
              <a:solidFill>
                <a:srgbClr val="E6E6E6"/>
              </a:solidFill>
            </p:grpSpPr>
            <p:sp>
              <p:nvSpPr>
                <p:cNvPr id="103" name="شكل حر: شكل 102">
                  <a:extLst>
                    <a:ext uri="{FF2B5EF4-FFF2-40B4-BE49-F238E27FC236}">
                      <a16:creationId xmlns:a16="http://schemas.microsoft.com/office/drawing/2014/main" id="{F05BE13E-F10D-4EF1-A0F3-ABF8FB72382D}"/>
                    </a:ext>
                  </a:extLst>
                </p:cNvPr>
                <p:cNvSpPr/>
                <p:nvPr/>
              </p:nvSpPr>
              <p:spPr>
                <a:xfrm>
                  <a:off x="6187437" y="2159535"/>
                  <a:ext cx="496244" cy="89278"/>
                </a:xfrm>
                <a:custGeom>
                  <a:avLst/>
                  <a:gdLst>
                    <a:gd name="connsiteX0" fmla="*/ 10490 w 496244"/>
                    <a:gd name="connsiteY0" fmla="*/ 89279 h 89278"/>
                    <a:gd name="connsiteX1" fmla="*/ 108 w 496244"/>
                    <a:gd name="connsiteY1" fmla="*/ 80268 h 89278"/>
                    <a:gd name="connsiteX2" fmla="*/ 9009 w 496244"/>
                    <a:gd name="connsiteY2" fmla="*/ 68379 h 89278"/>
                    <a:gd name="connsiteX3" fmla="*/ 484248 w 496244"/>
                    <a:gd name="connsiteY3" fmla="*/ 113 h 89278"/>
                    <a:gd name="connsiteX4" fmla="*/ 496137 w 496244"/>
                    <a:gd name="connsiteY4" fmla="*/ 9013 h 89278"/>
                    <a:gd name="connsiteX5" fmla="*/ 487236 w 496244"/>
                    <a:gd name="connsiteY5" fmla="*/ 20902 h 89278"/>
                    <a:gd name="connsiteX6" fmla="*/ 11997 w 496244"/>
                    <a:gd name="connsiteY6" fmla="*/ 89169 h 89278"/>
                    <a:gd name="connsiteX7" fmla="*/ 10490 w 496244"/>
                    <a:gd name="connsiteY7" fmla="*/ 89279 h 8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4" h="89278">
                      <a:moveTo>
                        <a:pt x="10490" y="89279"/>
                      </a:moveTo>
                      <a:cubicBezTo>
                        <a:pt x="5349" y="89279"/>
                        <a:pt x="859" y="85503"/>
                        <a:pt x="108" y="80268"/>
                      </a:cubicBezTo>
                      <a:cubicBezTo>
                        <a:pt x="-716" y="74528"/>
                        <a:pt x="3269" y="69203"/>
                        <a:pt x="9009" y="68379"/>
                      </a:cubicBezTo>
                      <a:lnTo>
                        <a:pt x="484248" y="113"/>
                      </a:lnTo>
                      <a:cubicBezTo>
                        <a:pt x="490003" y="-733"/>
                        <a:pt x="495312" y="3274"/>
                        <a:pt x="496137" y="9013"/>
                      </a:cubicBezTo>
                      <a:cubicBezTo>
                        <a:pt x="496961" y="14753"/>
                        <a:pt x="492975" y="20078"/>
                        <a:pt x="487236" y="20902"/>
                      </a:cubicBezTo>
                      <a:lnTo>
                        <a:pt x="11997" y="89169"/>
                      </a:lnTo>
                      <a:cubicBezTo>
                        <a:pt x="11487" y="89248"/>
                        <a:pt x="10983" y="89279"/>
                        <a:pt x="10490" y="89279"/>
                      </a:cubicBezTo>
                      <a:close/>
                    </a:path>
                  </a:pathLst>
                </a:custGeom>
                <a:solidFill>
                  <a:srgbClr val="E6E6E6"/>
                </a:solidFill>
                <a:ln w="5239" cap="flat">
                  <a:noFill/>
                  <a:prstDash val="solid"/>
                  <a:miter/>
                </a:ln>
              </p:spPr>
              <p:txBody>
                <a:bodyPr rtlCol="1" anchor="ctr"/>
                <a:lstStyle/>
                <a:p>
                  <a:endParaRPr lang="ar-SA"/>
                </a:p>
              </p:txBody>
            </p:sp>
            <p:sp>
              <p:nvSpPr>
                <p:cNvPr id="113" name="شكل حر: شكل 112">
                  <a:extLst>
                    <a:ext uri="{FF2B5EF4-FFF2-40B4-BE49-F238E27FC236}">
                      <a16:creationId xmlns:a16="http://schemas.microsoft.com/office/drawing/2014/main" id="{29AB4438-DFDB-4CF3-80C1-C4C5836FC93D}"/>
                    </a:ext>
                  </a:extLst>
                </p:cNvPr>
                <p:cNvSpPr/>
                <p:nvPr/>
              </p:nvSpPr>
              <p:spPr>
                <a:xfrm>
                  <a:off x="6186383" y="2236204"/>
                  <a:ext cx="496247" cy="88752"/>
                </a:xfrm>
                <a:custGeom>
                  <a:avLst/>
                  <a:gdLst>
                    <a:gd name="connsiteX0" fmla="*/ 10494 w 496247"/>
                    <a:gd name="connsiteY0" fmla="*/ 88752 h 88752"/>
                    <a:gd name="connsiteX1" fmla="*/ 107 w 496247"/>
                    <a:gd name="connsiteY1" fmla="*/ 79731 h 88752"/>
                    <a:gd name="connsiteX2" fmla="*/ 9023 w 496247"/>
                    <a:gd name="connsiteY2" fmla="*/ 67853 h 88752"/>
                    <a:gd name="connsiteX3" fmla="*/ 484262 w 496247"/>
                    <a:gd name="connsiteY3" fmla="*/ 111 h 88752"/>
                    <a:gd name="connsiteX4" fmla="*/ 496140 w 496247"/>
                    <a:gd name="connsiteY4" fmla="*/ 9028 h 88752"/>
                    <a:gd name="connsiteX5" fmla="*/ 487224 w 496247"/>
                    <a:gd name="connsiteY5" fmla="*/ 20906 h 88752"/>
                    <a:gd name="connsiteX6" fmla="*/ 11985 w 496247"/>
                    <a:gd name="connsiteY6" fmla="*/ 88647 h 88752"/>
                    <a:gd name="connsiteX7" fmla="*/ 10494 w 496247"/>
                    <a:gd name="connsiteY7" fmla="*/ 88752 h 8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7" h="88752">
                      <a:moveTo>
                        <a:pt x="10494" y="88752"/>
                      </a:moveTo>
                      <a:cubicBezTo>
                        <a:pt x="5347" y="88752"/>
                        <a:pt x="858" y="84972"/>
                        <a:pt x="107" y="79731"/>
                      </a:cubicBezTo>
                      <a:cubicBezTo>
                        <a:pt x="-713" y="73991"/>
                        <a:pt x="3278" y="68672"/>
                        <a:pt x="9023" y="67853"/>
                      </a:cubicBezTo>
                      <a:lnTo>
                        <a:pt x="484262" y="111"/>
                      </a:lnTo>
                      <a:cubicBezTo>
                        <a:pt x="490018" y="-729"/>
                        <a:pt x="495321" y="3283"/>
                        <a:pt x="496140" y="9028"/>
                      </a:cubicBezTo>
                      <a:cubicBezTo>
                        <a:pt x="496960" y="14767"/>
                        <a:pt x="492969" y="20087"/>
                        <a:pt x="487224" y="20906"/>
                      </a:cubicBezTo>
                      <a:lnTo>
                        <a:pt x="11985" y="88647"/>
                      </a:lnTo>
                      <a:cubicBezTo>
                        <a:pt x="11486" y="88721"/>
                        <a:pt x="10982" y="88752"/>
                        <a:pt x="10494" y="88752"/>
                      </a:cubicBezTo>
                      <a:close/>
                    </a:path>
                  </a:pathLst>
                </a:custGeom>
                <a:solidFill>
                  <a:srgbClr val="E6E6E6"/>
                </a:solidFill>
                <a:ln w="5239" cap="flat">
                  <a:noFill/>
                  <a:prstDash val="solid"/>
                  <a:miter/>
                </a:ln>
              </p:spPr>
              <p:txBody>
                <a:bodyPr rtlCol="1" anchor="ctr"/>
                <a:lstStyle/>
                <a:p>
                  <a:endParaRPr lang="ar-SA"/>
                </a:p>
              </p:txBody>
            </p:sp>
            <p:sp>
              <p:nvSpPr>
                <p:cNvPr id="127" name="شكل حر: شكل 126">
                  <a:extLst>
                    <a:ext uri="{FF2B5EF4-FFF2-40B4-BE49-F238E27FC236}">
                      <a16:creationId xmlns:a16="http://schemas.microsoft.com/office/drawing/2014/main" id="{CFE242D5-B8C4-4EEB-AEB1-02BED47C2EE9}"/>
                    </a:ext>
                  </a:extLst>
                </p:cNvPr>
                <p:cNvSpPr/>
                <p:nvPr/>
              </p:nvSpPr>
              <p:spPr>
                <a:xfrm>
                  <a:off x="6185334" y="2312868"/>
                  <a:ext cx="496244" cy="88232"/>
                </a:xfrm>
                <a:custGeom>
                  <a:avLst/>
                  <a:gdLst>
                    <a:gd name="connsiteX0" fmla="*/ 10492 w 496244"/>
                    <a:gd name="connsiteY0" fmla="*/ 88232 h 88232"/>
                    <a:gd name="connsiteX1" fmla="*/ 105 w 496244"/>
                    <a:gd name="connsiteY1" fmla="*/ 79195 h 88232"/>
                    <a:gd name="connsiteX2" fmla="*/ 9032 w 496244"/>
                    <a:gd name="connsiteY2" fmla="*/ 67327 h 88232"/>
                    <a:gd name="connsiteX3" fmla="*/ 484271 w 496244"/>
                    <a:gd name="connsiteY3" fmla="*/ 111 h 88232"/>
                    <a:gd name="connsiteX4" fmla="*/ 496139 w 496244"/>
                    <a:gd name="connsiteY4" fmla="*/ 9038 h 88232"/>
                    <a:gd name="connsiteX5" fmla="*/ 487212 w 496244"/>
                    <a:gd name="connsiteY5" fmla="*/ 20906 h 88232"/>
                    <a:gd name="connsiteX6" fmla="*/ 11973 w 496244"/>
                    <a:gd name="connsiteY6" fmla="*/ 88122 h 88232"/>
                    <a:gd name="connsiteX7" fmla="*/ 10492 w 496244"/>
                    <a:gd name="connsiteY7" fmla="*/ 88232 h 8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4" h="88232">
                      <a:moveTo>
                        <a:pt x="10492" y="88232"/>
                      </a:moveTo>
                      <a:cubicBezTo>
                        <a:pt x="5341" y="88232"/>
                        <a:pt x="846" y="84441"/>
                        <a:pt x="105" y="79195"/>
                      </a:cubicBezTo>
                      <a:cubicBezTo>
                        <a:pt x="-709" y="73450"/>
                        <a:pt x="3293" y="68136"/>
                        <a:pt x="9032" y="67327"/>
                      </a:cubicBezTo>
                      <a:lnTo>
                        <a:pt x="484271" y="111"/>
                      </a:lnTo>
                      <a:cubicBezTo>
                        <a:pt x="490021" y="-729"/>
                        <a:pt x="495330" y="3293"/>
                        <a:pt x="496139" y="9038"/>
                      </a:cubicBezTo>
                      <a:cubicBezTo>
                        <a:pt x="496953" y="14783"/>
                        <a:pt x="492951" y="20097"/>
                        <a:pt x="487212" y="20906"/>
                      </a:cubicBezTo>
                      <a:lnTo>
                        <a:pt x="11973" y="88122"/>
                      </a:lnTo>
                      <a:cubicBezTo>
                        <a:pt x="11474" y="88201"/>
                        <a:pt x="10981" y="88232"/>
                        <a:pt x="10492" y="88232"/>
                      </a:cubicBezTo>
                      <a:close/>
                    </a:path>
                  </a:pathLst>
                </a:custGeom>
                <a:solidFill>
                  <a:srgbClr val="E6E6E6"/>
                </a:solidFill>
                <a:ln w="5239" cap="flat">
                  <a:noFill/>
                  <a:prstDash val="solid"/>
                  <a:miter/>
                </a:ln>
              </p:spPr>
              <p:txBody>
                <a:bodyPr rtlCol="1" anchor="ctr"/>
                <a:lstStyle/>
                <a:p>
                  <a:endParaRPr lang="ar-SA"/>
                </a:p>
              </p:txBody>
            </p:sp>
            <p:sp>
              <p:nvSpPr>
                <p:cNvPr id="152" name="شكل حر: شكل 151">
                  <a:extLst>
                    <a:ext uri="{FF2B5EF4-FFF2-40B4-BE49-F238E27FC236}">
                      <a16:creationId xmlns:a16="http://schemas.microsoft.com/office/drawing/2014/main" id="{30E51D05-9A49-4BF6-9808-02905510EDEB}"/>
                    </a:ext>
                  </a:extLst>
                </p:cNvPr>
                <p:cNvSpPr/>
                <p:nvPr/>
              </p:nvSpPr>
              <p:spPr>
                <a:xfrm>
                  <a:off x="6184286" y="2389537"/>
                  <a:ext cx="496249" cy="87705"/>
                </a:xfrm>
                <a:custGeom>
                  <a:avLst/>
                  <a:gdLst>
                    <a:gd name="connsiteX0" fmla="*/ 10490 w 496249"/>
                    <a:gd name="connsiteY0" fmla="*/ 87706 h 87705"/>
                    <a:gd name="connsiteX1" fmla="*/ 103 w 496249"/>
                    <a:gd name="connsiteY1" fmla="*/ 78658 h 87705"/>
                    <a:gd name="connsiteX2" fmla="*/ 9045 w 496249"/>
                    <a:gd name="connsiteY2" fmla="*/ 66801 h 87705"/>
                    <a:gd name="connsiteX3" fmla="*/ 484284 w 496249"/>
                    <a:gd name="connsiteY3" fmla="*/ 110 h 87705"/>
                    <a:gd name="connsiteX4" fmla="*/ 496147 w 496249"/>
                    <a:gd name="connsiteY4" fmla="*/ 9053 h 87705"/>
                    <a:gd name="connsiteX5" fmla="*/ 487204 w 496249"/>
                    <a:gd name="connsiteY5" fmla="*/ 20910 h 87705"/>
                    <a:gd name="connsiteX6" fmla="*/ 11965 w 496249"/>
                    <a:gd name="connsiteY6" fmla="*/ 87601 h 87705"/>
                    <a:gd name="connsiteX7" fmla="*/ 10490 w 496249"/>
                    <a:gd name="connsiteY7" fmla="*/ 87706 h 8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9" h="87705">
                      <a:moveTo>
                        <a:pt x="10490" y="87706"/>
                      </a:moveTo>
                      <a:cubicBezTo>
                        <a:pt x="5338" y="87706"/>
                        <a:pt x="838" y="83909"/>
                        <a:pt x="103" y="78658"/>
                      </a:cubicBezTo>
                      <a:cubicBezTo>
                        <a:pt x="-701" y="72913"/>
                        <a:pt x="3301" y="67604"/>
                        <a:pt x="9045" y="66801"/>
                      </a:cubicBezTo>
                      <a:lnTo>
                        <a:pt x="484284" y="110"/>
                      </a:lnTo>
                      <a:cubicBezTo>
                        <a:pt x="490034" y="-725"/>
                        <a:pt x="495338" y="3302"/>
                        <a:pt x="496147" y="9053"/>
                      </a:cubicBezTo>
                      <a:cubicBezTo>
                        <a:pt x="496950" y="14797"/>
                        <a:pt x="492949" y="20106"/>
                        <a:pt x="487204" y="20910"/>
                      </a:cubicBezTo>
                      <a:lnTo>
                        <a:pt x="11965" y="87601"/>
                      </a:lnTo>
                      <a:cubicBezTo>
                        <a:pt x="11466" y="87674"/>
                        <a:pt x="10973" y="87706"/>
                        <a:pt x="10490" y="87706"/>
                      </a:cubicBezTo>
                      <a:close/>
                    </a:path>
                  </a:pathLst>
                </a:custGeom>
                <a:solidFill>
                  <a:srgbClr val="E6E6E6"/>
                </a:solidFill>
                <a:ln w="5239" cap="flat">
                  <a:noFill/>
                  <a:prstDash val="solid"/>
                  <a:miter/>
                </a:ln>
              </p:spPr>
              <p:txBody>
                <a:bodyPr rtlCol="1" anchor="ctr"/>
                <a:lstStyle/>
                <a:p>
                  <a:endParaRPr lang="ar-SA"/>
                </a:p>
              </p:txBody>
            </p:sp>
            <p:sp>
              <p:nvSpPr>
                <p:cNvPr id="153" name="شكل حر: شكل 152">
                  <a:extLst>
                    <a:ext uri="{FF2B5EF4-FFF2-40B4-BE49-F238E27FC236}">
                      <a16:creationId xmlns:a16="http://schemas.microsoft.com/office/drawing/2014/main" id="{A6A59564-33AC-4D06-B115-F600781073FC}"/>
                    </a:ext>
                  </a:extLst>
                </p:cNvPr>
                <p:cNvSpPr/>
                <p:nvPr/>
              </p:nvSpPr>
              <p:spPr>
                <a:xfrm>
                  <a:off x="6183237" y="2466207"/>
                  <a:ext cx="496246" cy="87179"/>
                </a:xfrm>
                <a:custGeom>
                  <a:avLst/>
                  <a:gdLst>
                    <a:gd name="connsiteX0" fmla="*/ 10488 w 496246"/>
                    <a:gd name="connsiteY0" fmla="*/ 87179 h 87179"/>
                    <a:gd name="connsiteX1" fmla="*/ 101 w 496246"/>
                    <a:gd name="connsiteY1" fmla="*/ 78121 h 87179"/>
                    <a:gd name="connsiteX2" fmla="*/ 9055 w 496246"/>
                    <a:gd name="connsiteY2" fmla="*/ 66274 h 87179"/>
                    <a:gd name="connsiteX3" fmla="*/ 484294 w 496246"/>
                    <a:gd name="connsiteY3" fmla="*/ 108 h 87179"/>
                    <a:gd name="connsiteX4" fmla="*/ 496146 w 496246"/>
                    <a:gd name="connsiteY4" fmla="*/ 9061 h 87179"/>
                    <a:gd name="connsiteX5" fmla="*/ 487192 w 496246"/>
                    <a:gd name="connsiteY5" fmla="*/ 20908 h 87179"/>
                    <a:gd name="connsiteX6" fmla="*/ 11953 w 496246"/>
                    <a:gd name="connsiteY6" fmla="*/ 87074 h 87179"/>
                    <a:gd name="connsiteX7" fmla="*/ 10488 w 496246"/>
                    <a:gd name="connsiteY7" fmla="*/ 87179 h 87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6" h="87179">
                      <a:moveTo>
                        <a:pt x="10488" y="87179"/>
                      </a:moveTo>
                      <a:cubicBezTo>
                        <a:pt x="5332" y="87179"/>
                        <a:pt x="831" y="83377"/>
                        <a:pt x="101" y="78121"/>
                      </a:cubicBezTo>
                      <a:cubicBezTo>
                        <a:pt x="-697" y="72376"/>
                        <a:pt x="3310" y="67072"/>
                        <a:pt x="9055" y="66274"/>
                      </a:cubicBezTo>
                      <a:lnTo>
                        <a:pt x="484294" y="108"/>
                      </a:lnTo>
                      <a:cubicBezTo>
                        <a:pt x="490044" y="-722"/>
                        <a:pt x="495342" y="3317"/>
                        <a:pt x="496146" y="9061"/>
                      </a:cubicBezTo>
                      <a:cubicBezTo>
                        <a:pt x="496944" y="14806"/>
                        <a:pt x="492937" y="20110"/>
                        <a:pt x="487192" y="20908"/>
                      </a:cubicBezTo>
                      <a:lnTo>
                        <a:pt x="11953" y="87074"/>
                      </a:lnTo>
                      <a:cubicBezTo>
                        <a:pt x="11454" y="87148"/>
                        <a:pt x="10966" y="87179"/>
                        <a:pt x="10488" y="87179"/>
                      </a:cubicBezTo>
                      <a:close/>
                    </a:path>
                  </a:pathLst>
                </a:custGeom>
                <a:solidFill>
                  <a:srgbClr val="E6E6E6"/>
                </a:solidFill>
                <a:ln w="5239" cap="flat">
                  <a:noFill/>
                  <a:prstDash val="solid"/>
                  <a:miter/>
                </a:ln>
              </p:spPr>
              <p:txBody>
                <a:bodyPr rtlCol="1" anchor="ctr"/>
                <a:lstStyle/>
                <a:p>
                  <a:endParaRPr lang="ar-SA"/>
                </a:p>
              </p:txBody>
            </p:sp>
            <p:sp>
              <p:nvSpPr>
                <p:cNvPr id="167" name="شكل حر: شكل 166">
                  <a:extLst>
                    <a:ext uri="{FF2B5EF4-FFF2-40B4-BE49-F238E27FC236}">
                      <a16:creationId xmlns:a16="http://schemas.microsoft.com/office/drawing/2014/main" id="{1331646E-E561-4A97-90B6-2E9B20BE980C}"/>
                    </a:ext>
                  </a:extLst>
                </p:cNvPr>
                <p:cNvSpPr/>
                <p:nvPr/>
              </p:nvSpPr>
              <p:spPr>
                <a:xfrm>
                  <a:off x="6182183" y="2542876"/>
                  <a:ext cx="496249" cy="86653"/>
                </a:xfrm>
                <a:custGeom>
                  <a:avLst/>
                  <a:gdLst>
                    <a:gd name="connsiteX0" fmla="*/ 10492 w 496249"/>
                    <a:gd name="connsiteY0" fmla="*/ 86654 h 86653"/>
                    <a:gd name="connsiteX1" fmla="*/ 100 w 496249"/>
                    <a:gd name="connsiteY1" fmla="*/ 77585 h 86653"/>
                    <a:gd name="connsiteX2" fmla="*/ 9069 w 496249"/>
                    <a:gd name="connsiteY2" fmla="*/ 65749 h 86653"/>
                    <a:gd name="connsiteX3" fmla="*/ 484308 w 496249"/>
                    <a:gd name="connsiteY3" fmla="*/ 108 h 86653"/>
                    <a:gd name="connsiteX4" fmla="*/ 496149 w 496249"/>
                    <a:gd name="connsiteY4" fmla="*/ 9077 h 86653"/>
                    <a:gd name="connsiteX5" fmla="*/ 487180 w 496249"/>
                    <a:gd name="connsiteY5" fmla="*/ 20913 h 86653"/>
                    <a:gd name="connsiteX6" fmla="*/ 11941 w 496249"/>
                    <a:gd name="connsiteY6" fmla="*/ 86554 h 86653"/>
                    <a:gd name="connsiteX7" fmla="*/ 10492 w 496249"/>
                    <a:gd name="connsiteY7" fmla="*/ 86654 h 8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9" h="86653">
                      <a:moveTo>
                        <a:pt x="10492" y="86654"/>
                      </a:moveTo>
                      <a:cubicBezTo>
                        <a:pt x="5330" y="86654"/>
                        <a:pt x="830" y="82847"/>
                        <a:pt x="100" y="77585"/>
                      </a:cubicBezTo>
                      <a:cubicBezTo>
                        <a:pt x="-693" y="71840"/>
                        <a:pt x="3319" y="66536"/>
                        <a:pt x="9069" y="65749"/>
                      </a:cubicBezTo>
                      <a:lnTo>
                        <a:pt x="484308" y="108"/>
                      </a:lnTo>
                      <a:cubicBezTo>
                        <a:pt x="490058" y="-722"/>
                        <a:pt x="495357" y="3327"/>
                        <a:pt x="496149" y="9077"/>
                      </a:cubicBezTo>
                      <a:cubicBezTo>
                        <a:pt x="496942" y="14822"/>
                        <a:pt x="492930" y="20126"/>
                        <a:pt x="487180" y="20913"/>
                      </a:cubicBezTo>
                      <a:lnTo>
                        <a:pt x="11941" y="86554"/>
                      </a:lnTo>
                      <a:cubicBezTo>
                        <a:pt x="11453" y="86622"/>
                        <a:pt x="10970" y="86654"/>
                        <a:pt x="10492" y="86654"/>
                      </a:cubicBezTo>
                      <a:close/>
                    </a:path>
                  </a:pathLst>
                </a:custGeom>
                <a:solidFill>
                  <a:srgbClr val="E6E6E6"/>
                </a:solidFill>
                <a:ln w="5239" cap="flat">
                  <a:noFill/>
                  <a:prstDash val="solid"/>
                  <a:miter/>
                </a:ln>
              </p:spPr>
              <p:txBody>
                <a:bodyPr rtlCol="1" anchor="ctr"/>
                <a:lstStyle/>
                <a:p>
                  <a:endParaRPr lang="ar-SA"/>
                </a:p>
              </p:txBody>
            </p:sp>
            <p:sp>
              <p:nvSpPr>
                <p:cNvPr id="168" name="شكل حر: شكل 167">
                  <a:extLst>
                    <a:ext uri="{FF2B5EF4-FFF2-40B4-BE49-F238E27FC236}">
                      <a16:creationId xmlns:a16="http://schemas.microsoft.com/office/drawing/2014/main" id="{9F9EC428-288E-47FC-8ECE-87A25F2BA4BA}"/>
                    </a:ext>
                  </a:extLst>
                </p:cNvPr>
                <p:cNvSpPr/>
                <p:nvPr/>
              </p:nvSpPr>
              <p:spPr>
                <a:xfrm>
                  <a:off x="6181134" y="2619540"/>
                  <a:ext cx="496246" cy="86132"/>
                </a:xfrm>
                <a:custGeom>
                  <a:avLst/>
                  <a:gdLst>
                    <a:gd name="connsiteX0" fmla="*/ 10491 w 496246"/>
                    <a:gd name="connsiteY0" fmla="*/ 86133 h 86132"/>
                    <a:gd name="connsiteX1" fmla="*/ 99 w 496246"/>
                    <a:gd name="connsiteY1" fmla="*/ 77053 h 86132"/>
                    <a:gd name="connsiteX2" fmla="*/ 9078 w 496246"/>
                    <a:gd name="connsiteY2" fmla="*/ 65222 h 86132"/>
                    <a:gd name="connsiteX3" fmla="*/ 484317 w 496246"/>
                    <a:gd name="connsiteY3" fmla="*/ 106 h 86132"/>
                    <a:gd name="connsiteX4" fmla="*/ 496148 w 496246"/>
                    <a:gd name="connsiteY4" fmla="*/ 9086 h 86132"/>
                    <a:gd name="connsiteX5" fmla="*/ 487168 w 496246"/>
                    <a:gd name="connsiteY5" fmla="*/ 20917 h 86132"/>
                    <a:gd name="connsiteX6" fmla="*/ 11930 w 496246"/>
                    <a:gd name="connsiteY6" fmla="*/ 86033 h 86132"/>
                    <a:gd name="connsiteX7" fmla="*/ 10491 w 496246"/>
                    <a:gd name="connsiteY7" fmla="*/ 86133 h 8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6" h="86132">
                      <a:moveTo>
                        <a:pt x="10491" y="86133"/>
                      </a:moveTo>
                      <a:cubicBezTo>
                        <a:pt x="5323" y="86133"/>
                        <a:pt x="818" y="82315"/>
                        <a:pt x="99" y="77053"/>
                      </a:cubicBezTo>
                      <a:cubicBezTo>
                        <a:pt x="-689" y="71308"/>
                        <a:pt x="3333" y="66010"/>
                        <a:pt x="9078" y="65222"/>
                      </a:cubicBezTo>
                      <a:lnTo>
                        <a:pt x="484317" y="106"/>
                      </a:lnTo>
                      <a:cubicBezTo>
                        <a:pt x="490067" y="-718"/>
                        <a:pt x="495360" y="3336"/>
                        <a:pt x="496148" y="9086"/>
                      </a:cubicBezTo>
                      <a:cubicBezTo>
                        <a:pt x="496936" y="14831"/>
                        <a:pt x="492913" y="20130"/>
                        <a:pt x="487168" y="20917"/>
                      </a:cubicBezTo>
                      <a:lnTo>
                        <a:pt x="11930" y="86033"/>
                      </a:lnTo>
                      <a:cubicBezTo>
                        <a:pt x="11441" y="86101"/>
                        <a:pt x="10963" y="86133"/>
                        <a:pt x="10491" y="86133"/>
                      </a:cubicBezTo>
                      <a:close/>
                    </a:path>
                  </a:pathLst>
                </a:custGeom>
                <a:solidFill>
                  <a:srgbClr val="E6E6E6"/>
                </a:solidFill>
                <a:ln w="5239" cap="flat">
                  <a:noFill/>
                  <a:prstDash val="solid"/>
                  <a:miter/>
                </a:ln>
              </p:spPr>
              <p:txBody>
                <a:bodyPr rtlCol="1" anchor="ctr"/>
                <a:lstStyle/>
                <a:p>
                  <a:endParaRPr lang="ar-SA"/>
                </a:p>
              </p:txBody>
            </p:sp>
            <p:sp>
              <p:nvSpPr>
                <p:cNvPr id="169" name="شكل حر: شكل 168">
                  <a:extLst>
                    <a:ext uri="{FF2B5EF4-FFF2-40B4-BE49-F238E27FC236}">
                      <a16:creationId xmlns:a16="http://schemas.microsoft.com/office/drawing/2014/main" id="{C2CE9C20-8AEF-4292-92F8-AB6D2DAD950F}"/>
                    </a:ext>
                  </a:extLst>
                </p:cNvPr>
                <p:cNvSpPr/>
                <p:nvPr/>
              </p:nvSpPr>
              <p:spPr>
                <a:xfrm>
                  <a:off x="6180085" y="2696210"/>
                  <a:ext cx="496244" cy="85606"/>
                </a:xfrm>
                <a:custGeom>
                  <a:avLst/>
                  <a:gdLst>
                    <a:gd name="connsiteX0" fmla="*/ 10489 w 496244"/>
                    <a:gd name="connsiteY0" fmla="*/ 85606 h 85606"/>
                    <a:gd name="connsiteX1" fmla="*/ 97 w 496244"/>
                    <a:gd name="connsiteY1" fmla="*/ 76516 h 85606"/>
                    <a:gd name="connsiteX2" fmla="*/ 9087 w 496244"/>
                    <a:gd name="connsiteY2" fmla="*/ 64696 h 85606"/>
                    <a:gd name="connsiteX3" fmla="*/ 484326 w 496244"/>
                    <a:gd name="connsiteY3" fmla="*/ 105 h 85606"/>
                    <a:gd name="connsiteX4" fmla="*/ 496147 w 496244"/>
                    <a:gd name="connsiteY4" fmla="*/ 9095 h 85606"/>
                    <a:gd name="connsiteX5" fmla="*/ 487157 w 496244"/>
                    <a:gd name="connsiteY5" fmla="*/ 20916 h 85606"/>
                    <a:gd name="connsiteX6" fmla="*/ 11918 w 496244"/>
                    <a:gd name="connsiteY6" fmla="*/ 85506 h 85606"/>
                    <a:gd name="connsiteX7" fmla="*/ 10489 w 496244"/>
                    <a:gd name="connsiteY7" fmla="*/ 85606 h 85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4" h="85606">
                      <a:moveTo>
                        <a:pt x="10489" y="85606"/>
                      </a:moveTo>
                      <a:cubicBezTo>
                        <a:pt x="5317" y="85606"/>
                        <a:pt x="811" y="81783"/>
                        <a:pt x="97" y="76516"/>
                      </a:cubicBezTo>
                      <a:cubicBezTo>
                        <a:pt x="-685" y="70771"/>
                        <a:pt x="3343" y="65478"/>
                        <a:pt x="9087" y="64696"/>
                      </a:cubicBezTo>
                      <a:lnTo>
                        <a:pt x="484326" y="105"/>
                      </a:lnTo>
                      <a:cubicBezTo>
                        <a:pt x="490071" y="-714"/>
                        <a:pt x="495365" y="3350"/>
                        <a:pt x="496147" y="9095"/>
                      </a:cubicBezTo>
                      <a:cubicBezTo>
                        <a:pt x="496929" y="14840"/>
                        <a:pt x="492902" y="20133"/>
                        <a:pt x="487157" y="20916"/>
                      </a:cubicBezTo>
                      <a:lnTo>
                        <a:pt x="11918" y="85506"/>
                      </a:lnTo>
                      <a:cubicBezTo>
                        <a:pt x="11435" y="85574"/>
                        <a:pt x="10957" y="85606"/>
                        <a:pt x="10489" y="85606"/>
                      </a:cubicBezTo>
                      <a:close/>
                    </a:path>
                  </a:pathLst>
                </a:custGeom>
                <a:solidFill>
                  <a:srgbClr val="E6E6E6"/>
                </a:solidFill>
                <a:ln w="5239" cap="flat">
                  <a:noFill/>
                  <a:prstDash val="solid"/>
                  <a:miter/>
                </a:ln>
              </p:spPr>
              <p:txBody>
                <a:bodyPr rtlCol="1" anchor="ctr"/>
                <a:lstStyle/>
                <a:p>
                  <a:endParaRPr lang="ar-SA"/>
                </a:p>
              </p:txBody>
            </p:sp>
            <p:sp>
              <p:nvSpPr>
                <p:cNvPr id="170" name="شكل حر: شكل 169">
                  <a:extLst>
                    <a:ext uri="{FF2B5EF4-FFF2-40B4-BE49-F238E27FC236}">
                      <a16:creationId xmlns:a16="http://schemas.microsoft.com/office/drawing/2014/main" id="{2C3AC9D0-A038-4CCB-859B-B9771E1D81EE}"/>
                    </a:ext>
                  </a:extLst>
                </p:cNvPr>
                <p:cNvSpPr/>
                <p:nvPr/>
              </p:nvSpPr>
              <p:spPr>
                <a:xfrm>
                  <a:off x="6179031" y="2772879"/>
                  <a:ext cx="496246" cy="85080"/>
                </a:xfrm>
                <a:custGeom>
                  <a:avLst/>
                  <a:gdLst>
                    <a:gd name="connsiteX0" fmla="*/ 10493 w 496246"/>
                    <a:gd name="connsiteY0" fmla="*/ 85081 h 85080"/>
                    <a:gd name="connsiteX1" fmla="*/ 96 w 496246"/>
                    <a:gd name="connsiteY1" fmla="*/ 75980 h 85080"/>
                    <a:gd name="connsiteX2" fmla="*/ 9102 w 496246"/>
                    <a:gd name="connsiteY2" fmla="*/ 64170 h 85080"/>
                    <a:gd name="connsiteX3" fmla="*/ 484341 w 496246"/>
                    <a:gd name="connsiteY3" fmla="*/ 105 h 85080"/>
                    <a:gd name="connsiteX4" fmla="*/ 496151 w 496246"/>
                    <a:gd name="connsiteY4" fmla="*/ 9111 h 85080"/>
                    <a:gd name="connsiteX5" fmla="*/ 487145 w 496246"/>
                    <a:gd name="connsiteY5" fmla="*/ 20921 h 85080"/>
                    <a:gd name="connsiteX6" fmla="*/ 11906 w 496246"/>
                    <a:gd name="connsiteY6" fmla="*/ 84986 h 85080"/>
                    <a:gd name="connsiteX7" fmla="*/ 10493 w 496246"/>
                    <a:gd name="connsiteY7" fmla="*/ 85081 h 8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6" h="85080">
                      <a:moveTo>
                        <a:pt x="10493" y="85081"/>
                      </a:moveTo>
                      <a:cubicBezTo>
                        <a:pt x="5316" y="85081"/>
                        <a:pt x="810" y="81253"/>
                        <a:pt x="96" y="75980"/>
                      </a:cubicBezTo>
                      <a:cubicBezTo>
                        <a:pt x="-681" y="70235"/>
                        <a:pt x="3352" y="64947"/>
                        <a:pt x="9102" y="64170"/>
                      </a:cubicBezTo>
                      <a:lnTo>
                        <a:pt x="484341" y="105"/>
                      </a:lnTo>
                      <a:cubicBezTo>
                        <a:pt x="490086" y="-714"/>
                        <a:pt x="495379" y="3361"/>
                        <a:pt x="496151" y="9111"/>
                      </a:cubicBezTo>
                      <a:cubicBezTo>
                        <a:pt x="496928" y="14856"/>
                        <a:pt x="492895" y="20144"/>
                        <a:pt x="487145" y="20921"/>
                      </a:cubicBezTo>
                      <a:lnTo>
                        <a:pt x="11906" y="84986"/>
                      </a:lnTo>
                      <a:cubicBezTo>
                        <a:pt x="11433" y="85049"/>
                        <a:pt x="10955" y="85081"/>
                        <a:pt x="10493" y="85081"/>
                      </a:cubicBezTo>
                      <a:close/>
                    </a:path>
                  </a:pathLst>
                </a:custGeom>
                <a:solidFill>
                  <a:srgbClr val="E6E6E6"/>
                </a:solidFill>
                <a:ln w="5239" cap="flat">
                  <a:noFill/>
                  <a:prstDash val="solid"/>
                  <a:miter/>
                </a:ln>
              </p:spPr>
              <p:txBody>
                <a:bodyPr rtlCol="1" anchor="ctr"/>
                <a:lstStyle/>
                <a:p>
                  <a:endParaRPr lang="ar-SA"/>
                </a:p>
              </p:txBody>
            </p:sp>
            <p:sp>
              <p:nvSpPr>
                <p:cNvPr id="171" name="شكل حر: شكل 170">
                  <a:extLst>
                    <a:ext uri="{FF2B5EF4-FFF2-40B4-BE49-F238E27FC236}">
                      <a16:creationId xmlns:a16="http://schemas.microsoft.com/office/drawing/2014/main" id="{7C0EFCCC-7854-4CD5-A8B0-CA6FAA7A218B}"/>
                    </a:ext>
                  </a:extLst>
                </p:cNvPr>
                <p:cNvSpPr/>
                <p:nvPr/>
              </p:nvSpPr>
              <p:spPr>
                <a:xfrm>
                  <a:off x="6177983" y="2849549"/>
                  <a:ext cx="496241" cy="84554"/>
                </a:xfrm>
                <a:custGeom>
                  <a:avLst/>
                  <a:gdLst>
                    <a:gd name="connsiteX0" fmla="*/ 10491 w 496241"/>
                    <a:gd name="connsiteY0" fmla="*/ 84554 h 84554"/>
                    <a:gd name="connsiteX1" fmla="*/ 93 w 496241"/>
                    <a:gd name="connsiteY1" fmla="*/ 75443 h 84554"/>
                    <a:gd name="connsiteX2" fmla="*/ 9110 w 496241"/>
                    <a:gd name="connsiteY2" fmla="*/ 63644 h 84554"/>
                    <a:gd name="connsiteX3" fmla="*/ 484349 w 496241"/>
                    <a:gd name="connsiteY3" fmla="*/ 103 h 84554"/>
                    <a:gd name="connsiteX4" fmla="*/ 496148 w 496241"/>
                    <a:gd name="connsiteY4" fmla="*/ 9120 h 84554"/>
                    <a:gd name="connsiteX5" fmla="*/ 487132 w 496241"/>
                    <a:gd name="connsiteY5" fmla="*/ 20919 h 84554"/>
                    <a:gd name="connsiteX6" fmla="*/ 11893 w 496241"/>
                    <a:gd name="connsiteY6" fmla="*/ 84460 h 84554"/>
                    <a:gd name="connsiteX7" fmla="*/ 10491 w 496241"/>
                    <a:gd name="connsiteY7" fmla="*/ 84554 h 8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1" h="84554">
                      <a:moveTo>
                        <a:pt x="10491" y="84554"/>
                      </a:moveTo>
                      <a:cubicBezTo>
                        <a:pt x="5308" y="84554"/>
                        <a:pt x="797" y="80721"/>
                        <a:pt x="93" y="75443"/>
                      </a:cubicBezTo>
                      <a:cubicBezTo>
                        <a:pt x="-673" y="69693"/>
                        <a:pt x="3360" y="64410"/>
                        <a:pt x="9110" y="63644"/>
                      </a:cubicBezTo>
                      <a:lnTo>
                        <a:pt x="484349" y="103"/>
                      </a:lnTo>
                      <a:cubicBezTo>
                        <a:pt x="490094" y="-710"/>
                        <a:pt x="495382" y="3370"/>
                        <a:pt x="496148" y="9120"/>
                      </a:cubicBezTo>
                      <a:cubicBezTo>
                        <a:pt x="496915" y="14870"/>
                        <a:pt x="492882" y="20153"/>
                        <a:pt x="487132" y="20919"/>
                      </a:cubicBezTo>
                      <a:lnTo>
                        <a:pt x="11893" y="84460"/>
                      </a:lnTo>
                      <a:cubicBezTo>
                        <a:pt x="11420" y="84528"/>
                        <a:pt x="10953" y="84554"/>
                        <a:pt x="10491" y="84554"/>
                      </a:cubicBezTo>
                      <a:close/>
                    </a:path>
                  </a:pathLst>
                </a:custGeom>
                <a:solidFill>
                  <a:srgbClr val="E6E6E6"/>
                </a:solidFill>
                <a:ln w="5239" cap="flat">
                  <a:noFill/>
                  <a:prstDash val="solid"/>
                  <a:miter/>
                </a:ln>
              </p:spPr>
              <p:txBody>
                <a:bodyPr rtlCol="1" anchor="ctr"/>
                <a:lstStyle/>
                <a:p>
                  <a:endParaRPr lang="ar-SA"/>
                </a:p>
              </p:txBody>
            </p:sp>
            <p:sp>
              <p:nvSpPr>
                <p:cNvPr id="172" name="شكل حر: شكل 171">
                  <a:extLst>
                    <a:ext uri="{FF2B5EF4-FFF2-40B4-BE49-F238E27FC236}">
                      <a16:creationId xmlns:a16="http://schemas.microsoft.com/office/drawing/2014/main" id="{9C1C596C-5286-457C-B7D6-B72D5AF21885}"/>
                    </a:ext>
                  </a:extLst>
                </p:cNvPr>
                <p:cNvSpPr/>
                <p:nvPr/>
              </p:nvSpPr>
              <p:spPr>
                <a:xfrm>
                  <a:off x="6176934" y="2926218"/>
                  <a:ext cx="496249" cy="84027"/>
                </a:xfrm>
                <a:custGeom>
                  <a:avLst/>
                  <a:gdLst>
                    <a:gd name="connsiteX0" fmla="*/ 10489 w 496249"/>
                    <a:gd name="connsiteY0" fmla="*/ 84028 h 84027"/>
                    <a:gd name="connsiteX1" fmla="*/ 92 w 496249"/>
                    <a:gd name="connsiteY1" fmla="*/ 74906 h 84027"/>
                    <a:gd name="connsiteX2" fmla="*/ 9124 w 496249"/>
                    <a:gd name="connsiteY2" fmla="*/ 63117 h 84027"/>
                    <a:gd name="connsiteX3" fmla="*/ 484363 w 496249"/>
                    <a:gd name="connsiteY3" fmla="*/ 102 h 84027"/>
                    <a:gd name="connsiteX4" fmla="*/ 496158 w 496249"/>
                    <a:gd name="connsiteY4" fmla="*/ 9134 h 84027"/>
                    <a:gd name="connsiteX5" fmla="*/ 487125 w 496249"/>
                    <a:gd name="connsiteY5" fmla="*/ 20923 h 84027"/>
                    <a:gd name="connsiteX6" fmla="*/ 11886 w 496249"/>
                    <a:gd name="connsiteY6" fmla="*/ 83938 h 84027"/>
                    <a:gd name="connsiteX7" fmla="*/ 10489 w 496249"/>
                    <a:gd name="connsiteY7" fmla="*/ 84028 h 84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9" h="84027">
                      <a:moveTo>
                        <a:pt x="10489" y="84028"/>
                      </a:moveTo>
                      <a:cubicBezTo>
                        <a:pt x="5301" y="84028"/>
                        <a:pt x="791" y="80189"/>
                        <a:pt x="92" y="74906"/>
                      </a:cubicBezTo>
                      <a:cubicBezTo>
                        <a:pt x="-669" y="69156"/>
                        <a:pt x="3374" y="63878"/>
                        <a:pt x="9124" y="63117"/>
                      </a:cubicBezTo>
                      <a:lnTo>
                        <a:pt x="484363" y="102"/>
                      </a:lnTo>
                      <a:cubicBezTo>
                        <a:pt x="490108" y="-707"/>
                        <a:pt x="495396" y="3384"/>
                        <a:pt x="496158" y="9134"/>
                      </a:cubicBezTo>
                      <a:cubicBezTo>
                        <a:pt x="496919" y="14884"/>
                        <a:pt x="492875" y="20162"/>
                        <a:pt x="487125" y="20923"/>
                      </a:cubicBezTo>
                      <a:lnTo>
                        <a:pt x="11886" y="83938"/>
                      </a:lnTo>
                      <a:cubicBezTo>
                        <a:pt x="11414" y="84001"/>
                        <a:pt x="10946" y="84028"/>
                        <a:pt x="10489" y="84028"/>
                      </a:cubicBezTo>
                      <a:close/>
                    </a:path>
                  </a:pathLst>
                </a:custGeom>
                <a:solidFill>
                  <a:srgbClr val="E6E6E6"/>
                </a:solidFill>
                <a:ln w="5239" cap="flat">
                  <a:noFill/>
                  <a:prstDash val="solid"/>
                  <a:miter/>
                </a:ln>
              </p:spPr>
              <p:txBody>
                <a:bodyPr rtlCol="1" anchor="ctr"/>
                <a:lstStyle/>
                <a:p>
                  <a:endParaRPr lang="ar-SA"/>
                </a:p>
              </p:txBody>
            </p:sp>
          </p:grpSp>
          <p:sp>
            <p:nvSpPr>
              <p:cNvPr id="102" name="شكل حر: شكل 101">
                <a:extLst>
                  <a:ext uri="{FF2B5EF4-FFF2-40B4-BE49-F238E27FC236}">
                    <a16:creationId xmlns:a16="http://schemas.microsoft.com/office/drawing/2014/main" id="{53A7F092-B8E5-47BF-B6E4-8EBDB041CB00}"/>
                  </a:ext>
                </a:extLst>
              </p:cNvPr>
              <p:cNvSpPr/>
              <p:nvPr/>
            </p:nvSpPr>
            <p:spPr>
              <a:xfrm>
                <a:off x="5869733" y="2106898"/>
                <a:ext cx="136532" cy="582889"/>
              </a:xfrm>
              <a:custGeom>
                <a:avLst/>
                <a:gdLst>
                  <a:gd name="connsiteX0" fmla="*/ 136533 w 136532"/>
                  <a:gd name="connsiteY0" fmla="*/ 582890 h 582889"/>
                  <a:gd name="connsiteX1" fmla="*/ 68266 w 136532"/>
                  <a:gd name="connsiteY1" fmla="*/ 535628 h 582889"/>
                  <a:gd name="connsiteX2" fmla="*/ 0 w 136532"/>
                  <a:gd name="connsiteY2" fmla="*/ 582890 h 582889"/>
                  <a:gd name="connsiteX3" fmla="*/ 0 w 136532"/>
                  <a:gd name="connsiteY3" fmla="*/ 0 h 582889"/>
                  <a:gd name="connsiteX4" fmla="*/ 136533 w 136532"/>
                  <a:gd name="connsiteY4" fmla="*/ 0 h 582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32" h="582889">
                    <a:moveTo>
                      <a:pt x="136533" y="582890"/>
                    </a:moveTo>
                    <a:lnTo>
                      <a:pt x="68266" y="535628"/>
                    </a:lnTo>
                    <a:lnTo>
                      <a:pt x="0" y="582890"/>
                    </a:lnTo>
                    <a:lnTo>
                      <a:pt x="0" y="0"/>
                    </a:lnTo>
                    <a:lnTo>
                      <a:pt x="136533" y="0"/>
                    </a:lnTo>
                    <a:close/>
                  </a:path>
                </a:pathLst>
              </a:custGeom>
              <a:solidFill>
                <a:srgbClr val="FF7F8D"/>
              </a:solidFill>
              <a:ln w="5239" cap="flat">
                <a:noFill/>
                <a:prstDash val="solid"/>
                <a:miter/>
              </a:ln>
            </p:spPr>
            <p:txBody>
              <a:bodyPr rtlCol="1" anchor="ctr"/>
              <a:lstStyle/>
              <a:p>
                <a:endParaRPr lang="ar-SA"/>
              </a:p>
            </p:txBody>
          </p:sp>
        </p:grpSp>
      </p:grpSp>
      <p:sp>
        <p:nvSpPr>
          <p:cNvPr id="241" name="مربع نص 240">
            <a:extLst>
              <a:ext uri="{FF2B5EF4-FFF2-40B4-BE49-F238E27FC236}">
                <a16:creationId xmlns:a16="http://schemas.microsoft.com/office/drawing/2014/main" id="{BF991983-0F66-43CE-AE92-7889CA41A22D}"/>
              </a:ext>
            </a:extLst>
          </p:cNvPr>
          <p:cNvSpPr txBox="1"/>
          <p:nvPr/>
        </p:nvSpPr>
        <p:spPr>
          <a:xfrm>
            <a:off x="5814059" y="2250284"/>
            <a:ext cx="1887855" cy="732508"/>
          </a:xfrm>
          <a:prstGeom prst="rect">
            <a:avLst/>
          </a:prstGeom>
          <a:noFill/>
        </p:spPr>
        <p:txBody>
          <a:bodyPr wrap="square">
            <a:spAutoFit/>
          </a:bodyPr>
          <a:lstStyle/>
          <a:p>
            <a:pPr algn="ctr">
              <a:lnSpc>
                <a:spcPct val="130000"/>
              </a:lnSpc>
            </a:pPr>
            <a:r>
              <a:rPr lang="ar-SA" sz="3200" dirty="0">
                <a:solidFill>
                  <a:srgbClr val="742C62"/>
                </a:solidFill>
              </a:rPr>
              <a:t>التنظيم</a:t>
            </a:r>
          </a:p>
        </p:txBody>
      </p:sp>
      <p:pic>
        <p:nvPicPr>
          <p:cNvPr id="4" name="صورة 3">
            <a:extLst>
              <a:ext uri="{FF2B5EF4-FFF2-40B4-BE49-F238E27FC236}">
                <a16:creationId xmlns:a16="http://schemas.microsoft.com/office/drawing/2014/main" id="{02B36696-FD6D-47FD-83B4-305624C3B9E5}"/>
              </a:ext>
            </a:extLst>
          </p:cNvPr>
          <p:cNvPicPr>
            <a:picLocks noChangeAspect="1"/>
          </p:cNvPicPr>
          <p:nvPr/>
        </p:nvPicPr>
        <p:blipFill>
          <a:blip r:embed="rId5"/>
          <a:stretch>
            <a:fillRect/>
          </a:stretch>
        </p:blipFill>
        <p:spPr>
          <a:xfrm>
            <a:off x="4466836" y="2928395"/>
            <a:ext cx="1525606" cy="2459620"/>
          </a:xfrm>
          <a:prstGeom prst="rect">
            <a:avLst/>
          </a:prstGeom>
        </p:spPr>
      </p:pic>
    </p:spTree>
    <p:extLst>
      <p:ext uri="{BB962C8B-B14F-4D97-AF65-F5344CB8AC3E}">
        <p14:creationId xmlns:p14="http://schemas.microsoft.com/office/powerpoint/2010/main" val="2104249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DFDE"/>
        </a:solidFill>
        <a:effectLst/>
      </p:bgPr>
    </p:bg>
    <p:spTree>
      <p:nvGrpSpPr>
        <p:cNvPr id="1" name=""/>
        <p:cNvGrpSpPr/>
        <p:nvPr/>
      </p:nvGrpSpPr>
      <p:grpSpPr>
        <a:xfrm>
          <a:off x="0" y="0"/>
          <a:ext cx="0" cy="0"/>
          <a:chOff x="0" y="0"/>
          <a:chExt cx="0" cy="0"/>
        </a:xfrm>
      </p:grpSpPr>
      <p:sp>
        <p:nvSpPr>
          <p:cNvPr id="7" name="شكل حر: شكل 6">
            <a:extLst>
              <a:ext uri="{FF2B5EF4-FFF2-40B4-BE49-F238E27FC236}">
                <a16:creationId xmlns:a16="http://schemas.microsoft.com/office/drawing/2014/main" id="{04F34A83-9EC0-4B60-81F9-7A7F85EAD44A}"/>
              </a:ext>
            </a:extLst>
          </p:cNvPr>
          <p:cNvSpPr/>
          <p:nvPr/>
        </p:nvSpPr>
        <p:spPr>
          <a:xfrm>
            <a:off x="9563104" y="429633"/>
            <a:ext cx="2238043" cy="2204816"/>
          </a:xfrm>
          <a:custGeom>
            <a:avLst/>
            <a:gdLst>
              <a:gd name="connsiteX0" fmla="*/ 1297936 w 2239843"/>
              <a:gd name="connsiteY0" fmla="*/ 98688 h 2260379"/>
              <a:gd name="connsiteX1" fmla="*/ 2232656 w 2239843"/>
              <a:gd name="connsiteY1" fmla="*/ 1246768 h 2260379"/>
              <a:gd name="connsiteX2" fmla="*/ 1684016 w 2239843"/>
              <a:gd name="connsiteY2" fmla="*/ 2069728 h 2260379"/>
              <a:gd name="connsiteX3" fmla="*/ 850896 w 2239843"/>
              <a:gd name="connsiteY3" fmla="*/ 2151008 h 2260379"/>
              <a:gd name="connsiteX4" fmla="*/ 7616 w 2239843"/>
              <a:gd name="connsiteY4" fmla="*/ 769248 h 2260379"/>
              <a:gd name="connsiteX5" fmla="*/ 485136 w 2239843"/>
              <a:gd name="connsiteY5" fmla="*/ 139328 h 2260379"/>
              <a:gd name="connsiteX6" fmla="*/ 1297936 w 2239843"/>
              <a:gd name="connsiteY6" fmla="*/ 98688 h 2260379"/>
              <a:gd name="connsiteX0" fmla="*/ 1297936 w 2238043"/>
              <a:gd name="connsiteY0" fmla="*/ 98688 h 2157775"/>
              <a:gd name="connsiteX1" fmla="*/ 2232656 w 2238043"/>
              <a:gd name="connsiteY1" fmla="*/ 1246768 h 2157775"/>
              <a:gd name="connsiteX2" fmla="*/ 850896 w 2238043"/>
              <a:gd name="connsiteY2" fmla="*/ 2151008 h 2157775"/>
              <a:gd name="connsiteX3" fmla="*/ 7616 w 2238043"/>
              <a:gd name="connsiteY3" fmla="*/ 769248 h 2157775"/>
              <a:gd name="connsiteX4" fmla="*/ 485136 w 2238043"/>
              <a:gd name="connsiteY4" fmla="*/ 139328 h 2157775"/>
              <a:gd name="connsiteX5" fmla="*/ 1297936 w 2238043"/>
              <a:gd name="connsiteY5" fmla="*/ 98688 h 2157775"/>
              <a:gd name="connsiteX0" fmla="*/ 1297936 w 2238043"/>
              <a:gd name="connsiteY0" fmla="*/ 98688 h 2204816"/>
              <a:gd name="connsiteX1" fmla="*/ 2232656 w 2238043"/>
              <a:gd name="connsiteY1" fmla="*/ 1246768 h 2204816"/>
              <a:gd name="connsiteX2" fmla="*/ 850896 w 2238043"/>
              <a:gd name="connsiteY2" fmla="*/ 2151008 h 2204816"/>
              <a:gd name="connsiteX3" fmla="*/ 7616 w 2238043"/>
              <a:gd name="connsiteY3" fmla="*/ 769248 h 2204816"/>
              <a:gd name="connsiteX4" fmla="*/ 485136 w 2238043"/>
              <a:gd name="connsiteY4" fmla="*/ 139328 h 2204816"/>
              <a:gd name="connsiteX5" fmla="*/ 1297936 w 2238043"/>
              <a:gd name="connsiteY5" fmla="*/ 98688 h 220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8043" h="2204816">
                <a:moveTo>
                  <a:pt x="1297936" y="98688"/>
                </a:moveTo>
                <a:cubicBezTo>
                  <a:pt x="1589189" y="283261"/>
                  <a:pt x="2307163" y="904715"/>
                  <a:pt x="2232656" y="1246768"/>
                </a:cubicBezTo>
                <a:cubicBezTo>
                  <a:pt x="2158149" y="1588821"/>
                  <a:pt x="1435096" y="2423635"/>
                  <a:pt x="850896" y="2151008"/>
                </a:cubicBezTo>
                <a:cubicBezTo>
                  <a:pt x="266696" y="1878381"/>
                  <a:pt x="68576" y="1104528"/>
                  <a:pt x="7616" y="769248"/>
                </a:cubicBezTo>
                <a:cubicBezTo>
                  <a:pt x="-53344" y="433968"/>
                  <a:pt x="265003" y="254475"/>
                  <a:pt x="485136" y="139328"/>
                </a:cubicBezTo>
                <a:cubicBezTo>
                  <a:pt x="705269" y="24181"/>
                  <a:pt x="1006683" y="-85885"/>
                  <a:pt x="1297936" y="98688"/>
                </a:cubicBezTo>
                <a:close/>
              </a:path>
            </a:pathLst>
          </a:custGeom>
          <a:solidFill>
            <a:srgbClr val="A6E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شكل حر: شكل 7">
            <a:extLst>
              <a:ext uri="{FF2B5EF4-FFF2-40B4-BE49-F238E27FC236}">
                <a16:creationId xmlns:a16="http://schemas.microsoft.com/office/drawing/2014/main" id="{7D491AE9-538C-4C21-B0C1-3D0004632857}"/>
              </a:ext>
            </a:extLst>
          </p:cNvPr>
          <p:cNvSpPr/>
          <p:nvPr/>
        </p:nvSpPr>
        <p:spPr>
          <a:xfrm>
            <a:off x="10492920" y="4809583"/>
            <a:ext cx="2243524" cy="1836421"/>
          </a:xfrm>
          <a:custGeom>
            <a:avLst/>
            <a:gdLst>
              <a:gd name="connsiteX0" fmla="*/ 1871800 w 2243524"/>
              <a:gd name="connsiteY0" fmla="*/ 77377 h 1836421"/>
              <a:gd name="connsiteX1" fmla="*/ 1262200 w 2243524"/>
              <a:gd name="connsiteY1" fmla="*/ 118017 h 1836421"/>
              <a:gd name="connsiteX2" fmla="*/ 500200 w 2243524"/>
              <a:gd name="connsiteY2" fmla="*/ 534577 h 1836421"/>
              <a:gd name="connsiteX3" fmla="*/ 2360 w 2243524"/>
              <a:gd name="connsiteY3" fmla="*/ 1428657 h 1836421"/>
              <a:gd name="connsiteX4" fmla="*/ 357960 w 2243524"/>
              <a:gd name="connsiteY4" fmla="*/ 1835057 h 1836421"/>
              <a:gd name="connsiteX5" fmla="*/ 1333320 w 2243524"/>
              <a:gd name="connsiteY5" fmla="*/ 1306737 h 1836421"/>
              <a:gd name="connsiteX6" fmla="*/ 2227400 w 2243524"/>
              <a:gd name="connsiteY6" fmla="*/ 1073057 h 1836421"/>
              <a:gd name="connsiteX7" fmla="*/ 1871800 w 2243524"/>
              <a:gd name="connsiteY7" fmla="*/ 77377 h 183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3524" h="1836421">
                <a:moveTo>
                  <a:pt x="1871800" y="77377"/>
                </a:moveTo>
                <a:cubicBezTo>
                  <a:pt x="1710933" y="-81796"/>
                  <a:pt x="1490800" y="41817"/>
                  <a:pt x="1262200" y="118017"/>
                </a:cubicBezTo>
                <a:cubicBezTo>
                  <a:pt x="1033600" y="194217"/>
                  <a:pt x="710173" y="316137"/>
                  <a:pt x="500200" y="534577"/>
                </a:cubicBezTo>
                <a:cubicBezTo>
                  <a:pt x="290227" y="753017"/>
                  <a:pt x="26067" y="1211910"/>
                  <a:pt x="2360" y="1428657"/>
                </a:cubicBezTo>
                <a:cubicBezTo>
                  <a:pt x="-21347" y="1645404"/>
                  <a:pt x="136133" y="1855377"/>
                  <a:pt x="357960" y="1835057"/>
                </a:cubicBezTo>
                <a:cubicBezTo>
                  <a:pt x="579787" y="1814737"/>
                  <a:pt x="1021747" y="1433737"/>
                  <a:pt x="1333320" y="1306737"/>
                </a:cubicBezTo>
                <a:cubicBezTo>
                  <a:pt x="1644893" y="1179737"/>
                  <a:pt x="2141040" y="1274564"/>
                  <a:pt x="2227400" y="1073057"/>
                </a:cubicBezTo>
                <a:cubicBezTo>
                  <a:pt x="2313760" y="871550"/>
                  <a:pt x="2032667" y="236550"/>
                  <a:pt x="1871800" y="77377"/>
                </a:cubicBezTo>
                <a:close/>
              </a:path>
            </a:pathLst>
          </a:custGeom>
          <a:solidFill>
            <a:srgbClr val="FF7F8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شكل حر: شكل 8">
            <a:extLst>
              <a:ext uri="{FF2B5EF4-FFF2-40B4-BE49-F238E27FC236}">
                <a16:creationId xmlns:a16="http://schemas.microsoft.com/office/drawing/2014/main" id="{C8B70419-674E-408C-BA40-75A92326E929}"/>
              </a:ext>
            </a:extLst>
          </p:cNvPr>
          <p:cNvSpPr/>
          <p:nvPr/>
        </p:nvSpPr>
        <p:spPr>
          <a:xfrm>
            <a:off x="-551240" y="223509"/>
            <a:ext cx="1882319" cy="1648218"/>
          </a:xfrm>
          <a:custGeom>
            <a:avLst/>
            <a:gdLst>
              <a:gd name="connsiteX0" fmla="*/ 94040 w 1882319"/>
              <a:gd name="connsiteY0" fmla="*/ 426731 h 1648218"/>
              <a:gd name="connsiteX1" fmla="*/ 683320 w 1882319"/>
              <a:gd name="connsiteY1" fmla="*/ 11 h 1648218"/>
              <a:gd name="connsiteX2" fmla="*/ 1607880 w 1882319"/>
              <a:gd name="connsiteY2" fmla="*/ 436891 h 1648218"/>
              <a:gd name="connsiteX3" fmla="*/ 1861880 w 1882319"/>
              <a:gd name="connsiteY3" fmla="*/ 975371 h 1648218"/>
              <a:gd name="connsiteX4" fmla="*/ 1171000 w 1882319"/>
              <a:gd name="connsiteY4" fmla="*/ 1605291 h 1648218"/>
              <a:gd name="connsiteX5" fmla="*/ 114360 w 1882319"/>
              <a:gd name="connsiteY5" fmla="*/ 1463051 h 1648218"/>
              <a:gd name="connsiteX6" fmla="*/ 94040 w 1882319"/>
              <a:gd name="connsiteY6" fmla="*/ 426731 h 1648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2319" h="1648218">
                <a:moveTo>
                  <a:pt x="94040" y="426731"/>
                </a:moveTo>
                <a:cubicBezTo>
                  <a:pt x="188867" y="182891"/>
                  <a:pt x="431013" y="-1682"/>
                  <a:pt x="683320" y="11"/>
                </a:cubicBezTo>
                <a:cubicBezTo>
                  <a:pt x="935627" y="1704"/>
                  <a:pt x="1411453" y="274331"/>
                  <a:pt x="1607880" y="436891"/>
                </a:cubicBezTo>
                <a:cubicBezTo>
                  <a:pt x="1804307" y="599451"/>
                  <a:pt x="1934693" y="780638"/>
                  <a:pt x="1861880" y="975371"/>
                </a:cubicBezTo>
                <a:cubicBezTo>
                  <a:pt x="1789067" y="1170104"/>
                  <a:pt x="1462253" y="1524011"/>
                  <a:pt x="1171000" y="1605291"/>
                </a:cubicBezTo>
                <a:cubicBezTo>
                  <a:pt x="879747" y="1686571"/>
                  <a:pt x="295547" y="1659478"/>
                  <a:pt x="114360" y="1463051"/>
                </a:cubicBezTo>
                <a:cubicBezTo>
                  <a:pt x="-66827" y="1266624"/>
                  <a:pt x="-787" y="670571"/>
                  <a:pt x="94040" y="426731"/>
                </a:cubicBezTo>
                <a:close/>
              </a:path>
            </a:pathLst>
          </a:custGeom>
          <a:solidFill>
            <a:srgbClr val="742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شكل حر: شكل 9">
            <a:extLst>
              <a:ext uri="{FF2B5EF4-FFF2-40B4-BE49-F238E27FC236}">
                <a16:creationId xmlns:a16="http://schemas.microsoft.com/office/drawing/2014/main" id="{2AEEF5BE-C344-4D57-9215-C0F1E4A8EF06}"/>
              </a:ext>
            </a:extLst>
          </p:cNvPr>
          <p:cNvSpPr/>
          <p:nvPr/>
        </p:nvSpPr>
        <p:spPr>
          <a:xfrm>
            <a:off x="-104120" y="4902300"/>
            <a:ext cx="1588721" cy="1519990"/>
          </a:xfrm>
          <a:custGeom>
            <a:avLst/>
            <a:gdLst>
              <a:gd name="connsiteX0" fmla="*/ 138294 w 1588721"/>
              <a:gd name="connsiteY0" fmla="*/ 218340 h 1519990"/>
              <a:gd name="connsiteX1" fmla="*/ 849494 w 1588721"/>
              <a:gd name="connsiteY1" fmla="*/ 4980 h 1519990"/>
              <a:gd name="connsiteX2" fmla="*/ 1418454 w 1588721"/>
              <a:gd name="connsiteY2" fmla="*/ 360580 h 1519990"/>
              <a:gd name="connsiteX3" fmla="*/ 1570854 w 1588721"/>
              <a:gd name="connsiteY3" fmla="*/ 1173380 h 1519990"/>
              <a:gd name="connsiteX4" fmla="*/ 1073014 w 1588721"/>
              <a:gd name="connsiteY4" fmla="*/ 1518820 h 1519990"/>
              <a:gd name="connsiteX5" fmla="*/ 87494 w 1588721"/>
              <a:gd name="connsiteY5" fmla="*/ 1071780 h 1519990"/>
              <a:gd name="connsiteX6" fmla="*/ 138294 w 1588721"/>
              <a:gd name="connsiteY6" fmla="*/ 218340 h 151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8721" h="1519990">
                <a:moveTo>
                  <a:pt x="138294" y="218340"/>
                </a:moveTo>
                <a:cubicBezTo>
                  <a:pt x="265294" y="40540"/>
                  <a:pt x="636134" y="-18727"/>
                  <a:pt x="849494" y="4980"/>
                </a:cubicBezTo>
                <a:cubicBezTo>
                  <a:pt x="1062854" y="28687"/>
                  <a:pt x="1298227" y="165847"/>
                  <a:pt x="1418454" y="360580"/>
                </a:cubicBezTo>
                <a:cubicBezTo>
                  <a:pt x="1538681" y="555313"/>
                  <a:pt x="1628427" y="980340"/>
                  <a:pt x="1570854" y="1173380"/>
                </a:cubicBezTo>
                <a:cubicBezTo>
                  <a:pt x="1513281" y="1366420"/>
                  <a:pt x="1320241" y="1535753"/>
                  <a:pt x="1073014" y="1518820"/>
                </a:cubicBezTo>
                <a:cubicBezTo>
                  <a:pt x="825787" y="1501887"/>
                  <a:pt x="246667" y="1285140"/>
                  <a:pt x="87494" y="1071780"/>
                </a:cubicBezTo>
                <a:cubicBezTo>
                  <a:pt x="-71679" y="858420"/>
                  <a:pt x="11294" y="396140"/>
                  <a:pt x="138294" y="218340"/>
                </a:cubicBezTo>
                <a:close/>
              </a:path>
            </a:pathLst>
          </a:custGeom>
          <a:solidFill>
            <a:srgbClr val="FFE59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شكل حر: شكل 16">
            <a:extLst>
              <a:ext uri="{FF2B5EF4-FFF2-40B4-BE49-F238E27FC236}">
                <a16:creationId xmlns:a16="http://schemas.microsoft.com/office/drawing/2014/main" id="{917C632E-2C3C-4FAB-925C-610217C97062}"/>
              </a:ext>
            </a:extLst>
          </p:cNvPr>
          <p:cNvSpPr/>
          <p:nvPr/>
        </p:nvSpPr>
        <p:spPr>
          <a:xfrm rot="2443668">
            <a:off x="9350753" y="521092"/>
            <a:ext cx="1580905" cy="770066"/>
          </a:xfrm>
          <a:custGeom>
            <a:avLst/>
            <a:gdLst>
              <a:gd name="connsiteX0" fmla="*/ 3070860 w 3070860"/>
              <a:gd name="connsiteY0" fmla="*/ 127719 h 1157598"/>
              <a:gd name="connsiteX1" fmla="*/ 2034540 w 3070860"/>
              <a:gd name="connsiteY1" fmla="*/ 74379 h 1157598"/>
              <a:gd name="connsiteX2" fmla="*/ 2103120 w 3070860"/>
              <a:gd name="connsiteY2" fmla="*/ 1011639 h 1157598"/>
              <a:gd name="connsiteX3" fmla="*/ 2263140 w 3070860"/>
              <a:gd name="connsiteY3" fmla="*/ 661119 h 1157598"/>
              <a:gd name="connsiteX4" fmla="*/ 1424940 w 3070860"/>
              <a:gd name="connsiteY4" fmla="*/ 310599 h 1157598"/>
              <a:gd name="connsiteX5" fmla="*/ 1181100 w 3070860"/>
              <a:gd name="connsiteY5" fmla="*/ 1049739 h 1157598"/>
              <a:gd name="connsiteX6" fmla="*/ 1493520 w 3070860"/>
              <a:gd name="connsiteY6" fmla="*/ 1019259 h 1157598"/>
              <a:gd name="connsiteX7" fmla="*/ 624840 w 3070860"/>
              <a:gd name="connsiteY7" fmla="*/ 493479 h 1157598"/>
              <a:gd name="connsiteX8" fmla="*/ 373380 w 3070860"/>
              <a:gd name="connsiteY8" fmla="*/ 1141179 h 1157598"/>
              <a:gd name="connsiteX9" fmla="*/ 518160 w 3070860"/>
              <a:gd name="connsiteY9" fmla="*/ 935439 h 1157598"/>
              <a:gd name="connsiteX10" fmla="*/ 0 w 3070860"/>
              <a:gd name="connsiteY10" fmla="*/ 623019 h 1157598"/>
              <a:gd name="connsiteX0" fmla="*/ 3070860 w 3070860"/>
              <a:gd name="connsiteY0" fmla="*/ 213527 h 1243406"/>
              <a:gd name="connsiteX1" fmla="*/ 2034540 w 3070860"/>
              <a:gd name="connsiteY1" fmla="*/ 160187 h 1243406"/>
              <a:gd name="connsiteX2" fmla="*/ 2103120 w 3070860"/>
              <a:gd name="connsiteY2" fmla="*/ 1097447 h 1243406"/>
              <a:gd name="connsiteX3" fmla="*/ 2263140 w 3070860"/>
              <a:gd name="connsiteY3" fmla="*/ 746927 h 1243406"/>
              <a:gd name="connsiteX4" fmla="*/ 1424940 w 3070860"/>
              <a:gd name="connsiteY4" fmla="*/ 396407 h 1243406"/>
              <a:gd name="connsiteX5" fmla="*/ 1181100 w 3070860"/>
              <a:gd name="connsiteY5" fmla="*/ 1135547 h 1243406"/>
              <a:gd name="connsiteX6" fmla="*/ 1493520 w 3070860"/>
              <a:gd name="connsiteY6" fmla="*/ 1105067 h 1243406"/>
              <a:gd name="connsiteX7" fmla="*/ 624840 w 3070860"/>
              <a:gd name="connsiteY7" fmla="*/ 579287 h 1243406"/>
              <a:gd name="connsiteX8" fmla="*/ 373380 w 3070860"/>
              <a:gd name="connsiteY8" fmla="*/ 1226987 h 1243406"/>
              <a:gd name="connsiteX9" fmla="*/ 518160 w 3070860"/>
              <a:gd name="connsiteY9" fmla="*/ 1021247 h 1243406"/>
              <a:gd name="connsiteX10" fmla="*/ 0 w 3070860"/>
              <a:gd name="connsiteY10" fmla="*/ 708827 h 1243406"/>
              <a:gd name="connsiteX0" fmla="*/ 3070860 w 3070860"/>
              <a:gd name="connsiteY0" fmla="*/ 134897 h 1164776"/>
              <a:gd name="connsiteX1" fmla="*/ 2034540 w 3070860"/>
              <a:gd name="connsiteY1" fmla="*/ 81557 h 1164776"/>
              <a:gd name="connsiteX2" fmla="*/ 2103120 w 3070860"/>
              <a:gd name="connsiteY2" fmla="*/ 1018817 h 1164776"/>
              <a:gd name="connsiteX3" fmla="*/ 2263140 w 3070860"/>
              <a:gd name="connsiteY3" fmla="*/ 668297 h 1164776"/>
              <a:gd name="connsiteX4" fmla="*/ 1424940 w 3070860"/>
              <a:gd name="connsiteY4" fmla="*/ 317777 h 1164776"/>
              <a:gd name="connsiteX5" fmla="*/ 1181100 w 3070860"/>
              <a:gd name="connsiteY5" fmla="*/ 1056917 h 1164776"/>
              <a:gd name="connsiteX6" fmla="*/ 1493520 w 3070860"/>
              <a:gd name="connsiteY6" fmla="*/ 1026437 h 1164776"/>
              <a:gd name="connsiteX7" fmla="*/ 624840 w 3070860"/>
              <a:gd name="connsiteY7" fmla="*/ 500657 h 1164776"/>
              <a:gd name="connsiteX8" fmla="*/ 373380 w 3070860"/>
              <a:gd name="connsiteY8" fmla="*/ 1148357 h 1164776"/>
              <a:gd name="connsiteX9" fmla="*/ 518160 w 3070860"/>
              <a:gd name="connsiteY9" fmla="*/ 942617 h 1164776"/>
              <a:gd name="connsiteX10" fmla="*/ 0 w 3070860"/>
              <a:gd name="connsiteY10" fmla="*/ 630197 h 1164776"/>
              <a:gd name="connsiteX0" fmla="*/ 2905756 w 2905756"/>
              <a:gd name="connsiteY0" fmla="*/ 338713 h 1103362"/>
              <a:gd name="connsiteX1" fmla="*/ 2034540 w 2905756"/>
              <a:gd name="connsiteY1" fmla="*/ 20143 h 1103362"/>
              <a:gd name="connsiteX2" fmla="*/ 2103120 w 2905756"/>
              <a:gd name="connsiteY2" fmla="*/ 957403 h 1103362"/>
              <a:gd name="connsiteX3" fmla="*/ 2263140 w 2905756"/>
              <a:gd name="connsiteY3" fmla="*/ 606883 h 1103362"/>
              <a:gd name="connsiteX4" fmla="*/ 1424940 w 2905756"/>
              <a:gd name="connsiteY4" fmla="*/ 256363 h 1103362"/>
              <a:gd name="connsiteX5" fmla="*/ 1181100 w 2905756"/>
              <a:gd name="connsiteY5" fmla="*/ 995503 h 1103362"/>
              <a:gd name="connsiteX6" fmla="*/ 1493520 w 2905756"/>
              <a:gd name="connsiteY6" fmla="*/ 965023 h 1103362"/>
              <a:gd name="connsiteX7" fmla="*/ 624840 w 2905756"/>
              <a:gd name="connsiteY7" fmla="*/ 439243 h 1103362"/>
              <a:gd name="connsiteX8" fmla="*/ 373380 w 2905756"/>
              <a:gd name="connsiteY8" fmla="*/ 1086943 h 1103362"/>
              <a:gd name="connsiteX9" fmla="*/ 518160 w 2905756"/>
              <a:gd name="connsiteY9" fmla="*/ 881203 h 1103362"/>
              <a:gd name="connsiteX10" fmla="*/ 0 w 2905756"/>
              <a:gd name="connsiteY10" fmla="*/ 568783 h 1103362"/>
              <a:gd name="connsiteX0" fmla="*/ 2905756 w 2905756"/>
              <a:gd name="connsiteY0" fmla="*/ 357838 h 1122487"/>
              <a:gd name="connsiteX1" fmla="*/ 2034540 w 2905756"/>
              <a:gd name="connsiteY1" fmla="*/ 39268 h 1122487"/>
              <a:gd name="connsiteX2" fmla="*/ 2103120 w 2905756"/>
              <a:gd name="connsiteY2" fmla="*/ 976528 h 1122487"/>
              <a:gd name="connsiteX3" fmla="*/ 2263140 w 2905756"/>
              <a:gd name="connsiteY3" fmla="*/ 626008 h 1122487"/>
              <a:gd name="connsiteX4" fmla="*/ 1424940 w 2905756"/>
              <a:gd name="connsiteY4" fmla="*/ 275488 h 1122487"/>
              <a:gd name="connsiteX5" fmla="*/ 1181100 w 2905756"/>
              <a:gd name="connsiteY5" fmla="*/ 1014628 h 1122487"/>
              <a:gd name="connsiteX6" fmla="*/ 1493520 w 2905756"/>
              <a:gd name="connsiteY6" fmla="*/ 984148 h 1122487"/>
              <a:gd name="connsiteX7" fmla="*/ 624840 w 2905756"/>
              <a:gd name="connsiteY7" fmla="*/ 458368 h 1122487"/>
              <a:gd name="connsiteX8" fmla="*/ 373380 w 2905756"/>
              <a:gd name="connsiteY8" fmla="*/ 1106068 h 1122487"/>
              <a:gd name="connsiteX9" fmla="*/ 518160 w 2905756"/>
              <a:gd name="connsiteY9" fmla="*/ 900328 h 1122487"/>
              <a:gd name="connsiteX10" fmla="*/ 0 w 2905756"/>
              <a:gd name="connsiteY10" fmla="*/ 587908 h 1122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5756" h="1147487">
                <a:moveTo>
                  <a:pt x="2905756" y="382838"/>
                </a:moveTo>
                <a:cubicBezTo>
                  <a:pt x="2786887" y="59003"/>
                  <a:pt x="2276442" y="-97198"/>
                  <a:pt x="2034540" y="64268"/>
                </a:cubicBezTo>
                <a:cubicBezTo>
                  <a:pt x="1792638" y="225734"/>
                  <a:pt x="2065020" y="903738"/>
                  <a:pt x="2103120" y="1001528"/>
                </a:cubicBezTo>
                <a:cubicBezTo>
                  <a:pt x="2141220" y="1099318"/>
                  <a:pt x="2376170" y="767848"/>
                  <a:pt x="2263140" y="651008"/>
                </a:cubicBezTo>
                <a:cubicBezTo>
                  <a:pt x="2150110" y="534168"/>
                  <a:pt x="1725490" y="157961"/>
                  <a:pt x="1424940" y="300488"/>
                </a:cubicBezTo>
                <a:cubicBezTo>
                  <a:pt x="1124390" y="443015"/>
                  <a:pt x="1169670" y="921518"/>
                  <a:pt x="1181100" y="1039628"/>
                </a:cubicBezTo>
                <a:cubicBezTo>
                  <a:pt x="1192530" y="1157738"/>
                  <a:pt x="1586230" y="1101858"/>
                  <a:pt x="1493520" y="1009148"/>
                </a:cubicBezTo>
                <a:cubicBezTo>
                  <a:pt x="1400810" y="916438"/>
                  <a:pt x="929428" y="446681"/>
                  <a:pt x="624840" y="483368"/>
                </a:cubicBezTo>
                <a:cubicBezTo>
                  <a:pt x="320252" y="520055"/>
                  <a:pt x="391160" y="1057408"/>
                  <a:pt x="373380" y="1131068"/>
                </a:cubicBezTo>
                <a:cubicBezTo>
                  <a:pt x="355600" y="1204728"/>
                  <a:pt x="580390" y="1011688"/>
                  <a:pt x="518160" y="925328"/>
                </a:cubicBezTo>
                <a:cubicBezTo>
                  <a:pt x="455930" y="838968"/>
                  <a:pt x="227965" y="725938"/>
                  <a:pt x="0" y="612908"/>
                </a:cubicBezTo>
              </a:path>
            </a:pathLst>
          </a:custGeom>
          <a:noFill/>
          <a:ln w="38100">
            <a:solidFill>
              <a:srgbClr val="742C6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شكل حر: شكل 17">
            <a:extLst>
              <a:ext uri="{FF2B5EF4-FFF2-40B4-BE49-F238E27FC236}">
                <a16:creationId xmlns:a16="http://schemas.microsoft.com/office/drawing/2014/main" id="{6BD793D1-B608-45E1-8D77-DB2D96521206}"/>
              </a:ext>
            </a:extLst>
          </p:cNvPr>
          <p:cNvSpPr/>
          <p:nvPr/>
        </p:nvSpPr>
        <p:spPr>
          <a:xfrm rot="19486583">
            <a:off x="10384436" y="5660713"/>
            <a:ext cx="728439" cy="770066"/>
          </a:xfrm>
          <a:custGeom>
            <a:avLst/>
            <a:gdLst>
              <a:gd name="connsiteX0" fmla="*/ 3070860 w 3070860"/>
              <a:gd name="connsiteY0" fmla="*/ 127719 h 1157598"/>
              <a:gd name="connsiteX1" fmla="*/ 2034540 w 3070860"/>
              <a:gd name="connsiteY1" fmla="*/ 74379 h 1157598"/>
              <a:gd name="connsiteX2" fmla="*/ 2103120 w 3070860"/>
              <a:gd name="connsiteY2" fmla="*/ 1011639 h 1157598"/>
              <a:gd name="connsiteX3" fmla="*/ 2263140 w 3070860"/>
              <a:gd name="connsiteY3" fmla="*/ 661119 h 1157598"/>
              <a:gd name="connsiteX4" fmla="*/ 1424940 w 3070860"/>
              <a:gd name="connsiteY4" fmla="*/ 310599 h 1157598"/>
              <a:gd name="connsiteX5" fmla="*/ 1181100 w 3070860"/>
              <a:gd name="connsiteY5" fmla="*/ 1049739 h 1157598"/>
              <a:gd name="connsiteX6" fmla="*/ 1493520 w 3070860"/>
              <a:gd name="connsiteY6" fmla="*/ 1019259 h 1157598"/>
              <a:gd name="connsiteX7" fmla="*/ 624840 w 3070860"/>
              <a:gd name="connsiteY7" fmla="*/ 493479 h 1157598"/>
              <a:gd name="connsiteX8" fmla="*/ 373380 w 3070860"/>
              <a:gd name="connsiteY8" fmla="*/ 1141179 h 1157598"/>
              <a:gd name="connsiteX9" fmla="*/ 518160 w 3070860"/>
              <a:gd name="connsiteY9" fmla="*/ 935439 h 1157598"/>
              <a:gd name="connsiteX10" fmla="*/ 0 w 3070860"/>
              <a:gd name="connsiteY10" fmla="*/ 623019 h 1157598"/>
              <a:gd name="connsiteX0" fmla="*/ 3070860 w 3070860"/>
              <a:gd name="connsiteY0" fmla="*/ 213527 h 1243406"/>
              <a:gd name="connsiteX1" fmla="*/ 2034540 w 3070860"/>
              <a:gd name="connsiteY1" fmla="*/ 160187 h 1243406"/>
              <a:gd name="connsiteX2" fmla="*/ 2103120 w 3070860"/>
              <a:gd name="connsiteY2" fmla="*/ 1097447 h 1243406"/>
              <a:gd name="connsiteX3" fmla="*/ 2263140 w 3070860"/>
              <a:gd name="connsiteY3" fmla="*/ 746927 h 1243406"/>
              <a:gd name="connsiteX4" fmla="*/ 1424940 w 3070860"/>
              <a:gd name="connsiteY4" fmla="*/ 396407 h 1243406"/>
              <a:gd name="connsiteX5" fmla="*/ 1181100 w 3070860"/>
              <a:gd name="connsiteY5" fmla="*/ 1135547 h 1243406"/>
              <a:gd name="connsiteX6" fmla="*/ 1493520 w 3070860"/>
              <a:gd name="connsiteY6" fmla="*/ 1105067 h 1243406"/>
              <a:gd name="connsiteX7" fmla="*/ 624840 w 3070860"/>
              <a:gd name="connsiteY7" fmla="*/ 579287 h 1243406"/>
              <a:gd name="connsiteX8" fmla="*/ 373380 w 3070860"/>
              <a:gd name="connsiteY8" fmla="*/ 1226987 h 1243406"/>
              <a:gd name="connsiteX9" fmla="*/ 518160 w 3070860"/>
              <a:gd name="connsiteY9" fmla="*/ 1021247 h 1243406"/>
              <a:gd name="connsiteX10" fmla="*/ 0 w 3070860"/>
              <a:gd name="connsiteY10" fmla="*/ 708827 h 1243406"/>
              <a:gd name="connsiteX0" fmla="*/ 3070860 w 3070860"/>
              <a:gd name="connsiteY0" fmla="*/ 134897 h 1164776"/>
              <a:gd name="connsiteX1" fmla="*/ 2034540 w 3070860"/>
              <a:gd name="connsiteY1" fmla="*/ 81557 h 1164776"/>
              <a:gd name="connsiteX2" fmla="*/ 2103120 w 3070860"/>
              <a:gd name="connsiteY2" fmla="*/ 1018817 h 1164776"/>
              <a:gd name="connsiteX3" fmla="*/ 2263140 w 3070860"/>
              <a:gd name="connsiteY3" fmla="*/ 668297 h 1164776"/>
              <a:gd name="connsiteX4" fmla="*/ 1424940 w 3070860"/>
              <a:gd name="connsiteY4" fmla="*/ 317777 h 1164776"/>
              <a:gd name="connsiteX5" fmla="*/ 1181100 w 3070860"/>
              <a:gd name="connsiteY5" fmla="*/ 1056917 h 1164776"/>
              <a:gd name="connsiteX6" fmla="*/ 1493520 w 3070860"/>
              <a:gd name="connsiteY6" fmla="*/ 1026437 h 1164776"/>
              <a:gd name="connsiteX7" fmla="*/ 624840 w 3070860"/>
              <a:gd name="connsiteY7" fmla="*/ 500657 h 1164776"/>
              <a:gd name="connsiteX8" fmla="*/ 373380 w 3070860"/>
              <a:gd name="connsiteY8" fmla="*/ 1148357 h 1164776"/>
              <a:gd name="connsiteX9" fmla="*/ 518160 w 3070860"/>
              <a:gd name="connsiteY9" fmla="*/ 942617 h 1164776"/>
              <a:gd name="connsiteX10" fmla="*/ 0 w 3070860"/>
              <a:gd name="connsiteY10" fmla="*/ 630197 h 1164776"/>
              <a:gd name="connsiteX0" fmla="*/ 2905756 w 2905756"/>
              <a:gd name="connsiteY0" fmla="*/ 338713 h 1103362"/>
              <a:gd name="connsiteX1" fmla="*/ 2034540 w 2905756"/>
              <a:gd name="connsiteY1" fmla="*/ 20143 h 1103362"/>
              <a:gd name="connsiteX2" fmla="*/ 2103120 w 2905756"/>
              <a:gd name="connsiteY2" fmla="*/ 957403 h 1103362"/>
              <a:gd name="connsiteX3" fmla="*/ 2263140 w 2905756"/>
              <a:gd name="connsiteY3" fmla="*/ 606883 h 1103362"/>
              <a:gd name="connsiteX4" fmla="*/ 1424940 w 2905756"/>
              <a:gd name="connsiteY4" fmla="*/ 256363 h 1103362"/>
              <a:gd name="connsiteX5" fmla="*/ 1181100 w 2905756"/>
              <a:gd name="connsiteY5" fmla="*/ 995503 h 1103362"/>
              <a:gd name="connsiteX6" fmla="*/ 1493520 w 2905756"/>
              <a:gd name="connsiteY6" fmla="*/ 965023 h 1103362"/>
              <a:gd name="connsiteX7" fmla="*/ 624840 w 2905756"/>
              <a:gd name="connsiteY7" fmla="*/ 439243 h 1103362"/>
              <a:gd name="connsiteX8" fmla="*/ 373380 w 2905756"/>
              <a:gd name="connsiteY8" fmla="*/ 1086943 h 1103362"/>
              <a:gd name="connsiteX9" fmla="*/ 518160 w 2905756"/>
              <a:gd name="connsiteY9" fmla="*/ 881203 h 1103362"/>
              <a:gd name="connsiteX10" fmla="*/ 0 w 2905756"/>
              <a:gd name="connsiteY10" fmla="*/ 568783 h 1103362"/>
              <a:gd name="connsiteX0" fmla="*/ 2905756 w 2905756"/>
              <a:gd name="connsiteY0" fmla="*/ 357838 h 1122487"/>
              <a:gd name="connsiteX1" fmla="*/ 2034540 w 2905756"/>
              <a:gd name="connsiteY1" fmla="*/ 39268 h 1122487"/>
              <a:gd name="connsiteX2" fmla="*/ 2103120 w 2905756"/>
              <a:gd name="connsiteY2" fmla="*/ 976528 h 1122487"/>
              <a:gd name="connsiteX3" fmla="*/ 2263140 w 2905756"/>
              <a:gd name="connsiteY3" fmla="*/ 626008 h 1122487"/>
              <a:gd name="connsiteX4" fmla="*/ 1424940 w 2905756"/>
              <a:gd name="connsiteY4" fmla="*/ 275488 h 1122487"/>
              <a:gd name="connsiteX5" fmla="*/ 1181100 w 2905756"/>
              <a:gd name="connsiteY5" fmla="*/ 1014628 h 1122487"/>
              <a:gd name="connsiteX6" fmla="*/ 1493520 w 2905756"/>
              <a:gd name="connsiteY6" fmla="*/ 984148 h 1122487"/>
              <a:gd name="connsiteX7" fmla="*/ 624840 w 2905756"/>
              <a:gd name="connsiteY7" fmla="*/ 458368 h 1122487"/>
              <a:gd name="connsiteX8" fmla="*/ 373380 w 2905756"/>
              <a:gd name="connsiteY8" fmla="*/ 1106068 h 1122487"/>
              <a:gd name="connsiteX9" fmla="*/ 518160 w 2905756"/>
              <a:gd name="connsiteY9" fmla="*/ 900328 h 1122487"/>
              <a:gd name="connsiteX10" fmla="*/ 0 w 2905756"/>
              <a:gd name="connsiteY10" fmla="*/ 587908 h 1122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5756" h="1147487">
                <a:moveTo>
                  <a:pt x="2905756" y="382838"/>
                </a:moveTo>
                <a:cubicBezTo>
                  <a:pt x="2786887" y="59003"/>
                  <a:pt x="2276442" y="-97198"/>
                  <a:pt x="2034540" y="64268"/>
                </a:cubicBezTo>
                <a:cubicBezTo>
                  <a:pt x="1792638" y="225734"/>
                  <a:pt x="2065020" y="903738"/>
                  <a:pt x="2103120" y="1001528"/>
                </a:cubicBezTo>
                <a:cubicBezTo>
                  <a:pt x="2141220" y="1099318"/>
                  <a:pt x="2376170" y="767848"/>
                  <a:pt x="2263140" y="651008"/>
                </a:cubicBezTo>
                <a:cubicBezTo>
                  <a:pt x="2150110" y="534168"/>
                  <a:pt x="1725490" y="157961"/>
                  <a:pt x="1424940" y="300488"/>
                </a:cubicBezTo>
                <a:cubicBezTo>
                  <a:pt x="1124390" y="443015"/>
                  <a:pt x="1169670" y="921518"/>
                  <a:pt x="1181100" y="1039628"/>
                </a:cubicBezTo>
                <a:cubicBezTo>
                  <a:pt x="1192530" y="1157738"/>
                  <a:pt x="1586230" y="1101858"/>
                  <a:pt x="1493520" y="1009148"/>
                </a:cubicBezTo>
                <a:cubicBezTo>
                  <a:pt x="1400810" y="916438"/>
                  <a:pt x="929428" y="446681"/>
                  <a:pt x="624840" y="483368"/>
                </a:cubicBezTo>
                <a:cubicBezTo>
                  <a:pt x="320252" y="520055"/>
                  <a:pt x="391160" y="1057408"/>
                  <a:pt x="373380" y="1131068"/>
                </a:cubicBezTo>
                <a:cubicBezTo>
                  <a:pt x="355600" y="1204728"/>
                  <a:pt x="580390" y="1011688"/>
                  <a:pt x="518160" y="925328"/>
                </a:cubicBezTo>
                <a:cubicBezTo>
                  <a:pt x="455930" y="838968"/>
                  <a:pt x="227965" y="725938"/>
                  <a:pt x="0" y="612908"/>
                </a:cubicBezTo>
              </a:path>
            </a:pathLst>
          </a:custGeom>
          <a:noFill/>
          <a:ln w="38100">
            <a:solidFill>
              <a:srgbClr val="742C6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9" name="شكل حر: شكل 18">
            <a:extLst>
              <a:ext uri="{FF2B5EF4-FFF2-40B4-BE49-F238E27FC236}">
                <a16:creationId xmlns:a16="http://schemas.microsoft.com/office/drawing/2014/main" id="{64DB9AF5-4CAB-4A48-A3C6-EF59FA4E2DAC}"/>
              </a:ext>
            </a:extLst>
          </p:cNvPr>
          <p:cNvSpPr/>
          <p:nvPr/>
        </p:nvSpPr>
        <p:spPr>
          <a:xfrm rot="14180792">
            <a:off x="535343" y="5695312"/>
            <a:ext cx="1062919" cy="759047"/>
          </a:xfrm>
          <a:custGeom>
            <a:avLst/>
            <a:gdLst>
              <a:gd name="connsiteX0" fmla="*/ 3070860 w 3070860"/>
              <a:gd name="connsiteY0" fmla="*/ 127719 h 1157598"/>
              <a:gd name="connsiteX1" fmla="*/ 2034540 w 3070860"/>
              <a:gd name="connsiteY1" fmla="*/ 74379 h 1157598"/>
              <a:gd name="connsiteX2" fmla="*/ 2103120 w 3070860"/>
              <a:gd name="connsiteY2" fmla="*/ 1011639 h 1157598"/>
              <a:gd name="connsiteX3" fmla="*/ 2263140 w 3070860"/>
              <a:gd name="connsiteY3" fmla="*/ 661119 h 1157598"/>
              <a:gd name="connsiteX4" fmla="*/ 1424940 w 3070860"/>
              <a:gd name="connsiteY4" fmla="*/ 310599 h 1157598"/>
              <a:gd name="connsiteX5" fmla="*/ 1181100 w 3070860"/>
              <a:gd name="connsiteY5" fmla="*/ 1049739 h 1157598"/>
              <a:gd name="connsiteX6" fmla="*/ 1493520 w 3070860"/>
              <a:gd name="connsiteY6" fmla="*/ 1019259 h 1157598"/>
              <a:gd name="connsiteX7" fmla="*/ 624840 w 3070860"/>
              <a:gd name="connsiteY7" fmla="*/ 493479 h 1157598"/>
              <a:gd name="connsiteX8" fmla="*/ 373380 w 3070860"/>
              <a:gd name="connsiteY8" fmla="*/ 1141179 h 1157598"/>
              <a:gd name="connsiteX9" fmla="*/ 518160 w 3070860"/>
              <a:gd name="connsiteY9" fmla="*/ 935439 h 1157598"/>
              <a:gd name="connsiteX10" fmla="*/ 0 w 3070860"/>
              <a:gd name="connsiteY10" fmla="*/ 623019 h 1157598"/>
              <a:gd name="connsiteX0" fmla="*/ 3070860 w 3070860"/>
              <a:gd name="connsiteY0" fmla="*/ 213527 h 1243406"/>
              <a:gd name="connsiteX1" fmla="*/ 2034540 w 3070860"/>
              <a:gd name="connsiteY1" fmla="*/ 160187 h 1243406"/>
              <a:gd name="connsiteX2" fmla="*/ 2103120 w 3070860"/>
              <a:gd name="connsiteY2" fmla="*/ 1097447 h 1243406"/>
              <a:gd name="connsiteX3" fmla="*/ 2263140 w 3070860"/>
              <a:gd name="connsiteY3" fmla="*/ 746927 h 1243406"/>
              <a:gd name="connsiteX4" fmla="*/ 1424940 w 3070860"/>
              <a:gd name="connsiteY4" fmla="*/ 396407 h 1243406"/>
              <a:gd name="connsiteX5" fmla="*/ 1181100 w 3070860"/>
              <a:gd name="connsiteY5" fmla="*/ 1135547 h 1243406"/>
              <a:gd name="connsiteX6" fmla="*/ 1493520 w 3070860"/>
              <a:gd name="connsiteY6" fmla="*/ 1105067 h 1243406"/>
              <a:gd name="connsiteX7" fmla="*/ 624840 w 3070860"/>
              <a:gd name="connsiteY7" fmla="*/ 579287 h 1243406"/>
              <a:gd name="connsiteX8" fmla="*/ 373380 w 3070860"/>
              <a:gd name="connsiteY8" fmla="*/ 1226987 h 1243406"/>
              <a:gd name="connsiteX9" fmla="*/ 518160 w 3070860"/>
              <a:gd name="connsiteY9" fmla="*/ 1021247 h 1243406"/>
              <a:gd name="connsiteX10" fmla="*/ 0 w 3070860"/>
              <a:gd name="connsiteY10" fmla="*/ 708827 h 1243406"/>
              <a:gd name="connsiteX0" fmla="*/ 3070860 w 3070860"/>
              <a:gd name="connsiteY0" fmla="*/ 134897 h 1164776"/>
              <a:gd name="connsiteX1" fmla="*/ 2034540 w 3070860"/>
              <a:gd name="connsiteY1" fmla="*/ 81557 h 1164776"/>
              <a:gd name="connsiteX2" fmla="*/ 2103120 w 3070860"/>
              <a:gd name="connsiteY2" fmla="*/ 1018817 h 1164776"/>
              <a:gd name="connsiteX3" fmla="*/ 2263140 w 3070860"/>
              <a:gd name="connsiteY3" fmla="*/ 668297 h 1164776"/>
              <a:gd name="connsiteX4" fmla="*/ 1424940 w 3070860"/>
              <a:gd name="connsiteY4" fmla="*/ 317777 h 1164776"/>
              <a:gd name="connsiteX5" fmla="*/ 1181100 w 3070860"/>
              <a:gd name="connsiteY5" fmla="*/ 1056917 h 1164776"/>
              <a:gd name="connsiteX6" fmla="*/ 1493520 w 3070860"/>
              <a:gd name="connsiteY6" fmla="*/ 1026437 h 1164776"/>
              <a:gd name="connsiteX7" fmla="*/ 624840 w 3070860"/>
              <a:gd name="connsiteY7" fmla="*/ 500657 h 1164776"/>
              <a:gd name="connsiteX8" fmla="*/ 373380 w 3070860"/>
              <a:gd name="connsiteY8" fmla="*/ 1148357 h 1164776"/>
              <a:gd name="connsiteX9" fmla="*/ 518160 w 3070860"/>
              <a:gd name="connsiteY9" fmla="*/ 942617 h 1164776"/>
              <a:gd name="connsiteX10" fmla="*/ 0 w 3070860"/>
              <a:gd name="connsiteY10" fmla="*/ 630197 h 1164776"/>
              <a:gd name="connsiteX0" fmla="*/ 2905756 w 2905756"/>
              <a:gd name="connsiteY0" fmla="*/ 338713 h 1103362"/>
              <a:gd name="connsiteX1" fmla="*/ 2034540 w 2905756"/>
              <a:gd name="connsiteY1" fmla="*/ 20143 h 1103362"/>
              <a:gd name="connsiteX2" fmla="*/ 2103120 w 2905756"/>
              <a:gd name="connsiteY2" fmla="*/ 957403 h 1103362"/>
              <a:gd name="connsiteX3" fmla="*/ 2263140 w 2905756"/>
              <a:gd name="connsiteY3" fmla="*/ 606883 h 1103362"/>
              <a:gd name="connsiteX4" fmla="*/ 1424940 w 2905756"/>
              <a:gd name="connsiteY4" fmla="*/ 256363 h 1103362"/>
              <a:gd name="connsiteX5" fmla="*/ 1181100 w 2905756"/>
              <a:gd name="connsiteY5" fmla="*/ 995503 h 1103362"/>
              <a:gd name="connsiteX6" fmla="*/ 1493520 w 2905756"/>
              <a:gd name="connsiteY6" fmla="*/ 965023 h 1103362"/>
              <a:gd name="connsiteX7" fmla="*/ 624840 w 2905756"/>
              <a:gd name="connsiteY7" fmla="*/ 439243 h 1103362"/>
              <a:gd name="connsiteX8" fmla="*/ 373380 w 2905756"/>
              <a:gd name="connsiteY8" fmla="*/ 1086943 h 1103362"/>
              <a:gd name="connsiteX9" fmla="*/ 518160 w 2905756"/>
              <a:gd name="connsiteY9" fmla="*/ 881203 h 1103362"/>
              <a:gd name="connsiteX10" fmla="*/ 0 w 2905756"/>
              <a:gd name="connsiteY10" fmla="*/ 568783 h 1103362"/>
              <a:gd name="connsiteX0" fmla="*/ 2905756 w 2905756"/>
              <a:gd name="connsiteY0" fmla="*/ 357838 h 1122487"/>
              <a:gd name="connsiteX1" fmla="*/ 2034540 w 2905756"/>
              <a:gd name="connsiteY1" fmla="*/ 39268 h 1122487"/>
              <a:gd name="connsiteX2" fmla="*/ 2103120 w 2905756"/>
              <a:gd name="connsiteY2" fmla="*/ 976528 h 1122487"/>
              <a:gd name="connsiteX3" fmla="*/ 2263140 w 2905756"/>
              <a:gd name="connsiteY3" fmla="*/ 626008 h 1122487"/>
              <a:gd name="connsiteX4" fmla="*/ 1424940 w 2905756"/>
              <a:gd name="connsiteY4" fmla="*/ 275488 h 1122487"/>
              <a:gd name="connsiteX5" fmla="*/ 1181100 w 2905756"/>
              <a:gd name="connsiteY5" fmla="*/ 1014628 h 1122487"/>
              <a:gd name="connsiteX6" fmla="*/ 1493520 w 2905756"/>
              <a:gd name="connsiteY6" fmla="*/ 984148 h 1122487"/>
              <a:gd name="connsiteX7" fmla="*/ 624840 w 2905756"/>
              <a:gd name="connsiteY7" fmla="*/ 458368 h 1122487"/>
              <a:gd name="connsiteX8" fmla="*/ 373380 w 2905756"/>
              <a:gd name="connsiteY8" fmla="*/ 1106068 h 1122487"/>
              <a:gd name="connsiteX9" fmla="*/ 518160 w 2905756"/>
              <a:gd name="connsiteY9" fmla="*/ 900328 h 1122487"/>
              <a:gd name="connsiteX10" fmla="*/ 0 w 2905756"/>
              <a:gd name="connsiteY10" fmla="*/ 587908 h 1122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533382 w 2533382"/>
              <a:gd name="connsiteY0" fmla="*/ 382838 h 1147487"/>
              <a:gd name="connsiteX1" fmla="*/ 1662166 w 2533382"/>
              <a:gd name="connsiteY1" fmla="*/ 64268 h 1147487"/>
              <a:gd name="connsiteX2" fmla="*/ 1730746 w 2533382"/>
              <a:gd name="connsiteY2" fmla="*/ 1001528 h 1147487"/>
              <a:gd name="connsiteX3" fmla="*/ 1890766 w 2533382"/>
              <a:gd name="connsiteY3" fmla="*/ 651008 h 1147487"/>
              <a:gd name="connsiteX4" fmla="*/ 1052566 w 2533382"/>
              <a:gd name="connsiteY4" fmla="*/ 300488 h 1147487"/>
              <a:gd name="connsiteX5" fmla="*/ 808726 w 2533382"/>
              <a:gd name="connsiteY5" fmla="*/ 1039628 h 1147487"/>
              <a:gd name="connsiteX6" fmla="*/ 1121146 w 2533382"/>
              <a:gd name="connsiteY6" fmla="*/ 1009148 h 1147487"/>
              <a:gd name="connsiteX7" fmla="*/ 252466 w 2533382"/>
              <a:gd name="connsiteY7" fmla="*/ 483368 h 1147487"/>
              <a:gd name="connsiteX8" fmla="*/ 1006 w 2533382"/>
              <a:gd name="connsiteY8" fmla="*/ 1131068 h 1147487"/>
              <a:gd name="connsiteX9" fmla="*/ 145786 w 2533382"/>
              <a:gd name="connsiteY9" fmla="*/ 925328 h 1147487"/>
              <a:gd name="connsiteX0" fmla="*/ 2532377 w 2532377"/>
              <a:gd name="connsiteY0" fmla="*/ 382838 h 1131067"/>
              <a:gd name="connsiteX1" fmla="*/ 1661161 w 2532377"/>
              <a:gd name="connsiteY1" fmla="*/ 64268 h 1131067"/>
              <a:gd name="connsiteX2" fmla="*/ 1729741 w 2532377"/>
              <a:gd name="connsiteY2" fmla="*/ 1001528 h 1131067"/>
              <a:gd name="connsiteX3" fmla="*/ 1889761 w 2532377"/>
              <a:gd name="connsiteY3" fmla="*/ 651008 h 1131067"/>
              <a:gd name="connsiteX4" fmla="*/ 1051561 w 2532377"/>
              <a:gd name="connsiteY4" fmla="*/ 300488 h 1131067"/>
              <a:gd name="connsiteX5" fmla="*/ 807721 w 2532377"/>
              <a:gd name="connsiteY5" fmla="*/ 1039628 h 1131067"/>
              <a:gd name="connsiteX6" fmla="*/ 1120141 w 2532377"/>
              <a:gd name="connsiteY6" fmla="*/ 1009148 h 1131067"/>
              <a:gd name="connsiteX7" fmla="*/ 251461 w 2532377"/>
              <a:gd name="connsiteY7" fmla="*/ 483368 h 1131067"/>
              <a:gd name="connsiteX8" fmla="*/ 1 w 2532377"/>
              <a:gd name="connsiteY8" fmla="*/ 1131068 h 113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2377" h="1131067">
                <a:moveTo>
                  <a:pt x="2532377" y="382838"/>
                </a:moveTo>
                <a:cubicBezTo>
                  <a:pt x="2413508" y="59003"/>
                  <a:pt x="1903063" y="-97198"/>
                  <a:pt x="1661161" y="64268"/>
                </a:cubicBezTo>
                <a:cubicBezTo>
                  <a:pt x="1419259" y="225734"/>
                  <a:pt x="1691641" y="903738"/>
                  <a:pt x="1729741" y="1001528"/>
                </a:cubicBezTo>
                <a:cubicBezTo>
                  <a:pt x="1767841" y="1099318"/>
                  <a:pt x="2002791" y="767848"/>
                  <a:pt x="1889761" y="651008"/>
                </a:cubicBezTo>
                <a:cubicBezTo>
                  <a:pt x="1776731" y="534168"/>
                  <a:pt x="1352111" y="157961"/>
                  <a:pt x="1051561" y="300488"/>
                </a:cubicBezTo>
                <a:cubicBezTo>
                  <a:pt x="751011" y="443015"/>
                  <a:pt x="796291" y="921518"/>
                  <a:pt x="807721" y="1039628"/>
                </a:cubicBezTo>
                <a:cubicBezTo>
                  <a:pt x="819151" y="1157738"/>
                  <a:pt x="1212851" y="1101858"/>
                  <a:pt x="1120141" y="1009148"/>
                </a:cubicBezTo>
                <a:cubicBezTo>
                  <a:pt x="1027431" y="916438"/>
                  <a:pt x="556049" y="446681"/>
                  <a:pt x="251461" y="483368"/>
                </a:cubicBezTo>
                <a:cubicBezTo>
                  <a:pt x="-53127" y="520055"/>
                  <a:pt x="17781" y="1057408"/>
                  <a:pt x="1" y="1131068"/>
                </a:cubicBezTo>
              </a:path>
            </a:pathLst>
          </a:custGeom>
          <a:noFill/>
          <a:ln w="38100">
            <a:solidFill>
              <a:srgbClr val="742C6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ستطيل: زوايا مستديرة 12">
            <a:extLst>
              <a:ext uri="{FF2B5EF4-FFF2-40B4-BE49-F238E27FC236}">
                <a16:creationId xmlns:a16="http://schemas.microsoft.com/office/drawing/2014/main" id="{10953DA8-2034-4987-84AE-99F02925F3DA}"/>
              </a:ext>
            </a:extLst>
          </p:cNvPr>
          <p:cNvSpPr/>
          <p:nvPr/>
        </p:nvSpPr>
        <p:spPr>
          <a:xfrm>
            <a:off x="1888836" y="888677"/>
            <a:ext cx="5104964" cy="4866414"/>
          </a:xfrm>
          <a:prstGeom prst="roundRect">
            <a:avLst>
              <a:gd name="adj" fmla="val 3595"/>
            </a:avLst>
          </a:prstGeom>
          <a:solidFill>
            <a:srgbClr val="FFFCF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33" name="مجموعة 32">
            <a:extLst>
              <a:ext uri="{FF2B5EF4-FFF2-40B4-BE49-F238E27FC236}">
                <a16:creationId xmlns:a16="http://schemas.microsoft.com/office/drawing/2014/main" id="{F2EF4DB0-3FEF-4DCD-86E8-B0C244D52BEF}"/>
              </a:ext>
            </a:extLst>
          </p:cNvPr>
          <p:cNvGrpSpPr/>
          <p:nvPr/>
        </p:nvGrpSpPr>
        <p:grpSpPr>
          <a:xfrm>
            <a:off x="3853089" y="1136073"/>
            <a:ext cx="1201812" cy="1149820"/>
            <a:chOff x="6206165" y="1466372"/>
            <a:chExt cx="991734" cy="948830"/>
          </a:xfrm>
        </p:grpSpPr>
        <p:sp>
          <p:nvSpPr>
            <p:cNvPr id="20" name="شكل حر: شكل 19">
              <a:extLst>
                <a:ext uri="{FF2B5EF4-FFF2-40B4-BE49-F238E27FC236}">
                  <a16:creationId xmlns:a16="http://schemas.microsoft.com/office/drawing/2014/main" id="{DDB83184-C0F0-4D85-91C8-9C410CE836B1}"/>
                </a:ext>
              </a:extLst>
            </p:cNvPr>
            <p:cNvSpPr/>
            <p:nvPr/>
          </p:nvSpPr>
          <p:spPr>
            <a:xfrm>
              <a:off x="6206165" y="1466372"/>
              <a:ext cx="991734" cy="948830"/>
            </a:xfrm>
            <a:custGeom>
              <a:avLst/>
              <a:gdLst>
                <a:gd name="connsiteX0" fmla="*/ 138294 w 1588721"/>
                <a:gd name="connsiteY0" fmla="*/ 218340 h 1519990"/>
                <a:gd name="connsiteX1" fmla="*/ 849494 w 1588721"/>
                <a:gd name="connsiteY1" fmla="*/ 4980 h 1519990"/>
                <a:gd name="connsiteX2" fmla="*/ 1418454 w 1588721"/>
                <a:gd name="connsiteY2" fmla="*/ 360580 h 1519990"/>
                <a:gd name="connsiteX3" fmla="*/ 1570854 w 1588721"/>
                <a:gd name="connsiteY3" fmla="*/ 1173380 h 1519990"/>
                <a:gd name="connsiteX4" fmla="*/ 1073014 w 1588721"/>
                <a:gd name="connsiteY4" fmla="*/ 1518820 h 1519990"/>
                <a:gd name="connsiteX5" fmla="*/ 87494 w 1588721"/>
                <a:gd name="connsiteY5" fmla="*/ 1071780 h 1519990"/>
                <a:gd name="connsiteX6" fmla="*/ 138294 w 1588721"/>
                <a:gd name="connsiteY6" fmla="*/ 218340 h 151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8721" h="1519990">
                  <a:moveTo>
                    <a:pt x="138294" y="218340"/>
                  </a:moveTo>
                  <a:cubicBezTo>
                    <a:pt x="265294" y="40540"/>
                    <a:pt x="636134" y="-18727"/>
                    <a:pt x="849494" y="4980"/>
                  </a:cubicBezTo>
                  <a:cubicBezTo>
                    <a:pt x="1062854" y="28687"/>
                    <a:pt x="1298227" y="165847"/>
                    <a:pt x="1418454" y="360580"/>
                  </a:cubicBezTo>
                  <a:cubicBezTo>
                    <a:pt x="1538681" y="555313"/>
                    <a:pt x="1628427" y="980340"/>
                    <a:pt x="1570854" y="1173380"/>
                  </a:cubicBezTo>
                  <a:cubicBezTo>
                    <a:pt x="1513281" y="1366420"/>
                    <a:pt x="1320241" y="1535753"/>
                    <a:pt x="1073014" y="1518820"/>
                  </a:cubicBezTo>
                  <a:cubicBezTo>
                    <a:pt x="825787" y="1501887"/>
                    <a:pt x="246667" y="1285140"/>
                    <a:pt x="87494" y="1071780"/>
                  </a:cubicBezTo>
                  <a:cubicBezTo>
                    <a:pt x="-71679" y="858420"/>
                    <a:pt x="11294" y="396140"/>
                    <a:pt x="138294" y="218340"/>
                  </a:cubicBezTo>
                  <a:close/>
                </a:path>
              </a:pathLst>
            </a:custGeom>
            <a:solidFill>
              <a:srgbClr val="FF7F8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6" name="رسم 25" descr="ساعة رملية 30% مع تعبئة خالصة">
              <a:extLst>
                <a:ext uri="{FF2B5EF4-FFF2-40B4-BE49-F238E27FC236}">
                  <a16:creationId xmlns:a16="http://schemas.microsoft.com/office/drawing/2014/main" id="{D39E9CA6-8601-44E5-8E04-B80227C301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56218" y="1710112"/>
              <a:ext cx="472720" cy="472720"/>
            </a:xfrm>
            <a:prstGeom prst="rect">
              <a:avLst/>
            </a:prstGeom>
          </p:spPr>
        </p:pic>
      </p:grpSp>
      <p:grpSp>
        <p:nvGrpSpPr>
          <p:cNvPr id="93" name="مجموعة 92">
            <a:extLst>
              <a:ext uri="{FF2B5EF4-FFF2-40B4-BE49-F238E27FC236}">
                <a16:creationId xmlns:a16="http://schemas.microsoft.com/office/drawing/2014/main" id="{EF4AAC18-7841-43ED-AA28-6EC2C24F09AC}"/>
              </a:ext>
            </a:extLst>
          </p:cNvPr>
          <p:cNvGrpSpPr/>
          <p:nvPr/>
        </p:nvGrpSpPr>
        <p:grpSpPr>
          <a:xfrm>
            <a:off x="7581208" y="4480342"/>
            <a:ext cx="1874982" cy="1787366"/>
            <a:chOff x="7581208" y="4480342"/>
            <a:chExt cx="1874982" cy="1787366"/>
          </a:xfrm>
        </p:grpSpPr>
        <p:sp>
          <p:nvSpPr>
            <p:cNvPr id="32" name="مستطيل: زوايا مستديرة 31">
              <a:extLst>
                <a:ext uri="{FF2B5EF4-FFF2-40B4-BE49-F238E27FC236}">
                  <a16:creationId xmlns:a16="http://schemas.microsoft.com/office/drawing/2014/main" id="{D8006052-8C72-4DE3-8ED1-AD19A69D62FE}"/>
                </a:ext>
              </a:extLst>
            </p:cNvPr>
            <p:cNvSpPr/>
            <p:nvPr/>
          </p:nvSpPr>
          <p:spPr>
            <a:xfrm>
              <a:off x="7581208" y="4480342"/>
              <a:ext cx="1874982" cy="1787366"/>
            </a:xfrm>
            <a:prstGeom prst="roundRect">
              <a:avLst>
                <a:gd name="adj" fmla="val 3595"/>
              </a:avLst>
            </a:prstGeom>
            <a:solidFill>
              <a:srgbClr val="FFFCF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273" name="مجموعة 272">
              <a:extLst>
                <a:ext uri="{FF2B5EF4-FFF2-40B4-BE49-F238E27FC236}">
                  <a16:creationId xmlns:a16="http://schemas.microsoft.com/office/drawing/2014/main" id="{ECBE5A8E-725F-4B8B-8FCF-04A6858968A4}"/>
                </a:ext>
              </a:extLst>
            </p:cNvPr>
            <p:cNvGrpSpPr/>
            <p:nvPr/>
          </p:nvGrpSpPr>
          <p:grpSpPr>
            <a:xfrm>
              <a:off x="7882720" y="4929662"/>
              <a:ext cx="1315971" cy="907671"/>
              <a:chOff x="5124055" y="1979939"/>
              <a:chExt cx="1942965" cy="1340131"/>
            </a:xfrm>
          </p:grpSpPr>
          <p:grpSp>
            <p:nvGrpSpPr>
              <p:cNvPr id="274" name="رسم 2" descr="كتاب مفتوح">
                <a:extLst>
                  <a:ext uri="{FF2B5EF4-FFF2-40B4-BE49-F238E27FC236}">
                    <a16:creationId xmlns:a16="http://schemas.microsoft.com/office/drawing/2014/main" id="{9651A00C-60C2-4E39-A546-DD6C1416A8EF}"/>
                  </a:ext>
                </a:extLst>
              </p:cNvPr>
              <p:cNvGrpSpPr/>
              <p:nvPr/>
            </p:nvGrpSpPr>
            <p:grpSpPr>
              <a:xfrm>
                <a:off x="5124055" y="2028261"/>
                <a:ext cx="1942965" cy="1260302"/>
                <a:chOff x="5124055" y="2028261"/>
                <a:chExt cx="1942965" cy="1260302"/>
              </a:xfrm>
              <a:solidFill>
                <a:srgbClr val="A6E4E6"/>
              </a:solidFill>
            </p:grpSpPr>
            <p:sp>
              <p:nvSpPr>
                <p:cNvPr id="327" name="شكل حر: شكل 326">
                  <a:extLst>
                    <a:ext uri="{FF2B5EF4-FFF2-40B4-BE49-F238E27FC236}">
                      <a16:creationId xmlns:a16="http://schemas.microsoft.com/office/drawing/2014/main" id="{DFB74D38-B10C-475D-B4E3-93502639937D}"/>
                    </a:ext>
                  </a:extLst>
                </p:cNvPr>
                <p:cNvSpPr/>
                <p:nvPr/>
              </p:nvSpPr>
              <p:spPr>
                <a:xfrm>
                  <a:off x="5124055" y="2028261"/>
                  <a:ext cx="1942965" cy="1260302"/>
                </a:xfrm>
                <a:custGeom>
                  <a:avLst/>
                  <a:gdLst>
                    <a:gd name="connsiteX0" fmla="*/ 1911458 w 1942965"/>
                    <a:gd name="connsiteY0" fmla="*/ 0 h 1260302"/>
                    <a:gd name="connsiteX1" fmla="*/ 31508 w 1942965"/>
                    <a:gd name="connsiteY1" fmla="*/ 0 h 1260302"/>
                    <a:gd name="connsiteX2" fmla="*/ 0 w 1942965"/>
                    <a:gd name="connsiteY2" fmla="*/ 31508 h 1260302"/>
                    <a:gd name="connsiteX3" fmla="*/ 0 w 1942965"/>
                    <a:gd name="connsiteY3" fmla="*/ 1228795 h 1260302"/>
                    <a:gd name="connsiteX4" fmla="*/ 31508 w 1942965"/>
                    <a:gd name="connsiteY4" fmla="*/ 1260302 h 1260302"/>
                    <a:gd name="connsiteX5" fmla="*/ 1911458 w 1942965"/>
                    <a:gd name="connsiteY5" fmla="*/ 1260302 h 1260302"/>
                    <a:gd name="connsiteX6" fmla="*/ 1942966 w 1942965"/>
                    <a:gd name="connsiteY6" fmla="*/ 1228795 h 1260302"/>
                    <a:gd name="connsiteX7" fmla="*/ 1942966 w 1942965"/>
                    <a:gd name="connsiteY7" fmla="*/ 31508 h 1260302"/>
                    <a:gd name="connsiteX8" fmla="*/ 1911458 w 1942965"/>
                    <a:gd name="connsiteY8" fmla="*/ 0 h 126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2965" h="1260302">
                      <a:moveTo>
                        <a:pt x="1911458" y="0"/>
                      </a:moveTo>
                      <a:lnTo>
                        <a:pt x="31508" y="0"/>
                      </a:lnTo>
                      <a:cubicBezTo>
                        <a:pt x="14105" y="0"/>
                        <a:pt x="0" y="14105"/>
                        <a:pt x="0" y="31508"/>
                      </a:cubicBezTo>
                      <a:lnTo>
                        <a:pt x="0" y="1228795"/>
                      </a:lnTo>
                      <a:cubicBezTo>
                        <a:pt x="0" y="1246197"/>
                        <a:pt x="14105" y="1260302"/>
                        <a:pt x="31508" y="1260302"/>
                      </a:cubicBezTo>
                      <a:lnTo>
                        <a:pt x="1911458" y="1260302"/>
                      </a:lnTo>
                      <a:cubicBezTo>
                        <a:pt x="1928861" y="1260302"/>
                        <a:pt x="1942966" y="1246197"/>
                        <a:pt x="1942966" y="1228795"/>
                      </a:cubicBezTo>
                      <a:lnTo>
                        <a:pt x="1942966" y="31508"/>
                      </a:lnTo>
                      <a:cubicBezTo>
                        <a:pt x="1942966" y="14105"/>
                        <a:pt x="1928861" y="0"/>
                        <a:pt x="1911458" y="0"/>
                      </a:cubicBezTo>
                      <a:close/>
                    </a:path>
                  </a:pathLst>
                </a:custGeom>
                <a:grpFill/>
                <a:ln w="5239" cap="flat">
                  <a:noFill/>
                  <a:prstDash val="solid"/>
                  <a:miter/>
                </a:ln>
              </p:spPr>
              <p:txBody>
                <a:bodyPr rtlCol="1" anchor="ctr"/>
                <a:lstStyle/>
                <a:p>
                  <a:endParaRPr lang="ar-SA"/>
                </a:p>
              </p:txBody>
            </p:sp>
            <p:sp>
              <p:nvSpPr>
                <p:cNvPr id="328" name="شكل حر: شكل 327">
                  <a:extLst>
                    <a:ext uri="{FF2B5EF4-FFF2-40B4-BE49-F238E27FC236}">
                      <a16:creationId xmlns:a16="http://schemas.microsoft.com/office/drawing/2014/main" id="{0E866A6F-B91A-46CD-9963-B2CF0FC53BF2}"/>
                    </a:ext>
                  </a:extLst>
                </p:cNvPr>
                <p:cNvSpPr/>
                <p:nvPr/>
              </p:nvSpPr>
              <p:spPr>
                <a:xfrm>
                  <a:off x="5150311" y="2028261"/>
                  <a:ext cx="855955" cy="1260302"/>
                </a:xfrm>
                <a:custGeom>
                  <a:avLst/>
                  <a:gdLst>
                    <a:gd name="connsiteX0" fmla="*/ 31508 w 855955"/>
                    <a:gd name="connsiteY0" fmla="*/ 0 h 1260302"/>
                    <a:gd name="connsiteX1" fmla="*/ 0 w 855955"/>
                    <a:gd name="connsiteY1" fmla="*/ 31508 h 1260302"/>
                    <a:gd name="connsiteX2" fmla="*/ 0 w 855955"/>
                    <a:gd name="connsiteY2" fmla="*/ 1228795 h 1260302"/>
                    <a:gd name="connsiteX3" fmla="*/ 31508 w 855955"/>
                    <a:gd name="connsiteY3" fmla="*/ 1260302 h 1260302"/>
                    <a:gd name="connsiteX4" fmla="*/ 855955 w 855955"/>
                    <a:gd name="connsiteY4" fmla="*/ 1260302 h 1260302"/>
                    <a:gd name="connsiteX5" fmla="*/ 855955 w 855955"/>
                    <a:gd name="connsiteY5" fmla="*/ 0 h 1260302"/>
                    <a:gd name="connsiteX6" fmla="*/ 31508 w 855955"/>
                    <a:gd name="connsiteY6" fmla="*/ 0 h 126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955" h="1260302">
                      <a:moveTo>
                        <a:pt x="31508" y="0"/>
                      </a:moveTo>
                      <a:cubicBezTo>
                        <a:pt x="14105" y="0"/>
                        <a:pt x="0" y="14105"/>
                        <a:pt x="0" y="31508"/>
                      </a:cubicBezTo>
                      <a:lnTo>
                        <a:pt x="0" y="1228795"/>
                      </a:lnTo>
                      <a:cubicBezTo>
                        <a:pt x="0" y="1246197"/>
                        <a:pt x="14105" y="1260302"/>
                        <a:pt x="31508" y="1260302"/>
                      </a:cubicBezTo>
                      <a:lnTo>
                        <a:pt x="855955" y="1260302"/>
                      </a:lnTo>
                      <a:lnTo>
                        <a:pt x="855955" y="0"/>
                      </a:lnTo>
                      <a:lnTo>
                        <a:pt x="31508" y="0"/>
                      </a:lnTo>
                      <a:close/>
                    </a:path>
                  </a:pathLst>
                </a:custGeom>
                <a:grpFill/>
                <a:ln w="5239" cap="flat">
                  <a:noFill/>
                  <a:prstDash val="solid"/>
                  <a:miter/>
                </a:ln>
              </p:spPr>
              <p:txBody>
                <a:bodyPr rtlCol="1" anchor="ctr"/>
                <a:lstStyle/>
                <a:p>
                  <a:endParaRPr lang="ar-SA"/>
                </a:p>
              </p:txBody>
            </p:sp>
            <p:sp>
              <p:nvSpPr>
                <p:cNvPr id="329" name="شكل حر: شكل 328">
                  <a:extLst>
                    <a:ext uri="{FF2B5EF4-FFF2-40B4-BE49-F238E27FC236}">
                      <a16:creationId xmlns:a16="http://schemas.microsoft.com/office/drawing/2014/main" id="{3661037B-2C2C-428C-B3FF-80EF87569DAE}"/>
                    </a:ext>
                  </a:extLst>
                </p:cNvPr>
                <p:cNvSpPr/>
                <p:nvPr/>
              </p:nvSpPr>
              <p:spPr>
                <a:xfrm>
                  <a:off x="6174306" y="2028261"/>
                  <a:ext cx="866457" cy="1260302"/>
                </a:xfrm>
                <a:custGeom>
                  <a:avLst/>
                  <a:gdLst>
                    <a:gd name="connsiteX0" fmla="*/ 834950 w 866457"/>
                    <a:gd name="connsiteY0" fmla="*/ 0 h 1260302"/>
                    <a:gd name="connsiteX1" fmla="*/ 0 w 866457"/>
                    <a:gd name="connsiteY1" fmla="*/ 0 h 1260302"/>
                    <a:gd name="connsiteX2" fmla="*/ 0 w 866457"/>
                    <a:gd name="connsiteY2" fmla="*/ 1260302 h 1260302"/>
                    <a:gd name="connsiteX3" fmla="*/ 834950 w 866457"/>
                    <a:gd name="connsiteY3" fmla="*/ 1260302 h 1260302"/>
                    <a:gd name="connsiteX4" fmla="*/ 866458 w 866457"/>
                    <a:gd name="connsiteY4" fmla="*/ 1228795 h 1260302"/>
                    <a:gd name="connsiteX5" fmla="*/ 866458 w 866457"/>
                    <a:gd name="connsiteY5" fmla="*/ 31508 h 1260302"/>
                    <a:gd name="connsiteX6" fmla="*/ 834950 w 866457"/>
                    <a:gd name="connsiteY6" fmla="*/ 0 h 126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6457" h="1260302">
                      <a:moveTo>
                        <a:pt x="834950" y="0"/>
                      </a:moveTo>
                      <a:lnTo>
                        <a:pt x="0" y="0"/>
                      </a:lnTo>
                      <a:lnTo>
                        <a:pt x="0" y="1260302"/>
                      </a:lnTo>
                      <a:lnTo>
                        <a:pt x="834950" y="1260302"/>
                      </a:lnTo>
                      <a:cubicBezTo>
                        <a:pt x="852353" y="1260302"/>
                        <a:pt x="866458" y="1246197"/>
                        <a:pt x="866458" y="1228795"/>
                      </a:cubicBezTo>
                      <a:lnTo>
                        <a:pt x="866458" y="31508"/>
                      </a:lnTo>
                      <a:cubicBezTo>
                        <a:pt x="866458" y="14105"/>
                        <a:pt x="852353" y="0"/>
                        <a:pt x="834950" y="0"/>
                      </a:cubicBezTo>
                      <a:close/>
                    </a:path>
                  </a:pathLst>
                </a:custGeom>
                <a:grpFill/>
                <a:ln w="5239" cap="flat">
                  <a:noFill/>
                  <a:prstDash val="solid"/>
                  <a:miter/>
                </a:ln>
              </p:spPr>
              <p:txBody>
                <a:bodyPr rtlCol="1" anchor="ctr"/>
                <a:lstStyle/>
                <a:p>
                  <a:endParaRPr lang="ar-SA"/>
                </a:p>
              </p:txBody>
            </p:sp>
          </p:grpSp>
          <p:grpSp>
            <p:nvGrpSpPr>
              <p:cNvPr id="275" name="رسم 2" descr="كتاب مفتوح">
                <a:extLst>
                  <a:ext uri="{FF2B5EF4-FFF2-40B4-BE49-F238E27FC236}">
                    <a16:creationId xmlns:a16="http://schemas.microsoft.com/office/drawing/2014/main" id="{853E7121-4034-4B33-A3BE-C8318B5FD2FF}"/>
                  </a:ext>
                </a:extLst>
              </p:cNvPr>
              <p:cNvGrpSpPr/>
              <p:nvPr/>
            </p:nvGrpSpPr>
            <p:grpSpPr>
              <a:xfrm>
                <a:off x="5276341" y="1979939"/>
                <a:ext cx="1297060" cy="1340131"/>
                <a:chOff x="5276341" y="1979939"/>
                <a:chExt cx="1297060" cy="1340131"/>
              </a:xfrm>
              <a:solidFill>
                <a:srgbClr val="FFC94D"/>
              </a:solidFill>
            </p:grpSpPr>
            <p:sp>
              <p:nvSpPr>
                <p:cNvPr id="323" name="شكل حر: شكل 322">
                  <a:extLst>
                    <a:ext uri="{FF2B5EF4-FFF2-40B4-BE49-F238E27FC236}">
                      <a16:creationId xmlns:a16="http://schemas.microsoft.com/office/drawing/2014/main" id="{977343D9-AB27-4B40-B349-08F19BF77239}"/>
                    </a:ext>
                  </a:extLst>
                </p:cNvPr>
                <p:cNvSpPr/>
                <p:nvPr/>
              </p:nvSpPr>
              <p:spPr>
                <a:xfrm>
                  <a:off x="5276341" y="2028261"/>
                  <a:ext cx="488367" cy="120778"/>
                </a:xfrm>
                <a:custGeom>
                  <a:avLst/>
                  <a:gdLst>
                    <a:gd name="connsiteX0" fmla="*/ 0 w 488367"/>
                    <a:gd name="connsiteY0" fmla="*/ 0 h 120778"/>
                    <a:gd name="connsiteX1" fmla="*/ 488367 w 488367"/>
                    <a:gd name="connsiteY1" fmla="*/ 0 h 120778"/>
                    <a:gd name="connsiteX2" fmla="*/ 488367 w 488367"/>
                    <a:gd name="connsiteY2" fmla="*/ 120779 h 120778"/>
                    <a:gd name="connsiteX3" fmla="*/ 0 w 488367"/>
                    <a:gd name="connsiteY3" fmla="*/ 120779 h 120778"/>
                  </a:gdLst>
                  <a:ahLst/>
                  <a:cxnLst>
                    <a:cxn ang="0">
                      <a:pos x="connsiteX0" y="connsiteY0"/>
                    </a:cxn>
                    <a:cxn ang="0">
                      <a:pos x="connsiteX1" y="connsiteY1"/>
                    </a:cxn>
                    <a:cxn ang="0">
                      <a:pos x="connsiteX2" y="connsiteY2"/>
                    </a:cxn>
                    <a:cxn ang="0">
                      <a:pos x="connsiteX3" y="connsiteY3"/>
                    </a:cxn>
                  </a:cxnLst>
                  <a:rect l="l" t="t" r="r" b="b"/>
                  <a:pathLst>
                    <a:path w="488367" h="120778">
                      <a:moveTo>
                        <a:pt x="0" y="0"/>
                      </a:moveTo>
                      <a:lnTo>
                        <a:pt x="488367" y="0"/>
                      </a:lnTo>
                      <a:lnTo>
                        <a:pt x="488367" y="120779"/>
                      </a:lnTo>
                      <a:lnTo>
                        <a:pt x="0" y="120779"/>
                      </a:lnTo>
                      <a:close/>
                    </a:path>
                  </a:pathLst>
                </a:custGeom>
                <a:grpFill/>
                <a:ln w="5239" cap="flat">
                  <a:noFill/>
                  <a:prstDash val="solid"/>
                  <a:miter/>
                </a:ln>
              </p:spPr>
              <p:txBody>
                <a:bodyPr rtlCol="1" anchor="ctr"/>
                <a:lstStyle/>
                <a:p>
                  <a:endParaRPr lang="ar-SA"/>
                </a:p>
              </p:txBody>
            </p:sp>
            <p:sp>
              <p:nvSpPr>
                <p:cNvPr id="324" name="شكل حر: شكل 323">
                  <a:extLst>
                    <a:ext uri="{FF2B5EF4-FFF2-40B4-BE49-F238E27FC236}">
                      <a16:creationId xmlns:a16="http://schemas.microsoft.com/office/drawing/2014/main" id="{7B68958B-D466-4F3F-BD3D-A7F9A7DB2473}"/>
                    </a:ext>
                  </a:extLst>
                </p:cNvPr>
                <p:cNvSpPr/>
                <p:nvPr/>
              </p:nvSpPr>
              <p:spPr>
                <a:xfrm>
                  <a:off x="5334105" y="1979939"/>
                  <a:ext cx="488367" cy="169101"/>
                </a:xfrm>
                <a:custGeom>
                  <a:avLst/>
                  <a:gdLst>
                    <a:gd name="connsiteX0" fmla="*/ 0 w 488367"/>
                    <a:gd name="connsiteY0" fmla="*/ 0 h 169101"/>
                    <a:gd name="connsiteX1" fmla="*/ 488367 w 488367"/>
                    <a:gd name="connsiteY1" fmla="*/ 0 h 169101"/>
                    <a:gd name="connsiteX2" fmla="*/ 488367 w 488367"/>
                    <a:gd name="connsiteY2" fmla="*/ 169101 h 169101"/>
                    <a:gd name="connsiteX3" fmla="*/ 0 w 488367"/>
                    <a:gd name="connsiteY3" fmla="*/ 169101 h 169101"/>
                  </a:gdLst>
                  <a:ahLst/>
                  <a:cxnLst>
                    <a:cxn ang="0">
                      <a:pos x="connsiteX0" y="connsiteY0"/>
                    </a:cxn>
                    <a:cxn ang="0">
                      <a:pos x="connsiteX1" y="connsiteY1"/>
                    </a:cxn>
                    <a:cxn ang="0">
                      <a:pos x="connsiteX2" y="connsiteY2"/>
                    </a:cxn>
                    <a:cxn ang="0">
                      <a:pos x="connsiteX3" y="connsiteY3"/>
                    </a:cxn>
                  </a:cxnLst>
                  <a:rect l="l" t="t" r="r" b="b"/>
                  <a:pathLst>
                    <a:path w="488367" h="169101">
                      <a:moveTo>
                        <a:pt x="0" y="0"/>
                      </a:moveTo>
                      <a:lnTo>
                        <a:pt x="488367" y="0"/>
                      </a:lnTo>
                      <a:lnTo>
                        <a:pt x="488367" y="169101"/>
                      </a:lnTo>
                      <a:lnTo>
                        <a:pt x="0" y="169101"/>
                      </a:lnTo>
                      <a:close/>
                    </a:path>
                  </a:pathLst>
                </a:custGeom>
                <a:grpFill/>
                <a:ln w="5239" cap="flat">
                  <a:noFill/>
                  <a:prstDash val="solid"/>
                  <a:miter/>
                </a:ln>
              </p:spPr>
              <p:txBody>
                <a:bodyPr rtlCol="1" anchor="ctr"/>
                <a:lstStyle/>
                <a:p>
                  <a:endParaRPr lang="ar-SA"/>
                </a:p>
              </p:txBody>
            </p:sp>
            <p:sp>
              <p:nvSpPr>
                <p:cNvPr id="325" name="شكل حر: شكل 324">
                  <a:extLst>
                    <a:ext uri="{FF2B5EF4-FFF2-40B4-BE49-F238E27FC236}">
                      <a16:creationId xmlns:a16="http://schemas.microsoft.com/office/drawing/2014/main" id="{1F60829A-7398-4F98-8BD5-2BC9A3BA1EF1}"/>
                    </a:ext>
                  </a:extLst>
                </p:cNvPr>
                <p:cNvSpPr/>
                <p:nvPr/>
              </p:nvSpPr>
              <p:spPr>
                <a:xfrm>
                  <a:off x="5628176" y="3188789"/>
                  <a:ext cx="945226" cy="131281"/>
                </a:xfrm>
                <a:custGeom>
                  <a:avLst/>
                  <a:gdLst>
                    <a:gd name="connsiteX0" fmla="*/ 0 w 945226"/>
                    <a:gd name="connsiteY0" fmla="*/ 0 h 131281"/>
                    <a:gd name="connsiteX1" fmla="*/ 945227 w 945226"/>
                    <a:gd name="connsiteY1" fmla="*/ 0 h 131281"/>
                    <a:gd name="connsiteX2" fmla="*/ 945227 w 945226"/>
                    <a:gd name="connsiteY2" fmla="*/ 131281 h 131281"/>
                    <a:gd name="connsiteX3" fmla="*/ 0 w 945226"/>
                    <a:gd name="connsiteY3" fmla="*/ 131281 h 131281"/>
                  </a:gdLst>
                  <a:ahLst/>
                  <a:cxnLst>
                    <a:cxn ang="0">
                      <a:pos x="connsiteX0" y="connsiteY0"/>
                    </a:cxn>
                    <a:cxn ang="0">
                      <a:pos x="connsiteX1" y="connsiteY1"/>
                    </a:cxn>
                    <a:cxn ang="0">
                      <a:pos x="connsiteX2" y="connsiteY2"/>
                    </a:cxn>
                    <a:cxn ang="0">
                      <a:pos x="connsiteX3" y="connsiteY3"/>
                    </a:cxn>
                  </a:cxnLst>
                  <a:rect l="l" t="t" r="r" b="b"/>
                  <a:pathLst>
                    <a:path w="945226" h="131281">
                      <a:moveTo>
                        <a:pt x="0" y="0"/>
                      </a:moveTo>
                      <a:lnTo>
                        <a:pt x="945227" y="0"/>
                      </a:lnTo>
                      <a:lnTo>
                        <a:pt x="945227" y="131281"/>
                      </a:lnTo>
                      <a:lnTo>
                        <a:pt x="0" y="131281"/>
                      </a:lnTo>
                      <a:close/>
                    </a:path>
                  </a:pathLst>
                </a:custGeom>
                <a:solidFill>
                  <a:srgbClr val="752B64"/>
                </a:solidFill>
                <a:ln w="5239" cap="flat">
                  <a:noFill/>
                  <a:prstDash val="solid"/>
                  <a:miter/>
                </a:ln>
              </p:spPr>
              <p:txBody>
                <a:bodyPr rtlCol="1" anchor="ctr"/>
                <a:lstStyle/>
                <a:p>
                  <a:endParaRPr lang="ar-SA"/>
                </a:p>
              </p:txBody>
            </p:sp>
            <p:sp>
              <p:nvSpPr>
                <p:cNvPr id="326" name="شكل حر: شكل 325">
                  <a:extLst>
                    <a:ext uri="{FF2B5EF4-FFF2-40B4-BE49-F238E27FC236}">
                      <a16:creationId xmlns:a16="http://schemas.microsoft.com/office/drawing/2014/main" id="{7C5C8A7C-3431-47AA-BBE9-1717DB08C177}"/>
                    </a:ext>
                  </a:extLst>
                </p:cNvPr>
                <p:cNvSpPr/>
                <p:nvPr/>
              </p:nvSpPr>
              <p:spPr>
                <a:xfrm>
                  <a:off x="5638678" y="2028261"/>
                  <a:ext cx="126030" cy="73517"/>
                </a:xfrm>
                <a:custGeom>
                  <a:avLst/>
                  <a:gdLst>
                    <a:gd name="connsiteX0" fmla="*/ 0 w 126030"/>
                    <a:gd name="connsiteY0" fmla="*/ 0 h 73517"/>
                    <a:gd name="connsiteX1" fmla="*/ 126030 w 126030"/>
                    <a:gd name="connsiteY1" fmla="*/ 0 h 73517"/>
                    <a:gd name="connsiteX2" fmla="*/ 126030 w 126030"/>
                    <a:gd name="connsiteY2" fmla="*/ 73518 h 73517"/>
                    <a:gd name="connsiteX3" fmla="*/ 0 w 126030"/>
                    <a:gd name="connsiteY3" fmla="*/ 73518 h 73517"/>
                  </a:gdLst>
                  <a:ahLst/>
                  <a:cxnLst>
                    <a:cxn ang="0">
                      <a:pos x="connsiteX0" y="connsiteY0"/>
                    </a:cxn>
                    <a:cxn ang="0">
                      <a:pos x="connsiteX1" y="connsiteY1"/>
                    </a:cxn>
                    <a:cxn ang="0">
                      <a:pos x="connsiteX2" y="connsiteY2"/>
                    </a:cxn>
                    <a:cxn ang="0">
                      <a:pos x="connsiteX3" y="connsiteY3"/>
                    </a:cxn>
                  </a:cxnLst>
                  <a:rect l="l" t="t" r="r" b="b"/>
                  <a:pathLst>
                    <a:path w="126030" h="73517">
                      <a:moveTo>
                        <a:pt x="0" y="0"/>
                      </a:moveTo>
                      <a:lnTo>
                        <a:pt x="126030" y="0"/>
                      </a:lnTo>
                      <a:lnTo>
                        <a:pt x="126030" y="73518"/>
                      </a:lnTo>
                      <a:lnTo>
                        <a:pt x="0" y="73518"/>
                      </a:lnTo>
                      <a:close/>
                    </a:path>
                  </a:pathLst>
                </a:custGeom>
                <a:grpFill/>
                <a:ln w="5239" cap="flat">
                  <a:noFill/>
                  <a:prstDash val="solid"/>
                  <a:miter/>
                </a:ln>
              </p:spPr>
              <p:txBody>
                <a:bodyPr rtlCol="1" anchor="ctr"/>
                <a:lstStyle/>
                <a:p>
                  <a:endParaRPr lang="ar-SA"/>
                </a:p>
              </p:txBody>
            </p:sp>
          </p:grpSp>
          <p:grpSp>
            <p:nvGrpSpPr>
              <p:cNvPr id="276" name="رسم 2" descr="كتاب مفتوح">
                <a:extLst>
                  <a:ext uri="{FF2B5EF4-FFF2-40B4-BE49-F238E27FC236}">
                    <a16:creationId xmlns:a16="http://schemas.microsoft.com/office/drawing/2014/main" id="{5368AB8D-79DB-470A-8783-A30BAF860151}"/>
                  </a:ext>
                </a:extLst>
              </p:cNvPr>
              <p:cNvGrpSpPr/>
              <p:nvPr/>
            </p:nvGrpSpPr>
            <p:grpSpPr>
              <a:xfrm>
                <a:off x="5197572" y="2026386"/>
                <a:ext cx="1785428" cy="1183408"/>
                <a:chOff x="5197572" y="2026386"/>
                <a:chExt cx="1785428" cy="1183408"/>
              </a:xfrm>
            </p:grpSpPr>
            <p:sp>
              <p:nvSpPr>
                <p:cNvPr id="310" name="شكل حر: شكل 309">
                  <a:extLst>
                    <a:ext uri="{FF2B5EF4-FFF2-40B4-BE49-F238E27FC236}">
                      <a16:creationId xmlns:a16="http://schemas.microsoft.com/office/drawing/2014/main" id="{8AA47D8A-FCD9-4730-99FA-CAF380C7E18F}"/>
                    </a:ext>
                  </a:extLst>
                </p:cNvPr>
                <p:cNvSpPr/>
                <p:nvPr/>
              </p:nvSpPr>
              <p:spPr>
                <a:xfrm>
                  <a:off x="5242733" y="2107030"/>
                  <a:ext cx="1693005" cy="1102764"/>
                </a:xfrm>
                <a:custGeom>
                  <a:avLst/>
                  <a:gdLst>
                    <a:gd name="connsiteX0" fmla="*/ 2101 w 1693005"/>
                    <a:gd name="connsiteY0" fmla="*/ 17854 h 1102764"/>
                    <a:gd name="connsiteX1" fmla="*/ 0 w 1693005"/>
                    <a:gd name="connsiteY1" fmla="*/ 1072307 h 1102764"/>
                    <a:gd name="connsiteX2" fmla="*/ 21856 w 1693005"/>
                    <a:gd name="connsiteY2" fmla="*/ 1102764 h 1102764"/>
                    <a:gd name="connsiteX3" fmla="*/ 1673576 w 1693005"/>
                    <a:gd name="connsiteY3" fmla="*/ 1102764 h 1102764"/>
                    <a:gd name="connsiteX4" fmla="*/ 1693006 w 1693005"/>
                    <a:gd name="connsiteY4" fmla="*/ 1080709 h 1102764"/>
                    <a:gd name="connsiteX5" fmla="*/ 1693006 w 1693005"/>
                    <a:gd name="connsiteY5" fmla="*/ 24156 h 1102764"/>
                    <a:gd name="connsiteX6" fmla="*/ 1673314 w 1693005"/>
                    <a:gd name="connsiteY6" fmla="*/ 0 h 1102764"/>
                    <a:gd name="connsiteX7" fmla="*/ 21724 w 1693005"/>
                    <a:gd name="connsiteY7" fmla="*/ 0 h 1102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3005" h="1102764">
                      <a:moveTo>
                        <a:pt x="2101" y="17854"/>
                      </a:moveTo>
                      <a:lnTo>
                        <a:pt x="0" y="1072307"/>
                      </a:lnTo>
                      <a:lnTo>
                        <a:pt x="21856" y="1102764"/>
                      </a:lnTo>
                      <a:lnTo>
                        <a:pt x="1673576" y="1102764"/>
                      </a:lnTo>
                      <a:lnTo>
                        <a:pt x="1693006" y="1080709"/>
                      </a:lnTo>
                      <a:lnTo>
                        <a:pt x="1693006" y="24156"/>
                      </a:lnTo>
                      <a:lnTo>
                        <a:pt x="1673314" y="0"/>
                      </a:lnTo>
                      <a:lnTo>
                        <a:pt x="21724" y="0"/>
                      </a:lnTo>
                      <a:close/>
                    </a:path>
                  </a:pathLst>
                </a:custGeom>
                <a:solidFill>
                  <a:srgbClr val="F2F2F2"/>
                </a:solidFill>
                <a:ln w="5239" cap="flat">
                  <a:noFill/>
                  <a:prstDash val="solid"/>
                  <a:miter/>
                </a:ln>
              </p:spPr>
              <p:txBody>
                <a:bodyPr rtlCol="1" anchor="ctr"/>
                <a:lstStyle/>
                <a:p>
                  <a:endParaRPr lang="ar-SA"/>
                </a:p>
              </p:txBody>
            </p:sp>
            <p:sp>
              <p:nvSpPr>
                <p:cNvPr id="311" name="شكل حر: شكل 310">
                  <a:extLst>
                    <a:ext uri="{FF2B5EF4-FFF2-40B4-BE49-F238E27FC236}">
                      <a16:creationId xmlns:a16="http://schemas.microsoft.com/office/drawing/2014/main" id="{3616C214-84AE-4DC9-9103-FCABABD9CC3F}"/>
                    </a:ext>
                  </a:extLst>
                </p:cNvPr>
                <p:cNvSpPr/>
                <p:nvPr/>
              </p:nvSpPr>
              <p:spPr>
                <a:xfrm>
                  <a:off x="5197572" y="2107030"/>
                  <a:ext cx="67163" cy="1102764"/>
                </a:xfrm>
                <a:custGeom>
                  <a:avLst/>
                  <a:gdLst>
                    <a:gd name="connsiteX0" fmla="*/ 0 w 67163"/>
                    <a:gd name="connsiteY0" fmla="*/ 0 h 1102764"/>
                    <a:gd name="connsiteX1" fmla="*/ 67164 w 67163"/>
                    <a:gd name="connsiteY1" fmla="*/ 0 h 1102764"/>
                    <a:gd name="connsiteX2" fmla="*/ 67164 w 67163"/>
                    <a:gd name="connsiteY2" fmla="*/ 1102764 h 1102764"/>
                    <a:gd name="connsiteX3" fmla="*/ 0 w 67163"/>
                    <a:gd name="connsiteY3" fmla="*/ 1102764 h 1102764"/>
                  </a:gdLst>
                  <a:ahLst/>
                  <a:cxnLst>
                    <a:cxn ang="0">
                      <a:pos x="connsiteX0" y="connsiteY0"/>
                    </a:cxn>
                    <a:cxn ang="0">
                      <a:pos x="connsiteX1" y="connsiteY1"/>
                    </a:cxn>
                    <a:cxn ang="0">
                      <a:pos x="connsiteX2" y="connsiteY2"/>
                    </a:cxn>
                    <a:cxn ang="0">
                      <a:pos x="connsiteX3" y="connsiteY3"/>
                    </a:cxn>
                  </a:cxnLst>
                  <a:rect l="l" t="t" r="r" b="b"/>
                  <a:pathLst>
                    <a:path w="67163" h="1102764">
                      <a:moveTo>
                        <a:pt x="0" y="0"/>
                      </a:moveTo>
                      <a:lnTo>
                        <a:pt x="67164" y="0"/>
                      </a:lnTo>
                      <a:lnTo>
                        <a:pt x="67164" y="1102764"/>
                      </a:lnTo>
                      <a:lnTo>
                        <a:pt x="0" y="1102764"/>
                      </a:lnTo>
                      <a:close/>
                    </a:path>
                  </a:pathLst>
                </a:custGeom>
                <a:solidFill>
                  <a:srgbClr val="E6E6E6"/>
                </a:solidFill>
                <a:ln w="5239" cap="flat">
                  <a:noFill/>
                  <a:prstDash val="solid"/>
                  <a:miter/>
                </a:ln>
              </p:spPr>
              <p:txBody>
                <a:bodyPr rtlCol="1" anchor="ctr"/>
                <a:lstStyle/>
                <a:p>
                  <a:endParaRPr lang="ar-SA"/>
                </a:p>
              </p:txBody>
            </p:sp>
            <p:sp>
              <p:nvSpPr>
                <p:cNvPr id="312" name="شكل حر: شكل 311">
                  <a:extLst>
                    <a:ext uri="{FF2B5EF4-FFF2-40B4-BE49-F238E27FC236}">
                      <a16:creationId xmlns:a16="http://schemas.microsoft.com/office/drawing/2014/main" id="{A4C15141-0508-4661-BACB-29FC5DE49D21}"/>
                    </a:ext>
                  </a:extLst>
                </p:cNvPr>
                <p:cNvSpPr/>
                <p:nvPr/>
              </p:nvSpPr>
              <p:spPr>
                <a:xfrm rot="-10800000">
                  <a:off x="6915837" y="2107030"/>
                  <a:ext cx="67163" cy="1102764"/>
                </a:xfrm>
                <a:custGeom>
                  <a:avLst/>
                  <a:gdLst>
                    <a:gd name="connsiteX0" fmla="*/ 0 w 67163"/>
                    <a:gd name="connsiteY0" fmla="*/ 0 h 1102764"/>
                    <a:gd name="connsiteX1" fmla="*/ 67164 w 67163"/>
                    <a:gd name="connsiteY1" fmla="*/ 0 h 1102764"/>
                    <a:gd name="connsiteX2" fmla="*/ 67164 w 67163"/>
                    <a:gd name="connsiteY2" fmla="*/ 1102764 h 1102764"/>
                    <a:gd name="connsiteX3" fmla="*/ 0 w 67163"/>
                    <a:gd name="connsiteY3" fmla="*/ 1102764 h 1102764"/>
                  </a:gdLst>
                  <a:ahLst/>
                  <a:cxnLst>
                    <a:cxn ang="0">
                      <a:pos x="connsiteX0" y="connsiteY0"/>
                    </a:cxn>
                    <a:cxn ang="0">
                      <a:pos x="connsiteX1" y="connsiteY1"/>
                    </a:cxn>
                    <a:cxn ang="0">
                      <a:pos x="connsiteX2" y="connsiteY2"/>
                    </a:cxn>
                    <a:cxn ang="0">
                      <a:pos x="connsiteX3" y="connsiteY3"/>
                    </a:cxn>
                  </a:cxnLst>
                  <a:rect l="l" t="t" r="r" b="b"/>
                  <a:pathLst>
                    <a:path w="67163" h="1102764">
                      <a:moveTo>
                        <a:pt x="0" y="0"/>
                      </a:moveTo>
                      <a:lnTo>
                        <a:pt x="67164" y="0"/>
                      </a:lnTo>
                      <a:lnTo>
                        <a:pt x="67164" y="1102764"/>
                      </a:lnTo>
                      <a:lnTo>
                        <a:pt x="0" y="1102764"/>
                      </a:lnTo>
                      <a:close/>
                    </a:path>
                  </a:pathLst>
                </a:custGeom>
                <a:solidFill>
                  <a:srgbClr val="E6E6E6"/>
                </a:solidFill>
                <a:ln w="5239" cap="flat">
                  <a:noFill/>
                  <a:prstDash val="solid"/>
                  <a:miter/>
                </a:ln>
              </p:spPr>
              <p:txBody>
                <a:bodyPr rtlCol="1" anchor="ctr"/>
                <a:lstStyle/>
                <a:p>
                  <a:endParaRPr lang="ar-SA"/>
                </a:p>
              </p:txBody>
            </p:sp>
            <p:grpSp>
              <p:nvGrpSpPr>
                <p:cNvPr id="313" name="رسم 2" descr="كتاب مفتوح">
                  <a:extLst>
                    <a:ext uri="{FF2B5EF4-FFF2-40B4-BE49-F238E27FC236}">
                      <a16:creationId xmlns:a16="http://schemas.microsoft.com/office/drawing/2014/main" id="{A3EB7ABE-0D38-46C4-9742-56A4A3346264}"/>
                    </a:ext>
                  </a:extLst>
                </p:cNvPr>
                <p:cNvGrpSpPr/>
                <p:nvPr/>
              </p:nvGrpSpPr>
              <p:grpSpPr>
                <a:xfrm>
                  <a:off x="5210700" y="2107030"/>
                  <a:ext cx="36758" cy="866457"/>
                  <a:chOff x="5210700" y="2107030"/>
                  <a:chExt cx="36758" cy="866457"/>
                </a:xfrm>
                <a:solidFill>
                  <a:srgbClr val="D2D2D2"/>
                </a:solidFill>
              </p:grpSpPr>
              <p:sp>
                <p:nvSpPr>
                  <p:cNvPr id="320" name="شكل حر: شكل 319">
                    <a:extLst>
                      <a:ext uri="{FF2B5EF4-FFF2-40B4-BE49-F238E27FC236}">
                        <a16:creationId xmlns:a16="http://schemas.microsoft.com/office/drawing/2014/main" id="{4AB140F8-857D-4843-9736-81639177C405}"/>
                      </a:ext>
                    </a:extLst>
                  </p:cNvPr>
                  <p:cNvSpPr/>
                  <p:nvPr/>
                </p:nvSpPr>
                <p:spPr>
                  <a:xfrm>
                    <a:off x="5210700" y="2107030"/>
                    <a:ext cx="5251" cy="866457"/>
                  </a:xfrm>
                  <a:custGeom>
                    <a:avLst/>
                    <a:gdLst>
                      <a:gd name="connsiteX0" fmla="*/ 0 w 5251"/>
                      <a:gd name="connsiteY0" fmla="*/ 0 h 866457"/>
                      <a:gd name="connsiteX1" fmla="*/ 5251 w 5251"/>
                      <a:gd name="connsiteY1" fmla="*/ 0 h 866457"/>
                      <a:gd name="connsiteX2" fmla="*/ 5251 w 5251"/>
                      <a:gd name="connsiteY2" fmla="*/ 866458 h 866457"/>
                      <a:gd name="connsiteX3" fmla="*/ 0 w 5251"/>
                      <a:gd name="connsiteY3" fmla="*/ 866458 h 866457"/>
                    </a:gdLst>
                    <a:ahLst/>
                    <a:cxnLst>
                      <a:cxn ang="0">
                        <a:pos x="connsiteX0" y="connsiteY0"/>
                      </a:cxn>
                      <a:cxn ang="0">
                        <a:pos x="connsiteX1" y="connsiteY1"/>
                      </a:cxn>
                      <a:cxn ang="0">
                        <a:pos x="connsiteX2" y="connsiteY2"/>
                      </a:cxn>
                      <a:cxn ang="0">
                        <a:pos x="connsiteX3" y="connsiteY3"/>
                      </a:cxn>
                    </a:cxnLst>
                    <a:rect l="l" t="t" r="r" b="b"/>
                    <a:pathLst>
                      <a:path w="5251" h="866457">
                        <a:moveTo>
                          <a:pt x="0" y="0"/>
                        </a:moveTo>
                        <a:lnTo>
                          <a:pt x="5251" y="0"/>
                        </a:lnTo>
                        <a:lnTo>
                          <a:pt x="5251" y="866458"/>
                        </a:lnTo>
                        <a:lnTo>
                          <a:pt x="0" y="866458"/>
                        </a:lnTo>
                        <a:close/>
                      </a:path>
                    </a:pathLst>
                  </a:custGeom>
                  <a:solidFill>
                    <a:srgbClr val="D2D2D2"/>
                  </a:solidFill>
                  <a:ln w="5239" cap="flat">
                    <a:noFill/>
                    <a:prstDash val="solid"/>
                    <a:miter/>
                  </a:ln>
                </p:spPr>
                <p:txBody>
                  <a:bodyPr rtlCol="1" anchor="ctr"/>
                  <a:lstStyle/>
                  <a:p>
                    <a:endParaRPr lang="ar-SA"/>
                  </a:p>
                </p:txBody>
              </p:sp>
              <p:sp>
                <p:nvSpPr>
                  <p:cNvPr id="321" name="شكل حر: شكل 320">
                    <a:extLst>
                      <a:ext uri="{FF2B5EF4-FFF2-40B4-BE49-F238E27FC236}">
                        <a16:creationId xmlns:a16="http://schemas.microsoft.com/office/drawing/2014/main" id="{4E612438-D125-4913-A8B8-C8A852942B33}"/>
                      </a:ext>
                    </a:extLst>
                  </p:cNvPr>
                  <p:cNvSpPr/>
                  <p:nvPr/>
                </p:nvSpPr>
                <p:spPr>
                  <a:xfrm>
                    <a:off x="5226454" y="2107030"/>
                    <a:ext cx="5251" cy="866457"/>
                  </a:xfrm>
                  <a:custGeom>
                    <a:avLst/>
                    <a:gdLst>
                      <a:gd name="connsiteX0" fmla="*/ 0 w 5251"/>
                      <a:gd name="connsiteY0" fmla="*/ 0 h 866457"/>
                      <a:gd name="connsiteX1" fmla="*/ 5251 w 5251"/>
                      <a:gd name="connsiteY1" fmla="*/ 0 h 866457"/>
                      <a:gd name="connsiteX2" fmla="*/ 5251 w 5251"/>
                      <a:gd name="connsiteY2" fmla="*/ 866458 h 866457"/>
                      <a:gd name="connsiteX3" fmla="*/ 0 w 5251"/>
                      <a:gd name="connsiteY3" fmla="*/ 866458 h 866457"/>
                    </a:gdLst>
                    <a:ahLst/>
                    <a:cxnLst>
                      <a:cxn ang="0">
                        <a:pos x="connsiteX0" y="connsiteY0"/>
                      </a:cxn>
                      <a:cxn ang="0">
                        <a:pos x="connsiteX1" y="connsiteY1"/>
                      </a:cxn>
                      <a:cxn ang="0">
                        <a:pos x="connsiteX2" y="connsiteY2"/>
                      </a:cxn>
                      <a:cxn ang="0">
                        <a:pos x="connsiteX3" y="connsiteY3"/>
                      </a:cxn>
                    </a:cxnLst>
                    <a:rect l="l" t="t" r="r" b="b"/>
                    <a:pathLst>
                      <a:path w="5251" h="866457">
                        <a:moveTo>
                          <a:pt x="0" y="0"/>
                        </a:moveTo>
                        <a:lnTo>
                          <a:pt x="5251" y="0"/>
                        </a:lnTo>
                        <a:lnTo>
                          <a:pt x="5251" y="866458"/>
                        </a:lnTo>
                        <a:lnTo>
                          <a:pt x="0" y="866458"/>
                        </a:lnTo>
                        <a:close/>
                      </a:path>
                    </a:pathLst>
                  </a:custGeom>
                  <a:solidFill>
                    <a:srgbClr val="D2D2D2"/>
                  </a:solidFill>
                  <a:ln w="5239" cap="flat">
                    <a:noFill/>
                    <a:prstDash val="solid"/>
                    <a:miter/>
                  </a:ln>
                </p:spPr>
                <p:txBody>
                  <a:bodyPr rtlCol="1" anchor="ctr"/>
                  <a:lstStyle/>
                  <a:p>
                    <a:endParaRPr lang="ar-SA"/>
                  </a:p>
                </p:txBody>
              </p:sp>
              <p:sp>
                <p:nvSpPr>
                  <p:cNvPr id="322" name="شكل حر: شكل 321">
                    <a:extLst>
                      <a:ext uri="{FF2B5EF4-FFF2-40B4-BE49-F238E27FC236}">
                        <a16:creationId xmlns:a16="http://schemas.microsoft.com/office/drawing/2014/main" id="{5B113B31-57BB-4991-BBD3-16AD6641BAE8}"/>
                      </a:ext>
                    </a:extLst>
                  </p:cNvPr>
                  <p:cNvSpPr/>
                  <p:nvPr/>
                </p:nvSpPr>
                <p:spPr>
                  <a:xfrm>
                    <a:off x="5242208" y="2107030"/>
                    <a:ext cx="5251" cy="866457"/>
                  </a:xfrm>
                  <a:custGeom>
                    <a:avLst/>
                    <a:gdLst>
                      <a:gd name="connsiteX0" fmla="*/ 0 w 5251"/>
                      <a:gd name="connsiteY0" fmla="*/ 0 h 866457"/>
                      <a:gd name="connsiteX1" fmla="*/ 5251 w 5251"/>
                      <a:gd name="connsiteY1" fmla="*/ 0 h 866457"/>
                      <a:gd name="connsiteX2" fmla="*/ 5251 w 5251"/>
                      <a:gd name="connsiteY2" fmla="*/ 866458 h 866457"/>
                      <a:gd name="connsiteX3" fmla="*/ 0 w 5251"/>
                      <a:gd name="connsiteY3" fmla="*/ 866458 h 866457"/>
                    </a:gdLst>
                    <a:ahLst/>
                    <a:cxnLst>
                      <a:cxn ang="0">
                        <a:pos x="connsiteX0" y="connsiteY0"/>
                      </a:cxn>
                      <a:cxn ang="0">
                        <a:pos x="connsiteX1" y="connsiteY1"/>
                      </a:cxn>
                      <a:cxn ang="0">
                        <a:pos x="connsiteX2" y="connsiteY2"/>
                      </a:cxn>
                      <a:cxn ang="0">
                        <a:pos x="connsiteX3" y="connsiteY3"/>
                      </a:cxn>
                    </a:cxnLst>
                    <a:rect l="l" t="t" r="r" b="b"/>
                    <a:pathLst>
                      <a:path w="5251" h="866457">
                        <a:moveTo>
                          <a:pt x="0" y="0"/>
                        </a:moveTo>
                        <a:lnTo>
                          <a:pt x="5251" y="0"/>
                        </a:lnTo>
                        <a:lnTo>
                          <a:pt x="5251" y="866458"/>
                        </a:lnTo>
                        <a:lnTo>
                          <a:pt x="0" y="866458"/>
                        </a:lnTo>
                        <a:close/>
                      </a:path>
                    </a:pathLst>
                  </a:custGeom>
                  <a:solidFill>
                    <a:srgbClr val="D2D2D2"/>
                  </a:solidFill>
                  <a:ln w="5239" cap="flat">
                    <a:noFill/>
                    <a:prstDash val="solid"/>
                    <a:miter/>
                  </a:ln>
                </p:spPr>
                <p:txBody>
                  <a:bodyPr rtlCol="1" anchor="ctr"/>
                  <a:lstStyle/>
                  <a:p>
                    <a:endParaRPr lang="ar-SA"/>
                  </a:p>
                </p:txBody>
              </p:sp>
            </p:grpSp>
            <p:grpSp>
              <p:nvGrpSpPr>
                <p:cNvPr id="314" name="رسم 2" descr="كتاب مفتوح">
                  <a:extLst>
                    <a:ext uri="{FF2B5EF4-FFF2-40B4-BE49-F238E27FC236}">
                      <a16:creationId xmlns:a16="http://schemas.microsoft.com/office/drawing/2014/main" id="{657CD8DE-10E6-49F2-A38B-25294BC10A26}"/>
                    </a:ext>
                  </a:extLst>
                </p:cNvPr>
                <p:cNvGrpSpPr/>
                <p:nvPr/>
              </p:nvGrpSpPr>
              <p:grpSpPr>
                <a:xfrm>
                  <a:off x="6933113" y="2107030"/>
                  <a:ext cx="36758" cy="1102764"/>
                  <a:chOff x="6933113" y="2107030"/>
                  <a:chExt cx="36758" cy="1102764"/>
                </a:xfrm>
                <a:solidFill>
                  <a:srgbClr val="D2D2D2"/>
                </a:solidFill>
              </p:grpSpPr>
              <p:sp>
                <p:nvSpPr>
                  <p:cNvPr id="317" name="شكل حر: شكل 316">
                    <a:extLst>
                      <a:ext uri="{FF2B5EF4-FFF2-40B4-BE49-F238E27FC236}">
                        <a16:creationId xmlns:a16="http://schemas.microsoft.com/office/drawing/2014/main" id="{63363F40-04DF-4502-AF0B-9C740AE9A83A}"/>
                      </a:ext>
                    </a:extLst>
                  </p:cNvPr>
                  <p:cNvSpPr/>
                  <p:nvPr/>
                </p:nvSpPr>
                <p:spPr>
                  <a:xfrm>
                    <a:off x="6964621" y="2107030"/>
                    <a:ext cx="5251" cy="1102764"/>
                  </a:xfrm>
                  <a:custGeom>
                    <a:avLst/>
                    <a:gdLst>
                      <a:gd name="connsiteX0" fmla="*/ 0 w 5251"/>
                      <a:gd name="connsiteY0" fmla="*/ 0 h 1102764"/>
                      <a:gd name="connsiteX1" fmla="*/ 5251 w 5251"/>
                      <a:gd name="connsiteY1" fmla="*/ 0 h 1102764"/>
                      <a:gd name="connsiteX2" fmla="*/ 5251 w 5251"/>
                      <a:gd name="connsiteY2" fmla="*/ 1102764 h 1102764"/>
                      <a:gd name="connsiteX3" fmla="*/ 0 w 5251"/>
                      <a:gd name="connsiteY3" fmla="*/ 1102764 h 1102764"/>
                    </a:gdLst>
                    <a:ahLst/>
                    <a:cxnLst>
                      <a:cxn ang="0">
                        <a:pos x="connsiteX0" y="connsiteY0"/>
                      </a:cxn>
                      <a:cxn ang="0">
                        <a:pos x="connsiteX1" y="connsiteY1"/>
                      </a:cxn>
                      <a:cxn ang="0">
                        <a:pos x="connsiteX2" y="connsiteY2"/>
                      </a:cxn>
                      <a:cxn ang="0">
                        <a:pos x="connsiteX3" y="connsiteY3"/>
                      </a:cxn>
                    </a:cxnLst>
                    <a:rect l="l" t="t" r="r" b="b"/>
                    <a:pathLst>
                      <a:path w="5251" h="1102764">
                        <a:moveTo>
                          <a:pt x="0" y="0"/>
                        </a:moveTo>
                        <a:lnTo>
                          <a:pt x="5251" y="0"/>
                        </a:lnTo>
                        <a:lnTo>
                          <a:pt x="5251" y="1102764"/>
                        </a:lnTo>
                        <a:lnTo>
                          <a:pt x="0" y="1102764"/>
                        </a:lnTo>
                        <a:close/>
                      </a:path>
                    </a:pathLst>
                  </a:custGeom>
                  <a:solidFill>
                    <a:srgbClr val="D2D2D2"/>
                  </a:solidFill>
                  <a:ln w="5239" cap="flat">
                    <a:noFill/>
                    <a:prstDash val="solid"/>
                    <a:miter/>
                  </a:ln>
                </p:spPr>
                <p:txBody>
                  <a:bodyPr rtlCol="1" anchor="ctr"/>
                  <a:lstStyle/>
                  <a:p>
                    <a:endParaRPr lang="ar-SA"/>
                  </a:p>
                </p:txBody>
              </p:sp>
              <p:sp>
                <p:nvSpPr>
                  <p:cNvPr id="318" name="شكل حر: شكل 317">
                    <a:extLst>
                      <a:ext uri="{FF2B5EF4-FFF2-40B4-BE49-F238E27FC236}">
                        <a16:creationId xmlns:a16="http://schemas.microsoft.com/office/drawing/2014/main" id="{2ECC492A-83FF-4373-91D0-828C44090B08}"/>
                      </a:ext>
                    </a:extLst>
                  </p:cNvPr>
                  <p:cNvSpPr/>
                  <p:nvPr/>
                </p:nvSpPr>
                <p:spPr>
                  <a:xfrm>
                    <a:off x="6948867" y="2107030"/>
                    <a:ext cx="5251" cy="1102764"/>
                  </a:xfrm>
                  <a:custGeom>
                    <a:avLst/>
                    <a:gdLst>
                      <a:gd name="connsiteX0" fmla="*/ 0 w 5251"/>
                      <a:gd name="connsiteY0" fmla="*/ 0 h 1102764"/>
                      <a:gd name="connsiteX1" fmla="*/ 5251 w 5251"/>
                      <a:gd name="connsiteY1" fmla="*/ 0 h 1102764"/>
                      <a:gd name="connsiteX2" fmla="*/ 5251 w 5251"/>
                      <a:gd name="connsiteY2" fmla="*/ 1102764 h 1102764"/>
                      <a:gd name="connsiteX3" fmla="*/ 0 w 5251"/>
                      <a:gd name="connsiteY3" fmla="*/ 1102764 h 1102764"/>
                    </a:gdLst>
                    <a:ahLst/>
                    <a:cxnLst>
                      <a:cxn ang="0">
                        <a:pos x="connsiteX0" y="connsiteY0"/>
                      </a:cxn>
                      <a:cxn ang="0">
                        <a:pos x="connsiteX1" y="connsiteY1"/>
                      </a:cxn>
                      <a:cxn ang="0">
                        <a:pos x="connsiteX2" y="connsiteY2"/>
                      </a:cxn>
                      <a:cxn ang="0">
                        <a:pos x="connsiteX3" y="connsiteY3"/>
                      </a:cxn>
                    </a:cxnLst>
                    <a:rect l="l" t="t" r="r" b="b"/>
                    <a:pathLst>
                      <a:path w="5251" h="1102764">
                        <a:moveTo>
                          <a:pt x="0" y="0"/>
                        </a:moveTo>
                        <a:lnTo>
                          <a:pt x="5251" y="0"/>
                        </a:lnTo>
                        <a:lnTo>
                          <a:pt x="5251" y="1102764"/>
                        </a:lnTo>
                        <a:lnTo>
                          <a:pt x="0" y="1102764"/>
                        </a:lnTo>
                        <a:close/>
                      </a:path>
                    </a:pathLst>
                  </a:custGeom>
                  <a:solidFill>
                    <a:srgbClr val="D2D2D2"/>
                  </a:solidFill>
                  <a:ln w="5239" cap="flat">
                    <a:noFill/>
                    <a:prstDash val="solid"/>
                    <a:miter/>
                  </a:ln>
                </p:spPr>
                <p:txBody>
                  <a:bodyPr rtlCol="1" anchor="ctr"/>
                  <a:lstStyle/>
                  <a:p>
                    <a:endParaRPr lang="ar-SA"/>
                  </a:p>
                </p:txBody>
              </p:sp>
              <p:sp>
                <p:nvSpPr>
                  <p:cNvPr id="319" name="شكل حر: شكل 318">
                    <a:extLst>
                      <a:ext uri="{FF2B5EF4-FFF2-40B4-BE49-F238E27FC236}">
                        <a16:creationId xmlns:a16="http://schemas.microsoft.com/office/drawing/2014/main" id="{C672BD92-ECFA-4659-A489-C8CA535FC0E9}"/>
                      </a:ext>
                    </a:extLst>
                  </p:cNvPr>
                  <p:cNvSpPr/>
                  <p:nvPr/>
                </p:nvSpPr>
                <p:spPr>
                  <a:xfrm>
                    <a:off x="6933113" y="2107030"/>
                    <a:ext cx="5251" cy="1102764"/>
                  </a:xfrm>
                  <a:custGeom>
                    <a:avLst/>
                    <a:gdLst>
                      <a:gd name="connsiteX0" fmla="*/ 0 w 5251"/>
                      <a:gd name="connsiteY0" fmla="*/ 0 h 1102764"/>
                      <a:gd name="connsiteX1" fmla="*/ 5251 w 5251"/>
                      <a:gd name="connsiteY1" fmla="*/ 0 h 1102764"/>
                      <a:gd name="connsiteX2" fmla="*/ 5251 w 5251"/>
                      <a:gd name="connsiteY2" fmla="*/ 1102764 h 1102764"/>
                      <a:gd name="connsiteX3" fmla="*/ 0 w 5251"/>
                      <a:gd name="connsiteY3" fmla="*/ 1102764 h 1102764"/>
                    </a:gdLst>
                    <a:ahLst/>
                    <a:cxnLst>
                      <a:cxn ang="0">
                        <a:pos x="connsiteX0" y="connsiteY0"/>
                      </a:cxn>
                      <a:cxn ang="0">
                        <a:pos x="connsiteX1" y="connsiteY1"/>
                      </a:cxn>
                      <a:cxn ang="0">
                        <a:pos x="connsiteX2" y="connsiteY2"/>
                      </a:cxn>
                      <a:cxn ang="0">
                        <a:pos x="connsiteX3" y="connsiteY3"/>
                      </a:cxn>
                    </a:cxnLst>
                    <a:rect l="l" t="t" r="r" b="b"/>
                    <a:pathLst>
                      <a:path w="5251" h="1102764">
                        <a:moveTo>
                          <a:pt x="0" y="0"/>
                        </a:moveTo>
                        <a:lnTo>
                          <a:pt x="5251" y="0"/>
                        </a:lnTo>
                        <a:lnTo>
                          <a:pt x="5251" y="1102764"/>
                        </a:lnTo>
                        <a:lnTo>
                          <a:pt x="0" y="1102764"/>
                        </a:lnTo>
                        <a:close/>
                      </a:path>
                    </a:pathLst>
                  </a:custGeom>
                  <a:solidFill>
                    <a:srgbClr val="D2D2D2"/>
                  </a:solidFill>
                  <a:ln w="5239" cap="flat">
                    <a:noFill/>
                    <a:prstDash val="solid"/>
                    <a:miter/>
                  </a:ln>
                </p:spPr>
                <p:txBody>
                  <a:bodyPr rtlCol="1" anchor="ctr"/>
                  <a:lstStyle/>
                  <a:p>
                    <a:endParaRPr lang="ar-SA"/>
                  </a:p>
                </p:txBody>
              </p:sp>
            </p:grpSp>
            <p:sp>
              <p:nvSpPr>
                <p:cNvPr id="315" name="شكل حر: شكل 314">
                  <a:extLst>
                    <a:ext uri="{FF2B5EF4-FFF2-40B4-BE49-F238E27FC236}">
                      <a16:creationId xmlns:a16="http://schemas.microsoft.com/office/drawing/2014/main" id="{80F599A4-3C4E-4160-A37C-85E7520E34F3}"/>
                    </a:ext>
                  </a:extLst>
                </p:cNvPr>
                <p:cNvSpPr/>
                <p:nvPr/>
              </p:nvSpPr>
              <p:spPr>
                <a:xfrm>
                  <a:off x="6090286" y="2056386"/>
                  <a:ext cx="764845" cy="1153407"/>
                </a:xfrm>
                <a:custGeom>
                  <a:avLst/>
                  <a:gdLst>
                    <a:gd name="connsiteX0" fmla="*/ 0 w 764845"/>
                    <a:gd name="connsiteY0" fmla="*/ 1153407 h 1153407"/>
                    <a:gd name="connsiteX1" fmla="*/ 764846 w 764845"/>
                    <a:gd name="connsiteY1" fmla="*/ 1102764 h 1153407"/>
                    <a:gd name="connsiteX2" fmla="*/ 764846 w 764845"/>
                    <a:gd name="connsiteY2" fmla="*/ 0 h 1153407"/>
                    <a:gd name="connsiteX3" fmla="*/ 0 w 764845"/>
                    <a:gd name="connsiteY3" fmla="*/ 50643 h 1153407"/>
                  </a:gdLst>
                  <a:ahLst/>
                  <a:cxnLst>
                    <a:cxn ang="0">
                      <a:pos x="connsiteX0" y="connsiteY0"/>
                    </a:cxn>
                    <a:cxn ang="0">
                      <a:pos x="connsiteX1" y="connsiteY1"/>
                    </a:cxn>
                    <a:cxn ang="0">
                      <a:pos x="connsiteX2" y="connsiteY2"/>
                    </a:cxn>
                    <a:cxn ang="0">
                      <a:pos x="connsiteX3" y="connsiteY3"/>
                    </a:cxn>
                  </a:cxnLst>
                  <a:rect l="l" t="t" r="r" b="b"/>
                  <a:pathLst>
                    <a:path w="764845" h="1153407">
                      <a:moveTo>
                        <a:pt x="0" y="1153407"/>
                      </a:moveTo>
                      <a:lnTo>
                        <a:pt x="764846" y="1102764"/>
                      </a:lnTo>
                      <a:lnTo>
                        <a:pt x="764846" y="0"/>
                      </a:lnTo>
                      <a:lnTo>
                        <a:pt x="0" y="50643"/>
                      </a:lnTo>
                      <a:close/>
                    </a:path>
                  </a:pathLst>
                </a:custGeom>
                <a:solidFill>
                  <a:srgbClr val="D2D2D2"/>
                </a:solidFill>
                <a:ln w="5239" cap="flat">
                  <a:noFill/>
                  <a:prstDash val="solid"/>
                  <a:miter/>
                </a:ln>
              </p:spPr>
              <p:txBody>
                <a:bodyPr rtlCol="1" anchor="ctr"/>
                <a:lstStyle/>
                <a:p>
                  <a:endParaRPr lang="ar-SA"/>
                </a:p>
              </p:txBody>
            </p:sp>
            <p:sp>
              <p:nvSpPr>
                <p:cNvPr id="316" name="شكل حر: شكل 315">
                  <a:extLst>
                    <a:ext uri="{FF2B5EF4-FFF2-40B4-BE49-F238E27FC236}">
                      <a16:creationId xmlns:a16="http://schemas.microsoft.com/office/drawing/2014/main" id="{BA0E9876-EB8F-426F-9FD7-830AFCA8549D}"/>
                    </a:ext>
                  </a:extLst>
                </p:cNvPr>
                <p:cNvSpPr/>
                <p:nvPr/>
              </p:nvSpPr>
              <p:spPr>
                <a:xfrm>
                  <a:off x="6090286" y="2026386"/>
                  <a:ext cx="667650" cy="1183407"/>
                </a:xfrm>
                <a:custGeom>
                  <a:avLst/>
                  <a:gdLst>
                    <a:gd name="connsiteX0" fmla="*/ 0 w 667650"/>
                    <a:gd name="connsiteY0" fmla="*/ 1183408 h 1183407"/>
                    <a:gd name="connsiteX1" fmla="*/ 667650 w 667650"/>
                    <a:gd name="connsiteY1" fmla="*/ 1102764 h 1183407"/>
                    <a:gd name="connsiteX2" fmla="*/ 667650 w 667650"/>
                    <a:gd name="connsiteY2" fmla="*/ 0 h 1183407"/>
                    <a:gd name="connsiteX3" fmla="*/ 0 w 667650"/>
                    <a:gd name="connsiteY3" fmla="*/ 80644 h 1183407"/>
                  </a:gdLst>
                  <a:ahLst/>
                  <a:cxnLst>
                    <a:cxn ang="0">
                      <a:pos x="connsiteX0" y="connsiteY0"/>
                    </a:cxn>
                    <a:cxn ang="0">
                      <a:pos x="connsiteX1" y="connsiteY1"/>
                    </a:cxn>
                    <a:cxn ang="0">
                      <a:pos x="connsiteX2" y="connsiteY2"/>
                    </a:cxn>
                    <a:cxn ang="0">
                      <a:pos x="connsiteX3" y="connsiteY3"/>
                    </a:cxn>
                  </a:cxnLst>
                  <a:rect l="l" t="t" r="r" b="b"/>
                  <a:pathLst>
                    <a:path w="667650" h="1183407">
                      <a:moveTo>
                        <a:pt x="0" y="1183408"/>
                      </a:moveTo>
                      <a:lnTo>
                        <a:pt x="667650" y="1102764"/>
                      </a:lnTo>
                      <a:lnTo>
                        <a:pt x="667650" y="0"/>
                      </a:lnTo>
                      <a:lnTo>
                        <a:pt x="0" y="80644"/>
                      </a:lnTo>
                      <a:close/>
                    </a:path>
                  </a:pathLst>
                </a:custGeom>
                <a:solidFill>
                  <a:srgbClr val="FFFFFF"/>
                </a:solidFill>
                <a:ln w="5239" cap="flat">
                  <a:noFill/>
                  <a:prstDash val="solid"/>
                  <a:miter/>
                </a:ln>
              </p:spPr>
              <p:txBody>
                <a:bodyPr rtlCol="1" anchor="ctr"/>
                <a:lstStyle/>
                <a:p>
                  <a:endParaRPr lang="ar-SA"/>
                </a:p>
              </p:txBody>
            </p:sp>
          </p:grpSp>
          <p:grpSp>
            <p:nvGrpSpPr>
              <p:cNvPr id="277" name="رسم 2" descr="كتاب مفتوح">
                <a:extLst>
                  <a:ext uri="{FF2B5EF4-FFF2-40B4-BE49-F238E27FC236}">
                    <a16:creationId xmlns:a16="http://schemas.microsoft.com/office/drawing/2014/main" id="{2DFF8044-8FE2-4DE8-AE00-0C7751A326C8}"/>
                  </a:ext>
                </a:extLst>
              </p:cNvPr>
              <p:cNvGrpSpPr/>
              <p:nvPr/>
            </p:nvGrpSpPr>
            <p:grpSpPr>
              <a:xfrm>
                <a:off x="5334105" y="2227809"/>
                <a:ext cx="493618" cy="782437"/>
                <a:chOff x="5334105" y="2227809"/>
                <a:chExt cx="493618" cy="782437"/>
              </a:xfrm>
              <a:solidFill>
                <a:srgbClr val="E6E6E6"/>
              </a:solidFill>
            </p:grpSpPr>
            <p:sp>
              <p:nvSpPr>
                <p:cNvPr id="299" name="شكل حر: شكل 298">
                  <a:extLst>
                    <a:ext uri="{FF2B5EF4-FFF2-40B4-BE49-F238E27FC236}">
                      <a16:creationId xmlns:a16="http://schemas.microsoft.com/office/drawing/2014/main" id="{35AB7B41-3664-4712-B4BE-D68ED5A6C2D2}"/>
                    </a:ext>
                  </a:extLst>
                </p:cNvPr>
                <p:cNvSpPr/>
                <p:nvPr/>
              </p:nvSpPr>
              <p:spPr>
                <a:xfrm>
                  <a:off x="5334105" y="2227809"/>
                  <a:ext cx="493618" cy="21005"/>
                </a:xfrm>
                <a:custGeom>
                  <a:avLst/>
                  <a:gdLst>
                    <a:gd name="connsiteX0" fmla="*/ 483116 w 493618"/>
                    <a:gd name="connsiteY0" fmla="*/ 21005 h 21005"/>
                    <a:gd name="connsiteX1" fmla="*/ 10503 w 493618"/>
                    <a:gd name="connsiteY1" fmla="*/ 21005 h 21005"/>
                    <a:gd name="connsiteX2" fmla="*/ 0 w 493618"/>
                    <a:gd name="connsiteY2" fmla="*/ 10503 h 21005"/>
                    <a:gd name="connsiteX3" fmla="*/ 10503 w 493618"/>
                    <a:gd name="connsiteY3" fmla="*/ 0 h 21005"/>
                    <a:gd name="connsiteX4" fmla="*/ 483116 w 493618"/>
                    <a:gd name="connsiteY4" fmla="*/ 0 h 21005"/>
                    <a:gd name="connsiteX5" fmla="*/ 493618 w 493618"/>
                    <a:gd name="connsiteY5" fmla="*/ 10503 h 21005"/>
                    <a:gd name="connsiteX6" fmla="*/ 483116 w 493618"/>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618" h="21005">
                      <a:moveTo>
                        <a:pt x="483116" y="21005"/>
                      </a:moveTo>
                      <a:lnTo>
                        <a:pt x="10503" y="21005"/>
                      </a:lnTo>
                      <a:cubicBezTo>
                        <a:pt x="4705" y="21005"/>
                        <a:pt x="0" y="16300"/>
                        <a:pt x="0" y="10503"/>
                      </a:cubicBezTo>
                      <a:cubicBezTo>
                        <a:pt x="0" y="4705"/>
                        <a:pt x="4705" y="0"/>
                        <a:pt x="10503" y="0"/>
                      </a:cubicBezTo>
                      <a:lnTo>
                        <a:pt x="483116" y="0"/>
                      </a:lnTo>
                      <a:cubicBezTo>
                        <a:pt x="488913" y="0"/>
                        <a:pt x="493618" y="4705"/>
                        <a:pt x="493618" y="10503"/>
                      </a:cubicBezTo>
                      <a:cubicBezTo>
                        <a:pt x="493618" y="16300"/>
                        <a:pt x="488913" y="21005"/>
                        <a:pt x="483116" y="21005"/>
                      </a:cubicBezTo>
                      <a:close/>
                    </a:path>
                  </a:pathLst>
                </a:custGeom>
                <a:solidFill>
                  <a:srgbClr val="E6E6E6"/>
                </a:solidFill>
                <a:ln w="5239" cap="flat">
                  <a:noFill/>
                  <a:prstDash val="solid"/>
                  <a:miter/>
                </a:ln>
              </p:spPr>
              <p:txBody>
                <a:bodyPr rtlCol="1" anchor="ctr"/>
                <a:lstStyle/>
                <a:p>
                  <a:endParaRPr lang="ar-SA"/>
                </a:p>
              </p:txBody>
            </p:sp>
            <p:sp>
              <p:nvSpPr>
                <p:cNvPr id="300" name="شكل حر: شكل 299">
                  <a:extLst>
                    <a:ext uri="{FF2B5EF4-FFF2-40B4-BE49-F238E27FC236}">
                      <a16:creationId xmlns:a16="http://schemas.microsoft.com/office/drawing/2014/main" id="{DDB49FBE-3982-460C-9C0D-D5D48660F1FC}"/>
                    </a:ext>
                  </a:extLst>
                </p:cNvPr>
                <p:cNvSpPr/>
                <p:nvPr/>
              </p:nvSpPr>
              <p:spPr>
                <a:xfrm>
                  <a:off x="5334105" y="2303952"/>
                  <a:ext cx="493618" cy="21005"/>
                </a:xfrm>
                <a:custGeom>
                  <a:avLst/>
                  <a:gdLst>
                    <a:gd name="connsiteX0" fmla="*/ 483116 w 493618"/>
                    <a:gd name="connsiteY0" fmla="*/ 21005 h 21005"/>
                    <a:gd name="connsiteX1" fmla="*/ 10503 w 493618"/>
                    <a:gd name="connsiteY1" fmla="*/ 21005 h 21005"/>
                    <a:gd name="connsiteX2" fmla="*/ 0 w 493618"/>
                    <a:gd name="connsiteY2" fmla="*/ 10503 h 21005"/>
                    <a:gd name="connsiteX3" fmla="*/ 10503 w 493618"/>
                    <a:gd name="connsiteY3" fmla="*/ 0 h 21005"/>
                    <a:gd name="connsiteX4" fmla="*/ 483116 w 493618"/>
                    <a:gd name="connsiteY4" fmla="*/ 0 h 21005"/>
                    <a:gd name="connsiteX5" fmla="*/ 493618 w 493618"/>
                    <a:gd name="connsiteY5" fmla="*/ 10503 h 21005"/>
                    <a:gd name="connsiteX6" fmla="*/ 483116 w 493618"/>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618" h="21005">
                      <a:moveTo>
                        <a:pt x="483116" y="21005"/>
                      </a:moveTo>
                      <a:lnTo>
                        <a:pt x="10503" y="21005"/>
                      </a:lnTo>
                      <a:cubicBezTo>
                        <a:pt x="4705" y="21005"/>
                        <a:pt x="0" y="16300"/>
                        <a:pt x="0" y="10503"/>
                      </a:cubicBezTo>
                      <a:cubicBezTo>
                        <a:pt x="0" y="4705"/>
                        <a:pt x="4705" y="0"/>
                        <a:pt x="10503" y="0"/>
                      </a:cubicBezTo>
                      <a:lnTo>
                        <a:pt x="483116" y="0"/>
                      </a:lnTo>
                      <a:cubicBezTo>
                        <a:pt x="488913" y="0"/>
                        <a:pt x="493618" y="4705"/>
                        <a:pt x="493618" y="10503"/>
                      </a:cubicBezTo>
                      <a:cubicBezTo>
                        <a:pt x="493618" y="16300"/>
                        <a:pt x="488913" y="21005"/>
                        <a:pt x="483116" y="21005"/>
                      </a:cubicBezTo>
                      <a:close/>
                    </a:path>
                  </a:pathLst>
                </a:custGeom>
                <a:solidFill>
                  <a:srgbClr val="E6E6E6"/>
                </a:solidFill>
                <a:ln w="5239" cap="flat">
                  <a:noFill/>
                  <a:prstDash val="solid"/>
                  <a:miter/>
                </a:ln>
              </p:spPr>
              <p:txBody>
                <a:bodyPr rtlCol="1" anchor="ctr"/>
                <a:lstStyle/>
                <a:p>
                  <a:endParaRPr lang="ar-SA"/>
                </a:p>
              </p:txBody>
            </p:sp>
            <p:sp>
              <p:nvSpPr>
                <p:cNvPr id="301" name="شكل حر: شكل 300">
                  <a:extLst>
                    <a:ext uri="{FF2B5EF4-FFF2-40B4-BE49-F238E27FC236}">
                      <a16:creationId xmlns:a16="http://schemas.microsoft.com/office/drawing/2014/main" id="{44F1E7E8-0C33-4F74-9089-1C02DB1DA79A}"/>
                    </a:ext>
                  </a:extLst>
                </p:cNvPr>
                <p:cNvSpPr/>
                <p:nvPr/>
              </p:nvSpPr>
              <p:spPr>
                <a:xfrm>
                  <a:off x="5334105" y="2380095"/>
                  <a:ext cx="493618" cy="21005"/>
                </a:xfrm>
                <a:custGeom>
                  <a:avLst/>
                  <a:gdLst>
                    <a:gd name="connsiteX0" fmla="*/ 483116 w 493618"/>
                    <a:gd name="connsiteY0" fmla="*/ 21005 h 21005"/>
                    <a:gd name="connsiteX1" fmla="*/ 10503 w 493618"/>
                    <a:gd name="connsiteY1" fmla="*/ 21005 h 21005"/>
                    <a:gd name="connsiteX2" fmla="*/ 0 w 493618"/>
                    <a:gd name="connsiteY2" fmla="*/ 10503 h 21005"/>
                    <a:gd name="connsiteX3" fmla="*/ 10503 w 493618"/>
                    <a:gd name="connsiteY3" fmla="*/ 0 h 21005"/>
                    <a:gd name="connsiteX4" fmla="*/ 483116 w 493618"/>
                    <a:gd name="connsiteY4" fmla="*/ 0 h 21005"/>
                    <a:gd name="connsiteX5" fmla="*/ 493618 w 493618"/>
                    <a:gd name="connsiteY5" fmla="*/ 10503 h 21005"/>
                    <a:gd name="connsiteX6" fmla="*/ 483116 w 493618"/>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618" h="21005">
                      <a:moveTo>
                        <a:pt x="483116" y="21005"/>
                      </a:moveTo>
                      <a:lnTo>
                        <a:pt x="10503" y="21005"/>
                      </a:lnTo>
                      <a:cubicBezTo>
                        <a:pt x="4705" y="21005"/>
                        <a:pt x="0" y="16300"/>
                        <a:pt x="0" y="10503"/>
                      </a:cubicBezTo>
                      <a:cubicBezTo>
                        <a:pt x="0" y="4705"/>
                        <a:pt x="4705" y="0"/>
                        <a:pt x="10503" y="0"/>
                      </a:cubicBezTo>
                      <a:lnTo>
                        <a:pt x="483116" y="0"/>
                      </a:lnTo>
                      <a:cubicBezTo>
                        <a:pt x="488913" y="0"/>
                        <a:pt x="493618" y="4705"/>
                        <a:pt x="493618" y="10503"/>
                      </a:cubicBezTo>
                      <a:cubicBezTo>
                        <a:pt x="493618" y="16300"/>
                        <a:pt x="488913" y="21005"/>
                        <a:pt x="483116" y="21005"/>
                      </a:cubicBezTo>
                      <a:close/>
                    </a:path>
                  </a:pathLst>
                </a:custGeom>
                <a:solidFill>
                  <a:srgbClr val="E6E6E6"/>
                </a:solidFill>
                <a:ln w="5239" cap="flat">
                  <a:noFill/>
                  <a:prstDash val="solid"/>
                  <a:miter/>
                </a:ln>
              </p:spPr>
              <p:txBody>
                <a:bodyPr rtlCol="1" anchor="ctr"/>
                <a:lstStyle/>
                <a:p>
                  <a:endParaRPr lang="ar-SA"/>
                </a:p>
              </p:txBody>
            </p:sp>
            <p:sp>
              <p:nvSpPr>
                <p:cNvPr id="302" name="شكل حر: شكل 301">
                  <a:extLst>
                    <a:ext uri="{FF2B5EF4-FFF2-40B4-BE49-F238E27FC236}">
                      <a16:creationId xmlns:a16="http://schemas.microsoft.com/office/drawing/2014/main" id="{AF898717-FB65-43D0-9F52-D10060B5DDFB}"/>
                    </a:ext>
                  </a:extLst>
                </p:cNvPr>
                <p:cNvSpPr/>
                <p:nvPr/>
              </p:nvSpPr>
              <p:spPr>
                <a:xfrm>
                  <a:off x="5334105" y="2456238"/>
                  <a:ext cx="493618" cy="21005"/>
                </a:xfrm>
                <a:custGeom>
                  <a:avLst/>
                  <a:gdLst>
                    <a:gd name="connsiteX0" fmla="*/ 483116 w 493618"/>
                    <a:gd name="connsiteY0" fmla="*/ 21005 h 21005"/>
                    <a:gd name="connsiteX1" fmla="*/ 10503 w 493618"/>
                    <a:gd name="connsiteY1" fmla="*/ 21005 h 21005"/>
                    <a:gd name="connsiteX2" fmla="*/ 0 w 493618"/>
                    <a:gd name="connsiteY2" fmla="*/ 10503 h 21005"/>
                    <a:gd name="connsiteX3" fmla="*/ 10503 w 493618"/>
                    <a:gd name="connsiteY3" fmla="*/ 0 h 21005"/>
                    <a:gd name="connsiteX4" fmla="*/ 483116 w 493618"/>
                    <a:gd name="connsiteY4" fmla="*/ 0 h 21005"/>
                    <a:gd name="connsiteX5" fmla="*/ 493618 w 493618"/>
                    <a:gd name="connsiteY5" fmla="*/ 10503 h 21005"/>
                    <a:gd name="connsiteX6" fmla="*/ 483116 w 493618"/>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618" h="21005">
                      <a:moveTo>
                        <a:pt x="483116" y="21005"/>
                      </a:moveTo>
                      <a:lnTo>
                        <a:pt x="10503" y="21005"/>
                      </a:lnTo>
                      <a:cubicBezTo>
                        <a:pt x="4705" y="21005"/>
                        <a:pt x="0" y="16300"/>
                        <a:pt x="0" y="10503"/>
                      </a:cubicBezTo>
                      <a:cubicBezTo>
                        <a:pt x="0" y="4705"/>
                        <a:pt x="4705" y="0"/>
                        <a:pt x="10503" y="0"/>
                      </a:cubicBezTo>
                      <a:lnTo>
                        <a:pt x="483116" y="0"/>
                      </a:lnTo>
                      <a:cubicBezTo>
                        <a:pt x="488913" y="0"/>
                        <a:pt x="493618" y="4705"/>
                        <a:pt x="493618" y="10503"/>
                      </a:cubicBezTo>
                      <a:cubicBezTo>
                        <a:pt x="493618" y="16300"/>
                        <a:pt x="488913" y="21005"/>
                        <a:pt x="483116" y="21005"/>
                      </a:cubicBezTo>
                      <a:close/>
                    </a:path>
                  </a:pathLst>
                </a:custGeom>
                <a:solidFill>
                  <a:srgbClr val="E6E6E6"/>
                </a:solidFill>
                <a:ln w="5239" cap="flat">
                  <a:noFill/>
                  <a:prstDash val="solid"/>
                  <a:miter/>
                </a:ln>
              </p:spPr>
              <p:txBody>
                <a:bodyPr rtlCol="1" anchor="ctr"/>
                <a:lstStyle/>
                <a:p>
                  <a:endParaRPr lang="ar-SA"/>
                </a:p>
              </p:txBody>
            </p:sp>
            <p:sp>
              <p:nvSpPr>
                <p:cNvPr id="303" name="شكل حر: شكل 302">
                  <a:extLst>
                    <a:ext uri="{FF2B5EF4-FFF2-40B4-BE49-F238E27FC236}">
                      <a16:creationId xmlns:a16="http://schemas.microsoft.com/office/drawing/2014/main" id="{F6B4B5FD-90CD-4E98-BF59-F20C0770FF88}"/>
                    </a:ext>
                  </a:extLst>
                </p:cNvPr>
                <p:cNvSpPr/>
                <p:nvPr/>
              </p:nvSpPr>
              <p:spPr>
                <a:xfrm>
                  <a:off x="5334105" y="2532381"/>
                  <a:ext cx="493618" cy="21005"/>
                </a:xfrm>
                <a:custGeom>
                  <a:avLst/>
                  <a:gdLst>
                    <a:gd name="connsiteX0" fmla="*/ 483116 w 493618"/>
                    <a:gd name="connsiteY0" fmla="*/ 21005 h 21005"/>
                    <a:gd name="connsiteX1" fmla="*/ 10503 w 493618"/>
                    <a:gd name="connsiteY1" fmla="*/ 21005 h 21005"/>
                    <a:gd name="connsiteX2" fmla="*/ 0 w 493618"/>
                    <a:gd name="connsiteY2" fmla="*/ 10503 h 21005"/>
                    <a:gd name="connsiteX3" fmla="*/ 10503 w 493618"/>
                    <a:gd name="connsiteY3" fmla="*/ 0 h 21005"/>
                    <a:gd name="connsiteX4" fmla="*/ 483116 w 493618"/>
                    <a:gd name="connsiteY4" fmla="*/ 0 h 21005"/>
                    <a:gd name="connsiteX5" fmla="*/ 493618 w 493618"/>
                    <a:gd name="connsiteY5" fmla="*/ 10503 h 21005"/>
                    <a:gd name="connsiteX6" fmla="*/ 483116 w 493618"/>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618" h="21005">
                      <a:moveTo>
                        <a:pt x="483116" y="21005"/>
                      </a:moveTo>
                      <a:lnTo>
                        <a:pt x="10503" y="21005"/>
                      </a:lnTo>
                      <a:cubicBezTo>
                        <a:pt x="4705" y="21005"/>
                        <a:pt x="0" y="16300"/>
                        <a:pt x="0" y="10503"/>
                      </a:cubicBezTo>
                      <a:cubicBezTo>
                        <a:pt x="0" y="4705"/>
                        <a:pt x="4705" y="0"/>
                        <a:pt x="10503" y="0"/>
                      </a:cubicBezTo>
                      <a:lnTo>
                        <a:pt x="483116" y="0"/>
                      </a:lnTo>
                      <a:cubicBezTo>
                        <a:pt x="488913" y="0"/>
                        <a:pt x="493618" y="4705"/>
                        <a:pt x="493618" y="10503"/>
                      </a:cubicBezTo>
                      <a:cubicBezTo>
                        <a:pt x="493618" y="16300"/>
                        <a:pt x="488913" y="21005"/>
                        <a:pt x="483116" y="21005"/>
                      </a:cubicBezTo>
                      <a:close/>
                    </a:path>
                  </a:pathLst>
                </a:custGeom>
                <a:solidFill>
                  <a:srgbClr val="E6E6E6"/>
                </a:solidFill>
                <a:ln w="5239" cap="flat">
                  <a:noFill/>
                  <a:prstDash val="solid"/>
                  <a:miter/>
                </a:ln>
              </p:spPr>
              <p:txBody>
                <a:bodyPr rtlCol="1" anchor="ctr"/>
                <a:lstStyle/>
                <a:p>
                  <a:endParaRPr lang="ar-SA"/>
                </a:p>
              </p:txBody>
            </p:sp>
            <p:sp>
              <p:nvSpPr>
                <p:cNvPr id="304" name="شكل حر: شكل 303">
                  <a:extLst>
                    <a:ext uri="{FF2B5EF4-FFF2-40B4-BE49-F238E27FC236}">
                      <a16:creationId xmlns:a16="http://schemas.microsoft.com/office/drawing/2014/main" id="{0C506A4D-C873-4AB9-82D0-457A8A96D071}"/>
                    </a:ext>
                  </a:extLst>
                </p:cNvPr>
                <p:cNvSpPr/>
                <p:nvPr/>
              </p:nvSpPr>
              <p:spPr>
                <a:xfrm>
                  <a:off x="5334105" y="2608525"/>
                  <a:ext cx="309824" cy="21005"/>
                </a:xfrm>
                <a:custGeom>
                  <a:avLst/>
                  <a:gdLst>
                    <a:gd name="connsiteX0" fmla="*/ 299322 w 309824"/>
                    <a:gd name="connsiteY0" fmla="*/ 21005 h 21005"/>
                    <a:gd name="connsiteX1" fmla="*/ 10503 w 309824"/>
                    <a:gd name="connsiteY1" fmla="*/ 21005 h 21005"/>
                    <a:gd name="connsiteX2" fmla="*/ 0 w 309824"/>
                    <a:gd name="connsiteY2" fmla="*/ 10503 h 21005"/>
                    <a:gd name="connsiteX3" fmla="*/ 10503 w 309824"/>
                    <a:gd name="connsiteY3" fmla="*/ 0 h 21005"/>
                    <a:gd name="connsiteX4" fmla="*/ 299322 w 309824"/>
                    <a:gd name="connsiteY4" fmla="*/ 0 h 21005"/>
                    <a:gd name="connsiteX5" fmla="*/ 309824 w 309824"/>
                    <a:gd name="connsiteY5" fmla="*/ 10503 h 21005"/>
                    <a:gd name="connsiteX6" fmla="*/ 299322 w 309824"/>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824" h="21005">
                      <a:moveTo>
                        <a:pt x="299322" y="21005"/>
                      </a:moveTo>
                      <a:lnTo>
                        <a:pt x="10503" y="21005"/>
                      </a:lnTo>
                      <a:cubicBezTo>
                        <a:pt x="4705" y="21005"/>
                        <a:pt x="0" y="16300"/>
                        <a:pt x="0" y="10503"/>
                      </a:cubicBezTo>
                      <a:cubicBezTo>
                        <a:pt x="0" y="4705"/>
                        <a:pt x="4705" y="0"/>
                        <a:pt x="10503" y="0"/>
                      </a:cubicBezTo>
                      <a:lnTo>
                        <a:pt x="299322" y="0"/>
                      </a:lnTo>
                      <a:cubicBezTo>
                        <a:pt x="305119" y="0"/>
                        <a:pt x="309824" y="4705"/>
                        <a:pt x="309824" y="10503"/>
                      </a:cubicBezTo>
                      <a:cubicBezTo>
                        <a:pt x="309824" y="16300"/>
                        <a:pt x="305119" y="21005"/>
                        <a:pt x="299322" y="21005"/>
                      </a:cubicBezTo>
                      <a:close/>
                    </a:path>
                  </a:pathLst>
                </a:custGeom>
                <a:solidFill>
                  <a:srgbClr val="E6E6E6"/>
                </a:solidFill>
                <a:ln w="5239" cap="flat">
                  <a:noFill/>
                  <a:prstDash val="solid"/>
                  <a:miter/>
                </a:ln>
              </p:spPr>
              <p:txBody>
                <a:bodyPr rtlCol="1" anchor="ctr"/>
                <a:lstStyle/>
                <a:p>
                  <a:endParaRPr lang="ar-SA"/>
                </a:p>
              </p:txBody>
            </p:sp>
            <p:sp>
              <p:nvSpPr>
                <p:cNvPr id="305" name="شكل حر: شكل 304">
                  <a:extLst>
                    <a:ext uri="{FF2B5EF4-FFF2-40B4-BE49-F238E27FC236}">
                      <a16:creationId xmlns:a16="http://schemas.microsoft.com/office/drawing/2014/main" id="{9827D848-BD3A-4A5F-8DCD-B8C462B10AE7}"/>
                    </a:ext>
                  </a:extLst>
                </p:cNvPr>
                <p:cNvSpPr/>
                <p:nvPr/>
              </p:nvSpPr>
              <p:spPr>
                <a:xfrm>
                  <a:off x="5334105" y="2684668"/>
                  <a:ext cx="493618" cy="21005"/>
                </a:xfrm>
                <a:custGeom>
                  <a:avLst/>
                  <a:gdLst>
                    <a:gd name="connsiteX0" fmla="*/ 483116 w 493618"/>
                    <a:gd name="connsiteY0" fmla="*/ 21005 h 21005"/>
                    <a:gd name="connsiteX1" fmla="*/ 10503 w 493618"/>
                    <a:gd name="connsiteY1" fmla="*/ 21005 h 21005"/>
                    <a:gd name="connsiteX2" fmla="*/ 0 w 493618"/>
                    <a:gd name="connsiteY2" fmla="*/ 10503 h 21005"/>
                    <a:gd name="connsiteX3" fmla="*/ 10503 w 493618"/>
                    <a:gd name="connsiteY3" fmla="*/ 0 h 21005"/>
                    <a:gd name="connsiteX4" fmla="*/ 483116 w 493618"/>
                    <a:gd name="connsiteY4" fmla="*/ 0 h 21005"/>
                    <a:gd name="connsiteX5" fmla="*/ 493618 w 493618"/>
                    <a:gd name="connsiteY5" fmla="*/ 10503 h 21005"/>
                    <a:gd name="connsiteX6" fmla="*/ 483116 w 493618"/>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618" h="21005">
                      <a:moveTo>
                        <a:pt x="483116" y="21005"/>
                      </a:moveTo>
                      <a:lnTo>
                        <a:pt x="10503" y="21005"/>
                      </a:lnTo>
                      <a:cubicBezTo>
                        <a:pt x="4705" y="21005"/>
                        <a:pt x="0" y="16300"/>
                        <a:pt x="0" y="10503"/>
                      </a:cubicBezTo>
                      <a:cubicBezTo>
                        <a:pt x="0" y="4705"/>
                        <a:pt x="4705" y="0"/>
                        <a:pt x="10503" y="0"/>
                      </a:cubicBezTo>
                      <a:lnTo>
                        <a:pt x="483116" y="0"/>
                      </a:lnTo>
                      <a:cubicBezTo>
                        <a:pt x="488913" y="0"/>
                        <a:pt x="493618" y="4705"/>
                        <a:pt x="493618" y="10503"/>
                      </a:cubicBezTo>
                      <a:cubicBezTo>
                        <a:pt x="493618" y="16300"/>
                        <a:pt x="488913" y="21005"/>
                        <a:pt x="483116" y="21005"/>
                      </a:cubicBezTo>
                      <a:close/>
                    </a:path>
                  </a:pathLst>
                </a:custGeom>
                <a:solidFill>
                  <a:srgbClr val="E6E6E6"/>
                </a:solidFill>
                <a:ln w="5239" cap="flat">
                  <a:noFill/>
                  <a:prstDash val="solid"/>
                  <a:miter/>
                </a:ln>
              </p:spPr>
              <p:txBody>
                <a:bodyPr rtlCol="1" anchor="ctr"/>
                <a:lstStyle/>
                <a:p>
                  <a:endParaRPr lang="ar-SA"/>
                </a:p>
              </p:txBody>
            </p:sp>
            <p:sp>
              <p:nvSpPr>
                <p:cNvPr id="306" name="شكل حر: شكل 305">
                  <a:extLst>
                    <a:ext uri="{FF2B5EF4-FFF2-40B4-BE49-F238E27FC236}">
                      <a16:creationId xmlns:a16="http://schemas.microsoft.com/office/drawing/2014/main" id="{A4F8E100-271F-4C73-990B-205FE933D3FD}"/>
                    </a:ext>
                  </a:extLst>
                </p:cNvPr>
                <p:cNvSpPr/>
                <p:nvPr/>
              </p:nvSpPr>
              <p:spPr>
                <a:xfrm>
                  <a:off x="5334105" y="2760811"/>
                  <a:ext cx="493618" cy="21005"/>
                </a:xfrm>
                <a:custGeom>
                  <a:avLst/>
                  <a:gdLst>
                    <a:gd name="connsiteX0" fmla="*/ 483116 w 493618"/>
                    <a:gd name="connsiteY0" fmla="*/ 21005 h 21005"/>
                    <a:gd name="connsiteX1" fmla="*/ 10503 w 493618"/>
                    <a:gd name="connsiteY1" fmla="*/ 21005 h 21005"/>
                    <a:gd name="connsiteX2" fmla="*/ 0 w 493618"/>
                    <a:gd name="connsiteY2" fmla="*/ 10503 h 21005"/>
                    <a:gd name="connsiteX3" fmla="*/ 10503 w 493618"/>
                    <a:gd name="connsiteY3" fmla="*/ 0 h 21005"/>
                    <a:gd name="connsiteX4" fmla="*/ 483116 w 493618"/>
                    <a:gd name="connsiteY4" fmla="*/ 0 h 21005"/>
                    <a:gd name="connsiteX5" fmla="*/ 493618 w 493618"/>
                    <a:gd name="connsiteY5" fmla="*/ 10503 h 21005"/>
                    <a:gd name="connsiteX6" fmla="*/ 483116 w 493618"/>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618" h="21005">
                      <a:moveTo>
                        <a:pt x="483116" y="21005"/>
                      </a:moveTo>
                      <a:lnTo>
                        <a:pt x="10503" y="21005"/>
                      </a:lnTo>
                      <a:cubicBezTo>
                        <a:pt x="4705" y="21005"/>
                        <a:pt x="0" y="16300"/>
                        <a:pt x="0" y="10503"/>
                      </a:cubicBezTo>
                      <a:cubicBezTo>
                        <a:pt x="0" y="4705"/>
                        <a:pt x="4705" y="0"/>
                        <a:pt x="10503" y="0"/>
                      </a:cubicBezTo>
                      <a:lnTo>
                        <a:pt x="483116" y="0"/>
                      </a:lnTo>
                      <a:cubicBezTo>
                        <a:pt x="488913" y="0"/>
                        <a:pt x="493618" y="4705"/>
                        <a:pt x="493618" y="10503"/>
                      </a:cubicBezTo>
                      <a:cubicBezTo>
                        <a:pt x="493618" y="16300"/>
                        <a:pt x="488913" y="21005"/>
                        <a:pt x="483116" y="21005"/>
                      </a:cubicBezTo>
                      <a:close/>
                    </a:path>
                  </a:pathLst>
                </a:custGeom>
                <a:solidFill>
                  <a:srgbClr val="E6E6E6"/>
                </a:solidFill>
                <a:ln w="5239" cap="flat">
                  <a:noFill/>
                  <a:prstDash val="solid"/>
                  <a:miter/>
                </a:ln>
              </p:spPr>
              <p:txBody>
                <a:bodyPr rtlCol="1" anchor="ctr"/>
                <a:lstStyle/>
                <a:p>
                  <a:endParaRPr lang="ar-SA"/>
                </a:p>
              </p:txBody>
            </p:sp>
            <p:sp>
              <p:nvSpPr>
                <p:cNvPr id="307" name="شكل حر: شكل 306">
                  <a:extLst>
                    <a:ext uri="{FF2B5EF4-FFF2-40B4-BE49-F238E27FC236}">
                      <a16:creationId xmlns:a16="http://schemas.microsoft.com/office/drawing/2014/main" id="{1FDEA59A-8887-49E4-9040-619FFCA228DA}"/>
                    </a:ext>
                  </a:extLst>
                </p:cNvPr>
                <p:cNvSpPr/>
                <p:nvPr/>
              </p:nvSpPr>
              <p:spPr>
                <a:xfrm>
                  <a:off x="5334105" y="2836954"/>
                  <a:ext cx="493618" cy="21005"/>
                </a:xfrm>
                <a:custGeom>
                  <a:avLst/>
                  <a:gdLst>
                    <a:gd name="connsiteX0" fmla="*/ 483116 w 493618"/>
                    <a:gd name="connsiteY0" fmla="*/ 21005 h 21005"/>
                    <a:gd name="connsiteX1" fmla="*/ 10503 w 493618"/>
                    <a:gd name="connsiteY1" fmla="*/ 21005 h 21005"/>
                    <a:gd name="connsiteX2" fmla="*/ 0 w 493618"/>
                    <a:gd name="connsiteY2" fmla="*/ 10503 h 21005"/>
                    <a:gd name="connsiteX3" fmla="*/ 10503 w 493618"/>
                    <a:gd name="connsiteY3" fmla="*/ 0 h 21005"/>
                    <a:gd name="connsiteX4" fmla="*/ 483116 w 493618"/>
                    <a:gd name="connsiteY4" fmla="*/ 0 h 21005"/>
                    <a:gd name="connsiteX5" fmla="*/ 493618 w 493618"/>
                    <a:gd name="connsiteY5" fmla="*/ 10503 h 21005"/>
                    <a:gd name="connsiteX6" fmla="*/ 483116 w 493618"/>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618" h="21005">
                      <a:moveTo>
                        <a:pt x="483116" y="21005"/>
                      </a:moveTo>
                      <a:lnTo>
                        <a:pt x="10503" y="21005"/>
                      </a:lnTo>
                      <a:cubicBezTo>
                        <a:pt x="4705" y="21005"/>
                        <a:pt x="0" y="16300"/>
                        <a:pt x="0" y="10503"/>
                      </a:cubicBezTo>
                      <a:cubicBezTo>
                        <a:pt x="0" y="4705"/>
                        <a:pt x="4705" y="0"/>
                        <a:pt x="10503" y="0"/>
                      </a:cubicBezTo>
                      <a:lnTo>
                        <a:pt x="483116" y="0"/>
                      </a:lnTo>
                      <a:cubicBezTo>
                        <a:pt x="488913" y="0"/>
                        <a:pt x="493618" y="4705"/>
                        <a:pt x="493618" y="10503"/>
                      </a:cubicBezTo>
                      <a:cubicBezTo>
                        <a:pt x="493618" y="16300"/>
                        <a:pt x="488913" y="21005"/>
                        <a:pt x="483116" y="21005"/>
                      </a:cubicBezTo>
                      <a:close/>
                    </a:path>
                  </a:pathLst>
                </a:custGeom>
                <a:solidFill>
                  <a:srgbClr val="E6E6E6"/>
                </a:solidFill>
                <a:ln w="5239" cap="flat">
                  <a:noFill/>
                  <a:prstDash val="solid"/>
                  <a:miter/>
                </a:ln>
              </p:spPr>
              <p:txBody>
                <a:bodyPr rtlCol="1" anchor="ctr"/>
                <a:lstStyle/>
                <a:p>
                  <a:endParaRPr lang="ar-SA"/>
                </a:p>
              </p:txBody>
            </p:sp>
            <p:sp>
              <p:nvSpPr>
                <p:cNvPr id="308" name="شكل حر: شكل 307">
                  <a:extLst>
                    <a:ext uri="{FF2B5EF4-FFF2-40B4-BE49-F238E27FC236}">
                      <a16:creationId xmlns:a16="http://schemas.microsoft.com/office/drawing/2014/main" id="{B26F60FA-7661-4D69-8114-DAE368340228}"/>
                    </a:ext>
                  </a:extLst>
                </p:cNvPr>
                <p:cNvSpPr/>
                <p:nvPr/>
              </p:nvSpPr>
              <p:spPr>
                <a:xfrm>
                  <a:off x="5334105" y="2913098"/>
                  <a:ext cx="493618" cy="21005"/>
                </a:xfrm>
                <a:custGeom>
                  <a:avLst/>
                  <a:gdLst>
                    <a:gd name="connsiteX0" fmla="*/ 483116 w 493618"/>
                    <a:gd name="connsiteY0" fmla="*/ 21005 h 21005"/>
                    <a:gd name="connsiteX1" fmla="*/ 10503 w 493618"/>
                    <a:gd name="connsiteY1" fmla="*/ 21005 h 21005"/>
                    <a:gd name="connsiteX2" fmla="*/ 0 w 493618"/>
                    <a:gd name="connsiteY2" fmla="*/ 10503 h 21005"/>
                    <a:gd name="connsiteX3" fmla="*/ 10503 w 493618"/>
                    <a:gd name="connsiteY3" fmla="*/ 0 h 21005"/>
                    <a:gd name="connsiteX4" fmla="*/ 483116 w 493618"/>
                    <a:gd name="connsiteY4" fmla="*/ 0 h 21005"/>
                    <a:gd name="connsiteX5" fmla="*/ 493618 w 493618"/>
                    <a:gd name="connsiteY5" fmla="*/ 10503 h 21005"/>
                    <a:gd name="connsiteX6" fmla="*/ 483116 w 493618"/>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618" h="21005">
                      <a:moveTo>
                        <a:pt x="483116" y="21005"/>
                      </a:moveTo>
                      <a:lnTo>
                        <a:pt x="10503" y="21005"/>
                      </a:lnTo>
                      <a:cubicBezTo>
                        <a:pt x="4705" y="21005"/>
                        <a:pt x="0" y="16300"/>
                        <a:pt x="0" y="10503"/>
                      </a:cubicBezTo>
                      <a:cubicBezTo>
                        <a:pt x="0" y="4705"/>
                        <a:pt x="4705" y="0"/>
                        <a:pt x="10503" y="0"/>
                      </a:cubicBezTo>
                      <a:lnTo>
                        <a:pt x="483116" y="0"/>
                      </a:lnTo>
                      <a:cubicBezTo>
                        <a:pt x="488913" y="0"/>
                        <a:pt x="493618" y="4705"/>
                        <a:pt x="493618" y="10503"/>
                      </a:cubicBezTo>
                      <a:cubicBezTo>
                        <a:pt x="493618" y="16300"/>
                        <a:pt x="488913" y="21005"/>
                        <a:pt x="483116" y="21005"/>
                      </a:cubicBezTo>
                      <a:close/>
                    </a:path>
                  </a:pathLst>
                </a:custGeom>
                <a:solidFill>
                  <a:srgbClr val="E6E6E6"/>
                </a:solidFill>
                <a:ln w="5239" cap="flat">
                  <a:noFill/>
                  <a:prstDash val="solid"/>
                  <a:miter/>
                </a:ln>
              </p:spPr>
              <p:txBody>
                <a:bodyPr rtlCol="1" anchor="ctr"/>
                <a:lstStyle/>
                <a:p>
                  <a:endParaRPr lang="ar-SA"/>
                </a:p>
              </p:txBody>
            </p:sp>
            <p:sp>
              <p:nvSpPr>
                <p:cNvPr id="309" name="شكل حر: شكل 308">
                  <a:extLst>
                    <a:ext uri="{FF2B5EF4-FFF2-40B4-BE49-F238E27FC236}">
                      <a16:creationId xmlns:a16="http://schemas.microsoft.com/office/drawing/2014/main" id="{6982FC11-6A53-4006-9FDF-4EDD7DBF6A32}"/>
                    </a:ext>
                  </a:extLst>
                </p:cNvPr>
                <p:cNvSpPr/>
                <p:nvPr/>
              </p:nvSpPr>
              <p:spPr>
                <a:xfrm>
                  <a:off x="5334105" y="2989241"/>
                  <a:ext cx="493618" cy="21005"/>
                </a:xfrm>
                <a:custGeom>
                  <a:avLst/>
                  <a:gdLst>
                    <a:gd name="connsiteX0" fmla="*/ 483116 w 493618"/>
                    <a:gd name="connsiteY0" fmla="*/ 21005 h 21005"/>
                    <a:gd name="connsiteX1" fmla="*/ 10503 w 493618"/>
                    <a:gd name="connsiteY1" fmla="*/ 21005 h 21005"/>
                    <a:gd name="connsiteX2" fmla="*/ 0 w 493618"/>
                    <a:gd name="connsiteY2" fmla="*/ 10503 h 21005"/>
                    <a:gd name="connsiteX3" fmla="*/ 10503 w 493618"/>
                    <a:gd name="connsiteY3" fmla="*/ 0 h 21005"/>
                    <a:gd name="connsiteX4" fmla="*/ 483116 w 493618"/>
                    <a:gd name="connsiteY4" fmla="*/ 0 h 21005"/>
                    <a:gd name="connsiteX5" fmla="*/ 493618 w 493618"/>
                    <a:gd name="connsiteY5" fmla="*/ 10503 h 21005"/>
                    <a:gd name="connsiteX6" fmla="*/ 483116 w 493618"/>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618" h="21005">
                      <a:moveTo>
                        <a:pt x="483116" y="21005"/>
                      </a:moveTo>
                      <a:lnTo>
                        <a:pt x="10503" y="21005"/>
                      </a:lnTo>
                      <a:cubicBezTo>
                        <a:pt x="4705" y="21005"/>
                        <a:pt x="0" y="16300"/>
                        <a:pt x="0" y="10503"/>
                      </a:cubicBezTo>
                      <a:cubicBezTo>
                        <a:pt x="0" y="4705"/>
                        <a:pt x="4705" y="0"/>
                        <a:pt x="10503" y="0"/>
                      </a:cubicBezTo>
                      <a:lnTo>
                        <a:pt x="483116" y="0"/>
                      </a:lnTo>
                      <a:cubicBezTo>
                        <a:pt x="488913" y="0"/>
                        <a:pt x="493618" y="4705"/>
                        <a:pt x="493618" y="10503"/>
                      </a:cubicBezTo>
                      <a:cubicBezTo>
                        <a:pt x="493618" y="16300"/>
                        <a:pt x="488913" y="21005"/>
                        <a:pt x="483116" y="21005"/>
                      </a:cubicBezTo>
                      <a:close/>
                    </a:path>
                  </a:pathLst>
                </a:custGeom>
                <a:solidFill>
                  <a:srgbClr val="E6E6E6"/>
                </a:solidFill>
                <a:ln w="5239" cap="flat">
                  <a:noFill/>
                  <a:prstDash val="solid"/>
                  <a:miter/>
                </a:ln>
              </p:spPr>
              <p:txBody>
                <a:bodyPr rtlCol="1" anchor="ctr"/>
                <a:lstStyle/>
                <a:p>
                  <a:endParaRPr lang="ar-SA"/>
                </a:p>
              </p:txBody>
            </p:sp>
          </p:grpSp>
          <p:grpSp>
            <p:nvGrpSpPr>
              <p:cNvPr id="286" name="رسم 2" descr="كتاب مفتوح">
                <a:extLst>
                  <a:ext uri="{FF2B5EF4-FFF2-40B4-BE49-F238E27FC236}">
                    <a16:creationId xmlns:a16="http://schemas.microsoft.com/office/drawing/2014/main" id="{24A214F8-8817-4481-A338-F06CCA609450}"/>
                  </a:ext>
                </a:extLst>
              </p:cNvPr>
              <p:cNvGrpSpPr/>
              <p:nvPr/>
            </p:nvGrpSpPr>
            <p:grpSpPr>
              <a:xfrm>
                <a:off x="6176934" y="2159535"/>
                <a:ext cx="506746" cy="850711"/>
                <a:chOff x="6176934" y="2159535"/>
                <a:chExt cx="506746" cy="850711"/>
              </a:xfrm>
              <a:solidFill>
                <a:srgbClr val="E6E6E6"/>
              </a:solidFill>
            </p:grpSpPr>
            <p:sp>
              <p:nvSpPr>
                <p:cNvPr id="288" name="شكل حر: شكل 287">
                  <a:extLst>
                    <a:ext uri="{FF2B5EF4-FFF2-40B4-BE49-F238E27FC236}">
                      <a16:creationId xmlns:a16="http://schemas.microsoft.com/office/drawing/2014/main" id="{BE92D42A-71C9-4CF2-80A9-9E3231F6565B}"/>
                    </a:ext>
                  </a:extLst>
                </p:cNvPr>
                <p:cNvSpPr/>
                <p:nvPr/>
              </p:nvSpPr>
              <p:spPr>
                <a:xfrm>
                  <a:off x="6187437" y="2159535"/>
                  <a:ext cx="496244" cy="89278"/>
                </a:xfrm>
                <a:custGeom>
                  <a:avLst/>
                  <a:gdLst>
                    <a:gd name="connsiteX0" fmla="*/ 10490 w 496244"/>
                    <a:gd name="connsiteY0" fmla="*/ 89279 h 89278"/>
                    <a:gd name="connsiteX1" fmla="*/ 108 w 496244"/>
                    <a:gd name="connsiteY1" fmla="*/ 80268 h 89278"/>
                    <a:gd name="connsiteX2" fmla="*/ 9009 w 496244"/>
                    <a:gd name="connsiteY2" fmla="*/ 68379 h 89278"/>
                    <a:gd name="connsiteX3" fmla="*/ 484248 w 496244"/>
                    <a:gd name="connsiteY3" fmla="*/ 113 h 89278"/>
                    <a:gd name="connsiteX4" fmla="*/ 496137 w 496244"/>
                    <a:gd name="connsiteY4" fmla="*/ 9013 h 89278"/>
                    <a:gd name="connsiteX5" fmla="*/ 487236 w 496244"/>
                    <a:gd name="connsiteY5" fmla="*/ 20902 h 89278"/>
                    <a:gd name="connsiteX6" fmla="*/ 11997 w 496244"/>
                    <a:gd name="connsiteY6" fmla="*/ 89169 h 89278"/>
                    <a:gd name="connsiteX7" fmla="*/ 10490 w 496244"/>
                    <a:gd name="connsiteY7" fmla="*/ 89279 h 8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4" h="89278">
                      <a:moveTo>
                        <a:pt x="10490" y="89279"/>
                      </a:moveTo>
                      <a:cubicBezTo>
                        <a:pt x="5349" y="89279"/>
                        <a:pt x="859" y="85503"/>
                        <a:pt x="108" y="80268"/>
                      </a:cubicBezTo>
                      <a:cubicBezTo>
                        <a:pt x="-716" y="74528"/>
                        <a:pt x="3269" y="69203"/>
                        <a:pt x="9009" y="68379"/>
                      </a:cubicBezTo>
                      <a:lnTo>
                        <a:pt x="484248" y="113"/>
                      </a:lnTo>
                      <a:cubicBezTo>
                        <a:pt x="490003" y="-733"/>
                        <a:pt x="495312" y="3274"/>
                        <a:pt x="496137" y="9013"/>
                      </a:cubicBezTo>
                      <a:cubicBezTo>
                        <a:pt x="496961" y="14753"/>
                        <a:pt x="492975" y="20078"/>
                        <a:pt x="487236" y="20902"/>
                      </a:cubicBezTo>
                      <a:lnTo>
                        <a:pt x="11997" y="89169"/>
                      </a:lnTo>
                      <a:cubicBezTo>
                        <a:pt x="11487" y="89248"/>
                        <a:pt x="10983" y="89279"/>
                        <a:pt x="10490" y="89279"/>
                      </a:cubicBezTo>
                      <a:close/>
                    </a:path>
                  </a:pathLst>
                </a:custGeom>
                <a:solidFill>
                  <a:srgbClr val="E6E6E6"/>
                </a:solidFill>
                <a:ln w="5239" cap="flat">
                  <a:noFill/>
                  <a:prstDash val="solid"/>
                  <a:miter/>
                </a:ln>
              </p:spPr>
              <p:txBody>
                <a:bodyPr rtlCol="1" anchor="ctr"/>
                <a:lstStyle/>
                <a:p>
                  <a:endParaRPr lang="ar-SA"/>
                </a:p>
              </p:txBody>
            </p:sp>
            <p:sp>
              <p:nvSpPr>
                <p:cNvPr id="289" name="شكل حر: شكل 288">
                  <a:extLst>
                    <a:ext uri="{FF2B5EF4-FFF2-40B4-BE49-F238E27FC236}">
                      <a16:creationId xmlns:a16="http://schemas.microsoft.com/office/drawing/2014/main" id="{D092249E-06F6-46EC-AB4F-92BC08065941}"/>
                    </a:ext>
                  </a:extLst>
                </p:cNvPr>
                <p:cNvSpPr/>
                <p:nvPr/>
              </p:nvSpPr>
              <p:spPr>
                <a:xfrm>
                  <a:off x="6186383" y="2236204"/>
                  <a:ext cx="496247" cy="88752"/>
                </a:xfrm>
                <a:custGeom>
                  <a:avLst/>
                  <a:gdLst>
                    <a:gd name="connsiteX0" fmla="*/ 10494 w 496247"/>
                    <a:gd name="connsiteY0" fmla="*/ 88752 h 88752"/>
                    <a:gd name="connsiteX1" fmla="*/ 107 w 496247"/>
                    <a:gd name="connsiteY1" fmla="*/ 79731 h 88752"/>
                    <a:gd name="connsiteX2" fmla="*/ 9023 w 496247"/>
                    <a:gd name="connsiteY2" fmla="*/ 67853 h 88752"/>
                    <a:gd name="connsiteX3" fmla="*/ 484262 w 496247"/>
                    <a:gd name="connsiteY3" fmla="*/ 111 h 88752"/>
                    <a:gd name="connsiteX4" fmla="*/ 496140 w 496247"/>
                    <a:gd name="connsiteY4" fmla="*/ 9028 h 88752"/>
                    <a:gd name="connsiteX5" fmla="*/ 487224 w 496247"/>
                    <a:gd name="connsiteY5" fmla="*/ 20906 h 88752"/>
                    <a:gd name="connsiteX6" fmla="*/ 11985 w 496247"/>
                    <a:gd name="connsiteY6" fmla="*/ 88647 h 88752"/>
                    <a:gd name="connsiteX7" fmla="*/ 10494 w 496247"/>
                    <a:gd name="connsiteY7" fmla="*/ 88752 h 8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7" h="88752">
                      <a:moveTo>
                        <a:pt x="10494" y="88752"/>
                      </a:moveTo>
                      <a:cubicBezTo>
                        <a:pt x="5347" y="88752"/>
                        <a:pt x="858" y="84972"/>
                        <a:pt x="107" y="79731"/>
                      </a:cubicBezTo>
                      <a:cubicBezTo>
                        <a:pt x="-713" y="73991"/>
                        <a:pt x="3278" y="68672"/>
                        <a:pt x="9023" y="67853"/>
                      </a:cubicBezTo>
                      <a:lnTo>
                        <a:pt x="484262" y="111"/>
                      </a:lnTo>
                      <a:cubicBezTo>
                        <a:pt x="490018" y="-729"/>
                        <a:pt x="495321" y="3283"/>
                        <a:pt x="496140" y="9028"/>
                      </a:cubicBezTo>
                      <a:cubicBezTo>
                        <a:pt x="496960" y="14767"/>
                        <a:pt x="492969" y="20087"/>
                        <a:pt x="487224" y="20906"/>
                      </a:cubicBezTo>
                      <a:lnTo>
                        <a:pt x="11985" y="88647"/>
                      </a:lnTo>
                      <a:cubicBezTo>
                        <a:pt x="11486" y="88721"/>
                        <a:pt x="10982" y="88752"/>
                        <a:pt x="10494" y="88752"/>
                      </a:cubicBezTo>
                      <a:close/>
                    </a:path>
                  </a:pathLst>
                </a:custGeom>
                <a:solidFill>
                  <a:srgbClr val="E6E6E6"/>
                </a:solidFill>
                <a:ln w="5239" cap="flat">
                  <a:noFill/>
                  <a:prstDash val="solid"/>
                  <a:miter/>
                </a:ln>
              </p:spPr>
              <p:txBody>
                <a:bodyPr rtlCol="1" anchor="ctr"/>
                <a:lstStyle/>
                <a:p>
                  <a:endParaRPr lang="ar-SA"/>
                </a:p>
              </p:txBody>
            </p:sp>
            <p:sp>
              <p:nvSpPr>
                <p:cNvPr id="290" name="شكل حر: شكل 289">
                  <a:extLst>
                    <a:ext uri="{FF2B5EF4-FFF2-40B4-BE49-F238E27FC236}">
                      <a16:creationId xmlns:a16="http://schemas.microsoft.com/office/drawing/2014/main" id="{BB8F64D5-7E64-4A06-A479-EE5E8B30830A}"/>
                    </a:ext>
                  </a:extLst>
                </p:cNvPr>
                <p:cNvSpPr/>
                <p:nvPr/>
              </p:nvSpPr>
              <p:spPr>
                <a:xfrm>
                  <a:off x="6185334" y="2312868"/>
                  <a:ext cx="496244" cy="88232"/>
                </a:xfrm>
                <a:custGeom>
                  <a:avLst/>
                  <a:gdLst>
                    <a:gd name="connsiteX0" fmla="*/ 10492 w 496244"/>
                    <a:gd name="connsiteY0" fmla="*/ 88232 h 88232"/>
                    <a:gd name="connsiteX1" fmla="*/ 105 w 496244"/>
                    <a:gd name="connsiteY1" fmla="*/ 79195 h 88232"/>
                    <a:gd name="connsiteX2" fmla="*/ 9032 w 496244"/>
                    <a:gd name="connsiteY2" fmla="*/ 67327 h 88232"/>
                    <a:gd name="connsiteX3" fmla="*/ 484271 w 496244"/>
                    <a:gd name="connsiteY3" fmla="*/ 111 h 88232"/>
                    <a:gd name="connsiteX4" fmla="*/ 496139 w 496244"/>
                    <a:gd name="connsiteY4" fmla="*/ 9038 h 88232"/>
                    <a:gd name="connsiteX5" fmla="*/ 487212 w 496244"/>
                    <a:gd name="connsiteY5" fmla="*/ 20906 h 88232"/>
                    <a:gd name="connsiteX6" fmla="*/ 11973 w 496244"/>
                    <a:gd name="connsiteY6" fmla="*/ 88122 h 88232"/>
                    <a:gd name="connsiteX7" fmla="*/ 10492 w 496244"/>
                    <a:gd name="connsiteY7" fmla="*/ 88232 h 8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4" h="88232">
                      <a:moveTo>
                        <a:pt x="10492" y="88232"/>
                      </a:moveTo>
                      <a:cubicBezTo>
                        <a:pt x="5341" y="88232"/>
                        <a:pt x="846" y="84441"/>
                        <a:pt x="105" y="79195"/>
                      </a:cubicBezTo>
                      <a:cubicBezTo>
                        <a:pt x="-709" y="73450"/>
                        <a:pt x="3293" y="68136"/>
                        <a:pt x="9032" y="67327"/>
                      </a:cubicBezTo>
                      <a:lnTo>
                        <a:pt x="484271" y="111"/>
                      </a:lnTo>
                      <a:cubicBezTo>
                        <a:pt x="490021" y="-729"/>
                        <a:pt x="495330" y="3293"/>
                        <a:pt x="496139" y="9038"/>
                      </a:cubicBezTo>
                      <a:cubicBezTo>
                        <a:pt x="496953" y="14783"/>
                        <a:pt x="492951" y="20097"/>
                        <a:pt x="487212" y="20906"/>
                      </a:cubicBezTo>
                      <a:lnTo>
                        <a:pt x="11973" y="88122"/>
                      </a:lnTo>
                      <a:cubicBezTo>
                        <a:pt x="11474" y="88201"/>
                        <a:pt x="10981" y="88232"/>
                        <a:pt x="10492" y="88232"/>
                      </a:cubicBezTo>
                      <a:close/>
                    </a:path>
                  </a:pathLst>
                </a:custGeom>
                <a:solidFill>
                  <a:srgbClr val="E6E6E6"/>
                </a:solidFill>
                <a:ln w="5239" cap="flat">
                  <a:noFill/>
                  <a:prstDash val="solid"/>
                  <a:miter/>
                </a:ln>
              </p:spPr>
              <p:txBody>
                <a:bodyPr rtlCol="1" anchor="ctr"/>
                <a:lstStyle/>
                <a:p>
                  <a:endParaRPr lang="ar-SA"/>
                </a:p>
              </p:txBody>
            </p:sp>
            <p:sp>
              <p:nvSpPr>
                <p:cNvPr id="291" name="شكل حر: شكل 290">
                  <a:extLst>
                    <a:ext uri="{FF2B5EF4-FFF2-40B4-BE49-F238E27FC236}">
                      <a16:creationId xmlns:a16="http://schemas.microsoft.com/office/drawing/2014/main" id="{C6AE0F6E-4AEC-4833-83E1-05ECD58A9DEA}"/>
                    </a:ext>
                  </a:extLst>
                </p:cNvPr>
                <p:cNvSpPr/>
                <p:nvPr/>
              </p:nvSpPr>
              <p:spPr>
                <a:xfrm>
                  <a:off x="6184286" y="2389537"/>
                  <a:ext cx="496249" cy="87705"/>
                </a:xfrm>
                <a:custGeom>
                  <a:avLst/>
                  <a:gdLst>
                    <a:gd name="connsiteX0" fmla="*/ 10490 w 496249"/>
                    <a:gd name="connsiteY0" fmla="*/ 87706 h 87705"/>
                    <a:gd name="connsiteX1" fmla="*/ 103 w 496249"/>
                    <a:gd name="connsiteY1" fmla="*/ 78658 h 87705"/>
                    <a:gd name="connsiteX2" fmla="*/ 9045 w 496249"/>
                    <a:gd name="connsiteY2" fmla="*/ 66801 h 87705"/>
                    <a:gd name="connsiteX3" fmla="*/ 484284 w 496249"/>
                    <a:gd name="connsiteY3" fmla="*/ 110 h 87705"/>
                    <a:gd name="connsiteX4" fmla="*/ 496147 w 496249"/>
                    <a:gd name="connsiteY4" fmla="*/ 9053 h 87705"/>
                    <a:gd name="connsiteX5" fmla="*/ 487204 w 496249"/>
                    <a:gd name="connsiteY5" fmla="*/ 20910 h 87705"/>
                    <a:gd name="connsiteX6" fmla="*/ 11965 w 496249"/>
                    <a:gd name="connsiteY6" fmla="*/ 87601 h 87705"/>
                    <a:gd name="connsiteX7" fmla="*/ 10490 w 496249"/>
                    <a:gd name="connsiteY7" fmla="*/ 87706 h 8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9" h="87705">
                      <a:moveTo>
                        <a:pt x="10490" y="87706"/>
                      </a:moveTo>
                      <a:cubicBezTo>
                        <a:pt x="5338" y="87706"/>
                        <a:pt x="838" y="83909"/>
                        <a:pt x="103" y="78658"/>
                      </a:cubicBezTo>
                      <a:cubicBezTo>
                        <a:pt x="-701" y="72913"/>
                        <a:pt x="3301" y="67604"/>
                        <a:pt x="9045" y="66801"/>
                      </a:cubicBezTo>
                      <a:lnTo>
                        <a:pt x="484284" y="110"/>
                      </a:lnTo>
                      <a:cubicBezTo>
                        <a:pt x="490034" y="-725"/>
                        <a:pt x="495338" y="3302"/>
                        <a:pt x="496147" y="9053"/>
                      </a:cubicBezTo>
                      <a:cubicBezTo>
                        <a:pt x="496950" y="14797"/>
                        <a:pt x="492949" y="20106"/>
                        <a:pt x="487204" y="20910"/>
                      </a:cubicBezTo>
                      <a:lnTo>
                        <a:pt x="11965" y="87601"/>
                      </a:lnTo>
                      <a:cubicBezTo>
                        <a:pt x="11466" y="87674"/>
                        <a:pt x="10973" y="87706"/>
                        <a:pt x="10490" y="87706"/>
                      </a:cubicBezTo>
                      <a:close/>
                    </a:path>
                  </a:pathLst>
                </a:custGeom>
                <a:solidFill>
                  <a:srgbClr val="E6E6E6"/>
                </a:solidFill>
                <a:ln w="5239" cap="flat">
                  <a:noFill/>
                  <a:prstDash val="solid"/>
                  <a:miter/>
                </a:ln>
              </p:spPr>
              <p:txBody>
                <a:bodyPr rtlCol="1" anchor="ctr"/>
                <a:lstStyle/>
                <a:p>
                  <a:endParaRPr lang="ar-SA"/>
                </a:p>
              </p:txBody>
            </p:sp>
            <p:sp>
              <p:nvSpPr>
                <p:cNvPr id="292" name="شكل حر: شكل 291">
                  <a:extLst>
                    <a:ext uri="{FF2B5EF4-FFF2-40B4-BE49-F238E27FC236}">
                      <a16:creationId xmlns:a16="http://schemas.microsoft.com/office/drawing/2014/main" id="{586B38D5-800B-4AF6-8C50-1FD37D5E762C}"/>
                    </a:ext>
                  </a:extLst>
                </p:cNvPr>
                <p:cNvSpPr/>
                <p:nvPr/>
              </p:nvSpPr>
              <p:spPr>
                <a:xfrm>
                  <a:off x="6183237" y="2466207"/>
                  <a:ext cx="496246" cy="87179"/>
                </a:xfrm>
                <a:custGeom>
                  <a:avLst/>
                  <a:gdLst>
                    <a:gd name="connsiteX0" fmla="*/ 10488 w 496246"/>
                    <a:gd name="connsiteY0" fmla="*/ 87179 h 87179"/>
                    <a:gd name="connsiteX1" fmla="*/ 101 w 496246"/>
                    <a:gd name="connsiteY1" fmla="*/ 78121 h 87179"/>
                    <a:gd name="connsiteX2" fmla="*/ 9055 w 496246"/>
                    <a:gd name="connsiteY2" fmla="*/ 66274 h 87179"/>
                    <a:gd name="connsiteX3" fmla="*/ 484294 w 496246"/>
                    <a:gd name="connsiteY3" fmla="*/ 108 h 87179"/>
                    <a:gd name="connsiteX4" fmla="*/ 496146 w 496246"/>
                    <a:gd name="connsiteY4" fmla="*/ 9061 h 87179"/>
                    <a:gd name="connsiteX5" fmla="*/ 487192 w 496246"/>
                    <a:gd name="connsiteY5" fmla="*/ 20908 h 87179"/>
                    <a:gd name="connsiteX6" fmla="*/ 11953 w 496246"/>
                    <a:gd name="connsiteY6" fmla="*/ 87074 h 87179"/>
                    <a:gd name="connsiteX7" fmla="*/ 10488 w 496246"/>
                    <a:gd name="connsiteY7" fmla="*/ 87179 h 87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6" h="87179">
                      <a:moveTo>
                        <a:pt x="10488" y="87179"/>
                      </a:moveTo>
                      <a:cubicBezTo>
                        <a:pt x="5332" y="87179"/>
                        <a:pt x="831" y="83377"/>
                        <a:pt x="101" y="78121"/>
                      </a:cubicBezTo>
                      <a:cubicBezTo>
                        <a:pt x="-697" y="72376"/>
                        <a:pt x="3310" y="67072"/>
                        <a:pt x="9055" y="66274"/>
                      </a:cubicBezTo>
                      <a:lnTo>
                        <a:pt x="484294" y="108"/>
                      </a:lnTo>
                      <a:cubicBezTo>
                        <a:pt x="490044" y="-722"/>
                        <a:pt x="495342" y="3317"/>
                        <a:pt x="496146" y="9061"/>
                      </a:cubicBezTo>
                      <a:cubicBezTo>
                        <a:pt x="496944" y="14806"/>
                        <a:pt x="492937" y="20110"/>
                        <a:pt x="487192" y="20908"/>
                      </a:cubicBezTo>
                      <a:lnTo>
                        <a:pt x="11953" y="87074"/>
                      </a:lnTo>
                      <a:cubicBezTo>
                        <a:pt x="11454" y="87148"/>
                        <a:pt x="10966" y="87179"/>
                        <a:pt x="10488" y="87179"/>
                      </a:cubicBezTo>
                      <a:close/>
                    </a:path>
                  </a:pathLst>
                </a:custGeom>
                <a:solidFill>
                  <a:srgbClr val="E6E6E6"/>
                </a:solidFill>
                <a:ln w="5239" cap="flat">
                  <a:noFill/>
                  <a:prstDash val="solid"/>
                  <a:miter/>
                </a:ln>
              </p:spPr>
              <p:txBody>
                <a:bodyPr rtlCol="1" anchor="ctr"/>
                <a:lstStyle/>
                <a:p>
                  <a:endParaRPr lang="ar-SA"/>
                </a:p>
              </p:txBody>
            </p:sp>
            <p:sp>
              <p:nvSpPr>
                <p:cNvPr id="293" name="شكل حر: شكل 292">
                  <a:extLst>
                    <a:ext uri="{FF2B5EF4-FFF2-40B4-BE49-F238E27FC236}">
                      <a16:creationId xmlns:a16="http://schemas.microsoft.com/office/drawing/2014/main" id="{623B42F3-54C8-4711-8C6A-3B229A331287}"/>
                    </a:ext>
                  </a:extLst>
                </p:cNvPr>
                <p:cNvSpPr/>
                <p:nvPr/>
              </p:nvSpPr>
              <p:spPr>
                <a:xfrm>
                  <a:off x="6182183" y="2542876"/>
                  <a:ext cx="496249" cy="86653"/>
                </a:xfrm>
                <a:custGeom>
                  <a:avLst/>
                  <a:gdLst>
                    <a:gd name="connsiteX0" fmla="*/ 10492 w 496249"/>
                    <a:gd name="connsiteY0" fmla="*/ 86654 h 86653"/>
                    <a:gd name="connsiteX1" fmla="*/ 100 w 496249"/>
                    <a:gd name="connsiteY1" fmla="*/ 77585 h 86653"/>
                    <a:gd name="connsiteX2" fmla="*/ 9069 w 496249"/>
                    <a:gd name="connsiteY2" fmla="*/ 65749 h 86653"/>
                    <a:gd name="connsiteX3" fmla="*/ 484308 w 496249"/>
                    <a:gd name="connsiteY3" fmla="*/ 108 h 86653"/>
                    <a:gd name="connsiteX4" fmla="*/ 496149 w 496249"/>
                    <a:gd name="connsiteY4" fmla="*/ 9077 h 86653"/>
                    <a:gd name="connsiteX5" fmla="*/ 487180 w 496249"/>
                    <a:gd name="connsiteY5" fmla="*/ 20913 h 86653"/>
                    <a:gd name="connsiteX6" fmla="*/ 11941 w 496249"/>
                    <a:gd name="connsiteY6" fmla="*/ 86554 h 86653"/>
                    <a:gd name="connsiteX7" fmla="*/ 10492 w 496249"/>
                    <a:gd name="connsiteY7" fmla="*/ 86654 h 8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9" h="86653">
                      <a:moveTo>
                        <a:pt x="10492" y="86654"/>
                      </a:moveTo>
                      <a:cubicBezTo>
                        <a:pt x="5330" y="86654"/>
                        <a:pt x="830" y="82847"/>
                        <a:pt x="100" y="77585"/>
                      </a:cubicBezTo>
                      <a:cubicBezTo>
                        <a:pt x="-693" y="71840"/>
                        <a:pt x="3319" y="66536"/>
                        <a:pt x="9069" y="65749"/>
                      </a:cubicBezTo>
                      <a:lnTo>
                        <a:pt x="484308" y="108"/>
                      </a:lnTo>
                      <a:cubicBezTo>
                        <a:pt x="490058" y="-722"/>
                        <a:pt x="495357" y="3327"/>
                        <a:pt x="496149" y="9077"/>
                      </a:cubicBezTo>
                      <a:cubicBezTo>
                        <a:pt x="496942" y="14822"/>
                        <a:pt x="492930" y="20126"/>
                        <a:pt x="487180" y="20913"/>
                      </a:cubicBezTo>
                      <a:lnTo>
                        <a:pt x="11941" y="86554"/>
                      </a:lnTo>
                      <a:cubicBezTo>
                        <a:pt x="11453" y="86622"/>
                        <a:pt x="10970" y="86654"/>
                        <a:pt x="10492" y="86654"/>
                      </a:cubicBezTo>
                      <a:close/>
                    </a:path>
                  </a:pathLst>
                </a:custGeom>
                <a:solidFill>
                  <a:srgbClr val="E6E6E6"/>
                </a:solidFill>
                <a:ln w="5239" cap="flat">
                  <a:noFill/>
                  <a:prstDash val="solid"/>
                  <a:miter/>
                </a:ln>
              </p:spPr>
              <p:txBody>
                <a:bodyPr rtlCol="1" anchor="ctr"/>
                <a:lstStyle/>
                <a:p>
                  <a:endParaRPr lang="ar-SA"/>
                </a:p>
              </p:txBody>
            </p:sp>
            <p:sp>
              <p:nvSpPr>
                <p:cNvPr id="294" name="شكل حر: شكل 293">
                  <a:extLst>
                    <a:ext uri="{FF2B5EF4-FFF2-40B4-BE49-F238E27FC236}">
                      <a16:creationId xmlns:a16="http://schemas.microsoft.com/office/drawing/2014/main" id="{16416F5D-26B8-4EBE-822E-5E6AB5237E9A}"/>
                    </a:ext>
                  </a:extLst>
                </p:cNvPr>
                <p:cNvSpPr/>
                <p:nvPr/>
              </p:nvSpPr>
              <p:spPr>
                <a:xfrm>
                  <a:off x="6181134" y="2619540"/>
                  <a:ext cx="496246" cy="86132"/>
                </a:xfrm>
                <a:custGeom>
                  <a:avLst/>
                  <a:gdLst>
                    <a:gd name="connsiteX0" fmla="*/ 10491 w 496246"/>
                    <a:gd name="connsiteY0" fmla="*/ 86133 h 86132"/>
                    <a:gd name="connsiteX1" fmla="*/ 99 w 496246"/>
                    <a:gd name="connsiteY1" fmla="*/ 77053 h 86132"/>
                    <a:gd name="connsiteX2" fmla="*/ 9078 w 496246"/>
                    <a:gd name="connsiteY2" fmla="*/ 65222 h 86132"/>
                    <a:gd name="connsiteX3" fmla="*/ 484317 w 496246"/>
                    <a:gd name="connsiteY3" fmla="*/ 106 h 86132"/>
                    <a:gd name="connsiteX4" fmla="*/ 496148 w 496246"/>
                    <a:gd name="connsiteY4" fmla="*/ 9086 h 86132"/>
                    <a:gd name="connsiteX5" fmla="*/ 487168 w 496246"/>
                    <a:gd name="connsiteY5" fmla="*/ 20917 h 86132"/>
                    <a:gd name="connsiteX6" fmla="*/ 11930 w 496246"/>
                    <a:gd name="connsiteY6" fmla="*/ 86033 h 86132"/>
                    <a:gd name="connsiteX7" fmla="*/ 10491 w 496246"/>
                    <a:gd name="connsiteY7" fmla="*/ 86133 h 8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6" h="86132">
                      <a:moveTo>
                        <a:pt x="10491" y="86133"/>
                      </a:moveTo>
                      <a:cubicBezTo>
                        <a:pt x="5323" y="86133"/>
                        <a:pt x="818" y="82315"/>
                        <a:pt x="99" y="77053"/>
                      </a:cubicBezTo>
                      <a:cubicBezTo>
                        <a:pt x="-689" y="71308"/>
                        <a:pt x="3333" y="66010"/>
                        <a:pt x="9078" y="65222"/>
                      </a:cubicBezTo>
                      <a:lnTo>
                        <a:pt x="484317" y="106"/>
                      </a:lnTo>
                      <a:cubicBezTo>
                        <a:pt x="490067" y="-718"/>
                        <a:pt x="495360" y="3336"/>
                        <a:pt x="496148" y="9086"/>
                      </a:cubicBezTo>
                      <a:cubicBezTo>
                        <a:pt x="496936" y="14831"/>
                        <a:pt x="492913" y="20130"/>
                        <a:pt x="487168" y="20917"/>
                      </a:cubicBezTo>
                      <a:lnTo>
                        <a:pt x="11930" y="86033"/>
                      </a:lnTo>
                      <a:cubicBezTo>
                        <a:pt x="11441" y="86101"/>
                        <a:pt x="10963" y="86133"/>
                        <a:pt x="10491" y="86133"/>
                      </a:cubicBezTo>
                      <a:close/>
                    </a:path>
                  </a:pathLst>
                </a:custGeom>
                <a:solidFill>
                  <a:srgbClr val="E6E6E6"/>
                </a:solidFill>
                <a:ln w="5239" cap="flat">
                  <a:noFill/>
                  <a:prstDash val="solid"/>
                  <a:miter/>
                </a:ln>
              </p:spPr>
              <p:txBody>
                <a:bodyPr rtlCol="1" anchor="ctr"/>
                <a:lstStyle/>
                <a:p>
                  <a:endParaRPr lang="ar-SA"/>
                </a:p>
              </p:txBody>
            </p:sp>
            <p:sp>
              <p:nvSpPr>
                <p:cNvPr id="295" name="شكل حر: شكل 294">
                  <a:extLst>
                    <a:ext uri="{FF2B5EF4-FFF2-40B4-BE49-F238E27FC236}">
                      <a16:creationId xmlns:a16="http://schemas.microsoft.com/office/drawing/2014/main" id="{28BB3528-AA8C-4DBE-B1DD-180235DE1EAF}"/>
                    </a:ext>
                  </a:extLst>
                </p:cNvPr>
                <p:cNvSpPr/>
                <p:nvPr/>
              </p:nvSpPr>
              <p:spPr>
                <a:xfrm>
                  <a:off x="6180085" y="2696210"/>
                  <a:ext cx="496244" cy="85606"/>
                </a:xfrm>
                <a:custGeom>
                  <a:avLst/>
                  <a:gdLst>
                    <a:gd name="connsiteX0" fmla="*/ 10489 w 496244"/>
                    <a:gd name="connsiteY0" fmla="*/ 85606 h 85606"/>
                    <a:gd name="connsiteX1" fmla="*/ 97 w 496244"/>
                    <a:gd name="connsiteY1" fmla="*/ 76516 h 85606"/>
                    <a:gd name="connsiteX2" fmla="*/ 9087 w 496244"/>
                    <a:gd name="connsiteY2" fmla="*/ 64696 h 85606"/>
                    <a:gd name="connsiteX3" fmla="*/ 484326 w 496244"/>
                    <a:gd name="connsiteY3" fmla="*/ 105 h 85606"/>
                    <a:gd name="connsiteX4" fmla="*/ 496147 w 496244"/>
                    <a:gd name="connsiteY4" fmla="*/ 9095 h 85606"/>
                    <a:gd name="connsiteX5" fmla="*/ 487157 w 496244"/>
                    <a:gd name="connsiteY5" fmla="*/ 20916 h 85606"/>
                    <a:gd name="connsiteX6" fmla="*/ 11918 w 496244"/>
                    <a:gd name="connsiteY6" fmla="*/ 85506 h 85606"/>
                    <a:gd name="connsiteX7" fmla="*/ 10489 w 496244"/>
                    <a:gd name="connsiteY7" fmla="*/ 85606 h 85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4" h="85606">
                      <a:moveTo>
                        <a:pt x="10489" y="85606"/>
                      </a:moveTo>
                      <a:cubicBezTo>
                        <a:pt x="5317" y="85606"/>
                        <a:pt x="811" y="81783"/>
                        <a:pt x="97" y="76516"/>
                      </a:cubicBezTo>
                      <a:cubicBezTo>
                        <a:pt x="-685" y="70771"/>
                        <a:pt x="3343" y="65478"/>
                        <a:pt x="9087" y="64696"/>
                      </a:cubicBezTo>
                      <a:lnTo>
                        <a:pt x="484326" y="105"/>
                      </a:lnTo>
                      <a:cubicBezTo>
                        <a:pt x="490071" y="-714"/>
                        <a:pt x="495365" y="3350"/>
                        <a:pt x="496147" y="9095"/>
                      </a:cubicBezTo>
                      <a:cubicBezTo>
                        <a:pt x="496929" y="14840"/>
                        <a:pt x="492902" y="20133"/>
                        <a:pt x="487157" y="20916"/>
                      </a:cubicBezTo>
                      <a:lnTo>
                        <a:pt x="11918" y="85506"/>
                      </a:lnTo>
                      <a:cubicBezTo>
                        <a:pt x="11435" y="85574"/>
                        <a:pt x="10957" y="85606"/>
                        <a:pt x="10489" y="85606"/>
                      </a:cubicBezTo>
                      <a:close/>
                    </a:path>
                  </a:pathLst>
                </a:custGeom>
                <a:solidFill>
                  <a:srgbClr val="E6E6E6"/>
                </a:solidFill>
                <a:ln w="5239" cap="flat">
                  <a:noFill/>
                  <a:prstDash val="solid"/>
                  <a:miter/>
                </a:ln>
              </p:spPr>
              <p:txBody>
                <a:bodyPr rtlCol="1" anchor="ctr"/>
                <a:lstStyle/>
                <a:p>
                  <a:endParaRPr lang="ar-SA"/>
                </a:p>
              </p:txBody>
            </p:sp>
            <p:sp>
              <p:nvSpPr>
                <p:cNvPr id="296" name="شكل حر: شكل 295">
                  <a:extLst>
                    <a:ext uri="{FF2B5EF4-FFF2-40B4-BE49-F238E27FC236}">
                      <a16:creationId xmlns:a16="http://schemas.microsoft.com/office/drawing/2014/main" id="{5ABBFF9D-7731-463B-8361-2828AAC7CBFB}"/>
                    </a:ext>
                  </a:extLst>
                </p:cNvPr>
                <p:cNvSpPr/>
                <p:nvPr/>
              </p:nvSpPr>
              <p:spPr>
                <a:xfrm>
                  <a:off x="6179031" y="2772879"/>
                  <a:ext cx="496246" cy="85080"/>
                </a:xfrm>
                <a:custGeom>
                  <a:avLst/>
                  <a:gdLst>
                    <a:gd name="connsiteX0" fmla="*/ 10493 w 496246"/>
                    <a:gd name="connsiteY0" fmla="*/ 85081 h 85080"/>
                    <a:gd name="connsiteX1" fmla="*/ 96 w 496246"/>
                    <a:gd name="connsiteY1" fmla="*/ 75980 h 85080"/>
                    <a:gd name="connsiteX2" fmla="*/ 9102 w 496246"/>
                    <a:gd name="connsiteY2" fmla="*/ 64170 h 85080"/>
                    <a:gd name="connsiteX3" fmla="*/ 484341 w 496246"/>
                    <a:gd name="connsiteY3" fmla="*/ 105 h 85080"/>
                    <a:gd name="connsiteX4" fmla="*/ 496151 w 496246"/>
                    <a:gd name="connsiteY4" fmla="*/ 9111 h 85080"/>
                    <a:gd name="connsiteX5" fmla="*/ 487145 w 496246"/>
                    <a:gd name="connsiteY5" fmla="*/ 20921 h 85080"/>
                    <a:gd name="connsiteX6" fmla="*/ 11906 w 496246"/>
                    <a:gd name="connsiteY6" fmla="*/ 84986 h 85080"/>
                    <a:gd name="connsiteX7" fmla="*/ 10493 w 496246"/>
                    <a:gd name="connsiteY7" fmla="*/ 85081 h 8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6" h="85080">
                      <a:moveTo>
                        <a:pt x="10493" y="85081"/>
                      </a:moveTo>
                      <a:cubicBezTo>
                        <a:pt x="5316" y="85081"/>
                        <a:pt x="810" y="81253"/>
                        <a:pt x="96" y="75980"/>
                      </a:cubicBezTo>
                      <a:cubicBezTo>
                        <a:pt x="-681" y="70235"/>
                        <a:pt x="3352" y="64947"/>
                        <a:pt x="9102" y="64170"/>
                      </a:cubicBezTo>
                      <a:lnTo>
                        <a:pt x="484341" y="105"/>
                      </a:lnTo>
                      <a:cubicBezTo>
                        <a:pt x="490086" y="-714"/>
                        <a:pt x="495379" y="3361"/>
                        <a:pt x="496151" y="9111"/>
                      </a:cubicBezTo>
                      <a:cubicBezTo>
                        <a:pt x="496928" y="14856"/>
                        <a:pt x="492895" y="20144"/>
                        <a:pt x="487145" y="20921"/>
                      </a:cubicBezTo>
                      <a:lnTo>
                        <a:pt x="11906" y="84986"/>
                      </a:lnTo>
                      <a:cubicBezTo>
                        <a:pt x="11433" y="85049"/>
                        <a:pt x="10955" y="85081"/>
                        <a:pt x="10493" y="85081"/>
                      </a:cubicBezTo>
                      <a:close/>
                    </a:path>
                  </a:pathLst>
                </a:custGeom>
                <a:solidFill>
                  <a:srgbClr val="E6E6E6"/>
                </a:solidFill>
                <a:ln w="5239" cap="flat">
                  <a:noFill/>
                  <a:prstDash val="solid"/>
                  <a:miter/>
                </a:ln>
              </p:spPr>
              <p:txBody>
                <a:bodyPr rtlCol="1" anchor="ctr"/>
                <a:lstStyle/>
                <a:p>
                  <a:endParaRPr lang="ar-SA"/>
                </a:p>
              </p:txBody>
            </p:sp>
            <p:sp>
              <p:nvSpPr>
                <p:cNvPr id="297" name="شكل حر: شكل 296">
                  <a:extLst>
                    <a:ext uri="{FF2B5EF4-FFF2-40B4-BE49-F238E27FC236}">
                      <a16:creationId xmlns:a16="http://schemas.microsoft.com/office/drawing/2014/main" id="{E4F61792-38CA-4E78-9FFE-5BA8F62EE0A2}"/>
                    </a:ext>
                  </a:extLst>
                </p:cNvPr>
                <p:cNvSpPr/>
                <p:nvPr/>
              </p:nvSpPr>
              <p:spPr>
                <a:xfrm>
                  <a:off x="6177983" y="2849549"/>
                  <a:ext cx="496241" cy="84554"/>
                </a:xfrm>
                <a:custGeom>
                  <a:avLst/>
                  <a:gdLst>
                    <a:gd name="connsiteX0" fmla="*/ 10491 w 496241"/>
                    <a:gd name="connsiteY0" fmla="*/ 84554 h 84554"/>
                    <a:gd name="connsiteX1" fmla="*/ 93 w 496241"/>
                    <a:gd name="connsiteY1" fmla="*/ 75443 h 84554"/>
                    <a:gd name="connsiteX2" fmla="*/ 9110 w 496241"/>
                    <a:gd name="connsiteY2" fmla="*/ 63644 h 84554"/>
                    <a:gd name="connsiteX3" fmla="*/ 484349 w 496241"/>
                    <a:gd name="connsiteY3" fmla="*/ 103 h 84554"/>
                    <a:gd name="connsiteX4" fmla="*/ 496148 w 496241"/>
                    <a:gd name="connsiteY4" fmla="*/ 9120 h 84554"/>
                    <a:gd name="connsiteX5" fmla="*/ 487132 w 496241"/>
                    <a:gd name="connsiteY5" fmla="*/ 20919 h 84554"/>
                    <a:gd name="connsiteX6" fmla="*/ 11893 w 496241"/>
                    <a:gd name="connsiteY6" fmla="*/ 84460 h 84554"/>
                    <a:gd name="connsiteX7" fmla="*/ 10491 w 496241"/>
                    <a:gd name="connsiteY7" fmla="*/ 84554 h 8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1" h="84554">
                      <a:moveTo>
                        <a:pt x="10491" y="84554"/>
                      </a:moveTo>
                      <a:cubicBezTo>
                        <a:pt x="5308" y="84554"/>
                        <a:pt x="797" y="80721"/>
                        <a:pt x="93" y="75443"/>
                      </a:cubicBezTo>
                      <a:cubicBezTo>
                        <a:pt x="-673" y="69693"/>
                        <a:pt x="3360" y="64410"/>
                        <a:pt x="9110" y="63644"/>
                      </a:cubicBezTo>
                      <a:lnTo>
                        <a:pt x="484349" y="103"/>
                      </a:lnTo>
                      <a:cubicBezTo>
                        <a:pt x="490094" y="-710"/>
                        <a:pt x="495382" y="3370"/>
                        <a:pt x="496148" y="9120"/>
                      </a:cubicBezTo>
                      <a:cubicBezTo>
                        <a:pt x="496915" y="14870"/>
                        <a:pt x="492882" y="20153"/>
                        <a:pt x="487132" y="20919"/>
                      </a:cubicBezTo>
                      <a:lnTo>
                        <a:pt x="11893" y="84460"/>
                      </a:lnTo>
                      <a:cubicBezTo>
                        <a:pt x="11420" y="84528"/>
                        <a:pt x="10953" y="84554"/>
                        <a:pt x="10491" y="84554"/>
                      </a:cubicBezTo>
                      <a:close/>
                    </a:path>
                  </a:pathLst>
                </a:custGeom>
                <a:solidFill>
                  <a:srgbClr val="E6E6E6"/>
                </a:solidFill>
                <a:ln w="5239" cap="flat">
                  <a:noFill/>
                  <a:prstDash val="solid"/>
                  <a:miter/>
                </a:ln>
              </p:spPr>
              <p:txBody>
                <a:bodyPr rtlCol="1" anchor="ctr"/>
                <a:lstStyle/>
                <a:p>
                  <a:endParaRPr lang="ar-SA"/>
                </a:p>
              </p:txBody>
            </p:sp>
            <p:sp>
              <p:nvSpPr>
                <p:cNvPr id="298" name="شكل حر: شكل 297">
                  <a:extLst>
                    <a:ext uri="{FF2B5EF4-FFF2-40B4-BE49-F238E27FC236}">
                      <a16:creationId xmlns:a16="http://schemas.microsoft.com/office/drawing/2014/main" id="{3538D014-6F4B-41E2-9F4E-6BFDCF91B0FB}"/>
                    </a:ext>
                  </a:extLst>
                </p:cNvPr>
                <p:cNvSpPr/>
                <p:nvPr/>
              </p:nvSpPr>
              <p:spPr>
                <a:xfrm>
                  <a:off x="6176934" y="2926218"/>
                  <a:ext cx="496249" cy="84027"/>
                </a:xfrm>
                <a:custGeom>
                  <a:avLst/>
                  <a:gdLst>
                    <a:gd name="connsiteX0" fmla="*/ 10489 w 496249"/>
                    <a:gd name="connsiteY0" fmla="*/ 84028 h 84027"/>
                    <a:gd name="connsiteX1" fmla="*/ 92 w 496249"/>
                    <a:gd name="connsiteY1" fmla="*/ 74906 h 84027"/>
                    <a:gd name="connsiteX2" fmla="*/ 9124 w 496249"/>
                    <a:gd name="connsiteY2" fmla="*/ 63117 h 84027"/>
                    <a:gd name="connsiteX3" fmla="*/ 484363 w 496249"/>
                    <a:gd name="connsiteY3" fmla="*/ 102 h 84027"/>
                    <a:gd name="connsiteX4" fmla="*/ 496158 w 496249"/>
                    <a:gd name="connsiteY4" fmla="*/ 9134 h 84027"/>
                    <a:gd name="connsiteX5" fmla="*/ 487125 w 496249"/>
                    <a:gd name="connsiteY5" fmla="*/ 20923 h 84027"/>
                    <a:gd name="connsiteX6" fmla="*/ 11886 w 496249"/>
                    <a:gd name="connsiteY6" fmla="*/ 83938 h 84027"/>
                    <a:gd name="connsiteX7" fmla="*/ 10489 w 496249"/>
                    <a:gd name="connsiteY7" fmla="*/ 84028 h 84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9" h="84027">
                      <a:moveTo>
                        <a:pt x="10489" y="84028"/>
                      </a:moveTo>
                      <a:cubicBezTo>
                        <a:pt x="5301" y="84028"/>
                        <a:pt x="791" y="80189"/>
                        <a:pt x="92" y="74906"/>
                      </a:cubicBezTo>
                      <a:cubicBezTo>
                        <a:pt x="-669" y="69156"/>
                        <a:pt x="3374" y="63878"/>
                        <a:pt x="9124" y="63117"/>
                      </a:cubicBezTo>
                      <a:lnTo>
                        <a:pt x="484363" y="102"/>
                      </a:lnTo>
                      <a:cubicBezTo>
                        <a:pt x="490108" y="-707"/>
                        <a:pt x="495396" y="3384"/>
                        <a:pt x="496158" y="9134"/>
                      </a:cubicBezTo>
                      <a:cubicBezTo>
                        <a:pt x="496919" y="14884"/>
                        <a:pt x="492875" y="20162"/>
                        <a:pt x="487125" y="20923"/>
                      </a:cubicBezTo>
                      <a:lnTo>
                        <a:pt x="11886" y="83938"/>
                      </a:lnTo>
                      <a:cubicBezTo>
                        <a:pt x="11414" y="84001"/>
                        <a:pt x="10946" y="84028"/>
                        <a:pt x="10489" y="84028"/>
                      </a:cubicBezTo>
                      <a:close/>
                    </a:path>
                  </a:pathLst>
                </a:custGeom>
                <a:solidFill>
                  <a:srgbClr val="E6E6E6"/>
                </a:solidFill>
                <a:ln w="5239" cap="flat">
                  <a:noFill/>
                  <a:prstDash val="solid"/>
                  <a:miter/>
                </a:ln>
              </p:spPr>
              <p:txBody>
                <a:bodyPr rtlCol="1" anchor="ctr"/>
                <a:lstStyle/>
                <a:p>
                  <a:endParaRPr lang="ar-SA"/>
                </a:p>
              </p:txBody>
            </p:sp>
          </p:grpSp>
          <p:sp>
            <p:nvSpPr>
              <p:cNvPr id="287" name="شكل حر: شكل 286">
                <a:extLst>
                  <a:ext uri="{FF2B5EF4-FFF2-40B4-BE49-F238E27FC236}">
                    <a16:creationId xmlns:a16="http://schemas.microsoft.com/office/drawing/2014/main" id="{2EEADEEB-64B5-446A-9575-D59B62E335C5}"/>
                  </a:ext>
                </a:extLst>
              </p:cNvPr>
              <p:cNvSpPr/>
              <p:nvPr/>
            </p:nvSpPr>
            <p:spPr>
              <a:xfrm>
                <a:off x="5869733" y="2106898"/>
                <a:ext cx="136532" cy="582889"/>
              </a:xfrm>
              <a:custGeom>
                <a:avLst/>
                <a:gdLst>
                  <a:gd name="connsiteX0" fmla="*/ 136533 w 136532"/>
                  <a:gd name="connsiteY0" fmla="*/ 582890 h 582889"/>
                  <a:gd name="connsiteX1" fmla="*/ 68266 w 136532"/>
                  <a:gd name="connsiteY1" fmla="*/ 535628 h 582889"/>
                  <a:gd name="connsiteX2" fmla="*/ 0 w 136532"/>
                  <a:gd name="connsiteY2" fmla="*/ 582890 h 582889"/>
                  <a:gd name="connsiteX3" fmla="*/ 0 w 136532"/>
                  <a:gd name="connsiteY3" fmla="*/ 0 h 582889"/>
                  <a:gd name="connsiteX4" fmla="*/ 136533 w 136532"/>
                  <a:gd name="connsiteY4" fmla="*/ 0 h 582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32" h="582889">
                    <a:moveTo>
                      <a:pt x="136533" y="582890"/>
                    </a:moveTo>
                    <a:lnTo>
                      <a:pt x="68266" y="535628"/>
                    </a:lnTo>
                    <a:lnTo>
                      <a:pt x="0" y="582890"/>
                    </a:lnTo>
                    <a:lnTo>
                      <a:pt x="0" y="0"/>
                    </a:lnTo>
                    <a:lnTo>
                      <a:pt x="136533" y="0"/>
                    </a:lnTo>
                    <a:close/>
                  </a:path>
                </a:pathLst>
              </a:custGeom>
              <a:solidFill>
                <a:srgbClr val="FF7F8D"/>
              </a:solidFill>
              <a:ln w="5239" cap="flat">
                <a:noFill/>
                <a:prstDash val="solid"/>
                <a:miter/>
              </a:ln>
            </p:spPr>
            <p:txBody>
              <a:bodyPr rtlCol="1" anchor="ctr"/>
              <a:lstStyle/>
              <a:p>
                <a:endParaRPr lang="ar-SA"/>
              </a:p>
            </p:txBody>
          </p:sp>
        </p:grpSp>
      </p:grpSp>
      <p:sp>
        <p:nvSpPr>
          <p:cNvPr id="330" name="مربع نص 329">
            <a:extLst>
              <a:ext uri="{FF2B5EF4-FFF2-40B4-BE49-F238E27FC236}">
                <a16:creationId xmlns:a16="http://schemas.microsoft.com/office/drawing/2014/main" id="{CA068C30-7340-45B4-B4F1-E24B7FBCBFC7}"/>
              </a:ext>
            </a:extLst>
          </p:cNvPr>
          <p:cNvSpPr txBox="1"/>
          <p:nvPr/>
        </p:nvSpPr>
        <p:spPr>
          <a:xfrm>
            <a:off x="3408680" y="3029170"/>
            <a:ext cx="3242887" cy="2092881"/>
          </a:xfrm>
          <a:prstGeom prst="rect">
            <a:avLst/>
          </a:prstGeom>
          <a:noFill/>
        </p:spPr>
        <p:txBody>
          <a:bodyPr wrap="square">
            <a:spAutoFit/>
          </a:bodyPr>
          <a:lstStyle/>
          <a:p>
            <a:pPr>
              <a:lnSpc>
                <a:spcPct val="130000"/>
              </a:lnSpc>
            </a:pPr>
            <a:r>
              <a:rPr lang="ar-SA" sz="2000" dirty="0">
                <a:solidFill>
                  <a:srgbClr val="742C62"/>
                </a:solidFill>
              </a:rPr>
              <a:t>يجب أن يتّصف الفرد بالحزم بحيث يرفض التعامل مع أيّ طلبات إذا تعارضت مع أهدافه الرئيسية التي يُريد تحقيقها أو تمنعه من إتمام أعمال أهم لديه</a:t>
            </a:r>
          </a:p>
        </p:txBody>
      </p:sp>
      <p:sp>
        <p:nvSpPr>
          <p:cNvPr id="331" name="مربع نص 330">
            <a:extLst>
              <a:ext uri="{FF2B5EF4-FFF2-40B4-BE49-F238E27FC236}">
                <a16:creationId xmlns:a16="http://schemas.microsoft.com/office/drawing/2014/main" id="{A668A7AD-D360-464C-95CD-05A1817379CF}"/>
              </a:ext>
            </a:extLst>
          </p:cNvPr>
          <p:cNvSpPr txBox="1"/>
          <p:nvPr/>
        </p:nvSpPr>
        <p:spPr>
          <a:xfrm>
            <a:off x="3482339" y="2250284"/>
            <a:ext cx="1887855" cy="732508"/>
          </a:xfrm>
          <a:prstGeom prst="rect">
            <a:avLst/>
          </a:prstGeom>
          <a:noFill/>
        </p:spPr>
        <p:txBody>
          <a:bodyPr wrap="square">
            <a:spAutoFit/>
          </a:bodyPr>
          <a:lstStyle/>
          <a:p>
            <a:pPr algn="ctr">
              <a:lnSpc>
                <a:spcPct val="130000"/>
              </a:lnSpc>
            </a:pPr>
            <a:r>
              <a:rPr lang="ar-SA" sz="3200" dirty="0">
                <a:solidFill>
                  <a:srgbClr val="742C62"/>
                </a:solidFill>
              </a:rPr>
              <a:t>الحزم</a:t>
            </a:r>
          </a:p>
        </p:txBody>
      </p:sp>
      <p:grpSp>
        <p:nvGrpSpPr>
          <p:cNvPr id="31" name="رسم 429" descr="الرنين من ساعة الإنذار">
            <a:extLst>
              <a:ext uri="{FF2B5EF4-FFF2-40B4-BE49-F238E27FC236}">
                <a16:creationId xmlns:a16="http://schemas.microsoft.com/office/drawing/2014/main" id="{F1C1D686-7AB5-4FD3-AA9C-28229F3CD1C1}"/>
              </a:ext>
            </a:extLst>
          </p:cNvPr>
          <p:cNvGrpSpPr/>
          <p:nvPr/>
        </p:nvGrpSpPr>
        <p:grpSpPr>
          <a:xfrm rot="21009951">
            <a:off x="-501019" y="4253365"/>
            <a:ext cx="396706" cy="462075"/>
            <a:chOff x="3015611" y="2451235"/>
            <a:chExt cx="396706" cy="462075"/>
          </a:xfrm>
          <a:solidFill>
            <a:srgbClr val="521E46"/>
          </a:solidFill>
        </p:grpSpPr>
        <p:sp>
          <p:nvSpPr>
            <p:cNvPr id="34" name="شكل حر: شكل 33">
              <a:extLst>
                <a:ext uri="{FF2B5EF4-FFF2-40B4-BE49-F238E27FC236}">
                  <a16:creationId xmlns:a16="http://schemas.microsoft.com/office/drawing/2014/main" id="{7CA9103E-87D8-4391-8642-DF175D20FFA9}"/>
                </a:ext>
              </a:extLst>
            </p:cNvPr>
            <p:cNvSpPr/>
            <p:nvPr/>
          </p:nvSpPr>
          <p:spPr>
            <a:xfrm>
              <a:off x="3056208" y="2451235"/>
              <a:ext cx="317697" cy="462075"/>
            </a:xfrm>
            <a:custGeom>
              <a:avLst/>
              <a:gdLst>
                <a:gd name="connsiteX0" fmla="*/ 254645 w 317697"/>
                <a:gd name="connsiteY0" fmla="*/ 159459 h 462075"/>
                <a:gd name="connsiteX1" fmla="*/ 260677 w 317697"/>
                <a:gd name="connsiteY1" fmla="*/ 143243 h 462075"/>
                <a:gd name="connsiteX2" fmla="*/ 260391 w 317697"/>
                <a:gd name="connsiteY2" fmla="*/ 141626 h 462075"/>
                <a:gd name="connsiteX3" fmla="*/ 302567 w 317697"/>
                <a:gd name="connsiteY3" fmla="*/ 163792 h 462075"/>
                <a:gd name="connsiteX4" fmla="*/ 306068 w 317697"/>
                <a:gd name="connsiteY4" fmla="*/ 162872 h 462075"/>
                <a:gd name="connsiteX5" fmla="*/ 281041 w 317697"/>
                <a:gd name="connsiteY5" fmla="*/ 86537 h 462075"/>
                <a:gd name="connsiteX6" fmla="*/ 285007 w 317697"/>
                <a:gd name="connsiteY6" fmla="*/ 72108 h 462075"/>
                <a:gd name="connsiteX7" fmla="*/ 272458 w 317697"/>
                <a:gd name="connsiteY7" fmla="*/ 62170 h 462075"/>
                <a:gd name="connsiteX8" fmla="*/ 270244 w 317697"/>
                <a:gd name="connsiteY8" fmla="*/ 62757 h 462075"/>
                <a:gd name="connsiteX9" fmla="*/ 265159 w 317697"/>
                <a:gd name="connsiteY9" fmla="*/ 73220 h 462075"/>
                <a:gd name="connsiteX10" fmla="*/ 257793 w 317697"/>
                <a:gd name="connsiteY10" fmla="*/ 72627 h 462075"/>
                <a:gd name="connsiteX11" fmla="*/ 220132 w 317697"/>
                <a:gd name="connsiteY11" fmla="*/ 9858 h 462075"/>
                <a:gd name="connsiteX12" fmla="*/ 165923 w 317697"/>
                <a:gd name="connsiteY12" fmla="*/ 369 h 462075"/>
                <a:gd name="connsiteX13" fmla="*/ 116697 w 317697"/>
                <a:gd name="connsiteY13" fmla="*/ 5113 h 462075"/>
                <a:gd name="connsiteX14" fmla="*/ 74174 w 317697"/>
                <a:gd name="connsiteY14" fmla="*/ 65779 h 462075"/>
                <a:gd name="connsiteX15" fmla="*/ 65298 w 317697"/>
                <a:gd name="connsiteY15" fmla="*/ 66207 h 462075"/>
                <a:gd name="connsiteX16" fmla="*/ 61217 w 317697"/>
                <a:gd name="connsiteY16" fmla="*/ 55781 h 462075"/>
                <a:gd name="connsiteX17" fmla="*/ 59253 w 317697"/>
                <a:gd name="connsiteY17" fmla="*/ 54656 h 462075"/>
                <a:gd name="connsiteX18" fmla="*/ 45625 w 317697"/>
                <a:gd name="connsiteY18" fmla="*/ 63660 h 462075"/>
                <a:gd name="connsiteX19" fmla="*/ 48436 w 317697"/>
                <a:gd name="connsiteY19" fmla="*/ 78278 h 462075"/>
                <a:gd name="connsiteX20" fmla="*/ 18323 w 317697"/>
                <a:gd name="connsiteY20" fmla="*/ 152965 h 462075"/>
                <a:gd name="connsiteX21" fmla="*/ 21215 w 317697"/>
                <a:gd name="connsiteY21" fmla="*/ 154141 h 462075"/>
                <a:gd name="connsiteX22" fmla="*/ 60139 w 317697"/>
                <a:gd name="connsiteY22" fmla="*/ 137269 h 462075"/>
                <a:gd name="connsiteX23" fmla="*/ 63404 w 317697"/>
                <a:gd name="connsiteY23" fmla="*/ 149457 h 462075"/>
                <a:gd name="connsiteX24" fmla="*/ 66144 w 317697"/>
                <a:gd name="connsiteY24" fmla="*/ 157275 h 462075"/>
                <a:gd name="connsiteX25" fmla="*/ 49440 w 317697"/>
                <a:gd name="connsiteY25" fmla="*/ 402048 h 462075"/>
                <a:gd name="connsiteX26" fmla="*/ 49487 w 317697"/>
                <a:gd name="connsiteY26" fmla="*/ 402001 h 462075"/>
                <a:gd name="connsiteX27" fmla="*/ 44324 w 317697"/>
                <a:gd name="connsiteY27" fmla="*/ 411056 h 462075"/>
                <a:gd name="connsiteX28" fmla="*/ 27324 w 317697"/>
                <a:gd name="connsiteY28" fmla="*/ 440582 h 462075"/>
                <a:gd name="connsiteX29" fmla="*/ 37174 w 317697"/>
                <a:gd name="connsiteY29" fmla="*/ 453966 h 462075"/>
                <a:gd name="connsiteX30" fmla="*/ 54511 w 317697"/>
                <a:gd name="connsiteY30" fmla="*/ 441970 h 462075"/>
                <a:gd name="connsiteX31" fmla="*/ 69207 w 317697"/>
                <a:gd name="connsiteY31" fmla="*/ 418011 h 462075"/>
                <a:gd name="connsiteX32" fmla="*/ 239060 w 317697"/>
                <a:gd name="connsiteY32" fmla="*/ 424026 h 462075"/>
                <a:gd name="connsiteX33" fmla="*/ 249934 w 317697"/>
                <a:gd name="connsiteY33" fmla="*/ 445367 h 462075"/>
                <a:gd name="connsiteX34" fmla="*/ 266089 w 317697"/>
                <a:gd name="connsiteY34" fmla="*/ 461606 h 462075"/>
                <a:gd name="connsiteX35" fmla="*/ 279268 w 317697"/>
                <a:gd name="connsiteY35" fmla="*/ 451756 h 462075"/>
                <a:gd name="connsiteX36" fmla="*/ 270871 w 317697"/>
                <a:gd name="connsiteY36" fmla="*/ 429761 h 462075"/>
                <a:gd name="connsiteX37" fmla="*/ 264923 w 317697"/>
                <a:gd name="connsiteY37" fmla="*/ 420080 h 462075"/>
                <a:gd name="connsiteX38" fmla="*/ 259869 w 317697"/>
                <a:gd name="connsiteY38" fmla="*/ 409529 h 462075"/>
                <a:gd name="connsiteX39" fmla="*/ 254645 w 317697"/>
                <a:gd name="connsiteY39" fmla="*/ 159459 h 462075"/>
                <a:gd name="connsiteX40" fmla="*/ 257166 w 317697"/>
                <a:gd name="connsiteY40" fmla="*/ 141201 h 462075"/>
                <a:gd name="connsiteX41" fmla="*/ 252320 w 317697"/>
                <a:gd name="connsiteY41" fmla="*/ 152335 h 462075"/>
                <a:gd name="connsiteX42" fmla="*/ 250672 w 317697"/>
                <a:gd name="connsiteY42" fmla="*/ 156557 h 462075"/>
                <a:gd name="connsiteX43" fmla="*/ 240654 w 317697"/>
                <a:gd name="connsiteY43" fmla="*/ 150010 h 462075"/>
                <a:gd name="connsiteX44" fmla="*/ 246723 w 317697"/>
                <a:gd name="connsiteY44" fmla="*/ 134708 h 462075"/>
                <a:gd name="connsiteX45" fmla="*/ 258399 w 317697"/>
                <a:gd name="connsiteY45" fmla="*/ 140534 h 462075"/>
                <a:gd name="connsiteX46" fmla="*/ 257166 w 317697"/>
                <a:gd name="connsiteY46" fmla="*/ 141201 h 462075"/>
                <a:gd name="connsiteX47" fmla="*/ 160113 w 317697"/>
                <a:gd name="connsiteY47" fmla="*/ 85944 h 462075"/>
                <a:gd name="connsiteX48" fmla="*/ 169434 w 317697"/>
                <a:gd name="connsiteY48" fmla="*/ 85647 h 462075"/>
                <a:gd name="connsiteX49" fmla="*/ 179243 w 317697"/>
                <a:gd name="connsiteY49" fmla="*/ 89913 h 462075"/>
                <a:gd name="connsiteX50" fmla="*/ 179334 w 317697"/>
                <a:gd name="connsiteY50" fmla="*/ 90122 h 462075"/>
                <a:gd name="connsiteX51" fmla="*/ 179297 w 317697"/>
                <a:gd name="connsiteY51" fmla="*/ 90311 h 462075"/>
                <a:gd name="connsiteX52" fmla="*/ 177478 w 317697"/>
                <a:gd name="connsiteY52" fmla="*/ 92084 h 462075"/>
                <a:gd name="connsiteX53" fmla="*/ 158395 w 317697"/>
                <a:gd name="connsiteY53" fmla="*/ 93876 h 462075"/>
                <a:gd name="connsiteX54" fmla="*/ 150610 w 317697"/>
                <a:gd name="connsiteY54" fmla="*/ 90429 h 462075"/>
                <a:gd name="connsiteX55" fmla="*/ 160113 w 317697"/>
                <a:gd name="connsiteY55" fmla="*/ 85944 h 462075"/>
                <a:gd name="connsiteX56" fmla="*/ 167085 w 317697"/>
                <a:gd name="connsiteY56" fmla="*/ 127689 h 462075"/>
                <a:gd name="connsiteX57" fmla="*/ 166378 w 317697"/>
                <a:gd name="connsiteY57" fmla="*/ 114108 h 462075"/>
                <a:gd name="connsiteX58" fmla="*/ 166330 w 317697"/>
                <a:gd name="connsiteY58" fmla="*/ 105296 h 462075"/>
                <a:gd name="connsiteX59" fmla="*/ 166101 w 317697"/>
                <a:gd name="connsiteY59" fmla="*/ 100023 h 462075"/>
                <a:gd name="connsiteX60" fmla="*/ 183931 w 317697"/>
                <a:gd name="connsiteY60" fmla="*/ 87669 h 462075"/>
                <a:gd name="connsiteX61" fmla="*/ 180376 w 317697"/>
                <a:gd name="connsiteY61" fmla="*/ 83959 h 462075"/>
                <a:gd name="connsiteX62" fmla="*/ 169805 w 317697"/>
                <a:gd name="connsiteY62" fmla="*/ 80438 h 462075"/>
                <a:gd name="connsiteX63" fmla="*/ 157104 w 317697"/>
                <a:gd name="connsiteY63" fmla="*/ 81088 h 462075"/>
                <a:gd name="connsiteX64" fmla="*/ 147531 w 317697"/>
                <a:gd name="connsiteY64" fmla="*/ 84481 h 462075"/>
                <a:gd name="connsiteX65" fmla="*/ 146085 w 317697"/>
                <a:gd name="connsiteY65" fmla="*/ 92997 h 462075"/>
                <a:gd name="connsiteX66" fmla="*/ 161134 w 317697"/>
                <a:gd name="connsiteY66" fmla="*/ 99622 h 462075"/>
                <a:gd name="connsiteX67" fmla="*/ 161084 w 317697"/>
                <a:gd name="connsiteY67" fmla="*/ 106011 h 462075"/>
                <a:gd name="connsiteX68" fmla="*/ 160794 w 317697"/>
                <a:gd name="connsiteY68" fmla="*/ 115200 h 462075"/>
                <a:gd name="connsiteX69" fmla="*/ 161229 w 317697"/>
                <a:gd name="connsiteY69" fmla="*/ 127490 h 462075"/>
                <a:gd name="connsiteX70" fmla="*/ 89109 w 317697"/>
                <a:gd name="connsiteY70" fmla="*/ 143503 h 462075"/>
                <a:gd name="connsiteX71" fmla="*/ 83869 w 317697"/>
                <a:gd name="connsiteY71" fmla="*/ 127244 h 462075"/>
                <a:gd name="connsiteX72" fmla="*/ 128862 w 317697"/>
                <a:gd name="connsiteY72" fmla="*/ 106395 h 462075"/>
                <a:gd name="connsiteX73" fmla="*/ 126783 w 317697"/>
                <a:gd name="connsiteY73" fmla="*/ 90432 h 462075"/>
                <a:gd name="connsiteX74" fmla="*/ 111053 w 317697"/>
                <a:gd name="connsiteY74" fmla="*/ 78096 h 462075"/>
                <a:gd name="connsiteX75" fmla="*/ 80782 w 317697"/>
                <a:gd name="connsiteY75" fmla="*/ 70281 h 462075"/>
                <a:gd name="connsiteX76" fmla="*/ 97779 w 317697"/>
                <a:gd name="connsiteY76" fmla="*/ 44270 h 462075"/>
                <a:gd name="connsiteX77" fmla="*/ 115380 w 317697"/>
                <a:gd name="connsiteY77" fmla="*/ 14269 h 462075"/>
                <a:gd name="connsiteX78" fmla="*/ 165768 w 317697"/>
                <a:gd name="connsiteY78" fmla="*/ 7186 h 462075"/>
                <a:gd name="connsiteX79" fmla="*/ 194330 w 317697"/>
                <a:gd name="connsiteY79" fmla="*/ 9039 h 462075"/>
                <a:gd name="connsiteX80" fmla="*/ 249244 w 317697"/>
                <a:gd name="connsiteY80" fmla="*/ 76094 h 462075"/>
                <a:gd name="connsiteX81" fmla="*/ 224870 w 317697"/>
                <a:gd name="connsiteY81" fmla="*/ 79383 h 462075"/>
                <a:gd name="connsiteX82" fmla="*/ 197797 w 317697"/>
                <a:gd name="connsiteY82" fmla="*/ 102756 h 462075"/>
                <a:gd name="connsiteX83" fmla="*/ 242352 w 317697"/>
                <a:gd name="connsiteY83" fmla="*/ 132888 h 462075"/>
                <a:gd name="connsiteX84" fmla="*/ 236472 w 317697"/>
                <a:gd name="connsiteY84" fmla="*/ 147590 h 462075"/>
                <a:gd name="connsiteX85" fmla="*/ 167085 w 317697"/>
                <a:gd name="connsiteY85" fmla="*/ 127689 h 462075"/>
                <a:gd name="connsiteX86" fmla="*/ 308872 w 317697"/>
                <a:gd name="connsiteY86" fmla="*/ 135476 h 462075"/>
                <a:gd name="connsiteX87" fmla="*/ 302715 w 317697"/>
                <a:gd name="connsiteY87" fmla="*/ 158283 h 462075"/>
                <a:gd name="connsiteX88" fmla="*/ 248357 w 317697"/>
                <a:gd name="connsiteY88" fmla="*/ 129481 h 462075"/>
                <a:gd name="connsiteX89" fmla="*/ 245126 w 317697"/>
                <a:gd name="connsiteY89" fmla="*/ 128046 h 462075"/>
                <a:gd name="connsiteX90" fmla="*/ 217531 w 317697"/>
                <a:gd name="connsiteY90" fmla="*/ 116882 h 462075"/>
                <a:gd name="connsiteX91" fmla="*/ 207418 w 317697"/>
                <a:gd name="connsiteY91" fmla="*/ 95834 h 462075"/>
                <a:gd name="connsiteX92" fmla="*/ 239856 w 317697"/>
                <a:gd name="connsiteY92" fmla="*/ 81866 h 462075"/>
                <a:gd name="connsiteX93" fmla="*/ 294217 w 317697"/>
                <a:gd name="connsiteY93" fmla="*/ 101762 h 462075"/>
                <a:gd name="connsiteX94" fmla="*/ 308872 w 317697"/>
                <a:gd name="connsiteY94" fmla="*/ 135476 h 462075"/>
                <a:gd name="connsiteX95" fmla="*/ 269223 w 317697"/>
                <a:gd name="connsiteY95" fmla="*/ 78894 h 462075"/>
                <a:gd name="connsiteX96" fmla="*/ 270052 w 317697"/>
                <a:gd name="connsiteY96" fmla="*/ 72637 h 462075"/>
                <a:gd name="connsiteX97" fmla="*/ 272782 w 317697"/>
                <a:gd name="connsiteY97" fmla="*/ 66922 h 462075"/>
                <a:gd name="connsiteX98" fmla="*/ 280741 w 317697"/>
                <a:gd name="connsiteY98" fmla="*/ 73799 h 462075"/>
                <a:gd name="connsiteX99" fmla="*/ 277712 w 317697"/>
                <a:gd name="connsiteY99" fmla="*/ 84879 h 462075"/>
                <a:gd name="connsiteX100" fmla="*/ 268583 w 317697"/>
                <a:gd name="connsiteY100" fmla="*/ 81405 h 462075"/>
                <a:gd name="connsiteX101" fmla="*/ 266723 w 317697"/>
                <a:gd name="connsiteY101" fmla="*/ 80630 h 462075"/>
                <a:gd name="connsiteX102" fmla="*/ 266719 w 317697"/>
                <a:gd name="connsiteY102" fmla="*/ 80303 h 462075"/>
                <a:gd name="connsiteX103" fmla="*/ 269223 w 317697"/>
                <a:gd name="connsiteY103" fmla="*/ 78894 h 462075"/>
                <a:gd name="connsiteX104" fmla="*/ 49720 w 317697"/>
                <a:gd name="connsiteY104" fmla="*/ 65803 h 462075"/>
                <a:gd name="connsiteX105" fmla="*/ 58107 w 317697"/>
                <a:gd name="connsiteY105" fmla="*/ 59390 h 462075"/>
                <a:gd name="connsiteX106" fmla="*/ 60432 w 317697"/>
                <a:gd name="connsiteY106" fmla="*/ 65095 h 462075"/>
                <a:gd name="connsiteX107" fmla="*/ 62707 w 317697"/>
                <a:gd name="connsiteY107" fmla="*/ 73172 h 462075"/>
                <a:gd name="connsiteX108" fmla="*/ 61264 w 317697"/>
                <a:gd name="connsiteY108" fmla="*/ 74156 h 462075"/>
                <a:gd name="connsiteX109" fmla="*/ 51950 w 317697"/>
                <a:gd name="connsiteY109" fmla="*/ 76859 h 462075"/>
                <a:gd name="connsiteX110" fmla="*/ 49720 w 317697"/>
                <a:gd name="connsiteY110" fmla="*/ 65803 h 462075"/>
                <a:gd name="connsiteX111" fmla="*/ 21727 w 317697"/>
                <a:gd name="connsiteY111" fmla="*/ 108612 h 462075"/>
                <a:gd name="connsiteX112" fmla="*/ 34316 w 317697"/>
                <a:gd name="connsiteY112" fmla="*/ 92670 h 462075"/>
                <a:gd name="connsiteX113" fmla="*/ 103498 w 317697"/>
                <a:gd name="connsiteY113" fmla="*/ 80896 h 462075"/>
                <a:gd name="connsiteX114" fmla="*/ 124198 w 317697"/>
                <a:gd name="connsiteY114" fmla="*/ 102948 h 462075"/>
                <a:gd name="connsiteX115" fmla="*/ 81564 w 317697"/>
                <a:gd name="connsiteY115" fmla="*/ 122297 h 462075"/>
                <a:gd name="connsiteX116" fmla="*/ 78231 w 317697"/>
                <a:gd name="connsiteY116" fmla="*/ 123483 h 462075"/>
                <a:gd name="connsiteX117" fmla="*/ 21892 w 317697"/>
                <a:gd name="connsiteY117" fmla="*/ 148453 h 462075"/>
                <a:gd name="connsiteX118" fmla="*/ 21727 w 317697"/>
                <a:gd name="connsiteY118" fmla="*/ 108612 h 462075"/>
                <a:gd name="connsiteX119" fmla="*/ 67714 w 317697"/>
                <a:gd name="connsiteY119" fmla="*/ 147850 h 462075"/>
                <a:gd name="connsiteX120" fmla="*/ 63755 w 317697"/>
                <a:gd name="connsiteY120" fmla="*/ 135604 h 462075"/>
                <a:gd name="connsiteX121" fmla="*/ 79407 w 317697"/>
                <a:gd name="connsiteY121" fmla="*/ 128868 h 462075"/>
                <a:gd name="connsiteX122" fmla="*/ 84748 w 317697"/>
                <a:gd name="connsiteY122" fmla="*/ 145734 h 462075"/>
                <a:gd name="connsiteX123" fmla="*/ 70336 w 317697"/>
                <a:gd name="connsiteY123" fmla="*/ 154367 h 462075"/>
                <a:gd name="connsiteX124" fmla="*/ 67714 w 317697"/>
                <a:gd name="connsiteY124" fmla="*/ 147850 h 462075"/>
                <a:gd name="connsiteX125" fmla="*/ 54437 w 317697"/>
                <a:gd name="connsiteY125" fmla="*/ 432562 h 462075"/>
                <a:gd name="connsiteX126" fmla="*/ 40146 w 317697"/>
                <a:gd name="connsiteY126" fmla="*/ 448123 h 462075"/>
                <a:gd name="connsiteX127" fmla="*/ 33659 w 317697"/>
                <a:gd name="connsiteY127" fmla="*/ 447672 h 462075"/>
                <a:gd name="connsiteX128" fmla="*/ 32867 w 317697"/>
                <a:gd name="connsiteY128" fmla="*/ 439466 h 462075"/>
                <a:gd name="connsiteX129" fmla="*/ 43445 w 317697"/>
                <a:gd name="connsiteY129" fmla="*/ 421650 h 462075"/>
                <a:gd name="connsiteX130" fmla="*/ 55772 w 317697"/>
                <a:gd name="connsiteY130" fmla="*/ 401890 h 462075"/>
                <a:gd name="connsiteX131" fmla="*/ 61942 w 317697"/>
                <a:gd name="connsiteY131" fmla="*/ 395461 h 462075"/>
                <a:gd name="connsiteX132" fmla="*/ 65328 w 317697"/>
                <a:gd name="connsiteY132" fmla="*/ 394591 h 462075"/>
                <a:gd name="connsiteX133" fmla="*/ 69059 w 317697"/>
                <a:gd name="connsiteY133" fmla="*/ 396987 h 462075"/>
                <a:gd name="connsiteX134" fmla="*/ 65244 w 317697"/>
                <a:gd name="connsiteY134" fmla="*/ 414517 h 462075"/>
                <a:gd name="connsiteX135" fmla="*/ 64964 w 317697"/>
                <a:gd name="connsiteY135" fmla="*/ 415015 h 462075"/>
                <a:gd name="connsiteX136" fmla="*/ 54437 w 317697"/>
                <a:gd name="connsiteY136" fmla="*/ 432562 h 462075"/>
                <a:gd name="connsiteX137" fmla="*/ 273115 w 317697"/>
                <a:gd name="connsiteY137" fmla="*/ 445478 h 462075"/>
                <a:gd name="connsiteX138" fmla="*/ 268003 w 317697"/>
                <a:gd name="connsiteY138" fmla="*/ 456720 h 462075"/>
                <a:gd name="connsiteX139" fmla="*/ 254224 w 317697"/>
                <a:gd name="connsiteY139" fmla="*/ 442364 h 462075"/>
                <a:gd name="connsiteX140" fmla="*/ 247913 w 317697"/>
                <a:gd name="connsiteY140" fmla="*/ 429829 h 462075"/>
                <a:gd name="connsiteX141" fmla="*/ 241874 w 317697"/>
                <a:gd name="connsiteY141" fmla="*/ 417802 h 462075"/>
                <a:gd name="connsiteX142" fmla="*/ 243926 w 317697"/>
                <a:gd name="connsiteY142" fmla="*/ 401027 h 462075"/>
                <a:gd name="connsiteX143" fmla="*/ 247522 w 317697"/>
                <a:gd name="connsiteY143" fmla="*/ 401546 h 462075"/>
                <a:gd name="connsiteX144" fmla="*/ 253621 w 317697"/>
                <a:gd name="connsiteY144" fmla="*/ 408967 h 462075"/>
                <a:gd name="connsiteX145" fmla="*/ 263168 w 317697"/>
                <a:gd name="connsiteY145" fmla="*/ 427443 h 462075"/>
                <a:gd name="connsiteX146" fmla="*/ 273115 w 317697"/>
                <a:gd name="connsiteY146" fmla="*/ 445478 h 462075"/>
                <a:gd name="connsiteX147" fmla="*/ 309950 w 317697"/>
                <a:gd name="connsiteY147" fmla="*/ 291857 h 462075"/>
                <a:gd name="connsiteX148" fmla="*/ 255704 w 317697"/>
                <a:gd name="connsiteY148" fmla="*/ 402635 h 462075"/>
                <a:gd name="connsiteX149" fmla="*/ 249116 w 317697"/>
                <a:gd name="connsiteY149" fmla="*/ 397546 h 462075"/>
                <a:gd name="connsiteX150" fmla="*/ 244058 w 317697"/>
                <a:gd name="connsiteY150" fmla="*/ 396286 h 462075"/>
                <a:gd name="connsiteX151" fmla="*/ 238107 w 317697"/>
                <a:gd name="connsiteY151" fmla="*/ 398318 h 462075"/>
                <a:gd name="connsiteX152" fmla="*/ 235893 w 317697"/>
                <a:gd name="connsiteY152" fmla="*/ 416653 h 462075"/>
                <a:gd name="connsiteX153" fmla="*/ 72860 w 317697"/>
                <a:gd name="connsiteY153" fmla="*/ 410864 h 462075"/>
                <a:gd name="connsiteX154" fmla="*/ 72051 w 317697"/>
                <a:gd name="connsiteY154" fmla="*/ 392627 h 462075"/>
                <a:gd name="connsiteX155" fmla="*/ 66629 w 317697"/>
                <a:gd name="connsiteY155" fmla="*/ 390119 h 462075"/>
                <a:gd name="connsiteX156" fmla="*/ 60823 w 317697"/>
                <a:gd name="connsiteY156" fmla="*/ 390999 h 462075"/>
                <a:gd name="connsiteX157" fmla="*/ 54110 w 317697"/>
                <a:gd name="connsiteY157" fmla="*/ 395494 h 462075"/>
                <a:gd name="connsiteX158" fmla="*/ 164181 w 317697"/>
                <a:gd name="connsiteY158" fmla="*/ 135517 h 462075"/>
                <a:gd name="connsiteX159" fmla="*/ 309950 w 317697"/>
                <a:gd name="connsiteY159" fmla="*/ 291857 h 4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317697" h="462075">
                  <a:moveTo>
                    <a:pt x="254645" y="159459"/>
                  </a:moveTo>
                  <a:cubicBezTo>
                    <a:pt x="256431" y="154003"/>
                    <a:pt x="258989" y="148713"/>
                    <a:pt x="260677" y="143243"/>
                  </a:cubicBezTo>
                  <a:cubicBezTo>
                    <a:pt x="260836" y="142667"/>
                    <a:pt x="260698" y="142094"/>
                    <a:pt x="260391" y="141626"/>
                  </a:cubicBezTo>
                  <a:cubicBezTo>
                    <a:pt x="274308" y="149302"/>
                    <a:pt x="287959" y="157477"/>
                    <a:pt x="302567" y="163792"/>
                  </a:cubicBezTo>
                  <a:cubicBezTo>
                    <a:pt x="303807" y="164325"/>
                    <a:pt x="305344" y="164207"/>
                    <a:pt x="306068" y="162872"/>
                  </a:cubicBezTo>
                  <a:cubicBezTo>
                    <a:pt x="322998" y="133148"/>
                    <a:pt x="310560" y="101711"/>
                    <a:pt x="281041" y="86537"/>
                  </a:cubicBezTo>
                  <a:cubicBezTo>
                    <a:pt x="284532" y="83019"/>
                    <a:pt x="286203" y="76815"/>
                    <a:pt x="285007" y="72108"/>
                  </a:cubicBezTo>
                  <a:cubicBezTo>
                    <a:pt x="283521" y="66261"/>
                    <a:pt x="277968" y="63299"/>
                    <a:pt x="272458" y="62170"/>
                  </a:cubicBezTo>
                  <a:cubicBezTo>
                    <a:pt x="271730" y="62022"/>
                    <a:pt x="270746" y="62106"/>
                    <a:pt x="270244" y="62757"/>
                  </a:cubicBezTo>
                  <a:cubicBezTo>
                    <a:pt x="267814" y="65860"/>
                    <a:pt x="266032" y="69355"/>
                    <a:pt x="265159" y="73220"/>
                  </a:cubicBezTo>
                  <a:cubicBezTo>
                    <a:pt x="262497" y="73449"/>
                    <a:pt x="259929" y="73297"/>
                    <a:pt x="257793" y="72627"/>
                  </a:cubicBezTo>
                  <a:cubicBezTo>
                    <a:pt x="233878" y="59970"/>
                    <a:pt x="245689" y="24914"/>
                    <a:pt x="220132" y="9858"/>
                  </a:cubicBezTo>
                  <a:cubicBezTo>
                    <a:pt x="203755" y="729"/>
                    <a:pt x="184146" y="1265"/>
                    <a:pt x="165923" y="369"/>
                  </a:cubicBezTo>
                  <a:cubicBezTo>
                    <a:pt x="149539" y="-177"/>
                    <a:pt x="132188" y="-979"/>
                    <a:pt x="116697" y="5113"/>
                  </a:cubicBezTo>
                  <a:cubicBezTo>
                    <a:pt x="88650" y="16550"/>
                    <a:pt x="96125" y="55966"/>
                    <a:pt x="74174" y="65779"/>
                  </a:cubicBezTo>
                  <a:cubicBezTo>
                    <a:pt x="71637" y="66713"/>
                    <a:pt x="68513" y="66763"/>
                    <a:pt x="65298" y="66207"/>
                  </a:cubicBezTo>
                  <a:cubicBezTo>
                    <a:pt x="64739" y="62473"/>
                    <a:pt x="63320" y="58901"/>
                    <a:pt x="61217" y="55781"/>
                  </a:cubicBezTo>
                  <a:cubicBezTo>
                    <a:pt x="60809" y="55175"/>
                    <a:pt x="60051" y="54548"/>
                    <a:pt x="59253" y="54656"/>
                  </a:cubicBezTo>
                  <a:cubicBezTo>
                    <a:pt x="53527" y="55421"/>
                    <a:pt x="47644" y="57742"/>
                    <a:pt x="45625" y="63660"/>
                  </a:cubicBezTo>
                  <a:cubicBezTo>
                    <a:pt x="44058" y="68253"/>
                    <a:pt x="45282" y="74456"/>
                    <a:pt x="48436" y="78278"/>
                  </a:cubicBezTo>
                  <a:cubicBezTo>
                    <a:pt x="18195" y="91258"/>
                    <a:pt x="3180" y="122711"/>
                    <a:pt x="18323" y="152965"/>
                  </a:cubicBezTo>
                  <a:cubicBezTo>
                    <a:pt x="18765" y="153926"/>
                    <a:pt x="20227" y="154485"/>
                    <a:pt x="21215" y="154141"/>
                  </a:cubicBezTo>
                  <a:cubicBezTo>
                    <a:pt x="34589" y="149474"/>
                    <a:pt x="47303" y="143227"/>
                    <a:pt x="60139" y="137269"/>
                  </a:cubicBezTo>
                  <a:cubicBezTo>
                    <a:pt x="60526" y="141400"/>
                    <a:pt x="62147" y="145528"/>
                    <a:pt x="63404" y="149457"/>
                  </a:cubicBezTo>
                  <a:cubicBezTo>
                    <a:pt x="64206" y="151964"/>
                    <a:pt x="64978" y="154768"/>
                    <a:pt x="66144" y="157275"/>
                  </a:cubicBezTo>
                  <a:cubicBezTo>
                    <a:pt x="-14650" y="214079"/>
                    <a:pt x="-22865" y="334842"/>
                    <a:pt x="49440" y="402048"/>
                  </a:cubicBezTo>
                  <a:lnTo>
                    <a:pt x="49487" y="402001"/>
                  </a:lnTo>
                  <a:cubicBezTo>
                    <a:pt x="47654" y="404953"/>
                    <a:pt x="46009" y="408013"/>
                    <a:pt x="44324" y="411056"/>
                  </a:cubicBezTo>
                  <a:cubicBezTo>
                    <a:pt x="38798" y="420845"/>
                    <a:pt x="29130" y="428986"/>
                    <a:pt x="27324" y="440582"/>
                  </a:cubicBezTo>
                  <a:cubicBezTo>
                    <a:pt x="26320" y="447254"/>
                    <a:pt x="29595" y="454273"/>
                    <a:pt x="37174" y="453966"/>
                  </a:cubicBezTo>
                  <a:cubicBezTo>
                    <a:pt x="44918" y="453650"/>
                    <a:pt x="50269" y="447823"/>
                    <a:pt x="54511" y="441970"/>
                  </a:cubicBezTo>
                  <a:cubicBezTo>
                    <a:pt x="59863" y="434277"/>
                    <a:pt x="64203" y="425930"/>
                    <a:pt x="69207" y="418011"/>
                  </a:cubicBezTo>
                  <a:cubicBezTo>
                    <a:pt x="118446" y="452410"/>
                    <a:pt x="187429" y="454876"/>
                    <a:pt x="239060" y="424026"/>
                  </a:cubicBezTo>
                  <a:cubicBezTo>
                    <a:pt x="242794" y="431079"/>
                    <a:pt x="246208" y="438311"/>
                    <a:pt x="249934" y="445367"/>
                  </a:cubicBezTo>
                  <a:cubicBezTo>
                    <a:pt x="253621" y="452056"/>
                    <a:pt x="258275" y="459436"/>
                    <a:pt x="266089" y="461606"/>
                  </a:cubicBezTo>
                  <a:cubicBezTo>
                    <a:pt x="273287" y="463604"/>
                    <a:pt x="278824" y="459028"/>
                    <a:pt x="279268" y="451756"/>
                  </a:cubicBezTo>
                  <a:cubicBezTo>
                    <a:pt x="279750" y="443881"/>
                    <a:pt x="274931" y="436127"/>
                    <a:pt x="270871" y="429761"/>
                  </a:cubicBezTo>
                  <a:cubicBezTo>
                    <a:pt x="268836" y="426570"/>
                    <a:pt x="266581" y="423490"/>
                    <a:pt x="264923" y="420080"/>
                  </a:cubicBezTo>
                  <a:cubicBezTo>
                    <a:pt x="263218" y="416565"/>
                    <a:pt x="261668" y="412990"/>
                    <a:pt x="259869" y="409529"/>
                  </a:cubicBezTo>
                  <a:cubicBezTo>
                    <a:pt x="339102" y="345827"/>
                    <a:pt x="336490" y="219757"/>
                    <a:pt x="254645" y="159459"/>
                  </a:cubicBezTo>
                  <a:close/>
                  <a:moveTo>
                    <a:pt x="257166" y="141201"/>
                  </a:moveTo>
                  <a:cubicBezTo>
                    <a:pt x="254730" y="144248"/>
                    <a:pt x="253719" y="148740"/>
                    <a:pt x="252320" y="152335"/>
                  </a:cubicBezTo>
                  <a:cubicBezTo>
                    <a:pt x="251774" y="153744"/>
                    <a:pt x="251225" y="155152"/>
                    <a:pt x="250672" y="156557"/>
                  </a:cubicBezTo>
                  <a:cubicBezTo>
                    <a:pt x="247411" y="154242"/>
                    <a:pt x="244068" y="152062"/>
                    <a:pt x="240654" y="150010"/>
                  </a:cubicBezTo>
                  <a:cubicBezTo>
                    <a:pt x="242568" y="144854"/>
                    <a:pt x="244550" y="139786"/>
                    <a:pt x="246723" y="134708"/>
                  </a:cubicBezTo>
                  <a:cubicBezTo>
                    <a:pt x="250689" y="136463"/>
                    <a:pt x="254568" y="138455"/>
                    <a:pt x="258399" y="140534"/>
                  </a:cubicBezTo>
                  <a:cubicBezTo>
                    <a:pt x="257951" y="140564"/>
                    <a:pt x="257516" y="140763"/>
                    <a:pt x="257166" y="141201"/>
                  </a:cubicBezTo>
                  <a:close/>
                  <a:moveTo>
                    <a:pt x="160113" y="85944"/>
                  </a:moveTo>
                  <a:cubicBezTo>
                    <a:pt x="163210" y="85664"/>
                    <a:pt x="166324" y="85607"/>
                    <a:pt x="169434" y="85647"/>
                  </a:cubicBezTo>
                  <a:cubicBezTo>
                    <a:pt x="172827" y="86193"/>
                    <a:pt x="177198" y="86800"/>
                    <a:pt x="179243" y="89913"/>
                  </a:cubicBezTo>
                  <a:cubicBezTo>
                    <a:pt x="179257" y="89934"/>
                    <a:pt x="179324" y="90028"/>
                    <a:pt x="179334" y="90122"/>
                  </a:cubicBezTo>
                  <a:cubicBezTo>
                    <a:pt x="179345" y="90207"/>
                    <a:pt x="179304" y="90294"/>
                    <a:pt x="179297" y="90311"/>
                  </a:cubicBezTo>
                  <a:cubicBezTo>
                    <a:pt x="179014" y="90992"/>
                    <a:pt x="178259" y="91598"/>
                    <a:pt x="177478" y="92084"/>
                  </a:cubicBezTo>
                  <a:cubicBezTo>
                    <a:pt x="171604" y="95733"/>
                    <a:pt x="164777" y="95150"/>
                    <a:pt x="158395" y="93876"/>
                  </a:cubicBezTo>
                  <a:cubicBezTo>
                    <a:pt x="156120" y="93381"/>
                    <a:pt x="151975" y="92633"/>
                    <a:pt x="150610" y="90429"/>
                  </a:cubicBezTo>
                  <a:cubicBezTo>
                    <a:pt x="148488" y="87194"/>
                    <a:pt x="158166" y="86058"/>
                    <a:pt x="160113" y="85944"/>
                  </a:cubicBezTo>
                  <a:close/>
                  <a:moveTo>
                    <a:pt x="167085" y="127689"/>
                  </a:moveTo>
                  <a:cubicBezTo>
                    <a:pt x="166866" y="123170"/>
                    <a:pt x="166388" y="118671"/>
                    <a:pt x="166378" y="114108"/>
                  </a:cubicBezTo>
                  <a:cubicBezTo>
                    <a:pt x="166371" y="111170"/>
                    <a:pt x="166378" y="108235"/>
                    <a:pt x="166330" y="105296"/>
                  </a:cubicBezTo>
                  <a:cubicBezTo>
                    <a:pt x="166303" y="103652"/>
                    <a:pt x="166475" y="101725"/>
                    <a:pt x="166101" y="100023"/>
                  </a:cubicBezTo>
                  <a:cubicBezTo>
                    <a:pt x="172130" y="100410"/>
                    <a:pt x="187860" y="96744"/>
                    <a:pt x="183931" y="87669"/>
                  </a:cubicBezTo>
                  <a:cubicBezTo>
                    <a:pt x="183179" y="86082"/>
                    <a:pt x="181889" y="84876"/>
                    <a:pt x="180376" y="83959"/>
                  </a:cubicBezTo>
                  <a:cubicBezTo>
                    <a:pt x="181107" y="79430"/>
                    <a:pt x="172581" y="80630"/>
                    <a:pt x="169805" y="80438"/>
                  </a:cubicBezTo>
                  <a:cubicBezTo>
                    <a:pt x="165562" y="80377"/>
                    <a:pt x="161310" y="80492"/>
                    <a:pt x="157104" y="81088"/>
                  </a:cubicBezTo>
                  <a:cubicBezTo>
                    <a:pt x="153812" y="81553"/>
                    <a:pt x="150135" y="82261"/>
                    <a:pt x="147531" y="84481"/>
                  </a:cubicBezTo>
                  <a:cubicBezTo>
                    <a:pt x="145020" y="86621"/>
                    <a:pt x="144302" y="90136"/>
                    <a:pt x="146085" y="92997"/>
                  </a:cubicBezTo>
                  <a:cubicBezTo>
                    <a:pt x="149347" y="97775"/>
                    <a:pt x="155834" y="98732"/>
                    <a:pt x="161134" y="99622"/>
                  </a:cubicBezTo>
                  <a:cubicBezTo>
                    <a:pt x="160693" y="101637"/>
                    <a:pt x="161124" y="104144"/>
                    <a:pt x="161084" y="106011"/>
                  </a:cubicBezTo>
                  <a:cubicBezTo>
                    <a:pt x="161016" y="109074"/>
                    <a:pt x="160882" y="112137"/>
                    <a:pt x="160794" y="115200"/>
                  </a:cubicBezTo>
                  <a:cubicBezTo>
                    <a:pt x="160693" y="118728"/>
                    <a:pt x="160036" y="123739"/>
                    <a:pt x="161229" y="127490"/>
                  </a:cubicBezTo>
                  <a:cubicBezTo>
                    <a:pt x="135888" y="127099"/>
                    <a:pt x="111316" y="132635"/>
                    <a:pt x="89109" y="143503"/>
                  </a:cubicBezTo>
                  <a:cubicBezTo>
                    <a:pt x="87299" y="138105"/>
                    <a:pt x="85604" y="132669"/>
                    <a:pt x="83869" y="127244"/>
                  </a:cubicBezTo>
                  <a:cubicBezTo>
                    <a:pt x="96519" y="122459"/>
                    <a:pt x="122065" y="118617"/>
                    <a:pt x="128862" y="106395"/>
                  </a:cubicBezTo>
                  <a:cubicBezTo>
                    <a:pt x="131642" y="100976"/>
                    <a:pt x="130345" y="95127"/>
                    <a:pt x="126783" y="90432"/>
                  </a:cubicBezTo>
                  <a:cubicBezTo>
                    <a:pt x="122736" y="85101"/>
                    <a:pt x="116896" y="81216"/>
                    <a:pt x="111053" y="78096"/>
                  </a:cubicBezTo>
                  <a:cubicBezTo>
                    <a:pt x="101732" y="72832"/>
                    <a:pt x="91538" y="69648"/>
                    <a:pt x="80782" y="70281"/>
                  </a:cubicBezTo>
                  <a:cubicBezTo>
                    <a:pt x="89816" y="64580"/>
                    <a:pt x="94322" y="53951"/>
                    <a:pt x="97779" y="44270"/>
                  </a:cubicBezTo>
                  <a:cubicBezTo>
                    <a:pt x="101408" y="33160"/>
                    <a:pt x="104819" y="21046"/>
                    <a:pt x="115380" y="14269"/>
                  </a:cubicBezTo>
                  <a:cubicBezTo>
                    <a:pt x="130328" y="4989"/>
                    <a:pt x="148926" y="7014"/>
                    <a:pt x="165768" y="7186"/>
                  </a:cubicBezTo>
                  <a:cubicBezTo>
                    <a:pt x="175277" y="7634"/>
                    <a:pt x="184881" y="7816"/>
                    <a:pt x="194330" y="9039"/>
                  </a:cubicBezTo>
                  <a:cubicBezTo>
                    <a:pt x="244422" y="15634"/>
                    <a:pt x="223330" y="53200"/>
                    <a:pt x="249244" y="76094"/>
                  </a:cubicBezTo>
                  <a:cubicBezTo>
                    <a:pt x="240877" y="75137"/>
                    <a:pt x="232715" y="76509"/>
                    <a:pt x="224870" y="79383"/>
                  </a:cubicBezTo>
                  <a:cubicBezTo>
                    <a:pt x="214535" y="83295"/>
                    <a:pt x="198994" y="90291"/>
                    <a:pt x="197797" y="102756"/>
                  </a:cubicBezTo>
                  <a:cubicBezTo>
                    <a:pt x="196669" y="119476"/>
                    <a:pt x="229932" y="127318"/>
                    <a:pt x="242352" y="132888"/>
                  </a:cubicBezTo>
                  <a:cubicBezTo>
                    <a:pt x="240415" y="137801"/>
                    <a:pt x="238467" y="142701"/>
                    <a:pt x="236472" y="147590"/>
                  </a:cubicBezTo>
                  <a:cubicBezTo>
                    <a:pt x="215421" y="135806"/>
                    <a:pt x="191813" y="128956"/>
                    <a:pt x="167085" y="127689"/>
                  </a:cubicBezTo>
                  <a:close/>
                  <a:moveTo>
                    <a:pt x="308872" y="135476"/>
                  </a:moveTo>
                  <a:cubicBezTo>
                    <a:pt x="308747" y="143493"/>
                    <a:pt x="306344" y="151196"/>
                    <a:pt x="302715" y="158283"/>
                  </a:cubicBezTo>
                  <a:cubicBezTo>
                    <a:pt x="284020" y="149848"/>
                    <a:pt x="266817" y="138391"/>
                    <a:pt x="248357" y="129481"/>
                  </a:cubicBezTo>
                  <a:cubicBezTo>
                    <a:pt x="248223" y="127992"/>
                    <a:pt x="246420" y="127338"/>
                    <a:pt x="245126" y="128046"/>
                  </a:cubicBezTo>
                  <a:cubicBezTo>
                    <a:pt x="236007" y="124160"/>
                    <a:pt x="226451" y="121252"/>
                    <a:pt x="217531" y="116882"/>
                  </a:cubicBezTo>
                  <a:cubicBezTo>
                    <a:pt x="208483" y="112878"/>
                    <a:pt x="197626" y="105846"/>
                    <a:pt x="207418" y="95834"/>
                  </a:cubicBezTo>
                  <a:cubicBezTo>
                    <a:pt x="214899" y="88562"/>
                    <a:pt x="229497" y="82746"/>
                    <a:pt x="239856" y="81866"/>
                  </a:cubicBezTo>
                  <a:cubicBezTo>
                    <a:pt x="259936" y="80502"/>
                    <a:pt x="277469" y="92262"/>
                    <a:pt x="294217" y="101762"/>
                  </a:cubicBezTo>
                  <a:cubicBezTo>
                    <a:pt x="303221" y="110725"/>
                    <a:pt x="309074" y="122563"/>
                    <a:pt x="308872" y="135476"/>
                  </a:cubicBezTo>
                  <a:close/>
                  <a:moveTo>
                    <a:pt x="269223" y="78894"/>
                  </a:moveTo>
                  <a:cubicBezTo>
                    <a:pt x="269927" y="76970"/>
                    <a:pt x="269445" y="74685"/>
                    <a:pt x="270052" y="72637"/>
                  </a:cubicBezTo>
                  <a:cubicBezTo>
                    <a:pt x="270648" y="70618"/>
                    <a:pt x="271585" y="68667"/>
                    <a:pt x="272782" y="66922"/>
                  </a:cubicBezTo>
                  <a:cubicBezTo>
                    <a:pt x="276401" y="67892"/>
                    <a:pt x="279990" y="69793"/>
                    <a:pt x="280741" y="73799"/>
                  </a:cubicBezTo>
                  <a:cubicBezTo>
                    <a:pt x="281506" y="77894"/>
                    <a:pt x="279191" y="81287"/>
                    <a:pt x="277712" y="84879"/>
                  </a:cubicBezTo>
                  <a:cubicBezTo>
                    <a:pt x="274716" y="83474"/>
                    <a:pt x="271680" y="82311"/>
                    <a:pt x="268583" y="81405"/>
                  </a:cubicBezTo>
                  <a:cubicBezTo>
                    <a:pt x="267966" y="81139"/>
                    <a:pt x="267346" y="80883"/>
                    <a:pt x="266723" y="80630"/>
                  </a:cubicBezTo>
                  <a:cubicBezTo>
                    <a:pt x="266231" y="80431"/>
                    <a:pt x="266430" y="80215"/>
                    <a:pt x="266719" y="80303"/>
                  </a:cubicBezTo>
                  <a:cubicBezTo>
                    <a:pt x="267700" y="80599"/>
                    <a:pt x="268866" y="79872"/>
                    <a:pt x="269223" y="78894"/>
                  </a:cubicBezTo>
                  <a:close/>
                  <a:moveTo>
                    <a:pt x="49720" y="65803"/>
                  </a:moveTo>
                  <a:cubicBezTo>
                    <a:pt x="50710" y="61877"/>
                    <a:pt x="54414" y="60094"/>
                    <a:pt x="58107" y="59390"/>
                  </a:cubicBezTo>
                  <a:cubicBezTo>
                    <a:pt x="59145" y="61173"/>
                    <a:pt x="59947" y="63067"/>
                    <a:pt x="60432" y="65095"/>
                  </a:cubicBezTo>
                  <a:cubicBezTo>
                    <a:pt x="61254" y="67511"/>
                    <a:pt x="59286" y="72802"/>
                    <a:pt x="62707" y="73172"/>
                  </a:cubicBezTo>
                  <a:cubicBezTo>
                    <a:pt x="63165" y="73223"/>
                    <a:pt x="62407" y="73914"/>
                    <a:pt x="61264" y="74156"/>
                  </a:cubicBezTo>
                  <a:cubicBezTo>
                    <a:pt x="58117" y="74834"/>
                    <a:pt x="55000" y="75730"/>
                    <a:pt x="51950" y="76859"/>
                  </a:cubicBezTo>
                  <a:cubicBezTo>
                    <a:pt x="50751" y="73226"/>
                    <a:pt x="48715" y="69782"/>
                    <a:pt x="49720" y="65803"/>
                  </a:cubicBezTo>
                  <a:close/>
                  <a:moveTo>
                    <a:pt x="21727" y="108612"/>
                  </a:moveTo>
                  <a:cubicBezTo>
                    <a:pt x="24793" y="102456"/>
                    <a:pt x="29157" y="97125"/>
                    <a:pt x="34316" y="92670"/>
                  </a:cubicBezTo>
                  <a:cubicBezTo>
                    <a:pt x="56078" y="82072"/>
                    <a:pt x="79475" y="69065"/>
                    <a:pt x="103498" y="80896"/>
                  </a:cubicBezTo>
                  <a:cubicBezTo>
                    <a:pt x="110888" y="84252"/>
                    <a:pt x="127625" y="92983"/>
                    <a:pt x="124198" y="102948"/>
                  </a:cubicBezTo>
                  <a:cubicBezTo>
                    <a:pt x="120013" y="113094"/>
                    <a:pt x="91855" y="118331"/>
                    <a:pt x="81564" y="122297"/>
                  </a:cubicBezTo>
                  <a:cubicBezTo>
                    <a:pt x="80374" y="121377"/>
                    <a:pt x="78598" y="122068"/>
                    <a:pt x="78231" y="123483"/>
                  </a:cubicBezTo>
                  <a:cubicBezTo>
                    <a:pt x="58970" y="130684"/>
                    <a:pt x="41177" y="141302"/>
                    <a:pt x="21892" y="148453"/>
                  </a:cubicBezTo>
                  <a:cubicBezTo>
                    <a:pt x="16470" y="135699"/>
                    <a:pt x="15405" y="121310"/>
                    <a:pt x="21727" y="108612"/>
                  </a:cubicBezTo>
                  <a:close/>
                  <a:moveTo>
                    <a:pt x="67714" y="147850"/>
                  </a:moveTo>
                  <a:cubicBezTo>
                    <a:pt x="66289" y="143820"/>
                    <a:pt x="65591" y="139456"/>
                    <a:pt x="63755" y="135604"/>
                  </a:cubicBezTo>
                  <a:cubicBezTo>
                    <a:pt x="68924" y="133249"/>
                    <a:pt x="74113" y="130930"/>
                    <a:pt x="79407" y="128868"/>
                  </a:cubicBezTo>
                  <a:cubicBezTo>
                    <a:pt x="81355" y="134472"/>
                    <a:pt x="83070" y="140066"/>
                    <a:pt x="84748" y="145734"/>
                  </a:cubicBezTo>
                  <a:cubicBezTo>
                    <a:pt x="79812" y="148342"/>
                    <a:pt x="75003" y="151226"/>
                    <a:pt x="70336" y="154367"/>
                  </a:cubicBezTo>
                  <a:cubicBezTo>
                    <a:pt x="69426" y="152210"/>
                    <a:pt x="68486" y="150060"/>
                    <a:pt x="67714" y="147850"/>
                  </a:cubicBezTo>
                  <a:close/>
                  <a:moveTo>
                    <a:pt x="54437" y="432562"/>
                  </a:moveTo>
                  <a:cubicBezTo>
                    <a:pt x="51010" y="438253"/>
                    <a:pt x="46811" y="445795"/>
                    <a:pt x="40146" y="448123"/>
                  </a:cubicBezTo>
                  <a:cubicBezTo>
                    <a:pt x="38154" y="448821"/>
                    <a:pt x="35320" y="449363"/>
                    <a:pt x="33659" y="447672"/>
                  </a:cubicBezTo>
                  <a:cubicBezTo>
                    <a:pt x="31664" y="445640"/>
                    <a:pt x="32187" y="441923"/>
                    <a:pt x="32867" y="439466"/>
                  </a:cubicBezTo>
                  <a:cubicBezTo>
                    <a:pt x="34707" y="432825"/>
                    <a:pt x="39347" y="427055"/>
                    <a:pt x="43445" y="421650"/>
                  </a:cubicBezTo>
                  <a:cubicBezTo>
                    <a:pt x="48176" y="415410"/>
                    <a:pt x="51334" y="408320"/>
                    <a:pt x="55772" y="401890"/>
                  </a:cubicBezTo>
                  <a:cubicBezTo>
                    <a:pt x="57585" y="399356"/>
                    <a:pt x="59684" y="397546"/>
                    <a:pt x="61942" y="395461"/>
                  </a:cubicBezTo>
                  <a:cubicBezTo>
                    <a:pt x="63148" y="394345"/>
                    <a:pt x="63650" y="394089"/>
                    <a:pt x="65328" y="394591"/>
                  </a:cubicBezTo>
                  <a:cubicBezTo>
                    <a:pt x="66693" y="394999"/>
                    <a:pt x="68159" y="395851"/>
                    <a:pt x="69059" y="396987"/>
                  </a:cubicBezTo>
                  <a:cubicBezTo>
                    <a:pt x="72654" y="402220"/>
                    <a:pt x="67586" y="409772"/>
                    <a:pt x="65244" y="414517"/>
                  </a:cubicBezTo>
                  <a:cubicBezTo>
                    <a:pt x="65244" y="414517"/>
                    <a:pt x="64948" y="415002"/>
                    <a:pt x="64964" y="415015"/>
                  </a:cubicBezTo>
                  <a:cubicBezTo>
                    <a:pt x="61662" y="420960"/>
                    <a:pt x="57938" y="426749"/>
                    <a:pt x="54437" y="432562"/>
                  </a:cubicBezTo>
                  <a:close/>
                  <a:moveTo>
                    <a:pt x="273115" y="445478"/>
                  </a:moveTo>
                  <a:cubicBezTo>
                    <a:pt x="274530" y="449936"/>
                    <a:pt x="274938" y="458233"/>
                    <a:pt x="268003" y="456720"/>
                  </a:cubicBezTo>
                  <a:cubicBezTo>
                    <a:pt x="261186" y="455234"/>
                    <a:pt x="257277" y="447968"/>
                    <a:pt x="254224" y="442364"/>
                  </a:cubicBezTo>
                  <a:cubicBezTo>
                    <a:pt x="251983" y="438253"/>
                    <a:pt x="250036" y="433997"/>
                    <a:pt x="247913" y="429829"/>
                  </a:cubicBezTo>
                  <a:cubicBezTo>
                    <a:pt x="245874" y="425826"/>
                    <a:pt x="243667" y="421927"/>
                    <a:pt x="241874" y="417802"/>
                  </a:cubicBezTo>
                  <a:cubicBezTo>
                    <a:pt x="239502" y="412525"/>
                    <a:pt x="236209" y="403157"/>
                    <a:pt x="243926" y="401027"/>
                  </a:cubicBezTo>
                  <a:cubicBezTo>
                    <a:pt x="245426" y="400562"/>
                    <a:pt x="246457" y="400367"/>
                    <a:pt x="247522" y="401546"/>
                  </a:cubicBezTo>
                  <a:cubicBezTo>
                    <a:pt x="249729" y="403993"/>
                    <a:pt x="251872" y="406119"/>
                    <a:pt x="253621" y="408967"/>
                  </a:cubicBezTo>
                  <a:cubicBezTo>
                    <a:pt x="257159" y="414951"/>
                    <a:pt x="259390" y="421607"/>
                    <a:pt x="263168" y="427443"/>
                  </a:cubicBezTo>
                  <a:cubicBezTo>
                    <a:pt x="266868" y="433162"/>
                    <a:pt x="271036" y="438920"/>
                    <a:pt x="273115" y="445478"/>
                  </a:cubicBezTo>
                  <a:close/>
                  <a:moveTo>
                    <a:pt x="309950" y="291857"/>
                  </a:moveTo>
                  <a:cubicBezTo>
                    <a:pt x="308444" y="334889"/>
                    <a:pt x="288714" y="375084"/>
                    <a:pt x="255704" y="402635"/>
                  </a:cubicBezTo>
                  <a:cubicBezTo>
                    <a:pt x="253982" y="400266"/>
                    <a:pt x="251859" y="398109"/>
                    <a:pt x="249116" y="397546"/>
                  </a:cubicBezTo>
                  <a:cubicBezTo>
                    <a:pt x="247380" y="397189"/>
                    <a:pt x="245874" y="396306"/>
                    <a:pt x="244058" y="396286"/>
                  </a:cubicBezTo>
                  <a:cubicBezTo>
                    <a:pt x="241938" y="396259"/>
                    <a:pt x="239795" y="397065"/>
                    <a:pt x="238107" y="398318"/>
                  </a:cubicBezTo>
                  <a:cubicBezTo>
                    <a:pt x="232341" y="402598"/>
                    <a:pt x="233709" y="410463"/>
                    <a:pt x="235893" y="416653"/>
                  </a:cubicBezTo>
                  <a:cubicBezTo>
                    <a:pt x="186512" y="446630"/>
                    <a:pt x="119962" y="444278"/>
                    <a:pt x="72860" y="410864"/>
                  </a:cubicBezTo>
                  <a:cubicBezTo>
                    <a:pt x="75438" y="404862"/>
                    <a:pt x="77288" y="397351"/>
                    <a:pt x="72051" y="392627"/>
                  </a:cubicBezTo>
                  <a:cubicBezTo>
                    <a:pt x="70575" y="391296"/>
                    <a:pt x="68604" y="390352"/>
                    <a:pt x="66629" y="390119"/>
                  </a:cubicBezTo>
                  <a:cubicBezTo>
                    <a:pt x="64553" y="389877"/>
                    <a:pt x="62831" y="390696"/>
                    <a:pt x="60823" y="390999"/>
                  </a:cubicBezTo>
                  <a:cubicBezTo>
                    <a:pt x="58127" y="391407"/>
                    <a:pt x="55943" y="393321"/>
                    <a:pt x="54110" y="395494"/>
                  </a:cubicBezTo>
                  <a:cubicBezTo>
                    <a:pt x="-45301" y="300915"/>
                    <a:pt x="26950" y="130047"/>
                    <a:pt x="164181" y="135517"/>
                  </a:cubicBezTo>
                  <a:cubicBezTo>
                    <a:pt x="247471" y="138431"/>
                    <a:pt x="312865" y="208566"/>
                    <a:pt x="309950" y="291857"/>
                  </a:cubicBezTo>
                  <a:close/>
                </a:path>
              </a:pathLst>
            </a:custGeom>
            <a:grpFill/>
            <a:ln w="3300" cap="flat">
              <a:noFill/>
              <a:prstDash val="solid"/>
              <a:miter/>
            </a:ln>
          </p:spPr>
          <p:txBody>
            <a:bodyPr rtlCol="1" anchor="ctr"/>
            <a:lstStyle/>
            <a:p>
              <a:endParaRPr lang="ar-SA" dirty="0"/>
            </a:p>
          </p:txBody>
        </p:sp>
        <p:sp>
          <p:nvSpPr>
            <p:cNvPr id="54" name="شكل حر: شكل 53">
              <a:extLst>
                <a:ext uri="{FF2B5EF4-FFF2-40B4-BE49-F238E27FC236}">
                  <a16:creationId xmlns:a16="http://schemas.microsoft.com/office/drawing/2014/main" id="{52A1EF7E-B4CF-41FA-8BD0-2F5BA9F70BD3}"/>
                </a:ext>
              </a:extLst>
            </p:cNvPr>
            <p:cNvSpPr/>
            <p:nvPr/>
          </p:nvSpPr>
          <p:spPr>
            <a:xfrm>
              <a:off x="3083683" y="2608177"/>
              <a:ext cx="259375" cy="259199"/>
            </a:xfrm>
            <a:custGeom>
              <a:avLst/>
              <a:gdLst>
                <a:gd name="connsiteX0" fmla="*/ 134276 w 259375"/>
                <a:gd name="connsiteY0" fmla="*/ 94 h 259199"/>
                <a:gd name="connsiteX1" fmla="*/ 34867 w 259375"/>
                <a:gd name="connsiteY1" fmla="*/ 218186 h 259199"/>
                <a:gd name="connsiteX2" fmla="*/ 218196 w 259375"/>
                <a:gd name="connsiteY2" fmla="*/ 224598 h 259199"/>
                <a:gd name="connsiteX3" fmla="*/ 134276 w 259375"/>
                <a:gd name="connsiteY3" fmla="*/ 94 h 259199"/>
                <a:gd name="connsiteX4" fmla="*/ 252895 w 259375"/>
                <a:gd name="connsiteY4" fmla="*/ 134036 h 259199"/>
                <a:gd name="connsiteX5" fmla="*/ 39615 w 259375"/>
                <a:gd name="connsiteY5" fmla="*/ 213761 h 259199"/>
                <a:gd name="connsiteX6" fmla="*/ 129639 w 259375"/>
                <a:gd name="connsiteY6" fmla="*/ 6497 h 259199"/>
                <a:gd name="connsiteX7" fmla="*/ 252895 w 259375"/>
                <a:gd name="connsiteY7" fmla="*/ 134036 h 259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375" h="259199">
                  <a:moveTo>
                    <a:pt x="134276" y="94"/>
                  </a:moveTo>
                  <a:cubicBezTo>
                    <a:pt x="19447" y="-4121"/>
                    <a:pt x="-43635" y="134292"/>
                    <a:pt x="34867" y="218186"/>
                  </a:cubicBezTo>
                  <a:cubicBezTo>
                    <a:pt x="81380" y="270137"/>
                    <a:pt x="168091" y="273241"/>
                    <a:pt x="218196" y="224598"/>
                  </a:cubicBezTo>
                  <a:cubicBezTo>
                    <a:pt x="302370" y="146396"/>
                    <a:pt x="249111" y="3905"/>
                    <a:pt x="134276" y="94"/>
                  </a:cubicBezTo>
                  <a:close/>
                  <a:moveTo>
                    <a:pt x="252895" y="134036"/>
                  </a:moveTo>
                  <a:cubicBezTo>
                    <a:pt x="248952" y="243378"/>
                    <a:pt x="114249" y="293672"/>
                    <a:pt x="39615" y="213761"/>
                  </a:cubicBezTo>
                  <a:cubicBezTo>
                    <a:pt x="-33593" y="135673"/>
                    <a:pt x="22689" y="6271"/>
                    <a:pt x="129639" y="6497"/>
                  </a:cubicBezTo>
                  <a:cubicBezTo>
                    <a:pt x="197506" y="4990"/>
                    <a:pt x="256740" y="66243"/>
                    <a:pt x="252895" y="134036"/>
                  </a:cubicBezTo>
                  <a:close/>
                </a:path>
              </a:pathLst>
            </a:custGeom>
            <a:grpFill/>
            <a:ln w="3300" cap="flat">
              <a:noFill/>
              <a:prstDash val="solid"/>
              <a:miter/>
            </a:ln>
          </p:spPr>
          <p:txBody>
            <a:bodyPr rtlCol="1" anchor="ctr"/>
            <a:lstStyle/>
            <a:p>
              <a:endParaRPr lang="ar-SA"/>
            </a:p>
          </p:txBody>
        </p:sp>
        <p:sp>
          <p:nvSpPr>
            <p:cNvPr id="55" name="شكل حر: شكل 54">
              <a:extLst>
                <a:ext uri="{FF2B5EF4-FFF2-40B4-BE49-F238E27FC236}">
                  <a16:creationId xmlns:a16="http://schemas.microsoft.com/office/drawing/2014/main" id="{0DE21748-2DEE-4543-926F-D9AC89036C82}"/>
                </a:ext>
              </a:extLst>
            </p:cNvPr>
            <p:cNvSpPr/>
            <p:nvPr/>
          </p:nvSpPr>
          <p:spPr>
            <a:xfrm>
              <a:off x="3201912" y="2651770"/>
              <a:ext cx="40780" cy="138126"/>
            </a:xfrm>
            <a:custGeom>
              <a:avLst/>
              <a:gdLst>
                <a:gd name="connsiteX0" fmla="*/ 34597 w 40780"/>
                <a:gd name="connsiteY0" fmla="*/ 125549 h 138126"/>
                <a:gd name="connsiteX1" fmla="*/ 18520 w 40780"/>
                <a:gd name="connsiteY1" fmla="*/ 96370 h 138126"/>
                <a:gd name="connsiteX2" fmla="*/ 12700 w 40780"/>
                <a:gd name="connsiteY2" fmla="*/ 77301 h 138126"/>
                <a:gd name="connsiteX3" fmla="*/ 15504 w 40780"/>
                <a:gd name="connsiteY3" fmla="*/ 19283 h 138126"/>
                <a:gd name="connsiteX4" fmla="*/ 12943 w 40780"/>
                <a:gd name="connsiteY4" fmla="*/ 1154 h 138126"/>
                <a:gd name="connsiteX5" fmla="*/ 9674 w 40780"/>
                <a:gd name="connsiteY5" fmla="*/ 1595 h 138126"/>
                <a:gd name="connsiteX6" fmla="*/ 6405 w 40780"/>
                <a:gd name="connsiteY6" fmla="*/ 78733 h 138126"/>
                <a:gd name="connsiteX7" fmla="*/ 11275 w 40780"/>
                <a:gd name="connsiteY7" fmla="*/ 98449 h 138126"/>
                <a:gd name="connsiteX8" fmla="*/ 13347 w 40780"/>
                <a:gd name="connsiteY8" fmla="*/ 98598 h 138126"/>
                <a:gd name="connsiteX9" fmla="*/ 34745 w 40780"/>
                <a:gd name="connsiteY9" fmla="*/ 133576 h 138126"/>
                <a:gd name="connsiteX10" fmla="*/ 39250 w 40780"/>
                <a:gd name="connsiteY10" fmla="*/ 138027 h 138126"/>
                <a:gd name="connsiteX11" fmla="*/ 40777 w 40780"/>
                <a:gd name="connsiteY11" fmla="*/ 137151 h 138126"/>
                <a:gd name="connsiteX12" fmla="*/ 38533 w 40780"/>
                <a:gd name="connsiteY12" fmla="*/ 131746 h 138126"/>
                <a:gd name="connsiteX13" fmla="*/ 34597 w 40780"/>
                <a:gd name="connsiteY13" fmla="*/ 125549 h 13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780" h="138126">
                  <a:moveTo>
                    <a:pt x="34597" y="125549"/>
                  </a:moveTo>
                  <a:cubicBezTo>
                    <a:pt x="28952" y="115989"/>
                    <a:pt x="23672" y="106206"/>
                    <a:pt x="18520" y="96370"/>
                  </a:cubicBezTo>
                  <a:cubicBezTo>
                    <a:pt x="25566" y="90190"/>
                    <a:pt x="21515" y="78989"/>
                    <a:pt x="12700" y="77301"/>
                  </a:cubicBezTo>
                  <a:cubicBezTo>
                    <a:pt x="12949" y="57938"/>
                    <a:pt x="16417" y="38670"/>
                    <a:pt x="15504" y="19283"/>
                  </a:cubicBezTo>
                  <a:cubicBezTo>
                    <a:pt x="15187" y="13167"/>
                    <a:pt x="14813" y="7011"/>
                    <a:pt x="12943" y="1154"/>
                  </a:cubicBezTo>
                  <a:cubicBezTo>
                    <a:pt x="12403" y="-534"/>
                    <a:pt x="9438" y="-356"/>
                    <a:pt x="9674" y="1595"/>
                  </a:cubicBezTo>
                  <a:cubicBezTo>
                    <a:pt x="13125" y="27324"/>
                    <a:pt x="6510" y="52988"/>
                    <a:pt x="6405" y="78733"/>
                  </a:cubicBezTo>
                  <a:cubicBezTo>
                    <a:pt x="-4334" y="83204"/>
                    <a:pt x="-796" y="99467"/>
                    <a:pt x="11275" y="98449"/>
                  </a:cubicBezTo>
                  <a:cubicBezTo>
                    <a:pt x="11938" y="98594"/>
                    <a:pt x="12633" y="98648"/>
                    <a:pt x="13347" y="98598"/>
                  </a:cubicBezTo>
                  <a:cubicBezTo>
                    <a:pt x="19655" y="110739"/>
                    <a:pt x="27109" y="122247"/>
                    <a:pt x="34745" y="133576"/>
                  </a:cubicBezTo>
                  <a:cubicBezTo>
                    <a:pt x="35904" y="135126"/>
                    <a:pt x="37434" y="137235"/>
                    <a:pt x="39250" y="138027"/>
                  </a:cubicBezTo>
                  <a:cubicBezTo>
                    <a:pt x="39887" y="138304"/>
                    <a:pt x="40841" y="138000"/>
                    <a:pt x="40777" y="137151"/>
                  </a:cubicBezTo>
                  <a:cubicBezTo>
                    <a:pt x="40635" y="135261"/>
                    <a:pt x="39449" y="133370"/>
                    <a:pt x="38533" y="131746"/>
                  </a:cubicBezTo>
                  <a:cubicBezTo>
                    <a:pt x="37330" y="129623"/>
                    <a:pt x="35857" y="127645"/>
                    <a:pt x="34597" y="125549"/>
                  </a:cubicBezTo>
                  <a:close/>
                </a:path>
              </a:pathLst>
            </a:custGeom>
            <a:grpFill/>
            <a:ln w="3300" cap="flat">
              <a:noFill/>
              <a:prstDash val="solid"/>
              <a:miter/>
            </a:ln>
          </p:spPr>
          <p:txBody>
            <a:bodyPr rtlCol="1" anchor="ctr"/>
            <a:lstStyle/>
            <a:p>
              <a:endParaRPr lang="ar-SA"/>
            </a:p>
          </p:txBody>
        </p:sp>
        <p:grpSp>
          <p:nvGrpSpPr>
            <p:cNvPr id="56" name="رسم 429" descr="الرنين من ساعة الإنذار">
              <a:extLst>
                <a:ext uri="{FF2B5EF4-FFF2-40B4-BE49-F238E27FC236}">
                  <a16:creationId xmlns:a16="http://schemas.microsoft.com/office/drawing/2014/main" id="{1AB33F1F-05D3-4D42-A1DF-0AF4CF32F5EF}"/>
                </a:ext>
              </a:extLst>
            </p:cNvPr>
            <p:cNvGrpSpPr/>
            <p:nvPr/>
          </p:nvGrpSpPr>
          <p:grpSpPr>
            <a:xfrm>
              <a:off x="3102612" y="2623167"/>
              <a:ext cx="222969" cy="221694"/>
              <a:chOff x="3102612" y="2623167"/>
              <a:chExt cx="222969" cy="221694"/>
            </a:xfrm>
            <a:grpFill/>
          </p:grpSpPr>
          <p:sp>
            <p:nvSpPr>
              <p:cNvPr id="57" name="شكل حر: شكل 56">
                <a:extLst>
                  <a:ext uri="{FF2B5EF4-FFF2-40B4-BE49-F238E27FC236}">
                    <a16:creationId xmlns:a16="http://schemas.microsoft.com/office/drawing/2014/main" id="{89AA30D6-2B90-4631-991F-9D54BC6D11DB}"/>
                  </a:ext>
                </a:extLst>
              </p:cNvPr>
              <p:cNvSpPr/>
              <p:nvPr/>
            </p:nvSpPr>
            <p:spPr>
              <a:xfrm>
                <a:off x="3260131" y="2639913"/>
                <a:ext cx="17696" cy="20100"/>
              </a:xfrm>
              <a:custGeom>
                <a:avLst/>
                <a:gdLst>
                  <a:gd name="connsiteX0" fmla="*/ 14986 w 17696"/>
                  <a:gd name="connsiteY0" fmla="*/ 351 h 20100"/>
                  <a:gd name="connsiteX1" fmla="*/ 6743 w 17696"/>
                  <a:gd name="connsiteY1" fmla="*/ 8408 h 20100"/>
                  <a:gd name="connsiteX2" fmla="*/ 149 w 17696"/>
                  <a:gd name="connsiteY2" fmla="*/ 17442 h 20100"/>
                  <a:gd name="connsiteX3" fmla="*/ 4105 w 17696"/>
                  <a:gd name="connsiteY3" fmla="*/ 19111 h 20100"/>
                  <a:gd name="connsiteX4" fmla="*/ 11161 w 17696"/>
                  <a:gd name="connsiteY4" fmla="*/ 10032 h 20100"/>
                  <a:gd name="connsiteX5" fmla="*/ 17577 w 17696"/>
                  <a:gd name="connsiteY5" fmla="*/ 1857 h 20100"/>
                  <a:gd name="connsiteX6" fmla="*/ 14986 w 17696"/>
                  <a:gd name="connsiteY6" fmla="*/ 351 h 2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96" h="20100">
                    <a:moveTo>
                      <a:pt x="14986" y="351"/>
                    </a:moveTo>
                    <a:cubicBezTo>
                      <a:pt x="12031" y="2774"/>
                      <a:pt x="9412" y="5675"/>
                      <a:pt x="6743" y="8408"/>
                    </a:cubicBezTo>
                    <a:cubicBezTo>
                      <a:pt x="4152" y="11060"/>
                      <a:pt x="1534" y="13958"/>
                      <a:pt x="149" y="17442"/>
                    </a:cubicBezTo>
                    <a:cubicBezTo>
                      <a:pt x="-778" y="19778"/>
                      <a:pt x="2878" y="21142"/>
                      <a:pt x="4105" y="19111"/>
                    </a:cubicBezTo>
                    <a:cubicBezTo>
                      <a:pt x="6154" y="15717"/>
                      <a:pt x="8381" y="12873"/>
                      <a:pt x="11161" y="10032"/>
                    </a:cubicBezTo>
                    <a:cubicBezTo>
                      <a:pt x="13651" y="7488"/>
                      <a:pt x="16192" y="5214"/>
                      <a:pt x="17577" y="1857"/>
                    </a:cubicBezTo>
                    <a:cubicBezTo>
                      <a:pt x="18231" y="267"/>
                      <a:pt x="16024" y="-498"/>
                      <a:pt x="14986" y="351"/>
                    </a:cubicBezTo>
                    <a:close/>
                  </a:path>
                </a:pathLst>
              </a:custGeom>
              <a:grpFill/>
              <a:ln w="3300" cap="flat">
                <a:noFill/>
                <a:prstDash val="solid"/>
                <a:miter/>
              </a:ln>
            </p:spPr>
            <p:txBody>
              <a:bodyPr rtlCol="1" anchor="ctr"/>
              <a:lstStyle/>
              <a:p>
                <a:endParaRPr lang="ar-SA"/>
              </a:p>
            </p:txBody>
          </p:sp>
          <p:sp>
            <p:nvSpPr>
              <p:cNvPr id="58" name="شكل حر: شكل 57">
                <a:extLst>
                  <a:ext uri="{FF2B5EF4-FFF2-40B4-BE49-F238E27FC236}">
                    <a16:creationId xmlns:a16="http://schemas.microsoft.com/office/drawing/2014/main" id="{A9FDE381-B99C-48DC-AAB0-7D5E0FDD093C}"/>
                  </a:ext>
                </a:extLst>
              </p:cNvPr>
              <p:cNvSpPr/>
              <p:nvPr/>
            </p:nvSpPr>
            <p:spPr>
              <a:xfrm>
                <a:off x="3145190" y="2642189"/>
                <a:ext cx="13645" cy="17585"/>
              </a:xfrm>
              <a:custGeom>
                <a:avLst/>
                <a:gdLst>
                  <a:gd name="connsiteX0" fmla="*/ 11139 w 13645"/>
                  <a:gd name="connsiteY0" fmla="*/ 17306 h 17585"/>
                  <a:gd name="connsiteX1" fmla="*/ 13441 w 13645"/>
                  <a:gd name="connsiteY1" fmla="*/ 15005 h 17585"/>
                  <a:gd name="connsiteX2" fmla="*/ 7975 w 13645"/>
                  <a:gd name="connsiteY2" fmla="*/ 7268 h 17585"/>
                  <a:gd name="connsiteX3" fmla="*/ 3547 w 13645"/>
                  <a:gd name="connsiteY3" fmla="*/ 734 h 17585"/>
                  <a:gd name="connsiteX4" fmla="*/ 201 w 13645"/>
                  <a:gd name="connsiteY4" fmla="*/ 3315 h 17585"/>
                  <a:gd name="connsiteX5" fmla="*/ 4905 w 13645"/>
                  <a:gd name="connsiteY5" fmla="*/ 10361 h 17585"/>
                  <a:gd name="connsiteX6" fmla="*/ 11139 w 13645"/>
                  <a:gd name="connsiteY6" fmla="*/ 17306 h 17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45" h="17585">
                    <a:moveTo>
                      <a:pt x="11139" y="17306"/>
                    </a:moveTo>
                    <a:cubicBezTo>
                      <a:pt x="12568" y="18311"/>
                      <a:pt x="14233" y="16383"/>
                      <a:pt x="13441" y="15005"/>
                    </a:cubicBezTo>
                    <a:cubicBezTo>
                      <a:pt x="11867" y="12269"/>
                      <a:pt x="9731" y="9893"/>
                      <a:pt x="7975" y="7268"/>
                    </a:cubicBezTo>
                    <a:cubicBezTo>
                      <a:pt x="6506" y="5071"/>
                      <a:pt x="5185" y="2803"/>
                      <a:pt x="3547" y="734"/>
                    </a:cubicBezTo>
                    <a:cubicBezTo>
                      <a:pt x="1950" y="-1285"/>
                      <a:pt x="-760" y="1287"/>
                      <a:pt x="201" y="3315"/>
                    </a:cubicBezTo>
                    <a:cubicBezTo>
                      <a:pt x="1404" y="5859"/>
                      <a:pt x="3227" y="8104"/>
                      <a:pt x="4905" y="10361"/>
                    </a:cubicBezTo>
                    <a:cubicBezTo>
                      <a:pt x="6785" y="12892"/>
                      <a:pt x="8531" y="15477"/>
                      <a:pt x="11139" y="17306"/>
                    </a:cubicBezTo>
                    <a:close/>
                  </a:path>
                </a:pathLst>
              </a:custGeom>
              <a:grpFill/>
              <a:ln w="3300" cap="flat">
                <a:noFill/>
                <a:prstDash val="solid"/>
                <a:miter/>
              </a:ln>
            </p:spPr>
            <p:txBody>
              <a:bodyPr rtlCol="1" anchor="ctr"/>
              <a:lstStyle/>
              <a:p>
                <a:endParaRPr lang="ar-SA"/>
              </a:p>
            </p:txBody>
          </p:sp>
          <p:sp>
            <p:nvSpPr>
              <p:cNvPr id="59" name="شكل حر: شكل 58">
                <a:extLst>
                  <a:ext uri="{FF2B5EF4-FFF2-40B4-BE49-F238E27FC236}">
                    <a16:creationId xmlns:a16="http://schemas.microsoft.com/office/drawing/2014/main" id="{E2EC1020-7ABA-4A73-B950-C72868D14CBA}"/>
                  </a:ext>
                </a:extLst>
              </p:cNvPr>
              <p:cNvSpPr/>
              <p:nvPr/>
            </p:nvSpPr>
            <p:spPr>
              <a:xfrm>
                <a:off x="3292079" y="2687665"/>
                <a:ext cx="20534" cy="8738"/>
              </a:xfrm>
              <a:custGeom>
                <a:avLst/>
                <a:gdLst>
                  <a:gd name="connsiteX0" fmla="*/ 3337 w 20534"/>
                  <a:gd name="connsiteY0" fmla="*/ 8416 h 8738"/>
                  <a:gd name="connsiteX1" fmla="*/ 19990 w 20534"/>
                  <a:gd name="connsiteY1" fmla="*/ 2340 h 8738"/>
                  <a:gd name="connsiteX2" fmla="*/ 19721 w 20534"/>
                  <a:gd name="connsiteY2" fmla="*/ 271 h 8738"/>
                  <a:gd name="connsiteX3" fmla="*/ 1578 w 20534"/>
                  <a:gd name="connsiteY3" fmla="*/ 4247 h 8738"/>
                  <a:gd name="connsiteX4" fmla="*/ 3337 w 20534"/>
                  <a:gd name="connsiteY4" fmla="*/ 8416 h 8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34" h="8738">
                    <a:moveTo>
                      <a:pt x="3337" y="8416"/>
                    </a:moveTo>
                    <a:cubicBezTo>
                      <a:pt x="8594" y="5582"/>
                      <a:pt x="14730" y="5026"/>
                      <a:pt x="19990" y="2340"/>
                    </a:cubicBezTo>
                    <a:cubicBezTo>
                      <a:pt x="20829" y="1912"/>
                      <a:pt x="20668" y="456"/>
                      <a:pt x="19721" y="271"/>
                    </a:cubicBezTo>
                    <a:cubicBezTo>
                      <a:pt x="13540" y="-942"/>
                      <a:pt x="7222" y="2192"/>
                      <a:pt x="1578" y="4247"/>
                    </a:cubicBezTo>
                    <a:cubicBezTo>
                      <a:pt x="-1522" y="5376"/>
                      <a:pt x="419" y="9986"/>
                      <a:pt x="3337" y="8416"/>
                    </a:cubicBezTo>
                    <a:close/>
                  </a:path>
                </a:pathLst>
              </a:custGeom>
              <a:grpFill/>
              <a:ln w="3300" cap="flat">
                <a:noFill/>
                <a:prstDash val="solid"/>
                <a:miter/>
              </a:ln>
            </p:spPr>
            <p:txBody>
              <a:bodyPr rtlCol="1" anchor="ctr"/>
              <a:lstStyle/>
              <a:p>
                <a:endParaRPr lang="ar-SA"/>
              </a:p>
            </p:txBody>
          </p:sp>
          <p:sp>
            <p:nvSpPr>
              <p:cNvPr id="60" name="شكل حر: شكل 59">
                <a:extLst>
                  <a:ext uri="{FF2B5EF4-FFF2-40B4-BE49-F238E27FC236}">
                    <a16:creationId xmlns:a16="http://schemas.microsoft.com/office/drawing/2014/main" id="{C496140C-EA8D-4070-A896-FB57D6FB34AC}"/>
                  </a:ext>
                </a:extLst>
              </p:cNvPr>
              <p:cNvSpPr/>
              <p:nvPr/>
            </p:nvSpPr>
            <p:spPr>
              <a:xfrm>
                <a:off x="3305781" y="2738844"/>
                <a:ext cx="19800" cy="7730"/>
              </a:xfrm>
              <a:custGeom>
                <a:avLst/>
                <a:gdLst>
                  <a:gd name="connsiteX0" fmla="*/ 3822 w 19800"/>
                  <a:gd name="connsiteY0" fmla="*/ 282 h 7730"/>
                  <a:gd name="connsiteX1" fmla="*/ 2750 w 19800"/>
                  <a:gd name="connsiteY1" fmla="*/ 80 h 7730"/>
                  <a:gd name="connsiteX2" fmla="*/ 2531 w 19800"/>
                  <a:gd name="connsiteY2" fmla="*/ 107 h 7730"/>
                  <a:gd name="connsiteX3" fmla="*/ 883 w 19800"/>
                  <a:gd name="connsiteY3" fmla="*/ 3914 h 7730"/>
                  <a:gd name="connsiteX4" fmla="*/ 1352 w 19800"/>
                  <a:gd name="connsiteY4" fmla="*/ 4268 h 7730"/>
                  <a:gd name="connsiteX5" fmla="*/ 4132 w 19800"/>
                  <a:gd name="connsiteY5" fmla="*/ 5283 h 7730"/>
                  <a:gd name="connsiteX6" fmla="*/ 19154 w 19800"/>
                  <a:gd name="connsiteY6" fmla="*/ 7436 h 7730"/>
                  <a:gd name="connsiteX7" fmla="*/ 19373 w 19800"/>
                  <a:gd name="connsiteY7" fmla="*/ 5761 h 7730"/>
                  <a:gd name="connsiteX8" fmla="*/ 9962 w 19800"/>
                  <a:gd name="connsiteY8" fmla="*/ 2270 h 7730"/>
                  <a:gd name="connsiteX9" fmla="*/ 3822 w 19800"/>
                  <a:gd name="connsiteY9" fmla="*/ 282 h 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800" h="7730">
                    <a:moveTo>
                      <a:pt x="3822" y="282"/>
                    </a:moveTo>
                    <a:cubicBezTo>
                      <a:pt x="3475" y="171"/>
                      <a:pt x="3114" y="103"/>
                      <a:pt x="2750" y="80"/>
                    </a:cubicBezTo>
                    <a:cubicBezTo>
                      <a:pt x="2666" y="90"/>
                      <a:pt x="2595" y="100"/>
                      <a:pt x="2531" y="107"/>
                    </a:cubicBezTo>
                    <a:cubicBezTo>
                      <a:pt x="125" y="-625"/>
                      <a:pt x="-859" y="2600"/>
                      <a:pt x="883" y="3914"/>
                    </a:cubicBezTo>
                    <a:cubicBezTo>
                      <a:pt x="1045" y="4036"/>
                      <a:pt x="1315" y="4245"/>
                      <a:pt x="1352" y="4268"/>
                    </a:cubicBezTo>
                    <a:cubicBezTo>
                      <a:pt x="2383" y="4892"/>
                      <a:pt x="3235" y="5084"/>
                      <a:pt x="4132" y="5283"/>
                    </a:cubicBezTo>
                    <a:cubicBezTo>
                      <a:pt x="9119" y="6189"/>
                      <a:pt x="14069" y="8555"/>
                      <a:pt x="19154" y="7436"/>
                    </a:cubicBezTo>
                    <a:cubicBezTo>
                      <a:pt x="19993" y="7234"/>
                      <a:pt x="19960" y="6199"/>
                      <a:pt x="19373" y="5761"/>
                    </a:cubicBezTo>
                    <a:cubicBezTo>
                      <a:pt x="16553" y="3668"/>
                      <a:pt x="13294" y="3190"/>
                      <a:pt x="9962" y="2270"/>
                    </a:cubicBezTo>
                    <a:cubicBezTo>
                      <a:pt x="7882" y="1707"/>
                      <a:pt x="5850" y="976"/>
                      <a:pt x="3822" y="282"/>
                    </a:cubicBezTo>
                    <a:close/>
                  </a:path>
                </a:pathLst>
              </a:custGeom>
              <a:grpFill/>
              <a:ln w="3300" cap="flat">
                <a:noFill/>
                <a:prstDash val="solid"/>
                <a:miter/>
              </a:ln>
            </p:spPr>
            <p:txBody>
              <a:bodyPr rtlCol="1" anchor="ctr"/>
              <a:lstStyle/>
              <a:p>
                <a:endParaRPr lang="ar-SA"/>
              </a:p>
            </p:txBody>
          </p:sp>
          <p:sp>
            <p:nvSpPr>
              <p:cNvPr id="61" name="شكل حر: شكل 60">
                <a:extLst>
                  <a:ext uri="{FF2B5EF4-FFF2-40B4-BE49-F238E27FC236}">
                    <a16:creationId xmlns:a16="http://schemas.microsoft.com/office/drawing/2014/main" id="{CC481114-4C12-4AB3-A3F0-5299E55A31B5}"/>
                  </a:ext>
                </a:extLst>
              </p:cNvPr>
              <p:cNvSpPr/>
              <p:nvPr/>
            </p:nvSpPr>
            <p:spPr>
              <a:xfrm>
                <a:off x="3292766" y="2786877"/>
                <a:ext cx="16097" cy="12519"/>
              </a:xfrm>
              <a:custGeom>
                <a:avLst/>
                <a:gdLst>
                  <a:gd name="connsiteX0" fmla="*/ 9309 w 16097"/>
                  <a:gd name="connsiteY0" fmla="*/ 4895 h 12519"/>
                  <a:gd name="connsiteX1" fmla="*/ 2495 w 16097"/>
                  <a:gd name="connsiteY1" fmla="*/ 117 h 12519"/>
                  <a:gd name="connsiteX2" fmla="*/ 278 w 16097"/>
                  <a:gd name="connsiteY2" fmla="*/ 3001 h 12519"/>
                  <a:gd name="connsiteX3" fmla="*/ 6785 w 16097"/>
                  <a:gd name="connsiteY3" fmla="*/ 8501 h 12519"/>
                  <a:gd name="connsiteX4" fmla="*/ 13689 w 16097"/>
                  <a:gd name="connsiteY4" fmla="*/ 12474 h 12519"/>
                  <a:gd name="connsiteX5" fmla="*/ 15509 w 16097"/>
                  <a:gd name="connsiteY5" fmla="*/ 9347 h 12519"/>
                  <a:gd name="connsiteX6" fmla="*/ 9309 w 16097"/>
                  <a:gd name="connsiteY6" fmla="*/ 4895 h 12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97" h="12519">
                    <a:moveTo>
                      <a:pt x="9309" y="4895"/>
                    </a:moveTo>
                    <a:cubicBezTo>
                      <a:pt x="7132" y="3234"/>
                      <a:pt x="5049" y="1168"/>
                      <a:pt x="2495" y="117"/>
                    </a:cubicBezTo>
                    <a:cubicBezTo>
                      <a:pt x="925" y="-530"/>
                      <a:pt x="-652" y="1660"/>
                      <a:pt x="278" y="3001"/>
                    </a:cubicBezTo>
                    <a:cubicBezTo>
                      <a:pt x="1875" y="5306"/>
                      <a:pt x="4517" y="6910"/>
                      <a:pt x="6785" y="8501"/>
                    </a:cubicBezTo>
                    <a:cubicBezTo>
                      <a:pt x="8860" y="9957"/>
                      <a:pt x="11165" y="11894"/>
                      <a:pt x="13689" y="12474"/>
                    </a:cubicBezTo>
                    <a:cubicBezTo>
                      <a:pt x="15391" y="12865"/>
                      <a:pt x="16998" y="10647"/>
                      <a:pt x="15509" y="9347"/>
                    </a:cubicBezTo>
                    <a:cubicBezTo>
                      <a:pt x="13602" y="7685"/>
                      <a:pt x="11324" y="6428"/>
                      <a:pt x="9309" y="4895"/>
                    </a:cubicBezTo>
                    <a:close/>
                  </a:path>
                </a:pathLst>
              </a:custGeom>
              <a:grpFill/>
              <a:ln w="3300" cap="flat">
                <a:noFill/>
                <a:prstDash val="solid"/>
                <a:miter/>
              </a:ln>
            </p:spPr>
            <p:txBody>
              <a:bodyPr rtlCol="1" anchor="ctr"/>
              <a:lstStyle/>
              <a:p>
                <a:endParaRPr lang="ar-SA"/>
              </a:p>
            </p:txBody>
          </p:sp>
          <p:sp>
            <p:nvSpPr>
              <p:cNvPr id="62" name="شكل حر: شكل 61">
                <a:extLst>
                  <a:ext uri="{FF2B5EF4-FFF2-40B4-BE49-F238E27FC236}">
                    <a16:creationId xmlns:a16="http://schemas.microsoft.com/office/drawing/2014/main" id="{4EF857B6-20A4-47AA-9EB4-F5B575DA12EF}"/>
                  </a:ext>
                </a:extLst>
              </p:cNvPr>
              <p:cNvSpPr/>
              <p:nvPr/>
            </p:nvSpPr>
            <p:spPr>
              <a:xfrm>
                <a:off x="3255759" y="2819002"/>
                <a:ext cx="9494" cy="17761"/>
              </a:xfrm>
              <a:custGeom>
                <a:avLst/>
                <a:gdLst>
                  <a:gd name="connsiteX0" fmla="*/ 6273 w 9494"/>
                  <a:gd name="connsiteY0" fmla="*/ 7300 h 17761"/>
                  <a:gd name="connsiteX1" fmla="*/ 2755 w 9494"/>
                  <a:gd name="connsiteY1" fmla="*/ 216 h 17761"/>
                  <a:gd name="connsiteX2" fmla="*/ 136 w 9494"/>
                  <a:gd name="connsiteY2" fmla="*/ 1281 h 17761"/>
                  <a:gd name="connsiteX3" fmla="*/ 2630 w 9494"/>
                  <a:gd name="connsiteY3" fmla="*/ 9887 h 17761"/>
                  <a:gd name="connsiteX4" fmla="*/ 7210 w 9494"/>
                  <a:gd name="connsiteY4" fmla="*/ 17507 h 17761"/>
                  <a:gd name="connsiteX5" fmla="*/ 9461 w 9494"/>
                  <a:gd name="connsiteY5" fmla="*/ 15778 h 17761"/>
                  <a:gd name="connsiteX6" fmla="*/ 6273 w 9494"/>
                  <a:gd name="connsiteY6" fmla="*/ 7300 h 17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94" h="17761">
                    <a:moveTo>
                      <a:pt x="6273" y="7300"/>
                    </a:moveTo>
                    <a:cubicBezTo>
                      <a:pt x="5545" y="5143"/>
                      <a:pt x="4985" y="1328"/>
                      <a:pt x="2755" y="216"/>
                    </a:cubicBezTo>
                    <a:cubicBezTo>
                      <a:pt x="1727" y="-296"/>
                      <a:pt x="470" y="119"/>
                      <a:pt x="136" y="1281"/>
                    </a:cubicBezTo>
                    <a:cubicBezTo>
                      <a:pt x="-581" y="3795"/>
                      <a:pt x="1724" y="7579"/>
                      <a:pt x="2630" y="9887"/>
                    </a:cubicBezTo>
                    <a:cubicBezTo>
                      <a:pt x="3749" y="12735"/>
                      <a:pt x="4635" y="15660"/>
                      <a:pt x="7210" y="17507"/>
                    </a:cubicBezTo>
                    <a:cubicBezTo>
                      <a:pt x="8372" y="18339"/>
                      <a:pt x="9727" y="16971"/>
                      <a:pt x="9461" y="15778"/>
                    </a:cubicBezTo>
                    <a:cubicBezTo>
                      <a:pt x="8800" y="12839"/>
                      <a:pt x="7236" y="10150"/>
                      <a:pt x="6273" y="7300"/>
                    </a:cubicBezTo>
                    <a:close/>
                  </a:path>
                </a:pathLst>
              </a:custGeom>
              <a:grpFill/>
              <a:ln w="3300" cap="flat">
                <a:noFill/>
                <a:prstDash val="solid"/>
                <a:miter/>
              </a:ln>
            </p:spPr>
            <p:txBody>
              <a:bodyPr rtlCol="1" anchor="ctr"/>
              <a:lstStyle/>
              <a:p>
                <a:endParaRPr lang="ar-SA"/>
              </a:p>
            </p:txBody>
          </p:sp>
          <p:sp>
            <p:nvSpPr>
              <p:cNvPr id="63" name="شكل حر: شكل 62">
                <a:extLst>
                  <a:ext uri="{FF2B5EF4-FFF2-40B4-BE49-F238E27FC236}">
                    <a16:creationId xmlns:a16="http://schemas.microsoft.com/office/drawing/2014/main" id="{25B80F2F-3190-4DEC-BB26-703EC47DCFFF}"/>
                  </a:ext>
                </a:extLst>
              </p:cNvPr>
              <p:cNvSpPr/>
              <p:nvPr/>
            </p:nvSpPr>
            <p:spPr>
              <a:xfrm>
                <a:off x="3207360" y="2823703"/>
                <a:ext cx="5491" cy="21159"/>
              </a:xfrm>
              <a:custGeom>
                <a:avLst/>
                <a:gdLst>
                  <a:gd name="connsiteX0" fmla="*/ 2588 w 5491"/>
                  <a:gd name="connsiteY0" fmla="*/ 807 h 21159"/>
                  <a:gd name="connsiteX1" fmla="*/ 51 w 5491"/>
                  <a:gd name="connsiteY1" fmla="*/ 18491 h 21159"/>
                  <a:gd name="connsiteX2" fmla="*/ 4162 w 5491"/>
                  <a:gd name="connsiteY2" fmla="*/ 19624 h 21159"/>
                  <a:gd name="connsiteX3" fmla="*/ 4775 w 5491"/>
                  <a:gd name="connsiteY3" fmla="*/ 807 h 21159"/>
                  <a:gd name="connsiteX4" fmla="*/ 2588 w 5491"/>
                  <a:gd name="connsiteY4" fmla="*/ 807 h 21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1" h="21159">
                    <a:moveTo>
                      <a:pt x="2588" y="807"/>
                    </a:moveTo>
                    <a:cubicBezTo>
                      <a:pt x="809" y="6411"/>
                      <a:pt x="1237" y="12726"/>
                      <a:pt x="51" y="18491"/>
                    </a:cubicBezTo>
                    <a:cubicBezTo>
                      <a:pt x="-505" y="21184"/>
                      <a:pt x="3677" y="22306"/>
                      <a:pt x="4162" y="19624"/>
                    </a:cubicBezTo>
                    <a:cubicBezTo>
                      <a:pt x="5230" y="13710"/>
                      <a:pt x="6204" y="6724"/>
                      <a:pt x="4775" y="807"/>
                    </a:cubicBezTo>
                    <a:cubicBezTo>
                      <a:pt x="4499" y="-322"/>
                      <a:pt x="2912" y="-214"/>
                      <a:pt x="2588" y="807"/>
                    </a:cubicBezTo>
                    <a:close/>
                  </a:path>
                </a:pathLst>
              </a:custGeom>
              <a:grpFill/>
              <a:ln w="3300" cap="flat">
                <a:noFill/>
                <a:prstDash val="solid"/>
                <a:miter/>
              </a:ln>
            </p:spPr>
            <p:txBody>
              <a:bodyPr rtlCol="1" anchor="ctr"/>
              <a:lstStyle/>
              <a:p>
                <a:endParaRPr lang="ar-SA"/>
              </a:p>
            </p:txBody>
          </p:sp>
          <p:sp>
            <p:nvSpPr>
              <p:cNvPr id="64" name="شكل حر: شكل 63">
                <a:extLst>
                  <a:ext uri="{FF2B5EF4-FFF2-40B4-BE49-F238E27FC236}">
                    <a16:creationId xmlns:a16="http://schemas.microsoft.com/office/drawing/2014/main" id="{05CDD7D3-202F-482B-800C-4C25878AE1BD}"/>
                  </a:ext>
                </a:extLst>
              </p:cNvPr>
              <p:cNvSpPr/>
              <p:nvPr/>
            </p:nvSpPr>
            <p:spPr>
              <a:xfrm>
                <a:off x="3152107" y="2811241"/>
                <a:ext cx="13501" cy="17585"/>
              </a:xfrm>
              <a:custGeom>
                <a:avLst/>
                <a:gdLst>
                  <a:gd name="connsiteX0" fmla="*/ 11211 w 13501"/>
                  <a:gd name="connsiteY0" fmla="*/ 197 h 17585"/>
                  <a:gd name="connsiteX1" fmla="*/ 4906 w 13501"/>
                  <a:gd name="connsiteY1" fmla="*/ 7735 h 17585"/>
                  <a:gd name="connsiteX2" fmla="*/ 559 w 13501"/>
                  <a:gd name="connsiteY2" fmla="*/ 13346 h 17585"/>
                  <a:gd name="connsiteX3" fmla="*/ 3 w 13501"/>
                  <a:gd name="connsiteY3" fmla="*/ 15078 h 17585"/>
                  <a:gd name="connsiteX4" fmla="*/ 2581 w 13501"/>
                  <a:gd name="connsiteY4" fmla="*/ 17427 h 17585"/>
                  <a:gd name="connsiteX5" fmla="*/ 8172 w 13501"/>
                  <a:gd name="connsiteY5" fmla="*/ 10842 h 17585"/>
                  <a:gd name="connsiteX6" fmla="*/ 13439 w 13501"/>
                  <a:gd name="connsiteY6" fmla="*/ 1909 h 17585"/>
                  <a:gd name="connsiteX7" fmla="*/ 11211 w 13501"/>
                  <a:gd name="connsiteY7" fmla="*/ 197 h 17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01" h="17585">
                    <a:moveTo>
                      <a:pt x="11211" y="197"/>
                    </a:moveTo>
                    <a:cubicBezTo>
                      <a:pt x="8441" y="1828"/>
                      <a:pt x="6756" y="5221"/>
                      <a:pt x="4906" y="7735"/>
                    </a:cubicBezTo>
                    <a:cubicBezTo>
                      <a:pt x="3545" y="9673"/>
                      <a:pt x="2046" y="11516"/>
                      <a:pt x="559" y="13346"/>
                    </a:cubicBezTo>
                    <a:cubicBezTo>
                      <a:pt x="364" y="13649"/>
                      <a:pt x="40" y="14337"/>
                      <a:pt x="3" y="15078"/>
                    </a:cubicBezTo>
                    <a:cubicBezTo>
                      <a:pt x="-67" y="16473"/>
                      <a:pt x="960" y="18104"/>
                      <a:pt x="2581" y="17427"/>
                    </a:cubicBezTo>
                    <a:cubicBezTo>
                      <a:pt x="5318" y="16281"/>
                      <a:pt x="6652" y="13295"/>
                      <a:pt x="8172" y="10842"/>
                    </a:cubicBezTo>
                    <a:cubicBezTo>
                      <a:pt x="9924" y="8008"/>
                      <a:pt x="12445" y="5124"/>
                      <a:pt x="13439" y="1909"/>
                    </a:cubicBezTo>
                    <a:cubicBezTo>
                      <a:pt x="13830" y="632"/>
                      <a:pt x="12327" y="-460"/>
                      <a:pt x="11211" y="197"/>
                    </a:cubicBezTo>
                    <a:close/>
                  </a:path>
                </a:pathLst>
              </a:custGeom>
              <a:grpFill/>
              <a:ln w="3300" cap="flat">
                <a:noFill/>
                <a:prstDash val="solid"/>
                <a:miter/>
              </a:ln>
            </p:spPr>
            <p:txBody>
              <a:bodyPr rtlCol="1" anchor="ctr"/>
              <a:lstStyle/>
              <a:p>
                <a:endParaRPr lang="ar-SA"/>
              </a:p>
            </p:txBody>
          </p:sp>
          <p:sp>
            <p:nvSpPr>
              <p:cNvPr id="65" name="شكل حر: شكل 64">
                <a:extLst>
                  <a:ext uri="{FF2B5EF4-FFF2-40B4-BE49-F238E27FC236}">
                    <a16:creationId xmlns:a16="http://schemas.microsoft.com/office/drawing/2014/main" id="{A1DF0169-890D-45E5-A879-FCA3B3794E05}"/>
                  </a:ext>
                </a:extLst>
              </p:cNvPr>
              <p:cNvSpPr/>
              <p:nvPr/>
            </p:nvSpPr>
            <p:spPr>
              <a:xfrm>
                <a:off x="3114635" y="2778519"/>
                <a:ext cx="17266" cy="9142"/>
              </a:xfrm>
              <a:custGeom>
                <a:avLst/>
                <a:gdLst>
                  <a:gd name="connsiteX0" fmla="*/ 15521 w 17266"/>
                  <a:gd name="connsiteY0" fmla="*/ 37 h 9142"/>
                  <a:gd name="connsiteX1" fmla="*/ 8037 w 17266"/>
                  <a:gd name="connsiteY1" fmla="*/ 1887 h 9142"/>
                  <a:gd name="connsiteX2" fmla="*/ 981 w 17266"/>
                  <a:gd name="connsiteY2" fmla="*/ 5112 h 9142"/>
                  <a:gd name="connsiteX3" fmla="*/ 2649 w 17266"/>
                  <a:gd name="connsiteY3" fmla="*/ 9068 h 9142"/>
                  <a:gd name="connsiteX4" fmla="*/ 9129 w 17266"/>
                  <a:gd name="connsiteY4" fmla="*/ 6022 h 9142"/>
                  <a:gd name="connsiteX5" fmla="*/ 16397 w 17266"/>
                  <a:gd name="connsiteY5" fmla="*/ 3262 h 9142"/>
                  <a:gd name="connsiteX6" fmla="*/ 15521 w 17266"/>
                  <a:gd name="connsiteY6" fmla="*/ 37 h 9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6" h="9142">
                    <a:moveTo>
                      <a:pt x="15521" y="37"/>
                    </a:moveTo>
                    <a:cubicBezTo>
                      <a:pt x="12933" y="-219"/>
                      <a:pt x="10379" y="910"/>
                      <a:pt x="8037" y="1887"/>
                    </a:cubicBezTo>
                    <a:cubicBezTo>
                      <a:pt x="5752" y="2840"/>
                      <a:pt x="2975" y="3646"/>
                      <a:pt x="981" y="5112"/>
                    </a:cubicBezTo>
                    <a:cubicBezTo>
                      <a:pt x="-934" y="6517"/>
                      <a:pt x="131" y="9664"/>
                      <a:pt x="2649" y="9068"/>
                    </a:cubicBezTo>
                    <a:cubicBezTo>
                      <a:pt x="4933" y="8525"/>
                      <a:pt x="6996" y="6989"/>
                      <a:pt x="9129" y="6022"/>
                    </a:cubicBezTo>
                    <a:cubicBezTo>
                      <a:pt x="11494" y="4950"/>
                      <a:pt x="14082" y="4431"/>
                      <a:pt x="16397" y="3262"/>
                    </a:cubicBezTo>
                    <a:cubicBezTo>
                      <a:pt x="18072" y="2416"/>
                      <a:pt x="17075" y="188"/>
                      <a:pt x="15521" y="37"/>
                    </a:cubicBezTo>
                    <a:close/>
                  </a:path>
                </a:pathLst>
              </a:custGeom>
              <a:grpFill/>
              <a:ln w="3300" cap="flat">
                <a:noFill/>
                <a:prstDash val="solid"/>
                <a:miter/>
              </a:ln>
            </p:spPr>
            <p:txBody>
              <a:bodyPr rtlCol="1" anchor="ctr"/>
              <a:lstStyle/>
              <a:p>
                <a:endParaRPr lang="ar-SA"/>
              </a:p>
            </p:txBody>
          </p:sp>
          <p:sp>
            <p:nvSpPr>
              <p:cNvPr id="66" name="شكل حر: شكل 65">
                <a:extLst>
                  <a:ext uri="{FF2B5EF4-FFF2-40B4-BE49-F238E27FC236}">
                    <a16:creationId xmlns:a16="http://schemas.microsoft.com/office/drawing/2014/main" id="{DF9AC671-7910-48CE-A15A-F45593E5C3A5}"/>
                  </a:ext>
                </a:extLst>
              </p:cNvPr>
              <p:cNvSpPr/>
              <p:nvPr/>
            </p:nvSpPr>
            <p:spPr>
              <a:xfrm>
                <a:off x="3102612" y="2732154"/>
                <a:ext cx="19452" cy="10937"/>
              </a:xfrm>
              <a:custGeom>
                <a:avLst/>
                <a:gdLst>
                  <a:gd name="connsiteX0" fmla="*/ 18062 w 19452"/>
                  <a:gd name="connsiteY0" fmla="*/ 10810 h 10937"/>
                  <a:gd name="connsiteX1" fmla="*/ 18062 w 19452"/>
                  <a:gd name="connsiteY1" fmla="*/ 7052 h 10937"/>
                  <a:gd name="connsiteX2" fmla="*/ 9556 w 19452"/>
                  <a:gd name="connsiteY2" fmla="*/ 4471 h 10937"/>
                  <a:gd name="connsiteX3" fmla="*/ 2149 w 19452"/>
                  <a:gd name="connsiteY3" fmla="*/ 57 h 10937"/>
                  <a:gd name="connsiteX4" fmla="*/ 175 w 19452"/>
                  <a:gd name="connsiteY4" fmla="*/ 2625 h 10937"/>
                  <a:gd name="connsiteX5" fmla="*/ 8498 w 19452"/>
                  <a:gd name="connsiteY5" fmla="*/ 8798 h 10937"/>
                  <a:gd name="connsiteX6" fmla="*/ 18062 w 19452"/>
                  <a:gd name="connsiteY6" fmla="*/ 10810 h 10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52" h="10937">
                    <a:moveTo>
                      <a:pt x="18062" y="10810"/>
                    </a:moveTo>
                    <a:cubicBezTo>
                      <a:pt x="20050" y="10473"/>
                      <a:pt x="19777" y="7558"/>
                      <a:pt x="18062" y="7052"/>
                    </a:cubicBezTo>
                    <a:cubicBezTo>
                      <a:pt x="15103" y="6183"/>
                      <a:pt x="12360" y="5971"/>
                      <a:pt x="9556" y="4471"/>
                    </a:cubicBezTo>
                    <a:cubicBezTo>
                      <a:pt x="7120" y="3167"/>
                      <a:pt x="4842" y="694"/>
                      <a:pt x="2149" y="57"/>
                    </a:cubicBezTo>
                    <a:cubicBezTo>
                      <a:pt x="549" y="-321"/>
                      <a:pt x="-415" y="1256"/>
                      <a:pt x="175" y="2625"/>
                    </a:cubicBezTo>
                    <a:cubicBezTo>
                      <a:pt x="1452" y="5583"/>
                      <a:pt x="5708" y="7555"/>
                      <a:pt x="8498" y="8798"/>
                    </a:cubicBezTo>
                    <a:cubicBezTo>
                      <a:pt x="11396" y="10089"/>
                      <a:pt x="14864" y="11349"/>
                      <a:pt x="18062" y="10810"/>
                    </a:cubicBezTo>
                    <a:close/>
                  </a:path>
                </a:pathLst>
              </a:custGeom>
              <a:grpFill/>
              <a:ln w="3300" cap="flat">
                <a:noFill/>
                <a:prstDash val="solid"/>
                <a:miter/>
              </a:ln>
            </p:spPr>
            <p:txBody>
              <a:bodyPr rtlCol="1" anchor="ctr"/>
              <a:lstStyle/>
              <a:p>
                <a:endParaRPr lang="ar-SA"/>
              </a:p>
            </p:txBody>
          </p:sp>
          <p:sp>
            <p:nvSpPr>
              <p:cNvPr id="67" name="شكل حر: شكل 66">
                <a:extLst>
                  <a:ext uri="{FF2B5EF4-FFF2-40B4-BE49-F238E27FC236}">
                    <a16:creationId xmlns:a16="http://schemas.microsoft.com/office/drawing/2014/main" id="{BAC9B1F4-8672-40A9-B0AE-20CDBE4AE5EA}"/>
                  </a:ext>
                </a:extLst>
              </p:cNvPr>
              <p:cNvSpPr/>
              <p:nvPr/>
            </p:nvSpPr>
            <p:spPr>
              <a:xfrm>
                <a:off x="3114857" y="2676556"/>
                <a:ext cx="15509" cy="14520"/>
              </a:xfrm>
              <a:custGeom>
                <a:avLst/>
                <a:gdLst>
                  <a:gd name="connsiteX0" fmla="*/ 6258 w 15509"/>
                  <a:gd name="connsiteY0" fmla="*/ 9146 h 14520"/>
                  <a:gd name="connsiteX1" fmla="*/ 12832 w 15509"/>
                  <a:gd name="connsiteY1" fmla="*/ 14271 h 14520"/>
                  <a:gd name="connsiteX2" fmla="*/ 15033 w 15509"/>
                  <a:gd name="connsiteY2" fmla="*/ 11421 h 14520"/>
                  <a:gd name="connsiteX3" fmla="*/ 8964 w 15509"/>
                  <a:gd name="connsiteY3" fmla="*/ 5850 h 14520"/>
                  <a:gd name="connsiteX4" fmla="*/ 2750 w 15509"/>
                  <a:gd name="connsiteY4" fmla="*/ 250 h 14520"/>
                  <a:gd name="connsiteX5" fmla="*/ 199 w 15509"/>
                  <a:gd name="connsiteY5" fmla="*/ 2801 h 14520"/>
                  <a:gd name="connsiteX6" fmla="*/ 6258 w 15509"/>
                  <a:gd name="connsiteY6" fmla="*/ 9146 h 1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09" h="14520">
                    <a:moveTo>
                      <a:pt x="6258" y="9146"/>
                    </a:moveTo>
                    <a:cubicBezTo>
                      <a:pt x="8307" y="10979"/>
                      <a:pt x="10403" y="12947"/>
                      <a:pt x="12832" y="14271"/>
                    </a:cubicBezTo>
                    <a:cubicBezTo>
                      <a:pt x="14696" y="15289"/>
                      <a:pt x="16357" y="12964"/>
                      <a:pt x="15033" y="11421"/>
                    </a:cubicBezTo>
                    <a:cubicBezTo>
                      <a:pt x="13247" y="9345"/>
                      <a:pt x="10992" y="7680"/>
                      <a:pt x="8964" y="5850"/>
                    </a:cubicBezTo>
                    <a:cubicBezTo>
                      <a:pt x="6986" y="4068"/>
                      <a:pt x="5102" y="1503"/>
                      <a:pt x="2750" y="250"/>
                    </a:cubicBezTo>
                    <a:cubicBezTo>
                      <a:pt x="1018" y="-674"/>
                      <a:pt x="-569" y="1139"/>
                      <a:pt x="199" y="2801"/>
                    </a:cubicBezTo>
                    <a:cubicBezTo>
                      <a:pt x="1351" y="5301"/>
                      <a:pt x="4236" y="7340"/>
                      <a:pt x="6258" y="9146"/>
                    </a:cubicBezTo>
                    <a:close/>
                  </a:path>
                </a:pathLst>
              </a:custGeom>
              <a:grpFill/>
              <a:ln w="3300" cap="flat">
                <a:noFill/>
                <a:prstDash val="solid"/>
                <a:miter/>
              </a:ln>
            </p:spPr>
            <p:txBody>
              <a:bodyPr rtlCol="1" anchor="ctr"/>
              <a:lstStyle/>
              <a:p>
                <a:endParaRPr lang="ar-SA"/>
              </a:p>
            </p:txBody>
          </p:sp>
          <p:sp>
            <p:nvSpPr>
              <p:cNvPr id="68" name="شكل حر: شكل 67">
                <a:extLst>
                  <a:ext uri="{FF2B5EF4-FFF2-40B4-BE49-F238E27FC236}">
                    <a16:creationId xmlns:a16="http://schemas.microsoft.com/office/drawing/2014/main" id="{E39CB234-CD32-4F58-8A99-F0105184ED51}"/>
                  </a:ext>
                </a:extLst>
              </p:cNvPr>
              <p:cNvSpPr/>
              <p:nvPr/>
            </p:nvSpPr>
            <p:spPr>
              <a:xfrm>
                <a:off x="3211912" y="2623167"/>
                <a:ext cx="5133" cy="16744"/>
              </a:xfrm>
              <a:custGeom>
                <a:avLst/>
                <a:gdLst>
                  <a:gd name="connsiteX0" fmla="*/ 2714 w 5133"/>
                  <a:gd name="connsiteY0" fmla="*/ 16514 h 16744"/>
                  <a:gd name="connsiteX1" fmla="*/ 4988 w 5133"/>
                  <a:gd name="connsiteY1" fmla="*/ 9168 h 16744"/>
                  <a:gd name="connsiteX2" fmla="*/ 4072 w 5133"/>
                  <a:gd name="connsiteY2" fmla="*/ 450 h 16744"/>
                  <a:gd name="connsiteX3" fmla="*/ 799 w 5133"/>
                  <a:gd name="connsiteY3" fmla="*/ 8345 h 16744"/>
                  <a:gd name="connsiteX4" fmla="*/ 415 w 5133"/>
                  <a:gd name="connsiteY4" fmla="*/ 15907 h 16744"/>
                  <a:gd name="connsiteX5" fmla="*/ 2714 w 5133"/>
                  <a:gd name="connsiteY5" fmla="*/ 16514 h 1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3" h="16744">
                    <a:moveTo>
                      <a:pt x="2714" y="16514"/>
                    </a:moveTo>
                    <a:cubicBezTo>
                      <a:pt x="4884" y="15018"/>
                      <a:pt x="4769" y="11587"/>
                      <a:pt x="4988" y="9168"/>
                    </a:cubicBezTo>
                    <a:cubicBezTo>
                      <a:pt x="5248" y="6290"/>
                      <a:pt x="5275" y="3122"/>
                      <a:pt x="4072" y="450"/>
                    </a:cubicBezTo>
                    <a:cubicBezTo>
                      <a:pt x="1746" y="-2121"/>
                      <a:pt x="884" y="7109"/>
                      <a:pt x="799" y="8345"/>
                    </a:cubicBezTo>
                    <a:cubicBezTo>
                      <a:pt x="553" y="10654"/>
                      <a:pt x="-609" y="13757"/>
                      <a:pt x="415" y="15907"/>
                    </a:cubicBezTo>
                    <a:cubicBezTo>
                      <a:pt x="786" y="16689"/>
                      <a:pt x="2013" y="16996"/>
                      <a:pt x="2714" y="16514"/>
                    </a:cubicBezTo>
                    <a:close/>
                  </a:path>
                </a:pathLst>
              </a:custGeom>
              <a:grpFill/>
              <a:ln w="3300" cap="flat">
                <a:noFill/>
                <a:prstDash val="solid"/>
                <a:miter/>
              </a:ln>
            </p:spPr>
            <p:txBody>
              <a:bodyPr rtlCol="1" anchor="ctr"/>
              <a:lstStyle/>
              <a:p>
                <a:endParaRPr lang="ar-SA"/>
              </a:p>
            </p:txBody>
          </p:sp>
        </p:grpSp>
        <p:grpSp>
          <p:nvGrpSpPr>
            <p:cNvPr id="69" name="رسم 429" descr="الرنين من ساعة الإنذار">
              <a:extLst>
                <a:ext uri="{FF2B5EF4-FFF2-40B4-BE49-F238E27FC236}">
                  <a16:creationId xmlns:a16="http://schemas.microsoft.com/office/drawing/2014/main" id="{3CDBDBA6-8D4A-4900-8209-92398F727080}"/>
                </a:ext>
              </a:extLst>
            </p:cNvPr>
            <p:cNvGrpSpPr/>
            <p:nvPr/>
          </p:nvGrpSpPr>
          <p:grpSpPr>
            <a:xfrm>
              <a:off x="3045968" y="2519896"/>
              <a:ext cx="346967" cy="55286"/>
              <a:chOff x="3045968" y="2519896"/>
              <a:chExt cx="346967" cy="55286"/>
            </a:xfrm>
            <a:grpFill/>
          </p:grpSpPr>
          <p:sp>
            <p:nvSpPr>
              <p:cNvPr id="70" name="شكل حر: شكل 69">
                <a:extLst>
                  <a:ext uri="{FF2B5EF4-FFF2-40B4-BE49-F238E27FC236}">
                    <a16:creationId xmlns:a16="http://schemas.microsoft.com/office/drawing/2014/main" id="{02F18F18-46B6-401C-BF4E-89B5CD60CB55}"/>
                  </a:ext>
                </a:extLst>
              </p:cNvPr>
              <p:cNvSpPr/>
              <p:nvPr/>
            </p:nvSpPr>
            <p:spPr>
              <a:xfrm>
                <a:off x="3362813" y="2532194"/>
                <a:ext cx="21556" cy="42988"/>
              </a:xfrm>
              <a:custGeom>
                <a:avLst/>
                <a:gdLst>
                  <a:gd name="connsiteX0" fmla="*/ 20332 w 21556"/>
                  <a:gd name="connsiteY0" fmla="*/ 42359 h 42988"/>
                  <a:gd name="connsiteX1" fmla="*/ 21121 w 21556"/>
                  <a:gd name="connsiteY1" fmla="*/ 30882 h 42988"/>
                  <a:gd name="connsiteX2" fmla="*/ 2782 w 21556"/>
                  <a:gd name="connsiteY2" fmla="*/ 369 h 42988"/>
                  <a:gd name="connsiteX3" fmla="*/ 828 w 21556"/>
                  <a:gd name="connsiteY3" fmla="*/ 3715 h 42988"/>
                  <a:gd name="connsiteX4" fmla="*/ 16999 w 21556"/>
                  <a:gd name="connsiteY4" fmla="*/ 31344 h 42988"/>
                  <a:gd name="connsiteX5" fmla="*/ 17960 w 21556"/>
                  <a:gd name="connsiteY5" fmla="*/ 42049 h 42988"/>
                  <a:gd name="connsiteX6" fmla="*/ 20332 w 21556"/>
                  <a:gd name="connsiteY6" fmla="*/ 42359 h 4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56" h="42988">
                    <a:moveTo>
                      <a:pt x="20332" y="42359"/>
                    </a:moveTo>
                    <a:cubicBezTo>
                      <a:pt x="22051" y="38915"/>
                      <a:pt x="21603" y="34575"/>
                      <a:pt x="21121" y="30882"/>
                    </a:cubicBezTo>
                    <a:cubicBezTo>
                      <a:pt x="19486" y="18747"/>
                      <a:pt x="12676" y="7546"/>
                      <a:pt x="2782" y="369"/>
                    </a:cubicBezTo>
                    <a:cubicBezTo>
                      <a:pt x="760" y="-1111"/>
                      <a:pt x="-1140" y="2242"/>
                      <a:pt x="828" y="3715"/>
                    </a:cubicBezTo>
                    <a:cubicBezTo>
                      <a:pt x="9660" y="10272"/>
                      <a:pt x="15399" y="20513"/>
                      <a:pt x="16999" y="31344"/>
                    </a:cubicBezTo>
                    <a:cubicBezTo>
                      <a:pt x="17555" y="34855"/>
                      <a:pt x="17087" y="38616"/>
                      <a:pt x="17960" y="42049"/>
                    </a:cubicBezTo>
                    <a:cubicBezTo>
                      <a:pt x="18226" y="43087"/>
                      <a:pt x="19830" y="43370"/>
                      <a:pt x="20332" y="42359"/>
                    </a:cubicBezTo>
                    <a:close/>
                  </a:path>
                </a:pathLst>
              </a:custGeom>
              <a:grpFill/>
              <a:ln w="3300" cap="flat">
                <a:noFill/>
                <a:prstDash val="solid"/>
                <a:miter/>
              </a:ln>
            </p:spPr>
            <p:txBody>
              <a:bodyPr rtlCol="1" anchor="ctr"/>
              <a:lstStyle/>
              <a:p>
                <a:endParaRPr lang="ar-SA"/>
              </a:p>
            </p:txBody>
          </p:sp>
          <p:sp>
            <p:nvSpPr>
              <p:cNvPr id="71" name="شكل حر: شكل 70">
                <a:extLst>
                  <a:ext uri="{FF2B5EF4-FFF2-40B4-BE49-F238E27FC236}">
                    <a16:creationId xmlns:a16="http://schemas.microsoft.com/office/drawing/2014/main" id="{BB86DECC-69C9-429A-959B-F2505CA16F39}"/>
                  </a:ext>
                </a:extLst>
              </p:cNvPr>
              <p:cNvSpPr/>
              <p:nvPr/>
            </p:nvSpPr>
            <p:spPr>
              <a:xfrm>
                <a:off x="3375678" y="2529410"/>
                <a:ext cx="17257" cy="31715"/>
              </a:xfrm>
              <a:custGeom>
                <a:avLst/>
                <a:gdLst>
                  <a:gd name="connsiteX0" fmla="*/ 579 w 17257"/>
                  <a:gd name="connsiteY0" fmla="*/ 2782 h 31715"/>
                  <a:gd name="connsiteX1" fmla="*/ 14783 w 17257"/>
                  <a:gd name="connsiteY1" fmla="*/ 30940 h 31715"/>
                  <a:gd name="connsiteX2" fmla="*/ 16872 w 17257"/>
                  <a:gd name="connsiteY2" fmla="*/ 30940 h 31715"/>
                  <a:gd name="connsiteX3" fmla="*/ 2965 w 17257"/>
                  <a:gd name="connsiteY3" fmla="*/ 393 h 31715"/>
                  <a:gd name="connsiteX4" fmla="*/ 579 w 17257"/>
                  <a:gd name="connsiteY4" fmla="*/ 2782 h 31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57" h="31715">
                    <a:moveTo>
                      <a:pt x="579" y="2782"/>
                    </a:moveTo>
                    <a:cubicBezTo>
                      <a:pt x="9920" y="10287"/>
                      <a:pt x="12896" y="19577"/>
                      <a:pt x="14783" y="30940"/>
                    </a:cubicBezTo>
                    <a:cubicBezTo>
                      <a:pt x="14992" y="31968"/>
                      <a:pt x="16673" y="31981"/>
                      <a:pt x="16872" y="30940"/>
                    </a:cubicBezTo>
                    <a:cubicBezTo>
                      <a:pt x="19062" y="19537"/>
                      <a:pt x="11598" y="7220"/>
                      <a:pt x="2965" y="393"/>
                    </a:cubicBezTo>
                    <a:cubicBezTo>
                      <a:pt x="1287" y="-931"/>
                      <a:pt x="-1116" y="1404"/>
                      <a:pt x="579" y="2782"/>
                    </a:cubicBezTo>
                    <a:close/>
                  </a:path>
                </a:pathLst>
              </a:custGeom>
              <a:grpFill/>
              <a:ln w="3300" cap="flat">
                <a:noFill/>
                <a:prstDash val="solid"/>
                <a:miter/>
              </a:ln>
            </p:spPr>
            <p:txBody>
              <a:bodyPr rtlCol="1" anchor="ctr"/>
              <a:lstStyle/>
              <a:p>
                <a:endParaRPr lang="ar-SA"/>
              </a:p>
            </p:txBody>
          </p:sp>
          <p:sp>
            <p:nvSpPr>
              <p:cNvPr id="72" name="شكل حر: شكل 71">
                <a:extLst>
                  <a:ext uri="{FF2B5EF4-FFF2-40B4-BE49-F238E27FC236}">
                    <a16:creationId xmlns:a16="http://schemas.microsoft.com/office/drawing/2014/main" id="{E71E21A8-80A0-491B-8F6E-18989774A828}"/>
                  </a:ext>
                </a:extLst>
              </p:cNvPr>
              <p:cNvSpPr/>
              <p:nvPr/>
            </p:nvSpPr>
            <p:spPr>
              <a:xfrm>
                <a:off x="3051316" y="2527857"/>
                <a:ext cx="26771" cy="28898"/>
              </a:xfrm>
              <a:custGeom>
                <a:avLst/>
                <a:gdLst>
                  <a:gd name="connsiteX0" fmla="*/ 19704 w 26771"/>
                  <a:gd name="connsiteY0" fmla="*/ 7297 h 28898"/>
                  <a:gd name="connsiteX1" fmla="*/ 26268 w 26771"/>
                  <a:gd name="connsiteY1" fmla="*/ 2633 h 28898"/>
                  <a:gd name="connsiteX2" fmla="*/ 24745 w 26771"/>
                  <a:gd name="connsiteY2" fmla="*/ 18 h 28898"/>
                  <a:gd name="connsiteX3" fmla="*/ 132 w 26771"/>
                  <a:gd name="connsiteY3" fmla="*/ 26309 h 28898"/>
                  <a:gd name="connsiteX4" fmla="*/ 4243 w 26771"/>
                  <a:gd name="connsiteY4" fmla="*/ 27445 h 28898"/>
                  <a:gd name="connsiteX5" fmla="*/ 19704 w 26771"/>
                  <a:gd name="connsiteY5" fmla="*/ 7297 h 28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71" h="28898">
                    <a:moveTo>
                      <a:pt x="19704" y="7297"/>
                    </a:moveTo>
                    <a:cubicBezTo>
                      <a:pt x="21911" y="5750"/>
                      <a:pt x="24253" y="4443"/>
                      <a:pt x="26268" y="2633"/>
                    </a:cubicBezTo>
                    <a:cubicBezTo>
                      <a:pt x="27552" y="1481"/>
                      <a:pt x="26140" y="-194"/>
                      <a:pt x="24745" y="18"/>
                    </a:cubicBezTo>
                    <a:cubicBezTo>
                      <a:pt x="13638" y="2269"/>
                      <a:pt x="3620" y="16079"/>
                      <a:pt x="132" y="26309"/>
                    </a:cubicBezTo>
                    <a:cubicBezTo>
                      <a:pt x="-781" y="28914"/>
                      <a:pt x="3313" y="29999"/>
                      <a:pt x="4243" y="27445"/>
                    </a:cubicBezTo>
                    <a:cubicBezTo>
                      <a:pt x="7178" y="19351"/>
                      <a:pt x="12681" y="12261"/>
                      <a:pt x="19704" y="7297"/>
                    </a:cubicBezTo>
                    <a:close/>
                  </a:path>
                </a:pathLst>
              </a:custGeom>
              <a:grpFill/>
              <a:ln w="3300" cap="flat">
                <a:noFill/>
                <a:prstDash val="solid"/>
                <a:miter/>
              </a:ln>
            </p:spPr>
            <p:txBody>
              <a:bodyPr rtlCol="1" anchor="ctr"/>
              <a:lstStyle/>
              <a:p>
                <a:endParaRPr lang="ar-SA"/>
              </a:p>
            </p:txBody>
          </p:sp>
          <p:sp>
            <p:nvSpPr>
              <p:cNvPr id="73" name="شكل حر: شكل 72">
                <a:extLst>
                  <a:ext uri="{FF2B5EF4-FFF2-40B4-BE49-F238E27FC236}">
                    <a16:creationId xmlns:a16="http://schemas.microsoft.com/office/drawing/2014/main" id="{8973E47A-E2C3-405D-8C68-F979080F6648}"/>
                  </a:ext>
                </a:extLst>
              </p:cNvPr>
              <p:cNvSpPr/>
              <p:nvPr/>
            </p:nvSpPr>
            <p:spPr>
              <a:xfrm>
                <a:off x="3045968" y="2519896"/>
                <a:ext cx="24146" cy="25112"/>
              </a:xfrm>
              <a:custGeom>
                <a:avLst/>
                <a:gdLst>
                  <a:gd name="connsiteX0" fmla="*/ 3246 w 24146"/>
                  <a:gd name="connsiteY0" fmla="*/ 23992 h 25112"/>
                  <a:gd name="connsiteX1" fmla="*/ 17803 w 24146"/>
                  <a:gd name="connsiteY1" fmla="*/ 5893 h 25112"/>
                  <a:gd name="connsiteX2" fmla="*/ 23148 w 24146"/>
                  <a:gd name="connsiteY2" fmla="*/ 16 h 25112"/>
                  <a:gd name="connsiteX3" fmla="*/ 8833 w 24146"/>
                  <a:gd name="connsiteY3" fmla="*/ 8299 h 25112"/>
                  <a:gd name="connsiteX4" fmla="*/ 88 w 24146"/>
                  <a:gd name="connsiteY4" fmla="*/ 23123 h 25112"/>
                  <a:gd name="connsiteX5" fmla="*/ 3246 w 24146"/>
                  <a:gd name="connsiteY5" fmla="*/ 23992 h 25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46" h="25112">
                    <a:moveTo>
                      <a:pt x="3246" y="23992"/>
                    </a:moveTo>
                    <a:cubicBezTo>
                      <a:pt x="5928" y="16565"/>
                      <a:pt x="11134" y="10115"/>
                      <a:pt x="17803" y="5893"/>
                    </a:cubicBezTo>
                    <a:cubicBezTo>
                      <a:pt x="18908" y="5071"/>
                      <a:pt x="26912" y="1192"/>
                      <a:pt x="23148" y="16"/>
                    </a:cubicBezTo>
                    <a:cubicBezTo>
                      <a:pt x="17800" y="-321"/>
                      <a:pt x="12273" y="4714"/>
                      <a:pt x="8833" y="8299"/>
                    </a:cubicBezTo>
                    <a:cubicBezTo>
                      <a:pt x="4796" y="12508"/>
                      <a:pt x="1868" y="17579"/>
                      <a:pt x="88" y="23123"/>
                    </a:cubicBezTo>
                    <a:cubicBezTo>
                      <a:pt x="-559" y="25144"/>
                      <a:pt x="2538" y="25946"/>
                      <a:pt x="3246" y="23992"/>
                    </a:cubicBezTo>
                    <a:close/>
                  </a:path>
                </a:pathLst>
              </a:custGeom>
              <a:grpFill/>
              <a:ln w="3300" cap="flat">
                <a:noFill/>
                <a:prstDash val="solid"/>
                <a:miter/>
              </a:ln>
            </p:spPr>
            <p:txBody>
              <a:bodyPr rtlCol="1" anchor="ctr"/>
              <a:lstStyle/>
              <a:p>
                <a:endParaRPr lang="ar-SA"/>
              </a:p>
            </p:txBody>
          </p:sp>
        </p:grpSp>
        <p:grpSp>
          <p:nvGrpSpPr>
            <p:cNvPr id="74" name="رسم 429" descr="الرنين من ساعة الإنذار">
              <a:extLst>
                <a:ext uri="{FF2B5EF4-FFF2-40B4-BE49-F238E27FC236}">
                  <a16:creationId xmlns:a16="http://schemas.microsoft.com/office/drawing/2014/main" id="{83866720-1CC5-4058-88B5-B47E8400F39C}"/>
                </a:ext>
              </a:extLst>
            </p:cNvPr>
            <p:cNvGrpSpPr/>
            <p:nvPr/>
          </p:nvGrpSpPr>
          <p:grpSpPr>
            <a:xfrm>
              <a:off x="3015611" y="2667602"/>
              <a:ext cx="396706" cy="135058"/>
              <a:chOff x="3015611" y="2667602"/>
              <a:chExt cx="396706" cy="135058"/>
            </a:xfrm>
            <a:grpFill/>
          </p:grpSpPr>
          <p:sp>
            <p:nvSpPr>
              <p:cNvPr id="75" name="شكل حر: شكل 74">
                <a:extLst>
                  <a:ext uri="{FF2B5EF4-FFF2-40B4-BE49-F238E27FC236}">
                    <a16:creationId xmlns:a16="http://schemas.microsoft.com/office/drawing/2014/main" id="{6F76529D-29CF-4711-AD26-B31FF8150838}"/>
                  </a:ext>
                </a:extLst>
              </p:cNvPr>
              <p:cNvSpPr/>
              <p:nvPr/>
            </p:nvSpPr>
            <p:spPr>
              <a:xfrm>
                <a:off x="3034228" y="2667602"/>
                <a:ext cx="18950" cy="95121"/>
              </a:xfrm>
              <a:custGeom>
                <a:avLst/>
                <a:gdLst>
                  <a:gd name="connsiteX0" fmla="*/ 14538 w 18950"/>
                  <a:gd name="connsiteY0" fmla="*/ 1176 h 95121"/>
                  <a:gd name="connsiteX1" fmla="*/ 2323 w 18950"/>
                  <a:gd name="connsiteY1" fmla="*/ 83055 h 95121"/>
                  <a:gd name="connsiteX2" fmla="*/ 5999 w 18950"/>
                  <a:gd name="connsiteY2" fmla="*/ 94462 h 95121"/>
                  <a:gd name="connsiteX3" fmla="*/ 9770 w 18950"/>
                  <a:gd name="connsiteY3" fmla="*/ 93464 h 95121"/>
                  <a:gd name="connsiteX4" fmla="*/ 8085 w 18950"/>
                  <a:gd name="connsiteY4" fmla="*/ 81913 h 95121"/>
                  <a:gd name="connsiteX5" fmla="*/ 6046 w 18950"/>
                  <a:gd name="connsiteY5" fmla="*/ 47858 h 95121"/>
                  <a:gd name="connsiteX6" fmla="*/ 18646 w 18950"/>
                  <a:gd name="connsiteY6" fmla="*/ 3582 h 95121"/>
                  <a:gd name="connsiteX7" fmla="*/ 14538 w 18950"/>
                  <a:gd name="connsiteY7" fmla="*/ 1176 h 9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50" h="95121">
                    <a:moveTo>
                      <a:pt x="14538" y="1176"/>
                    </a:moveTo>
                    <a:cubicBezTo>
                      <a:pt x="564" y="25843"/>
                      <a:pt x="-2934" y="55389"/>
                      <a:pt x="2323" y="83055"/>
                    </a:cubicBezTo>
                    <a:cubicBezTo>
                      <a:pt x="3024" y="86856"/>
                      <a:pt x="3465" y="91409"/>
                      <a:pt x="5999" y="94462"/>
                    </a:cubicBezTo>
                    <a:cubicBezTo>
                      <a:pt x="7034" y="95712"/>
                      <a:pt x="9497" y="95078"/>
                      <a:pt x="9770" y="93464"/>
                    </a:cubicBezTo>
                    <a:cubicBezTo>
                      <a:pt x="10420" y="89653"/>
                      <a:pt x="8816" y="85650"/>
                      <a:pt x="8085" y="81913"/>
                    </a:cubicBezTo>
                    <a:cubicBezTo>
                      <a:pt x="5885" y="70722"/>
                      <a:pt x="5201" y="59231"/>
                      <a:pt x="6046" y="47858"/>
                    </a:cubicBezTo>
                    <a:cubicBezTo>
                      <a:pt x="7206" y="32465"/>
                      <a:pt x="11401" y="17223"/>
                      <a:pt x="18646" y="3582"/>
                    </a:cubicBezTo>
                    <a:cubicBezTo>
                      <a:pt x="20085" y="880"/>
                      <a:pt x="16041" y="-1509"/>
                      <a:pt x="14538" y="1176"/>
                    </a:cubicBezTo>
                    <a:close/>
                  </a:path>
                </a:pathLst>
              </a:custGeom>
              <a:grpFill/>
              <a:ln w="3300" cap="flat">
                <a:noFill/>
                <a:prstDash val="solid"/>
                <a:miter/>
              </a:ln>
            </p:spPr>
            <p:txBody>
              <a:bodyPr rtlCol="1" anchor="ctr"/>
              <a:lstStyle/>
              <a:p>
                <a:endParaRPr lang="ar-SA"/>
              </a:p>
            </p:txBody>
          </p:sp>
          <p:sp>
            <p:nvSpPr>
              <p:cNvPr id="76" name="شكل حر: شكل 75">
                <a:extLst>
                  <a:ext uri="{FF2B5EF4-FFF2-40B4-BE49-F238E27FC236}">
                    <a16:creationId xmlns:a16="http://schemas.microsoft.com/office/drawing/2014/main" id="{06D67FF5-BC6F-48BE-87D4-05BF3368AA44}"/>
                  </a:ext>
                </a:extLst>
              </p:cNvPr>
              <p:cNvSpPr/>
              <p:nvPr/>
            </p:nvSpPr>
            <p:spPr>
              <a:xfrm>
                <a:off x="3015611" y="2674638"/>
                <a:ext cx="14020" cy="78249"/>
              </a:xfrm>
              <a:custGeom>
                <a:avLst/>
                <a:gdLst>
                  <a:gd name="connsiteX0" fmla="*/ 10905 w 14020"/>
                  <a:gd name="connsiteY0" fmla="*/ 809 h 78249"/>
                  <a:gd name="connsiteX1" fmla="*/ 0 w 14020"/>
                  <a:gd name="connsiteY1" fmla="*/ 57822 h 78249"/>
                  <a:gd name="connsiteX2" fmla="*/ 458 w 14020"/>
                  <a:gd name="connsiteY2" fmla="*/ 68073 h 78249"/>
                  <a:gd name="connsiteX3" fmla="*/ 856 w 14020"/>
                  <a:gd name="connsiteY3" fmla="*/ 72481 h 78249"/>
                  <a:gd name="connsiteX4" fmla="*/ 2258 w 14020"/>
                  <a:gd name="connsiteY4" fmla="*/ 77374 h 78249"/>
                  <a:gd name="connsiteX5" fmla="*/ 5358 w 14020"/>
                  <a:gd name="connsiteY5" fmla="*/ 77374 h 78249"/>
                  <a:gd name="connsiteX6" fmla="*/ 5550 w 14020"/>
                  <a:gd name="connsiteY6" fmla="*/ 68542 h 78249"/>
                  <a:gd name="connsiteX7" fmla="*/ 8515 w 14020"/>
                  <a:gd name="connsiteY7" fmla="*/ 20812 h 78249"/>
                  <a:gd name="connsiteX8" fmla="*/ 13961 w 14020"/>
                  <a:gd name="connsiteY8" fmla="*/ 2100 h 78249"/>
                  <a:gd name="connsiteX9" fmla="*/ 10905 w 14020"/>
                  <a:gd name="connsiteY9" fmla="*/ 809 h 7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20" h="78249">
                    <a:moveTo>
                      <a:pt x="10905" y="809"/>
                    </a:moveTo>
                    <a:cubicBezTo>
                      <a:pt x="1722" y="17968"/>
                      <a:pt x="91" y="38675"/>
                      <a:pt x="0" y="57822"/>
                    </a:cubicBezTo>
                    <a:cubicBezTo>
                      <a:pt x="57" y="61243"/>
                      <a:pt x="212" y="64660"/>
                      <a:pt x="458" y="68073"/>
                    </a:cubicBezTo>
                    <a:cubicBezTo>
                      <a:pt x="563" y="69532"/>
                      <a:pt x="603" y="71039"/>
                      <a:pt x="856" y="72481"/>
                    </a:cubicBezTo>
                    <a:cubicBezTo>
                      <a:pt x="1146" y="74146"/>
                      <a:pt x="1220" y="76009"/>
                      <a:pt x="2258" y="77374"/>
                    </a:cubicBezTo>
                    <a:cubicBezTo>
                      <a:pt x="2969" y="78314"/>
                      <a:pt x="4748" y="78749"/>
                      <a:pt x="5358" y="77374"/>
                    </a:cubicBezTo>
                    <a:cubicBezTo>
                      <a:pt x="6510" y="74772"/>
                      <a:pt x="5783" y="71332"/>
                      <a:pt x="5550" y="68542"/>
                    </a:cubicBezTo>
                    <a:cubicBezTo>
                      <a:pt x="4270" y="52613"/>
                      <a:pt x="4809" y="36401"/>
                      <a:pt x="8515" y="20812"/>
                    </a:cubicBezTo>
                    <a:cubicBezTo>
                      <a:pt x="10035" y="14484"/>
                      <a:pt x="12279" y="8381"/>
                      <a:pt x="13961" y="2100"/>
                    </a:cubicBezTo>
                    <a:cubicBezTo>
                      <a:pt x="14443" y="284"/>
                      <a:pt x="11855" y="-855"/>
                      <a:pt x="10905" y="809"/>
                    </a:cubicBezTo>
                    <a:close/>
                  </a:path>
                </a:pathLst>
              </a:custGeom>
              <a:grpFill/>
              <a:ln w="3300" cap="flat">
                <a:noFill/>
                <a:prstDash val="solid"/>
                <a:miter/>
              </a:ln>
            </p:spPr>
            <p:txBody>
              <a:bodyPr rtlCol="1" anchor="ctr"/>
              <a:lstStyle/>
              <a:p>
                <a:endParaRPr lang="ar-SA"/>
              </a:p>
            </p:txBody>
          </p:sp>
          <p:sp>
            <p:nvSpPr>
              <p:cNvPr id="77" name="شكل حر: شكل 76">
                <a:extLst>
                  <a:ext uri="{FF2B5EF4-FFF2-40B4-BE49-F238E27FC236}">
                    <a16:creationId xmlns:a16="http://schemas.microsoft.com/office/drawing/2014/main" id="{1C035483-88A2-40D4-90F2-4D95D69BAF7A}"/>
                  </a:ext>
                </a:extLst>
              </p:cNvPr>
              <p:cNvSpPr/>
              <p:nvPr/>
            </p:nvSpPr>
            <p:spPr>
              <a:xfrm>
                <a:off x="3380870" y="2714977"/>
                <a:ext cx="14653" cy="85678"/>
              </a:xfrm>
              <a:custGeom>
                <a:avLst/>
                <a:gdLst>
                  <a:gd name="connsiteX0" fmla="*/ 7778 w 14653"/>
                  <a:gd name="connsiteY0" fmla="*/ 2852 h 85678"/>
                  <a:gd name="connsiteX1" fmla="*/ 2821 w 14653"/>
                  <a:gd name="connsiteY1" fmla="*/ 73961 h 85678"/>
                  <a:gd name="connsiteX2" fmla="*/ 0 w 14653"/>
                  <a:gd name="connsiteY2" fmla="*/ 84047 h 85678"/>
                  <a:gd name="connsiteX3" fmla="*/ 2791 w 14653"/>
                  <a:gd name="connsiteY3" fmla="*/ 85203 h 85678"/>
                  <a:gd name="connsiteX4" fmla="*/ 7040 w 14653"/>
                  <a:gd name="connsiteY4" fmla="*/ 76074 h 85678"/>
                  <a:gd name="connsiteX5" fmla="*/ 13864 w 14653"/>
                  <a:gd name="connsiteY5" fmla="*/ 44648 h 85678"/>
                  <a:gd name="connsiteX6" fmla="*/ 12165 w 14653"/>
                  <a:gd name="connsiteY6" fmla="*/ 1646 h 85678"/>
                  <a:gd name="connsiteX7" fmla="*/ 7778 w 14653"/>
                  <a:gd name="connsiteY7" fmla="*/ 2852 h 85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3" h="85678">
                    <a:moveTo>
                      <a:pt x="7778" y="2852"/>
                    </a:moveTo>
                    <a:cubicBezTo>
                      <a:pt x="12159" y="26535"/>
                      <a:pt x="9985" y="51043"/>
                      <a:pt x="2821" y="73961"/>
                    </a:cubicBezTo>
                    <a:cubicBezTo>
                      <a:pt x="1918" y="77280"/>
                      <a:pt x="85" y="80566"/>
                      <a:pt x="0" y="84047"/>
                    </a:cubicBezTo>
                    <a:cubicBezTo>
                      <a:pt x="-33" y="85425"/>
                      <a:pt x="1837" y="86254"/>
                      <a:pt x="2791" y="85203"/>
                    </a:cubicBezTo>
                    <a:cubicBezTo>
                      <a:pt x="5048" y="82719"/>
                      <a:pt x="5908" y="79161"/>
                      <a:pt x="7040" y="76074"/>
                    </a:cubicBezTo>
                    <a:cubicBezTo>
                      <a:pt x="10706" y="65968"/>
                      <a:pt x="12711" y="55316"/>
                      <a:pt x="13864" y="44648"/>
                    </a:cubicBezTo>
                    <a:cubicBezTo>
                      <a:pt x="15350" y="30319"/>
                      <a:pt x="14713" y="15816"/>
                      <a:pt x="12165" y="1646"/>
                    </a:cubicBezTo>
                    <a:cubicBezTo>
                      <a:pt x="11646" y="-1235"/>
                      <a:pt x="7262" y="-15"/>
                      <a:pt x="7778" y="2852"/>
                    </a:cubicBezTo>
                    <a:close/>
                  </a:path>
                </a:pathLst>
              </a:custGeom>
              <a:grpFill/>
              <a:ln w="3300" cap="flat">
                <a:noFill/>
                <a:prstDash val="solid"/>
                <a:miter/>
              </a:ln>
            </p:spPr>
            <p:txBody>
              <a:bodyPr rtlCol="1" anchor="ctr"/>
              <a:lstStyle/>
              <a:p>
                <a:endParaRPr lang="ar-SA"/>
              </a:p>
            </p:txBody>
          </p:sp>
          <p:sp>
            <p:nvSpPr>
              <p:cNvPr id="78" name="شكل حر: شكل 77">
                <a:extLst>
                  <a:ext uri="{FF2B5EF4-FFF2-40B4-BE49-F238E27FC236}">
                    <a16:creationId xmlns:a16="http://schemas.microsoft.com/office/drawing/2014/main" id="{1CE50071-DF43-4D38-BDD9-D7B1E6608E0A}"/>
                  </a:ext>
                </a:extLst>
              </p:cNvPr>
              <p:cNvSpPr/>
              <p:nvPr/>
            </p:nvSpPr>
            <p:spPr>
              <a:xfrm>
                <a:off x="3397204" y="2734782"/>
                <a:ext cx="15112" cy="67878"/>
              </a:xfrm>
              <a:custGeom>
                <a:avLst/>
                <a:gdLst>
                  <a:gd name="connsiteX0" fmla="*/ 12333 w 15112"/>
                  <a:gd name="connsiteY0" fmla="*/ 1193 h 67878"/>
                  <a:gd name="connsiteX1" fmla="*/ 9111 w 15112"/>
                  <a:gd name="connsiteY1" fmla="*/ 2083 h 67878"/>
                  <a:gd name="connsiteX2" fmla="*/ 10088 w 15112"/>
                  <a:gd name="connsiteY2" fmla="*/ 35177 h 67878"/>
                  <a:gd name="connsiteX3" fmla="*/ 6213 w 15112"/>
                  <a:gd name="connsiteY3" fmla="*/ 50567 h 67878"/>
                  <a:gd name="connsiteX4" fmla="*/ 63 w 15112"/>
                  <a:gd name="connsiteY4" fmla="*/ 66007 h 67878"/>
                  <a:gd name="connsiteX5" fmla="*/ 2530 w 15112"/>
                  <a:gd name="connsiteY5" fmla="*/ 67443 h 67878"/>
                  <a:gd name="connsiteX6" fmla="*/ 10297 w 15112"/>
                  <a:gd name="connsiteY6" fmla="*/ 52585 h 67878"/>
                  <a:gd name="connsiteX7" fmla="*/ 12333 w 15112"/>
                  <a:gd name="connsiteY7" fmla="*/ 1193 h 67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12" h="67878">
                    <a:moveTo>
                      <a:pt x="12333" y="1193"/>
                    </a:moveTo>
                    <a:cubicBezTo>
                      <a:pt x="11817" y="-896"/>
                      <a:pt x="8622" y="-13"/>
                      <a:pt x="9111" y="2083"/>
                    </a:cubicBezTo>
                    <a:cubicBezTo>
                      <a:pt x="11662" y="13034"/>
                      <a:pt x="11884" y="24097"/>
                      <a:pt x="10088" y="35177"/>
                    </a:cubicBezTo>
                    <a:cubicBezTo>
                      <a:pt x="9239" y="40410"/>
                      <a:pt x="7962" y="45563"/>
                      <a:pt x="6213" y="50567"/>
                    </a:cubicBezTo>
                    <a:cubicBezTo>
                      <a:pt x="4380" y="55814"/>
                      <a:pt x="1725" y="60737"/>
                      <a:pt x="63" y="66007"/>
                    </a:cubicBezTo>
                    <a:cubicBezTo>
                      <a:pt x="-371" y="67389"/>
                      <a:pt x="1543" y="68538"/>
                      <a:pt x="2530" y="67443"/>
                    </a:cubicBezTo>
                    <a:cubicBezTo>
                      <a:pt x="6243" y="63311"/>
                      <a:pt x="8484" y="57812"/>
                      <a:pt x="10297" y="52585"/>
                    </a:cubicBezTo>
                    <a:cubicBezTo>
                      <a:pt x="16073" y="36175"/>
                      <a:pt x="16528" y="18028"/>
                      <a:pt x="12333" y="1193"/>
                    </a:cubicBezTo>
                    <a:close/>
                  </a:path>
                </a:pathLst>
              </a:custGeom>
              <a:grpFill/>
              <a:ln w="3300" cap="flat">
                <a:noFill/>
                <a:prstDash val="solid"/>
                <a:miter/>
              </a:ln>
            </p:spPr>
            <p:txBody>
              <a:bodyPr rtlCol="1" anchor="ctr"/>
              <a:lstStyle/>
              <a:p>
                <a:endParaRPr lang="ar-SA"/>
              </a:p>
            </p:txBody>
          </p:sp>
        </p:grpSp>
      </p:grpSp>
      <p:pic>
        <p:nvPicPr>
          <p:cNvPr id="96" name="صورة 95">
            <a:extLst>
              <a:ext uri="{FF2B5EF4-FFF2-40B4-BE49-F238E27FC236}">
                <a16:creationId xmlns:a16="http://schemas.microsoft.com/office/drawing/2014/main" id="{6A91CC08-A8CC-42F6-A13E-B6A49B7F6B5F}"/>
              </a:ext>
            </a:extLst>
          </p:cNvPr>
          <p:cNvPicPr>
            <a:picLocks noChangeAspect="1"/>
          </p:cNvPicPr>
          <p:nvPr/>
        </p:nvPicPr>
        <p:blipFill>
          <a:blip r:embed="rId5"/>
          <a:stretch>
            <a:fillRect/>
          </a:stretch>
        </p:blipFill>
        <p:spPr>
          <a:xfrm>
            <a:off x="2167360" y="2546430"/>
            <a:ext cx="1608778" cy="2656390"/>
          </a:xfrm>
          <a:prstGeom prst="rect">
            <a:avLst/>
          </a:prstGeom>
        </p:spPr>
      </p:pic>
    </p:spTree>
    <p:extLst>
      <p:ext uri="{BB962C8B-B14F-4D97-AF65-F5344CB8AC3E}">
        <p14:creationId xmlns:p14="http://schemas.microsoft.com/office/powerpoint/2010/main" val="4208543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DFDE"/>
        </a:solidFill>
        <a:effectLst/>
      </p:bgPr>
    </p:bg>
    <p:spTree>
      <p:nvGrpSpPr>
        <p:cNvPr id="1" name=""/>
        <p:cNvGrpSpPr/>
        <p:nvPr/>
      </p:nvGrpSpPr>
      <p:grpSpPr>
        <a:xfrm>
          <a:off x="0" y="0"/>
          <a:ext cx="0" cy="0"/>
          <a:chOff x="0" y="0"/>
          <a:chExt cx="0" cy="0"/>
        </a:xfrm>
      </p:grpSpPr>
      <p:sp>
        <p:nvSpPr>
          <p:cNvPr id="7" name="شكل حر: شكل 6">
            <a:extLst>
              <a:ext uri="{FF2B5EF4-FFF2-40B4-BE49-F238E27FC236}">
                <a16:creationId xmlns:a16="http://schemas.microsoft.com/office/drawing/2014/main" id="{04F34A83-9EC0-4B60-81F9-7A7F85EAD44A}"/>
              </a:ext>
            </a:extLst>
          </p:cNvPr>
          <p:cNvSpPr/>
          <p:nvPr/>
        </p:nvSpPr>
        <p:spPr>
          <a:xfrm>
            <a:off x="9563104" y="429633"/>
            <a:ext cx="2238043" cy="2204816"/>
          </a:xfrm>
          <a:custGeom>
            <a:avLst/>
            <a:gdLst>
              <a:gd name="connsiteX0" fmla="*/ 1297936 w 2239843"/>
              <a:gd name="connsiteY0" fmla="*/ 98688 h 2260379"/>
              <a:gd name="connsiteX1" fmla="*/ 2232656 w 2239843"/>
              <a:gd name="connsiteY1" fmla="*/ 1246768 h 2260379"/>
              <a:gd name="connsiteX2" fmla="*/ 1684016 w 2239843"/>
              <a:gd name="connsiteY2" fmla="*/ 2069728 h 2260379"/>
              <a:gd name="connsiteX3" fmla="*/ 850896 w 2239843"/>
              <a:gd name="connsiteY3" fmla="*/ 2151008 h 2260379"/>
              <a:gd name="connsiteX4" fmla="*/ 7616 w 2239843"/>
              <a:gd name="connsiteY4" fmla="*/ 769248 h 2260379"/>
              <a:gd name="connsiteX5" fmla="*/ 485136 w 2239843"/>
              <a:gd name="connsiteY5" fmla="*/ 139328 h 2260379"/>
              <a:gd name="connsiteX6" fmla="*/ 1297936 w 2239843"/>
              <a:gd name="connsiteY6" fmla="*/ 98688 h 2260379"/>
              <a:gd name="connsiteX0" fmla="*/ 1297936 w 2238043"/>
              <a:gd name="connsiteY0" fmla="*/ 98688 h 2157775"/>
              <a:gd name="connsiteX1" fmla="*/ 2232656 w 2238043"/>
              <a:gd name="connsiteY1" fmla="*/ 1246768 h 2157775"/>
              <a:gd name="connsiteX2" fmla="*/ 850896 w 2238043"/>
              <a:gd name="connsiteY2" fmla="*/ 2151008 h 2157775"/>
              <a:gd name="connsiteX3" fmla="*/ 7616 w 2238043"/>
              <a:gd name="connsiteY3" fmla="*/ 769248 h 2157775"/>
              <a:gd name="connsiteX4" fmla="*/ 485136 w 2238043"/>
              <a:gd name="connsiteY4" fmla="*/ 139328 h 2157775"/>
              <a:gd name="connsiteX5" fmla="*/ 1297936 w 2238043"/>
              <a:gd name="connsiteY5" fmla="*/ 98688 h 2157775"/>
              <a:gd name="connsiteX0" fmla="*/ 1297936 w 2238043"/>
              <a:gd name="connsiteY0" fmla="*/ 98688 h 2204816"/>
              <a:gd name="connsiteX1" fmla="*/ 2232656 w 2238043"/>
              <a:gd name="connsiteY1" fmla="*/ 1246768 h 2204816"/>
              <a:gd name="connsiteX2" fmla="*/ 850896 w 2238043"/>
              <a:gd name="connsiteY2" fmla="*/ 2151008 h 2204816"/>
              <a:gd name="connsiteX3" fmla="*/ 7616 w 2238043"/>
              <a:gd name="connsiteY3" fmla="*/ 769248 h 2204816"/>
              <a:gd name="connsiteX4" fmla="*/ 485136 w 2238043"/>
              <a:gd name="connsiteY4" fmla="*/ 139328 h 2204816"/>
              <a:gd name="connsiteX5" fmla="*/ 1297936 w 2238043"/>
              <a:gd name="connsiteY5" fmla="*/ 98688 h 220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8043" h="2204816">
                <a:moveTo>
                  <a:pt x="1297936" y="98688"/>
                </a:moveTo>
                <a:cubicBezTo>
                  <a:pt x="1589189" y="283261"/>
                  <a:pt x="2307163" y="904715"/>
                  <a:pt x="2232656" y="1246768"/>
                </a:cubicBezTo>
                <a:cubicBezTo>
                  <a:pt x="2158149" y="1588821"/>
                  <a:pt x="1435096" y="2423635"/>
                  <a:pt x="850896" y="2151008"/>
                </a:cubicBezTo>
                <a:cubicBezTo>
                  <a:pt x="266696" y="1878381"/>
                  <a:pt x="68576" y="1104528"/>
                  <a:pt x="7616" y="769248"/>
                </a:cubicBezTo>
                <a:cubicBezTo>
                  <a:pt x="-53344" y="433968"/>
                  <a:pt x="265003" y="254475"/>
                  <a:pt x="485136" y="139328"/>
                </a:cubicBezTo>
                <a:cubicBezTo>
                  <a:pt x="705269" y="24181"/>
                  <a:pt x="1006683" y="-85885"/>
                  <a:pt x="1297936" y="98688"/>
                </a:cubicBezTo>
                <a:close/>
              </a:path>
            </a:pathLst>
          </a:custGeom>
          <a:solidFill>
            <a:srgbClr val="A6E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شكل حر: شكل 7">
            <a:extLst>
              <a:ext uri="{FF2B5EF4-FFF2-40B4-BE49-F238E27FC236}">
                <a16:creationId xmlns:a16="http://schemas.microsoft.com/office/drawing/2014/main" id="{7D491AE9-538C-4C21-B0C1-3D0004632857}"/>
              </a:ext>
            </a:extLst>
          </p:cNvPr>
          <p:cNvSpPr/>
          <p:nvPr/>
        </p:nvSpPr>
        <p:spPr>
          <a:xfrm>
            <a:off x="10492920" y="4809583"/>
            <a:ext cx="2243524" cy="1836421"/>
          </a:xfrm>
          <a:custGeom>
            <a:avLst/>
            <a:gdLst>
              <a:gd name="connsiteX0" fmla="*/ 1871800 w 2243524"/>
              <a:gd name="connsiteY0" fmla="*/ 77377 h 1836421"/>
              <a:gd name="connsiteX1" fmla="*/ 1262200 w 2243524"/>
              <a:gd name="connsiteY1" fmla="*/ 118017 h 1836421"/>
              <a:gd name="connsiteX2" fmla="*/ 500200 w 2243524"/>
              <a:gd name="connsiteY2" fmla="*/ 534577 h 1836421"/>
              <a:gd name="connsiteX3" fmla="*/ 2360 w 2243524"/>
              <a:gd name="connsiteY3" fmla="*/ 1428657 h 1836421"/>
              <a:gd name="connsiteX4" fmla="*/ 357960 w 2243524"/>
              <a:gd name="connsiteY4" fmla="*/ 1835057 h 1836421"/>
              <a:gd name="connsiteX5" fmla="*/ 1333320 w 2243524"/>
              <a:gd name="connsiteY5" fmla="*/ 1306737 h 1836421"/>
              <a:gd name="connsiteX6" fmla="*/ 2227400 w 2243524"/>
              <a:gd name="connsiteY6" fmla="*/ 1073057 h 1836421"/>
              <a:gd name="connsiteX7" fmla="*/ 1871800 w 2243524"/>
              <a:gd name="connsiteY7" fmla="*/ 77377 h 183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3524" h="1836421">
                <a:moveTo>
                  <a:pt x="1871800" y="77377"/>
                </a:moveTo>
                <a:cubicBezTo>
                  <a:pt x="1710933" y="-81796"/>
                  <a:pt x="1490800" y="41817"/>
                  <a:pt x="1262200" y="118017"/>
                </a:cubicBezTo>
                <a:cubicBezTo>
                  <a:pt x="1033600" y="194217"/>
                  <a:pt x="710173" y="316137"/>
                  <a:pt x="500200" y="534577"/>
                </a:cubicBezTo>
                <a:cubicBezTo>
                  <a:pt x="290227" y="753017"/>
                  <a:pt x="26067" y="1211910"/>
                  <a:pt x="2360" y="1428657"/>
                </a:cubicBezTo>
                <a:cubicBezTo>
                  <a:pt x="-21347" y="1645404"/>
                  <a:pt x="136133" y="1855377"/>
                  <a:pt x="357960" y="1835057"/>
                </a:cubicBezTo>
                <a:cubicBezTo>
                  <a:pt x="579787" y="1814737"/>
                  <a:pt x="1021747" y="1433737"/>
                  <a:pt x="1333320" y="1306737"/>
                </a:cubicBezTo>
                <a:cubicBezTo>
                  <a:pt x="1644893" y="1179737"/>
                  <a:pt x="2141040" y="1274564"/>
                  <a:pt x="2227400" y="1073057"/>
                </a:cubicBezTo>
                <a:cubicBezTo>
                  <a:pt x="2313760" y="871550"/>
                  <a:pt x="2032667" y="236550"/>
                  <a:pt x="1871800" y="77377"/>
                </a:cubicBezTo>
                <a:close/>
              </a:path>
            </a:pathLst>
          </a:custGeom>
          <a:solidFill>
            <a:srgbClr val="FF7F8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شكل حر: شكل 8">
            <a:extLst>
              <a:ext uri="{FF2B5EF4-FFF2-40B4-BE49-F238E27FC236}">
                <a16:creationId xmlns:a16="http://schemas.microsoft.com/office/drawing/2014/main" id="{C8B70419-674E-408C-BA40-75A92326E929}"/>
              </a:ext>
            </a:extLst>
          </p:cNvPr>
          <p:cNvSpPr/>
          <p:nvPr/>
        </p:nvSpPr>
        <p:spPr>
          <a:xfrm>
            <a:off x="-551240" y="223509"/>
            <a:ext cx="1882319" cy="1648218"/>
          </a:xfrm>
          <a:custGeom>
            <a:avLst/>
            <a:gdLst>
              <a:gd name="connsiteX0" fmla="*/ 94040 w 1882319"/>
              <a:gd name="connsiteY0" fmla="*/ 426731 h 1648218"/>
              <a:gd name="connsiteX1" fmla="*/ 683320 w 1882319"/>
              <a:gd name="connsiteY1" fmla="*/ 11 h 1648218"/>
              <a:gd name="connsiteX2" fmla="*/ 1607880 w 1882319"/>
              <a:gd name="connsiteY2" fmla="*/ 436891 h 1648218"/>
              <a:gd name="connsiteX3" fmla="*/ 1861880 w 1882319"/>
              <a:gd name="connsiteY3" fmla="*/ 975371 h 1648218"/>
              <a:gd name="connsiteX4" fmla="*/ 1171000 w 1882319"/>
              <a:gd name="connsiteY4" fmla="*/ 1605291 h 1648218"/>
              <a:gd name="connsiteX5" fmla="*/ 114360 w 1882319"/>
              <a:gd name="connsiteY5" fmla="*/ 1463051 h 1648218"/>
              <a:gd name="connsiteX6" fmla="*/ 94040 w 1882319"/>
              <a:gd name="connsiteY6" fmla="*/ 426731 h 1648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2319" h="1648218">
                <a:moveTo>
                  <a:pt x="94040" y="426731"/>
                </a:moveTo>
                <a:cubicBezTo>
                  <a:pt x="188867" y="182891"/>
                  <a:pt x="431013" y="-1682"/>
                  <a:pt x="683320" y="11"/>
                </a:cubicBezTo>
                <a:cubicBezTo>
                  <a:pt x="935627" y="1704"/>
                  <a:pt x="1411453" y="274331"/>
                  <a:pt x="1607880" y="436891"/>
                </a:cubicBezTo>
                <a:cubicBezTo>
                  <a:pt x="1804307" y="599451"/>
                  <a:pt x="1934693" y="780638"/>
                  <a:pt x="1861880" y="975371"/>
                </a:cubicBezTo>
                <a:cubicBezTo>
                  <a:pt x="1789067" y="1170104"/>
                  <a:pt x="1462253" y="1524011"/>
                  <a:pt x="1171000" y="1605291"/>
                </a:cubicBezTo>
                <a:cubicBezTo>
                  <a:pt x="879747" y="1686571"/>
                  <a:pt x="295547" y="1659478"/>
                  <a:pt x="114360" y="1463051"/>
                </a:cubicBezTo>
                <a:cubicBezTo>
                  <a:pt x="-66827" y="1266624"/>
                  <a:pt x="-787" y="670571"/>
                  <a:pt x="94040" y="426731"/>
                </a:cubicBezTo>
                <a:close/>
              </a:path>
            </a:pathLst>
          </a:custGeom>
          <a:solidFill>
            <a:srgbClr val="742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شكل حر: شكل 9">
            <a:extLst>
              <a:ext uri="{FF2B5EF4-FFF2-40B4-BE49-F238E27FC236}">
                <a16:creationId xmlns:a16="http://schemas.microsoft.com/office/drawing/2014/main" id="{2AEEF5BE-C344-4D57-9215-C0F1E4A8EF06}"/>
              </a:ext>
            </a:extLst>
          </p:cNvPr>
          <p:cNvSpPr/>
          <p:nvPr/>
        </p:nvSpPr>
        <p:spPr>
          <a:xfrm>
            <a:off x="-104120" y="4902300"/>
            <a:ext cx="1588721" cy="1519990"/>
          </a:xfrm>
          <a:custGeom>
            <a:avLst/>
            <a:gdLst>
              <a:gd name="connsiteX0" fmla="*/ 138294 w 1588721"/>
              <a:gd name="connsiteY0" fmla="*/ 218340 h 1519990"/>
              <a:gd name="connsiteX1" fmla="*/ 849494 w 1588721"/>
              <a:gd name="connsiteY1" fmla="*/ 4980 h 1519990"/>
              <a:gd name="connsiteX2" fmla="*/ 1418454 w 1588721"/>
              <a:gd name="connsiteY2" fmla="*/ 360580 h 1519990"/>
              <a:gd name="connsiteX3" fmla="*/ 1570854 w 1588721"/>
              <a:gd name="connsiteY3" fmla="*/ 1173380 h 1519990"/>
              <a:gd name="connsiteX4" fmla="*/ 1073014 w 1588721"/>
              <a:gd name="connsiteY4" fmla="*/ 1518820 h 1519990"/>
              <a:gd name="connsiteX5" fmla="*/ 87494 w 1588721"/>
              <a:gd name="connsiteY5" fmla="*/ 1071780 h 1519990"/>
              <a:gd name="connsiteX6" fmla="*/ 138294 w 1588721"/>
              <a:gd name="connsiteY6" fmla="*/ 218340 h 151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8721" h="1519990">
                <a:moveTo>
                  <a:pt x="138294" y="218340"/>
                </a:moveTo>
                <a:cubicBezTo>
                  <a:pt x="265294" y="40540"/>
                  <a:pt x="636134" y="-18727"/>
                  <a:pt x="849494" y="4980"/>
                </a:cubicBezTo>
                <a:cubicBezTo>
                  <a:pt x="1062854" y="28687"/>
                  <a:pt x="1298227" y="165847"/>
                  <a:pt x="1418454" y="360580"/>
                </a:cubicBezTo>
                <a:cubicBezTo>
                  <a:pt x="1538681" y="555313"/>
                  <a:pt x="1628427" y="980340"/>
                  <a:pt x="1570854" y="1173380"/>
                </a:cubicBezTo>
                <a:cubicBezTo>
                  <a:pt x="1513281" y="1366420"/>
                  <a:pt x="1320241" y="1535753"/>
                  <a:pt x="1073014" y="1518820"/>
                </a:cubicBezTo>
                <a:cubicBezTo>
                  <a:pt x="825787" y="1501887"/>
                  <a:pt x="246667" y="1285140"/>
                  <a:pt x="87494" y="1071780"/>
                </a:cubicBezTo>
                <a:cubicBezTo>
                  <a:pt x="-71679" y="858420"/>
                  <a:pt x="11294" y="396140"/>
                  <a:pt x="138294" y="218340"/>
                </a:cubicBezTo>
                <a:close/>
              </a:path>
            </a:pathLst>
          </a:custGeom>
          <a:solidFill>
            <a:srgbClr val="FFE59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شكل حر: شكل 16">
            <a:extLst>
              <a:ext uri="{FF2B5EF4-FFF2-40B4-BE49-F238E27FC236}">
                <a16:creationId xmlns:a16="http://schemas.microsoft.com/office/drawing/2014/main" id="{917C632E-2C3C-4FAB-925C-610217C97062}"/>
              </a:ext>
            </a:extLst>
          </p:cNvPr>
          <p:cNvSpPr/>
          <p:nvPr/>
        </p:nvSpPr>
        <p:spPr>
          <a:xfrm rot="2443668">
            <a:off x="9350753" y="521092"/>
            <a:ext cx="1580905" cy="770066"/>
          </a:xfrm>
          <a:custGeom>
            <a:avLst/>
            <a:gdLst>
              <a:gd name="connsiteX0" fmla="*/ 3070860 w 3070860"/>
              <a:gd name="connsiteY0" fmla="*/ 127719 h 1157598"/>
              <a:gd name="connsiteX1" fmla="*/ 2034540 w 3070860"/>
              <a:gd name="connsiteY1" fmla="*/ 74379 h 1157598"/>
              <a:gd name="connsiteX2" fmla="*/ 2103120 w 3070860"/>
              <a:gd name="connsiteY2" fmla="*/ 1011639 h 1157598"/>
              <a:gd name="connsiteX3" fmla="*/ 2263140 w 3070860"/>
              <a:gd name="connsiteY3" fmla="*/ 661119 h 1157598"/>
              <a:gd name="connsiteX4" fmla="*/ 1424940 w 3070860"/>
              <a:gd name="connsiteY4" fmla="*/ 310599 h 1157598"/>
              <a:gd name="connsiteX5" fmla="*/ 1181100 w 3070860"/>
              <a:gd name="connsiteY5" fmla="*/ 1049739 h 1157598"/>
              <a:gd name="connsiteX6" fmla="*/ 1493520 w 3070860"/>
              <a:gd name="connsiteY6" fmla="*/ 1019259 h 1157598"/>
              <a:gd name="connsiteX7" fmla="*/ 624840 w 3070860"/>
              <a:gd name="connsiteY7" fmla="*/ 493479 h 1157598"/>
              <a:gd name="connsiteX8" fmla="*/ 373380 w 3070860"/>
              <a:gd name="connsiteY8" fmla="*/ 1141179 h 1157598"/>
              <a:gd name="connsiteX9" fmla="*/ 518160 w 3070860"/>
              <a:gd name="connsiteY9" fmla="*/ 935439 h 1157598"/>
              <a:gd name="connsiteX10" fmla="*/ 0 w 3070860"/>
              <a:gd name="connsiteY10" fmla="*/ 623019 h 1157598"/>
              <a:gd name="connsiteX0" fmla="*/ 3070860 w 3070860"/>
              <a:gd name="connsiteY0" fmla="*/ 213527 h 1243406"/>
              <a:gd name="connsiteX1" fmla="*/ 2034540 w 3070860"/>
              <a:gd name="connsiteY1" fmla="*/ 160187 h 1243406"/>
              <a:gd name="connsiteX2" fmla="*/ 2103120 w 3070860"/>
              <a:gd name="connsiteY2" fmla="*/ 1097447 h 1243406"/>
              <a:gd name="connsiteX3" fmla="*/ 2263140 w 3070860"/>
              <a:gd name="connsiteY3" fmla="*/ 746927 h 1243406"/>
              <a:gd name="connsiteX4" fmla="*/ 1424940 w 3070860"/>
              <a:gd name="connsiteY4" fmla="*/ 396407 h 1243406"/>
              <a:gd name="connsiteX5" fmla="*/ 1181100 w 3070860"/>
              <a:gd name="connsiteY5" fmla="*/ 1135547 h 1243406"/>
              <a:gd name="connsiteX6" fmla="*/ 1493520 w 3070860"/>
              <a:gd name="connsiteY6" fmla="*/ 1105067 h 1243406"/>
              <a:gd name="connsiteX7" fmla="*/ 624840 w 3070860"/>
              <a:gd name="connsiteY7" fmla="*/ 579287 h 1243406"/>
              <a:gd name="connsiteX8" fmla="*/ 373380 w 3070860"/>
              <a:gd name="connsiteY8" fmla="*/ 1226987 h 1243406"/>
              <a:gd name="connsiteX9" fmla="*/ 518160 w 3070860"/>
              <a:gd name="connsiteY9" fmla="*/ 1021247 h 1243406"/>
              <a:gd name="connsiteX10" fmla="*/ 0 w 3070860"/>
              <a:gd name="connsiteY10" fmla="*/ 708827 h 1243406"/>
              <a:gd name="connsiteX0" fmla="*/ 3070860 w 3070860"/>
              <a:gd name="connsiteY0" fmla="*/ 134897 h 1164776"/>
              <a:gd name="connsiteX1" fmla="*/ 2034540 w 3070860"/>
              <a:gd name="connsiteY1" fmla="*/ 81557 h 1164776"/>
              <a:gd name="connsiteX2" fmla="*/ 2103120 w 3070860"/>
              <a:gd name="connsiteY2" fmla="*/ 1018817 h 1164776"/>
              <a:gd name="connsiteX3" fmla="*/ 2263140 w 3070860"/>
              <a:gd name="connsiteY3" fmla="*/ 668297 h 1164776"/>
              <a:gd name="connsiteX4" fmla="*/ 1424940 w 3070860"/>
              <a:gd name="connsiteY4" fmla="*/ 317777 h 1164776"/>
              <a:gd name="connsiteX5" fmla="*/ 1181100 w 3070860"/>
              <a:gd name="connsiteY5" fmla="*/ 1056917 h 1164776"/>
              <a:gd name="connsiteX6" fmla="*/ 1493520 w 3070860"/>
              <a:gd name="connsiteY6" fmla="*/ 1026437 h 1164776"/>
              <a:gd name="connsiteX7" fmla="*/ 624840 w 3070860"/>
              <a:gd name="connsiteY7" fmla="*/ 500657 h 1164776"/>
              <a:gd name="connsiteX8" fmla="*/ 373380 w 3070860"/>
              <a:gd name="connsiteY8" fmla="*/ 1148357 h 1164776"/>
              <a:gd name="connsiteX9" fmla="*/ 518160 w 3070860"/>
              <a:gd name="connsiteY9" fmla="*/ 942617 h 1164776"/>
              <a:gd name="connsiteX10" fmla="*/ 0 w 3070860"/>
              <a:gd name="connsiteY10" fmla="*/ 630197 h 1164776"/>
              <a:gd name="connsiteX0" fmla="*/ 2905756 w 2905756"/>
              <a:gd name="connsiteY0" fmla="*/ 338713 h 1103362"/>
              <a:gd name="connsiteX1" fmla="*/ 2034540 w 2905756"/>
              <a:gd name="connsiteY1" fmla="*/ 20143 h 1103362"/>
              <a:gd name="connsiteX2" fmla="*/ 2103120 w 2905756"/>
              <a:gd name="connsiteY2" fmla="*/ 957403 h 1103362"/>
              <a:gd name="connsiteX3" fmla="*/ 2263140 w 2905756"/>
              <a:gd name="connsiteY3" fmla="*/ 606883 h 1103362"/>
              <a:gd name="connsiteX4" fmla="*/ 1424940 w 2905756"/>
              <a:gd name="connsiteY4" fmla="*/ 256363 h 1103362"/>
              <a:gd name="connsiteX5" fmla="*/ 1181100 w 2905756"/>
              <a:gd name="connsiteY5" fmla="*/ 995503 h 1103362"/>
              <a:gd name="connsiteX6" fmla="*/ 1493520 w 2905756"/>
              <a:gd name="connsiteY6" fmla="*/ 965023 h 1103362"/>
              <a:gd name="connsiteX7" fmla="*/ 624840 w 2905756"/>
              <a:gd name="connsiteY7" fmla="*/ 439243 h 1103362"/>
              <a:gd name="connsiteX8" fmla="*/ 373380 w 2905756"/>
              <a:gd name="connsiteY8" fmla="*/ 1086943 h 1103362"/>
              <a:gd name="connsiteX9" fmla="*/ 518160 w 2905756"/>
              <a:gd name="connsiteY9" fmla="*/ 881203 h 1103362"/>
              <a:gd name="connsiteX10" fmla="*/ 0 w 2905756"/>
              <a:gd name="connsiteY10" fmla="*/ 568783 h 1103362"/>
              <a:gd name="connsiteX0" fmla="*/ 2905756 w 2905756"/>
              <a:gd name="connsiteY0" fmla="*/ 357838 h 1122487"/>
              <a:gd name="connsiteX1" fmla="*/ 2034540 w 2905756"/>
              <a:gd name="connsiteY1" fmla="*/ 39268 h 1122487"/>
              <a:gd name="connsiteX2" fmla="*/ 2103120 w 2905756"/>
              <a:gd name="connsiteY2" fmla="*/ 976528 h 1122487"/>
              <a:gd name="connsiteX3" fmla="*/ 2263140 w 2905756"/>
              <a:gd name="connsiteY3" fmla="*/ 626008 h 1122487"/>
              <a:gd name="connsiteX4" fmla="*/ 1424940 w 2905756"/>
              <a:gd name="connsiteY4" fmla="*/ 275488 h 1122487"/>
              <a:gd name="connsiteX5" fmla="*/ 1181100 w 2905756"/>
              <a:gd name="connsiteY5" fmla="*/ 1014628 h 1122487"/>
              <a:gd name="connsiteX6" fmla="*/ 1493520 w 2905756"/>
              <a:gd name="connsiteY6" fmla="*/ 984148 h 1122487"/>
              <a:gd name="connsiteX7" fmla="*/ 624840 w 2905756"/>
              <a:gd name="connsiteY7" fmla="*/ 458368 h 1122487"/>
              <a:gd name="connsiteX8" fmla="*/ 373380 w 2905756"/>
              <a:gd name="connsiteY8" fmla="*/ 1106068 h 1122487"/>
              <a:gd name="connsiteX9" fmla="*/ 518160 w 2905756"/>
              <a:gd name="connsiteY9" fmla="*/ 900328 h 1122487"/>
              <a:gd name="connsiteX10" fmla="*/ 0 w 2905756"/>
              <a:gd name="connsiteY10" fmla="*/ 587908 h 1122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5756" h="1147487">
                <a:moveTo>
                  <a:pt x="2905756" y="382838"/>
                </a:moveTo>
                <a:cubicBezTo>
                  <a:pt x="2786887" y="59003"/>
                  <a:pt x="2276442" y="-97198"/>
                  <a:pt x="2034540" y="64268"/>
                </a:cubicBezTo>
                <a:cubicBezTo>
                  <a:pt x="1792638" y="225734"/>
                  <a:pt x="2065020" y="903738"/>
                  <a:pt x="2103120" y="1001528"/>
                </a:cubicBezTo>
                <a:cubicBezTo>
                  <a:pt x="2141220" y="1099318"/>
                  <a:pt x="2376170" y="767848"/>
                  <a:pt x="2263140" y="651008"/>
                </a:cubicBezTo>
                <a:cubicBezTo>
                  <a:pt x="2150110" y="534168"/>
                  <a:pt x="1725490" y="157961"/>
                  <a:pt x="1424940" y="300488"/>
                </a:cubicBezTo>
                <a:cubicBezTo>
                  <a:pt x="1124390" y="443015"/>
                  <a:pt x="1169670" y="921518"/>
                  <a:pt x="1181100" y="1039628"/>
                </a:cubicBezTo>
                <a:cubicBezTo>
                  <a:pt x="1192530" y="1157738"/>
                  <a:pt x="1586230" y="1101858"/>
                  <a:pt x="1493520" y="1009148"/>
                </a:cubicBezTo>
                <a:cubicBezTo>
                  <a:pt x="1400810" y="916438"/>
                  <a:pt x="929428" y="446681"/>
                  <a:pt x="624840" y="483368"/>
                </a:cubicBezTo>
                <a:cubicBezTo>
                  <a:pt x="320252" y="520055"/>
                  <a:pt x="391160" y="1057408"/>
                  <a:pt x="373380" y="1131068"/>
                </a:cubicBezTo>
                <a:cubicBezTo>
                  <a:pt x="355600" y="1204728"/>
                  <a:pt x="580390" y="1011688"/>
                  <a:pt x="518160" y="925328"/>
                </a:cubicBezTo>
                <a:cubicBezTo>
                  <a:pt x="455930" y="838968"/>
                  <a:pt x="227965" y="725938"/>
                  <a:pt x="0" y="612908"/>
                </a:cubicBezTo>
              </a:path>
            </a:pathLst>
          </a:custGeom>
          <a:noFill/>
          <a:ln w="38100">
            <a:solidFill>
              <a:srgbClr val="742C6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شكل حر: شكل 17">
            <a:extLst>
              <a:ext uri="{FF2B5EF4-FFF2-40B4-BE49-F238E27FC236}">
                <a16:creationId xmlns:a16="http://schemas.microsoft.com/office/drawing/2014/main" id="{6BD793D1-B608-45E1-8D77-DB2D96521206}"/>
              </a:ext>
            </a:extLst>
          </p:cNvPr>
          <p:cNvSpPr/>
          <p:nvPr/>
        </p:nvSpPr>
        <p:spPr>
          <a:xfrm rot="19486583">
            <a:off x="10384436" y="5660713"/>
            <a:ext cx="728439" cy="770066"/>
          </a:xfrm>
          <a:custGeom>
            <a:avLst/>
            <a:gdLst>
              <a:gd name="connsiteX0" fmla="*/ 3070860 w 3070860"/>
              <a:gd name="connsiteY0" fmla="*/ 127719 h 1157598"/>
              <a:gd name="connsiteX1" fmla="*/ 2034540 w 3070860"/>
              <a:gd name="connsiteY1" fmla="*/ 74379 h 1157598"/>
              <a:gd name="connsiteX2" fmla="*/ 2103120 w 3070860"/>
              <a:gd name="connsiteY2" fmla="*/ 1011639 h 1157598"/>
              <a:gd name="connsiteX3" fmla="*/ 2263140 w 3070860"/>
              <a:gd name="connsiteY3" fmla="*/ 661119 h 1157598"/>
              <a:gd name="connsiteX4" fmla="*/ 1424940 w 3070860"/>
              <a:gd name="connsiteY4" fmla="*/ 310599 h 1157598"/>
              <a:gd name="connsiteX5" fmla="*/ 1181100 w 3070860"/>
              <a:gd name="connsiteY5" fmla="*/ 1049739 h 1157598"/>
              <a:gd name="connsiteX6" fmla="*/ 1493520 w 3070860"/>
              <a:gd name="connsiteY6" fmla="*/ 1019259 h 1157598"/>
              <a:gd name="connsiteX7" fmla="*/ 624840 w 3070860"/>
              <a:gd name="connsiteY7" fmla="*/ 493479 h 1157598"/>
              <a:gd name="connsiteX8" fmla="*/ 373380 w 3070860"/>
              <a:gd name="connsiteY8" fmla="*/ 1141179 h 1157598"/>
              <a:gd name="connsiteX9" fmla="*/ 518160 w 3070860"/>
              <a:gd name="connsiteY9" fmla="*/ 935439 h 1157598"/>
              <a:gd name="connsiteX10" fmla="*/ 0 w 3070860"/>
              <a:gd name="connsiteY10" fmla="*/ 623019 h 1157598"/>
              <a:gd name="connsiteX0" fmla="*/ 3070860 w 3070860"/>
              <a:gd name="connsiteY0" fmla="*/ 213527 h 1243406"/>
              <a:gd name="connsiteX1" fmla="*/ 2034540 w 3070860"/>
              <a:gd name="connsiteY1" fmla="*/ 160187 h 1243406"/>
              <a:gd name="connsiteX2" fmla="*/ 2103120 w 3070860"/>
              <a:gd name="connsiteY2" fmla="*/ 1097447 h 1243406"/>
              <a:gd name="connsiteX3" fmla="*/ 2263140 w 3070860"/>
              <a:gd name="connsiteY3" fmla="*/ 746927 h 1243406"/>
              <a:gd name="connsiteX4" fmla="*/ 1424940 w 3070860"/>
              <a:gd name="connsiteY4" fmla="*/ 396407 h 1243406"/>
              <a:gd name="connsiteX5" fmla="*/ 1181100 w 3070860"/>
              <a:gd name="connsiteY5" fmla="*/ 1135547 h 1243406"/>
              <a:gd name="connsiteX6" fmla="*/ 1493520 w 3070860"/>
              <a:gd name="connsiteY6" fmla="*/ 1105067 h 1243406"/>
              <a:gd name="connsiteX7" fmla="*/ 624840 w 3070860"/>
              <a:gd name="connsiteY7" fmla="*/ 579287 h 1243406"/>
              <a:gd name="connsiteX8" fmla="*/ 373380 w 3070860"/>
              <a:gd name="connsiteY8" fmla="*/ 1226987 h 1243406"/>
              <a:gd name="connsiteX9" fmla="*/ 518160 w 3070860"/>
              <a:gd name="connsiteY9" fmla="*/ 1021247 h 1243406"/>
              <a:gd name="connsiteX10" fmla="*/ 0 w 3070860"/>
              <a:gd name="connsiteY10" fmla="*/ 708827 h 1243406"/>
              <a:gd name="connsiteX0" fmla="*/ 3070860 w 3070860"/>
              <a:gd name="connsiteY0" fmla="*/ 134897 h 1164776"/>
              <a:gd name="connsiteX1" fmla="*/ 2034540 w 3070860"/>
              <a:gd name="connsiteY1" fmla="*/ 81557 h 1164776"/>
              <a:gd name="connsiteX2" fmla="*/ 2103120 w 3070860"/>
              <a:gd name="connsiteY2" fmla="*/ 1018817 h 1164776"/>
              <a:gd name="connsiteX3" fmla="*/ 2263140 w 3070860"/>
              <a:gd name="connsiteY3" fmla="*/ 668297 h 1164776"/>
              <a:gd name="connsiteX4" fmla="*/ 1424940 w 3070860"/>
              <a:gd name="connsiteY4" fmla="*/ 317777 h 1164776"/>
              <a:gd name="connsiteX5" fmla="*/ 1181100 w 3070860"/>
              <a:gd name="connsiteY5" fmla="*/ 1056917 h 1164776"/>
              <a:gd name="connsiteX6" fmla="*/ 1493520 w 3070860"/>
              <a:gd name="connsiteY6" fmla="*/ 1026437 h 1164776"/>
              <a:gd name="connsiteX7" fmla="*/ 624840 w 3070860"/>
              <a:gd name="connsiteY7" fmla="*/ 500657 h 1164776"/>
              <a:gd name="connsiteX8" fmla="*/ 373380 w 3070860"/>
              <a:gd name="connsiteY8" fmla="*/ 1148357 h 1164776"/>
              <a:gd name="connsiteX9" fmla="*/ 518160 w 3070860"/>
              <a:gd name="connsiteY9" fmla="*/ 942617 h 1164776"/>
              <a:gd name="connsiteX10" fmla="*/ 0 w 3070860"/>
              <a:gd name="connsiteY10" fmla="*/ 630197 h 1164776"/>
              <a:gd name="connsiteX0" fmla="*/ 2905756 w 2905756"/>
              <a:gd name="connsiteY0" fmla="*/ 338713 h 1103362"/>
              <a:gd name="connsiteX1" fmla="*/ 2034540 w 2905756"/>
              <a:gd name="connsiteY1" fmla="*/ 20143 h 1103362"/>
              <a:gd name="connsiteX2" fmla="*/ 2103120 w 2905756"/>
              <a:gd name="connsiteY2" fmla="*/ 957403 h 1103362"/>
              <a:gd name="connsiteX3" fmla="*/ 2263140 w 2905756"/>
              <a:gd name="connsiteY3" fmla="*/ 606883 h 1103362"/>
              <a:gd name="connsiteX4" fmla="*/ 1424940 w 2905756"/>
              <a:gd name="connsiteY4" fmla="*/ 256363 h 1103362"/>
              <a:gd name="connsiteX5" fmla="*/ 1181100 w 2905756"/>
              <a:gd name="connsiteY5" fmla="*/ 995503 h 1103362"/>
              <a:gd name="connsiteX6" fmla="*/ 1493520 w 2905756"/>
              <a:gd name="connsiteY6" fmla="*/ 965023 h 1103362"/>
              <a:gd name="connsiteX7" fmla="*/ 624840 w 2905756"/>
              <a:gd name="connsiteY7" fmla="*/ 439243 h 1103362"/>
              <a:gd name="connsiteX8" fmla="*/ 373380 w 2905756"/>
              <a:gd name="connsiteY8" fmla="*/ 1086943 h 1103362"/>
              <a:gd name="connsiteX9" fmla="*/ 518160 w 2905756"/>
              <a:gd name="connsiteY9" fmla="*/ 881203 h 1103362"/>
              <a:gd name="connsiteX10" fmla="*/ 0 w 2905756"/>
              <a:gd name="connsiteY10" fmla="*/ 568783 h 1103362"/>
              <a:gd name="connsiteX0" fmla="*/ 2905756 w 2905756"/>
              <a:gd name="connsiteY0" fmla="*/ 357838 h 1122487"/>
              <a:gd name="connsiteX1" fmla="*/ 2034540 w 2905756"/>
              <a:gd name="connsiteY1" fmla="*/ 39268 h 1122487"/>
              <a:gd name="connsiteX2" fmla="*/ 2103120 w 2905756"/>
              <a:gd name="connsiteY2" fmla="*/ 976528 h 1122487"/>
              <a:gd name="connsiteX3" fmla="*/ 2263140 w 2905756"/>
              <a:gd name="connsiteY3" fmla="*/ 626008 h 1122487"/>
              <a:gd name="connsiteX4" fmla="*/ 1424940 w 2905756"/>
              <a:gd name="connsiteY4" fmla="*/ 275488 h 1122487"/>
              <a:gd name="connsiteX5" fmla="*/ 1181100 w 2905756"/>
              <a:gd name="connsiteY5" fmla="*/ 1014628 h 1122487"/>
              <a:gd name="connsiteX6" fmla="*/ 1493520 w 2905756"/>
              <a:gd name="connsiteY6" fmla="*/ 984148 h 1122487"/>
              <a:gd name="connsiteX7" fmla="*/ 624840 w 2905756"/>
              <a:gd name="connsiteY7" fmla="*/ 458368 h 1122487"/>
              <a:gd name="connsiteX8" fmla="*/ 373380 w 2905756"/>
              <a:gd name="connsiteY8" fmla="*/ 1106068 h 1122487"/>
              <a:gd name="connsiteX9" fmla="*/ 518160 w 2905756"/>
              <a:gd name="connsiteY9" fmla="*/ 900328 h 1122487"/>
              <a:gd name="connsiteX10" fmla="*/ 0 w 2905756"/>
              <a:gd name="connsiteY10" fmla="*/ 587908 h 1122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5756" h="1147487">
                <a:moveTo>
                  <a:pt x="2905756" y="382838"/>
                </a:moveTo>
                <a:cubicBezTo>
                  <a:pt x="2786887" y="59003"/>
                  <a:pt x="2276442" y="-97198"/>
                  <a:pt x="2034540" y="64268"/>
                </a:cubicBezTo>
                <a:cubicBezTo>
                  <a:pt x="1792638" y="225734"/>
                  <a:pt x="2065020" y="903738"/>
                  <a:pt x="2103120" y="1001528"/>
                </a:cubicBezTo>
                <a:cubicBezTo>
                  <a:pt x="2141220" y="1099318"/>
                  <a:pt x="2376170" y="767848"/>
                  <a:pt x="2263140" y="651008"/>
                </a:cubicBezTo>
                <a:cubicBezTo>
                  <a:pt x="2150110" y="534168"/>
                  <a:pt x="1725490" y="157961"/>
                  <a:pt x="1424940" y="300488"/>
                </a:cubicBezTo>
                <a:cubicBezTo>
                  <a:pt x="1124390" y="443015"/>
                  <a:pt x="1169670" y="921518"/>
                  <a:pt x="1181100" y="1039628"/>
                </a:cubicBezTo>
                <a:cubicBezTo>
                  <a:pt x="1192530" y="1157738"/>
                  <a:pt x="1586230" y="1101858"/>
                  <a:pt x="1493520" y="1009148"/>
                </a:cubicBezTo>
                <a:cubicBezTo>
                  <a:pt x="1400810" y="916438"/>
                  <a:pt x="929428" y="446681"/>
                  <a:pt x="624840" y="483368"/>
                </a:cubicBezTo>
                <a:cubicBezTo>
                  <a:pt x="320252" y="520055"/>
                  <a:pt x="391160" y="1057408"/>
                  <a:pt x="373380" y="1131068"/>
                </a:cubicBezTo>
                <a:cubicBezTo>
                  <a:pt x="355600" y="1204728"/>
                  <a:pt x="580390" y="1011688"/>
                  <a:pt x="518160" y="925328"/>
                </a:cubicBezTo>
                <a:cubicBezTo>
                  <a:pt x="455930" y="838968"/>
                  <a:pt x="227965" y="725938"/>
                  <a:pt x="0" y="612908"/>
                </a:cubicBezTo>
              </a:path>
            </a:pathLst>
          </a:custGeom>
          <a:noFill/>
          <a:ln w="38100">
            <a:solidFill>
              <a:srgbClr val="742C6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9" name="شكل حر: شكل 18">
            <a:extLst>
              <a:ext uri="{FF2B5EF4-FFF2-40B4-BE49-F238E27FC236}">
                <a16:creationId xmlns:a16="http://schemas.microsoft.com/office/drawing/2014/main" id="{64DB9AF5-4CAB-4A48-A3C6-EF59FA4E2DAC}"/>
              </a:ext>
            </a:extLst>
          </p:cNvPr>
          <p:cNvSpPr/>
          <p:nvPr/>
        </p:nvSpPr>
        <p:spPr>
          <a:xfrm rot="14180792">
            <a:off x="535343" y="5695312"/>
            <a:ext cx="1062919" cy="759047"/>
          </a:xfrm>
          <a:custGeom>
            <a:avLst/>
            <a:gdLst>
              <a:gd name="connsiteX0" fmla="*/ 3070860 w 3070860"/>
              <a:gd name="connsiteY0" fmla="*/ 127719 h 1157598"/>
              <a:gd name="connsiteX1" fmla="*/ 2034540 w 3070860"/>
              <a:gd name="connsiteY1" fmla="*/ 74379 h 1157598"/>
              <a:gd name="connsiteX2" fmla="*/ 2103120 w 3070860"/>
              <a:gd name="connsiteY2" fmla="*/ 1011639 h 1157598"/>
              <a:gd name="connsiteX3" fmla="*/ 2263140 w 3070860"/>
              <a:gd name="connsiteY3" fmla="*/ 661119 h 1157598"/>
              <a:gd name="connsiteX4" fmla="*/ 1424940 w 3070860"/>
              <a:gd name="connsiteY4" fmla="*/ 310599 h 1157598"/>
              <a:gd name="connsiteX5" fmla="*/ 1181100 w 3070860"/>
              <a:gd name="connsiteY5" fmla="*/ 1049739 h 1157598"/>
              <a:gd name="connsiteX6" fmla="*/ 1493520 w 3070860"/>
              <a:gd name="connsiteY6" fmla="*/ 1019259 h 1157598"/>
              <a:gd name="connsiteX7" fmla="*/ 624840 w 3070860"/>
              <a:gd name="connsiteY7" fmla="*/ 493479 h 1157598"/>
              <a:gd name="connsiteX8" fmla="*/ 373380 w 3070860"/>
              <a:gd name="connsiteY8" fmla="*/ 1141179 h 1157598"/>
              <a:gd name="connsiteX9" fmla="*/ 518160 w 3070860"/>
              <a:gd name="connsiteY9" fmla="*/ 935439 h 1157598"/>
              <a:gd name="connsiteX10" fmla="*/ 0 w 3070860"/>
              <a:gd name="connsiteY10" fmla="*/ 623019 h 1157598"/>
              <a:gd name="connsiteX0" fmla="*/ 3070860 w 3070860"/>
              <a:gd name="connsiteY0" fmla="*/ 213527 h 1243406"/>
              <a:gd name="connsiteX1" fmla="*/ 2034540 w 3070860"/>
              <a:gd name="connsiteY1" fmla="*/ 160187 h 1243406"/>
              <a:gd name="connsiteX2" fmla="*/ 2103120 w 3070860"/>
              <a:gd name="connsiteY2" fmla="*/ 1097447 h 1243406"/>
              <a:gd name="connsiteX3" fmla="*/ 2263140 w 3070860"/>
              <a:gd name="connsiteY3" fmla="*/ 746927 h 1243406"/>
              <a:gd name="connsiteX4" fmla="*/ 1424940 w 3070860"/>
              <a:gd name="connsiteY4" fmla="*/ 396407 h 1243406"/>
              <a:gd name="connsiteX5" fmla="*/ 1181100 w 3070860"/>
              <a:gd name="connsiteY5" fmla="*/ 1135547 h 1243406"/>
              <a:gd name="connsiteX6" fmla="*/ 1493520 w 3070860"/>
              <a:gd name="connsiteY6" fmla="*/ 1105067 h 1243406"/>
              <a:gd name="connsiteX7" fmla="*/ 624840 w 3070860"/>
              <a:gd name="connsiteY7" fmla="*/ 579287 h 1243406"/>
              <a:gd name="connsiteX8" fmla="*/ 373380 w 3070860"/>
              <a:gd name="connsiteY8" fmla="*/ 1226987 h 1243406"/>
              <a:gd name="connsiteX9" fmla="*/ 518160 w 3070860"/>
              <a:gd name="connsiteY9" fmla="*/ 1021247 h 1243406"/>
              <a:gd name="connsiteX10" fmla="*/ 0 w 3070860"/>
              <a:gd name="connsiteY10" fmla="*/ 708827 h 1243406"/>
              <a:gd name="connsiteX0" fmla="*/ 3070860 w 3070860"/>
              <a:gd name="connsiteY0" fmla="*/ 134897 h 1164776"/>
              <a:gd name="connsiteX1" fmla="*/ 2034540 w 3070860"/>
              <a:gd name="connsiteY1" fmla="*/ 81557 h 1164776"/>
              <a:gd name="connsiteX2" fmla="*/ 2103120 w 3070860"/>
              <a:gd name="connsiteY2" fmla="*/ 1018817 h 1164776"/>
              <a:gd name="connsiteX3" fmla="*/ 2263140 w 3070860"/>
              <a:gd name="connsiteY3" fmla="*/ 668297 h 1164776"/>
              <a:gd name="connsiteX4" fmla="*/ 1424940 w 3070860"/>
              <a:gd name="connsiteY4" fmla="*/ 317777 h 1164776"/>
              <a:gd name="connsiteX5" fmla="*/ 1181100 w 3070860"/>
              <a:gd name="connsiteY5" fmla="*/ 1056917 h 1164776"/>
              <a:gd name="connsiteX6" fmla="*/ 1493520 w 3070860"/>
              <a:gd name="connsiteY6" fmla="*/ 1026437 h 1164776"/>
              <a:gd name="connsiteX7" fmla="*/ 624840 w 3070860"/>
              <a:gd name="connsiteY7" fmla="*/ 500657 h 1164776"/>
              <a:gd name="connsiteX8" fmla="*/ 373380 w 3070860"/>
              <a:gd name="connsiteY8" fmla="*/ 1148357 h 1164776"/>
              <a:gd name="connsiteX9" fmla="*/ 518160 w 3070860"/>
              <a:gd name="connsiteY9" fmla="*/ 942617 h 1164776"/>
              <a:gd name="connsiteX10" fmla="*/ 0 w 3070860"/>
              <a:gd name="connsiteY10" fmla="*/ 630197 h 1164776"/>
              <a:gd name="connsiteX0" fmla="*/ 2905756 w 2905756"/>
              <a:gd name="connsiteY0" fmla="*/ 338713 h 1103362"/>
              <a:gd name="connsiteX1" fmla="*/ 2034540 w 2905756"/>
              <a:gd name="connsiteY1" fmla="*/ 20143 h 1103362"/>
              <a:gd name="connsiteX2" fmla="*/ 2103120 w 2905756"/>
              <a:gd name="connsiteY2" fmla="*/ 957403 h 1103362"/>
              <a:gd name="connsiteX3" fmla="*/ 2263140 w 2905756"/>
              <a:gd name="connsiteY3" fmla="*/ 606883 h 1103362"/>
              <a:gd name="connsiteX4" fmla="*/ 1424940 w 2905756"/>
              <a:gd name="connsiteY4" fmla="*/ 256363 h 1103362"/>
              <a:gd name="connsiteX5" fmla="*/ 1181100 w 2905756"/>
              <a:gd name="connsiteY5" fmla="*/ 995503 h 1103362"/>
              <a:gd name="connsiteX6" fmla="*/ 1493520 w 2905756"/>
              <a:gd name="connsiteY6" fmla="*/ 965023 h 1103362"/>
              <a:gd name="connsiteX7" fmla="*/ 624840 w 2905756"/>
              <a:gd name="connsiteY7" fmla="*/ 439243 h 1103362"/>
              <a:gd name="connsiteX8" fmla="*/ 373380 w 2905756"/>
              <a:gd name="connsiteY8" fmla="*/ 1086943 h 1103362"/>
              <a:gd name="connsiteX9" fmla="*/ 518160 w 2905756"/>
              <a:gd name="connsiteY9" fmla="*/ 881203 h 1103362"/>
              <a:gd name="connsiteX10" fmla="*/ 0 w 2905756"/>
              <a:gd name="connsiteY10" fmla="*/ 568783 h 1103362"/>
              <a:gd name="connsiteX0" fmla="*/ 2905756 w 2905756"/>
              <a:gd name="connsiteY0" fmla="*/ 357838 h 1122487"/>
              <a:gd name="connsiteX1" fmla="*/ 2034540 w 2905756"/>
              <a:gd name="connsiteY1" fmla="*/ 39268 h 1122487"/>
              <a:gd name="connsiteX2" fmla="*/ 2103120 w 2905756"/>
              <a:gd name="connsiteY2" fmla="*/ 976528 h 1122487"/>
              <a:gd name="connsiteX3" fmla="*/ 2263140 w 2905756"/>
              <a:gd name="connsiteY3" fmla="*/ 626008 h 1122487"/>
              <a:gd name="connsiteX4" fmla="*/ 1424940 w 2905756"/>
              <a:gd name="connsiteY4" fmla="*/ 275488 h 1122487"/>
              <a:gd name="connsiteX5" fmla="*/ 1181100 w 2905756"/>
              <a:gd name="connsiteY5" fmla="*/ 1014628 h 1122487"/>
              <a:gd name="connsiteX6" fmla="*/ 1493520 w 2905756"/>
              <a:gd name="connsiteY6" fmla="*/ 984148 h 1122487"/>
              <a:gd name="connsiteX7" fmla="*/ 624840 w 2905756"/>
              <a:gd name="connsiteY7" fmla="*/ 458368 h 1122487"/>
              <a:gd name="connsiteX8" fmla="*/ 373380 w 2905756"/>
              <a:gd name="connsiteY8" fmla="*/ 1106068 h 1122487"/>
              <a:gd name="connsiteX9" fmla="*/ 518160 w 2905756"/>
              <a:gd name="connsiteY9" fmla="*/ 900328 h 1122487"/>
              <a:gd name="connsiteX10" fmla="*/ 0 w 2905756"/>
              <a:gd name="connsiteY10" fmla="*/ 587908 h 1122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533382 w 2533382"/>
              <a:gd name="connsiteY0" fmla="*/ 382838 h 1147487"/>
              <a:gd name="connsiteX1" fmla="*/ 1662166 w 2533382"/>
              <a:gd name="connsiteY1" fmla="*/ 64268 h 1147487"/>
              <a:gd name="connsiteX2" fmla="*/ 1730746 w 2533382"/>
              <a:gd name="connsiteY2" fmla="*/ 1001528 h 1147487"/>
              <a:gd name="connsiteX3" fmla="*/ 1890766 w 2533382"/>
              <a:gd name="connsiteY3" fmla="*/ 651008 h 1147487"/>
              <a:gd name="connsiteX4" fmla="*/ 1052566 w 2533382"/>
              <a:gd name="connsiteY4" fmla="*/ 300488 h 1147487"/>
              <a:gd name="connsiteX5" fmla="*/ 808726 w 2533382"/>
              <a:gd name="connsiteY5" fmla="*/ 1039628 h 1147487"/>
              <a:gd name="connsiteX6" fmla="*/ 1121146 w 2533382"/>
              <a:gd name="connsiteY6" fmla="*/ 1009148 h 1147487"/>
              <a:gd name="connsiteX7" fmla="*/ 252466 w 2533382"/>
              <a:gd name="connsiteY7" fmla="*/ 483368 h 1147487"/>
              <a:gd name="connsiteX8" fmla="*/ 1006 w 2533382"/>
              <a:gd name="connsiteY8" fmla="*/ 1131068 h 1147487"/>
              <a:gd name="connsiteX9" fmla="*/ 145786 w 2533382"/>
              <a:gd name="connsiteY9" fmla="*/ 925328 h 1147487"/>
              <a:gd name="connsiteX0" fmla="*/ 2532377 w 2532377"/>
              <a:gd name="connsiteY0" fmla="*/ 382838 h 1131067"/>
              <a:gd name="connsiteX1" fmla="*/ 1661161 w 2532377"/>
              <a:gd name="connsiteY1" fmla="*/ 64268 h 1131067"/>
              <a:gd name="connsiteX2" fmla="*/ 1729741 w 2532377"/>
              <a:gd name="connsiteY2" fmla="*/ 1001528 h 1131067"/>
              <a:gd name="connsiteX3" fmla="*/ 1889761 w 2532377"/>
              <a:gd name="connsiteY3" fmla="*/ 651008 h 1131067"/>
              <a:gd name="connsiteX4" fmla="*/ 1051561 w 2532377"/>
              <a:gd name="connsiteY4" fmla="*/ 300488 h 1131067"/>
              <a:gd name="connsiteX5" fmla="*/ 807721 w 2532377"/>
              <a:gd name="connsiteY5" fmla="*/ 1039628 h 1131067"/>
              <a:gd name="connsiteX6" fmla="*/ 1120141 w 2532377"/>
              <a:gd name="connsiteY6" fmla="*/ 1009148 h 1131067"/>
              <a:gd name="connsiteX7" fmla="*/ 251461 w 2532377"/>
              <a:gd name="connsiteY7" fmla="*/ 483368 h 1131067"/>
              <a:gd name="connsiteX8" fmla="*/ 1 w 2532377"/>
              <a:gd name="connsiteY8" fmla="*/ 1131068 h 113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2377" h="1131067">
                <a:moveTo>
                  <a:pt x="2532377" y="382838"/>
                </a:moveTo>
                <a:cubicBezTo>
                  <a:pt x="2413508" y="59003"/>
                  <a:pt x="1903063" y="-97198"/>
                  <a:pt x="1661161" y="64268"/>
                </a:cubicBezTo>
                <a:cubicBezTo>
                  <a:pt x="1419259" y="225734"/>
                  <a:pt x="1691641" y="903738"/>
                  <a:pt x="1729741" y="1001528"/>
                </a:cubicBezTo>
                <a:cubicBezTo>
                  <a:pt x="1767841" y="1099318"/>
                  <a:pt x="2002791" y="767848"/>
                  <a:pt x="1889761" y="651008"/>
                </a:cubicBezTo>
                <a:cubicBezTo>
                  <a:pt x="1776731" y="534168"/>
                  <a:pt x="1352111" y="157961"/>
                  <a:pt x="1051561" y="300488"/>
                </a:cubicBezTo>
                <a:cubicBezTo>
                  <a:pt x="751011" y="443015"/>
                  <a:pt x="796291" y="921518"/>
                  <a:pt x="807721" y="1039628"/>
                </a:cubicBezTo>
                <a:cubicBezTo>
                  <a:pt x="819151" y="1157738"/>
                  <a:pt x="1212851" y="1101858"/>
                  <a:pt x="1120141" y="1009148"/>
                </a:cubicBezTo>
                <a:cubicBezTo>
                  <a:pt x="1027431" y="916438"/>
                  <a:pt x="556049" y="446681"/>
                  <a:pt x="251461" y="483368"/>
                </a:cubicBezTo>
                <a:cubicBezTo>
                  <a:pt x="-53127" y="520055"/>
                  <a:pt x="17781" y="1057408"/>
                  <a:pt x="1" y="1131068"/>
                </a:cubicBezTo>
              </a:path>
            </a:pathLst>
          </a:custGeom>
          <a:noFill/>
          <a:ln w="38100">
            <a:solidFill>
              <a:srgbClr val="742C6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ستطيل: زوايا مستديرة 12">
            <a:extLst>
              <a:ext uri="{FF2B5EF4-FFF2-40B4-BE49-F238E27FC236}">
                <a16:creationId xmlns:a16="http://schemas.microsoft.com/office/drawing/2014/main" id="{10953DA8-2034-4987-84AE-99F02925F3DA}"/>
              </a:ext>
            </a:extLst>
          </p:cNvPr>
          <p:cNvSpPr/>
          <p:nvPr/>
        </p:nvSpPr>
        <p:spPr>
          <a:xfrm>
            <a:off x="4174836" y="888677"/>
            <a:ext cx="5104964" cy="4866414"/>
          </a:xfrm>
          <a:prstGeom prst="roundRect">
            <a:avLst>
              <a:gd name="adj" fmla="val 3595"/>
            </a:avLst>
          </a:prstGeom>
          <a:solidFill>
            <a:srgbClr val="FFFCF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33" name="مجموعة 32">
            <a:extLst>
              <a:ext uri="{FF2B5EF4-FFF2-40B4-BE49-F238E27FC236}">
                <a16:creationId xmlns:a16="http://schemas.microsoft.com/office/drawing/2014/main" id="{F2EF4DB0-3FEF-4DCD-86E8-B0C244D52BEF}"/>
              </a:ext>
            </a:extLst>
          </p:cNvPr>
          <p:cNvGrpSpPr/>
          <p:nvPr/>
        </p:nvGrpSpPr>
        <p:grpSpPr>
          <a:xfrm>
            <a:off x="6139089" y="1136073"/>
            <a:ext cx="1201812" cy="1149820"/>
            <a:chOff x="6206165" y="1466372"/>
            <a:chExt cx="991734" cy="948830"/>
          </a:xfrm>
        </p:grpSpPr>
        <p:sp>
          <p:nvSpPr>
            <p:cNvPr id="20" name="شكل حر: شكل 19">
              <a:extLst>
                <a:ext uri="{FF2B5EF4-FFF2-40B4-BE49-F238E27FC236}">
                  <a16:creationId xmlns:a16="http://schemas.microsoft.com/office/drawing/2014/main" id="{DDB83184-C0F0-4D85-91C8-9C410CE836B1}"/>
                </a:ext>
              </a:extLst>
            </p:cNvPr>
            <p:cNvSpPr/>
            <p:nvPr/>
          </p:nvSpPr>
          <p:spPr>
            <a:xfrm>
              <a:off x="6206165" y="1466372"/>
              <a:ext cx="991734" cy="948830"/>
            </a:xfrm>
            <a:custGeom>
              <a:avLst/>
              <a:gdLst>
                <a:gd name="connsiteX0" fmla="*/ 138294 w 1588721"/>
                <a:gd name="connsiteY0" fmla="*/ 218340 h 1519990"/>
                <a:gd name="connsiteX1" fmla="*/ 849494 w 1588721"/>
                <a:gd name="connsiteY1" fmla="*/ 4980 h 1519990"/>
                <a:gd name="connsiteX2" fmla="*/ 1418454 w 1588721"/>
                <a:gd name="connsiteY2" fmla="*/ 360580 h 1519990"/>
                <a:gd name="connsiteX3" fmla="*/ 1570854 w 1588721"/>
                <a:gd name="connsiteY3" fmla="*/ 1173380 h 1519990"/>
                <a:gd name="connsiteX4" fmla="*/ 1073014 w 1588721"/>
                <a:gd name="connsiteY4" fmla="*/ 1518820 h 1519990"/>
                <a:gd name="connsiteX5" fmla="*/ 87494 w 1588721"/>
                <a:gd name="connsiteY5" fmla="*/ 1071780 h 1519990"/>
                <a:gd name="connsiteX6" fmla="*/ 138294 w 1588721"/>
                <a:gd name="connsiteY6" fmla="*/ 218340 h 151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8721" h="1519990">
                  <a:moveTo>
                    <a:pt x="138294" y="218340"/>
                  </a:moveTo>
                  <a:cubicBezTo>
                    <a:pt x="265294" y="40540"/>
                    <a:pt x="636134" y="-18727"/>
                    <a:pt x="849494" y="4980"/>
                  </a:cubicBezTo>
                  <a:cubicBezTo>
                    <a:pt x="1062854" y="28687"/>
                    <a:pt x="1298227" y="165847"/>
                    <a:pt x="1418454" y="360580"/>
                  </a:cubicBezTo>
                  <a:cubicBezTo>
                    <a:pt x="1538681" y="555313"/>
                    <a:pt x="1628427" y="980340"/>
                    <a:pt x="1570854" y="1173380"/>
                  </a:cubicBezTo>
                  <a:cubicBezTo>
                    <a:pt x="1513281" y="1366420"/>
                    <a:pt x="1320241" y="1535753"/>
                    <a:pt x="1073014" y="1518820"/>
                  </a:cubicBezTo>
                  <a:cubicBezTo>
                    <a:pt x="825787" y="1501887"/>
                    <a:pt x="246667" y="1285140"/>
                    <a:pt x="87494" y="1071780"/>
                  </a:cubicBezTo>
                  <a:cubicBezTo>
                    <a:pt x="-71679" y="858420"/>
                    <a:pt x="11294" y="396140"/>
                    <a:pt x="138294" y="218340"/>
                  </a:cubicBezTo>
                  <a:close/>
                </a:path>
              </a:pathLst>
            </a:custGeom>
            <a:solidFill>
              <a:srgbClr val="FFE59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6" name="رسم 25" descr="ساعة رملية 30% مع تعبئة خالصة">
              <a:extLst>
                <a:ext uri="{FF2B5EF4-FFF2-40B4-BE49-F238E27FC236}">
                  <a16:creationId xmlns:a16="http://schemas.microsoft.com/office/drawing/2014/main" id="{D39E9CA6-8601-44E5-8E04-B80227C301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56218" y="1710112"/>
              <a:ext cx="472720" cy="472720"/>
            </a:xfrm>
            <a:prstGeom prst="rect">
              <a:avLst/>
            </a:prstGeom>
          </p:spPr>
        </p:pic>
      </p:grpSp>
      <p:sp>
        <p:nvSpPr>
          <p:cNvPr id="31" name="مربع نص 30">
            <a:extLst>
              <a:ext uri="{FF2B5EF4-FFF2-40B4-BE49-F238E27FC236}">
                <a16:creationId xmlns:a16="http://schemas.microsoft.com/office/drawing/2014/main" id="{1AF59666-C334-4C56-8EB4-11CEFD4F12F8}"/>
              </a:ext>
            </a:extLst>
          </p:cNvPr>
          <p:cNvSpPr txBox="1"/>
          <p:nvPr/>
        </p:nvSpPr>
        <p:spPr>
          <a:xfrm>
            <a:off x="5740400" y="3029170"/>
            <a:ext cx="3242887" cy="2092881"/>
          </a:xfrm>
          <a:prstGeom prst="rect">
            <a:avLst/>
          </a:prstGeom>
          <a:noFill/>
        </p:spPr>
        <p:txBody>
          <a:bodyPr wrap="square">
            <a:spAutoFit/>
          </a:bodyPr>
          <a:lstStyle/>
          <a:p>
            <a:pPr>
              <a:lnSpc>
                <a:spcPct val="130000"/>
              </a:lnSpc>
            </a:pPr>
            <a:r>
              <a:rPr lang="ar-SA" sz="2000" dirty="0">
                <a:solidFill>
                  <a:srgbClr val="742C62"/>
                </a:solidFill>
              </a:rPr>
              <a:t>يُفضّل الابتعاد عن المشتّتات التي تهدر الوقت وتؤثّر في قدرة الفرد على تسليم المهام في الوقت المحدد لها، حيث من الممكن إتمام أعماله أولاً، ثمّ الانتقال إلى فعل شيء آخر</a:t>
            </a:r>
          </a:p>
        </p:txBody>
      </p:sp>
      <p:grpSp>
        <p:nvGrpSpPr>
          <p:cNvPr id="2" name="مجموعة 1">
            <a:extLst>
              <a:ext uri="{FF2B5EF4-FFF2-40B4-BE49-F238E27FC236}">
                <a16:creationId xmlns:a16="http://schemas.microsoft.com/office/drawing/2014/main" id="{CD71A42D-D601-46CE-A781-42D1F507DB82}"/>
              </a:ext>
            </a:extLst>
          </p:cNvPr>
          <p:cNvGrpSpPr/>
          <p:nvPr/>
        </p:nvGrpSpPr>
        <p:grpSpPr>
          <a:xfrm>
            <a:off x="1911928" y="4480342"/>
            <a:ext cx="1874982" cy="1787366"/>
            <a:chOff x="1911928" y="4480342"/>
            <a:chExt cx="1874982" cy="1787366"/>
          </a:xfrm>
        </p:grpSpPr>
        <p:sp>
          <p:nvSpPr>
            <p:cNvPr id="32" name="مستطيل: زوايا مستديرة 31">
              <a:extLst>
                <a:ext uri="{FF2B5EF4-FFF2-40B4-BE49-F238E27FC236}">
                  <a16:creationId xmlns:a16="http://schemas.microsoft.com/office/drawing/2014/main" id="{D8006052-8C72-4DE3-8ED1-AD19A69D62FE}"/>
                </a:ext>
              </a:extLst>
            </p:cNvPr>
            <p:cNvSpPr/>
            <p:nvPr/>
          </p:nvSpPr>
          <p:spPr>
            <a:xfrm>
              <a:off x="1911928" y="4480342"/>
              <a:ext cx="1874982" cy="1787366"/>
            </a:xfrm>
            <a:prstGeom prst="roundRect">
              <a:avLst>
                <a:gd name="adj" fmla="val 3595"/>
              </a:avLst>
            </a:prstGeom>
            <a:solidFill>
              <a:srgbClr val="FFFCF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96" name="مجموعة 95">
              <a:extLst>
                <a:ext uri="{FF2B5EF4-FFF2-40B4-BE49-F238E27FC236}">
                  <a16:creationId xmlns:a16="http://schemas.microsoft.com/office/drawing/2014/main" id="{CF0204E8-ACCF-4EA9-AA19-4702DB190FCA}"/>
                </a:ext>
              </a:extLst>
            </p:cNvPr>
            <p:cNvGrpSpPr/>
            <p:nvPr/>
          </p:nvGrpSpPr>
          <p:grpSpPr>
            <a:xfrm>
              <a:off x="2144860" y="4929662"/>
              <a:ext cx="1315971" cy="907671"/>
              <a:chOff x="5124055" y="1979939"/>
              <a:chExt cx="1942965" cy="1340131"/>
            </a:xfrm>
          </p:grpSpPr>
          <p:grpSp>
            <p:nvGrpSpPr>
              <p:cNvPr id="97" name="رسم 2" descr="كتاب مفتوح">
                <a:extLst>
                  <a:ext uri="{FF2B5EF4-FFF2-40B4-BE49-F238E27FC236}">
                    <a16:creationId xmlns:a16="http://schemas.microsoft.com/office/drawing/2014/main" id="{EF101E3C-9596-4218-94AC-8DB0AA6F40DD}"/>
                  </a:ext>
                </a:extLst>
              </p:cNvPr>
              <p:cNvGrpSpPr/>
              <p:nvPr/>
            </p:nvGrpSpPr>
            <p:grpSpPr>
              <a:xfrm>
                <a:off x="5124055" y="2028261"/>
                <a:ext cx="1942965" cy="1260302"/>
                <a:chOff x="5124055" y="2028261"/>
                <a:chExt cx="1942965" cy="1260302"/>
              </a:xfrm>
              <a:solidFill>
                <a:srgbClr val="A6E4E6"/>
              </a:solidFill>
            </p:grpSpPr>
            <p:sp>
              <p:nvSpPr>
                <p:cNvPr id="201" name="شكل حر: شكل 200">
                  <a:extLst>
                    <a:ext uri="{FF2B5EF4-FFF2-40B4-BE49-F238E27FC236}">
                      <a16:creationId xmlns:a16="http://schemas.microsoft.com/office/drawing/2014/main" id="{0025A664-85B5-4BB0-9308-82B597D94FDE}"/>
                    </a:ext>
                  </a:extLst>
                </p:cNvPr>
                <p:cNvSpPr/>
                <p:nvPr/>
              </p:nvSpPr>
              <p:spPr>
                <a:xfrm>
                  <a:off x="5124055" y="2028261"/>
                  <a:ext cx="1942965" cy="1260302"/>
                </a:xfrm>
                <a:custGeom>
                  <a:avLst/>
                  <a:gdLst>
                    <a:gd name="connsiteX0" fmla="*/ 1911458 w 1942965"/>
                    <a:gd name="connsiteY0" fmla="*/ 0 h 1260302"/>
                    <a:gd name="connsiteX1" fmla="*/ 31508 w 1942965"/>
                    <a:gd name="connsiteY1" fmla="*/ 0 h 1260302"/>
                    <a:gd name="connsiteX2" fmla="*/ 0 w 1942965"/>
                    <a:gd name="connsiteY2" fmla="*/ 31508 h 1260302"/>
                    <a:gd name="connsiteX3" fmla="*/ 0 w 1942965"/>
                    <a:gd name="connsiteY3" fmla="*/ 1228795 h 1260302"/>
                    <a:gd name="connsiteX4" fmla="*/ 31508 w 1942965"/>
                    <a:gd name="connsiteY4" fmla="*/ 1260302 h 1260302"/>
                    <a:gd name="connsiteX5" fmla="*/ 1911458 w 1942965"/>
                    <a:gd name="connsiteY5" fmla="*/ 1260302 h 1260302"/>
                    <a:gd name="connsiteX6" fmla="*/ 1942966 w 1942965"/>
                    <a:gd name="connsiteY6" fmla="*/ 1228795 h 1260302"/>
                    <a:gd name="connsiteX7" fmla="*/ 1942966 w 1942965"/>
                    <a:gd name="connsiteY7" fmla="*/ 31508 h 1260302"/>
                    <a:gd name="connsiteX8" fmla="*/ 1911458 w 1942965"/>
                    <a:gd name="connsiteY8" fmla="*/ 0 h 126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2965" h="1260302">
                      <a:moveTo>
                        <a:pt x="1911458" y="0"/>
                      </a:moveTo>
                      <a:lnTo>
                        <a:pt x="31508" y="0"/>
                      </a:lnTo>
                      <a:cubicBezTo>
                        <a:pt x="14105" y="0"/>
                        <a:pt x="0" y="14105"/>
                        <a:pt x="0" y="31508"/>
                      </a:cubicBezTo>
                      <a:lnTo>
                        <a:pt x="0" y="1228795"/>
                      </a:lnTo>
                      <a:cubicBezTo>
                        <a:pt x="0" y="1246197"/>
                        <a:pt x="14105" y="1260302"/>
                        <a:pt x="31508" y="1260302"/>
                      </a:cubicBezTo>
                      <a:lnTo>
                        <a:pt x="1911458" y="1260302"/>
                      </a:lnTo>
                      <a:cubicBezTo>
                        <a:pt x="1928861" y="1260302"/>
                        <a:pt x="1942966" y="1246197"/>
                        <a:pt x="1942966" y="1228795"/>
                      </a:cubicBezTo>
                      <a:lnTo>
                        <a:pt x="1942966" y="31508"/>
                      </a:lnTo>
                      <a:cubicBezTo>
                        <a:pt x="1942966" y="14105"/>
                        <a:pt x="1928861" y="0"/>
                        <a:pt x="1911458" y="0"/>
                      </a:cubicBezTo>
                      <a:close/>
                    </a:path>
                  </a:pathLst>
                </a:custGeom>
                <a:grpFill/>
                <a:ln w="5239" cap="flat">
                  <a:noFill/>
                  <a:prstDash val="solid"/>
                  <a:miter/>
                </a:ln>
              </p:spPr>
              <p:txBody>
                <a:bodyPr rtlCol="1" anchor="ctr"/>
                <a:lstStyle/>
                <a:p>
                  <a:endParaRPr lang="ar-SA"/>
                </a:p>
              </p:txBody>
            </p:sp>
            <p:sp>
              <p:nvSpPr>
                <p:cNvPr id="202" name="شكل حر: شكل 201">
                  <a:extLst>
                    <a:ext uri="{FF2B5EF4-FFF2-40B4-BE49-F238E27FC236}">
                      <a16:creationId xmlns:a16="http://schemas.microsoft.com/office/drawing/2014/main" id="{ED21DA87-9B75-4477-BCC5-42DB4BC5F7CF}"/>
                    </a:ext>
                  </a:extLst>
                </p:cNvPr>
                <p:cNvSpPr/>
                <p:nvPr/>
              </p:nvSpPr>
              <p:spPr>
                <a:xfrm>
                  <a:off x="5150311" y="2028261"/>
                  <a:ext cx="855955" cy="1260302"/>
                </a:xfrm>
                <a:custGeom>
                  <a:avLst/>
                  <a:gdLst>
                    <a:gd name="connsiteX0" fmla="*/ 31508 w 855955"/>
                    <a:gd name="connsiteY0" fmla="*/ 0 h 1260302"/>
                    <a:gd name="connsiteX1" fmla="*/ 0 w 855955"/>
                    <a:gd name="connsiteY1" fmla="*/ 31508 h 1260302"/>
                    <a:gd name="connsiteX2" fmla="*/ 0 w 855955"/>
                    <a:gd name="connsiteY2" fmla="*/ 1228795 h 1260302"/>
                    <a:gd name="connsiteX3" fmla="*/ 31508 w 855955"/>
                    <a:gd name="connsiteY3" fmla="*/ 1260302 h 1260302"/>
                    <a:gd name="connsiteX4" fmla="*/ 855955 w 855955"/>
                    <a:gd name="connsiteY4" fmla="*/ 1260302 h 1260302"/>
                    <a:gd name="connsiteX5" fmla="*/ 855955 w 855955"/>
                    <a:gd name="connsiteY5" fmla="*/ 0 h 1260302"/>
                    <a:gd name="connsiteX6" fmla="*/ 31508 w 855955"/>
                    <a:gd name="connsiteY6" fmla="*/ 0 h 126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955" h="1260302">
                      <a:moveTo>
                        <a:pt x="31508" y="0"/>
                      </a:moveTo>
                      <a:cubicBezTo>
                        <a:pt x="14105" y="0"/>
                        <a:pt x="0" y="14105"/>
                        <a:pt x="0" y="31508"/>
                      </a:cubicBezTo>
                      <a:lnTo>
                        <a:pt x="0" y="1228795"/>
                      </a:lnTo>
                      <a:cubicBezTo>
                        <a:pt x="0" y="1246197"/>
                        <a:pt x="14105" y="1260302"/>
                        <a:pt x="31508" y="1260302"/>
                      </a:cubicBezTo>
                      <a:lnTo>
                        <a:pt x="855955" y="1260302"/>
                      </a:lnTo>
                      <a:lnTo>
                        <a:pt x="855955" y="0"/>
                      </a:lnTo>
                      <a:lnTo>
                        <a:pt x="31508" y="0"/>
                      </a:lnTo>
                      <a:close/>
                    </a:path>
                  </a:pathLst>
                </a:custGeom>
                <a:grpFill/>
                <a:ln w="5239" cap="flat">
                  <a:noFill/>
                  <a:prstDash val="solid"/>
                  <a:miter/>
                </a:ln>
              </p:spPr>
              <p:txBody>
                <a:bodyPr rtlCol="1" anchor="ctr"/>
                <a:lstStyle/>
                <a:p>
                  <a:endParaRPr lang="ar-SA"/>
                </a:p>
              </p:txBody>
            </p:sp>
            <p:sp>
              <p:nvSpPr>
                <p:cNvPr id="203" name="شكل حر: شكل 202">
                  <a:extLst>
                    <a:ext uri="{FF2B5EF4-FFF2-40B4-BE49-F238E27FC236}">
                      <a16:creationId xmlns:a16="http://schemas.microsoft.com/office/drawing/2014/main" id="{4626F310-333B-46FF-BFC5-B7E69BDAF4A0}"/>
                    </a:ext>
                  </a:extLst>
                </p:cNvPr>
                <p:cNvSpPr/>
                <p:nvPr/>
              </p:nvSpPr>
              <p:spPr>
                <a:xfrm>
                  <a:off x="6174306" y="2028261"/>
                  <a:ext cx="866457" cy="1260302"/>
                </a:xfrm>
                <a:custGeom>
                  <a:avLst/>
                  <a:gdLst>
                    <a:gd name="connsiteX0" fmla="*/ 834950 w 866457"/>
                    <a:gd name="connsiteY0" fmla="*/ 0 h 1260302"/>
                    <a:gd name="connsiteX1" fmla="*/ 0 w 866457"/>
                    <a:gd name="connsiteY1" fmla="*/ 0 h 1260302"/>
                    <a:gd name="connsiteX2" fmla="*/ 0 w 866457"/>
                    <a:gd name="connsiteY2" fmla="*/ 1260302 h 1260302"/>
                    <a:gd name="connsiteX3" fmla="*/ 834950 w 866457"/>
                    <a:gd name="connsiteY3" fmla="*/ 1260302 h 1260302"/>
                    <a:gd name="connsiteX4" fmla="*/ 866458 w 866457"/>
                    <a:gd name="connsiteY4" fmla="*/ 1228795 h 1260302"/>
                    <a:gd name="connsiteX5" fmla="*/ 866458 w 866457"/>
                    <a:gd name="connsiteY5" fmla="*/ 31508 h 1260302"/>
                    <a:gd name="connsiteX6" fmla="*/ 834950 w 866457"/>
                    <a:gd name="connsiteY6" fmla="*/ 0 h 126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6457" h="1260302">
                      <a:moveTo>
                        <a:pt x="834950" y="0"/>
                      </a:moveTo>
                      <a:lnTo>
                        <a:pt x="0" y="0"/>
                      </a:lnTo>
                      <a:lnTo>
                        <a:pt x="0" y="1260302"/>
                      </a:lnTo>
                      <a:lnTo>
                        <a:pt x="834950" y="1260302"/>
                      </a:lnTo>
                      <a:cubicBezTo>
                        <a:pt x="852353" y="1260302"/>
                        <a:pt x="866458" y="1246197"/>
                        <a:pt x="866458" y="1228795"/>
                      </a:cubicBezTo>
                      <a:lnTo>
                        <a:pt x="866458" y="31508"/>
                      </a:lnTo>
                      <a:cubicBezTo>
                        <a:pt x="866458" y="14105"/>
                        <a:pt x="852353" y="0"/>
                        <a:pt x="834950" y="0"/>
                      </a:cubicBezTo>
                      <a:close/>
                    </a:path>
                  </a:pathLst>
                </a:custGeom>
                <a:grpFill/>
                <a:ln w="5239" cap="flat">
                  <a:noFill/>
                  <a:prstDash val="solid"/>
                  <a:miter/>
                </a:ln>
              </p:spPr>
              <p:txBody>
                <a:bodyPr rtlCol="1" anchor="ctr"/>
                <a:lstStyle/>
                <a:p>
                  <a:endParaRPr lang="ar-SA"/>
                </a:p>
              </p:txBody>
            </p:sp>
          </p:grpSp>
          <p:grpSp>
            <p:nvGrpSpPr>
              <p:cNvPr id="98" name="رسم 2" descr="كتاب مفتوح">
                <a:extLst>
                  <a:ext uri="{FF2B5EF4-FFF2-40B4-BE49-F238E27FC236}">
                    <a16:creationId xmlns:a16="http://schemas.microsoft.com/office/drawing/2014/main" id="{961D5540-6EBF-44E8-AF8A-7007BBD9B8BE}"/>
                  </a:ext>
                </a:extLst>
              </p:cNvPr>
              <p:cNvGrpSpPr/>
              <p:nvPr/>
            </p:nvGrpSpPr>
            <p:grpSpPr>
              <a:xfrm>
                <a:off x="5276341" y="1979939"/>
                <a:ext cx="1297060" cy="1340131"/>
                <a:chOff x="5276341" y="1979939"/>
                <a:chExt cx="1297060" cy="1340131"/>
              </a:xfrm>
              <a:solidFill>
                <a:srgbClr val="FFC94D"/>
              </a:solidFill>
            </p:grpSpPr>
            <p:sp>
              <p:nvSpPr>
                <p:cNvPr id="197" name="شكل حر: شكل 196">
                  <a:extLst>
                    <a:ext uri="{FF2B5EF4-FFF2-40B4-BE49-F238E27FC236}">
                      <a16:creationId xmlns:a16="http://schemas.microsoft.com/office/drawing/2014/main" id="{C47D7ACA-A0FA-4622-B937-E4535E8517BC}"/>
                    </a:ext>
                  </a:extLst>
                </p:cNvPr>
                <p:cNvSpPr/>
                <p:nvPr/>
              </p:nvSpPr>
              <p:spPr>
                <a:xfrm>
                  <a:off x="5276341" y="2028261"/>
                  <a:ext cx="488367" cy="120778"/>
                </a:xfrm>
                <a:custGeom>
                  <a:avLst/>
                  <a:gdLst>
                    <a:gd name="connsiteX0" fmla="*/ 0 w 488367"/>
                    <a:gd name="connsiteY0" fmla="*/ 0 h 120778"/>
                    <a:gd name="connsiteX1" fmla="*/ 488367 w 488367"/>
                    <a:gd name="connsiteY1" fmla="*/ 0 h 120778"/>
                    <a:gd name="connsiteX2" fmla="*/ 488367 w 488367"/>
                    <a:gd name="connsiteY2" fmla="*/ 120779 h 120778"/>
                    <a:gd name="connsiteX3" fmla="*/ 0 w 488367"/>
                    <a:gd name="connsiteY3" fmla="*/ 120779 h 120778"/>
                  </a:gdLst>
                  <a:ahLst/>
                  <a:cxnLst>
                    <a:cxn ang="0">
                      <a:pos x="connsiteX0" y="connsiteY0"/>
                    </a:cxn>
                    <a:cxn ang="0">
                      <a:pos x="connsiteX1" y="connsiteY1"/>
                    </a:cxn>
                    <a:cxn ang="0">
                      <a:pos x="connsiteX2" y="connsiteY2"/>
                    </a:cxn>
                    <a:cxn ang="0">
                      <a:pos x="connsiteX3" y="connsiteY3"/>
                    </a:cxn>
                  </a:cxnLst>
                  <a:rect l="l" t="t" r="r" b="b"/>
                  <a:pathLst>
                    <a:path w="488367" h="120778">
                      <a:moveTo>
                        <a:pt x="0" y="0"/>
                      </a:moveTo>
                      <a:lnTo>
                        <a:pt x="488367" y="0"/>
                      </a:lnTo>
                      <a:lnTo>
                        <a:pt x="488367" y="120779"/>
                      </a:lnTo>
                      <a:lnTo>
                        <a:pt x="0" y="120779"/>
                      </a:lnTo>
                      <a:close/>
                    </a:path>
                  </a:pathLst>
                </a:custGeom>
                <a:grpFill/>
                <a:ln w="5239" cap="flat">
                  <a:noFill/>
                  <a:prstDash val="solid"/>
                  <a:miter/>
                </a:ln>
              </p:spPr>
              <p:txBody>
                <a:bodyPr rtlCol="1" anchor="ctr"/>
                <a:lstStyle/>
                <a:p>
                  <a:endParaRPr lang="ar-SA"/>
                </a:p>
              </p:txBody>
            </p:sp>
            <p:sp>
              <p:nvSpPr>
                <p:cNvPr id="198" name="شكل حر: شكل 197">
                  <a:extLst>
                    <a:ext uri="{FF2B5EF4-FFF2-40B4-BE49-F238E27FC236}">
                      <a16:creationId xmlns:a16="http://schemas.microsoft.com/office/drawing/2014/main" id="{A6C163D2-DA3D-44A1-A269-A9866221B697}"/>
                    </a:ext>
                  </a:extLst>
                </p:cNvPr>
                <p:cNvSpPr/>
                <p:nvPr/>
              </p:nvSpPr>
              <p:spPr>
                <a:xfrm>
                  <a:off x="5334105" y="1979939"/>
                  <a:ext cx="488367" cy="169101"/>
                </a:xfrm>
                <a:custGeom>
                  <a:avLst/>
                  <a:gdLst>
                    <a:gd name="connsiteX0" fmla="*/ 0 w 488367"/>
                    <a:gd name="connsiteY0" fmla="*/ 0 h 169101"/>
                    <a:gd name="connsiteX1" fmla="*/ 488367 w 488367"/>
                    <a:gd name="connsiteY1" fmla="*/ 0 h 169101"/>
                    <a:gd name="connsiteX2" fmla="*/ 488367 w 488367"/>
                    <a:gd name="connsiteY2" fmla="*/ 169101 h 169101"/>
                    <a:gd name="connsiteX3" fmla="*/ 0 w 488367"/>
                    <a:gd name="connsiteY3" fmla="*/ 169101 h 169101"/>
                  </a:gdLst>
                  <a:ahLst/>
                  <a:cxnLst>
                    <a:cxn ang="0">
                      <a:pos x="connsiteX0" y="connsiteY0"/>
                    </a:cxn>
                    <a:cxn ang="0">
                      <a:pos x="connsiteX1" y="connsiteY1"/>
                    </a:cxn>
                    <a:cxn ang="0">
                      <a:pos x="connsiteX2" y="connsiteY2"/>
                    </a:cxn>
                    <a:cxn ang="0">
                      <a:pos x="connsiteX3" y="connsiteY3"/>
                    </a:cxn>
                  </a:cxnLst>
                  <a:rect l="l" t="t" r="r" b="b"/>
                  <a:pathLst>
                    <a:path w="488367" h="169101">
                      <a:moveTo>
                        <a:pt x="0" y="0"/>
                      </a:moveTo>
                      <a:lnTo>
                        <a:pt x="488367" y="0"/>
                      </a:lnTo>
                      <a:lnTo>
                        <a:pt x="488367" y="169101"/>
                      </a:lnTo>
                      <a:lnTo>
                        <a:pt x="0" y="169101"/>
                      </a:lnTo>
                      <a:close/>
                    </a:path>
                  </a:pathLst>
                </a:custGeom>
                <a:grpFill/>
                <a:ln w="5239" cap="flat">
                  <a:noFill/>
                  <a:prstDash val="solid"/>
                  <a:miter/>
                </a:ln>
              </p:spPr>
              <p:txBody>
                <a:bodyPr rtlCol="1" anchor="ctr"/>
                <a:lstStyle/>
                <a:p>
                  <a:endParaRPr lang="ar-SA"/>
                </a:p>
              </p:txBody>
            </p:sp>
            <p:sp>
              <p:nvSpPr>
                <p:cNvPr id="199" name="شكل حر: شكل 198">
                  <a:extLst>
                    <a:ext uri="{FF2B5EF4-FFF2-40B4-BE49-F238E27FC236}">
                      <a16:creationId xmlns:a16="http://schemas.microsoft.com/office/drawing/2014/main" id="{B336C200-44A1-4CAA-94C0-12AFC2016779}"/>
                    </a:ext>
                  </a:extLst>
                </p:cNvPr>
                <p:cNvSpPr/>
                <p:nvPr/>
              </p:nvSpPr>
              <p:spPr>
                <a:xfrm>
                  <a:off x="5628176" y="3188789"/>
                  <a:ext cx="945226" cy="131281"/>
                </a:xfrm>
                <a:custGeom>
                  <a:avLst/>
                  <a:gdLst>
                    <a:gd name="connsiteX0" fmla="*/ 0 w 945226"/>
                    <a:gd name="connsiteY0" fmla="*/ 0 h 131281"/>
                    <a:gd name="connsiteX1" fmla="*/ 945227 w 945226"/>
                    <a:gd name="connsiteY1" fmla="*/ 0 h 131281"/>
                    <a:gd name="connsiteX2" fmla="*/ 945227 w 945226"/>
                    <a:gd name="connsiteY2" fmla="*/ 131281 h 131281"/>
                    <a:gd name="connsiteX3" fmla="*/ 0 w 945226"/>
                    <a:gd name="connsiteY3" fmla="*/ 131281 h 131281"/>
                  </a:gdLst>
                  <a:ahLst/>
                  <a:cxnLst>
                    <a:cxn ang="0">
                      <a:pos x="connsiteX0" y="connsiteY0"/>
                    </a:cxn>
                    <a:cxn ang="0">
                      <a:pos x="connsiteX1" y="connsiteY1"/>
                    </a:cxn>
                    <a:cxn ang="0">
                      <a:pos x="connsiteX2" y="connsiteY2"/>
                    </a:cxn>
                    <a:cxn ang="0">
                      <a:pos x="connsiteX3" y="connsiteY3"/>
                    </a:cxn>
                  </a:cxnLst>
                  <a:rect l="l" t="t" r="r" b="b"/>
                  <a:pathLst>
                    <a:path w="945226" h="131281">
                      <a:moveTo>
                        <a:pt x="0" y="0"/>
                      </a:moveTo>
                      <a:lnTo>
                        <a:pt x="945227" y="0"/>
                      </a:lnTo>
                      <a:lnTo>
                        <a:pt x="945227" y="131281"/>
                      </a:lnTo>
                      <a:lnTo>
                        <a:pt x="0" y="131281"/>
                      </a:lnTo>
                      <a:close/>
                    </a:path>
                  </a:pathLst>
                </a:custGeom>
                <a:solidFill>
                  <a:srgbClr val="752B64"/>
                </a:solidFill>
                <a:ln w="5239" cap="flat">
                  <a:noFill/>
                  <a:prstDash val="solid"/>
                  <a:miter/>
                </a:ln>
              </p:spPr>
              <p:txBody>
                <a:bodyPr rtlCol="1" anchor="ctr"/>
                <a:lstStyle/>
                <a:p>
                  <a:endParaRPr lang="ar-SA"/>
                </a:p>
              </p:txBody>
            </p:sp>
            <p:sp>
              <p:nvSpPr>
                <p:cNvPr id="200" name="شكل حر: شكل 199">
                  <a:extLst>
                    <a:ext uri="{FF2B5EF4-FFF2-40B4-BE49-F238E27FC236}">
                      <a16:creationId xmlns:a16="http://schemas.microsoft.com/office/drawing/2014/main" id="{51DD0DAF-8269-4D2C-ABBA-B5EED6A9F837}"/>
                    </a:ext>
                  </a:extLst>
                </p:cNvPr>
                <p:cNvSpPr/>
                <p:nvPr/>
              </p:nvSpPr>
              <p:spPr>
                <a:xfrm>
                  <a:off x="5638678" y="2028261"/>
                  <a:ext cx="126030" cy="73517"/>
                </a:xfrm>
                <a:custGeom>
                  <a:avLst/>
                  <a:gdLst>
                    <a:gd name="connsiteX0" fmla="*/ 0 w 126030"/>
                    <a:gd name="connsiteY0" fmla="*/ 0 h 73517"/>
                    <a:gd name="connsiteX1" fmla="*/ 126030 w 126030"/>
                    <a:gd name="connsiteY1" fmla="*/ 0 h 73517"/>
                    <a:gd name="connsiteX2" fmla="*/ 126030 w 126030"/>
                    <a:gd name="connsiteY2" fmla="*/ 73518 h 73517"/>
                    <a:gd name="connsiteX3" fmla="*/ 0 w 126030"/>
                    <a:gd name="connsiteY3" fmla="*/ 73518 h 73517"/>
                  </a:gdLst>
                  <a:ahLst/>
                  <a:cxnLst>
                    <a:cxn ang="0">
                      <a:pos x="connsiteX0" y="connsiteY0"/>
                    </a:cxn>
                    <a:cxn ang="0">
                      <a:pos x="connsiteX1" y="connsiteY1"/>
                    </a:cxn>
                    <a:cxn ang="0">
                      <a:pos x="connsiteX2" y="connsiteY2"/>
                    </a:cxn>
                    <a:cxn ang="0">
                      <a:pos x="connsiteX3" y="connsiteY3"/>
                    </a:cxn>
                  </a:cxnLst>
                  <a:rect l="l" t="t" r="r" b="b"/>
                  <a:pathLst>
                    <a:path w="126030" h="73517">
                      <a:moveTo>
                        <a:pt x="0" y="0"/>
                      </a:moveTo>
                      <a:lnTo>
                        <a:pt x="126030" y="0"/>
                      </a:lnTo>
                      <a:lnTo>
                        <a:pt x="126030" y="73518"/>
                      </a:lnTo>
                      <a:lnTo>
                        <a:pt x="0" y="73518"/>
                      </a:lnTo>
                      <a:close/>
                    </a:path>
                  </a:pathLst>
                </a:custGeom>
                <a:grpFill/>
                <a:ln w="5239" cap="flat">
                  <a:noFill/>
                  <a:prstDash val="solid"/>
                  <a:miter/>
                </a:ln>
              </p:spPr>
              <p:txBody>
                <a:bodyPr rtlCol="1" anchor="ctr"/>
                <a:lstStyle/>
                <a:p>
                  <a:endParaRPr lang="ar-SA"/>
                </a:p>
              </p:txBody>
            </p:sp>
          </p:grpSp>
          <p:grpSp>
            <p:nvGrpSpPr>
              <p:cNvPr id="99" name="رسم 2" descr="كتاب مفتوح">
                <a:extLst>
                  <a:ext uri="{FF2B5EF4-FFF2-40B4-BE49-F238E27FC236}">
                    <a16:creationId xmlns:a16="http://schemas.microsoft.com/office/drawing/2014/main" id="{86A82191-6332-4165-9C32-28F08E19D23C}"/>
                  </a:ext>
                </a:extLst>
              </p:cNvPr>
              <p:cNvGrpSpPr/>
              <p:nvPr/>
            </p:nvGrpSpPr>
            <p:grpSpPr>
              <a:xfrm>
                <a:off x="5197572" y="2026386"/>
                <a:ext cx="1785428" cy="1183408"/>
                <a:chOff x="5197572" y="2026386"/>
                <a:chExt cx="1785428" cy="1183408"/>
              </a:xfrm>
            </p:grpSpPr>
            <p:sp>
              <p:nvSpPr>
                <p:cNvPr id="184" name="شكل حر: شكل 183">
                  <a:extLst>
                    <a:ext uri="{FF2B5EF4-FFF2-40B4-BE49-F238E27FC236}">
                      <a16:creationId xmlns:a16="http://schemas.microsoft.com/office/drawing/2014/main" id="{427E1B14-12BA-462C-8836-9AE5D7069DAC}"/>
                    </a:ext>
                  </a:extLst>
                </p:cNvPr>
                <p:cNvSpPr/>
                <p:nvPr/>
              </p:nvSpPr>
              <p:spPr>
                <a:xfrm>
                  <a:off x="5242733" y="2107030"/>
                  <a:ext cx="1693005" cy="1102764"/>
                </a:xfrm>
                <a:custGeom>
                  <a:avLst/>
                  <a:gdLst>
                    <a:gd name="connsiteX0" fmla="*/ 2101 w 1693005"/>
                    <a:gd name="connsiteY0" fmla="*/ 17854 h 1102764"/>
                    <a:gd name="connsiteX1" fmla="*/ 0 w 1693005"/>
                    <a:gd name="connsiteY1" fmla="*/ 1072307 h 1102764"/>
                    <a:gd name="connsiteX2" fmla="*/ 21856 w 1693005"/>
                    <a:gd name="connsiteY2" fmla="*/ 1102764 h 1102764"/>
                    <a:gd name="connsiteX3" fmla="*/ 1673576 w 1693005"/>
                    <a:gd name="connsiteY3" fmla="*/ 1102764 h 1102764"/>
                    <a:gd name="connsiteX4" fmla="*/ 1693006 w 1693005"/>
                    <a:gd name="connsiteY4" fmla="*/ 1080709 h 1102764"/>
                    <a:gd name="connsiteX5" fmla="*/ 1693006 w 1693005"/>
                    <a:gd name="connsiteY5" fmla="*/ 24156 h 1102764"/>
                    <a:gd name="connsiteX6" fmla="*/ 1673314 w 1693005"/>
                    <a:gd name="connsiteY6" fmla="*/ 0 h 1102764"/>
                    <a:gd name="connsiteX7" fmla="*/ 21724 w 1693005"/>
                    <a:gd name="connsiteY7" fmla="*/ 0 h 1102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3005" h="1102764">
                      <a:moveTo>
                        <a:pt x="2101" y="17854"/>
                      </a:moveTo>
                      <a:lnTo>
                        <a:pt x="0" y="1072307"/>
                      </a:lnTo>
                      <a:lnTo>
                        <a:pt x="21856" y="1102764"/>
                      </a:lnTo>
                      <a:lnTo>
                        <a:pt x="1673576" y="1102764"/>
                      </a:lnTo>
                      <a:lnTo>
                        <a:pt x="1693006" y="1080709"/>
                      </a:lnTo>
                      <a:lnTo>
                        <a:pt x="1693006" y="24156"/>
                      </a:lnTo>
                      <a:lnTo>
                        <a:pt x="1673314" y="0"/>
                      </a:lnTo>
                      <a:lnTo>
                        <a:pt x="21724" y="0"/>
                      </a:lnTo>
                      <a:close/>
                    </a:path>
                  </a:pathLst>
                </a:custGeom>
                <a:solidFill>
                  <a:srgbClr val="F2F2F2"/>
                </a:solidFill>
                <a:ln w="5239" cap="flat">
                  <a:noFill/>
                  <a:prstDash val="solid"/>
                  <a:miter/>
                </a:ln>
              </p:spPr>
              <p:txBody>
                <a:bodyPr rtlCol="1" anchor="ctr"/>
                <a:lstStyle/>
                <a:p>
                  <a:endParaRPr lang="ar-SA"/>
                </a:p>
              </p:txBody>
            </p:sp>
            <p:sp>
              <p:nvSpPr>
                <p:cNvPr id="185" name="شكل حر: شكل 184">
                  <a:extLst>
                    <a:ext uri="{FF2B5EF4-FFF2-40B4-BE49-F238E27FC236}">
                      <a16:creationId xmlns:a16="http://schemas.microsoft.com/office/drawing/2014/main" id="{70B53441-82B8-4A3A-9BEA-47757239A385}"/>
                    </a:ext>
                  </a:extLst>
                </p:cNvPr>
                <p:cNvSpPr/>
                <p:nvPr/>
              </p:nvSpPr>
              <p:spPr>
                <a:xfrm>
                  <a:off x="5197572" y="2107030"/>
                  <a:ext cx="67163" cy="1102764"/>
                </a:xfrm>
                <a:custGeom>
                  <a:avLst/>
                  <a:gdLst>
                    <a:gd name="connsiteX0" fmla="*/ 0 w 67163"/>
                    <a:gd name="connsiteY0" fmla="*/ 0 h 1102764"/>
                    <a:gd name="connsiteX1" fmla="*/ 67164 w 67163"/>
                    <a:gd name="connsiteY1" fmla="*/ 0 h 1102764"/>
                    <a:gd name="connsiteX2" fmla="*/ 67164 w 67163"/>
                    <a:gd name="connsiteY2" fmla="*/ 1102764 h 1102764"/>
                    <a:gd name="connsiteX3" fmla="*/ 0 w 67163"/>
                    <a:gd name="connsiteY3" fmla="*/ 1102764 h 1102764"/>
                  </a:gdLst>
                  <a:ahLst/>
                  <a:cxnLst>
                    <a:cxn ang="0">
                      <a:pos x="connsiteX0" y="connsiteY0"/>
                    </a:cxn>
                    <a:cxn ang="0">
                      <a:pos x="connsiteX1" y="connsiteY1"/>
                    </a:cxn>
                    <a:cxn ang="0">
                      <a:pos x="connsiteX2" y="connsiteY2"/>
                    </a:cxn>
                    <a:cxn ang="0">
                      <a:pos x="connsiteX3" y="connsiteY3"/>
                    </a:cxn>
                  </a:cxnLst>
                  <a:rect l="l" t="t" r="r" b="b"/>
                  <a:pathLst>
                    <a:path w="67163" h="1102764">
                      <a:moveTo>
                        <a:pt x="0" y="0"/>
                      </a:moveTo>
                      <a:lnTo>
                        <a:pt x="67164" y="0"/>
                      </a:lnTo>
                      <a:lnTo>
                        <a:pt x="67164" y="1102764"/>
                      </a:lnTo>
                      <a:lnTo>
                        <a:pt x="0" y="1102764"/>
                      </a:lnTo>
                      <a:close/>
                    </a:path>
                  </a:pathLst>
                </a:custGeom>
                <a:solidFill>
                  <a:srgbClr val="E6E6E6"/>
                </a:solidFill>
                <a:ln w="5239" cap="flat">
                  <a:noFill/>
                  <a:prstDash val="solid"/>
                  <a:miter/>
                </a:ln>
              </p:spPr>
              <p:txBody>
                <a:bodyPr rtlCol="1" anchor="ctr"/>
                <a:lstStyle/>
                <a:p>
                  <a:endParaRPr lang="ar-SA"/>
                </a:p>
              </p:txBody>
            </p:sp>
            <p:sp>
              <p:nvSpPr>
                <p:cNvPr id="186" name="شكل حر: شكل 185">
                  <a:extLst>
                    <a:ext uri="{FF2B5EF4-FFF2-40B4-BE49-F238E27FC236}">
                      <a16:creationId xmlns:a16="http://schemas.microsoft.com/office/drawing/2014/main" id="{EE1717F6-6BC8-434C-92CA-731CB3743385}"/>
                    </a:ext>
                  </a:extLst>
                </p:cNvPr>
                <p:cNvSpPr/>
                <p:nvPr/>
              </p:nvSpPr>
              <p:spPr>
                <a:xfrm rot="-10800000">
                  <a:off x="6915837" y="2107030"/>
                  <a:ext cx="67163" cy="1102764"/>
                </a:xfrm>
                <a:custGeom>
                  <a:avLst/>
                  <a:gdLst>
                    <a:gd name="connsiteX0" fmla="*/ 0 w 67163"/>
                    <a:gd name="connsiteY0" fmla="*/ 0 h 1102764"/>
                    <a:gd name="connsiteX1" fmla="*/ 67164 w 67163"/>
                    <a:gd name="connsiteY1" fmla="*/ 0 h 1102764"/>
                    <a:gd name="connsiteX2" fmla="*/ 67164 w 67163"/>
                    <a:gd name="connsiteY2" fmla="*/ 1102764 h 1102764"/>
                    <a:gd name="connsiteX3" fmla="*/ 0 w 67163"/>
                    <a:gd name="connsiteY3" fmla="*/ 1102764 h 1102764"/>
                  </a:gdLst>
                  <a:ahLst/>
                  <a:cxnLst>
                    <a:cxn ang="0">
                      <a:pos x="connsiteX0" y="connsiteY0"/>
                    </a:cxn>
                    <a:cxn ang="0">
                      <a:pos x="connsiteX1" y="connsiteY1"/>
                    </a:cxn>
                    <a:cxn ang="0">
                      <a:pos x="connsiteX2" y="connsiteY2"/>
                    </a:cxn>
                    <a:cxn ang="0">
                      <a:pos x="connsiteX3" y="connsiteY3"/>
                    </a:cxn>
                  </a:cxnLst>
                  <a:rect l="l" t="t" r="r" b="b"/>
                  <a:pathLst>
                    <a:path w="67163" h="1102764">
                      <a:moveTo>
                        <a:pt x="0" y="0"/>
                      </a:moveTo>
                      <a:lnTo>
                        <a:pt x="67164" y="0"/>
                      </a:lnTo>
                      <a:lnTo>
                        <a:pt x="67164" y="1102764"/>
                      </a:lnTo>
                      <a:lnTo>
                        <a:pt x="0" y="1102764"/>
                      </a:lnTo>
                      <a:close/>
                    </a:path>
                  </a:pathLst>
                </a:custGeom>
                <a:solidFill>
                  <a:srgbClr val="E6E6E6"/>
                </a:solidFill>
                <a:ln w="5239" cap="flat">
                  <a:noFill/>
                  <a:prstDash val="solid"/>
                  <a:miter/>
                </a:ln>
              </p:spPr>
              <p:txBody>
                <a:bodyPr rtlCol="1" anchor="ctr"/>
                <a:lstStyle/>
                <a:p>
                  <a:endParaRPr lang="ar-SA"/>
                </a:p>
              </p:txBody>
            </p:sp>
            <p:grpSp>
              <p:nvGrpSpPr>
                <p:cNvPr id="187" name="رسم 2" descr="كتاب مفتوح">
                  <a:extLst>
                    <a:ext uri="{FF2B5EF4-FFF2-40B4-BE49-F238E27FC236}">
                      <a16:creationId xmlns:a16="http://schemas.microsoft.com/office/drawing/2014/main" id="{7CA163A6-E400-40CD-8A7C-12A872492170}"/>
                    </a:ext>
                  </a:extLst>
                </p:cNvPr>
                <p:cNvGrpSpPr/>
                <p:nvPr/>
              </p:nvGrpSpPr>
              <p:grpSpPr>
                <a:xfrm>
                  <a:off x="5210700" y="2107030"/>
                  <a:ext cx="36758" cy="866457"/>
                  <a:chOff x="5210700" y="2107030"/>
                  <a:chExt cx="36758" cy="866457"/>
                </a:xfrm>
                <a:solidFill>
                  <a:srgbClr val="D2D2D2"/>
                </a:solidFill>
              </p:grpSpPr>
              <p:sp>
                <p:nvSpPr>
                  <p:cNvPr id="194" name="شكل حر: شكل 193">
                    <a:extLst>
                      <a:ext uri="{FF2B5EF4-FFF2-40B4-BE49-F238E27FC236}">
                        <a16:creationId xmlns:a16="http://schemas.microsoft.com/office/drawing/2014/main" id="{632CF07B-7C2E-47C8-A200-4458E4A4F969}"/>
                      </a:ext>
                    </a:extLst>
                  </p:cNvPr>
                  <p:cNvSpPr/>
                  <p:nvPr/>
                </p:nvSpPr>
                <p:spPr>
                  <a:xfrm>
                    <a:off x="5210700" y="2107030"/>
                    <a:ext cx="5251" cy="866457"/>
                  </a:xfrm>
                  <a:custGeom>
                    <a:avLst/>
                    <a:gdLst>
                      <a:gd name="connsiteX0" fmla="*/ 0 w 5251"/>
                      <a:gd name="connsiteY0" fmla="*/ 0 h 866457"/>
                      <a:gd name="connsiteX1" fmla="*/ 5251 w 5251"/>
                      <a:gd name="connsiteY1" fmla="*/ 0 h 866457"/>
                      <a:gd name="connsiteX2" fmla="*/ 5251 w 5251"/>
                      <a:gd name="connsiteY2" fmla="*/ 866458 h 866457"/>
                      <a:gd name="connsiteX3" fmla="*/ 0 w 5251"/>
                      <a:gd name="connsiteY3" fmla="*/ 866458 h 866457"/>
                    </a:gdLst>
                    <a:ahLst/>
                    <a:cxnLst>
                      <a:cxn ang="0">
                        <a:pos x="connsiteX0" y="connsiteY0"/>
                      </a:cxn>
                      <a:cxn ang="0">
                        <a:pos x="connsiteX1" y="connsiteY1"/>
                      </a:cxn>
                      <a:cxn ang="0">
                        <a:pos x="connsiteX2" y="connsiteY2"/>
                      </a:cxn>
                      <a:cxn ang="0">
                        <a:pos x="connsiteX3" y="connsiteY3"/>
                      </a:cxn>
                    </a:cxnLst>
                    <a:rect l="l" t="t" r="r" b="b"/>
                    <a:pathLst>
                      <a:path w="5251" h="866457">
                        <a:moveTo>
                          <a:pt x="0" y="0"/>
                        </a:moveTo>
                        <a:lnTo>
                          <a:pt x="5251" y="0"/>
                        </a:lnTo>
                        <a:lnTo>
                          <a:pt x="5251" y="866458"/>
                        </a:lnTo>
                        <a:lnTo>
                          <a:pt x="0" y="866458"/>
                        </a:lnTo>
                        <a:close/>
                      </a:path>
                    </a:pathLst>
                  </a:custGeom>
                  <a:solidFill>
                    <a:srgbClr val="D2D2D2"/>
                  </a:solidFill>
                  <a:ln w="5239" cap="flat">
                    <a:noFill/>
                    <a:prstDash val="solid"/>
                    <a:miter/>
                  </a:ln>
                </p:spPr>
                <p:txBody>
                  <a:bodyPr rtlCol="1" anchor="ctr"/>
                  <a:lstStyle/>
                  <a:p>
                    <a:endParaRPr lang="ar-SA"/>
                  </a:p>
                </p:txBody>
              </p:sp>
              <p:sp>
                <p:nvSpPr>
                  <p:cNvPr id="195" name="شكل حر: شكل 194">
                    <a:extLst>
                      <a:ext uri="{FF2B5EF4-FFF2-40B4-BE49-F238E27FC236}">
                        <a16:creationId xmlns:a16="http://schemas.microsoft.com/office/drawing/2014/main" id="{F0D4E25D-8404-4185-B42F-33368A819F9E}"/>
                      </a:ext>
                    </a:extLst>
                  </p:cNvPr>
                  <p:cNvSpPr/>
                  <p:nvPr/>
                </p:nvSpPr>
                <p:spPr>
                  <a:xfrm>
                    <a:off x="5226454" y="2107030"/>
                    <a:ext cx="5251" cy="866457"/>
                  </a:xfrm>
                  <a:custGeom>
                    <a:avLst/>
                    <a:gdLst>
                      <a:gd name="connsiteX0" fmla="*/ 0 w 5251"/>
                      <a:gd name="connsiteY0" fmla="*/ 0 h 866457"/>
                      <a:gd name="connsiteX1" fmla="*/ 5251 w 5251"/>
                      <a:gd name="connsiteY1" fmla="*/ 0 h 866457"/>
                      <a:gd name="connsiteX2" fmla="*/ 5251 w 5251"/>
                      <a:gd name="connsiteY2" fmla="*/ 866458 h 866457"/>
                      <a:gd name="connsiteX3" fmla="*/ 0 w 5251"/>
                      <a:gd name="connsiteY3" fmla="*/ 866458 h 866457"/>
                    </a:gdLst>
                    <a:ahLst/>
                    <a:cxnLst>
                      <a:cxn ang="0">
                        <a:pos x="connsiteX0" y="connsiteY0"/>
                      </a:cxn>
                      <a:cxn ang="0">
                        <a:pos x="connsiteX1" y="connsiteY1"/>
                      </a:cxn>
                      <a:cxn ang="0">
                        <a:pos x="connsiteX2" y="connsiteY2"/>
                      </a:cxn>
                      <a:cxn ang="0">
                        <a:pos x="connsiteX3" y="connsiteY3"/>
                      </a:cxn>
                    </a:cxnLst>
                    <a:rect l="l" t="t" r="r" b="b"/>
                    <a:pathLst>
                      <a:path w="5251" h="866457">
                        <a:moveTo>
                          <a:pt x="0" y="0"/>
                        </a:moveTo>
                        <a:lnTo>
                          <a:pt x="5251" y="0"/>
                        </a:lnTo>
                        <a:lnTo>
                          <a:pt x="5251" y="866458"/>
                        </a:lnTo>
                        <a:lnTo>
                          <a:pt x="0" y="866458"/>
                        </a:lnTo>
                        <a:close/>
                      </a:path>
                    </a:pathLst>
                  </a:custGeom>
                  <a:solidFill>
                    <a:srgbClr val="D2D2D2"/>
                  </a:solidFill>
                  <a:ln w="5239" cap="flat">
                    <a:noFill/>
                    <a:prstDash val="solid"/>
                    <a:miter/>
                  </a:ln>
                </p:spPr>
                <p:txBody>
                  <a:bodyPr rtlCol="1" anchor="ctr"/>
                  <a:lstStyle/>
                  <a:p>
                    <a:endParaRPr lang="ar-SA"/>
                  </a:p>
                </p:txBody>
              </p:sp>
              <p:sp>
                <p:nvSpPr>
                  <p:cNvPr id="196" name="شكل حر: شكل 195">
                    <a:extLst>
                      <a:ext uri="{FF2B5EF4-FFF2-40B4-BE49-F238E27FC236}">
                        <a16:creationId xmlns:a16="http://schemas.microsoft.com/office/drawing/2014/main" id="{1217FA97-CA88-4110-8E1D-4483E47CF82D}"/>
                      </a:ext>
                    </a:extLst>
                  </p:cNvPr>
                  <p:cNvSpPr/>
                  <p:nvPr/>
                </p:nvSpPr>
                <p:spPr>
                  <a:xfrm>
                    <a:off x="5242208" y="2107030"/>
                    <a:ext cx="5251" cy="866457"/>
                  </a:xfrm>
                  <a:custGeom>
                    <a:avLst/>
                    <a:gdLst>
                      <a:gd name="connsiteX0" fmla="*/ 0 w 5251"/>
                      <a:gd name="connsiteY0" fmla="*/ 0 h 866457"/>
                      <a:gd name="connsiteX1" fmla="*/ 5251 w 5251"/>
                      <a:gd name="connsiteY1" fmla="*/ 0 h 866457"/>
                      <a:gd name="connsiteX2" fmla="*/ 5251 w 5251"/>
                      <a:gd name="connsiteY2" fmla="*/ 866458 h 866457"/>
                      <a:gd name="connsiteX3" fmla="*/ 0 w 5251"/>
                      <a:gd name="connsiteY3" fmla="*/ 866458 h 866457"/>
                    </a:gdLst>
                    <a:ahLst/>
                    <a:cxnLst>
                      <a:cxn ang="0">
                        <a:pos x="connsiteX0" y="connsiteY0"/>
                      </a:cxn>
                      <a:cxn ang="0">
                        <a:pos x="connsiteX1" y="connsiteY1"/>
                      </a:cxn>
                      <a:cxn ang="0">
                        <a:pos x="connsiteX2" y="connsiteY2"/>
                      </a:cxn>
                      <a:cxn ang="0">
                        <a:pos x="connsiteX3" y="connsiteY3"/>
                      </a:cxn>
                    </a:cxnLst>
                    <a:rect l="l" t="t" r="r" b="b"/>
                    <a:pathLst>
                      <a:path w="5251" h="866457">
                        <a:moveTo>
                          <a:pt x="0" y="0"/>
                        </a:moveTo>
                        <a:lnTo>
                          <a:pt x="5251" y="0"/>
                        </a:lnTo>
                        <a:lnTo>
                          <a:pt x="5251" y="866458"/>
                        </a:lnTo>
                        <a:lnTo>
                          <a:pt x="0" y="866458"/>
                        </a:lnTo>
                        <a:close/>
                      </a:path>
                    </a:pathLst>
                  </a:custGeom>
                  <a:solidFill>
                    <a:srgbClr val="D2D2D2"/>
                  </a:solidFill>
                  <a:ln w="5239" cap="flat">
                    <a:noFill/>
                    <a:prstDash val="solid"/>
                    <a:miter/>
                  </a:ln>
                </p:spPr>
                <p:txBody>
                  <a:bodyPr rtlCol="1" anchor="ctr"/>
                  <a:lstStyle/>
                  <a:p>
                    <a:endParaRPr lang="ar-SA"/>
                  </a:p>
                </p:txBody>
              </p:sp>
            </p:grpSp>
            <p:grpSp>
              <p:nvGrpSpPr>
                <p:cNvPr id="188" name="رسم 2" descr="كتاب مفتوح">
                  <a:extLst>
                    <a:ext uri="{FF2B5EF4-FFF2-40B4-BE49-F238E27FC236}">
                      <a16:creationId xmlns:a16="http://schemas.microsoft.com/office/drawing/2014/main" id="{76308F0C-BAE1-4BBC-AB62-C14EF5B8BCE2}"/>
                    </a:ext>
                  </a:extLst>
                </p:cNvPr>
                <p:cNvGrpSpPr/>
                <p:nvPr/>
              </p:nvGrpSpPr>
              <p:grpSpPr>
                <a:xfrm>
                  <a:off x="6933113" y="2107030"/>
                  <a:ext cx="36758" cy="1102764"/>
                  <a:chOff x="6933113" y="2107030"/>
                  <a:chExt cx="36758" cy="1102764"/>
                </a:xfrm>
                <a:solidFill>
                  <a:srgbClr val="D2D2D2"/>
                </a:solidFill>
              </p:grpSpPr>
              <p:sp>
                <p:nvSpPr>
                  <p:cNvPr id="191" name="شكل حر: شكل 190">
                    <a:extLst>
                      <a:ext uri="{FF2B5EF4-FFF2-40B4-BE49-F238E27FC236}">
                        <a16:creationId xmlns:a16="http://schemas.microsoft.com/office/drawing/2014/main" id="{A3FB4AE8-4085-4339-8FD4-6D60205E398C}"/>
                      </a:ext>
                    </a:extLst>
                  </p:cNvPr>
                  <p:cNvSpPr/>
                  <p:nvPr/>
                </p:nvSpPr>
                <p:spPr>
                  <a:xfrm>
                    <a:off x="6964621" y="2107030"/>
                    <a:ext cx="5251" cy="1102764"/>
                  </a:xfrm>
                  <a:custGeom>
                    <a:avLst/>
                    <a:gdLst>
                      <a:gd name="connsiteX0" fmla="*/ 0 w 5251"/>
                      <a:gd name="connsiteY0" fmla="*/ 0 h 1102764"/>
                      <a:gd name="connsiteX1" fmla="*/ 5251 w 5251"/>
                      <a:gd name="connsiteY1" fmla="*/ 0 h 1102764"/>
                      <a:gd name="connsiteX2" fmla="*/ 5251 w 5251"/>
                      <a:gd name="connsiteY2" fmla="*/ 1102764 h 1102764"/>
                      <a:gd name="connsiteX3" fmla="*/ 0 w 5251"/>
                      <a:gd name="connsiteY3" fmla="*/ 1102764 h 1102764"/>
                    </a:gdLst>
                    <a:ahLst/>
                    <a:cxnLst>
                      <a:cxn ang="0">
                        <a:pos x="connsiteX0" y="connsiteY0"/>
                      </a:cxn>
                      <a:cxn ang="0">
                        <a:pos x="connsiteX1" y="connsiteY1"/>
                      </a:cxn>
                      <a:cxn ang="0">
                        <a:pos x="connsiteX2" y="connsiteY2"/>
                      </a:cxn>
                      <a:cxn ang="0">
                        <a:pos x="connsiteX3" y="connsiteY3"/>
                      </a:cxn>
                    </a:cxnLst>
                    <a:rect l="l" t="t" r="r" b="b"/>
                    <a:pathLst>
                      <a:path w="5251" h="1102764">
                        <a:moveTo>
                          <a:pt x="0" y="0"/>
                        </a:moveTo>
                        <a:lnTo>
                          <a:pt x="5251" y="0"/>
                        </a:lnTo>
                        <a:lnTo>
                          <a:pt x="5251" y="1102764"/>
                        </a:lnTo>
                        <a:lnTo>
                          <a:pt x="0" y="1102764"/>
                        </a:lnTo>
                        <a:close/>
                      </a:path>
                    </a:pathLst>
                  </a:custGeom>
                  <a:solidFill>
                    <a:srgbClr val="D2D2D2"/>
                  </a:solidFill>
                  <a:ln w="5239" cap="flat">
                    <a:noFill/>
                    <a:prstDash val="solid"/>
                    <a:miter/>
                  </a:ln>
                </p:spPr>
                <p:txBody>
                  <a:bodyPr rtlCol="1" anchor="ctr"/>
                  <a:lstStyle/>
                  <a:p>
                    <a:endParaRPr lang="ar-SA"/>
                  </a:p>
                </p:txBody>
              </p:sp>
              <p:sp>
                <p:nvSpPr>
                  <p:cNvPr id="192" name="شكل حر: شكل 191">
                    <a:extLst>
                      <a:ext uri="{FF2B5EF4-FFF2-40B4-BE49-F238E27FC236}">
                        <a16:creationId xmlns:a16="http://schemas.microsoft.com/office/drawing/2014/main" id="{E6FE6BAF-DF4D-4AB8-8B2D-3729AFEDE9AB}"/>
                      </a:ext>
                    </a:extLst>
                  </p:cNvPr>
                  <p:cNvSpPr/>
                  <p:nvPr/>
                </p:nvSpPr>
                <p:spPr>
                  <a:xfrm>
                    <a:off x="6948867" y="2107030"/>
                    <a:ext cx="5251" cy="1102764"/>
                  </a:xfrm>
                  <a:custGeom>
                    <a:avLst/>
                    <a:gdLst>
                      <a:gd name="connsiteX0" fmla="*/ 0 w 5251"/>
                      <a:gd name="connsiteY0" fmla="*/ 0 h 1102764"/>
                      <a:gd name="connsiteX1" fmla="*/ 5251 w 5251"/>
                      <a:gd name="connsiteY1" fmla="*/ 0 h 1102764"/>
                      <a:gd name="connsiteX2" fmla="*/ 5251 w 5251"/>
                      <a:gd name="connsiteY2" fmla="*/ 1102764 h 1102764"/>
                      <a:gd name="connsiteX3" fmla="*/ 0 w 5251"/>
                      <a:gd name="connsiteY3" fmla="*/ 1102764 h 1102764"/>
                    </a:gdLst>
                    <a:ahLst/>
                    <a:cxnLst>
                      <a:cxn ang="0">
                        <a:pos x="connsiteX0" y="connsiteY0"/>
                      </a:cxn>
                      <a:cxn ang="0">
                        <a:pos x="connsiteX1" y="connsiteY1"/>
                      </a:cxn>
                      <a:cxn ang="0">
                        <a:pos x="connsiteX2" y="connsiteY2"/>
                      </a:cxn>
                      <a:cxn ang="0">
                        <a:pos x="connsiteX3" y="connsiteY3"/>
                      </a:cxn>
                    </a:cxnLst>
                    <a:rect l="l" t="t" r="r" b="b"/>
                    <a:pathLst>
                      <a:path w="5251" h="1102764">
                        <a:moveTo>
                          <a:pt x="0" y="0"/>
                        </a:moveTo>
                        <a:lnTo>
                          <a:pt x="5251" y="0"/>
                        </a:lnTo>
                        <a:lnTo>
                          <a:pt x="5251" y="1102764"/>
                        </a:lnTo>
                        <a:lnTo>
                          <a:pt x="0" y="1102764"/>
                        </a:lnTo>
                        <a:close/>
                      </a:path>
                    </a:pathLst>
                  </a:custGeom>
                  <a:solidFill>
                    <a:srgbClr val="D2D2D2"/>
                  </a:solidFill>
                  <a:ln w="5239" cap="flat">
                    <a:noFill/>
                    <a:prstDash val="solid"/>
                    <a:miter/>
                  </a:ln>
                </p:spPr>
                <p:txBody>
                  <a:bodyPr rtlCol="1" anchor="ctr"/>
                  <a:lstStyle/>
                  <a:p>
                    <a:endParaRPr lang="ar-SA"/>
                  </a:p>
                </p:txBody>
              </p:sp>
              <p:sp>
                <p:nvSpPr>
                  <p:cNvPr id="193" name="شكل حر: شكل 192">
                    <a:extLst>
                      <a:ext uri="{FF2B5EF4-FFF2-40B4-BE49-F238E27FC236}">
                        <a16:creationId xmlns:a16="http://schemas.microsoft.com/office/drawing/2014/main" id="{8D31F4AE-84C6-4205-9D13-C514C2728BD5}"/>
                      </a:ext>
                    </a:extLst>
                  </p:cNvPr>
                  <p:cNvSpPr/>
                  <p:nvPr/>
                </p:nvSpPr>
                <p:spPr>
                  <a:xfrm>
                    <a:off x="6933113" y="2107030"/>
                    <a:ext cx="5251" cy="1102764"/>
                  </a:xfrm>
                  <a:custGeom>
                    <a:avLst/>
                    <a:gdLst>
                      <a:gd name="connsiteX0" fmla="*/ 0 w 5251"/>
                      <a:gd name="connsiteY0" fmla="*/ 0 h 1102764"/>
                      <a:gd name="connsiteX1" fmla="*/ 5251 w 5251"/>
                      <a:gd name="connsiteY1" fmla="*/ 0 h 1102764"/>
                      <a:gd name="connsiteX2" fmla="*/ 5251 w 5251"/>
                      <a:gd name="connsiteY2" fmla="*/ 1102764 h 1102764"/>
                      <a:gd name="connsiteX3" fmla="*/ 0 w 5251"/>
                      <a:gd name="connsiteY3" fmla="*/ 1102764 h 1102764"/>
                    </a:gdLst>
                    <a:ahLst/>
                    <a:cxnLst>
                      <a:cxn ang="0">
                        <a:pos x="connsiteX0" y="connsiteY0"/>
                      </a:cxn>
                      <a:cxn ang="0">
                        <a:pos x="connsiteX1" y="connsiteY1"/>
                      </a:cxn>
                      <a:cxn ang="0">
                        <a:pos x="connsiteX2" y="connsiteY2"/>
                      </a:cxn>
                      <a:cxn ang="0">
                        <a:pos x="connsiteX3" y="connsiteY3"/>
                      </a:cxn>
                    </a:cxnLst>
                    <a:rect l="l" t="t" r="r" b="b"/>
                    <a:pathLst>
                      <a:path w="5251" h="1102764">
                        <a:moveTo>
                          <a:pt x="0" y="0"/>
                        </a:moveTo>
                        <a:lnTo>
                          <a:pt x="5251" y="0"/>
                        </a:lnTo>
                        <a:lnTo>
                          <a:pt x="5251" y="1102764"/>
                        </a:lnTo>
                        <a:lnTo>
                          <a:pt x="0" y="1102764"/>
                        </a:lnTo>
                        <a:close/>
                      </a:path>
                    </a:pathLst>
                  </a:custGeom>
                  <a:solidFill>
                    <a:srgbClr val="D2D2D2"/>
                  </a:solidFill>
                  <a:ln w="5239" cap="flat">
                    <a:noFill/>
                    <a:prstDash val="solid"/>
                    <a:miter/>
                  </a:ln>
                </p:spPr>
                <p:txBody>
                  <a:bodyPr rtlCol="1" anchor="ctr"/>
                  <a:lstStyle/>
                  <a:p>
                    <a:endParaRPr lang="ar-SA"/>
                  </a:p>
                </p:txBody>
              </p:sp>
            </p:grpSp>
            <p:sp>
              <p:nvSpPr>
                <p:cNvPr id="189" name="شكل حر: شكل 188">
                  <a:extLst>
                    <a:ext uri="{FF2B5EF4-FFF2-40B4-BE49-F238E27FC236}">
                      <a16:creationId xmlns:a16="http://schemas.microsoft.com/office/drawing/2014/main" id="{7169ABCD-DEC0-4501-8415-274B58EBA24D}"/>
                    </a:ext>
                  </a:extLst>
                </p:cNvPr>
                <p:cNvSpPr/>
                <p:nvPr/>
              </p:nvSpPr>
              <p:spPr>
                <a:xfrm>
                  <a:off x="6090286" y="2056386"/>
                  <a:ext cx="764845" cy="1153407"/>
                </a:xfrm>
                <a:custGeom>
                  <a:avLst/>
                  <a:gdLst>
                    <a:gd name="connsiteX0" fmla="*/ 0 w 764845"/>
                    <a:gd name="connsiteY0" fmla="*/ 1153407 h 1153407"/>
                    <a:gd name="connsiteX1" fmla="*/ 764846 w 764845"/>
                    <a:gd name="connsiteY1" fmla="*/ 1102764 h 1153407"/>
                    <a:gd name="connsiteX2" fmla="*/ 764846 w 764845"/>
                    <a:gd name="connsiteY2" fmla="*/ 0 h 1153407"/>
                    <a:gd name="connsiteX3" fmla="*/ 0 w 764845"/>
                    <a:gd name="connsiteY3" fmla="*/ 50643 h 1153407"/>
                  </a:gdLst>
                  <a:ahLst/>
                  <a:cxnLst>
                    <a:cxn ang="0">
                      <a:pos x="connsiteX0" y="connsiteY0"/>
                    </a:cxn>
                    <a:cxn ang="0">
                      <a:pos x="connsiteX1" y="connsiteY1"/>
                    </a:cxn>
                    <a:cxn ang="0">
                      <a:pos x="connsiteX2" y="connsiteY2"/>
                    </a:cxn>
                    <a:cxn ang="0">
                      <a:pos x="connsiteX3" y="connsiteY3"/>
                    </a:cxn>
                  </a:cxnLst>
                  <a:rect l="l" t="t" r="r" b="b"/>
                  <a:pathLst>
                    <a:path w="764845" h="1153407">
                      <a:moveTo>
                        <a:pt x="0" y="1153407"/>
                      </a:moveTo>
                      <a:lnTo>
                        <a:pt x="764846" y="1102764"/>
                      </a:lnTo>
                      <a:lnTo>
                        <a:pt x="764846" y="0"/>
                      </a:lnTo>
                      <a:lnTo>
                        <a:pt x="0" y="50643"/>
                      </a:lnTo>
                      <a:close/>
                    </a:path>
                  </a:pathLst>
                </a:custGeom>
                <a:solidFill>
                  <a:srgbClr val="D2D2D2"/>
                </a:solidFill>
                <a:ln w="5239" cap="flat">
                  <a:noFill/>
                  <a:prstDash val="solid"/>
                  <a:miter/>
                </a:ln>
              </p:spPr>
              <p:txBody>
                <a:bodyPr rtlCol="1" anchor="ctr"/>
                <a:lstStyle/>
                <a:p>
                  <a:endParaRPr lang="ar-SA"/>
                </a:p>
              </p:txBody>
            </p:sp>
            <p:sp>
              <p:nvSpPr>
                <p:cNvPr id="190" name="شكل حر: شكل 189">
                  <a:extLst>
                    <a:ext uri="{FF2B5EF4-FFF2-40B4-BE49-F238E27FC236}">
                      <a16:creationId xmlns:a16="http://schemas.microsoft.com/office/drawing/2014/main" id="{A9D741EC-BC3F-45E3-BE2D-6BF96DEF400A}"/>
                    </a:ext>
                  </a:extLst>
                </p:cNvPr>
                <p:cNvSpPr/>
                <p:nvPr/>
              </p:nvSpPr>
              <p:spPr>
                <a:xfrm>
                  <a:off x="6090286" y="2026386"/>
                  <a:ext cx="667650" cy="1183407"/>
                </a:xfrm>
                <a:custGeom>
                  <a:avLst/>
                  <a:gdLst>
                    <a:gd name="connsiteX0" fmla="*/ 0 w 667650"/>
                    <a:gd name="connsiteY0" fmla="*/ 1183408 h 1183407"/>
                    <a:gd name="connsiteX1" fmla="*/ 667650 w 667650"/>
                    <a:gd name="connsiteY1" fmla="*/ 1102764 h 1183407"/>
                    <a:gd name="connsiteX2" fmla="*/ 667650 w 667650"/>
                    <a:gd name="connsiteY2" fmla="*/ 0 h 1183407"/>
                    <a:gd name="connsiteX3" fmla="*/ 0 w 667650"/>
                    <a:gd name="connsiteY3" fmla="*/ 80644 h 1183407"/>
                  </a:gdLst>
                  <a:ahLst/>
                  <a:cxnLst>
                    <a:cxn ang="0">
                      <a:pos x="connsiteX0" y="connsiteY0"/>
                    </a:cxn>
                    <a:cxn ang="0">
                      <a:pos x="connsiteX1" y="connsiteY1"/>
                    </a:cxn>
                    <a:cxn ang="0">
                      <a:pos x="connsiteX2" y="connsiteY2"/>
                    </a:cxn>
                    <a:cxn ang="0">
                      <a:pos x="connsiteX3" y="connsiteY3"/>
                    </a:cxn>
                  </a:cxnLst>
                  <a:rect l="l" t="t" r="r" b="b"/>
                  <a:pathLst>
                    <a:path w="667650" h="1183407">
                      <a:moveTo>
                        <a:pt x="0" y="1183408"/>
                      </a:moveTo>
                      <a:lnTo>
                        <a:pt x="667650" y="1102764"/>
                      </a:lnTo>
                      <a:lnTo>
                        <a:pt x="667650" y="0"/>
                      </a:lnTo>
                      <a:lnTo>
                        <a:pt x="0" y="80644"/>
                      </a:lnTo>
                      <a:close/>
                    </a:path>
                  </a:pathLst>
                </a:custGeom>
                <a:solidFill>
                  <a:srgbClr val="FFFFFF"/>
                </a:solidFill>
                <a:ln w="5239" cap="flat">
                  <a:noFill/>
                  <a:prstDash val="solid"/>
                  <a:miter/>
                </a:ln>
              </p:spPr>
              <p:txBody>
                <a:bodyPr rtlCol="1" anchor="ctr"/>
                <a:lstStyle/>
                <a:p>
                  <a:endParaRPr lang="ar-SA"/>
                </a:p>
              </p:txBody>
            </p:sp>
          </p:grpSp>
          <p:grpSp>
            <p:nvGrpSpPr>
              <p:cNvPr id="100" name="رسم 2" descr="كتاب مفتوح">
                <a:extLst>
                  <a:ext uri="{FF2B5EF4-FFF2-40B4-BE49-F238E27FC236}">
                    <a16:creationId xmlns:a16="http://schemas.microsoft.com/office/drawing/2014/main" id="{85141CAD-1A98-4D76-A776-06C9B98AF6E5}"/>
                  </a:ext>
                </a:extLst>
              </p:cNvPr>
              <p:cNvGrpSpPr/>
              <p:nvPr/>
            </p:nvGrpSpPr>
            <p:grpSpPr>
              <a:xfrm>
                <a:off x="5334105" y="2227809"/>
                <a:ext cx="493618" cy="782437"/>
                <a:chOff x="5334105" y="2227809"/>
                <a:chExt cx="493618" cy="782437"/>
              </a:xfrm>
              <a:solidFill>
                <a:srgbClr val="E6E6E6"/>
              </a:solidFill>
            </p:grpSpPr>
            <p:sp>
              <p:nvSpPr>
                <p:cNvPr id="173" name="شكل حر: شكل 172">
                  <a:extLst>
                    <a:ext uri="{FF2B5EF4-FFF2-40B4-BE49-F238E27FC236}">
                      <a16:creationId xmlns:a16="http://schemas.microsoft.com/office/drawing/2014/main" id="{6DDD2840-EC44-4667-99FD-5DAB42917E4F}"/>
                    </a:ext>
                  </a:extLst>
                </p:cNvPr>
                <p:cNvSpPr/>
                <p:nvPr/>
              </p:nvSpPr>
              <p:spPr>
                <a:xfrm>
                  <a:off x="5334105" y="2227809"/>
                  <a:ext cx="493618" cy="21005"/>
                </a:xfrm>
                <a:custGeom>
                  <a:avLst/>
                  <a:gdLst>
                    <a:gd name="connsiteX0" fmla="*/ 483116 w 493618"/>
                    <a:gd name="connsiteY0" fmla="*/ 21005 h 21005"/>
                    <a:gd name="connsiteX1" fmla="*/ 10503 w 493618"/>
                    <a:gd name="connsiteY1" fmla="*/ 21005 h 21005"/>
                    <a:gd name="connsiteX2" fmla="*/ 0 w 493618"/>
                    <a:gd name="connsiteY2" fmla="*/ 10503 h 21005"/>
                    <a:gd name="connsiteX3" fmla="*/ 10503 w 493618"/>
                    <a:gd name="connsiteY3" fmla="*/ 0 h 21005"/>
                    <a:gd name="connsiteX4" fmla="*/ 483116 w 493618"/>
                    <a:gd name="connsiteY4" fmla="*/ 0 h 21005"/>
                    <a:gd name="connsiteX5" fmla="*/ 493618 w 493618"/>
                    <a:gd name="connsiteY5" fmla="*/ 10503 h 21005"/>
                    <a:gd name="connsiteX6" fmla="*/ 483116 w 493618"/>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618" h="21005">
                      <a:moveTo>
                        <a:pt x="483116" y="21005"/>
                      </a:moveTo>
                      <a:lnTo>
                        <a:pt x="10503" y="21005"/>
                      </a:lnTo>
                      <a:cubicBezTo>
                        <a:pt x="4705" y="21005"/>
                        <a:pt x="0" y="16300"/>
                        <a:pt x="0" y="10503"/>
                      </a:cubicBezTo>
                      <a:cubicBezTo>
                        <a:pt x="0" y="4705"/>
                        <a:pt x="4705" y="0"/>
                        <a:pt x="10503" y="0"/>
                      </a:cubicBezTo>
                      <a:lnTo>
                        <a:pt x="483116" y="0"/>
                      </a:lnTo>
                      <a:cubicBezTo>
                        <a:pt x="488913" y="0"/>
                        <a:pt x="493618" y="4705"/>
                        <a:pt x="493618" y="10503"/>
                      </a:cubicBezTo>
                      <a:cubicBezTo>
                        <a:pt x="493618" y="16300"/>
                        <a:pt x="488913" y="21005"/>
                        <a:pt x="483116" y="21005"/>
                      </a:cubicBezTo>
                      <a:close/>
                    </a:path>
                  </a:pathLst>
                </a:custGeom>
                <a:solidFill>
                  <a:srgbClr val="E6E6E6"/>
                </a:solidFill>
                <a:ln w="5239" cap="flat">
                  <a:noFill/>
                  <a:prstDash val="solid"/>
                  <a:miter/>
                </a:ln>
              </p:spPr>
              <p:txBody>
                <a:bodyPr rtlCol="1" anchor="ctr"/>
                <a:lstStyle/>
                <a:p>
                  <a:endParaRPr lang="ar-SA"/>
                </a:p>
              </p:txBody>
            </p:sp>
            <p:sp>
              <p:nvSpPr>
                <p:cNvPr id="174" name="شكل حر: شكل 173">
                  <a:extLst>
                    <a:ext uri="{FF2B5EF4-FFF2-40B4-BE49-F238E27FC236}">
                      <a16:creationId xmlns:a16="http://schemas.microsoft.com/office/drawing/2014/main" id="{92AF4647-BB89-4905-8521-DFC0C55E30E8}"/>
                    </a:ext>
                  </a:extLst>
                </p:cNvPr>
                <p:cNvSpPr/>
                <p:nvPr/>
              </p:nvSpPr>
              <p:spPr>
                <a:xfrm>
                  <a:off x="5334105" y="2303952"/>
                  <a:ext cx="493618" cy="21005"/>
                </a:xfrm>
                <a:custGeom>
                  <a:avLst/>
                  <a:gdLst>
                    <a:gd name="connsiteX0" fmla="*/ 483116 w 493618"/>
                    <a:gd name="connsiteY0" fmla="*/ 21005 h 21005"/>
                    <a:gd name="connsiteX1" fmla="*/ 10503 w 493618"/>
                    <a:gd name="connsiteY1" fmla="*/ 21005 h 21005"/>
                    <a:gd name="connsiteX2" fmla="*/ 0 w 493618"/>
                    <a:gd name="connsiteY2" fmla="*/ 10503 h 21005"/>
                    <a:gd name="connsiteX3" fmla="*/ 10503 w 493618"/>
                    <a:gd name="connsiteY3" fmla="*/ 0 h 21005"/>
                    <a:gd name="connsiteX4" fmla="*/ 483116 w 493618"/>
                    <a:gd name="connsiteY4" fmla="*/ 0 h 21005"/>
                    <a:gd name="connsiteX5" fmla="*/ 493618 w 493618"/>
                    <a:gd name="connsiteY5" fmla="*/ 10503 h 21005"/>
                    <a:gd name="connsiteX6" fmla="*/ 483116 w 493618"/>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618" h="21005">
                      <a:moveTo>
                        <a:pt x="483116" y="21005"/>
                      </a:moveTo>
                      <a:lnTo>
                        <a:pt x="10503" y="21005"/>
                      </a:lnTo>
                      <a:cubicBezTo>
                        <a:pt x="4705" y="21005"/>
                        <a:pt x="0" y="16300"/>
                        <a:pt x="0" y="10503"/>
                      </a:cubicBezTo>
                      <a:cubicBezTo>
                        <a:pt x="0" y="4705"/>
                        <a:pt x="4705" y="0"/>
                        <a:pt x="10503" y="0"/>
                      </a:cubicBezTo>
                      <a:lnTo>
                        <a:pt x="483116" y="0"/>
                      </a:lnTo>
                      <a:cubicBezTo>
                        <a:pt x="488913" y="0"/>
                        <a:pt x="493618" y="4705"/>
                        <a:pt x="493618" y="10503"/>
                      </a:cubicBezTo>
                      <a:cubicBezTo>
                        <a:pt x="493618" y="16300"/>
                        <a:pt x="488913" y="21005"/>
                        <a:pt x="483116" y="21005"/>
                      </a:cubicBezTo>
                      <a:close/>
                    </a:path>
                  </a:pathLst>
                </a:custGeom>
                <a:solidFill>
                  <a:srgbClr val="E6E6E6"/>
                </a:solidFill>
                <a:ln w="5239" cap="flat">
                  <a:noFill/>
                  <a:prstDash val="solid"/>
                  <a:miter/>
                </a:ln>
              </p:spPr>
              <p:txBody>
                <a:bodyPr rtlCol="1" anchor="ctr"/>
                <a:lstStyle/>
                <a:p>
                  <a:endParaRPr lang="ar-SA"/>
                </a:p>
              </p:txBody>
            </p:sp>
            <p:sp>
              <p:nvSpPr>
                <p:cNvPr id="175" name="شكل حر: شكل 174">
                  <a:extLst>
                    <a:ext uri="{FF2B5EF4-FFF2-40B4-BE49-F238E27FC236}">
                      <a16:creationId xmlns:a16="http://schemas.microsoft.com/office/drawing/2014/main" id="{1FCC73CD-14E9-4107-A9EC-8F0CE36164D9}"/>
                    </a:ext>
                  </a:extLst>
                </p:cNvPr>
                <p:cNvSpPr/>
                <p:nvPr/>
              </p:nvSpPr>
              <p:spPr>
                <a:xfrm>
                  <a:off x="5334105" y="2380095"/>
                  <a:ext cx="493618" cy="21005"/>
                </a:xfrm>
                <a:custGeom>
                  <a:avLst/>
                  <a:gdLst>
                    <a:gd name="connsiteX0" fmla="*/ 483116 w 493618"/>
                    <a:gd name="connsiteY0" fmla="*/ 21005 h 21005"/>
                    <a:gd name="connsiteX1" fmla="*/ 10503 w 493618"/>
                    <a:gd name="connsiteY1" fmla="*/ 21005 h 21005"/>
                    <a:gd name="connsiteX2" fmla="*/ 0 w 493618"/>
                    <a:gd name="connsiteY2" fmla="*/ 10503 h 21005"/>
                    <a:gd name="connsiteX3" fmla="*/ 10503 w 493618"/>
                    <a:gd name="connsiteY3" fmla="*/ 0 h 21005"/>
                    <a:gd name="connsiteX4" fmla="*/ 483116 w 493618"/>
                    <a:gd name="connsiteY4" fmla="*/ 0 h 21005"/>
                    <a:gd name="connsiteX5" fmla="*/ 493618 w 493618"/>
                    <a:gd name="connsiteY5" fmla="*/ 10503 h 21005"/>
                    <a:gd name="connsiteX6" fmla="*/ 483116 w 493618"/>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618" h="21005">
                      <a:moveTo>
                        <a:pt x="483116" y="21005"/>
                      </a:moveTo>
                      <a:lnTo>
                        <a:pt x="10503" y="21005"/>
                      </a:lnTo>
                      <a:cubicBezTo>
                        <a:pt x="4705" y="21005"/>
                        <a:pt x="0" y="16300"/>
                        <a:pt x="0" y="10503"/>
                      </a:cubicBezTo>
                      <a:cubicBezTo>
                        <a:pt x="0" y="4705"/>
                        <a:pt x="4705" y="0"/>
                        <a:pt x="10503" y="0"/>
                      </a:cubicBezTo>
                      <a:lnTo>
                        <a:pt x="483116" y="0"/>
                      </a:lnTo>
                      <a:cubicBezTo>
                        <a:pt x="488913" y="0"/>
                        <a:pt x="493618" y="4705"/>
                        <a:pt x="493618" y="10503"/>
                      </a:cubicBezTo>
                      <a:cubicBezTo>
                        <a:pt x="493618" y="16300"/>
                        <a:pt x="488913" y="21005"/>
                        <a:pt x="483116" y="21005"/>
                      </a:cubicBezTo>
                      <a:close/>
                    </a:path>
                  </a:pathLst>
                </a:custGeom>
                <a:solidFill>
                  <a:srgbClr val="E6E6E6"/>
                </a:solidFill>
                <a:ln w="5239" cap="flat">
                  <a:noFill/>
                  <a:prstDash val="solid"/>
                  <a:miter/>
                </a:ln>
              </p:spPr>
              <p:txBody>
                <a:bodyPr rtlCol="1" anchor="ctr"/>
                <a:lstStyle/>
                <a:p>
                  <a:endParaRPr lang="ar-SA"/>
                </a:p>
              </p:txBody>
            </p:sp>
            <p:sp>
              <p:nvSpPr>
                <p:cNvPr id="176" name="شكل حر: شكل 175">
                  <a:extLst>
                    <a:ext uri="{FF2B5EF4-FFF2-40B4-BE49-F238E27FC236}">
                      <a16:creationId xmlns:a16="http://schemas.microsoft.com/office/drawing/2014/main" id="{19D5DAF2-199F-43BF-8DD5-B04180D70D29}"/>
                    </a:ext>
                  </a:extLst>
                </p:cNvPr>
                <p:cNvSpPr/>
                <p:nvPr/>
              </p:nvSpPr>
              <p:spPr>
                <a:xfrm>
                  <a:off x="5334105" y="2456238"/>
                  <a:ext cx="493618" cy="21005"/>
                </a:xfrm>
                <a:custGeom>
                  <a:avLst/>
                  <a:gdLst>
                    <a:gd name="connsiteX0" fmla="*/ 483116 w 493618"/>
                    <a:gd name="connsiteY0" fmla="*/ 21005 h 21005"/>
                    <a:gd name="connsiteX1" fmla="*/ 10503 w 493618"/>
                    <a:gd name="connsiteY1" fmla="*/ 21005 h 21005"/>
                    <a:gd name="connsiteX2" fmla="*/ 0 w 493618"/>
                    <a:gd name="connsiteY2" fmla="*/ 10503 h 21005"/>
                    <a:gd name="connsiteX3" fmla="*/ 10503 w 493618"/>
                    <a:gd name="connsiteY3" fmla="*/ 0 h 21005"/>
                    <a:gd name="connsiteX4" fmla="*/ 483116 w 493618"/>
                    <a:gd name="connsiteY4" fmla="*/ 0 h 21005"/>
                    <a:gd name="connsiteX5" fmla="*/ 493618 w 493618"/>
                    <a:gd name="connsiteY5" fmla="*/ 10503 h 21005"/>
                    <a:gd name="connsiteX6" fmla="*/ 483116 w 493618"/>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618" h="21005">
                      <a:moveTo>
                        <a:pt x="483116" y="21005"/>
                      </a:moveTo>
                      <a:lnTo>
                        <a:pt x="10503" y="21005"/>
                      </a:lnTo>
                      <a:cubicBezTo>
                        <a:pt x="4705" y="21005"/>
                        <a:pt x="0" y="16300"/>
                        <a:pt x="0" y="10503"/>
                      </a:cubicBezTo>
                      <a:cubicBezTo>
                        <a:pt x="0" y="4705"/>
                        <a:pt x="4705" y="0"/>
                        <a:pt x="10503" y="0"/>
                      </a:cubicBezTo>
                      <a:lnTo>
                        <a:pt x="483116" y="0"/>
                      </a:lnTo>
                      <a:cubicBezTo>
                        <a:pt x="488913" y="0"/>
                        <a:pt x="493618" y="4705"/>
                        <a:pt x="493618" y="10503"/>
                      </a:cubicBezTo>
                      <a:cubicBezTo>
                        <a:pt x="493618" y="16300"/>
                        <a:pt x="488913" y="21005"/>
                        <a:pt x="483116" y="21005"/>
                      </a:cubicBezTo>
                      <a:close/>
                    </a:path>
                  </a:pathLst>
                </a:custGeom>
                <a:solidFill>
                  <a:srgbClr val="E6E6E6"/>
                </a:solidFill>
                <a:ln w="5239" cap="flat">
                  <a:noFill/>
                  <a:prstDash val="solid"/>
                  <a:miter/>
                </a:ln>
              </p:spPr>
              <p:txBody>
                <a:bodyPr rtlCol="1" anchor="ctr"/>
                <a:lstStyle/>
                <a:p>
                  <a:endParaRPr lang="ar-SA"/>
                </a:p>
              </p:txBody>
            </p:sp>
            <p:sp>
              <p:nvSpPr>
                <p:cNvPr id="177" name="شكل حر: شكل 176">
                  <a:extLst>
                    <a:ext uri="{FF2B5EF4-FFF2-40B4-BE49-F238E27FC236}">
                      <a16:creationId xmlns:a16="http://schemas.microsoft.com/office/drawing/2014/main" id="{96BB6395-7D87-49B9-B311-9E9A2D180F40}"/>
                    </a:ext>
                  </a:extLst>
                </p:cNvPr>
                <p:cNvSpPr/>
                <p:nvPr/>
              </p:nvSpPr>
              <p:spPr>
                <a:xfrm>
                  <a:off x="5334105" y="2532381"/>
                  <a:ext cx="493618" cy="21005"/>
                </a:xfrm>
                <a:custGeom>
                  <a:avLst/>
                  <a:gdLst>
                    <a:gd name="connsiteX0" fmla="*/ 483116 w 493618"/>
                    <a:gd name="connsiteY0" fmla="*/ 21005 h 21005"/>
                    <a:gd name="connsiteX1" fmla="*/ 10503 w 493618"/>
                    <a:gd name="connsiteY1" fmla="*/ 21005 h 21005"/>
                    <a:gd name="connsiteX2" fmla="*/ 0 w 493618"/>
                    <a:gd name="connsiteY2" fmla="*/ 10503 h 21005"/>
                    <a:gd name="connsiteX3" fmla="*/ 10503 w 493618"/>
                    <a:gd name="connsiteY3" fmla="*/ 0 h 21005"/>
                    <a:gd name="connsiteX4" fmla="*/ 483116 w 493618"/>
                    <a:gd name="connsiteY4" fmla="*/ 0 h 21005"/>
                    <a:gd name="connsiteX5" fmla="*/ 493618 w 493618"/>
                    <a:gd name="connsiteY5" fmla="*/ 10503 h 21005"/>
                    <a:gd name="connsiteX6" fmla="*/ 483116 w 493618"/>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618" h="21005">
                      <a:moveTo>
                        <a:pt x="483116" y="21005"/>
                      </a:moveTo>
                      <a:lnTo>
                        <a:pt x="10503" y="21005"/>
                      </a:lnTo>
                      <a:cubicBezTo>
                        <a:pt x="4705" y="21005"/>
                        <a:pt x="0" y="16300"/>
                        <a:pt x="0" y="10503"/>
                      </a:cubicBezTo>
                      <a:cubicBezTo>
                        <a:pt x="0" y="4705"/>
                        <a:pt x="4705" y="0"/>
                        <a:pt x="10503" y="0"/>
                      </a:cubicBezTo>
                      <a:lnTo>
                        <a:pt x="483116" y="0"/>
                      </a:lnTo>
                      <a:cubicBezTo>
                        <a:pt x="488913" y="0"/>
                        <a:pt x="493618" y="4705"/>
                        <a:pt x="493618" y="10503"/>
                      </a:cubicBezTo>
                      <a:cubicBezTo>
                        <a:pt x="493618" y="16300"/>
                        <a:pt x="488913" y="21005"/>
                        <a:pt x="483116" y="21005"/>
                      </a:cubicBezTo>
                      <a:close/>
                    </a:path>
                  </a:pathLst>
                </a:custGeom>
                <a:solidFill>
                  <a:srgbClr val="E6E6E6"/>
                </a:solidFill>
                <a:ln w="5239" cap="flat">
                  <a:noFill/>
                  <a:prstDash val="solid"/>
                  <a:miter/>
                </a:ln>
              </p:spPr>
              <p:txBody>
                <a:bodyPr rtlCol="1" anchor="ctr"/>
                <a:lstStyle/>
                <a:p>
                  <a:endParaRPr lang="ar-SA"/>
                </a:p>
              </p:txBody>
            </p:sp>
            <p:sp>
              <p:nvSpPr>
                <p:cNvPr id="178" name="شكل حر: شكل 177">
                  <a:extLst>
                    <a:ext uri="{FF2B5EF4-FFF2-40B4-BE49-F238E27FC236}">
                      <a16:creationId xmlns:a16="http://schemas.microsoft.com/office/drawing/2014/main" id="{ABC8E4F9-AC01-467B-996C-65D5190D67D0}"/>
                    </a:ext>
                  </a:extLst>
                </p:cNvPr>
                <p:cNvSpPr/>
                <p:nvPr/>
              </p:nvSpPr>
              <p:spPr>
                <a:xfrm>
                  <a:off x="5334105" y="2608525"/>
                  <a:ext cx="309824" cy="21005"/>
                </a:xfrm>
                <a:custGeom>
                  <a:avLst/>
                  <a:gdLst>
                    <a:gd name="connsiteX0" fmla="*/ 299322 w 309824"/>
                    <a:gd name="connsiteY0" fmla="*/ 21005 h 21005"/>
                    <a:gd name="connsiteX1" fmla="*/ 10503 w 309824"/>
                    <a:gd name="connsiteY1" fmla="*/ 21005 h 21005"/>
                    <a:gd name="connsiteX2" fmla="*/ 0 w 309824"/>
                    <a:gd name="connsiteY2" fmla="*/ 10503 h 21005"/>
                    <a:gd name="connsiteX3" fmla="*/ 10503 w 309824"/>
                    <a:gd name="connsiteY3" fmla="*/ 0 h 21005"/>
                    <a:gd name="connsiteX4" fmla="*/ 299322 w 309824"/>
                    <a:gd name="connsiteY4" fmla="*/ 0 h 21005"/>
                    <a:gd name="connsiteX5" fmla="*/ 309824 w 309824"/>
                    <a:gd name="connsiteY5" fmla="*/ 10503 h 21005"/>
                    <a:gd name="connsiteX6" fmla="*/ 299322 w 309824"/>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824" h="21005">
                      <a:moveTo>
                        <a:pt x="299322" y="21005"/>
                      </a:moveTo>
                      <a:lnTo>
                        <a:pt x="10503" y="21005"/>
                      </a:lnTo>
                      <a:cubicBezTo>
                        <a:pt x="4705" y="21005"/>
                        <a:pt x="0" y="16300"/>
                        <a:pt x="0" y="10503"/>
                      </a:cubicBezTo>
                      <a:cubicBezTo>
                        <a:pt x="0" y="4705"/>
                        <a:pt x="4705" y="0"/>
                        <a:pt x="10503" y="0"/>
                      </a:cubicBezTo>
                      <a:lnTo>
                        <a:pt x="299322" y="0"/>
                      </a:lnTo>
                      <a:cubicBezTo>
                        <a:pt x="305119" y="0"/>
                        <a:pt x="309824" y="4705"/>
                        <a:pt x="309824" y="10503"/>
                      </a:cubicBezTo>
                      <a:cubicBezTo>
                        <a:pt x="309824" y="16300"/>
                        <a:pt x="305119" y="21005"/>
                        <a:pt x="299322" y="21005"/>
                      </a:cubicBezTo>
                      <a:close/>
                    </a:path>
                  </a:pathLst>
                </a:custGeom>
                <a:solidFill>
                  <a:srgbClr val="E6E6E6"/>
                </a:solidFill>
                <a:ln w="5239" cap="flat">
                  <a:noFill/>
                  <a:prstDash val="solid"/>
                  <a:miter/>
                </a:ln>
              </p:spPr>
              <p:txBody>
                <a:bodyPr rtlCol="1" anchor="ctr"/>
                <a:lstStyle/>
                <a:p>
                  <a:endParaRPr lang="ar-SA"/>
                </a:p>
              </p:txBody>
            </p:sp>
            <p:sp>
              <p:nvSpPr>
                <p:cNvPr id="179" name="شكل حر: شكل 178">
                  <a:extLst>
                    <a:ext uri="{FF2B5EF4-FFF2-40B4-BE49-F238E27FC236}">
                      <a16:creationId xmlns:a16="http://schemas.microsoft.com/office/drawing/2014/main" id="{EEDF2D6B-DCC4-4A85-8E76-38E3E89648BC}"/>
                    </a:ext>
                  </a:extLst>
                </p:cNvPr>
                <p:cNvSpPr/>
                <p:nvPr/>
              </p:nvSpPr>
              <p:spPr>
                <a:xfrm>
                  <a:off x="5334105" y="2684668"/>
                  <a:ext cx="493618" cy="21005"/>
                </a:xfrm>
                <a:custGeom>
                  <a:avLst/>
                  <a:gdLst>
                    <a:gd name="connsiteX0" fmla="*/ 483116 w 493618"/>
                    <a:gd name="connsiteY0" fmla="*/ 21005 h 21005"/>
                    <a:gd name="connsiteX1" fmla="*/ 10503 w 493618"/>
                    <a:gd name="connsiteY1" fmla="*/ 21005 h 21005"/>
                    <a:gd name="connsiteX2" fmla="*/ 0 w 493618"/>
                    <a:gd name="connsiteY2" fmla="*/ 10503 h 21005"/>
                    <a:gd name="connsiteX3" fmla="*/ 10503 w 493618"/>
                    <a:gd name="connsiteY3" fmla="*/ 0 h 21005"/>
                    <a:gd name="connsiteX4" fmla="*/ 483116 w 493618"/>
                    <a:gd name="connsiteY4" fmla="*/ 0 h 21005"/>
                    <a:gd name="connsiteX5" fmla="*/ 493618 w 493618"/>
                    <a:gd name="connsiteY5" fmla="*/ 10503 h 21005"/>
                    <a:gd name="connsiteX6" fmla="*/ 483116 w 493618"/>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618" h="21005">
                      <a:moveTo>
                        <a:pt x="483116" y="21005"/>
                      </a:moveTo>
                      <a:lnTo>
                        <a:pt x="10503" y="21005"/>
                      </a:lnTo>
                      <a:cubicBezTo>
                        <a:pt x="4705" y="21005"/>
                        <a:pt x="0" y="16300"/>
                        <a:pt x="0" y="10503"/>
                      </a:cubicBezTo>
                      <a:cubicBezTo>
                        <a:pt x="0" y="4705"/>
                        <a:pt x="4705" y="0"/>
                        <a:pt x="10503" y="0"/>
                      </a:cubicBezTo>
                      <a:lnTo>
                        <a:pt x="483116" y="0"/>
                      </a:lnTo>
                      <a:cubicBezTo>
                        <a:pt x="488913" y="0"/>
                        <a:pt x="493618" y="4705"/>
                        <a:pt x="493618" y="10503"/>
                      </a:cubicBezTo>
                      <a:cubicBezTo>
                        <a:pt x="493618" y="16300"/>
                        <a:pt x="488913" y="21005"/>
                        <a:pt x="483116" y="21005"/>
                      </a:cubicBezTo>
                      <a:close/>
                    </a:path>
                  </a:pathLst>
                </a:custGeom>
                <a:solidFill>
                  <a:srgbClr val="E6E6E6"/>
                </a:solidFill>
                <a:ln w="5239" cap="flat">
                  <a:noFill/>
                  <a:prstDash val="solid"/>
                  <a:miter/>
                </a:ln>
              </p:spPr>
              <p:txBody>
                <a:bodyPr rtlCol="1" anchor="ctr"/>
                <a:lstStyle/>
                <a:p>
                  <a:endParaRPr lang="ar-SA"/>
                </a:p>
              </p:txBody>
            </p:sp>
            <p:sp>
              <p:nvSpPr>
                <p:cNvPr id="180" name="شكل حر: شكل 179">
                  <a:extLst>
                    <a:ext uri="{FF2B5EF4-FFF2-40B4-BE49-F238E27FC236}">
                      <a16:creationId xmlns:a16="http://schemas.microsoft.com/office/drawing/2014/main" id="{08D31974-D7BC-4544-8FE8-B27865FB7AFE}"/>
                    </a:ext>
                  </a:extLst>
                </p:cNvPr>
                <p:cNvSpPr/>
                <p:nvPr/>
              </p:nvSpPr>
              <p:spPr>
                <a:xfrm>
                  <a:off x="5334105" y="2760811"/>
                  <a:ext cx="493618" cy="21005"/>
                </a:xfrm>
                <a:custGeom>
                  <a:avLst/>
                  <a:gdLst>
                    <a:gd name="connsiteX0" fmla="*/ 483116 w 493618"/>
                    <a:gd name="connsiteY0" fmla="*/ 21005 h 21005"/>
                    <a:gd name="connsiteX1" fmla="*/ 10503 w 493618"/>
                    <a:gd name="connsiteY1" fmla="*/ 21005 h 21005"/>
                    <a:gd name="connsiteX2" fmla="*/ 0 w 493618"/>
                    <a:gd name="connsiteY2" fmla="*/ 10503 h 21005"/>
                    <a:gd name="connsiteX3" fmla="*/ 10503 w 493618"/>
                    <a:gd name="connsiteY3" fmla="*/ 0 h 21005"/>
                    <a:gd name="connsiteX4" fmla="*/ 483116 w 493618"/>
                    <a:gd name="connsiteY4" fmla="*/ 0 h 21005"/>
                    <a:gd name="connsiteX5" fmla="*/ 493618 w 493618"/>
                    <a:gd name="connsiteY5" fmla="*/ 10503 h 21005"/>
                    <a:gd name="connsiteX6" fmla="*/ 483116 w 493618"/>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618" h="21005">
                      <a:moveTo>
                        <a:pt x="483116" y="21005"/>
                      </a:moveTo>
                      <a:lnTo>
                        <a:pt x="10503" y="21005"/>
                      </a:lnTo>
                      <a:cubicBezTo>
                        <a:pt x="4705" y="21005"/>
                        <a:pt x="0" y="16300"/>
                        <a:pt x="0" y="10503"/>
                      </a:cubicBezTo>
                      <a:cubicBezTo>
                        <a:pt x="0" y="4705"/>
                        <a:pt x="4705" y="0"/>
                        <a:pt x="10503" y="0"/>
                      </a:cubicBezTo>
                      <a:lnTo>
                        <a:pt x="483116" y="0"/>
                      </a:lnTo>
                      <a:cubicBezTo>
                        <a:pt x="488913" y="0"/>
                        <a:pt x="493618" y="4705"/>
                        <a:pt x="493618" y="10503"/>
                      </a:cubicBezTo>
                      <a:cubicBezTo>
                        <a:pt x="493618" y="16300"/>
                        <a:pt x="488913" y="21005"/>
                        <a:pt x="483116" y="21005"/>
                      </a:cubicBezTo>
                      <a:close/>
                    </a:path>
                  </a:pathLst>
                </a:custGeom>
                <a:solidFill>
                  <a:srgbClr val="E6E6E6"/>
                </a:solidFill>
                <a:ln w="5239" cap="flat">
                  <a:noFill/>
                  <a:prstDash val="solid"/>
                  <a:miter/>
                </a:ln>
              </p:spPr>
              <p:txBody>
                <a:bodyPr rtlCol="1" anchor="ctr"/>
                <a:lstStyle/>
                <a:p>
                  <a:endParaRPr lang="ar-SA"/>
                </a:p>
              </p:txBody>
            </p:sp>
            <p:sp>
              <p:nvSpPr>
                <p:cNvPr id="181" name="شكل حر: شكل 180">
                  <a:extLst>
                    <a:ext uri="{FF2B5EF4-FFF2-40B4-BE49-F238E27FC236}">
                      <a16:creationId xmlns:a16="http://schemas.microsoft.com/office/drawing/2014/main" id="{C4B533B9-E7C1-4061-9604-26D7B4483AD5}"/>
                    </a:ext>
                  </a:extLst>
                </p:cNvPr>
                <p:cNvSpPr/>
                <p:nvPr/>
              </p:nvSpPr>
              <p:spPr>
                <a:xfrm>
                  <a:off x="5334105" y="2836954"/>
                  <a:ext cx="493618" cy="21005"/>
                </a:xfrm>
                <a:custGeom>
                  <a:avLst/>
                  <a:gdLst>
                    <a:gd name="connsiteX0" fmla="*/ 483116 w 493618"/>
                    <a:gd name="connsiteY0" fmla="*/ 21005 h 21005"/>
                    <a:gd name="connsiteX1" fmla="*/ 10503 w 493618"/>
                    <a:gd name="connsiteY1" fmla="*/ 21005 h 21005"/>
                    <a:gd name="connsiteX2" fmla="*/ 0 w 493618"/>
                    <a:gd name="connsiteY2" fmla="*/ 10503 h 21005"/>
                    <a:gd name="connsiteX3" fmla="*/ 10503 w 493618"/>
                    <a:gd name="connsiteY3" fmla="*/ 0 h 21005"/>
                    <a:gd name="connsiteX4" fmla="*/ 483116 w 493618"/>
                    <a:gd name="connsiteY4" fmla="*/ 0 h 21005"/>
                    <a:gd name="connsiteX5" fmla="*/ 493618 w 493618"/>
                    <a:gd name="connsiteY5" fmla="*/ 10503 h 21005"/>
                    <a:gd name="connsiteX6" fmla="*/ 483116 w 493618"/>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618" h="21005">
                      <a:moveTo>
                        <a:pt x="483116" y="21005"/>
                      </a:moveTo>
                      <a:lnTo>
                        <a:pt x="10503" y="21005"/>
                      </a:lnTo>
                      <a:cubicBezTo>
                        <a:pt x="4705" y="21005"/>
                        <a:pt x="0" y="16300"/>
                        <a:pt x="0" y="10503"/>
                      </a:cubicBezTo>
                      <a:cubicBezTo>
                        <a:pt x="0" y="4705"/>
                        <a:pt x="4705" y="0"/>
                        <a:pt x="10503" y="0"/>
                      </a:cubicBezTo>
                      <a:lnTo>
                        <a:pt x="483116" y="0"/>
                      </a:lnTo>
                      <a:cubicBezTo>
                        <a:pt x="488913" y="0"/>
                        <a:pt x="493618" y="4705"/>
                        <a:pt x="493618" y="10503"/>
                      </a:cubicBezTo>
                      <a:cubicBezTo>
                        <a:pt x="493618" y="16300"/>
                        <a:pt x="488913" y="21005"/>
                        <a:pt x="483116" y="21005"/>
                      </a:cubicBezTo>
                      <a:close/>
                    </a:path>
                  </a:pathLst>
                </a:custGeom>
                <a:solidFill>
                  <a:srgbClr val="E6E6E6"/>
                </a:solidFill>
                <a:ln w="5239" cap="flat">
                  <a:noFill/>
                  <a:prstDash val="solid"/>
                  <a:miter/>
                </a:ln>
              </p:spPr>
              <p:txBody>
                <a:bodyPr rtlCol="1" anchor="ctr"/>
                <a:lstStyle/>
                <a:p>
                  <a:endParaRPr lang="ar-SA"/>
                </a:p>
              </p:txBody>
            </p:sp>
            <p:sp>
              <p:nvSpPr>
                <p:cNvPr id="182" name="شكل حر: شكل 181">
                  <a:extLst>
                    <a:ext uri="{FF2B5EF4-FFF2-40B4-BE49-F238E27FC236}">
                      <a16:creationId xmlns:a16="http://schemas.microsoft.com/office/drawing/2014/main" id="{4CDEF547-0753-4BD8-8DC4-9F359257F776}"/>
                    </a:ext>
                  </a:extLst>
                </p:cNvPr>
                <p:cNvSpPr/>
                <p:nvPr/>
              </p:nvSpPr>
              <p:spPr>
                <a:xfrm>
                  <a:off x="5334105" y="2913098"/>
                  <a:ext cx="493618" cy="21005"/>
                </a:xfrm>
                <a:custGeom>
                  <a:avLst/>
                  <a:gdLst>
                    <a:gd name="connsiteX0" fmla="*/ 483116 w 493618"/>
                    <a:gd name="connsiteY0" fmla="*/ 21005 h 21005"/>
                    <a:gd name="connsiteX1" fmla="*/ 10503 w 493618"/>
                    <a:gd name="connsiteY1" fmla="*/ 21005 h 21005"/>
                    <a:gd name="connsiteX2" fmla="*/ 0 w 493618"/>
                    <a:gd name="connsiteY2" fmla="*/ 10503 h 21005"/>
                    <a:gd name="connsiteX3" fmla="*/ 10503 w 493618"/>
                    <a:gd name="connsiteY3" fmla="*/ 0 h 21005"/>
                    <a:gd name="connsiteX4" fmla="*/ 483116 w 493618"/>
                    <a:gd name="connsiteY4" fmla="*/ 0 h 21005"/>
                    <a:gd name="connsiteX5" fmla="*/ 493618 w 493618"/>
                    <a:gd name="connsiteY5" fmla="*/ 10503 h 21005"/>
                    <a:gd name="connsiteX6" fmla="*/ 483116 w 493618"/>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618" h="21005">
                      <a:moveTo>
                        <a:pt x="483116" y="21005"/>
                      </a:moveTo>
                      <a:lnTo>
                        <a:pt x="10503" y="21005"/>
                      </a:lnTo>
                      <a:cubicBezTo>
                        <a:pt x="4705" y="21005"/>
                        <a:pt x="0" y="16300"/>
                        <a:pt x="0" y="10503"/>
                      </a:cubicBezTo>
                      <a:cubicBezTo>
                        <a:pt x="0" y="4705"/>
                        <a:pt x="4705" y="0"/>
                        <a:pt x="10503" y="0"/>
                      </a:cubicBezTo>
                      <a:lnTo>
                        <a:pt x="483116" y="0"/>
                      </a:lnTo>
                      <a:cubicBezTo>
                        <a:pt x="488913" y="0"/>
                        <a:pt x="493618" y="4705"/>
                        <a:pt x="493618" y="10503"/>
                      </a:cubicBezTo>
                      <a:cubicBezTo>
                        <a:pt x="493618" y="16300"/>
                        <a:pt x="488913" y="21005"/>
                        <a:pt x="483116" y="21005"/>
                      </a:cubicBezTo>
                      <a:close/>
                    </a:path>
                  </a:pathLst>
                </a:custGeom>
                <a:solidFill>
                  <a:srgbClr val="E6E6E6"/>
                </a:solidFill>
                <a:ln w="5239" cap="flat">
                  <a:noFill/>
                  <a:prstDash val="solid"/>
                  <a:miter/>
                </a:ln>
              </p:spPr>
              <p:txBody>
                <a:bodyPr rtlCol="1" anchor="ctr"/>
                <a:lstStyle/>
                <a:p>
                  <a:endParaRPr lang="ar-SA"/>
                </a:p>
              </p:txBody>
            </p:sp>
            <p:sp>
              <p:nvSpPr>
                <p:cNvPr id="183" name="شكل حر: شكل 182">
                  <a:extLst>
                    <a:ext uri="{FF2B5EF4-FFF2-40B4-BE49-F238E27FC236}">
                      <a16:creationId xmlns:a16="http://schemas.microsoft.com/office/drawing/2014/main" id="{B22DDD88-5137-43D8-9086-39BC47977112}"/>
                    </a:ext>
                  </a:extLst>
                </p:cNvPr>
                <p:cNvSpPr/>
                <p:nvPr/>
              </p:nvSpPr>
              <p:spPr>
                <a:xfrm>
                  <a:off x="5334105" y="2989241"/>
                  <a:ext cx="493618" cy="21005"/>
                </a:xfrm>
                <a:custGeom>
                  <a:avLst/>
                  <a:gdLst>
                    <a:gd name="connsiteX0" fmla="*/ 483116 w 493618"/>
                    <a:gd name="connsiteY0" fmla="*/ 21005 h 21005"/>
                    <a:gd name="connsiteX1" fmla="*/ 10503 w 493618"/>
                    <a:gd name="connsiteY1" fmla="*/ 21005 h 21005"/>
                    <a:gd name="connsiteX2" fmla="*/ 0 w 493618"/>
                    <a:gd name="connsiteY2" fmla="*/ 10503 h 21005"/>
                    <a:gd name="connsiteX3" fmla="*/ 10503 w 493618"/>
                    <a:gd name="connsiteY3" fmla="*/ 0 h 21005"/>
                    <a:gd name="connsiteX4" fmla="*/ 483116 w 493618"/>
                    <a:gd name="connsiteY4" fmla="*/ 0 h 21005"/>
                    <a:gd name="connsiteX5" fmla="*/ 493618 w 493618"/>
                    <a:gd name="connsiteY5" fmla="*/ 10503 h 21005"/>
                    <a:gd name="connsiteX6" fmla="*/ 483116 w 493618"/>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618" h="21005">
                      <a:moveTo>
                        <a:pt x="483116" y="21005"/>
                      </a:moveTo>
                      <a:lnTo>
                        <a:pt x="10503" y="21005"/>
                      </a:lnTo>
                      <a:cubicBezTo>
                        <a:pt x="4705" y="21005"/>
                        <a:pt x="0" y="16300"/>
                        <a:pt x="0" y="10503"/>
                      </a:cubicBezTo>
                      <a:cubicBezTo>
                        <a:pt x="0" y="4705"/>
                        <a:pt x="4705" y="0"/>
                        <a:pt x="10503" y="0"/>
                      </a:cubicBezTo>
                      <a:lnTo>
                        <a:pt x="483116" y="0"/>
                      </a:lnTo>
                      <a:cubicBezTo>
                        <a:pt x="488913" y="0"/>
                        <a:pt x="493618" y="4705"/>
                        <a:pt x="493618" y="10503"/>
                      </a:cubicBezTo>
                      <a:cubicBezTo>
                        <a:pt x="493618" y="16300"/>
                        <a:pt x="488913" y="21005"/>
                        <a:pt x="483116" y="21005"/>
                      </a:cubicBezTo>
                      <a:close/>
                    </a:path>
                  </a:pathLst>
                </a:custGeom>
                <a:solidFill>
                  <a:srgbClr val="E6E6E6"/>
                </a:solidFill>
                <a:ln w="5239" cap="flat">
                  <a:noFill/>
                  <a:prstDash val="solid"/>
                  <a:miter/>
                </a:ln>
              </p:spPr>
              <p:txBody>
                <a:bodyPr rtlCol="1" anchor="ctr"/>
                <a:lstStyle/>
                <a:p>
                  <a:endParaRPr lang="ar-SA"/>
                </a:p>
              </p:txBody>
            </p:sp>
          </p:grpSp>
          <p:grpSp>
            <p:nvGrpSpPr>
              <p:cNvPr id="101" name="رسم 2" descr="كتاب مفتوح">
                <a:extLst>
                  <a:ext uri="{FF2B5EF4-FFF2-40B4-BE49-F238E27FC236}">
                    <a16:creationId xmlns:a16="http://schemas.microsoft.com/office/drawing/2014/main" id="{2B8DB670-68EC-465A-B3C6-7D2DC15CA6AE}"/>
                  </a:ext>
                </a:extLst>
              </p:cNvPr>
              <p:cNvGrpSpPr/>
              <p:nvPr/>
            </p:nvGrpSpPr>
            <p:grpSpPr>
              <a:xfrm>
                <a:off x="6176934" y="2159535"/>
                <a:ext cx="506746" cy="850711"/>
                <a:chOff x="6176934" y="2159535"/>
                <a:chExt cx="506746" cy="850711"/>
              </a:xfrm>
              <a:solidFill>
                <a:srgbClr val="E6E6E6"/>
              </a:solidFill>
            </p:grpSpPr>
            <p:sp>
              <p:nvSpPr>
                <p:cNvPr id="103" name="شكل حر: شكل 102">
                  <a:extLst>
                    <a:ext uri="{FF2B5EF4-FFF2-40B4-BE49-F238E27FC236}">
                      <a16:creationId xmlns:a16="http://schemas.microsoft.com/office/drawing/2014/main" id="{F05BE13E-F10D-4EF1-A0F3-ABF8FB72382D}"/>
                    </a:ext>
                  </a:extLst>
                </p:cNvPr>
                <p:cNvSpPr/>
                <p:nvPr/>
              </p:nvSpPr>
              <p:spPr>
                <a:xfrm>
                  <a:off x="6187437" y="2159535"/>
                  <a:ext cx="496244" cy="89278"/>
                </a:xfrm>
                <a:custGeom>
                  <a:avLst/>
                  <a:gdLst>
                    <a:gd name="connsiteX0" fmla="*/ 10490 w 496244"/>
                    <a:gd name="connsiteY0" fmla="*/ 89279 h 89278"/>
                    <a:gd name="connsiteX1" fmla="*/ 108 w 496244"/>
                    <a:gd name="connsiteY1" fmla="*/ 80268 h 89278"/>
                    <a:gd name="connsiteX2" fmla="*/ 9009 w 496244"/>
                    <a:gd name="connsiteY2" fmla="*/ 68379 h 89278"/>
                    <a:gd name="connsiteX3" fmla="*/ 484248 w 496244"/>
                    <a:gd name="connsiteY3" fmla="*/ 113 h 89278"/>
                    <a:gd name="connsiteX4" fmla="*/ 496137 w 496244"/>
                    <a:gd name="connsiteY4" fmla="*/ 9013 h 89278"/>
                    <a:gd name="connsiteX5" fmla="*/ 487236 w 496244"/>
                    <a:gd name="connsiteY5" fmla="*/ 20902 h 89278"/>
                    <a:gd name="connsiteX6" fmla="*/ 11997 w 496244"/>
                    <a:gd name="connsiteY6" fmla="*/ 89169 h 89278"/>
                    <a:gd name="connsiteX7" fmla="*/ 10490 w 496244"/>
                    <a:gd name="connsiteY7" fmla="*/ 89279 h 8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4" h="89278">
                      <a:moveTo>
                        <a:pt x="10490" y="89279"/>
                      </a:moveTo>
                      <a:cubicBezTo>
                        <a:pt x="5349" y="89279"/>
                        <a:pt x="859" y="85503"/>
                        <a:pt x="108" y="80268"/>
                      </a:cubicBezTo>
                      <a:cubicBezTo>
                        <a:pt x="-716" y="74528"/>
                        <a:pt x="3269" y="69203"/>
                        <a:pt x="9009" y="68379"/>
                      </a:cubicBezTo>
                      <a:lnTo>
                        <a:pt x="484248" y="113"/>
                      </a:lnTo>
                      <a:cubicBezTo>
                        <a:pt x="490003" y="-733"/>
                        <a:pt x="495312" y="3274"/>
                        <a:pt x="496137" y="9013"/>
                      </a:cubicBezTo>
                      <a:cubicBezTo>
                        <a:pt x="496961" y="14753"/>
                        <a:pt x="492975" y="20078"/>
                        <a:pt x="487236" y="20902"/>
                      </a:cubicBezTo>
                      <a:lnTo>
                        <a:pt x="11997" y="89169"/>
                      </a:lnTo>
                      <a:cubicBezTo>
                        <a:pt x="11487" y="89248"/>
                        <a:pt x="10983" y="89279"/>
                        <a:pt x="10490" y="89279"/>
                      </a:cubicBezTo>
                      <a:close/>
                    </a:path>
                  </a:pathLst>
                </a:custGeom>
                <a:solidFill>
                  <a:srgbClr val="E6E6E6"/>
                </a:solidFill>
                <a:ln w="5239" cap="flat">
                  <a:noFill/>
                  <a:prstDash val="solid"/>
                  <a:miter/>
                </a:ln>
              </p:spPr>
              <p:txBody>
                <a:bodyPr rtlCol="1" anchor="ctr"/>
                <a:lstStyle/>
                <a:p>
                  <a:endParaRPr lang="ar-SA"/>
                </a:p>
              </p:txBody>
            </p:sp>
            <p:sp>
              <p:nvSpPr>
                <p:cNvPr id="113" name="شكل حر: شكل 112">
                  <a:extLst>
                    <a:ext uri="{FF2B5EF4-FFF2-40B4-BE49-F238E27FC236}">
                      <a16:creationId xmlns:a16="http://schemas.microsoft.com/office/drawing/2014/main" id="{29AB4438-DFDB-4CF3-80C1-C4C5836FC93D}"/>
                    </a:ext>
                  </a:extLst>
                </p:cNvPr>
                <p:cNvSpPr/>
                <p:nvPr/>
              </p:nvSpPr>
              <p:spPr>
                <a:xfrm>
                  <a:off x="6186383" y="2236204"/>
                  <a:ext cx="496247" cy="88752"/>
                </a:xfrm>
                <a:custGeom>
                  <a:avLst/>
                  <a:gdLst>
                    <a:gd name="connsiteX0" fmla="*/ 10494 w 496247"/>
                    <a:gd name="connsiteY0" fmla="*/ 88752 h 88752"/>
                    <a:gd name="connsiteX1" fmla="*/ 107 w 496247"/>
                    <a:gd name="connsiteY1" fmla="*/ 79731 h 88752"/>
                    <a:gd name="connsiteX2" fmla="*/ 9023 w 496247"/>
                    <a:gd name="connsiteY2" fmla="*/ 67853 h 88752"/>
                    <a:gd name="connsiteX3" fmla="*/ 484262 w 496247"/>
                    <a:gd name="connsiteY3" fmla="*/ 111 h 88752"/>
                    <a:gd name="connsiteX4" fmla="*/ 496140 w 496247"/>
                    <a:gd name="connsiteY4" fmla="*/ 9028 h 88752"/>
                    <a:gd name="connsiteX5" fmla="*/ 487224 w 496247"/>
                    <a:gd name="connsiteY5" fmla="*/ 20906 h 88752"/>
                    <a:gd name="connsiteX6" fmla="*/ 11985 w 496247"/>
                    <a:gd name="connsiteY6" fmla="*/ 88647 h 88752"/>
                    <a:gd name="connsiteX7" fmla="*/ 10494 w 496247"/>
                    <a:gd name="connsiteY7" fmla="*/ 88752 h 8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7" h="88752">
                      <a:moveTo>
                        <a:pt x="10494" y="88752"/>
                      </a:moveTo>
                      <a:cubicBezTo>
                        <a:pt x="5347" y="88752"/>
                        <a:pt x="858" y="84972"/>
                        <a:pt x="107" y="79731"/>
                      </a:cubicBezTo>
                      <a:cubicBezTo>
                        <a:pt x="-713" y="73991"/>
                        <a:pt x="3278" y="68672"/>
                        <a:pt x="9023" y="67853"/>
                      </a:cubicBezTo>
                      <a:lnTo>
                        <a:pt x="484262" y="111"/>
                      </a:lnTo>
                      <a:cubicBezTo>
                        <a:pt x="490018" y="-729"/>
                        <a:pt x="495321" y="3283"/>
                        <a:pt x="496140" y="9028"/>
                      </a:cubicBezTo>
                      <a:cubicBezTo>
                        <a:pt x="496960" y="14767"/>
                        <a:pt x="492969" y="20087"/>
                        <a:pt x="487224" y="20906"/>
                      </a:cubicBezTo>
                      <a:lnTo>
                        <a:pt x="11985" y="88647"/>
                      </a:lnTo>
                      <a:cubicBezTo>
                        <a:pt x="11486" y="88721"/>
                        <a:pt x="10982" y="88752"/>
                        <a:pt x="10494" y="88752"/>
                      </a:cubicBezTo>
                      <a:close/>
                    </a:path>
                  </a:pathLst>
                </a:custGeom>
                <a:solidFill>
                  <a:srgbClr val="E6E6E6"/>
                </a:solidFill>
                <a:ln w="5239" cap="flat">
                  <a:noFill/>
                  <a:prstDash val="solid"/>
                  <a:miter/>
                </a:ln>
              </p:spPr>
              <p:txBody>
                <a:bodyPr rtlCol="1" anchor="ctr"/>
                <a:lstStyle/>
                <a:p>
                  <a:endParaRPr lang="ar-SA"/>
                </a:p>
              </p:txBody>
            </p:sp>
            <p:sp>
              <p:nvSpPr>
                <p:cNvPr id="127" name="شكل حر: شكل 126">
                  <a:extLst>
                    <a:ext uri="{FF2B5EF4-FFF2-40B4-BE49-F238E27FC236}">
                      <a16:creationId xmlns:a16="http://schemas.microsoft.com/office/drawing/2014/main" id="{CFE242D5-B8C4-4EEB-AEB1-02BED47C2EE9}"/>
                    </a:ext>
                  </a:extLst>
                </p:cNvPr>
                <p:cNvSpPr/>
                <p:nvPr/>
              </p:nvSpPr>
              <p:spPr>
                <a:xfrm>
                  <a:off x="6185334" y="2312868"/>
                  <a:ext cx="496244" cy="88232"/>
                </a:xfrm>
                <a:custGeom>
                  <a:avLst/>
                  <a:gdLst>
                    <a:gd name="connsiteX0" fmla="*/ 10492 w 496244"/>
                    <a:gd name="connsiteY0" fmla="*/ 88232 h 88232"/>
                    <a:gd name="connsiteX1" fmla="*/ 105 w 496244"/>
                    <a:gd name="connsiteY1" fmla="*/ 79195 h 88232"/>
                    <a:gd name="connsiteX2" fmla="*/ 9032 w 496244"/>
                    <a:gd name="connsiteY2" fmla="*/ 67327 h 88232"/>
                    <a:gd name="connsiteX3" fmla="*/ 484271 w 496244"/>
                    <a:gd name="connsiteY3" fmla="*/ 111 h 88232"/>
                    <a:gd name="connsiteX4" fmla="*/ 496139 w 496244"/>
                    <a:gd name="connsiteY4" fmla="*/ 9038 h 88232"/>
                    <a:gd name="connsiteX5" fmla="*/ 487212 w 496244"/>
                    <a:gd name="connsiteY5" fmla="*/ 20906 h 88232"/>
                    <a:gd name="connsiteX6" fmla="*/ 11973 w 496244"/>
                    <a:gd name="connsiteY6" fmla="*/ 88122 h 88232"/>
                    <a:gd name="connsiteX7" fmla="*/ 10492 w 496244"/>
                    <a:gd name="connsiteY7" fmla="*/ 88232 h 8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4" h="88232">
                      <a:moveTo>
                        <a:pt x="10492" y="88232"/>
                      </a:moveTo>
                      <a:cubicBezTo>
                        <a:pt x="5341" y="88232"/>
                        <a:pt x="846" y="84441"/>
                        <a:pt x="105" y="79195"/>
                      </a:cubicBezTo>
                      <a:cubicBezTo>
                        <a:pt x="-709" y="73450"/>
                        <a:pt x="3293" y="68136"/>
                        <a:pt x="9032" y="67327"/>
                      </a:cubicBezTo>
                      <a:lnTo>
                        <a:pt x="484271" y="111"/>
                      </a:lnTo>
                      <a:cubicBezTo>
                        <a:pt x="490021" y="-729"/>
                        <a:pt x="495330" y="3293"/>
                        <a:pt x="496139" y="9038"/>
                      </a:cubicBezTo>
                      <a:cubicBezTo>
                        <a:pt x="496953" y="14783"/>
                        <a:pt x="492951" y="20097"/>
                        <a:pt x="487212" y="20906"/>
                      </a:cubicBezTo>
                      <a:lnTo>
                        <a:pt x="11973" y="88122"/>
                      </a:lnTo>
                      <a:cubicBezTo>
                        <a:pt x="11474" y="88201"/>
                        <a:pt x="10981" y="88232"/>
                        <a:pt x="10492" y="88232"/>
                      </a:cubicBezTo>
                      <a:close/>
                    </a:path>
                  </a:pathLst>
                </a:custGeom>
                <a:solidFill>
                  <a:srgbClr val="E6E6E6"/>
                </a:solidFill>
                <a:ln w="5239" cap="flat">
                  <a:noFill/>
                  <a:prstDash val="solid"/>
                  <a:miter/>
                </a:ln>
              </p:spPr>
              <p:txBody>
                <a:bodyPr rtlCol="1" anchor="ctr"/>
                <a:lstStyle/>
                <a:p>
                  <a:endParaRPr lang="ar-SA"/>
                </a:p>
              </p:txBody>
            </p:sp>
            <p:sp>
              <p:nvSpPr>
                <p:cNvPr id="152" name="شكل حر: شكل 151">
                  <a:extLst>
                    <a:ext uri="{FF2B5EF4-FFF2-40B4-BE49-F238E27FC236}">
                      <a16:creationId xmlns:a16="http://schemas.microsoft.com/office/drawing/2014/main" id="{30E51D05-9A49-4BF6-9808-02905510EDEB}"/>
                    </a:ext>
                  </a:extLst>
                </p:cNvPr>
                <p:cNvSpPr/>
                <p:nvPr/>
              </p:nvSpPr>
              <p:spPr>
                <a:xfrm>
                  <a:off x="6184286" y="2389537"/>
                  <a:ext cx="496249" cy="87705"/>
                </a:xfrm>
                <a:custGeom>
                  <a:avLst/>
                  <a:gdLst>
                    <a:gd name="connsiteX0" fmla="*/ 10490 w 496249"/>
                    <a:gd name="connsiteY0" fmla="*/ 87706 h 87705"/>
                    <a:gd name="connsiteX1" fmla="*/ 103 w 496249"/>
                    <a:gd name="connsiteY1" fmla="*/ 78658 h 87705"/>
                    <a:gd name="connsiteX2" fmla="*/ 9045 w 496249"/>
                    <a:gd name="connsiteY2" fmla="*/ 66801 h 87705"/>
                    <a:gd name="connsiteX3" fmla="*/ 484284 w 496249"/>
                    <a:gd name="connsiteY3" fmla="*/ 110 h 87705"/>
                    <a:gd name="connsiteX4" fmla="*/ 496147 w 496249"/>
                    <a:gd name="connsiteY4" fmla="*/ 9053 h 87705"/>
                    <a:gd name="connsiteX5" fmla="*/ 487204 w 496249"/>
                    <a:gd name="connsiteY5" fmla="*/ 20910 h 87705"/>
                    <a:gd name="connsiteX6" fmla="*/ 11965 w 496249"/>
                    <a:gd name="connsiteY6" fmla="*/ 87601 h 87705"/>
                    <a:gd name="connsiteX7" fmla="*/ 10490 w 496249"/>
                    <a:gd name="connsiteY7" fmla="*/ 87706 h 8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9" h="87705">
                      <a:moveTo>
                        <a:pt x="10490" y="87706"/>
                      </a:moveTo>
                      <a:cubicBezTo>
                        <a:pt x="5338" y="87706"/>
                        <a:pt x="838" y="83909"/>
                        <a:pt x="103" y="78658"/>
                      </a:cubicBezTo>
                      <a:cubicBezTo>
                        <a:pt x="-701" y="72913"/>
                        <a:pt x="3301" y="67604"/>
                        <a:pt x="9045" y="66801"/>
                      </a:cubicBezTo>
                      <a:lnTo>
                        <a:pt x="484284" y="110"/>
                      </a:lnTo>
                      <a:cubicBezTo>
                        <a:pt x="490034" y="-725"/>
                        <a:pt x="495338" y="3302"/>
                        <a:pt x="496147" y="9053"/>
                      </a:cubicBezTo>
                      <a:cubicBezTo>
                        <a:pt x="496950" y="14797"/>
                        <a:pt x="492949" y="20106"/>
                        <a:pt x="487204" y="20910"/>
                      </a:cubicBezTo>
                      <a:lnTo>
                        <a:pt x="11965" y="87601"/>
                      </a:lnTo>
                      <a:cubicBezTo>
                        <a:pt x="11466" y="87674"/>
                        <a:pt x="10973" y="87706"/>
                        <a:pt x="10490" y="87706"/>
                      </a:cubicBezTo>
                      <a:close/>
                    </a:path>
                  </a:pathLst>
                </a:custGeom>
                <a:solidFill>
                  <a:srgbClr val="E6E6E6"/>
                </a:solidFill>
                <a:ln w="5239" cap="flat">
                  <a:noFill/>
                  <a:prstDash val="solid"/>
                  <a:miter/>
                </a:ln>
              </p:spPr>
              <p:txBody>
                <a:bodyPr rtlCol="1" anchor="ctr"/>
                <a:lstStyle/>
                <a:p>
                  <a:endParaRPr lang="ar-SA"/>
                </a:p>
              </p:txBody>
            </p:sp>
            <p:sp>
              <p:nvSpPr>
                <p:cNvPr id="153" name="شكل حر: شكل 152">
                  <a:extLst>
                    <a:ext uri="{FF2B5EF4-FFF2-40B4-BE49-F238E27FC236}">
                      <a16:creationId xmlns:a16="http://schemas.microsoft.com/office/drawing/2014/main" id="{A6A59564-33AC-4D06-B115-F600781073FC}"/>
                    </a:ext>
                  </a:extLst>
                </p:cNvPr>
                <p:cNvSpPr/>
                <p:nvPr/>
              </p:nvSpPr>
              <p:spPr>
                <a:xfrm>
                  <a:off x="6183237" y="2466207"/>
                  <a:ext cx="496246" cy="87179"/>
                </a:xfrm>
                <a:custGeom>
                  <a:avLst/>
                  <a:gdLst>
                    <a:gd name="connsiteX0" fmla="*/ 10488 w 496246"/>
                    <a:gd name="connsiteY0" fmla="*/ 87179 h 87179"/>
                    <a:gd name="connsiteX1" fmla="*/ 101 w 496246"/>
                    <a:gd name="connsiteY1" fmla="*/ 78121 h 87179"/>
                    <a:gd name="connsiteX2" fmla="*/ 9055 w 496246"/>
                    <a:gd name="connsiteY2" fmla="*/ 66274 h 87179"/>
                    <a:gd name="connsiteX3" fmla="*/ 484294 w 496246"/>
                    <a:gd name="connsiteY3" fmla="*/ 108 h 87179"/>
                    <a:gd name="connsiteX4" fmla="*/ 496146 w 496246"/>
                    <a:gd name="connsiteY4" fmla="*/ 9061 h 87179"/>
                    <a:gd name="connsiteX5" fmla="*/ 487192 w 496246"/>
                    <a:gd name="connsiteY5" fmla="*/ 20908 h 87179"/>
                    <a:gd name="connsiteX6" fmla="*/ 11953 w 496246"/>
                    <a:gd name="connsiteY6" fmla="*/ 87074 h 87179"/>
                    <a:gd name="connsiteX7" fmla="*/ 10488 w 496246"/>
                    <a:gd name="connsiteY7" fmla="*/ 87179 h 87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6" h="87179">
                      <a:moveTo>
                        <a:pt x="10488" y="87179"/>
                      </a:moveTo>
                      <a:cubicBezTo>
                        <a:pt x="5332" y="87179"/>
                        <a:pt x="831" y="83377"/>
                        <a:pt x="101" y="78121"/>
                      </a:cubicBezTo>
                      <a:cubicBezTo>
                        <a:pt x="-697" y="72376"/>
                        <a:pt x="3310" y="67072"/>
                        <a:pt x="9055" y="66274"/>
                      </a:cubicBezTo>
                      <a:lnTo>
                        <a:pt x="484294" y="108"/>
                      </a:lnTo>
                      <a:cubicBezTo>
                        <a:pt x="490044" y="-722"/>
                        <a:pt x="495342" y="3317"/>
                        <a:pt x="496146" y="9061"/>
                      </a:cubicBezTo>
                      <a:cubicBezTo>
                        <a:pt x="496944" y="14806"/>
                        <a:pt x="492937" y="20110"/>
                        <a:pt x="487192" y="20908"/>
                      </a:cubicBezTo>
                      <a:lnTo>
                        <a:pt x="11953" y="87074"/>
                      </a:lnTo>
                      <a:cubicBezTo>
                        <a:pt x="11454" y="87148"/>
                        <a:pt x="10966" y="87179"/>
                        <a:pt x="10488" y="87179"/>
                      </a:cubicBezTo>
                      <a:close/>
                    </a:path>
                  </a:pathLst>
                </a:custGeom>
                <a:solidFill>
                  <a:srgbClr val="E6E6E6"/>
                </a:solidFill>
                <a:ln w="5239" cap="flat">
                  <a:noFill/>
                  <a:prstDash val="solid"/>
                  <a:miter/>
                </a:ln>
              </p:spPr>
              <p:txBody>
                <a:bodyPr rtlCol="1" anchor="ctr"/>
                <a:lstStyle/>
                <a:p>
                  <a:endParaRPr lang="ar-SA"/>
                </a:p>
              </p:txBody>
            </p:sp>
            <p:sp>
              <p:nvSpPr>
                <p:cNvPr id="167" name="شكل حر: شكل 166">
                  <a:extLst>
                    <a:ext uri="{FF2B5EF4-FFF2-40B4-BE49-F238E27FC236}">
                      <a16:creationId xmlns:a16="http://schemas.microsoft.com/office/drawing/2014/main" id="{1331646E-E561-4A97-90B6-2E9B20BE980C}"/>
                    </a:ext>
                  </a:extLst>
                </p:cNvPr>
                <p:cNvSpPr/>
                <p:nvPr/>
              </p:nvSpPr>
              <p:spPr>
                <a:xfrm>
                  <a:off x="6182183" y="2542876"/>
                  <a:ext cx="496249" cy="86653"/>
                </a:xfrm>
                <a:custGeom>
                  <a:avLst/>
                  <a:gdLst>
                    <a:gd name="connsiteX0" fmla="*/ 10492 w 496249"/>
                    <a:gd name="connsiteY0" fmla="*/ 86654 h 86653"/>
                    <a:gd name="connsiteX1" fmla="*/ 100 w 496249"/>
                    <a:gd name="connsiteY1" fmla="*/ 77585 h 86653"/>
                    <a:gd name="connsiteX2" fmla="*/ 9069 w 496249"/>
                    <a:gd name="connsiteY2" fmla="*/ 65749 h 86653"/>
                    <a:gd name="connsiteX3" fmla="*/ 484308 w 496249"/>
                    <a:gd name="connsiteY3" fmla="*/ 108 h 86653"/>
                    <a:gd name="connsiteX4" fmla="*/ 496149 w 496249"/>
                    <a:gd name="connsiteY4" fmla="*/ 9077 h 86653"/>
                    <a:gd name="connsiteX5" fmla="*/ 487180 w 496249"/>
                    <a:gd name="connsiteY5" fmla="*/ 20913 h 86653"/>
                    <a:gd name="connsiteX6" fmla="*/ 11941 w 496249"/>
                    <a:gd name="connsiteY6" fmla="*/ 86554 h 86653"/>
                    <a:gd name="connsiteX7" fmla="*/ 10492 w 496249"/>
                    <a:gd name="connsiteY7" fmla="*/ 86654 h 8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9" h="86653">
                      <a:moveTo>
                        <a:pt x="10492" y="86654"/>
                      </a:moveTo>
                      <a:cubicBezTo>
                        <a:pt x="5330" y="86654"/>
                        <a:pt x="830" y="82847"/>
                        <a:pt x="100" y="77585"/>
                      </a:cubicBezTo>
                      <a:cubicBezTo>
                        <a:pt x="-693" y="71840"/>
                        <a:pt x="3319" y="66536"/>
                        <a:pt x="9069" y="65749"/>
                      </a:cubicBezTo>
                      <a:lnTo>
                        <a:pt x="484308" y="108"/>
                      </a:lnTo>
                      <a:cubicBezTo>
                        <a:pt x="490058" y="-722"/>
                        <a:pt x="495357" y="3327"/>
                        <a:pt x="496149" y="9077"/>
                      </a:cubicBezTo>
                      <a:cubicBezTo>
                        <a:pt x="496942" y="14822"/>
                        <a:pt x="492930" y="20126"/>
                        <a:pt x="487180" y="20913"/>
                      </a:cubicBezTo>
                      <a:lnTo>
                        <a:pt x="11941" y="86554"/>
                      </a:lnTo>
                      <a:cubicBezTo>
                        <a:pt x="11453" y="86622"/>
                        <a:pt x="10970" y="86654"/>
                        <a:pt x="10492" y="86654"/>
                      </a:cubicBezTo>
                      <a:close/>
                    </a:path>
                  </a:pathLst>
                </a:custGeom>
                <a:solidFill>
                  <a:srgbClr val="E6E6E6"/>
                </a:solidFill>
                <a:ln w="5239" cap="flat">
                  <a:noFill/>
                  <a:prstDash val="solid"/>
                  <a:miter/>
                </a:ln>
              </p:spPr>
              <p:txBody>
                <a:bodyPr rtlCol="1" anchor="ctr"/>
                <a:lstStyle/>
                <a:p>
                  <a:endParaRPr lang="ar-SA"/>
                </a:p>
              </p:txBody>
            </p:sp>
            <p:sp>
              <p:nvSpPr>
                <p:cNvPr id="168" name="شكل حر: شكل 167">
                  <a:extLst>
                    <a:ext uri="{FF2B5EF4-FFF2-40B4-BE49-F238E27FC236}">
                      <a16:creationId xmlns:a16="http://schemas.microsoft.com/office/drawing/2014/main" id="{9F9EC428-288E-47FC-8ECE-87A25F2BA4BA}"/>
                    </a:ext>
                  </a:extLst>
                </p:cNvPr>
                <p:cNvSpPr/>
                <p:nvPr/>
              </p:nvSpPr>
              <p:spPr>
                <a:xfrm>
                  <a:off x="6181134" y="2619540"/>
                  <a:ext cx="496246" cy="86132"/>
                </a:xfrm>
                <a:custGeom>
                  <a:avLst/>
                  <a:gdLst>
                    <a:gd name="connsiteX0" fmla="*/ 10491 w 496246"/>
                    <a:gd name="connsiteY0" fmla="*/ 86133 h 86132"/>
                    <a:gd name="connsiteX1" fmla="*/ 99 w 496246"/>
                    <a:gd name="connsiteY1" fmla="*/ 77053 h 86132"/>
                    <a:gd name="connsiteX2" fmla="*/ 9078 w 496246"/>
                    <a:gd name="connsiteY2" fmla="*/ 65222 h 86132"/>
                    <a:gd name="connsiteX3" fmla="*/ 484317 w 496246"/>
                    <a:gd name="connsiteY3" fmla="*/ 106 h 86132"/>
                    <a:gd name="connsiteX4" fmla="*/ 496148 w 496246"/>
                    <a:gd name="connsiteY4" fmla="*/ 9086 h 86132"/>
                    <a:gd name="connsiteX5" fmla="*/ 487168 w 496246"/>
                    <a:gd name="connsiteY5" fmla="*/ 20917 h 86132"/>
                    <a:gd name="connsiteX6" fmla="*/ 11930 w 496246"/>
                    <a:gd name="connsiteY6" fmla="*/ 86033 h 86132"/>
                    <a:gd name="connsiteX7" fmla="*/ 10491 w 496246"/>
                    <a:gd name="connsiteY7" fmla="*/ 86133 h 8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6" h="86132">
                      <a:moveTo>
                        <a:pt x="10491" y="86133"/>
                      </a:moveTo>
                      <a:cubicBezTo>
                        <a:pt x="5323" y="86133"/>
                        <a:pt x="818" y="82315"/>
                        <a:pt x="99" y="77053"/>
                      </a:cubicBezTo>
                      <a:cubicBezTo>
                        <a:pt x="-689" y="71308"/>
                        <a:pt x="3333" y="66010"/>
                        <a:pt x="9078" y="65222"/>
                      </a:cubicBezTo>
                      <a:lnTo>
                        <a:pt x="484317" y="106"/>
                      </a:lnTo>
                      <a:cubicBezTo>
                        <a:pt x="490067" y="-718"/>
                        <a:pt x="495360" y="3336"/>
                        <a:pt x="496148" y="9086"/>
                      </a:cubicBezTo>
                      <a:cubicBezTo>
                        <a:pt x="496936" y="14831"/>
                        <a:pt x="492913" y="20130"/>
                        <a:pt x="487168" y="20917"/>
                      </a:cubicBezTo>
                      <a:lnTo>
                        <a:pt x="11930" y="86033"/>
                      </a:lnTo>
                      <a:cubicBezTo>
                        <a:pt x="11441" y="86101"/>
                        <a:pt x="10963" y="86133"/>
                        <a:pt x="10491" y="86133"/>
                      </a:cubicBezTo>
                      <a:close/>
                    </a:path>
                  </a:pathLst>
                </a:custGeom>
                <a:solidFill>
                  <a:srgbClr val="E6E6E6"/>
                </a:solidFill>
                <a:ln w="5239" cap="flat">
                  <a:noFill/>
                  <a:prstDash val="solid"/>
                  <a:miter/>
                </a:ln>
              </p:spPr>
              <p:txBody>
                <a:bodyPr rtlCol="1" anchor="ctr"/>
                <a:lstStyle/>
                <a:p>
                  <a:endParaRPr lang="ar-SA"/>
                </a:p>
              </p:txBody>
            </p:sp>
            <p:sp>
              <p:nvSpPr>
                <p:cNvPr id="169" name="شكل حر: شكل 168">
                  <a:extLst>
                    <a:ext uri="{FF2B5EF4-FFF2-40B4-BE49-F238E27FC236}">
                      <a16:creationId xmlns:a16="http://schemas.microsoft.com/office/drawing/2014/main" id="{C2CE9C20-8AEF-4292-92F8-AB6D2DAD950F}"/>
                    </a:ext>
                  </a:extLst>
                </p:cNvPr>
                <p:cNvSpPr/>
                <p:nvPr/>
              </p:nvSpPr>
              <p:spPr>
                <a:xfrm>
                  <a:off x="6180085" y="2696210"/>
                  <a:ext cx="496244" cy="85606"/>
                </a:xfrm>
                <a:custGeom>
                  <a:avLst/>
                  <a:gdLst>
                    <a:gd name="connsiteX0" fmla="*/ 10489 w 496244"/>
                    <a:gd name="connsiteY0" fmla="*/ 85606 h 85606"/>
                    <a:gd name="connsiteX1" fmla="*/ 97 w 496244"/>
                    <a:gd name="connsiteY1" fmla="*/ 76516 h 85606"/>
                    <a:gd name="connsiteX2" fmla="*/ 9087 w 496244"/>
                    <a:gd name="connsiteY2" fmla="*/ 64696 h 85606"/>
                    <a:gd name="connsiteX3" fmla="*/ 484326 w 496244"/>
                    <a:gd name="connsiteY3" fmla="*/ 105 h 85606"/>
                    <a:gd name="connsiteX4" fmla="*/ 496147 w 496244"/>
                    <a:gd name="connsiteY4" fmla="*/ 9095 h 85606"/>
                    <a:gd name="connsiteX5" fmla="*/ 487157 w 496244"/>
                    <a:gd name="connsiteY5" fmla="*/ 20916 h 85606"/>
                    <a:gd name="connsiteX6" fmla="*/ 11918 w 496244"/>
                    <a:gd name="connsiteY6" fmla="*/ 85506 h 85606"/>
                    <a:gd name="connsiteX7" fmla="*/ 10489 w 496244"/>
                    <a:gd name="connsiteY7" fmla="*/ 85606 h 85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4" h="85606">
                      <a:moveTo>
                        <a:pt x="10489" y="85606"/>
                      </a:moveTo>
                      <a:cubicBezTo>
                        <a:pt x="5317" y="85606"/>
                        <a:pt x="811" y="81783"/>
                        <a:pt x="97" y="76516"/>
                      </a:cubicBezTo>
                      <a:cubicBezTo>
                        <a:pt x="-685" y="70771"/>
                        <a:pt x="3343" y="65478"/>
                        <a:pt x="9087" y="64696"/>
                      </a:cubicBezTo>
                      <a:lnTo>
                        <a:pt x="484326" y="105"/>
                      </a:lnTo>
                      <a:cubicBezTo>
                        <a:pt x="490071" y="-714"/>
                        <a:pt x="495365" y="3350"/>
                        <a:pt x="496147" y="9095"/>
                      </a:cubicBezTo>
                      <a:cubicBezTo>
                        <a:pt x="496929" y="14840"/>
                        <a:pt x="492902" y="20133"/>
                        <a:pt x="487157" y="20916"/>
                      </a:cubicBezTo>
                      <a:lnTo>
                        <a:pt x="11918" y="85506"/>
                      </a:lnTo>
                      <a:cubicBezTo>
                        <a:pt x="11435" y="85574"/>
                        <a:pt x="10957" y="85606"/>
                        <a:pt x="10489" y="85606"/>
                      </a:cubicBezTo>
                      <a:close/>
                    </a:path>
                  </a:pathLst>
                </a:custGeom>
                <a:solidFill>
                  <a:srgbClr val="E6E6E6"/>
                </a:solidFill>
                <a:ln w="5239" cap="flat">
                  <a:noFill/>
                  <a:prstDash val="solid"/>
                  <a:miter/>
                </a:ln>
              </p:spPr>
              <p:txBody>
                <a:bodyPr rtlCol="1" anchor="ctr"/>
                <a:lstStyle/>
                <a:p>
                  <a:endParaRPr lang="ar-SA"/>
                </a:p>
              </p:txBody>
            </p:sp>
            <p:sp>
              <p:nvSpPr>
                <p:cNvPr id="170" name="شكل حر: شكل 169">
                  <a:extLst>
                    <a:ext uri="{FF2B5EF4-FFF2-40B4-BE49-F238E27FC236}">
                      <a16:creationId xmlns:a16="http://schemas.microsoft.com/office/drawing/2014/main" id="{2C3AC9D0-A038-4CCB-859B-B9771E1D81EE}"/>
                    </a:ext>
                  </a:extLst>
                </p:cNvPr>
                <p:cNvSpPr/>
                <p:nvPr/>
              </p:nvSpPr>
              <p:spPr>
                <a:xfrm>
                  <a:off x="6179031" y="2772879"/>
                  <a:ext cx="496246" cy="85080"/>
                </a:xfrm>
                <a:custGeom>
                  <a:avLst/>
                  <a:gdLst>
                    <a:gd name="connsiteX0" fmla="*/ 10493 w 496246"/>
                    <a:gd name="connsiteY0" fmla="*/ 85081 h 85080"/>
                    <a:gd name="connsiteX1" fmla="*/ 96 w 496246"/>
                    <a:gd name="connsiteY1" fmla="*/ 75980 h 85080"/>
                    <a:gd name="connsiteX2" fmla="*/ 9102 w 496246"/>
                    <a:gd name="connsiteY2" fmla="*/ 64170 h 85080"/>
                    <a:gd name="connsiteX3" fmla="*/ 484341 w 496246"/>
                    <a:gd name="connsiteY3" fmla="*/ 105 h 85080"/>
                    <a:gd name="connsiteX4" fmla="*/ 496151 w 496246"/>
                    <a:gd name="connsiteY4" fmla="*/ 9111 h 85080"/>
                    <a:gd name="connsiteX5" fmla="*/ 487145 w 496246"/>
                    <a:gd name="connsiteY5" fmla="*/ 20921 h 85080"/>
                    <a:gd name="connsiteX6" fmla="*/ 11906 w 496246"/>
                    <a:gd name="connsiteY6" fmla="*/ 84986 h 85080"/>
                    <a:gd name="connsiteX7" fmla="*/ 10493 w 496246"/>
                    <a:gd name="connsiteY7" fmla="*/ 85081 h 8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6" h="85080">
                      <a:moveTo>
                        <a:pt x="10493" y="85081"/>
                      </a:moveTo>
                      <a:cubicBezTo>
                        <a:pt x="5316" y="85081"/>
                        <a:pt x="810" y="81253"/>
                        <a:pt x="96" y="75980"/>
                      </a:cubicBezTo>
                      <a:cubicBezTo>
                        <a:pt x="-681" y="70235"/>
                        <a:pt x="3352" y="64947"/>
                        <a:pt x="9102" y="64170"/>
                      </a:cubicBezTo>
                      <a:lnTo>
                        <a:pt x="484341" y="105"/>
                      </a:lnTo>
                      <a:cubicBezTo>
                        <a:pt x="490086" y="-714"/>
                        <a:pt x="495379" y="3361"/>
                        <a:pt x="496151" y="9111"/>
                      </a:cubicBezTo>
                      <a:cubicBezTo>
                        <a:pt x="496928" y="14856"/>
                        <a:pt x="492895" y="20144"/>
                        <a:pt x="487145" y="20921"/>
                      </a:cubicBezTo>
                      <a:lnTo>
                        <a:pt x="11906" y="84986"/>
                      </a:lnTo>
                      <a:cubicBezTo>
                        <a:pt x="11433" y="85049"/>
                        <a:pt x="10955" y="85081"/>
                        <a:pt x="10493" y="85081"/>
                      </a:cubicBezTo>
                      <a:close/>
                    </a:path>
                  </a:pathLst>
                </a:custGeom>
                <a:solidFill>
                  <a:srgbClr val="E6E6E6"/>
                </a:solidFill>
                <a:ln w="5239" cap="flat">
                  <a:noFill/>
                  <a:prstDash val="solid"/>
                  <a:miter/>
                </a:ln>
              </p:spPr>
              <p:txBody>
                <a:bodyPr rtlCol="1" anchor="ctr"/>
                <a:lstStyle/>
                <a:p>
                  <a:endParaRPr lang="ar-SA"/>
                </a:p>
              </p:txBody>
            </p:sp>
            <p:sp>
              <p:nvSpPr>
                <p:cNvPr id="171" name="شكل حر: شكل 170">
                  <a:extLst>
                    <a:ext uri="{FF2B5EF4-FFF2-40B4-BE49-F238E27FC236}">
                      <a16:creationId xmlns:a16="http://schemas.microsoft.com/office/drawing/2014/main" id="{7C0EFCCC-7854-4CD5-A8B0-CA6FAA7A218B}"/>
                    </a:ext>
                  </a:extLst>
                </p:cNvPr>
                <p:cNvSpPr/>
                <p:nvPr/>
              </p:nvSpPr>
              <p:spPr>
                <a:xfrm>
                  <a:off x="6177983" y="2849549"/>
                  <a:ext cx="496241" cy="84554"/>
                </a:xfrm>
                <a:custGeom>
                  <a:avLst/>
                  <a:gdLst>
                    <a:gd name="connsiteX0" fmla="*/ 10491 w 496241"/>
                    <a:gd name="connsiteY0" fmla="*/ 84554 h 84554"/>
                    <a:gd name="connsiteX1" fmla="*/ 93 w 496241"/>
                    <a:gd name="connsiteY1" fmla="*/ 75443 h 84554"/>
                    <a:gd name="connsiteX2" fmla="*/ 9110 w 496241"/>
                    <a:gd name="connsiteY2" fmla="*/ 63644 h 84554"/>
                    <a:gd name="connsiteX3" fmla="*/ 484349 w 496241"/>
                    <a:gd name="connsiteY3" fmla="*/ 103 h 84554"/>
                    <a:gd name="connsiteX4" fmla="*/ 496148 w 496241"/>
                    <a:gd name="connsiteY4" fmla="*/ 9120 h 84554"/>
                    <a:gd name="connsiteX5" fmla="*/ 487132 w 496241"/>
                    <a:gd name="connsiteY5" fmla="*/ 20919 h 84554"/>
                    <a:gd name="connsiteX6" fmla="*/ 11893 w 496241"/>
                    <a:gd name="connsiteY6" fmla="*/ 84460 h 84554"/>
                    <a:gd name="connsiteX7" fmla="*/ 10491 w 496241"/>
                    <a:gd name="connsiteY7" fmla="*/ 84554 h 8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1" h="84554">
                      <a:moveTo>
                        <a:pt x="10491" y="84554"/>
                      </a:moveTo>
                      <a:cubicBezTo>
                        <a:pt x="5308" y="84554"/>
                        <a:pt x="797" y="80721"/>
                        <a:pt x="93" y="75443"/>
                      </a:cubicBezTo>
                      <a:cubicBezTo>
                        <a:pt x="-673" y="69693"/>
                        <a:pt x="3360" y="64410"/>
                        <a:pt x="9110" y="63644"/>
                      </a:cubicBezTo>
                      <a:lnTo>
                        <a:pt x="484349" y="103"/>
                      </a:lnTo>
                      <a:cubicBezTo>
                        <a:pt x="490094" y="-710"/>
                        <a:pt x="495382" y="3370"/>
                        <a:pt x="496148" y="9120"/>
                      </a:cubicBezTo>
                      <a:cubicBezTo>
                        <a:pt x="496915" y="14870"/>
                        <a:pt x="492882" y="20153"/>
                        <a:pt x="487132" y="20919"/>
                      </a:cubicBezTo>
                      <a:lnTo>
                        <a:pt x="11893" y="84460"/>
                      </a:lnTo>
                      <a:cubicBezTo>
                        <a:pt x="11420" y="84528"/>
                        <a:pt x="10953" y="84554"/>
                        <a:pt x="10491" y="84554"/>
                      </a:cubicBezTo>
                      <a:close/>
                    </a:path>
                  </a:pathLst>
                </a:custGeom>
                <a:solidFill>
                  <a:srgbClr val="E6E6E6"/>
                </a:solidFill>
                <a:ln w="5239" cap="flat">
                  <a:noFill/>
                  <a:prstDash val="solid"/>
                  <a:miter/>
                </a:ln>
              </p:spPr>
              <p:txBody>
                <a:bodyPr rtlCol="1" anchor="ctr"/>
                <a:lstStyle/>
                <a:p>
                  <a:endParaRPr lang="ar-SA"/>
                </a:p>
              </p:txBody>
            </p:sp>
            <p:sp>
              <p:nvSpPr>
                <p:cNvPr id="172" name="شكل حر: شكل 171">
                  <a:extLst>
                    <a:ext uri="{FF2B5EF4-FFF2-40B4-BE49-F238E27FC236}">
                      <a16:creationId xmlns:a16="http://schemas.microsoft.com/office/drawing/2014/main" id="{9C1C596C-5286-457C-B7D6-B72D5AF21885}"/>
                    </a:ext>
                  </a:extLst>
                </p:cNvPr>
                <p:cNvSpPr/>
                <p:nvPr/>
              </p:nvSpPr>
              <p:spPr>
                <a:xfrm>
                  <a:off x="6176934" y="2926218"/>
                  <a:ext cx="496249" cy="84027"/>
                </a:xfrm>
                <a:custGeom>
                  <a:avLst/>
                  <a:gdLst>
                    <a:gd name="connsiteX0" fmla="*/ 10489 w 496249"/>
                    <a:gd name="connsiteY0" fmla="*/ 84028 h 84027"/>
                    <a:gd name="connsiteX1" fmla="*/ 92 w 496249"/>
                    <a:gd name="connsiteY1" fmla="*/ 74906 h 84027"/>
                    <a:gd name="connsiteX2" fmla="*/ 9124 w 496249"/>
                    <a:gd name="connsiteY2" fmla="*/ 63117 h 84027"/>
                    <a:gd name="connsiteX3" fmla="*/ 484363 w 496249"/>
                    <a:gd name="connsiteY3" fmla="*/ 102 h 84027"/>
                    <a:gd name="connsiteX4" fmla="*/ 496158 w 496249"/>
                    <a:gd name="connsiteY4" fmla="*/ 9134 h 84027"/>
                    <a:gd name="connsiteX5" fmla="*/ 487125 w 496249"/>
                    <a:gd name="connsiteY5" fmla="*/ 20923 h 84027"/>
                    <a:gd name="connsiteX6" fmla="*/ 11886 w 496249"/>
                    <a:gd name="connsiteY6" fmla="*/ 83938 h 84027"/>
                    <a:gd name="connsiteX7" fmla="*/ 10489 w 496249"/>
                    <a:gd name="connsiteY7" fmla="*/ 84028 h 84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9" h="84027">
                      <a:moveTo>
                        <a:pt x="10489" y="84028"/>
                      </a:moveTo>
                      <a:cubicBezTo>
                        <a:pt x="5301" y="84028"/>
                        <a:pt x="791" y="80189"/>
                        <a:pt x="92" y="74906"/>
                      </a:cubicBezTo>
                      <a:cubicBezTo>
                        <a:pt x="-669" y="69156"/>
                        <a:pt x="3374" y="63878"/>
                        <a:pt x="9124" y="63117"/>
                      </a:cubicBezTo>
                      <a:lnTo>
                        <a:pt x="484363" y="102"/>
                      </a:lnTo>
                      <a:cubicBezTo>
                        <a:pt x="490108" y="-707"/>
                        <a:pt x="495396" y="3384"/>
                        <a:pt x="496158" y="9134"/>
                      </a:cubicBezTo>
                      <a:cubicBezTo>
                        <a:pt x="496919" y="14884"/>
                        <a:pt x="492875" y="20162"/>
                        <a:pt x="487125" y="20923"/>
                      </a:cubicBezTo>
                      <a:lnTo>
                        <a:pt x="11886" y="83938"/>
                      </a:lnTo>
                      <a:cubicBezTo>
                        <a:pt x="11414" y="84001"/>
                        <a:pt x="10946" y="84028"/>
                        <a:pt x="10489" y="84028"/>
                      </a:cubicBezTo>
                      <a:close/>
                    </a:path>
                  </a:pathLst>
                </a:custGeom>
                <a:solidFill>
                  <a:srgbClr val="E6E6E6"/>
                </a:solidFill>
                <a:ln w="5239" cap="flat">
                  <a:noFill/>
                  <a:prstDash val="solid"/>
                  <a:miter/>
                </a:ln>
              </p:spPr>
              <p:txBody>
                <a:bodyPr rtlCol="1" anchor="ctr"/>
                <a:lstStyle/>
                <a:p>
                  <a:endParaRPr lang="ar-SA"/>
                </a:p>
              </p:txBody>
            </p:sp>
          </p:grpSp>
          <p:sp>
            <p:nvSpPr>
              <p:cNvPr id="102" name="شكل حر: شكل 101">
                <a:extLst>
                  <a:ext uri="{FF2B5EF4-FFF2-40B4-BE49-F238E27FC236}">
                    <a16:creationId xmlns:a16="http://schemas.microsoft.com/office/drawing/2014/main" id="{53A7F092-B8E5-47BF-B6E4-8EBDB041CB00}"/>
                  </a:ext>
                </a:extLst>
              </p:cNvPr>
              <p:cNvSpPr/>
              <p:nvPr/>
            </p:nvSpPr>
            <p:spPr>
              <a:xfrm>
                <a:off x="5869733" y="2106898"/>
                <a:ext cx="136532" cy="582889"/>
              </a:xfrm>
              <a:custGeom>
                <a:avLst/>
                <a:gdLst>
                  <a:gd name="connsiteX0" fmla="*/ 136533 w 136532"/>
                  <a:gd name="connsiteY0" fmla="*/ 582890 h 582889"/>
                  <a:gd name="connsiteX1" fmla="*/ 68266 w 136532"/>
                  <a:gd name="connsiteY1" fmla="*/ 535628 h 582889"/>
                  <a:gd name="connsiteX2" fmla="*/ 0 w 136532"/>
                  <a:gd name="connsiteY2" fmla="*/ 582890 h 582889"/>
                  <a:gd name="connsiteX3" fmla="*/ 0 w 136532"/>
                  <a:gd name="connsiteY3" fmla="*/ 0 h 582889"/>
                  <a:gd name="connsiteX4" fmla="*/ 136533 w 136532"/>
                  <a:gd name="connsiteY4" fmla="*/ 0 h 582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32" h="582889">
                    <a:moveTo>
                      <a:pt x="136533" y="582890"/>
                    </a:moveTo>
                    <a:lnTo>
                      <a:pt x="68266" y="535628"/>
                    </a:lnTo>
                    <a:lnTo>
                      <a:pt x="0" y="582890"/>
                    </a:lnTo>
                    <a:lnTo>
                      <a:pt x="0" y="0"/>
                    </a:lnTo>
                    <a:lnTo>
                      <a:pt x="136533" y="0"/>
                    </a:lnTo>
                    <a:close/>
                  </a:path>
                </a:pathLst>
              </a:custGeom>
              <a:solidFill>
                <a:srgbClr val="FF7F8D"/>
              </a:solidFill>
              <a:ln w="5239" cap="flat">
                <a:noFill/>
                <a:prstDash val="solid"/>
                <a:miter/>
              </a:ln>
            </p:spPr>
            <p:txBody>
              <a:bodyPr rtlCol="1" anchor="ctr"/>
              <a:lstStyle/>
              <a:p>
                <a:endParaRPr lang="ar-SA"/>
              </a:p>
            </p:txBody>
          </p:sp>
        </p:grpSp>
      </p:grpSp>
      <p:sp>
        <p:nvSpPr>
          <p:cNvPr id="241" name="مربع نص 240">
            <a:extLst>
              <a:ext uri="{FF2B5EF4-FFF2-40B4-BE49-F238E27FC236}">
                <a16:creationId xmlns:a16="http://schemas.microsoft.com/office/drawing/2014/main" id="{BF991983-0F66-43CE-AE92-7889CA41A22D}"/>
              </a:ext>
            </a:extLst>
          </p:cNvPr>
          <p:cNvSpPr txBox="1"/>
          <p:nvPr/>
        </p:nvSpPr>
        <p:spPr>
          <a:xfrm>
            <a:off x="5486401" y="2250284"/>
            <a:ext cx="2591434" cy="732508"/>
          </a:xfrm>
          <a:prstGeom prst="rect">
            <a:avLst/>
          </a:prstGeom>
          <a:noFill/>
        </p:spPr>
        <p:txBody>
          <a:bodyPr wrap="square">
            <a:spAutoFit/>
          </a:bodyPr>
          <a:lstStyle/>
          <a:p>
            <a:pPr algn="ctr">
              <a:lnSpc>
                <a:spcPct val="130000"/>
              </a:lnSpc>
            </a:pPr>
            <a:r>
              <a:rPr lang="ar-SA" sz="3200" dirty="0">
                <a:solidFill>
                  <a:srgbClr val="742C62"/>
                </a:solidFill>
              </a:rPr>
              <a:t>تجنب المشتتات</a:t>
            </a:r>
          </a:p>
        </p:txBody>
      </p:sp>
      <p:pic>
        <p:nvPicPr>
          <p:cNvPr id="4" name="صورة 3">
            <a:extLst>
              <a:ext uri="{FF2B5EF4-FFF2-40B4-BE49-F238E27FC236}">
                <a16:creationId xmlns:a16="http://schemas.microsoft.com/office/drawing/2014/main" id="{E922C442-7DAC-4D3B-807E-728683B1C831}"/>
              </a:ext>
            </a:extLst>
          </p:cNvPr>
          <p:cNvPicPr>
            <a:picLocks noChangeAspect="1"/>
          </p:cNvPicPr>
          <p:nvPr/>
        </p:nvPicPr>
        <p:blipFill>
          <a:blip r:embed="rId5"/>
          <a:stretch>
            <a:fillRect/>
          </a:stretch>
        </p:blipFill>
        <p:spPr>
          <a:xfrm>
            <a:off x="4279230" y="2986268"/>
            <a:ext cx="1510731" cy="2459620"/>
          </a:xfrm>
          <a:prstGeom prst="rect">
            <a:avLst/>
          </a:prstGeom>
        </p:spPr>
      </p:pic>
    </p:spTree>
    <p:extLst>
      <p:ext uri="{BB962C8B-B14F-4D97-AF65-F5344CB8AC3E}">
        <p14:creationId xmlns:p14="http://schemas.microsoft.com/office/powerpoint/2010/main" val="1038211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DFDE"/>
        </a:solidFill>
        <a:effectLst/>
      </p:bgPr>
    </p:bg>
    <p:spTree>
      <p:nvGrpSpPr>
        <p:cNvPr id="1" name=""/>
        <p:cNvGrpSpPr/>
        <p:nvPr/>
      </p:nvGrpSpPr>
      <p:grpSpPr>
        <a:xfrm>
          <a:off x="0" y="0"/>
          <a:ext cx="0" cy="0"/>
          <a:chOff x="0" y="0"/>
          <a:chExt cx="0" cy="0"/>
        </a:xfrm>
      </p:grpSpPr>
      <p:sp>
        <p:nvSpPr>
          <p:cNvPr id="7" name="شكل حر: شكل 6">
            <a:extLst>
              <a:ext uri="{FF2B5EF4-FFF2-40B4-BE49-F238E27FC236}">
                <a16:creationId xmlns:a16="http://schemas.microsoft.com/office/drawing/2014/main" id="{04F34A83-9EC0-4B60-81F9-7A7F85EAD44A}"/>
              </a:ext>
            </a:extLst>
          </p:cNvPr>
          <p:cNvSpPr/>
          <p:nvPr/>
        </p:nvSpPr>
        <p:spPr>
          <a:xfrm>
            <a:off x="9563104" y="429633"/>
            <a:ext cx="2238043" cy="2204816"/>
          </a:xfrm>
          <a:custGeom>
            <a:avLst/>
            <a:gdLst>
              <a:gd name="connsiteX0" fmla="*/ 1297936 w 2239843"/>
              <a:gd name="connsiteY0" fmla="*/ 98688 h 2260379"/>
              <a:gd name="connsiteX1" fmla="*/ 2232656 w 2239843"/>
              <a:gd name="connsiteY1" fmla="*/ 1246768 h 2260379"/>
              <a:gd name="connsiteX2" fmla="*/ 1684016 w 2239843"/>
              <a:gd name="connsiteY2" fmla="*/ 2069728 h 2260379"/>
              <a:gd name="connsiteX3" fmla="*/ 850896 w 2239843"/>
              <a:gd name="connsiteY3" fmla="*/ 2151008 h 2260379"/>
              <a:gd name="connsiteX4" fmla="*/ 7616 w 2239843"/>
              <a:gd name="connsiteY4" fmla="*/ 769248 h 2260379"/>
              <a:gd name="connsiteX5" fmla="*/ 485136 w 2239843"/>
              <a:gd name="connsiteY5" fmla="*/ 139328 h 2260379"/>
              <a:gd name="connsiteX6" fmla="*/ 1297936 w 2239843"/>
              <a:gd name="connsiteY6" fmla="*/ 98688 h 2260379"/>
              <a:gd name="connsiteX0" fmla="*/ 1297936 w 2238043"/>
              <a:gd name="connsiteY0" fmla="*/ 98688 h 2157775"/>
              <a:gd name="connsiteX1" fmla="*/ 2232656 w 2238043"/>
              <a:gd name="connsiteY1" fmla="*/ 1246768 h 2157775"/>
              <a:gd name="connsiteX2" fmla="*/ 850896 w 2238043"/>
              <a:gd name="connsiteY2" fmla="*/ 2151008 h 2157775"/>
              <a:gd name="connsiteX3" fmla="*/ 7616 w 2238043"/>
              <a:gd name="connsiteY3" fmla="*/ 769248 h 2157775"/>
              <a:gd name="connsiteX4" fmla="*/ 485136 w 2238043"/>
              <a:gd name="connsiteY4" fmla="*/ 139328 h 2157775"/>
              <a:gd name="connsiteX5" fmla="*/ 1297936 w 2238043"/>
              <a:gd name="connsiteY5" fmla="*/ 98688 h 2157775"/>
              <a:gd name="connsiteX0" fmla="*/ 1297936 w 2238043"/>
              <a:gd name="connsiteY0" fmla="*/ 98688 h 2204816"/>
              <a:gd name="connsiteX1" fmla="*/ 2232656 w 2238043"/>
              <a:gd name="connsiteY1" fmla="*/ 1246768 h 2204816"/>
              <a:gd name="connsiteX2" fmla="*/ 850896 w 2238043"/>
              <a:gd name="connsiteY2" fmla="*/ 2151008 h 2204816"/>
              <a:gd name="connsiteX3" fmla="*/ 7616 w 2238043"/>
              <a:gd name="connsiteY3" fmla="*/ 769248 h 2204816"/>
              <a:gd name="connsiteX4" fmla="*/ 485136 w 2238043"/>
              <a:gd name="connsiteY4" fmla="*/ 139328 h 2204816"/>
              <a:gd name="connsiteX5" fmla="*/ 1297936 w 2238043"/>
              <a:gd name="connsiteY5" fmla="*/ 98688 h 220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8043" h="2204816">
                <a:moveTo>
                  <a:pt x="1297936" y="98688"/>
                </a:moveTo>
                <a:cubicBezTo>
                  <a:pt x="1589189" y="283261"/>
                  <a:pt x="2307163" y="904715"/>
                  <a:pt x="2232656" y="1246768"/>
                </a:cubicBezTo>
                <a:cubicBezTo>
                  <a:pt x="2158149" y="1588821"/>
                  <a:pt x="1435096" y="2423635"/>
                  <a:pt x="850896" y="2151008"/>
                </a:cubicBezTo>
                <a:cubicBezTo>
                  <a:pt x="266696" y="1878381"/>
                  <a:pt x="68576" y="1104528"/>
                  <a:pt x="7616" y="769248"/>
                </a:cubicBezTo>
                <a:cubicBezTo>
                  <a:pt x="-53344" y="433968"/>
                  <a:pt x="265003" y="254475"/>
                  <a:pt x="485136" y="139328"/>
                </a:cubicBezTo>
                <a:cubicBezTo>
                  <a:pt x="705269" y="24181"/>
                  <a:pt x="1006683" y="-85885"/>
                  <a:pt x="1297936" y="98688"/>
                </a:cubicBezTo>
                <a:close/>
              </a:path>
            </a:pathLst>
          </a:custGeom>
          <a:solidFill>
            <a:srgbClr val="A6E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Harmattan"/>
              <a:ea typeface="+mn-ea"/>
              <a:cs typeface="Harmattan"/>
            </a:endParaRPr>
          </a:p>
        </p:txBody>
      </p:sp>
      <p:sp>
        <p:nvSpPr>
          <p:cNvPr id="8" name="شكل حر: شكل 7">
            <a:extLst>
              <a:ext uri="{FF2B5EF4-FFF2-40B4-BE49-F238E27FC236}">
                <a16:creationId xmlns:a16="http://schemas.microsoft.com/office/drawing/2014/main" id="{7D491AE9-538C-4C21-B0C1-3D0004632857}"/>
              </a:ext>
            </a:extLst>
          </p:cNvPr>
          <p:cNvSpPr/>
          <p:nvPr/>
        </p:nvSpPr>
        <p:spPr>
          <a:xfrm>
            <a:off x="10492920" y="4809583"/>
            <a:ext cx="2243524" cy="1836421"/>
          </a:xfrm>
          <a:custGeom>
            <a:avLst/>
            <a:gdLst>
              <a:gd name="connsiteX0" fmla="*/ 1871800 w 2243524"/>
              <a:gd name="connsiteY0" fmla="*/ 77377 h 1836421"/>
              <a:gd name="connsiteX1" fmla="*/ 1262200 w 2243524"/>
              <a:gd name="connsiteY1" fmla="*/ 118017 h 1836421"/>
              <a:gd name="connsiteX2" fmla="*/ 500200 w 2243524"/>
              <a:gd name="connsiteY2" fmla="*/ 534577 h 1836421"/>
              <a:gd name="connsiteX3" fmla="*/ 2360 w 2243524"/>
              <a:gd name="connsiteY3" fmla="*/ 1428657 h 1836421"/>
              <a:gd name="connsiteX4" fmla="*/ 357960 w 2243524"/>
              <a:gd name="connsiteY4" fmla="*/ 1835057 h 1836421"/>
              <a:gd name="connsiteX5" fmla="*/ 1333320 w 2243524"/>
              <a:gd name="connsiteY5" fmla="*/ 1306737 h 1836421"/>
              <a:gd name="connsiteX6" fmla="*/ 2227400 w 2243524"/>
              <a:gd name="connsiteY6" fmla="*/ 1073057 h 1836421"/>
              <a:gd name="connsiteX7" fmla="*/ 1871800 w 2243524"/>
              <a:gd name="connsiteY7" fmla="*/ 77377 h 183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3524" h="1836421">
                <a:moveTo>
                  <a:pt x="1871800" y="77377"/>
                </a:moveTo>
                <a:cubicBezTo>
                  <a:pt x="1710933" y="-81796"/>
                  <a:pt x="1490800" y="41817"/>
                  <a:pt x="1262200" y="118017"/>
                </a:cubicBezTo>
                <a:cubicBezTo>
                  <a:pt x="1033600" y="194217"/>
                  <a:pt x="710173" y="316137"/>
                  <a:pt x="500200" y="534577"/>
                </a:cubicBezTo>
                <a:cubicBezTo>
                  <a:pt x="290227" y="753017"/>
                  <a:pt x="26067" y="1211910"/>
                  <a:pt x="2360" y="1428657"/>
                </a:cubicBezTo>
                <a:cubicBezTo>
                  <a:pt x="-21347" y="1645404"/>
                  <a:pt x="136133" y="1855377"/>
                  <a:pt x="357960" y="1835057"/>
                </a:cubicBezTo>
                <a:cubicBezTo>
                  <a:pt x="579787" y="1814737"/>
                  <a:pt x="1021747" y="1433737"/>
                  <a:pt x="1333320" y="1306737"/>
                </a:cubicBezTo>
                <a:cubicBezTo>
                  <a:pt x="1644893" y="1179737"/>
                  <a:pt x="2141040" y="1274564"/>
                  <a:pt x="2227400" y="1073057"/>
                </a:cubicBezTo>
                <a:cubicBezTo>
                  <a:pt x="2313760" y="871550"/>
                  <a:pt x="2032667" y="236550"/>
                  <a:pt x="1871800" y="77377"/>
                </a:cubicBezTo>
                <a:close/>
              </a:path>
            </a:pathLst>
          </a:custGeom>
          <a:solidFill>
            <a:srgbClr val="FF7F8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Harmattan"/>
              <a:ea typeface="+mn-ea"/>
              <a:cs typeface="Harmattan"/>
            </a:endParaRPr>
          </a:p>
        </p:txBody>
      </p:sp>
      <p:sp>
        <p:nvSpPr>
          <p:cNvPr id="9" name="شكل حر: شكل 8">
            <a:extLst>
              <a:ext uri="{FF2B5EF4-FFF2-40B4-BE49-F238E27FC236}">
                <a16:creationId xmlns:a16="http://schemas.microsoft.com/office/drawing/2014/main" id="{C8B70419-674E-408C-BA40-75A92326E929}"/>
              </a:ext>
            </a:extLst>
          </p:cNvPr>
          <p:cNvSpPr/>
          <p:nvPr/>
        </p:nvSpPr>
        <p:spPr>
          <a:xfrm>
            <a:off x="-551240" y="223509"/>
            <a:ext cx="1882319" cy="1648218"/>
          </a:xfrm>
          <a:custGeom>
            <a:avLst/>
            <a:gdLst>
              <a:gd name="connsiteX0" fmla="*/ 94040 w 1882319"/>
              <a:gd name="connsiteY0" fmla="*/ 426731 h 1648218"/>
              <a:gd name="connsiteX1" fmla="*/ 683320 w 1882319"/>
              <a:gd name="connsiteY1" fmla="*/ 11 h 1648218"/>
              <a:gd name="connsiteX2" fmla="*/ 1607880 w 1882319"/>
              <a:gd name="connsiteY2" fmla="*/ 436891 h 1648218"/>
              <a:gd name="connsiteX3" fmla="*/ 1861880 w 1882319"/>
              <a:gd name="connsiteY3" fmla="*/ 975371 h 1648218"/>
              <a:gd name="connsiteX4" fmla="*/ 1171000 w 1882319"/>
              <a:gd name="connsiteY4" fmla="*/ 1605291 h 1648218"/>
              <a:gd name="connsiteX5" fmla="*/ 114360 w 1882319"/>
              <a:gd name="connsiteY5" fmla="*/ 1463051 h 1648218"/>
              <a:gd name="connsiteX6" fmla="*/ 94040 w 1882319"/>
              <a:gd name="connsiteY6" fmla="*/ 426731 h 1648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2319" h="1648218">
                <a:moveTo>
                  <a:pt x="94040" y="426731"/>
                </a:moveTo>
                <a:cubicBezTo>
                  <a:pt x="188867" y="182891"/>
                  <a:pt x="431013" y="-1682"/>
                  <a:pt x="683320" y="11"/>
                </a:cubicBezTo>
                <a:cubicBezTo>
                  <a:pt x="935627" y="1704"/>
                  <a:pt x="1411453" y="274331"/>
                  <a:pt x="1607880" y="436891"/>
                </a:cubicBezTo>
                <a:cubicBezTo>
                  <a:pt x="1804307" y="599451"/>
                  <a:pt x="1934693" y="780638"/>
                  <a:pt x="1861880" y="975371"/>
                </a:cubicBezTo>
                <a:cubicBezTo>
                  <a:pt x="1789067" y="1170104"/>
                  <a:pt x="1462253" y="1524011"/>
                  <a:pt x="1171000" y="1605291"/>
                </a:cubicBezTo>
                <a:cubicBezTo>
                  <a:pt x="879747" y="1686571"/>
                  <a:pt x="295547" y="1659478"/>
                  <a:pt x="114360" y="1463051"/>
                </a:cubicBezTo>
                <a:cubicBezTo>
                  <a:pt x="-66827" y="1266624"/>
                  <a:pt x="-787" y="670571"/>
                  <a:pt x="94040" y="426731"/>
                </a:cubicBezTo>
                <a:close/>
              </a:path>
            </a:pathLst>
          </a:custGeom>
          <a:solidFill>
            <a:srgbClr val="742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Harmattan"/>
              <a:ea typeface="+mn-ea"/>
              <a:cs typeface="Harmattan"/>
            </a:endParaRPr>
          </a:p>
        </p:txBody>
      </p:sp>
      <p:sp>
        <p:nvSpPr>
          <p:cNvPr id="10" name="شكل حر: شكل 9">
            <a:extLst>
              <a:ext uri="{FF2B5EF4-FFF2-40B4-BE49-F238E27FC236}">
                <a16:creationId xmlns:a16="http://schemas.microsoft.com/office/drawing/2014/main" id="{2AEEF5BE-C344-4D57-9215-C0F1E4A8EF06}"/>
              </a:ext>
            </a:extLst>
          </p:cNvPr>
          <p:cNvSpPr/>
          <p:nvPr/>
        </p:nvSpPr>
        <p:spPr>
          <a:xfrm>
            <a:off x="-104120" y="4902300"/>
            <a:ext cx="1588721" cy="1519990"/>
          </a:xfrm>
          <a:custGeom>
            <a:avLst/>
            <a:gdLst>
              <a:gd name="connsiteX0" fmla="*/ 138294 w 1588721"/>
              <a:gd name="connsiteY0" fmla="*/ 218340 h 1519990"/>
              <a:gd name="connsiteX1" fmla="*/ 849494 w 1588721"/>
              <a:gd name="connsiteY1" fmla="*/ 4980 h 1519990"/>
              <a:gd name="connsiteX2" fmla="*/ 1418454 w 1588721"/>
              <a:gd name="connsiteY2" fmla="*/ 360580 h 1519990"/>
              <a:gd name="connsiteX3" fmla="*/ 1570854 w 1588721"/>
              <a:gd name="connsiteY3" fmla="*/ 1173380 h 1519990"/>
              <a:gd name="connsiteX4" fmla="*/ 1073014 w 1588721"/>
              <a:gd name="connsiteY4" fmla="*/ 1518820 h 1519990"/>
              <a:gd name="connsiteX5" fmla="*/ 87494 w 1588721"/>
              <a:gd name="connsiteY5" fmla="*/ 1071780 h 1519990"/>
              <a:gd name="connsiteX6" fmla="*/ 138294 w 1588721"/>
              <a:gd name="connsiteY6" fmla="*/ 218340 h 151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8721" h="1519990">
                <a:moveTo>
                  <a:pt x="138294" y="218340"/>
                </a:moveTo>
                <a:cubicBezTo>
                  <a:pt x="265294" y="40540"/>
                  <a:pt x="636134" y="-18727"/>
                  <a:pt x="849494" y="4980"/>
                </a:cubicBezTo>
                <a:cubicBezTo>
                  <a:pt x="1062854" y="28687"/>
                  <a:pt x="1298227" y="165847"/>
                  <a:pt x="1418454" y="360580"/>
                </a:cubicBezTo>
                <a:cubicBezTo>
                  <a:pt x="1538681" y="555313"/>
                  <a:pt x="1628427" y="980340"/>
                  <a:pt x="1570854" y="1173380"/>
                </a:cubicBezTo>
                <a:cubicBezTo>
                  <a:pt x="1513281" y="1366420"/>
                  <a:pt x="1320241" y="1535753"/>
                  <a:pt x="1073014" y="1518820"/>
                </a:cubicBezTo>
                <a:cubicBezTo>
                  <a:pt x="825787" y="1501887"/>
                  <a:pt x="246667" y="1285140"/>
                  <a:pt x="87494" y="1071780"/>
                </a:cubicBezTo>
                <a:cubicBezTo>
                  <a:pt x="-71679" y="858420"/>
                  <a:pt x="11294" y="396140"/>
                  <a:pt x="138294" y="218340"/>
                </a:cubicBezTo>
                <a:close/>
              </a:path>
            </a:pathLst>
          </a:custGeom>
          <a:solidFill>
            <a:srgbClr val="FFE59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Harmattan"/>
              <a:ea typeface="+mn-ea"/>
              <a:cs typeface="Harmattan"/>
            </a:endParaRPr>
          </a:p>
        </p:txBody>
      </p:sp>
      <p:sp>
        <p:nvSpPr>
          <p:cNvPr id="17" name="شكل حر: شكل 16">
            <a:extLst>
              <a:ext uri="{FF2B5EF4-FFF2-40B4-BE49-F238E27FC236}">
                <a16:creationId xmlns:a16="http://schemas.microsoft.com/office/drawing/2014/main" id="{917C632E-2C3C-4FAB-925C-610217C97062}"/>
              </a:ext>
            </a:extLst>
          </p:cNvPr>
          <p:cNvSpPr/>
          <p:nvPr/>
        </p:nvSpPr>
        <p:spPr>
          <a:xfrm rot="2443668">
            <a:off x="9350753" y="521092"/>
            <a:ext cx="1580905" cy="770066"/>
          </a:xfrm>
          <a:custGeom>
            <a:avLst/>
            <a:gdLst>
              <a:gd name="connsiteX0" fmla="*/ 3070860 w 3070860"/>
              <a:gd name="connsiteY0" fmla="*/ 127719 h 1157598"/>
              <a:gd name="connsiteX1" fmla="*/ 2034540 w 3070860"/>
              <a:gd name="connsiteY1" fmla="*/ 74379 h 1157598"/>
              <a:gd name="connsiteX2" fmla="*/ 2103120 w 3070860"/>
              <a:gd name="connsiteY2" fmla="*/ 1011639 h 1157598"/>
              <a:gd name="connsiteX3" fmla="*/ 2263140 w 3070860"/>
              <a:gd name="connsiteY3" fmla="*/ 661119 h 1157598"/>
              <a:gd name="connsiteX4" fmla="*/ 1424940 w 3070860"/>
              <a:gd name="connsiteY4" fmla="*/ 310599 h 1157598"/>
              <a:gd name="connsiteX5" fmla="*/ 1181100 w 3070860"/>
              <a:gd name="connsiteY5" fmla="*/ 1049739 h 1157598"/>
              <a:gd name="connsiteX6" fmla="*/ 1493520 w 3070860"/>
              <a:gd name="connsiteY6" fmla="*/ 1019259 h 1157598"/>
              <a:gd name="connsiteX7" fmla="*/ 624840 w 3070860"/>
              <a:gd name="connsiteY7" fmla="*/ 493479 h 1157598"/>
              <a:gd name="connsiteX8" fmla="*/ 373380 w 3070860"/>
              <a:gd name="connsiteY8" fmla="*/ 1141179 h 1157598"/>
              <a:gd name="connsiteX9" fmla="*/ 518160 w 3070860"/>
              <a:gd name="connsiteY9" fmla="*/ 935439 h 1157598"/>
              <a:gd name="connsiteX10" fmla="*/ 0 w 3070860"/>
              <a:gd name="connsiteY10" fmla="*/ 623019 h 1157598"/>
              <a:gd name="connsiteX0" fmla="*/ 3070860 w 3070860"/>
              <a:gd name="connsiteY0" fmla="*/ 213527 h 1243406"/>
              <a:gd name="connsiteX1" fmla="*/ 2034540 w 3070860"/>
              <a:gd name="connsiteY1" fmla="*/ 160187 h 1243406"/>
              <a:gd name="connsiteX2" fmla="*/ 2103120 w 3070860"/>
              <a:gd name="connsiteY2" fmla="*/ 1097447 h 1243406"/>
              <a:gd name="connsiteX3" fmla="*/ 2263140 w 3070860"/>
              <a:gd name="connsiteY3" fmla="*/ 746927 h 1243406"/>
              <a:gd name="connsiteX4" fmla="*/ 1424940 w 3070860"/>
              <a:gd name="connsiteY4" fmla="*/ 396407 h 1243406"/>
              <a:gd name="connsiteX5" fmla="*/ 1181100 w 3070860"/>
              <a:gd name="connsiteY5" fmla="*/ 1135547 h 1243406"/>
              <a:gd name="connsiteX6" fmla="*/ 1493520 w 3070860"/>
              <a:gd name="connsiteY6" fmla="*/ 1105067 h 1243406"/>
              <a:gd name="connsiteX7" fmla="*/ 624840 w 3070860"/>
              <a:gd name="connsiteY7" fmla="*/ 579287 h 1243406"/>
              <a:gd name="connsiteX8" fmla="*/ 373380 w 3070860"/>
              <a:gd name="connsiteY8" fmla="*/ 1226987 h 1243406"/>
              <a:gd name="connsiteX9" fmla="*/ 518160 w 3070860"/>
              <a:gd name="connsiteY9" fmla="*/ 1021247 h 1243406"/>
              <a:gd name="connsiteX10" fmla="*/ 0 w 3070860"/>
              <a:gd name="connsiteY10" fmla="*/ 708827 h 1243406"/>
              <a:gd name="connsiteX0" fmla="*/ 3070860 w 3070860"/>
              <a:gd name="connsiteY0" fmla="*/ 134897 h 1164776"/>
              <a:gd name="connsiteX1" fmla="*/ 2034540 w 3070860"/>
              <a:gd name="connsiteY1" fmla="*/ 81557 h 1164776"/>
              <a:gd name="connsiteX2" fmla="*/ 2103120 w 3070860"/>
              <a:gd name="connsiteY2" fmla="*/ 1018817 h 1164776"/>
              <a:gd name="connsiteX3" fmla="*/ 2263140 w 3070860"/>
              <a:gd name="connsiteY3" fmla="*/ 668297 h 1164776"/>
              <a:gd name="connsiteX4" fmla="*/ 1424940 w 3070860"/>
              <a:gd name="connsiteY4" fmla="*/ 317777 h 1164776"/>
              <a:gd name="connsiteX5" fmla="*/ 1181100 w 3070860"/>
              <a:gd name="connsiteY5" fmla="*/ 1056917 h 1164776"/>
              <a:gd name="connsiteX6" fmla="*/ 1493520 w 3070860"/>
              <a:gd name="connsiteY6" fmla="*/ 1026437 h 1164776"/>
              <a:gd name="connsiteX7" fmla="*/ 624840 w 3070860"/>
              <a:gd name="connsiteY7" fmla="*/ 500657 h 1164776"/>
              <a:gd name="connsiteX8" fmla="*/ 373380 w 3070860"/>
              <a:gd name="connsiteY8" fmla="*/ 1148357 h 1164776"/>
              <a:gd name="connsiteX9" fmla="*/ 518160 w 3070860"/>
              <a:gd name="connsiteY9" fmla="*/ 942617 h 1164776"/>
              <a:gd name="connsiteX10" fmla="*/ 0 w 3070860"/>
              <a:gd name="connsiteY10" fmla="*/ 630197 h 1164776"/>
              <a:gd name="connsiteX0" fmla="*/ 2905756 w 2905756"/>
              <a:gd name="connsiteY0" fmla="*/ 338713 h 1103362"/>
              <a:gd name="connsiteX1" fmla="*/ 2034540 w 2905756"/>
              <a:gd name="connsiteY1" fmla="*/ 20143 h 1103362"/>
              <a:gd name="connsiteX2" fmla="*/ 2103120 w 2905756"/>
              <a:gd name="connsiteY2" fmla="*/ 957403 h 1103362"/>
              <a:gd name="connsiteX3" fmla="*/ 2263140 w 2905756"/>
              <a:gd name="connsiteY3" fmla="*/ 606883 h 1103362"/>
              <a:gd name="connsiteX4" fmla="*/ 1424940 w 2905756"/>
              <a:gd name="connsiteY4" fmla="*/ 256363 h 1103362"/>
              <a:gd name="connsiteX5" fmla="*/ 1181100 w 2905756"/>
              <a:gd name="connsiteY5" fmla="*/ 995503 h 1103362"/>
              <a:gd name="connsiteX6" fmla="*/ 1493520 w 2905756"/>
              <a:gd name="connsiteY6" fmla="*/ 965023 h 1103362"/>
              <a:gd name="connsiteX7" fmla="*/ 624840 w 2905756"/>
              <a:gd name="connsiteY7" fmla="*/ 439243 h 1103362"/>
              <a:gd name="connsiteX8" fmla="*/ 373380 w 2905756"/>
              <a:gd name="connsiteY8" fmla="*/ 1086943 h 1103362"/>
              <a:gd name="connsiteX9" fmla="*/ 518160 w 2905756"/>
              <a:gd name="connsiteY9" fmla="*/ 881203 h 1103362"/>
              <a:gd name="connsiteX10" fmla="*/ 0 w 2905756"/>
              <a:gd name="connsiteY10" fmla="*/ 568783 h 1103362"/>
              <a:gd name="connsiteX0" fmla="*/ 2905756 w 2905756"/>
              <a:gd name="connsiteY0" fmla="*/ 357838 h 1122487"/>
              <a:gd name="connsiteX1" fmla="*/ 2034540 w 2905756"/>
              <a:gd name="connsiteY1" fmla="*/ 39268 h 1122487"/>
              <a:gd name="connsiteX2" fmla="*/ 2103120 w 2905756"/>
              <a:gd name="connsiteY2" fmla="*/ 976528 h 1122487"/>
              <a:gd name="connsiteX3" fmla="*/ 2263140 w 2905756"/>
              <a:gd name="connsiteY3" fmla="*/ 626008 h 1122487"/>
              <a:gd name="connsiteX4" fmla="*/ 1424940 w 2905756"/>
              <a:gd name="connsiteY4" fmla="*/ 275488 h 1122487"/>
              <a:gd name="connsiteX5" fmla="*/ 1181100 w 2905756"/>
              <a:gd name="connsiteY5" fmla="*/ 1014628 h 1122487"/>
              <a:gd name="connsiteX6" fmla="*/ 1493520 w 2905756"/>
              <a:gd name="connsiteY6" fmla="*/ 984148 h 1122487"/>
              <a:gd name="connsiteX7" fmla="*/ 624840 w 2905756"/>
              <a:gd name="connsiteY7" fmla="*/ 458368 h 1122487"/>
              <a:gd name="connsiteX8" fmla="*/ 373380 w 2905756"/>
              <a:gd name="connsiteY8" fmla="*/ 1106068 h 1122487"/>
              <a:gd name="connsiteX9" fmla="*/ 518160 w 2905756"/>
              <a:gd name="connsiteY9" fmla="*/ 900328 h 1122487"/>
              <a:gd name="connsiteX10" fmla="*/ 0 w 2905756"/>
              <a:gd name="connsiteY10" fmla="*/ 587908 h 1122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5756" h="1147487">
                <a:moveTo>
                  <a:pt x="2905756" y="382838"/>
                </a:moveTo>
                <a:cubicBezTo>
                  <a:pt x="2786887" y="59003"/>
                  <a:pt x="2276442" y="-97198"/>
                  <a:pt x="2034540" y="64268"/>
                </a:cubicBezTo>
                <a:cubicBezTo>
                  <a:pt x="1792638" y="225734"/>
                  <a:pt x="2065020" y="903738"/>
                  <a:pt x="2103120" y="1001528"/>
                </a:cubicBezTo>
                <a:cubicBezTo>
                  <a:pt x="2141220" y="1099318"/>
                  <a:pt x="2376170" y="767848"/>
                  <a:pt x="2263140" y="651008"/>
                </a:cubicBezTo>
                <a:cubicBezTo>
                  <a:pt x="2150110" y="534168"/>
                  <a:pt x="1725490" y="157961"/>
                  <a:pt x="1424940" y="300488"/>
                </a:cubicBezTo>
                <a:cubicBezTo>
                  <a:pt x="1124390" y="443015"/>
                  <a:pt x="1169670" y="921518"/>
                  <a:pt x="1181100" y="1039628"/>
                </a:cubicBezTo>
                <a:cubicBezTo>
                  <a:pt x="1192530" y="1157738"/>
                  <a:pt x="1586230" y="1101858"/>
                  <a:pt x="1493520" y="1009148"/>
                </a:cubicBezTo>
                <a:cubicBezTo>
                  <a:pt x="1400810" y="916438"/>
                  <a:pt x="929428" y="446681"/>
                  <a:pt x="624840" y="483368"/>
                </a:cubicBezTo>
                <a:cubicBezTo>
                  <a:pt x="320252" y="520055"/>
                  <a:pt x="391160" y="1057408"/>
                  <a:pt x="373380" y="1131068"/>
                </a:cubicBezTo>
                <a:cubicBezTo>
                  <a:pt x="355600" y="1204728"/>
                  <a:pt x="580390" y="1011688"/>
                  <a:pt x="518160" y="925328"/>
                </a:cubicBezTo>
                <a:cubicBezTo>
                  <a:pt x="455930" y="838968"/>
                  <a:pt x="227965" y="725938"/>
                  <a:pt x="0" y="612908"/>
                </a:cubicBezTo>
              </a:path>
            </a:pathLst>
          </a:custGeom>
          <a:noFill/>
          <a:ln w="38100">
            <a:solidFill>
              <a:srgbClr val="742C6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Harmattan"/>
              <a:ea typeface="+mn-ea"/>
              <a:cs typeface="Harmattan"/>
            </a:endParaRPr>
          </a:p>
        </p:txBody>
      </p:sp>
      <p:sp>
        <p:nvSpPr>
          <p:cNvPr id="18" name="شكل حر: شكل 17">
            <a:extLst>
              <a:ext uri="{FF2B5EF4-FFF2-40B4-BE49-F238E27FC236}">
                <a16:creationId xmlns:a16="http://schemas.microsoft.com/office/drawing/2014/main" id="{6BD793D1-B608-45E1-8D77-DB2D96521206}"/>
              </a:ext>
            </a:extLst>
          </p:cNvPr>
          <p:cNvSpPr/>
          <p:nvPr/>
        </p:nvSpPr>
        <p:spPr>
          <a:xfrm rot="19486583">
            <a:off x="10384436" y="5660713"/>
            <a:ext cx="728439" cy="770066"/>
          </a:xfrm>
          <a:custGeom>
            <a:avLst/>
            <a:gdLst>
              <a:gd name="connsiteX0" fmla="*/ 3070860 w 3070860"/>
              <a:gd name="connsiteY0" fmla="*/ 127719 h 1157598"/>
              <a:gd name="connsiteX1" fmla="*/ 2034540 w 3070860"/>
              <a:gd name="connsiteY1" fmla="*/ 74379 h 1157598"/>
              <a:gd name="connsiteX2" fmla="*/ 2103120 w 3070860"/>
              <a:gd name="connsiteY2" fmla="*/ 1011639 h 1157598"/>
              <a:gd name="connsiteX3" fmla="*/ 2263140 w 3070860"/>
              <a:gd name="connsiteY3" fmla="*/ 661119 h 1157598"/>
              <a:gd name="connsiteX4" fmla="*/ 1424940 w 3070860"/>
              <a:gd name="connsiteY4" fmla="*/ 310599 h 1157598"/>
              <a:gd name="connsiteX5" fmla="*/ 1181100 w 3070860"/>
              <a:gd name="connsiteY5" fmla="*/ 1049739 h 1157598"/>
              <a:gd name="connsiteX6" fmla="*/ 1493520 w 3070860"/>
              <a:gd name="connsiteY6" fmla="*/ 1019259 h 1157598"/>
              <a:gd name="connsiteX7" fmla="*/ 624840 w 3070860"/>
              <a:gd name="connsiteY7" fmla="*/ 493479 h 1157598"/>
              <a:gd name="connsiteX8" fmla="*/ 373380 w 3070860"/>
              <a:gd name="connsiteY8" fmla="*/ 1141179 h 1157598"/>
              <a:gd name="connsiteX9" fmla="*/ 518160 w 3070860"/>
              <a:gd name="connsiteY9" fmla="*/ 935439 h 1157598"/>
              <a:gd name="connsiteX10" fmla="*/ 0 w 3070860"/>
              <a:gd name="connsiteY10" fmla="*/ 623019 h 1157598"/>
              <a:gd name="connsiteX0" fmla="*/ 3070860 w 3070860"/>
              <a:gd name="connsiteY0" fmla="*/ 213527 h 1243406"/>
              <a:gd name="connsiteX1" fmla="*/ 2034540 w 3070860"/>
              <a:gd name="connsiteY1" fmla="*/ 160187 h 1243406"/>
              <a:gd name="connsiteX2" fmla="*/ 2103120 w 3070860"/>
              <a:gd name="connsiteY2" fmla="*/ 1097447 h 1243406"/>
              <a:gd name="connsiteX3" fmla="*/ 2263140 w 3070860"/>
              <a:gd name="connsiteY3" fmla="*/ 746927 h 1243406"/>
              <a:gd name="connsiteX4" fmla="*/ 1424940 w 3070860"/>
              <a:gd name="connsiteY4" fmla="*/ 396407 h 1243406"/>
              <a:gd name="connsiteX5" fmla="*/ 1181100 w 3070860"/>
              <a:gd name="connsiteY5" fmla="*/ 1135547 h 1243406"/>
              <a:gd name="connsiteX6" fmla="*/ 1493520 w 3070860"/>
              <a:gd name="connsiteY6" fmla="*/ 1105067 h 1243406"/>
              <a:gd name="connsiteX7" fmla="*/ 624840 w 3070860"/>
              <a:gd name="connsiteY7" fmla="*/ 579287 h 1243406"/>
              <a:gd name="connsiteX8" fmla="*/ 373380 w 3070860"/>
              <a:gd name="connsiteY8" fmla="*/ 1226987 h 1243406"/>
              <a:gd name="connsiteX9" fmla="*/ 518160 w 3070860"/>
              <a:gd name="connsiteY9" fmla="*/ 1021247 h 1243406"/>
              <a:gd name="connsiteX10" fmla="*/ 0 w 3070860"/>
              <a:gd name="connsiteY10" fmla="*/ 708827 h 1243406"/>
              <a:gd name="connsiteX0" fmla="*/ 3070860 w 3070860"/>
              <a:gd name="connsiteY0" fmla="*/ 134897 h 1164776"/>
              <a:gd name="connsiteX1" fmla="*/ 2034540 w 3070860"/>
              <a:gd name="connsiteY1" fmla="*/ 81557 h 1164776"/>
              <a:gd name="connsiteX2" fmla="*/ 2103120 w 3070860"/>
              <a:gd name="connsiteY2" fmla="*/ 1018817 h 1164776"/>
              <a:gd name="connsiteX3" fmla="*/ 2263140 w 3070860"/>
              <a:gd name="connsiteY3" fmla="*/ 668297 h 1164776"/>
              <a:gd name="connsiteX4" fmla="*/ 1424940 w 3070860"/>
              <a:gd name="connsiteY4" fmla="*/ 317777 h 1164776"/>
              <a:gd name="connsiteX5" fmla="*/ 1181100 w 3070860"/>
              <a:gd name="connsiteY5" fmla="*/ 1056917 h 1164776"/>
              <a:gd name="connsiteX6" fmla="*/ 1493520 w 3070860"/>
              <a:gd name="connsiteY6" fmla="*/ 1026437 h 1164776"/>
              <a:gd name="connsiteX7" fmla="*/ 624840 w 3070860"/>
              <a:gd name="connsiteY7" fmla="*/ 500657 h 1164776"/>
              <a:gd name="connsiteX8" fmla="*/ 373380 w 3070860"/>
              <a:gd name="connsiteY8" fmla="*/ 1148357 h 1164776"/>
              <a:gd name="connsiteX9" fmla="*/ 518160 w 3070860"/>
              <a:gd name="connsiteY9" fmla="*/ 942617 h 1164776"/>
              <a:gd name="connsiteX10" fmla="*/ 0 w 3070860"/>
              <a:gd name="connsiteY10" fmla="*/ 630197 h 1164776"/>
              <a:gd name="connsiteX0" fmla="*/ 2905756 w 2905756"/>
              <a:gd name="connsiteY0" fmla="*/ 338713 h 1103362"/>
              <a:gd name="connsiteX1" fmla="*/ 2034540 w 2905756"/>
              <a:gd name="connsiteY1" fmla="*/ 20143 h 1103362"/>
              <a:gd name="connsiteX2" fmla="*/ 2103120 w 2905756"/>
              <a:gd name="connsiteY2" fmla="*/ 957403 h 1103362"/>
              <a:gd name="connsiteX3" fmla="*/ 2263140 w 2905756"/>
              <a:gd name="connsiteY3" fmla="*/ 606883 h 1103362"/>
              <a:gd name="connsiteX4" fmla="*/ 1424940 w 2905756"/>
              <a:gd name="connsiteY4" fmla="*/ 256363 h 1103362"/>
              <a:gd name="connsiteX5" fmla="*/ 1181100 w 2905756"/>
              <a:gd name="connsiteY5" fmla="*/ 995503 h 1103362"/>
              <a:gd name="connsiteX6" fmla="*/ 1493520 w 2905756"/>
              <a:gd name="connsiteY6" fmla="*/ 965023 h 1103362"/>
              <a:gd name="connsiteX7" fmla="*/ 624840 w 2905756"/>
              <a:gd name="connsiteY7" fmla="*/ 439243 h 1103362"/>
              <a:gd name="connsiteX8" fmla="*/ 373380 w 2905756"/>
              <a:gd name="connsiteY8" fmla="*/ 1086943 h 1103362"/>
              <a:gd name="connsiteX9" fmla="*/ 518160 w 2905756"/>
              <a:gd name="connsiteY9" fmla="*/ 881203 h 1103362"/>
              <a:gd name="connsiteX10" fmla="*/ 0 w 2905756"/>
              <a:gd name="connsiteY10" fmla="*/ 568783 h 1103362"/>
              <a:gd name="connsiteX0" fmla="*/ 2905756 w 2905756"/>
              <a:gd name="connsiteY0" fmla="*/ 357838 h 1122487"/>
              <a:gd name="connsiteX1" fmla="*/ 2034540 w 2905756"/>
              <a:gd name="connsiteY1" fmla="*/ 39268 h 1122487"/>
              <a:gd name="connsiteX2" fmla="*/ 2103120 w 2905756"/>
              <a:gd name="connsiteY2" fmla="*/ 976528 h 1122487"/>
              <a:gd name="connsiteX3" fmla="*/ 2263140 w 2905756"/>
              <a:gd name="connsiteY3" fmla="*/ 626008 h 1122487"/>
              <a:gd name="connsiteX4" fmla="*/ 1424940 w 2905756"/>
              <a:gd name="connsiteY4" fmla="*/ 275488 h 1122487"/>
              <a:gd name="connsiteX5" fmla="*/ 1181100 w 2905756"/>
              <a:gd name="connsiteY5" fmla="*/ 1014628 h 1122487"/>
              <a:gd name="connsiteX6" fmla="*/ 1493520 w 2905756"/>
              <a:gd name="connsiteY6" fmla="*/ 984148 h 1122487"/>
              <a:gd name="connsiteX7" fmla="*/ 624840 w 2905756"/>
              <a:gd name="connsiteY7" fmla="*/ 458368 h 1122487"/>
              <a:gd name="connsiteX8" fmla="*/ 373380 w 2905756"/>
              <a:gd name="connsiteY8" fmla="*/ 1106068 h 1122487"/>
              <a:gd name="connsiteX9" fmla="*/ 518160 w 2905756"/>
              <a:gd name="connsiteY9" fmla="*/ 900328 h 1122487"/>
              <a:gd name="connsiteX10" fmla="*/ 0 w 2905756"/>
              <a:gd name="connsiteY10" fmla="*/ 587908 h 1122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5756" h="1147487">
                <a:moveTo>
                  <a:pt x="2905756" y="382838"/>
                </a:moveTo>
                <a:cubicBezTo>
                  <a:pt x="2786887" y="59003"/>
                  <a:pt x="2276442" y="-97198"/>
                  <a:pt x="2034540" y="64268"/>
                </a:cubicBezTo>
                <a:cubicBezTo>
                  <a:pt x="1792638" y="225734"/>
                  <a:pt x="2065020" y="903738"/>
                  <a:pt x="2103120" y="1001528"/>
                </a:cubicBezTo>
                <a:cubicBezTo>
                  <a:pt x="2141220" y="1099318"/>
                  <a:pt x="2376170" y="767848"/>
                  <a:pt x="2263140" y="651008"/>
                </a:cubicBezTo>
                <a:cubicBezTo>
                  <a:pt x="2150110" y="534168"/>
                  <a:pt x="1725490" y="157961"/>
                  <a:pt x="1424940" y="300488"/>
                </a:cubicBezTo>
                <a:cubicBezTo>
                  <a:pt x="1124390" y="443015"/>
                  <a:pt x="1169670" y="921518"/>
                  <a:pt x="1181100" y="1039628"/>
                </a:cubicBezTo>
                <a:cubicBezTo>
                  <a:pt x="1192530" y="1157738"/>
                  <a:pt x="1586230" y="1101858"/>
                  <a:pt x="1493520" y="1009148"/>
                </a:cubicBezTo>
                <a:cubicBezTo>
                  <a:pt x="1400810" y="916438"/>
                  <a:pt x="929428" y="446681"/>
                  <a:pt x="624840" y="483368"/>
                </a:cubicBezTo>
                <a:cubicBezTo>
                  <a:pt x="320252" y="520055"/>
                  <a:pt x="391160" y="1057408"/>
                  <a:pt x="373380" y="1131068"/>
                </a:cubicBezTo>
                <a:cubicBezTo>
                  <a:pt x="355600" y="1204728"/>
                  <a:pt x="580390" y="1011688"/>
                  <a:pt x="518160" y="925328"/>
                </a:cubicBezTo>
                <a:cubicBezTo>
                  <a:pt x="455930" y="838968"/>
                  <a:pt x="227965" y="725938"/>
                  <a:pt x="0" y="612908"/>
                </a:cubicBezTo>
              </a:path>
            </a:pathLst>
          </a:custGeom>
          <a:noFill/>
          <a:ln w="38100">
            <a:solidFill>
              <a:srgbClr val="742C6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Harmattan"/>
              <a:ea typeface="+mn-ea"/>
              <a:cs typeface="Harmattan"/>
            </a:endParaRPr>
          </a:p>
        </p:txBody>
      </p:sp>
      <p:sp>
        <p:nvSpPr>
          <p:cNvPr id="19" name="شكل حر: شكل 18">
            <a:extLst>
              <a:ext uri="{FF2B5EF4-FFF2-40B4-BE49-F238E27FC236}">
                <a16:creationId xmlns:a16="http://schemas.microsoft.com/office/drawing/2014/main" id="{64DB9AF5-4CAB-4A48-A3C6-EF59FA4E2DAC}"/>
              </a:ext>
            </a:extLst>
          </p:cNvPr>
          <p:cNvSpPr/>
          <p:nvPr/>
        </p:nvSpPr>
        <p:spPr>
          <a:xfrm rot="14180792">
            <a:off x="535343" y="5695312"/>
            <a:ext cx="1062919" cy="759047"/>
          </a:xfrm>
          <a:custGeom>
            <a:avLst/>
            <a:gdLst>
              <a:gd name="connsiteX0" fmla="*/ 3070860 w 3070860"/>
              <a:gd name="connsiteY0" fmla="*/ 127719 h 1157598"/>
              <a:gd name="connsiteX1" fmla="*/ 2034540 w 3070860"/>
              <a:gd name="connsiteY1" fmla="*/ 74379 h 1157598"/>
              <a:gd name="connsiteX2" fmla="*/ 2103120 w 3070860"/>
              <a:gd name="connsiteY2" fmla="*/ 1011639 h 1157598"/>
              <a:gd name="connsiteX3" fmla="*/ 2263140 w 3070860"/>
              <a:gd name="connsiteY3" fmla="*/ 661119 h 1157598"/>
              <a:gd name="connsiteX4" fmla="*/ 1424940 w 3070860"/>
              <a:gd name="connsiteY4" fmla="*/ 310599 h 1157598"/>
              <a:gd name="connsiteX5" fmla="*/ 1181100 w 3070860"/>
              <a:gd name="connsiteY5" fmla="*/ 1049739 h 1157598"/>
              <a:gd name="connsiteX6" fmla="*/ 1493520 w 3070860"/>
              <a:gd name="connsiteY6" fmla="*/ 1019259 h 1157598"/>
              <a:gd name="connsiteX7" fmla="*/ 624840 w 3070860"/>
              <a:gd name="connsiteY7" fmla="*/ 493479 h 1157598"/>
              <a:gd name="connsiteX8" fmla="*/ 373380 w 3070860"/>
              <a:gd name="connsiteY8" fmla="*/ 1141179 h 1157598"/>
              <a:gd name="connsiteX9" fmla="*/ 518160 w 3070860"/>
              <a:gd name="connsiteY9" fmla="*/ 935439 h 1157598"/>
              <a:gd name="connsiteX10" fmla="*/ 0 w 3070860"/>
              <a:gd name="connsiteY10" fmla="*/ 623019 h 1157598"/>
              <a:gd name="connsiteX0" fmla="*/ 3070860 w 3070860"/>
              <a:gd name="connsiteY0" fmla="*/ 213527 h 1243406"/>
              <a:gd name="connsiteX1" fmla="*/ 2034540 w 3070860"/>
              <a:gd name="connsiteY1" fmla="*/ 160187 h 1243406"/>
              <a:gd name="connsiteX2" fmla="*/ 2103120 w 3070860"/>
              <a:gd name="connsiteY2" fmla="*/ 1097447 h 1243406"/>
              <a:gd name="connsiteX3" fmla="*/ 2263140 w 3070860"/>
              <a:gd name="connsiteY3" fmla="*/ 746927 h 1243406"/>
              <a:gd name="connsiteX4" fmla="*/ 1424940 w 3070860"/>
              <a:gd name="connsiteY4" fmla="*/ 396407 h 1243406"/>
              <a:gd name="connsiteX5" fmla="*/ 1181100 w 3070860"/>
              <a:gd name="connsiteY5" fmla="*/ 1135547 h 1243406"/>
              <a:gd name="connsiteX6" fmla="*/ 1493520 w 3070860"/>
              <a:gd name="connsiteY6" fmla="*/ 1105067 h 1243406"/>
              <a:gd name="connsiteX7" fmla="*/ 624840 w 3070860"/>
              <a:gd name="connsiteY7" fmla="*/ 579287 h 1243406"/>
              <a:gd name="connsiteX8" fmla="*/ 373380 w 3070860"/>
              <a:gd name="connsiteY8" fmla="*/ 1226987 h 1243406"/>
              <a:gd name="connsiteX9" fmla="*/ 518160 w 3070860"/>
              <a:gd name="connsiteY9" fmla="*/ 1021247 h 1243406"/>
              <a:gd name="connsiteX10" fmla="*/ 0 w 3070860"/>
              <a:gd name="connsiteY10" fmla="*/ 708827 h 1243406"/>
              <a:gd name="connsiteX0" fmla="*/ 3070860 w 3070860"/>
              <a:gd name="connsiteY0" fmla="*/ 134897 h 1164776"/>
              <a:gd name="connsiteX1" fmla="*/ 2034540 w 3070860"/>
              <a:gd name="connsiteY1" fmla="*/ 81557 h 1164776"/>
              <a:gd name="connsiteX2" fmla="*/ 2103120 w 3070860"/>
              <a:gd name="connsiteY2" fmla="*/ 1018817 h 1164776"/>
              <a:gd name="connsiteX3" fmla="*/ 2263140 w 3070860"/>
              <a:gd name="connsiteY3" fmla="*/ 668297 h 1164776"/>
              <a:gd name="connsiteX4" fmla="*/ 1424940 w 3070860"/>
              <a:gd name="connsiteY4" fmla="*/ 317777 h 1164776"/>
              <a:gd name="connsiteX5" fmla="*/ 1181100 w 3070860"/>
              <a:gd name="connsiteY5" fmla="*/ 1056917 h 1164776"/>
              <a:gd name="connsiteX6" fmla="*/ 1493520 w 3070860"/>
              <a:gd name="connsiteY6" fmla="*/ 1026437 h 1164776"/>
              <a:gd name="connsiteX7" fmla="*/ 624840 w 3070860"/>
              <a:gd name="connsiteY7" fmla="*/ 500657 h 1164776"/>
              <a:gd name="connsiteX8" fmla="*/ 373380 w 3070860"/>
              <a:gd name="connsiteY8" fmla="*/ 1148357 h 1164776"/>
              <a:gd name="connsiteX9" fmla="*/ 518160 w 3070860"/>
              <a:gd name="connsiteY9" fmla="*/ 942617 h 1164776"/>
              <a:gd name="connsiteX10" fmla="*/ 0 w 3070860"/>
              <a:gd name="connsiteY10" fmla="*/ 630197 h 1164776"/>
              <a:gd name="connsiteX0" fmla="*/ 2905756 w 2905756"/>
              <a:gd name="connsiteY0" fmla="*/ 338713 h 1103362"/>
              <a:gd name="connsiteX1" fmla="*/ 2034540 w 2905756"/>
              <a:gd name="connsiteY1" fmla="*/ 20143 h 1103362"/>
              <a:gd name="connsiteX2" fmla="*/ 2103120 w 2905756"/>
              <a:gd name="connsiteY2" fmla="*/ 957403 h 1103362"/>
              <a:gd name="connsiteX3" fmla="*/ 2263140 w 2905756"/>
              <a:gd name="connsiteY3" fmla="*/ 606883 h 1103362"/>
              <a:gd name="connsiteX4" fmla="*/ 1424940 w 2905756"/>
              <a:gd name="connsiteY4" fmla="*/ 256363 h 1103362"/>
              <a:gd name="connsiteX5" fmla="*/ 1181100 w 2905756"/>
              <a:gd name="connsiteY5" fmla="*/ 995503 h 1103362"/>
              <a:gd name="connsiteX6" fmla="*/ 1493520 w 2905756"/>
              <a:gd name="connsiteY6" fmla="*/ 965023 h 1103362"/>
              <a:gd name="connsiteX7" fmla="*/ 624840 w 2905756"/>
              <a:gd name="connsiteY7" fmla="*/ 439243 h 1103362"/>
              <a:gd name="connsiteX8" fmla="*/ 373380 w 2905756"/>
              <a:gd name="connsiteY8" fmla="*/ 1086943 h 1103362"/>
              <a:gd name="connsiteX9" fmla="*/ 518160 w 2905756"/>
              <a:gd name="connsiteY9" fmla="*/ 881203 h 1103362"/>
              <a:gd name="connsiteX10" fmla="*/ 0 w 2905756"/>
              <a:gd name="connsiteY10" fmla="*/ 568783 h 1103362"/>
              <a:gd name="connsiteX0" fmla="*/ 2905756 w 2905756"/>
              <a:gd name="connsiteY0" fmla="*/ 357838 h 1122487"/>
              <a:gd name="connsiteX1" fmla="*/ 2034540 w 2905756"/>
              <a:gd name="connsiteY1" fmla="*/ 39268 h 1122487"/>
              <a:gd name="connsiteX2" fmla="*/ 2103120 w 2905756"/>
              <a:gd name="connsiteY2" fmla="*/ 976528 h 1122487"/>
              <a:gd name="connsiteX3" fmla="*/ 2263140 w 2905756"/>
              <a:gd name="connsiteY3" fmla="*/ 626008 h 1122487"/>
              <a:gd name="connsiteX4" fmla="*/ 1424940 w 2905756"/>
              <a:gd name="connsiteY4" fmla="*/ 275488 h 1122487"/>
              <a:gd name="connsiteX5" fmla="*/ 1181100 w 2905756"/>
              <a:gd name="connsiteY5" fmla="*/ 1014628 h 1122487"/>
              <a:gd name="connsiteX6" fmla="*/ 1493520 w 2905756"/>
              <a:gd name="connsiteY6" fmla="*/ 984148 h 1122487"/>
              <a:gd name="connsiteX7" fmla="*/ 624840 w 2905756"/>
              <a:gd name="connsiteY7" fmla="*/ 458368 h 1122487"/>
              <a:gd name="connsiteX8" fmla="*/ 373380 w 2905756"/>
              <a:gd name="connsiteY8" fmla="*/ 1106068 h 1122487"/>
              <a:gd name="connsiteX9" fmla="*/ 518160 w 2905756"/>
              <a:gd name="connsiteY9" fmla="*/ 900328 h 1122487"/>
              <a:gd name="connsiteX10" fmla="*/ 0 w 2905756"/>
              <a:gd name="connsiteY10" fmla="*/ 587908 h 1122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533382 w 2533382"/>
              <a:gd name="connsiteY0" fmla="*/ 382838 h 1147487"/>
              <a:gd name="connsiteX1" fmla="*/ 1662166 w 2533382"/>
              <a:gd name="connsiteY1" fmla="*/ 64268 h 1147487"/>
              <a:gd name="connsiteX2" fmla="*/ 1730746 w 2533382"/>
              <a:gd name="connsiteY2" fmla="*/ 1001528 h 1147487"/>
              <a:gd name="connsiteX3" fmla="*/ 1890766 w 2533382"/>
              <a:gd name="connsiteY3" fmla="*/ 651008 h 1147487"/>
              <a:gd name="connsiteX4" fmla="*/ 1052566 w 2533382"/>
              <a:gd name="connsiteY4" fmla="*/ 300488 h 1147487"/>
              <a:gd name="connsiteX5" fmla="*/ 808726 w 2533382"/>
              <a:gd name="connsiteY5" fmla="*/ 1039628 h 1147487"/>
              <a:gd name="connsiteX6" fmla="*/ 1121146 w 2533382"/>
              <a:gd name="connsiteY6" fmla="*/ 1009148 h 1147487"/>
              <a:gd name="connsiteX7" fmla="*/ 252466 w 2533382"/>
              <a:gd name="connsiteY7" fmla="*/ 483368 h 1147487"/>
              <a:gd name="connsiteX8" fmla="*/ 1006 w 2533382"/>
              <a:gd name="connsiteY8" fmla="*/ 1131068 h 1147487"/>
              <a:gd name="connsiteX9" fmla="*/ 145786 w 2533382"/>
              <a:gd name="connsiteY9" fmla="*/ 925328 h 1147487"/>
              <a:gd name="connsiteX0" fmla="*/ 2532377 w 2532377"/>
              <a:gd name="connsiteY0" fmla="*/ 382838 h 1131067"/>
              <a:gd name="connsiteX1" fmla="*/ 1661161 w 2532377"/>
              <a:gd name="connsiteY1" fmla="*/ 64268 h 1131067"/>
              <a:gd name="connsiteX2" fmla="*/ 1729741 w 2532377"/>
              <a:gd name="connsiteY2" fmla="*/ 1001528 h 1131067"/>
              <a:gd name="connsiteX3" fmla="*/ 1889761 w 2532377"/>
              <a:gd name="connsiteY3" fmla="*/ 651008 h 1131067"/>
              <a:gd name="connsiteX4" fmla="*/ 1051561 w 2532377"/>
              <a:gd name="connsiteY4" fmla="*/ 300488 h 1131067"/>
              <a:gd name="connsiteX5" fmla="*/ 807721 w 2532377"/>
              <a:gd name="connsiteY5" fmla="*/ 1039628 h 1131067"/>
              <a:gd name="connsiteX6" fmla="*/ 1120141 w 2532377"/>
              <a:gd name="connsiteY6" fmla="*/ 1009148 h 1131067"/>
              <a:gd name="connsiteX7" fmla="*/ 251461 w 2532377"/>
              <a:gd name="connsiteY7" fmla="*/ 483368 h 1131067"/>
              <a:gd name="connsiteX8" fmla="*/ 1 w 2532377"/>
              <a:gd name="connsiteY8" fmla="*/ 1131068 h 113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2377" h="1131067">
                <a:moveTo>
                  <a:pt x="2532377" y="382838"/>
                </a:moveTo>
                <a:cubicBezTo>
                  <a:pt x="2413508" y="59003"/>
                  <a:pt x="1903063" y="-97198"/>
                  <a:pt x="1661161" y="64268"/>
                </a:cubicBezTo>
                <a:cubicBezTo>
                  <a:pt x="1419259" y="225734"/>
                  <a:pt x="1691641" y="903738"/>
                  <a:pt x="1729741" y="1001528"/>
                </a:cubicBezTo>
                <a:cubicBezTo>
                  <a:pt x="1767841" y="1099318"/>
                  <a:pt x="2002791" y="767848"/>
                  <a:pt x="1889761" y="651008"/>
                </a:cubicBezTo>
                <a:cubicBezTo>
                  <a:pt x="1776731" y="534168"/>
                  <a:pt x="1352111" y="157961"/>
                  <a:pt x="1051561" y="300488"/>
                </a:cubicBezTo>
                <a:cubicBezTo>
                  <a:pt x="751011" y="443015"/>
                  <a:pt x="796291" y="921518"/>
                  <a:pt x="807721" y="1039628"/>
                </a:cubicBezTo>
                <a:cubicBezTo>
                  <a:pt x="819151" y="1157738"/>
                  <a:pt x="1212851" y="1101858"/>
                  <a:pt x="1120141" y="1009148"/>
                </a:cubicBezTo>
                <a:cubicBezTo>
                  <a:pt x="1027431" y="916438"/>
                  <a:pt x="556049" y="446681"/>
                  <a:pt x="251461" y="483368"/>
                </a:cubicBezTo>
                <a:cubicBezTo>
                  <a:pt x="-53127" y="520055"/>
                  <a:pt x="17781" y="1057408"/>
                  <a:pt x="1" y="1131068"/>
                </a:cubicBezTo>
              </a:path>
            </a:pathLst>
          </a:custGeom>
          <a:noFill/>
          <a:ln w="38100">
            <a:solidFill>
              <a:srgbClr val="742C6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Harmattan"/>
              <a:ea typeface="+mn-ea"/>
              <a:cs typeface="Harmattan"/>
            </a:endParaRPr>
          </a:p>
        </p:txBody>
      </p:sp>
      <p:sp>
        <p:nvSpPr>
          <p:cNvPr id="13" name="مستطيل: زوايا مستديرة 12">
            <a:extLst>
              <a:ext uri="{FF2B5EF4-FFF2-40B4-BE49-F238E27FC236}">
                <a16:creationId xmlns:a16="http://schemas.microsoft.com/office/drawing/2014/main" id="{10953DA8-2034-4987-84AE-99F02925F3DA}"/>
              </a:ext>
            </a:extLst>
          </p:cNvPr>
          <p:cNvSpPr/>
          <p:nvPr/>
        </p:nvSpPr>
        <p:spPr>
          <a:xfrm>
            <a:off x="1888836" y="888677"/>
            <a:ext cx="5104964" cy="4866414"/>
          </a:xfrm>
          <a:prstGeom prst="roundRect">
            <a:avLst>
              <a:gd name="adj" fmla="val 3595"/>
            </a:avLst>
          </a:prstGeom>
          <a:solidFill>
            <a:srgbClr val="FFFCF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Harmattan"/>
              <a:ea typeface="+mn-ea"/>
              <a:cs typeface="Harmattan"/>
            </a:endParaRPr>
          </a:p>
        </p:txBody>
      </p:sp>
      <p:grpSp>
        <p:nvGrpSpPr>
          <p:cNvPr id="33" name="مجموعة 32">
            <a:extLst>
              <a:ext uri="{FF2B5EF4-FFF2-40B4-BE49-F238E27FC236}">
                <a16:creationId xmlns:a16="http://schemas.microsoft.com/office/drawing/2014/main" id="{F2EF4DB0-3FEF-4DCD-86E8-B0C244D52BEF}"/>
              </a:ext>
            </a:extLst>
          </p:cNvPr>
          <p:cNvGrpSpPr/>
          <p:nvPr/>
        </p:nvGrpSpPr>
        <p:grpSpPr>
          <a:xfrm>
            <a:off x="3853089" y="1136073"/>
            <a:ext cx="1201812" cy="1149820"/>
            <a:chOff x="6206165" y="1466372"/>
            <a:chExt cx="991734" cy="948830"/>
          </a:xfrm>
        </p:grpSpPr>
        <p:sp>
          <p:nvSpPr>
            <p:cNvPr id="20" name="شكل حر: شكل 19">
              <a:extLst>
                <a:ext uri="{FF2B5EF4-FFF2-40B4-BE49-F238E27FC236}">
                  <a16:creationId xmlns:a16="http://schemas.microsoft.com/office/drawing/2014/main" id="{DDB83184-C0F0-4D85-91C8-9C410CE836B1}"/>
                </a:ext>
              </a:extLst>
            </p:cNvPr>
            <p:cNvSpPr/>
            <p:nvPr/>
          </p:nvSpPr>
          <p:spPr>
            <a:xfrm>
              <a:off x="6206165" y="1466372"/>
              <a:ext cx="991734" cy="948830"/>
            </a:xfrm>
            <a:custGeom>
              <a:avLst/>
              <a:gdLst>
                <a:gd name="connsiteX0" fmla="*/ 138294 w 1588721"/>
                <a:gd name="connsiteY0" fmla="*/ 218340 h 1519990"/>
                <a:gd name="connsiteX1" fmla="*/ 849494 w 1588721"/>
                <a:gd name="connsiteY1" fmla="*/ 4980 h 1519990"/>
                <a:gd name="connsiteX2" fmla="*/ 1418454 w 1588721"/>
                <a:gd name="connsiteY2" fmla="*/ 360580 h 1519990"/>
                <a:gd name="connsiteX3" fmla="*/ 1570854 w 1588721"/>
                <a:gd name="connsiteY3" fmla="*/ 1173380 h 1519990"/>
                <a:gd name="connsiteX4" fmla="*/ 1073014 w 1588721"/>
                <a:gd name="connsiteY4" fmla="*/ 1518820 h 1519990"/>
                <a:gd name="connsiteX5" fmla="*/ 87494 w 1588721"/>
                <a:gd name="connsiteY5" fmla="*/ 1071780 h 1519990"/>
                <a:gd name="connsiteX6" fmla="*/ 138294 w 1588721"/>
                <a:gd name="connsiteY6" fmla="*/ 218340 h 151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8721" h="1519990">
                  <a:moveTo>
                    <a:pt x="138294" y="218340"/>
                  </a:moveTo>
                  <a:cubicBezTo>
                    <a:pt x="265294" y="40540"/>
                    <a:pt x="636134" y="-18727"/>
                    <a:pt x="849494" y="4980"/>
                  </a:cubicBezTo>
                  <a:cubicBezTo>
                    <a:pt x="1062854" y="28687"/>
                    <a:pt x="1298227" y="165847"/>
                    <a:pt x="1418454" y="360580"/>
                  </a:cubicBezTo>
                  <a:cubicBezTo>
                    <a:pt x="1538681" y="555313"/>
                    <a:pt x="1628427" y="980340"/>
                    <a:pt x="1570854" y="1173380"/>
                  </a:cubicBezTo>
                  <a:cubicBezTo>
                    <a:pt x="1513281" y="1366420"/>
                    <a:pt x="1320241" y="1535753"/>
                    <a:pt x="1073014" y="1518820"/>
                  </a:cubicBezTo>
                  <a:cubicBezTo>
                    <a:pt x="825787" y="1501887"/>
                    <a:pt x="246667" y="1285140"/>
                    <a:pt x="87494" y="1071780"/>
                  </a:cubicBezTo>
                  <a:cubicBezTo>
                    <a:pt x="-71679" y="858420"/>
                    <a:pt x="11294" y="396140"/>
                    <a:pt x="138294" y="218340"/>
                  </a:cubicBezTo>
                  <a:close/>
                </a:path>
              </a:pathLst>
            </a:custGeom>
            <a:solidFill>
              <a:srgbClr val="FF7F8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Harmattan"/>
                <a:ea typeface="+mn-ea"/>
                <a:cs typeface="Harmattan"/>
              </a:endParaRPr>
            </a:p>
          </p:txBody>
        </p:sp>
        <p:pic>
          <p:nvPicPr>
            <p:cNvPr id="26" name="رسم 25" descr="ساعة رملية 30% مع تعبئة خالصة">
              <a:extLst>
                <a:ext uri="{FF2B5EF4-FFF2-40B4-BE49-F238E27FC236}">
                  <a16:creationId xmlns:a16="http://schemas.microsoft.com/office/drawing/2014/main" id="{D39E9CA6-8601-44E5-8E04-B80227C301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56218" y="1710112"/>
              <a:ext cx="472720" cy="472720"/>
            </a:xfrm>
            <a:prstGeom prst="rect">
              <a:avLst/>
            </a:prstGeom>
          </p:spPr>
        </p:pic>
      </p:grpSp>
      <p:grpSp>
        <p:nvGrpSpPr>
          <p:cNvPr id="105" name="مجموعة 104">
            <a:extLst>
              <a:ext uri="{FF2B5EF4-FFF2-40B4-BE49-F238E27FC236}">
                <a16:creationId xmlns:a16="http://schemas.microsoft.com/office/drawing/2014/main" id="{4B64679F-51E2-43A9-BF7C-81F1486872DB}"/>
              </a:ext>
            </a:extLst>
          </p:cNvPr>
          <p:cNvGrpSpPr/>
          <p:nvPr/>
        </p:nvGrpSpPr>
        <p:grpSpPr>
          <a:xfrm>
            <a:off x="7581208" y="4480342"/>
            <a:ext cx="1874982" cy="1787366"/>
            <a:chOff x="7581208" y="4480342"/>
            <a:chExt cx="1874982" cy="1787366"/>
          </a:xfrm>
        </p:grpSpPr>
        <p:sp>
          <p:nvSpPr>
            <p:cNvPr id="32" name="مستطيل: زوايا مستديرة 31">
              <a:extLst>
                <a:ext uri="{FF2B5EF4-FFF2-40B4-BE49-F238E27FC236}">
                  <a16:creationId xmlns:a16="http://schemas.microsoft.com/office/drawing/2014/main" id="{D8006052-8C72-4DE3-8ED1-AD19A69D62FE}"/>
                </a:ext>
              </a:extLst>
            </p:cNvPr>
            <p:cNvSpPr/>
            <p:nvPr/>
          </p:nvSpPr>
          <p:spPr>
            <a:xfrm>
              <a:off x="7581208" y="4480342"/>
              <a:ext cx="1874982" cy="1787366"/>
            </a:xfrm>
            <a:prstGeom prst="roundRect">
              <a:avLst>
                <a:gd name="adj" fmla="val 3595"/>
              </a:avLst>
            </a:prstGeom>
            <a:solidFill>
              <a:srgbClr val="FFFCF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Harmattan"/>
                <a:ea typeface="+mn-ea"/>
                <a:cs typeface="Harmattan"/>
              </a:endParaRPr>
            </a:p>
          </p:txBody>
        </p:sp>
        <p:grpSp>
          <p:nvGrpSpPr>
            <p:cNvPr id="273" name="مجموعة 272">
              <a:extLst>
                <a:ext uri="{FF2B5EF4-FFF2-40B4-BE49-F238E27FC236}">
                  <a16:creationId xmlns:a16="http://schemas.microsoft.com/office/drawing/2014/main" id="{ECBE5A8E-725F-4B8B-8FCF-04A6858968A4}"/>
                </a:ext>
              </a:extLst>
            </p:cNvPr>
            <p:cNvGrpSpPr/>
            <p:nvPr/>
          </p:nvGrpSpPr>
          <p:grpSpPr>
            <a:xfrm>
              <a:off x="7882720" y="4929662"/>
              <a:ext cx="1315971" cy="907671"/>
              <a:chOff x="5124055" y="1979939"/>
              <a:chExt cx="1942965" cy="1340131"/>
            </a:xfrm>
          </p:grpSpPr>
          <p:grpSp>
            <p:nvGrpSpPr>
              <p:cNvPr id="274" name="رسم 2" descr="كتاب مفتوح">
                <a:extLst>
                  <a:ext uri="{FF2B5EF4-FFF2-40B4-BE49-F238E27FC236}">
                    <a16:creationId xmlns:a16="http://schemas.microsoft.com/office/drawing/2014/main" id="{9651A00C-60C2-4E39-A546-DD6C1416A8EF}"/>
                  </a:ext>
                </a:extLst>
              </p:cNvPr>
              <p:cNvGrpSpPr/>
              <p:nvPr/>
            </p:nvGrpSpPr>
            <p:grpSpPr>
              <a:xfrm>
                <a:off x="5124055" y="2028261"/>
                <a:ext cx="1942965" cy="1260302"/>
                <a:chOff x="5124055" y="2028261"/>
                <a:chExt cx="1942965" cy="1260302"/>
              </a:xfrm>
              <a:solidFill>
                <a:srgbClr val="A6E4E6"/>
              </a:solidFill>
            </p:grpSpPr>
            <p:sp>
              <p:nvSpPr>
                <p:cNvPr id="327" name="شكل حر: شكل 326">
                  <a:extLst>
                    <a:ext uri="{FF2B5EF4-FFF2-40B4-BE49-F238E27FC236}">
                      <a16:creationId xmlns:a16="http://schemas.microsoft.com/office/drawing/2014/main" id="{DFB74D38-B10C-475D-B4E3-93502639937D}"/>
                    </a:ext>
                  </a:extLst>
                </p:cNvPr>
                <p:cNvSpPr/>
                <p:nvPr/>
              </p:nvSpPr>
              <p:spPr>
                <a:xfrm>
                  <a:off x="5124055" y="2028261"/>
                  <a:ext cx="1942965" cy="1260302"/>
                </a:xfrm>
                <a:custGeom>
                  <a:avLst/>
                  <a:gdLst>
                    <a:gd name="connsiteX0" fmla="*/ 1911458 w 1942965"/>
                    <a:gd name="connsiteY0" fmla="*/ 0 h 1260302"/>
                    <a:gd name="connsiteX1" fmla="*/ 31508 w 1942965"/>
                    <a:gd name="connsiteY1" fmla="*/ 0 h 1260302"/>
                    <a:gd name="connsiteX2" fmla="*/ 0 w 1942965"/>
                    <a:gd name="connsiteY2" fmla="*/ 31508 h 1260302"/>
                    <a:gd name="connsiteX3" fmla="*/ 0 w 1942965"/>
                    <a:gd name="connsiteY3" fmla="*/ 1228795 h 1260302"/>
                    <a:gd name="connsiteX4" fmla="*/ 31508 w 1942965"/>
                    <a:gd name="connsiteY4" fmla="*/ 1260302 h 1260302"/>
                    <a:gd name="connsiteX5" fmla="*/ 1911458 w 1942965"/>
                    <a:gd name="connsiteY5" fmla="*/ 1260302 h 1260302"/>
                    <a:gd name="connsiteX6" fmla="*/ 1942966 w 1942965"/>
                    <a:gd name="connsiteY6" fmla="*/ 1228795 h 1260302"/>
                    <a:gd name="connsiteX7" fmla="*/ 1942966 w 1942965"/>
                    <a:gd name="connsiteY7" fmla="*/ 31508 h 1260302"/>
                    <a:gd name="connsiteX8" fmla="*/ 1911458 w 1942965"/>
                    <a:gd name="connsiteY8" fmla="*/ 0 h 126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2965" h="1260302">
                      <a:moveTo>
                        <a:pt x="1911458" y="0"/>
                      </a:moveTo>
                      <a:lnTo>
                        <a:pt x="31508" y="0"/>
                      </a:lnTo>
                      <a:cubicBezTo>
                        <a:pt x="14105" y="0"/>
                        <a:pt x="0" y="14105"/>
                        <a:pt x="0" y="31508"/>
                      </a:cubicBezTo>
                      <a:lnTo>
                        <a:pt x="0" y="1228795"/>
                      </a:lnTo>
                      <a:cubicBezTo>
                        <a:pt x="0" y="1246197"/>
                        <a:pt x="14105" y="1260302"/>
                        <a:pt x="31508" y="1260302"/>
                      </a:cubicBezTo>
                      <a:lnTo>
                        <a:pt x="1911458" y="1260302"/>
                      </a:lnTo>
                      <a:cubicBezTo>
                        <a:pt x="1928861" y="1260302"/>
                        <a:pt x="1942966" y="1246197"/>
                        <a:pt x="1942966" y="1228795"/>
                      </a:cubicBezTo>
                      <a:lnTo>
                        <a:pt x="1942966" y="31508"/>
                      </a:lnTo>
                      <a:cubicBezTo>
                        <a:pt x="1942966" y="14105"/>
                        <a:pt x="1928861" y="0"/>
                        <a:pt x="1911458" y="0"/>
                      </a:cubicBezTo>
                      <a:close/>
                    </a:path>
                  </a:pathLst>
                </a:custGeom>
                <a:grpFill/>
                <a:ln w="5239"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sp>
              <p:nvSpPr>
                <p:cNvPr id="328" name="شكل حر: شكل 327">
                  <a:extLst>
                    <a:ext uri="{FF2B5EF4-FFF2-40B4-BE49-F238E27FC236}">
                      <a16:creationId xmlns:a16="http://schemas.microsoft.com/office/drawing/2014/main" id="{0E866A6F-B91A-46CD-9963-B2CF0FC53BF2}"/>
                    </a:ext>
                  </a:extLst>
                </p:cNvPr>
                <p:cNvSpPr/>
                <p:nvPr/>
              </p:nvSpPr>
              <p:spPr>
                <a:xfrm>
                  <a:off x="5150311" y="2028261"/>
                  <a:ext cx="855955" cy="1260302"/>
                </a:xfrm>
                <a:custGeom>
                  <a:avLst/>
                  <a:gdLst>
                    <a:gd name="connsiteX0" fmla="*/ 31508 w 855955"/>
                    <a:gd name="connsiteY0" fmla="*/ 0 h 1260302"/>
                    <a:gd name="connsiteX1" fmla="*/ 0 w 855955"/>
                    <a:gd name="connsiteY1" fmla="*/ 31508 h 1260302"/>
                    <a:gd name="connsiteX2" fmla="*/ 0 w 855955"/>
                    <a:gd name="connsiteY2" fmla="*/ 1228795 h 1260302"/>
                    <a:gd name="connsiteX3" fmla="*/ 31508 w 855955"/>
                    <a:gd name="connsiteY3" fmla="*/ 1260302 h 1260302"/>
                    <a:gd name="connsiteX4" fmla="*/ 855955 w 855955"/>
                    <a:gd name="connsiteY4" fmla="*/ 1260302 h 1260302"/>
                    <a:gd name="connsiteX5" fmla="*/ 855955 w 855955"/>
                    <a:gd name="connsiteY5" fmla="*/ 0 h 1260302"/>
                    <a:gd name="connsiteX6" fmla="*/ 31508 w 855955"/>
                    <a:gd name="connsiteY6" fmla="*/ 0 h 126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955" h="1260302">
                      <a:moveTo>
                        <a:pt x="31508" y="0"/>
                      </a:moveTo>
                      <a:cubicBezTo>
                        <a:pt x="14105" y="0"/>
                        <a:pt x="0" y="14105"/>
                        <a:pt x="0" y="31508"/>
                      </a:cubicBezTo>
                      <a:lnTo>
                        <a:pt x="0" y="1228795"/>
                      </a:lnTo>
                      <a:cubicBezTo>
                        <a:pt x="0" y="1246197"/>
                        <a:pt x="14105" y="1260302"/>
                        <a:pt x="31508" y="1260302"/>
                      </a:cubicBezTo>
                      <a:lnTo>
                        <a:pt x="855955" y="1260302"/>
                      </a:lnTo>
                      <a:lnTo>
                        <a:pt x="855955" y="0"/>
                      </a:lnTo>
                      <a:lnTo>
                        <a:pt x="31508" y="0"/>
                      </a:lnTo>
                      <a:close/>
                    </a:path>
                  </a:pathLst>
                </a:custGeom>
                <a:grpFill/>
                <a:ln w="5239"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sp>
              <p:nvSpPr>
                <p:cNvPr id="329" name="شكل حر: شكل 328">
                  <a:extLst>
                    <a:ext uri="{FF2B5EF4-FFF2-40B4-BE49-F238E27FC236}">
                      <a16:creationId xmlns:a16="http://schemas.microsoft.com/office/drawing/2014/main" id="{3661037B-2C2C-428C-B3FF-80EF87569DAE}"/>
                    </a:ext>
                  </a:extLst>
                </p:cNvPr>
                <p:cNvSpPr/>
                <p:nvPr/>
              </p:nvSpPr>
              <p:spPr>
                <a:xfrm>
                  <a:off x="6174306" y="2028261"/>
                  <a:ext cx="866457" cy="1260302"/>
                </a:xfrm>
                <a:custGeom>
                  <a:avLst/>
                  <a:gdLst>
                    <a:gd name="connsiteX0" fmla="*/ 834950 w 866457"/>
                    <a:gd name="connsiteY0" fmla="*/ 0 h 1260302"/>
                    <a:gd name="connsiteX1" fmla="*/ 0 w 866457"/>
                    <a:gd name="connsiteY1" fmla="*/ 0 h 1260302"/>
                    <a:gd name="connsiteX2" fmla="*/ 0 w 866457"/>
                    <a:gd name="connsiteY2" fmla="*/ 1260302 h 1260302"/>
                    <a:gd name="connsiteX3" fmla="*/ 834950 w 866457"/>
                    <a:gd name="connsiteY3" fmla="*/ 1260302 h 1260302"/>
                    <a:gd name="connsiteX4" fmla="*/ 866458 w 866457"/>
                    <a:gd name="connsiteY4" fmla="*/ 1228795 h 1260302"/>
                    <a:gd name="connsiteX5" fmla="*/ 866458 w 866457"/>
                    <a:gd name="connsiteY5" fmla="*/ 31508 h 1260302"/>
                    <a:gd name="connsiteX6" fmla="*/ 834950 w 866457"/>
                    <a:gd name="connsiteY6" fmla="*/ 0 h 126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6457" h="1260302">
                      <a:moveTo>
                        <a:pt x="834950" y="0"/>
                      </a:moveTo>
                      <a:lnTo>
                        <a:pt x="0" y="0"/>
                      </a:lnTo>
                      <a:lnTo>
                        <a:pt x="0" y="1260302"/>
                      </a:lnTo>
                      <a:lnTo>
                        <a:pt x="834950" y="1260302"/>
                      </a:lnTo>
                      <a:cubicBezTo>
                        <a:pt x="852353" y="1260302"/>
                        <a:pt x="866458" y="1246197"/>
                        <a:pt x="866458" y="1228795"/>
                      </a:cubicBezTo>
                      <a:lnTo>
                        <a:pt x="866458" y="31508"/>
                      </a:lnTo>
                      <a:cubicBezTo>
                        <a:pt x="866458" y="14105"/>
                        <a:pt x="852353" y="0"/>
                        <a:pt x="834950" y="0"/>
                      </a:cubicBezTo>
                      <a:close/>
                    </a:path>
                  </a:pathLst>
                </a:custGeom>
                <a:grpFill/>
                <a:ln w="5239"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grpSp>
          <p:grpSp>
            <p:nvGrpSpPr>
              <p:cNvPr id="275" name="رسم 2" descr="كتاب مفتوح">
                <a:extLst>
                  <a:ext uri="{FF2B5EF4-FFF2-40B4-BE49-F238E27FC236}">
                    <a16:creationId xmlns:a16="http://schemas.microsoft.com/office/drawing/2014/main" id="{853E7121-4034-4B33-A3BE-C8318B5FD2FF}"/>
                  </a:ext>
                </a:extLst>
              </p:cNvPr>
              <p:cNvGrpSpPr/>
              <p:nvPr/>
            </p:nvGrpSpPr>
            <p:grpSpPr>
              <a:xfrm>
                <a:off x="5276341" y="1979939"/>
                <a:ext cx="1297060" cy="1340131"/>
                <a:chOff x="5276341" y="1979939"/>
                <a:chExt cx="1297060" cy="1340131"/>
              </a:xfrm>
              <a:solidFill>
                <a:srgbClr val="FFC94D"/>
              </a:solidFill>
            </p:grpSpPr>
            <p:sp>
              <p:nvSpPr>
                <p:cNvPr id="323" name="شكل حر: شكل 322">
                  <a:extLst>
                    <a:ext uri="{FF2B5EF4-FFF2-40B4-BE49-F238E27FC236}">
                      <a16:creationId xmlns:a16="http://schemas.microsoft.com/office/drawing/2014/main" id="{977343D9-AB27-4B40-B349-08F19BF77239}"/>
                    </a:ext>
                  </a:extLst>
                </p:cNvPr>
                <p:cNvSpPr/>
                <p:nvPr/>
              </p:nvSpPr>
              <p:spPr>
                <a:xfrm>
                  <a:off x="5276341" y="2028261"/>
                  <a:ext cx="488367" cy="120778"/>
                </a:xfrm>
                <a:custGeom>
                  <a:avLst/>
                  <a:gdLst>
                    <a:gd name="connsiteX0" fmla="*/ 0 w 488367"/>
                    <a:gd name="connsiteY0" fmla="*/ 0 h 120778"/>
                    <a:gd name="connsiteX1" fmla="*/ 488367 w 488367"/>
                    <a:gd name="connsiteY1" fmla="*/ 0 h 120778"/>
                    <a:gd name="connsiteX2" fmla="*/ 488367 w 488367"/>
                    <a:gd name="connsiteY2" fmla="*/ 120779 h 120778"/>
                    <a:gd name="connsiteX3" fmla="*/ 0 w 488367"/>
                    <a:gd name="connsiteY3" fmla="*/ 120779 h 120778"/>
                  </a:gdLst>
                  <a:ahLst/>
                  <a:cxnLst>
                    <a:cxn ang="0">
                      <a:pos x="connsiteX0" y="connsiteY0"/>
                    </a:cxn>
                    <a:cxn ang="0">
                      <a:pos x="connsiteX1" y="connsiteY1"/>
                    </a:cxn>
                    <a:cxn ang="0">
                      <a:pos x="connsiteX2" y="connsiteY2"/>
                    </a:cxn>
                    <a:cxn ang="0">
                      <a:pos x="connsiteX3" y="connsiteY3"/>
                    </a:cxn>
                  </a:cxnLst>
                  <a:rect l="l" t="t" r="r" b="b"/>
                  <a:pathLst>
                    <a:path w="488367" h="120778">
                      <a:moveTo>
                        <a:pt x="0" y="0"/>
                      </a:moveTo>
                      <a:lnTo>
                        <a:pt x="488367" y="0"/>
                      </a:lnTo>
                      <a:lnTo>
                        <a:pt x="488367" y="120779"/>
                      </a:lnTo>
                      <a:lnTo>
                        <a:pt x="0" y="120779"/>
                      </a:lnTo>
                      <a:close/>
                    </a:path>
                  </a:pathLst>
                </a:custGeom>
                <a:grpFill/>
                <a:ln w="5239"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sp>
              <p:nvSpPr>
                <p:cNvPr id="324" name="شكل حر: شكل 323">
                  <a:extLst>
                    <a:ext uri="{FF2B5EF4-FFF2-40B4-BE49-F238E27FC236}">
                      <a16:creationId xmlns:a16="http://schemas.microsoft.com/office/drawing/2014/main" id="{7B68958B-D466-4F3F-BD3D-A7F9A7DB2473}"/>
                    </a:ext>
                  </a:extLst>
                </p:cNvPr>
                <p:cNvSpPr/>
                <p:nvPr/>
              </p:nvSpPr>
              <p:spPr>
                <a:xfrm>
                  <a:off x="5334105" y="1979939"/>
                  <a:ext cx="488367" cy="169101"/>
                </a:xfrm>
                <a:custGeom>
                  <a:avLst/>
                  <a:gdLst>
                    <a:gd name="connsiteX0" fmla="*/ 0 w 488367"/>
                    <a:gd name="connsiteY0" fmla="*/ 0 h 169101"/>
                    <a:gd name="connsiteX1" fmla="*/ 488367 w 488367"/>
                    <a:gd name="connsiteY1" fmla="*/ 0 h 169101"/>
                    <a:gd name="connsiteX2" fmla="*/ 488367 w 488367"/>
                    <a:gd name="connsiteY2" fmla="*/ 169101 h 169101"/>
                    <a:gd name="connsiteX3" fmla="*/ 0 w 488367"/>
                    <a:gd name="connsiteY3" fmla="*/ 169101 h 169101"/>
                  </a:gdLst>
                  <a:ahLst/>
                  <a:cxnLst>
                    <a:cxn ang="0">
                      <a:pos x="connsiteX0" y="connsiteY0"/>
                    </a:cxn>
                    <a:cxn ang="0">
                      <a:pos x="connsiteX1" y="connsiteY1"/>
                    </a:cxn>
                    <a:cxn ang="0">
                      <a:pos x="connsiteX2" y="connsiteY2"/>
                    </a:cxn>
                    <a:cxn ang="0">
                      <a:pos x="connsiteX3" y="connsiteY3"/>
                    </a:cxn>
                  </a:cxnLst>
                  <a:rect l="l" t="t" r="r" b="b"/>
                  <a:pathLst>
                    <a:path w="488367" h="169101">
                      <a:moveTo>
                        <a:pt x="0" y="0"/>
                      </a:moveTo>
                      <a:lnTo>
                        <a:pt x="488367" y="0"/>
                      </a:lnTo>
                      <a:lnTo>
                        <a:pt x="488367" y="169101"/>
                      </a:lnTo>
                      <a:lnTo>
                        <a:pt x="0" y="169101"/>
                      </a:lnTo>
                      <a:close/>
                    </a:path>
                  </a:pathLst>
                </a:custGeom>
                <a:grpFill/>
                <a:ln w="5239"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sp>
              <p:nvSpPr>
                <p:cNvPr id="325" name="شكل حر: شكل 324">
                  <a:extLst>
                    <a:ext uri="{FF2B5EF4-FFF2-40B4-BE49-F238E27FC236}">
                      <a16:creationId xmlns:a16="http://schemas.microsoft.com/office/drawing/2014/main" id="{1F60829A-7398-4F98-8BD5-2BC9A3BA1EF1}"/>
                    </a:ext>
                  </a:extLst>
                </p:cNvPr>
                <p:cNvSpPr/>
                <p:nvPr/>
              </p:nvSpPr>
              <p:spPr>
                <a:xfrm>
                  <a:off x="5628176" y="3188789"/>
                  <a:ext cx="945226" cy="131281"/>
                </a:xfrm>
                <a:custGeom>
                  <a:avLst/>
                  <a:gdLst>
                    <a:gd name="connsiteX0" fmla="*/ 0 w 945226"/>
                    <a:gd name="connsiteY0" fmla="*/ 0 h 131281"/>
                    <a:gd name="connsiteX1" fmla="*/ 945227 w 945226"/>
                    <a:gd name="connsiteY1" fmla="*/ 0 h 131281"/>
                    <a:gd name="connsiteX2" fmla="*/ 945227 w 945226"/>
                    <a:gd name="connsiteY2" fmla="*/ 131281 h 131281"/>
                    <a:gd name="connsiteX3" fmla="*/ 0 w 945226"/>
                    <a:gd name="connsiteY3" fmla="*/ 131281 h 131281"/>
                  </a:gdLst>
                  <a:ahLst/>
                  <a:cxnLst>
                    <a:cxn ang="0">
                      <a:pos x="connsiteX0" y="connsiteY0"/>
                    </a:cxn>
                    <a:cxn ang="0">
                      <a:pos x="connsiteX1" y="connsiteY1"/>
                    </a:cxn>
                    <a:cxn ang="0">
                      <a:pos x="connsiteX2" y="connsiteY2"/>
                    </a:cxn>
                    <a:cxn ang="0">
                      <a:pos x="connsiteX3" y="connsiteY3"/>
                    </a:cxn>
                  </a:cxnLst>
                  <a:rect l="l" t="t" r="r" b="b"/>
                  <a:pathLst>
                    <a:path w="945226" h="131281">
                      <a:moveTo>
                        <a:pt x="0" y="0"/>
                      </a:moveTo>
                      <a:lnTo>
                        <a:pt x="945227" y="0"/>
                      </a:lnTo>
                      <a:lnTo>
                        <a:pt x="945227" y="131281"/>
                      </a:lnTo>
                      <a:lnTo>
                        <a:pt x="0" y="131281"/>
                      </a:lnTo>
                      <a:close/>
                    </a:path>
                  </a:pathLst>
                </a:custGeom>
                <a:solidFill>
                  <a:srgbClr val="752B64"/>
                </a:solidFill>
                <a:ln w="5239"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sp>
              <p:nvSpPr>
                <p:cNvPr id="326" name="شكل حر: شكل 325">
                  <a:extLst>
                    <a:ext uri="{FF2B5EF4-FFF2-40B4-BE49-F238E27FC236}">
                      <a16:creationId xmlns:a16="http://schemas.microsoft.com/office/drawing/2014/main" id="{7C5C8A7C-3431-47AA-BBE9-1717DB08C177}"/>
                    </a:ext>
                  </a:extLst>
                </p:cNvPr>
                <p:cNvSpPr/>
                <p:nvPr/>
              </p:nvSpPr>
              <p:spPr>
                <a:xfrm>
                  <a:off x="5638678" y="2028261"/>
                  <a:ext cx="126030" cy="73517"/>
                </a:xfrm>
                <a:custGeom>
                  <a:avLst/>
                  <a:gdLst>
                    <a:gd name="connsiteX0" fmla="*/ 0 w 126030"/>
                    <a:gd name="connsiteY0" fmla="*/ 0 h 73517"/>
                    <a:gd name="connsiteX1" fmla="*/ 126030 w 126030"/>
                    <a:gd name="connsiteY1" fmla="*/ 0 h 73517"/>
                    <a:gd name="connsiteX2" fmla="*/ 126030 w 126030"/>
                    <a:gd name="connsiteY2" fmla="*/ 73518 h 73517"/>
                    <a:gd name="connsiteX3" fmla="*/ 0 w 126030"/>
                    <a:gd name="connsiteY3" fmla="*/ 73518 h 73517"/>
                  </a:gdLst>
                  <a:ahLst/>
                  <a:cxnLst>
                    <a:cxn ang="0">
                      <a:pos x="connsiteX0" y="connsiteY0"/>
                    </a:cxn>
                    <a:cxn ang="0">
                      <a:pos x="connsiteX1" y="connsiteY1"/>
                    </a:cxn>
                    <a:cxn ang="0">
                      <a:pos x="connsiteX2" y="connsiteY2"/>
                    </a:cxn>
                    <a:cxn ang="0">
                      <a:pos x="connsiteX3" y="connsiteY3"/>
                    </a:cxn>
                  </a:cxnLst>
                  <a:rect l="l" t="t" r="r" b="b"/>
                  <a:pathLst>
                    <a:path w="126030" h="73517">
                      <a:moveTo>
                        <a:pt x="0" y="0"/>
                      </a:moveTo>
                      <a:lnTo>
                        <a:pt x="126030" y="0"/>
                      </a:lnTo>
                      <a:lnTo>
                        <a:pt x="126030" y="73518"/>
                      </a:lnTo>
                      <a:lnTo>
                        <a:pt x="0" y="73518"/>
                      </a:lnTo>
                      <a:close/>
                    </a:path>
                  </a:pathLst>
                </a:custGeom>
                <a:grpFill/>
                <a:ln w="5239"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grpSp>
          <p:grpSp>
            <p:nvGrpSpPr>
              <p:cNvPr id="276" name="رسم 2" descr="كتاب مفتوح">
                <a:extLst>
                  <a:ext uri="{FF2B5EF4-FFF2-40B4-BE49-F238E27FC236}">
                    <a16:creationId xmlns:a16="http://schemas.microsoft.com/office/drawing/2014/main" id="{5368AB8D-79DB-470A-8783-A30BAF860151}"/>
                  </a:ext>
                </a:extLst>
              </p:cNvPr>
              <p:cNvGrpSpPr/>
              <p:nvPr/>
            </p:nvGrpSpPr>
            <p:grpSpPr>
              <a:xfrm>
                <a:off x="5197572" y="2026386"/>
                <a:ext cx="1785428" cy="1183408"/>
                <a:chOff x="5197572" y="2026386"/>
                <a:chExt cx="1785428" cy="1183408"/>
              </a:xfrm>
            </p:grpSpPr>
            <p:sp>
              <p:nvSpPr>
                <p:cNvPr id="310" name="شكل حر: شكل 309">
                  <a:extLst>
                    <a:ext uri="{FF2B5EF4-FFF2-40B4-BE49-F238E27FC236}">
                      <a16:creationId xmlns:a16="http://schemas.microsoft.com/office/drawing/2014/main" id="{8AA47D8A-FCD9-4730-99FA-CAF380C7E18F}"/>
                    </a:ext>
                  </a:extLst>
                </p:cNvPr>
                <p:cNvSpPr/>
                <p:nvPr/>
              </p:nvSpPr>
              <p:spPr>
                <a:xfrm>
                  <a:off x="5242733" y="2107030"/>
                  <a:ext cx="1693005" cy="1102764"/>
                </a:xfrm>
                <a:custGeom>
                  <a:avLst/>
                  <a:gdLst>
                    <a:gd name="connsiteX0" fmla="*/ 2101 w 1693005"/>
                    <a:gd name="connsiteY0" fmla="*/ 17854 h 1102764"/>
                    <a:gd name="connsiteX1" fmla="*/ 0 w 1693005"/>
                    <a:gd name="connsiteY1" fmla="*/ 1072307 h 1102764"/>
                    <a:gd name="connsiteX2" fmla="*/ 21856 w 1693005"/>
                    <a:gd name="connsiteY2" fmla="*/ 1102764 h 1102764"/>
                    <a:gd name="connsiteX3" fmla="*/ 1673576 w 1693005"/>
                    <a:gd name="connsiteY3" fmla="*/ 1102764 h 1102764"/>
                    <a:gd name="connsiteX4" fmla="*/ 1693006 w 1693005"/>
                    <a:gd name="connsiteY4" fmla="*/ 1080709 h 1102764"/>
                    <a:gd name="connsiteX5" fmla="*/ 1693006 w 1693005"/>
                    <a:gd name="connsiteY5" fmla="*/ 24156 h 1102764"/>
                    <a:gd name="connsiteX6" fmla="*/ 1673314 w 1693005"/>
                    <a:gd name="connsiteY6" fmla="*/ 0 h 1102764"/>
                    <a:gd name="connsiteX7" fmla="*/ 21724 w 1693005"/>
                    <a:gd name="connsiteY7" fmla="*/ 0 h 1102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3005" h="1102764">
                      <a:moveTo>
                        <a:pt x="2101" y="17854"/>
                      </a:moveTo>
                      <a:lnTo>
                        <a:pt x="0" y="1072307"/>
                      </a:lnTo>
                      <a:lnTo>
                        <a:pt x="21856" y="1102764"/>
                      </a:lnTo>
                      <a:lnTo>
                        <a:pt x="1673576" y="1102764"/>
                      </a:lnTo>
                      <a:lnTo>
                        <a:pt x="1693006" y="1080709"/>
                      </a:lnTo>
                      <a:lnTo>
                        <a:pt x="1693006" y="24156"/>
                      </a:lnTo>
                      <a:lnTo>
                        <a:pt x="1673314" y="0"/>
                      </a:lnTo>
                      <a:lnTo>
                        <a:pt x="21724" y="0"/>
                      </a:lnTo>
                      <a:close/>
                    </a:path>
                  </a:pathLst>
                </a:custGeom>
                <a:solidFill>
                  <a:srgbClr val="F2F2F2"/>
                </a:solidFill>
                <a:ln w="5239"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sp>
              <p:nvSpPr>
                <p:cNvPr id="311" name="شكل حر: شكل 310">
                  <a:extLst>
                    <a:ext uri="{FF2B5EF4-FFF2-40B4-BE49-F238E27FC236}">
                      <a16:creationId xmlns:a16="http://schemas.microsoft.com/office/drawing/2014/main" id="{3616C214-84AE-4DC9-9103-FCABABD9CC3F}"/>
                    </a:ext>
                  </a:extLst>
                </p:cNvPr>
                <p:cNvSpPr/>
                <p:nvPr/>
              </p:nvSpPr>
              <p:spPr>
                <a:xfrm>
                  <a:off x="5197572" y="2107030"/>
                  <a:ext cx="67163" cy="1102764"/>
                </a:xfrm>
                <a:custGeom>
                  <a:avLst/>
                  <a:gdLst>
                    <a:gd name="connsiteX0" fmla="*/ 0 w 67163"/>
                    <a:gd name="connsiteY0" fmla="*/ 0 h 1102764"/>
                    <a:gd name="connsiteX1" fmla="*/ 67164 w 67163"/>
                    <a:gd name="connsiteY1" fmla="*/ 0 h 1102764"/>
                    <a:gd name="connsiteX2" fmla="*/ 67164 w 67163"/>
                    <a:gd name="connsiteY2" fmla="*/ 1102764 h 1102764"/>
                    <a:gd name="connsiteX3" fmla="*/ 0 w 67163"/>
                    <a:gd name="connsiteY3" fmla="*/ 1102764 h 1102764"/>
                  </a:gdLst>
                  <a:ahLst/>
                  <a:cxnLst>
                    <a:cxn ang="0">
                      <a:pos x="connsiteX0" y="connsiteY0"/>
                    </a:cxn>
                    <a:cxn ang="0">
                      <a:pos x="connsiteX1" y="connsiteY1"/>
                    </a:cxn>
                    <a:cxn ang="0">
                      <a:pos x="connsiteX2" y="connsiteY2"/>
                    </a:cxn>
                    <a:cxn ang="0">
                      <a:pos x="connsiteX3" y="connsiteY3"/>
                    </a:cxn>
                  </a:cxnLst>
                  <a:rect l="l" t="t" r="r" b="b"/>
                  <a:pathLst>
                    <a:path w="67163" h="1102764">
                      <a:moveTo>
                        <a:pt x="0" y="0"/>
                      </a:moveTo>
                      <a:lnTo>
                        <a:pt x="67164" y="0"/>
                      </a:lnTo>
                      <a:lnTo>
                        <a:pt x="67164" y="1102764"/>
                      </a:lnTo>
                      <a:lnTo>
                        <a:pt x="0" y="1102764"/>
                      </a:lnTo>
                      <a:close/>
                    </a:path>
                  </a:pathLst>
                </a:custGeom>
                <a:solidFill>
                  <a:srgbClr val="E6E6E6"/>
                </a:solidFill>
                <a:ln w="5239"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sp>
              <p:nvSpPr>
                <p:cNvPr id="312" name="شكل حر: شكل 311">
                  <a:extLst>
                    <a:ext uri="{FF2B5EF4-FFF2-40B4-BE49-F238E27FC236}">
                      <a16:creationId xmlns:a16="http://schemas.microsoft.com/office/drawing/2014/main" id="{A4C15141-0508-4661-BACB-29FC5DE49D21}"/>
                    </a:ext>
                  </a:extLst>
                </p:cNvPr>
                <p:cNvSpPr/>
                <p:nvPr/>
              </p:nvSpPr>
              <p:spPr>
                <a:xfrm rot="-10800000">
                  <a:off x="6915837" y="2107030"/>
                  <a:ext cx="67163" cy="1102764"/>
                </a:xfrm>
                <a:custGeom>
                  <a:avLst/>
                  <a:gdLst>
                    <a:gd name="connsiteX0" fmla="*/ 0 w 67163"/>
                    <a:gd name="connsiteY0" fmla="*/ 0 h 1102764"/>
                    <a:gd name="connsiteX1" fmla="*/ 67164 w 67163"/>
                    <a:gd name="connsiteY1" fmla="*/ 0 h 1102764"/>
                    <a:gd name="connsiteX2" fmla="*/ 67164 w 67163"/>
                    <a:gd name="connsiteY2" fmla="*/ 1102764 h 1102764"/>
                    <a:gd name="connsiteX3" fmla="*/ 0 w 67163"/>
                    <a:gd name="connsiteY3" fmla="*/ 1102764 h 1102764"/>
                  </a:gdLst>
                  <a:ahLst/>
                  <a:cxnLst>
                    <a:cxn ang="0">
                      <a:pos x="connsiteX0" y="connsiteY0"/>
                    </a:cxn>
                    <a:cxn ang="0">
                      <a:pos x="connsiteX1" y="connsiteY1"/>
                    </a:cxn>
                    <a:cxn ang="0">
                      <a:pos x="connsiteX2" y="connsiteY2"/>
                    </a:cxn>
                    <a:cxn ang="0">
                      <a:pos x="connsiteX3" y="connsiteY3"/>
                    </a:cxn>
                  </a:cxnLst>
                  <a:rect l="l" t="t" r="r" b="b"/>
                  <a:pathLst>
                    <a:path w="67163" h="1102764">
                      <a:moveTo>
                        <a:pt x="0" y="0"/>
                      </a:moveTo>
                      <a:lnTo>
                        <a:pt x="67164" y="0"/>
                      </a:lnTo>
                      <a:lnTo>
                        <a:pt x="67164" y="1102764"/>
                      </a:lnTo>
                      <a:lnTo>
                        <a:pt x="0" y="1102764"/>
                      </a:lnTo>
                      <a:close/>
                    </a:path>
                  </a:pathLst>
                </a:custGeom>
                <a:solidFill>
                  <a:srgbClr val="E6E6E6"/>
                </a:solidFill>
                <a:ln w="5239"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grpSp>
              <p:nvGrpSpPr>
                <p:cNvPr id="313" name="رسم 2" descr="كتاب مفتوح">
                  <a:extLst>
                    <a:ext uri="{FF2B5EF4-FFF2-40B4-BE49-F238E27FC236}">
                      <a16:creationId xmlns:a16="http://schemas.microsoft.com/office/drawing/2014/main" id="{A3EB7ABE-0D38-46C4-9742-56A4A3346264}"/>
                    </a:ext>
                  </a:extLst>
                </p:cNvPr>
                <p:cNvGrpSpPr/>
                <p:nvPr/>
              </p:nvGrpSpPr>
              <p:grpSpPr>
                <a:xfrm>
                  <a:off x="5210700" y="2107030"/>
                  <a:ext cx="36758" cy="866457"/>
                  <a:chOff x="5210700" y="2107030"/>
                  <a:chExt cx="36758" cy="866457"/>
                </a:xfrm>
                <a:solidFill>
                  <a:srgbClr val="D2D2D2"/>
                </a:solidFill>
              </p:grpSpPr>
              <p:sp>
                <p:nvSpPr>
                  <p:cNvPr id="320" name="شكل حر: شكل 319">
                    <a:extLst>
                      <a:ext uri="{FF2B5EF4-FFF2-40B4-BE49-F238E27FC236}">
                        <a16:creationId xmlns:a16="http://schemas.microsoft.com/office/drawing/2014/main" id="{4AB140F8-857D-4843-9736-81639177C405}"/>
                      </a:ext>
                    </a:extLst>
                  </p:cNvPr>
                  <p:cNvSpPr/>
                  <p:nvPr/>
                </p:nvSpPr>
                <p:spPr>
                  <a:xfrm>
                    <a:off x="5210700" y="2107030"/>
                    <a:ext cx="5251" cy="866457"/>
                  </a:xfrm>
                  <a:custGeom>
                    <a:avLst/>
                    <a:gdLst>
                      <a:gd name="connsiteX0" fmla="*/ 0 w 5251"/>
                      <a:gd name="connsiteY0" fmla="*/ 0 h 866457"/>
                      <a:gd name="connsiteX1" fmla="*/ 5251 w 5251"/>
                      <a:gd name="connsiteY1" fmla="*/ 0 h 866457"/>
                      <a:gd name="connsiteX2" fmla="*/ 5251 w 5251"/>
                      <a:gd name="connsiteY2" fmla="*/ 866458 h 866457"/>
                      <a:gd name="connsiteX3" fmla="*/ 0 w 5251"/>
                      <a:gd name="connsiteY3" fmla="*/ 866458 h 866457"/>
                    </a:gdLst>
                    <a:ahLst/>
                    <a:cxnLst>
                      <a:cxn ang="0">
                        <a:pos x="connsiteX0" y="connsiteY0"/>
                      </a:cxn>
                      <a:cxn ang="0">
                        <a:pos x="connsiteX1" y="connsiteY1"/>
                      </a:cxn>
                      <a:cxn ang="0">
                        <a:pos x="connsiteX2" y="connsiteY2"/>
                      </a:cxn>
                      <a:cxn ang="0">
                        <a:pos x="connsiteX3" y="connsiteY3"/>
                      </a:cxn>
                    </a:cxnLst>
                    <a:rect l="l" t="t" r="r" b="b"/>
                    <a:pathLst>
                      <a:path w="5251" h="866457">
                        <a:moveTo>
                          <a:pt x="0" y="0"/>
                        </a:moveTo>
                        <a:lnTo>
                          <a:pt x="5251" y="0"/>
                        </a:lnTo>
                        <a:lnTo>
                          <a:pt x="5251" y="866458"/>
                        </a:lnTo>
                        <a:lnTo>
                          <a:pt x="0" y="866458"/>
                        </a:lnTo>
                        <a:close/>
                      </a:path>
                    </a:pathLst>
                  </a:custGeom>
                  <a:solidFill>
                    <a:srgbClr val="D2D2D2"/>
                  </a:solidFill>
                  <a:ln w="5239"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sp>
                <p:nvSpPr>
                  <p:cNvPr id="321" name="شكل حر: شكل 320">
                    <a:extLst>
                      <a:ext uri="{FF2B5EF4-FFF2-40B4-BE49-F238E27FC236}">
                        <a16:creationId xmlns:a16="http://schemas.microsoft.com/office/drawing/2014/main" id="{4E612438-D125-4913-A8B8-C8A852942B33}"/>
                      </a:ext>
                    </a:extLst>
                  </p:cNvPr>
                  <p:cNvSpPr/>
                  <p:nvPr/>
                </p:nvSpPr>
                <p:spPr>
                  <a:xfrm>
                    <a:off x="5226454" y="2107030"/>
                    <a:ext cx="5251" cy="866457"/>
                  </a:xfrm>
                  <a:custGeom>
                    <a:avLst/>
                    <a:gdLst>
                      <a:gd name="connsiteX0" fmla="*/ 0 w 5251"/>
                      <a:gd name="connsiteY0" fmla="*/ 0 h 866457"/>
                      <a:gd name="connsiteX1" fmla="*/ 5251 w 5251"/>
                      <a:gd name="connsiteY1" fmla="*/ 0 h 866457"/>
                      <a:gd name="connsiteX2" fmla="*/ 5251 w 5251"/>
                      <a:gd name="connsiteY2" fmla="*/ 866458 h 866457"/>
                      <a:gd name="connsiteX3" fmla="*/ 0 w 5251"/>
                      <a:gd name="connsiteY3" fmla="*/ 866458 h 866457"/>
                    </a:gdLst>
                    <a:ahLst/>
                    <a:cxnLst>
                      <a:cxn ang="0">
                        <a:pos x="connsiteX0" y="connsiteY0"/>
                      </a:cxn>
                      <a:cxn ang="0">
                        <a:pos x="connsiteX1" y="connsiteY1"/>
                      </a:cxn>
                      <a:cxn ang="0">
                        <a:pos x="connsiteX2" y="connsiteY2"/>
                      </a:cxn>
                      <a:cxn ang="0">
                        <a:pos x="connsiteX3" y="connsiteY3"/>
                      </a:cxn>
                    </a:cxnLst>
                    <a:rect l="l" t="t" r="r" b="b"/>
                    <a:pathLst>
                      <a:path w="5251" h="866457">
                        <a:moveTo>
                          <a:pt x="0" y="0"/>
                        </a:moveTo>
                        <a:lnTo>
                          <a:pt x="5251" y="0"/>
                        </a:lnTo>
                        <a:lnTo>
                          <a:pt x="5251" y="866458"/>
                        </a:lnTo>
                        <a:lnTo>
                          <a:pt x="0" y="866458"/>
                        </a:lnTo>
                        <a:close/>
                      </a:path>
                    </a:pathLst>
                  </a:custGeom>
                  <a:solidFill>
                    <a:srgbClr val="D2D2D2"/>
                  </a:solidFill>
                  <a:ln w="5239"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sp>
                <p:nvSpPr>
                  <p:cNvPr id="322" name="شكل حر: شكل 321">
                    <a:extLst>
                      <a:ext uri="{FF2B5EF4-FFF2-40B4-BE49-F238E27FC236}">
                        <a16:creationId xmlns:a16="http://schemas.microsoft.com/office/drawing/2014/main" id="{5B113B31-57BB-4991-BBD3-16AD6641BAE8}"/>
                      </a:ext>
                    </a:extLst>
                  </p:cNvPr>
                  <p:cNvSpPr/>
                  <p:nvPr/>
                </p:nvSpPr>
                <p:spPr>
                  <a:xfrm>
                    <a:off x="5242208" y="2107030"/>
                    <a:ext cx="5251" cy="866457"/>
                  </a:xfrm>
                  <a:custGeom>
                    <a:avLst/>
                    <a:gdLst>
                      <a:gd name="connsiteX0" fmla="*/ 0 w 5251"/>
                      <a:gd name="connsiteY0" fmla="*/ 0 h 866457"/>
                      <a:gd name="connsiteX1" fmla="*/ 5251 w 5251"/>
                      <a:gd name="connsiteY1" fmla="*/ 0 h 866457"/>
                      <a:gd name="connsiteX2" fmla="*/ 5251 w 5251"/>
                      <a:gd name="connsiteY2" fmla="*/ 866458 h 866457"/>
                      <a:gd name="connsiteX3" fmla="*/ 0 w 5251"/>
                      <a:gd name="connsiteY3" fmla="*/ 866458 h 866457"/>
                    </a:gdLst>
                    <a:ahLst/>
                    <a:cxnLst>
                      <a:cxn ang="0">
                        <a:pos x="connsiteX0" y="connsiteY0"/>
                      </a:cxn>
                      <a:cxn ang="0">
                        <a:pos x="connsiteX1" y="connsiteY1"/>
                      </a:cxn>
                      <a:cxn ang="0">
                        <a:pos x="connsiteX2" y="connsiteY2"/>
                      </a:cxn>
                      <a:cxn ang="0">
                        <a:pos x="connsiteX3" y="connsiteY3"/>
                      </a:cxn>
                    </a:cxnLst>
                    <a:rect l="l" t="t" r="r" b="b"/>
                    <a:pathLst>
                      <a:path w="5251" h="866457">
                        <a:moveTo>
                          <a:pt x="0" y="0"/>
                        </a:moveTo>
                        <a:lnTo>
                          <a:pt x="5251" y="0"/>
                        </a:lnTo>
                        <a:lnTo>
                          <a:pt x="5251" y="866458"/>
                        </a:lnTo>
                        <a:lnTo>
                          <a:pt x="0" y="866458"/>
                        </a:lnTo>
                        <a:close/>
                      </a:path>
                    </a:pathLst>
                  </a:custGeom>
                  <a:solidFill>
                    <a:srgbClr val="D2D2D2"/>
                  </a:solidFill>
                  <a:ln w="5239"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grpSp>
            <p:grpSp>
              <p:nvGrpSpPr>
                <p:cNvPr id="314" name="رسم 2" descr="كتاب مفتوح">
                  <a:extLst>
                    <a:ext uri="{FF2B5EF4-FFF2-40B4-BE49-F238E27FC236}">
                      <a16:creationId xmlns:a16="http://schemas.microsoft.com/office/drawing/2014/main" id="{657CD8DE-10E6-49F2-A38B-25294BC10A26}"/>
                    </a:ext>
                  </a:extLst>
                </p:cNvPr>
                <p:cNvGrpSpPr/>
                <p:nvPr/>
              </p:nvGrpSpPr>
              <p:grpSpPr>
                <a:xfrm>
                  <a:off x="6933113" y="2107030"/>
                  <a:ext cx="36758" cy="1102764"/>
                  <a:chOff x="6933113" y="2107030"/>
                  <a:chExt cx="36758" cy="1102764"/>
                </a:xfrm>
                <a:solidFill>
                  <a:srgbClr val="D2D2D2"/>
                </a:solidFill>
              </p:grpSpPr>
              <p:sp>
                <p:nvSpPr>
                  <p:cNvPr id="317" name="شكل حر: شكل 316">
                    <a:extLst>
                      <a:ext uri="{FF2B5EF4-FFF2-40B4-BE49-F238E27FC236}">
                        <a16:creationId xmlns:a16="http://schemas.microsoft.com/office/drawing/2014/main" id="{63363F40-04DF-4502-AF0B-9C740AE9A83A}"/>
                      </a:ext>
                    </a:extLst>
                  </p:cNvPr>
                  <p:cNvSpPr/>
                  <p:nvPr/>
                </p:nvSpPr>
                <p:spPr>
                  <a:xfrm>
                    <a:off x="6964621" y="2107030"/>
                    <a:ext cx="5251" cy="1102764"/>
                  </a:xfrm>
                  <a:custGeom>
                    <a:avLst/>
                    <a:gdLst>
                      <a:gd name="connsiteX0" fmla="*/ 0 w 5251"/>
                      <a:gd name="connsiteY0" fmla="*/ 0 h 1102764"/>
                      <a:gd name="connsiteX1" fmla="*/ 5251 w 5251"/>
                      <a:gd name="connsiteY1" fmla="*/ 0 h 1102764"/>
                      <a:gd name="connsiteX2" fmla="*/ 5251 w 5251"/>
                      <a:gd name="connsiteY2" fmla="*/ 1102764 h 1102764"/>
                      <a:gd name="connsiteX3" fmla="*/ 0 w 5251"/>
                      <a:gd name="connsiteY3" fmla="*/ 1102764 h 1102764"/>
                    </a:gdLst>
                    <a:ahLst/>
                    <a:cxnLst>
                      <a:cxn ang="0">
                        <a:pos x="connsiteX0" y="connsiteY0"/>
                      </a:cxn>
                      <a:cxn ang="0">
                        <a:pos x="connsiteX1" y="connsiteY1"/>
                      </a:cxn>
                      <a:cxn ang="0">
                        <a:pos x="connsiteX2" y="connsiteY2"/>
                      </a:cxn>
                      <a:cxn ang="0">
                        <a:pos x="connsiteX3" y="connsiteY3"/>
                      </a:cxn>
                    </a:cxnLst>
                    <a:rect l="l" t="t" r="r" b="b"/>
                    <a:pathLst>
                      <a:path w="5251" h="1102764">
                        <a:moveTo>
                          <a:pt x="0" y="0"/>
                        </a:moveTo>
                        <a:lnTo>
                          <a:pt x="5251" y="0"/>
                        </a:lnTo>
                        <a:lnTo>
                          <a:pt x="5251" y="1102764"/>
                        </a:lnTo>
                        <a:lnTo>
                          <a:pt x="0" y="1102764"/>
                        </a:lnTo>
                        <a:close/>
                      </a:path>
                    </a:pathLst>
                  </a:custGeom>
                  <a:solidFill>
                    <a:srgbClr val="D2D2D2"/>
                  </a:solidFill>
                  <a:ln w="5239"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sp>
                <p:nvSpPr>
                  <p:cNvPr id="318" name="شكل حر: شكل 317">
                    <a:extLst>
                      <a:ext uri="{FF2B5EF4-FFF2-40B4-BE49-F238E27FC236}">
                        <a16:creationId xmlns:a16="http://schemas.microsoft.com/office/drawing/2014/main" id="{2ECC492A-83FF-4373-91D0-828C44090B08}"/>
                      </a:ext>
                    </a:extLst>
                  </p:cNvPr>
                  <p:cNvSpPr/>
                  <p:nvPr/>
                </p:nvSpPr>
                <p:spPr>
                  <a:xfrm>
                    <a:off x="6948867" y="2107030"/>
                    <a:ext cx="5251" cy="1102764"/>
                  </a:xfrm>
                  <a:custGeom>
                    <a:avLst/>
                    <a:gdLst>
                      <a:gd name="connsiteX0" fmla="*/ 0 w 5251"/>
                      <a:gd name="connsiteY0" fmla="*/ 0 h 1102764"/>
                      <a:gd name="connsiteX1" fmla="*/ 5251 w 5251"/>
                      <a:gd name="connsiteY1" fmla="*/ 0 h 1102764"/>
                      <a:gd name="connsiteX2" fmla="*/ 5251 w 5251"/>
                      <a:gd name="connsiteY2" fmla="*/ 1102764 h 1102764"/>
                      <a:gd name="connsiteX3" fmla="*/ 0 w 5251"/>
                      <a:gd name="connsiteY3" fmla="*/ 1102764 h 1102764"/>
                    </a:gdLst>
                    <a:ahLst/>
                    <a:cxnLst>
                      <a:cxn ang="0">
                        <a:pos x="connsiteX0" y="connsiteY0"/>
                      </a:cxn>
                      <a:cxn ang="0">
                        <a:pos x="connsiteX1" y="connsiteY1"/>
                      </a:cxn>
                      <a:cxn ang="0">
                        <a:pos x="connsiteX2" y="connsiteY2"/>
                      </a:cxn>
                      <a:cxn ang="0">
                        <a:pos x="connsiteX3" y="connsiteY3"/>
                      </a:cxn>
                    </a:cxnLst>
                    <a:rect l="l" t="t" r="r" b="b"/>
                    <a:pathLst>
                      <a:path w="5251" h="1102764">
                        <a:moveTo>
                          <a:pt x="0" y="0"/>
                        </a:moveTo>
                        <a:lnTo>
                          <a:pt x="5251" y="0"/>
                        </a:lnTo>
                        <a:lnTo>
                          <a:pt x="5251" y="1102764"/>
                        </a:lnTo>
                        <a:lnTo>
                          <a:pt x="0" y="1102764"/>
                        </a:lnTo>
                        <a:close/>
                      </a:path>
                    </a:pathLst>
                  </a:custGeom>
                  <a:solidFill>
                    <a:srgbClr val="D2D2D2"/>
                  </a:solidFill>
                  <a:ln w="5239"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sp>
                <p:nvSpPr>
                  <p:cNvPr id="319" name="شكل حر: شكل 318">
                    <a:extLst>
                      <a:ext uri="{FF2B5EF4-FFF2-40B4-BE49-F238E27FC236}">
                        <a16:creationId xmlns:a16="http://schemas.microsoft.com/office/drawing/2014/main" id="{C672BD92-ECFA-4659-A489-C8CA535FC0E9}"/>
                      </a:ext>
                    </a:extLst>
                  </p:cNvPr>
                  <p:cNvSpPr/>
                  <p:nvPr/>
                </p:nvSpPr>
                <p:spPr>
                  <a:xfrm>
                    <a:off x="6933113" y="2107030"/>
                    <a:ext cx="5251" cy="1102764"/>
                  </a:xfrm>
                  <a:custGeom>
                    <a:avLst/>
                    <a:gdLst>
                      <a:gd name="connsiteX0" fmla="*/ 0 w 5251"/>
                      <a:gd name="connsiteY0" fmla="*/ 0 h 1102764"/>
                      <a:gd name="connsiteX1" fmla="*/ 5251 w 5251"/>
                      <a:gd name="connsiteY1" fmla="*/ 0 h 1102764"/>
                      <a:gd name="connsiteX2" fmla="*/ 5251 w 5251"/>
                      <a:gd name="connsiteY2" fmla="*/ 1102764 h 1102764"/>
                      <a:gd name="connsiteX3" fmla="*/ 0 w 5251"/>
                      <a:gd name="connsiteY3" fmla="*/ 1102764 h 1102764"/>
                    </a:gdLst>
                    <a:ahLst/>
                    <a:cxnLst>
                      <a:cxn ang="0">
                        <a:pos x="connsiteX0" y="connsiteY0"/>
                      </a:cxn>
                      <a:cxn ang="0">
                        <a:pos x="connsiteX1" y="connsiteY1"/>
                      </a:cxn>
                      <a:cxn ang="0">
                        <a:pos x="connsiteX2" y="connsiteY2"/>
                      </a:cxn>
                      <a:cxn ang="0">
                        <a:pos x="connsiteX3" y="connsiteY3"/>
                      </a:cxn>
                    </a:cxnLst>
                    <a:rect l="l" t="t" r="r" b="b"/>
                    <a:pathLst>
                      <a:path w="5251" h="1102764">
                        <a:moveTo>
                          <a:pt x="0" y="0"/>
                        </a:moveTo>
                        <a:lnTo>
                          <a:pt x="5251" y="0"/>
                        </a:lnTo>
                        <a:lnTo>
                          <a:pt x="5251" y="1102764"/>
                        </a:lnTo>
                        <a:lnTo>
                          <a:pt x="0" y="1102764"/>
                        </a:lnTo>
                        <a:close/>
                      </a:path>
                    </a:pathLst>
                  </a:custGeom>
                  <a:solidFill>
                    <a:srgbClr val="D2D2D2"/>
                  </a:solidFill>
                  <a:ln w="5239"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grpSp>
            <p:sp>
              <p:nvSpPr>
                <p:cNvPr id="315" name="شكل حر: شكل 314">
                  <a:extLst>
                    <a:ext uri="{FF2B5EF4-FFF2-40B4-BE49-F238E27FC236}">
                      <a16:creationId xmlns:a16="http://schemas.microsoft.com/office/drawing/2014/main" id="{80F599A4-3C4E-4160-A37C-85E7520E34F3}"/>
                    </a:ext>
                  </a:extLst>
                </p:cNvPr>
                <p:cNvSpPr/>
                <p:nvPr/>
              </p:nvSpPr>
              <p:spPr>
                <a:xfrm>
                  <a:off x="6090286" y="2056386"/>
                  <a:ext cx="764845" cy="1153407"/>
                </a:xfrm>
                <a:custGeom>
                  <a:avLst/>
                  <a:gdLst>
                    <a:gd name="connsiteX0" fmla="*/ 0 w 764845"/>
                    <a:gd name="connsiteY0" fmla="*/ 1153407 h 1153407"/>
                    <a:gd name="connsiteX1" fmla="*/ 764846 w 764845"/>
                    <a:gd name="connsiteY1" fmla="*/ 1102764 h 1153407"/>
                    <a:gd name="connsiteX2" fmla="*/ 764846 w 764845"/>
                    <a:gd name="connsiteY2" fmla="*/ 0 h 1153407"/>
                    <a:gd name="connsiteX3" fmla="*/ 0 w 764845"/>
                    <a:gd name="connsiteY3" fmla="*/ 50643 h 1153407"/>
                  </a:gdLst>
                  <a:ahLst/>
                  <a:cxnLst>
                    <a:cxn ang="0">
                      <a:pos x="connsiteX0" y="connsiteY0"/>
                    </a:cxn>
                    <a:cxn ang="0">
                      <a:pos x="connsiteX1" y="connsiteY1"/>
                    </a:cxn>
                    <a:cxn ang="0">
                      <a:pos x="connsiteX2" y="connsiteY2"/>
                    </a:cxn>
                    <a:cxn ang="0">
                      <a:pos x="connsiteX3" y="connsiteY3"/>
                    </a:cxn>
                  </a:cxnLst>
                  <a:rect l="l" t="t" r="r" b="b"/>
                  <a:pathLst>
                    <a:path w="764845" h="1153407">
                      <a:moveTo>
                        <a:pt x="0" y="1153407"/>
                      </a:moveTo>
                      <a:lnTo>
                        <a:pt x="764846" y="1102764"/>
                      </a:lnTo>
                      <a:lnTo>
                        <a:pt x="764846" y="0"/>
                      </a:lnTo>
                      <a:lnTo>
                        <a:pt x="0" y="50643"/>
                      </a:lnTo>
                      <a:close/>
                    </a:path>
                  </a:pathLst>
                </a:custGeom>
                <a:solidFill>
                  <a:srgbClr val="D2D2D2"/>
                </a:solidFill>
                <a:ln w="5239"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sp>
              <p:nvSpPr>
                <p:cNvPr id="316" name="شكل حر: شكل 315">
                  <a:extLst>
                    <a:ext uri="{FF2B5EF4-FFF2-40B4-BE49-F238E27FC236}">
                      <a16:creationId xmlns:a16="http://schemas.microsoft.com/office/drawing/2014/main" id="{BA0E9876-EB8F-426F-9FD7-830AFCA8549D}"/>
                    </a:ext>
                  </a:extLst>
                </p:cNvPr>
                <p:cNvSpPr/>
                <p:nvPr/>
              </p:nvSpPr>
              <p:spPr>
                <a:xfrm>
                  <a:off x="6090286" y="2026386"/>
                  <a:ext cx="667650" cy="1183407"/>
                </a:xfrm>
                <a:custGeom>
                  <a:avLst/>
                  <a:gdLst>
                    <a:gd name="connsiteX0" fmla="*/ 0 w 667650"/>
                    <a:gd name="connsiteY0" fmla="*/ 1183408 h 1183407"/>
                    <a:gd name="connsiteX1" fmla="*/ 667650 w 667650"/>
                    <a:gd name="connsiteY1" fmla="*/ 1102764 h 1183407"/>
                    <a:gd name="connsiteX2" fmla="*/ 667650 w 667650"/>
                    <a:gd name="connsiteY2" fmla="*/ 0 h 1183407"/>
                    <a:gd name="connsiteX3" fmla="*/ 0 w 667650"/>
                    <a:gd name="connsiteY3" fmla="*/ 80644 h 1183407"/>
                  </a:gdLst>
                  <a:ahLst/>
                  <a:cxnLst>
                    <a:cxn ang="0">
                      <a:pos x="connsiteX0" y="connsiteY0"/>
                    </a:cxn>
                    <a:cxn ang="0">
                      <a:pos x="connsiteX1" y="connsiteY1"/>
                    </a:cxn>
                    <a:cxn ang="0">
                      <a:pos x="connsiteX2" y="connsiteY2"/>
                    </a:cxn>
                    <a:cxn ang="0">
                      <a:pos x="connsiteX3" y="connsiteY3"/>
                    </a:cxn>
                  </a:cxnLst>
                  <a:rect l="l" t="t" r="r" b="b"/>
                  <a:pathLst>
                    <a:path w="667650" h="1183407">
                      <a:moveTo>
                        <a:pt x="0" y="1183408"/>
                      </a:moveTo>
                      <a:lnTo>
                        <a:pt x="667650" y="1102764"/>
                      </a:lnTo>
                      <a:lnTo>
                        <a:pt x="667650" y="0"/>
                      </a:lnTo>
                      <a:lnTo>
                        <a:pt x="0" y="80644"/>
                      </a:lnTo>
                      <a:close/>
                    </a:path>
                  </a:pathLst>
                </a:custGeom>
                <a:solidFill>
                  <a:srgbClr val="FFFFFF"/>
                </a:solidFill>
                <a:ln w="5239"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grpSp>
          <p:grpSp>
            <p:nvGrpSpPr>
              <p:cNvPr id="277" name="رسم 2" descr="كتاب مفتوح">
                <a:extLst>
                  <a:ext uri="{FF2B5EF4-FFF2-40B4-BE49-F238E27FC236}">
                    <a16:creationId xmlns:a16="http://schemas.microsoft.com/office/drawing/2014/main" id="{2DFF8044-8FE2-4DE8-AE00-0C7751A326C8}"/>
                  </a:ext>
                </a:extLst>
              </p:cNvPr>
              <p:cNvGrpSpPr/>
              <p:nvPr/>
            </p:nvGrpSpPr>
            <p:grpSpPr>
              <a:xfrm>
                <a:off x="5334105" y="2227809"/>
                <a:ext cx="493618" cy="782437"/>
                <a:chOff x="5334105" y="2227809"/>
                <a:chExt cx="493618" cy="782437"/>
              </a:xfrm>
              <a:solidFill>
                <a:srgbClr val="E6E6E6"/>
              </a:solidFill>
            </p:grpSpPr>
            <p:sp>
              <p:nvSpPr>
                <p:cNvPr id="299" name="شكل حر: شكل 298">
                  <a:extLst>
                    <a:ext uri="{FF2B5EF4-FFF2-40B4-BE49-F238E27FC236}">
                      <a16:creationId xmlns:a16="http://schemas.microsoft.com/office/drawing/2014/main" id="{35AB7B41-3664-4712-B4BE-D68ED5A6C2D2}"/>
                    </a:ext>
                  </a:extLst>
                </p:cNvPr>
                <p:cNvSpPr/>
                <p:nvPr/>
              </p:nvSpPr>
              <p:spPr>
                <a:xfrm>
                  <a:off x="5334105" y="2227809"/>
                  <a:ext cx="493618" cy="21005"/>
                </a:xfrm>
                <a:custGeom>
                  <a:avLst/>
                  <a:gdLst>
                    <a:gd name="connsiteX0" fmla="*/ 483116 w 493618"/>
                    <a:gd name="connsiteY0" fmla="*/ 21005 h 21005"/>
                    <a:gd name="connsiteX1" fmla="*/ 10503 w 493618"/>
                    <a:gd name="connsiteY1" fmla="*/ 21005 h 21005"/>
                    <a:gd name="connsiteX2" fmla="*/ 0 w 493618"/>
                    <a:gd name="connsiteY2" fmla="*/ 10503 h 21005"/>
                    <a:gd name="connsiteX3" fmla="*/ 10503 w 493618"/>
                    <a:gd name="connsiteY3" fmla="*/ 0 h 21005"/>
                    <a:gd name="connsiteX4" fmla="*/ 483116 w 493618"/>
                    <a:gd name="connsiteY4" fmla="*/ 0 h 21005"/>
                    <a:gd name="connsiteX5" fmla="*/ 493618 w 493618"/>
                    <a:gd name="connsiteY5" fmla="*/ 10503 h 21005"/>
                    <a:gd name="connsiteX6" fmla="*/ 483116 w 493618"/>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618" h="21005">
                      <a:moveTo>
                        <a:pt x="483116" y="21005"/>
                      </a:moveTo>
                      <a:lnTo>
                        <a:pt x="10503" y="21005"/>
                      </a:lnTo>
                      <a:cubicBezTo>
                        <a:pt x="4705" y="21005"/>
                        <a:pt x="0" y="16300"/>
                        <a:pt x="0" y="10503"/>
                      </a:cubicBezTo>
                      <a:cubicBezTo>
                        <a:pt x="0" y="4705"/>
                        <a:pt x="4705" y="0"/>
                        <a:pt x="10503" y="0"/>
                      </a:cubicBezTo>
                      <a:lnTo>
                        <a:pt x="483116" y="0"/>
                      </a:lnTo>
                      <a:cubicBezTo>
                        <a:pt x="488913" y="0"/>
                        <a:pt x="493618" y="4705"/>
                        <a:pt x="493618" y="10503"/>
                      </a:cubicBezTo>
                      <a:cubicBezTo>
                        <a:pt x="493618" y="16300"/>
                        <a:pt x="488913" y="21005"/>
                        <a:pt x="483116" y="21005"/>
                      </a:cubicBezTo>
                      <a:close/>
                    </a:path>
                  </a:pathLst>
                </a:custGeom>
                <a:solidFill>
                  <a:srgbClr val="E6E6E6"/>
                </a:solidFill>
                <a:ln w="5239"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sp>
              <p:nvSpPr>
                <p:cNvPr id="300" name="شكل حر: شكل 299">
                  <a:extLst>
                    <a:ext uri="{FF2B5EF4-FFF2-40B4-BE49-F238E27FC236}">
                      <a16:creationId xmlns:a16="http://schemas.microsoft.com/office/drawing/2014/main" id="{DDB49FBE-3982-460C-9C0D-D5D48660F1FC}"/>
                    </a:ext>
                  </a:extLst>
                </p:cNvPr>
                <p:cNvSpPr/>
                <p:nvPr/>
              </p:nvSpPr>
              <p:spPr>
                <a:xfrm>
                  <a:off x="5334105" y="2303952"/>
                  <a:ext cx="493618" cy="21005"/>
                </a:xfrm>
                <a:custGeom>
                  <a:avLst/>
                  <a:gdLst>
                    <a:gd name="connsiteX0" fmla="*/ 483116 w 493618"/>
                    <a:gd name="connsiteY0" fmla="*/ 21005 h 21005"/>
                    <a:gd name="connsiteX1" fmla="*/ 10503 w 493618"/>
                    <a:gd name="connsiteY1" fmla="*/ 21005 h 21005"/>
                    <a:gd name="connsiteX2" fmla="*/ 0 w 493618"/>
                    <a:gd name="connsiteY2" fmla="*/ 10503 h 21005"/>
                    <a:gd name="connsiteX3" fmla="*/ 10503 w 493618"/>
                    <a:gd name="connsiteY3" fmla="*/ 0 h 21005"/>
                    <a:gd name="connsiteX4" fmla="*/ 483116 w 493618"/>
                    <a:gd name="connsiteY4" fmla="*/ 0 h 21005"/>
                    <a:gd name="connsiteX5" fmla="*/ 493618 w 493618"/>
                    <a:gd name="connsiteY5" fmla="*/ 10503 h 21005"/>
                    <a:gd name="connsiteX6" fmla="*/ 483116 w 493618"/>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618" h="21005">
                      <a:moveTo>
                        <a:pt x="483116" y="21005"/>
                      </a:moveTo>
                      <a:lnTo>
                        <a:pt x="10503" y="21005"/>
                      </a:lnTo>
                      <a:cubicBezTo>
                        <a:pt x="4705" y="21005"/>
                        <a:pt x="0" y="16300"/>
                        <a:pt x="0" y="10503"/>
                      </a:cubicBezTo>
                      <a:cubicBezTo>
                        <a:pt x="0" y="4705"/>
                        <a:pt x="4705" y="0"/>
                        <a:pt x="10503" y="0"/>
                      </a:cubicBezTo>
                      <a:lnTo>
                        <a:pt x="483116" y="0"/>
                      </a:lnTo>
                      <a:cubicBezTo>
                        <a:pt x="488913" y="0"/>
                        <a:pt x="493618" y="4705"/>
                        <a:pt x="493618" y="10503"/>
                      </a:cubicBezTo>
                      <a:cubicBezTo>
                        <a:pt x="493618" y="16300"/>
                        <a:pt x="488913" y="21005"/>
                        <a:pt x="483116" y="21005"/>
                      </a:cubicBezTo>
                      <a:close/>
                    </a:path>
                  </a:pathLst>
                </a:custGeom>
                <a:solidFill>
                  <a:srgbClr val="E6E6E6"/>
                </a:solidFill>
                <a:ln w="5239"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sp>
              <p:nvSpPr>
                <p:cNvPr id="301" name="شكل حر: شكل 300">
                  <a:extLst>
                    <a:ext uri="{FF2B5EF4-FFF2-40B4-BE49-F238E27FC236}">
                      <a16:creationId xmlns:a16="http://schemas.microsoft.com/office/drawing/2014/main" id="{44F1E7E8-0C33-4F74-9089-1C02DB1DA79A}"/>
                    </a:ext>
                  </a:extLst>
                </p:cNvPr>
                <p:cNvSpPr/>
                <p:nvPr/>
              </p:nvSpPr>
              <p:spPr>
                <a:xfrm>
                  <a:off x="5334105" y="2380095"/>
                  <a:ext cx="493618" cy="21005"/>
                </a:xfrm>
                <a:custGeom>
                  <a:avLst/>
                  <a:gdLst>
                    <a:gd name="connsiteX0" fmla="*/ 483116 w 493618"/>
                    <a:gd name="connsiteY0" fmla="*/ 21005 h 21005"/>
                    <a:gd name="connsiteX1" fmla="*/ 10503 w 493618"/>
                    <a:gd name="connsiteY1" fmla="*/ 21005 h 21005"/>
                    <a:gd name="connsiteX2" fmla="*/ 0 w 493618"/>
                    <a:gd name="connsiteY2" fmla="*/ 10503 h 21005"/>
                    <a:gd name="connsiteX3" fmla="*/ 10503 w 493618"/>
                    <a:gd name="connsiteY3" fmla="*/ 0 h 21005"/>
                    <a:gd name="connsiteX4" fmla="*/ 483116 w 493618"/>
                    <a:gd name="connsiteY4" fmla="*/ 0 h 21005"/>
                    <a:gd name="connsiteX5" fmla="*/ 493618 w 493618"/>
                    <a:gd name="connsiteY5" fmla="*/ 10503 h 21005"/>
                    <a:gd name="connsiteX6" fmla="*/ 483116 w 493618"/>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618" h="21005">
                      <a:moveTo>
                        <a:pt x="483116" y="21005"/>
                      </a:moveTo>
                      <a:lnTo>
                        <a:pt x="10503" y="21005"/>
                      </a:lnTo>
                      <a:cubicBezTo>
                        <a:pt x="4705" y="21005"/>
                        <a:pt x="0" y="16300"/>
                        <a:pt x="0" y="10503"/>
                      </a:cubicBezTo>
                      <a:cubicBezTo>
                        <a:pt x="0" y="4705"/>
                        <a:pt x="4705" y="0"/>
                        <a:pt x="10503" y="0"/>
                      </a:cubicBezTo>
                      <a:lnTo>
                        <a:pt x="483116" y="0"/>
                      </a:lnTo>
                      <a:cubicBezTo>
                        <a:pt x="488913" y="0"/>
                        <a:pt x="493618" y="4705"/>
                        <a:pt x="493618" y="10503"/>
                      </a:cubicBezTo>
                      <a:cubicBezTo>
                        <a:pt x="493618" y="16300"/>
                        <a:pt x="488913" y="21005"/>
                        <a:pt x="483116" y="21005"/>
                      </a:cubicBezTo>
                      <a:close/>
                    </a:path>
                  </a:pathLst>
                </a:custGeom>
                <a:solidFill>
                  <a:srgbClr val="E6E6E6"/>
                </a:solidFill>
                <a:ln w="5239"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sp>
              <p:nvSpPr>
                <p:cNvPr id="302" name="شكل حر: شكل 301">
                  <a:extLst>
                    <a:ext uri="{FF2B5EF4-FFF2-40B4-BE49-F238E27FC236}">
                      <a16:creationId xmlns:a16="http://schemas.microsoft.com/office/drawing/2014/main" id="{AF898717-FB65-43D0-9F52-D10060B5DDFB}"/>
                    </a:ext>
                  </a:extLst>
                </p:cNvPr>
                <p:cNvSpPr/>
                <p:nvPr/>
              </p:nvSpPr>
              <p:spPr>
                <a:xfrm>
                  <a:off x="5334105" y="2456238"/>
                  <a:ext cx="493618" cy="21005"/>
                </a:xfrm>
                <a:custGeom>
                  <a:avLst/>
                  <a:gdLst>
                    <a:gd name="connsiteX0" fmla="*/ 483116 w 493618"/>
                    <a:gd name="connsiteY0" fmla="*/ 21005 h 21005"/>
                    <a:gd name="connsiteX1" fmla="*/ 10503 w 493618"/>
                    <a:gd name="connsiteY1" fmla="*/ 21005 h 21005"/>
                    <a:gd name="connsiteX2" fmla="*/ 0 w 493618"/>
                    <a:gd name="connsiteY2" fmla="*/ 10503 h 21005"/>
                    <a:gd name="connsiteX3" fmla="*/ 10503 w 493618"/>
                    <a:gd name="connsiteY3" fmla="*/ 0 h 21005"/>
                    <a:gd name="connsiteX4" fmla="*/ 483116 w 493618"/>
                    <a:gd name="connsiteY4" fmla="*/ 0 h 21005"/>
                    <a:gd name="connsiteX5" fmla="*/ 493618 w 493618"/>
                    <a:gd name="connsiteY5" fmla="*/ 10503 h 21005"/>
                    <a:gd name="connsiteX6" fmla="*/ 483116 w 493618"/>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618" h="21005">
                      <a:moveTo>
                        <a:pt x="483116" y="21005"/>
                      </a:moveTo>
                      <a:lnTo>
                        <a:pt x="10503" y="21005"/>
                      </a:lnTo>
                      <a:cubicBezTo>
                        <a:pt x="4705" y="21005"/>
                        <a:pt x="0" y="16300"/>
                        <a:pt x="0" y="10503"/>
                      </a:cubicBezTo>
                      <a:cubicBezTo>
                        <a:pt x="0" y="4705"/>
                        <a:pt x="4705" y="0"/>
                        <a:pt x="10503" y="0"/>
                      </a:cubicBezTo>
                      <a:lnTo>
                        <a:pt x="483116" y="0"/>
                      </a:lnTo>
                      <a:cubicBezTo>
                        <a:pt x="488913" y="0"/>
                        <a:pt x="493618" y="4705"/>
                        <a:pt x="493618" y="10503"/>
                      </a:cubicBezTo>
                      <a:cubicBezTo>
                        <a:pt x="493618" y="16300"/>
                        <a:pt x="488913" y="21005"/>
                        <a:pt x="483116" y="21005"/>
                      </a:cubicBezTo>
                      <a:close/>
                    </a:path>
                  </a:pathLst>
                </a:custGeom>
                <a:solidFill>
                  <a:srgbClr val="E6E6E6"/>
                </a:solidFill>
                <a:ln w="5239"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sp>
              <p:nvSpPr>
                <p:cNvPr id="303" name="شكل حر: شكل 302">
                  <a:extLst>
                    <a:ext uri="{FF2B5EF4-FFF2-40B4-BE49-F238E27FC236}">
                      <a16:creationId xmlns:a16="http://schemas.microsoft.com/office/drawing/2014/main" id="{F6B4B5FD-90CD-4E98-BF59-F20C0770FF88}"/>
                    </a:ext>
                  </a:extLst>
                </p:cNvPr>
                <p:cNvSpPr/>
                <p:nvPr/>
              </p:nvSpPr>
              <p:spPr>
                <a:xfrm>
                  <a:off x="5334105" y="2532381"/>
                  <a:ext cx="493618" cy="21005"/>
                </a:xfrm>
                <a:custGeom>
                  <a:avLst/>
                  <a:gdLst>
                    <a:gd name="connsiteX0" fmla="*/ 483116 w 493618"/>
                    <a:gd name="connsiteY0" fmla="*/ 21005 h 21005"/>
                    <a:gd name="connsiteX1" fmla="*/ 10503 w 493618"/>
                    <a:gd name="connsiteY1" fmla="*/ 21005 h 21005"/>
                    <a:gd name="connsiteX2" fmla="*/ 0 w 493618"/>
                    <a:gd name="connsiteY2" fmla="*/ 10503 h 21005"/>
                    <a:gd name="connsiteX3" fmla="*/ 10503 w 493618"/>
                    <a:gd name="connsiteY3" fmla="*/ 0 h 21005"/>
                    <a:gd name="connsiteX4" fmla="*/ 483116 w 493618"/>
                    <a:gd name="connsiteY4" fmla="*/ 0 h 21005"/>
                    <a:gd name="connsiteX5" fmla="*/ 493618 w 493618"/>
                    <a:gd name="connsiteY5" fmla="*/ 10503 h 21005"/>
                    <a:gd name="connsiteX6" fmla="*/ 483116 w 493618"/>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618" h="21005">
                      <a:moveTo>
                        <a:pt x="483116" y="21005"/>
                      </a:moveTo>
                      <a:lnTo>
                        <a:pt x="10503" y="21005"/>
                      </a:lnTo>
                      <a:cubicBezTo>
                        <a:pt x="4705" y="21005"/>
                        <a:pt x="0" y="16300"/>
                        <a:pt x="0" y="10503"/>
                      </a:cubicBezTo>
                      <a:cubicBezTo>
                        <a:pt x="0" y="4705"/>
                        <a:pt x="4705" y="0"/>
                        <a:pt x="10503" y="0"/>
                      </a:cubicBezTo>
                      <a:lnTo>
                        <a:pt x="483116" y="0"/>
                      </a:lnTo>
                      <a:cubicBezTo>
                        <a:pt x="488913" y="0"/>
                        <a:pt x="493618" y="4705"/>
                        <a:pt x="493618" y="10503"/>
                      </a:cubicBezTo>
                      <a:cubicBezTo>
                        <a:pt x="493618" y="16300"/>
                        <a:pt x="488913" y="21005"/>
                        <a:pt x="483116" y="21005"/>
                      </a:cubicBezTo>
                      <a:close/>
                    </a:path>
                  </a:pathLst>
                </a:custGeom>
                <a:solidFill>
                  <a:srgbClr val="E6E6E6"/>
                </a:solidFill>
                <a:ln w="5239"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sp>
              <p:nvSpPr>
                <p:cNvPr id="304" name="شكل حر: شكل 303">
                  <a:extLst>
                    <a:ext uri="{FF2B5EF4-FFF2-40B4-BE49-F238E27FC236}">
                      <a16:creationId xmlns:a16="http://schemas.microsoft.com/office/drawing/2014/main" id="{0C506A4D-C873-4AB9-82D0-457A8A96D071}"/>
                    </a:ext>
                  </a:extLst>
                </p:cNvPr>
                <p:cNvSpPr/>
                <p:nvPr/>
              </p:nvSpPr>
              <p:spPr>
                <a:xfrm>
                  <a:off x="5334105" y="2608525"/>
                  <a:ext cx="309824" cy="21005"/>
                </a:xfrm>
                <a:custGeom>
                  <a:avLst/>
                  <a:gdLst>
                    <a:gd name="connsiteX0" fmla="*/ 299322 w 309824"/>
                    <a:gd name="connsiteY0" fmla="*/ 21005 h 21005"/>
                    <a:gd name="connsiteX1" fmla="*/ 10503 w 309824"/>
                    <a:gd name="connsiteY1" fmla="*/ 21005 h 21005"/>
                    <a:gd name="connsiteX2" fmla="*/ 0 w 309824"/>
                    <a:gd name="connsiteY2" fmla="*/ 10503 h 21005"/>
                    <a:gd name="connsiteX3" fmla="*/ 10503 w 309824"/>
                    <a:gd name="connsiteY3" fmla="*/ 0 h 21005"/>
                    <a:gd name="connsiteX4" fmla="*/ 299322 w 309824"/>
                    <a:gd name="connsiteY4" fmla="*/ 0 h 21005"/>
                    <a:gd name="connsiteX5" fmla="*/ 309824 w 309824"/>
                    <a:gd name="connsiteY5" fmla="*/ 10503 h 21005"/>
                    <a:gd name="connsiteX6" fmla="*/ 299322 w 309824"/>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824" h="21005">
                      <a:moveTo>
                        <a:pt x="299322" y="21005"/>
                      </a:moveTo>
                      <a:lnTo>
                        <a:pt x="10503" y="21005"/>
                      </a:lnTo>
                      <a:cubicBezTo>
                        <a:pt x="4705" y="21005"/>
                        <a:pt x="0" y="16300"/>
                        <a:pt x="0" y="10503"/>
                      </a:cubicBezTo>
                      <a:cubicBezTo>
                        <a:pt x="0" y="4705"/>
                        <a:pt x="4705" y="0"/>
                        <a:pt x="10503" y="0"/>
                      </a:cubicBezTo>
                      <a:lnTo>
                        <a:pt x="299322" y="0"/>
                      </a:lnTo>
                      <a:cubicBezTo>
                        <a:pt x="305119" y="0"/>
                        <a:pt x="309824" y="4705"/>
                        <a:pt x="309824" y="10503"/>
                      </a:cubicBezTo>
                      <a:cubicBezTo>
                        <a:pt x="309824" y="16300"/>
                        <a:pt x="305119" y="21005"/>
                        <a:pt x="299322" y="21005"/>
                      </a:cubicBezTo>
                      <a:close/>
                    </a:path>
                  </a:pathLst>
                </a:custGeom>
                <a:solidFill>
                  <a:srgbClr val="E6E6E6"/>
                </a:solidFill>
                <a:ln w="5239"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sp>
              <p:nvSpPr>
                <p:cNvPr id="305" name="شكل حر: شكل 304">
                  <a:extLst>
                    <a:ext uri="{FF2B5EF4-FFF2-40B4-BE49-F238E27FC236}">
                      <a16:creationId xmlns:a16="http://schemas.microsoft.com/office/drawing/2014/main" id="{9827D848-BD3A-4A5F-8DCD-B8C462B10AE7}"/>
                    </a:ext>
                  </a:extLst>
                </p:cNvPr>
                <p:cNvSpPr/>
                <p:nvPr/>
              </p:nvSpPr>
              <p:spPr>
                <a:xfrm>
                  <a:off x="5334105" y="2684668"/>
                  <a:ext cx="493618" cy="21005"/>
                </a:xfrm>
                <a:custGeom>
                  <a:avLst/>
                  <a:gdLst>
                    <a:gd name="connsiteX0" fmla="*/ 483116 w 493618"/>
                    <a:gd name="connsiteY0" fmla="*/ 21005 h 21005"/>
                    <a:gd name="connsiteX1" fmla="*/ 10503 w 493618"/>
                    <a:gd name="connsiteY1" fmla="*/ 21005 h 21005"/>
                    <a:gd name="connsiteX2" fmla="*/ 0 w 493618"/>
                    <a:gd name="connsiteY2" fmla="*/ 10503 h 21005"/>
                    <a:gd name="connsiteX3" fmla="*/ 10503 w 493618"/>
                    <a:gd name="connsiteY3" fmla="*/ 0 h 21005"/>
                    <a:gd name="connsiteX4" fmla="*/ 483116 w 493618"/>
                    <a:gd name="connsiteY4" fmla="*/ 0 h 21005"/>
                    <a:gd name="connsiteX5" fmla="*/ 493618 w 493618"/>
                    <a:gd name="connsiteY5" fmla="*/ 10503 h 21005"/>
                    <a:gd name="connsiteX6" fmla="*/ 483116 w 493618"/>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618" h="21005">
                      <a:moveTo>
                        <a:pt x="483116" y="21005"/>
                      </a:moveTo>
                      <a:lnTo>
                        <a:pt x="10503" y="21005"/>
                      </a:lnTo>
                      <a:cubicBezTo>
                        <a:pt x="4705" y="21005"/>
                        <a:pt x="0" y="16300"/>
                        <a:pt x="0" y="10503"/>
                      </a:cubicBezTo>
                      <a:cubicBezTo>
                        <a:pt x="0" y="4705"/>
                        <a:pt x="4705" y="0"/>
                        <a:pt x="10503" y="0"/>
                      </a:cubicBezTo>
                      <a:lnTo>
                        <a:pt x="483116" y="0"/>
                      </a:lnTo>
                      <a:cubicBezTo>
                        <a:pt x="488913" y="0"/>
                        <a:pt x="493618" y="4705"/>
                        <a:pt x="493618" y="10503"/>
                      </a:cubicBezTo>
                      <a:cubicBezTo>
                        <a:pt x="493618" y="16300"/>
                        <a:pt x="488913" y="21005"/>
                        <a:pt x="483116" y="21005"/>
                      </a:cubicBezTo>
                      <a:close/>
                    </a:path>
                  </a:pathLst>
                </a:custGeom>
                <a:solidFill>
                  <a:srgbClr val="E6E6E6"/>
                </a:solidFill>
                <a:ln w="5239"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sp>
              <p:nvSpPr>
                <p:cNvPr id="306" name="شكل حر: شكل 305">
                  <a:extLst>
                    <a:ext uri="{FF2B5EF4-FFF2-40B4-BE49-F238E27FC236}">
                      <a16:creationId xmlns:a16="http://schemas.microsoft.com/office/drawing/2014/main" id="{A4F8E100-271F-4C73-990B-205FE933D3FD}"/>
                    </a:ext>
                  </a:extLst>
                </p:cNvPr>
                <p:cNvSpPr/>
                <p:nvPr/>
              </p:nvSpPr>
              <p:spPr>
                <a:xfrm>
                  <a:off x="5334105" y="2760811"/>
                  <a:ext cx="493618" cy="21005"/>
                </a:xfrm>
                <a:custGeom>
                  <a:avLst/>
                  <a:gdLst>
                    <a:gd name="connsiteX0" fmla="*/ 483116 w 493618"/>
                    <a:gd name="connsiteY0" fmla="*/ 21005 h 21005"/>
                    <a:gd name="connsiteX1" fmla="*/ 10503 w 493618"/>
                    <a:gd name="connsiteY1" fmla="*/ 21005 h 21005"/>
                    <a:gd name="connsiteX2" fmla="*/ 0 w 493618"/>
                    <a:gd name="connsiteY2" fmla="*/ 10503 h 21005"/>
                    <a:gd name="connsiteX3" fmla="*/ 10503 w 493618"/>
                    <a:gd name="connsiteY3" fmla="*/ 0 h 21005"/>
                    <a:gd name="connsiteX4" fmla="*/ 483116 w 493618"/>
                    <a:gd name="connsiteY4" fmla="*/ 0 h 21005"/>
                    <a:gd name="connsiteX5" fmla="*/ 493618 w 493618"/>
                    <a:gd name="connsiteY5" fmla="*/ 10503 h 21005"/>
                    <a:gd name="connsiteX6" fmla="*/ 483116 w 493618"/>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618" h="21005">
                      <a:moveTo>
                        <a:pt x="483116" y="21005"/>
                      </a:moveTo>
                      <a:lnTo>
                        <a:pt x="10503" y="21005"/>
                      </a:lnTo>
                      <a:cubicBezTo>
                        <a:pt x="4705" y="21005"/>
                        <a:pt x="0" y="16300"/>
                        <a:pt x="0" y="10503"/>
                      </a:cubicBezTo>
                      <a:cubicBezTo>
                        <a:pt x="0" y="4705"/>
                        <a:pt x="4705" y="0"/>
                        <a:pt x="10503" y="0"/>
                      </a:cubicBezTo>
                      <a:lnTo>
                        <a:pt x="483116" y="0"/>
                      </a:lnTo>
                      <a:cubicBezTo>
                        <a:pt x="488913" y="0"/>
                        <a:pt x="493618" y="4705"/>
                        <a:pt x="493618" y="10503"/>
                      </a:cubicBezTo>
                      <a:cubicBezTo>
                        <a:pt x="493618" y="16300"/>
                        <a:pt x="488913" y="21005"/>
                        <a:pt x="483116" y="21005"/>
                      </a:cubicBezTo>
                      <a:close/>
                    </a:path>
                  </a:pathLst>
                </a:custGeom>
                <a:solidFill>
                  <a:srgbClr val="E6E6E6"/>
                </a:solidFill>
                <a:ln w="5239"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sp>
              <p:nvSpPr>
                <p:cNvPr id="307" name="شكل حر: شكل 306">
                  <a:extLst>
                    <a:ext uri="{FF2B5EF4-FFF2-40B4-BE49-F238E27FC236}">
                      <a16:creationId xmlns:a16="http://schemas.microsoft.com/office/drawing/2014/main" id="{1FDEA59A-8887-49E4-9040-619FFCA228DA}"/>
                    </a:ext>
                  </a:extLst>
                </p:cNvPr>
                <p:cNvSpPr/>
                <p:nvPr/>
              </p:nvSpPr>
              <p:spPr>
                <a:xfrm>
                  <a:off x="5334105" y="2836954"/>
                  <a:ext cx="493618" cy="21005"/>
                </a:xfrm>
                <a:custGeom>
                  <a:avLst/>
                  <a:gdLst>
                    <a:gd name="connsiteX0" fmla="*/ 483116 w 493618"/>
                    <a:gd name="connsiteY0" fmla="*/ 21005 h 21005"/>
                    <a:gd name="connsiteX1" fmla="*/ 10503 w 493618"/>
                    <a:gd name="connsiteY1" fmla="*/ 21005 h 21005"/>
                    <a:gd name="connsiteX2" fmla="*/ 0 w 493618"/>
                    <a:gd name="connsiteY2" fmla="*/ 10503 h 21005"/>
                    <a:gd name="connsiteX3" fmla="*/ 10503 w 493618"/>
                    <a:gd name="connsiteY3" fmla="*/ 0 h 21005"/>
                    <a:gd name="connsiteX4" fmla="*/ 483116 w 493618"/>
                    <a:gd name="connsiteY4" fmla="*/ 0 h 21005"/>
                    <a:gd name="connsiteX5" fmla="*/ 493618 w 493618"/>
                    <a:gd name="connsiteY5" fmla="*/ 10503 h 21005"/>
                    <a:gd name="connsiteX6" fmla="*/ 483116 w 493618"/>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618" h="21005">
                      <a:moveTo>
                        <a:pt x="483116" y="21005"/>
                      </a:moveTo>
                      <a:lnTo>
                        <a:pt x="10503" y="21005"/>
                      </a:lnTo>
                      <a:cubicBezTo>
                        <a:pt x="4705" y="21005"/>
                        <a:pt x="0" y="16300"/>
                        <a:pt x="0" y="10503"/>
                      </a:cubicBezTo>
                      <a:cubicBezTo>
                        <a:pt x="0" y="4705"/>
                        <a:pt x="4705" y="0"/>
                        <a:pt x="10503" y="0"/>
                      </a:cubicBezTo>
                      <a:lnTo>
                        <a:pt x="483116" y="0"/>
                      </a:lnTo>
                      <a:cubicBezTo>
                        <a:pt x="488913" y="0"/>
                        <a:pt x="493618" y="4705"/>
                        <a:pt x="493618" y="10503"/>
                      </a:cubicBezTo>
                      <a:cubicBezTo>
                        <a:pt x="493618" y="16300"/>
                        <a:pt x="488913" y="21005"/>
                        <a:pt x="483116" y="21005"/>
                      </a:cubicBezTo>
                      <a:close/>
                    </a:path>
                  </a:pathLst>
                </a:custGeom>
                <a:solidFill>
                  <a:srgbClr val="E6E6E6"/>
                </a:solidFill>
                <a:ln w="5239"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sp>
              <p:nvSpPr>
                <p:cNvPr id="308" name="شكل حر: شكل 307">
                  <a:extLst>
                    <a:ext uri="{FF2B5EF4-FFF2-40B4-BE49-F238E27FC236}">
                      <a16:creationId xmlns:a16="http://schemas.microsoft.com/office/drawing/2014/main" id="{B26F60FA-7661-4D69-8114-DAE368340228}"/>
                    </a:ext>
                  </a:extLst>
                </p:cNvPr>
                <p:cNvSpPr/>
                <p:nvPr/>
              </p:nvSpPr>
              <p:spPr>
                <a:xfrm>
                  <a:off x="5334105" y="2913098"/>
                  <a:ext cx="493618" cy="21005"/>
                </a:xfrm>
                <a:custGeom>
                  <a:avLst/>
                  <a:gdLst>
                    <a:gd name="connsiteX0" fmla="*/ 483116 w 493618"/>
                    <a:gd name="connsiteY0" fmla="*/ 21005 h 21005"/>
                    <a:gd name="connsiteX1" fmla="*/ 10503 w 493618"/>
                    <a:gd name="connsiteY1" fmla="*/ 21005 h 21005"/>
                    <a:gd name="connsiteX2" fmla="*/ 0 w 493618"/>
                    <a:gd name="connsiteY2" fmla="*/ 10503 h 21005"/>
                    <a:gd name="connsiteX3" fmla="*/ 10503 w 493618"/>
                    <a:gd name="connsiteY3" fmla="*/ 0 h 21005"/>
                    <a:gd name="connsiteX4" fmla="*/ 483116 w 493618"/>
                    <a:gd name="connsiteY4" fmla="*/ 0 h 21005"/>
                    <a:gd name="connsiteX5" fmla="*/ 493618 w 493618"/>
                    <a:gd name="connsiteY5" fmla="*/ 10503 h 21005"/>
                    <a:gd name="connsiteX6" fmla="*/ 483116 w 493618"/>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618" h="21005">
                      <a:moveTo>
                        <a:pt x="483116" y="21005"/>
                      </a:moveTo>
                      <a:lnTo>
                        <a:pt x="10503" y="21005"/>
                      </a:lnTo>
                      <a:cubicBezTo>
                        <a:pt x="4705" y="21005"/>
                        <a:pt x="0" y="16300"/>
                        <a:pt x="0" y="10503"/>
                      </a:cubicBezTo>
                      <a:cubicBezTo>
                        <a:pt x="0" y="4705"/>
                        <a:pt x="4705" y="0"/>
                        <a:pt x="10503" y="0"/>
                      </a:cubicBezTo>
                      <a:lnTo>
                        <a:pt x="483116" y="0"/>
                      </a:lnTo>
                      <a:cubicBezTo>
                        <a:pt x="488913" y="0"/>
                        <a:pt x="493618" y="4705"/>
                        <a:pt x="493618" y="10503"/>
                      </a:cubicBezTo>
                      <a:cubicBezTo>
                        <a:pt x="493618" y="16300"/>
                        <a:pt x="488913" y="21005"/>
                        <a:pt x="483116" y="21005"/>
                      </a:cubicBezTo>
                      <a:close/>
                    </a:path>
                  </a:pathLst>
                </a:custGeom>
                <a:solidFill>
                  <a:srgbClr val="E6E6E6"/>
                </a:solidFill>
                <a:ln w="5239"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sp>
              <p:nvSpPr>
                <p:cNvPr id="309" name="شكل حر: شكل 308">
                  <a:extLst>
                    <a:ext uri="{FF2B5EF4-FFF2-40B4-BE49-F238E27FC236}">
                      <a16:creationId xmlns:a16="http://schemas.microsoft.com/office/drawing/2014/main" id="{6982FC11-6A53-4006-9FDF-4EDD7DBF6A32}"/>
                    </a:ext>
                  </a:extLst>
                </p:cNvPr>
                <p:cNvSpPr/>
                <p:nvPr/>
              </p:nvSpPr>
              <p:spPr>
                <a:xfrm>
                  <a:off x="5334105" y="2989241"/>
                  <a:ext cx="493618" cy="21005"/>
                </a:xfrm>
                <a:custGeom>
                  <a:avLst/>
                  <a:gdLst>
                    <a:gd name="connsiteX0" fmla="*/ 483116 w 493618"/>
                    <a:gd name="connsiteY0" fmla="*/ 21005 h 21005"/>
                    <a:gd name="connsiteX1" fmla="*/ 10503 w 493618"/>
                    <a:gd name="connsiteY1" fmla="*/ 21005 h 21005"/>
                    <a:gd name="connsiteX2" fmla="*/ 0 w 493618"/>
                    <a:gd name="connsiteY2" fmla="*/ 10503 h 21005"/>
                    <a:gd name="connsiteX3" fmla="*/ 10503 w 493618"/>
                    <a:gd name="connsiteY3" fmla="*/ 0 h 21005"/>
                    <a:gd name="connsiteX4" fmla="*/ 483116 w 493618"/>
                    <a:gd name="connsiteY4" fmla="*/ 0 h 21005"/>
                    <a:gd name="connsiteX5" fmla="*/ 493618 w 493618"/>
                    <a:gd name="connsiteY5" fmla="*/ 10503 h 21005"/>
                    <a:gd name="connsiteX6" fmla="*/ 483116 w 493618"/>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618" h="21005">
                      <a:moveTo>
                        <a:pt x="483116" y="21005"/>
                      </a:moveTo>
                      <a:lnTo>
                        <a:pt x="10503" y="21005"/>
                      </a:lnTo>
                      <a:cubicBezTo>
                        <a:pt x="4705" y="21005"/>
                        <a:pt x="0" y="16300"/>
                        <a:pt x="0" y="10503"/>
                      </a:cubicBezTo>
                      <a:cubicBezTo>
                        <a:pt x="0" y="4705"/>
                        <a:pt x="4705" y="0"/>
                        <a:pt x="10503" y="0"/>
                      </a:cubicBezTo>
                      <a:lnTo>
                        <a:pt x="483116" y="0"/>
                      </a:lnTo>
                      <a:cubicBezTo>
                        <a:pt x="488913" y="0"/>
                        <a:pt x="493618" y="4705"/>
                        <a:pt x="493618" y="10503"/>
                      </a:cubicBezTo>
                      <a:cubicBezTo>
                        <a:pt x="493618" y="16300"/>
                        <a:pt x="488913" y="21005"/>
                        <a:pt x="483116" y="21005"/>
                      </a:cubicBezTo>
                      <a:close/>
                    </a:path>
                  </a:pathLst>
                </a:custGeom>
                <a:solidFill>
                  <a:srgbClr val="E6E6E6"/>
                </a:solidFill>
                <a:ln w="5239"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grpSp>
          <p:grpSp>
            <p:nvGrpSpPr>
              <p:cNvPr id="286" name="رسم 2" descr="كتاب مفتوح">
                <a:extLst>
                  <a:ext uri="{FF2B5EF4-FFF2-40B4-BE49-F238E27FC236}">
                    <a16:creationId xmlns:a16="http://schemas.microsoft.com/office/drawing/2014/main" id="{24A214F8-8817-4481-A338-F06CCA609450}"/>
                  </a:ext>
                </a:extLst>
              </p:cNvPr>
              <p:cNvGrpSpPr/>
              <p:nvPr/>
            </p:nvGrpSpPr>
            <p:grpSpPr>
              <a:xfrm>
                <a:off x="6176934" y="2159535"/>
                <a:ext cx="506746" cy="850711"/>
                <a:chOff x="6176934" y="2159535"/>
                <a:chExt cx="506746" cy="850711"/>
              </a:xfrm>
              <a:solidFill>
                <a:srgbClr val="E6E6E6"/>
              </a:solidFill>
            </p:grpSpPr>
            <p:sp>
              <p:nvSpPr>
                <p:cNvPr id="288" name="شكل حر: شكل 287">
                  <a:extLst>
                    <a:ext uri="{FF2B5EF4-FFF2-40B4-BE49-F238E27FC236}">
                      <a16:creationId xmlns:a16="http://schemas.microsoft.com/office/drawing/2014/main" id="{BE92D42A-71C9-4CF2-80A9-9E3231F6565B}"/>
                    </a:ext>
                  </a:extLst>
                </p:cNvPr>
                <p:cNvSpPr/>
                <p:nvPr/>
              </p:nvSpPr>
              <p:spPr>
                <a:xfrm>
                  <a:off x="6187437" y="2159535"/>
                  <a:ext cx="496244" cy="89278"/>
                </a:xfrm>
                <a:custGeom>
                  <a:avLst/>
                  <a:gdLst>
                    <a:gd name="connsiteX0" fmla="*/ 10490 w 496244"/>
                    <a:gd name="connsiteY0" fmla="*/ 89279 h 89278"/>
                    <a:gd name="connsiteX1" fmla="*/ 108 w 496244"/>
                    <a:gd name="connsiteY1" fmla="*/ 80268 h 89278"/>
                    <a:gd name="connsiteX2" fmla="*/ 9009 w 496244"/>
                    <a:gd name="connsiteY2" fmla="*/ 68379 h 89278"/>
                    <a:gd name="connsiteX3" fmla="*/ 484248 w 496244"/>
                    <a:gd name="connsiteY3" fmla="*/ 113 h 89278"/>
                    <a:gd name="connsiteX4" fmla="*/ 496137 w 496244"/>
                    <a:gd name="connsiteY4" fmla="*/ 9013 h 89278"/>
                    <a:gd name="connsiteX5" fmla="*/ 487236 w 496244"/>
                    <a:gd name="connsiteY5" fmla="*/ 20902 h 89278"/>
                    <a:gd name="connsiteX6" fmla="*/ 11997 w 496244"/>
                    <a:gd name="connsiteY6" fmla="*/ 89169 h 89278"/>
                    <a:gd name="connsiteX7" fmla="*/ 10490 w 496244"/>
                    <a:gd name="connsiteY7" fmla="*/ 89279 h 8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4" h="89278">
                      <a:moveTo>
                        <a:pt x="10490" y="89279"/>
                      </a:moveTo>
                      <a:cubicBezTo>
                        <a:pt x="5349" y="89279"/>
                        <a:pt x="859" y="85503"/>
                        <a:pt x="108" y="80268"/>
                      </a:cubicBezTo>
                      <a:cubicBezTo>
                        <a:pt x="-716" y="74528"/>
                        <a:pt x="3269" y="69203"/>
                        <a:pt x="9009" y="68379"/>
                      </a:cubicBezTo>
                      <a:lnTo>
                        <a:pt x="484248" y="113"/>
                      </a:lnTo>
                      <a:cubicBezTo>
                        <a:pt x="490003" y="-733"/>
                        <a:pt x="495312" y="3274"/>
                        <a:pt x="496137" y="9013"/>
                      </a:cubicBezTo>
                      <a:cubicBezTo>
                        <a:pt x="496961" y="14753"/>
                        <a:pt x="492975" y="20078"/>
                        <a:pt x="487236" y="20902"/>
                      </a:cubicBezTo>
                      <a:lnTo>
                        <a:pt x="11997" y="89169"/>
                      </a:lnTo>
                      <a:cubicBezTo>
                        <a:pt x="11487" y="89248"/>
                        <a:pt x="10983" y="89279"/>
                        <a:pt x="10490" y="89279"/>
                      </a:cubicBezTo>
                      <a:close/>
                    </a:path>
                  </a:pathLst>
                </a:custGeom>
                <a:solidFill>
                  <a:srgbClr val="E6E6E6"/>
                </a:solidFill>
                <a:ln w="5239"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sp>
              <p:nvSpPr>
                <p:cNvPr id="289" name="شكل حر: شكل 288">
                  <a:extLst>
                    <a:ext uri="{FF2B5EF4-FFF2-40B4-BE49-F238E27FC236}">
                      <a16:creationId xmlns:a16="http://schemas.microsoft.com/office/drawing/2014/main" id="{D092249E-06F6-46EC-AB4F-92BC08065941}"/>
                    </a:ext>
                  </a:extLst>
                </p:cNvPr>
                <p:cNvSpPr/>
                <p:nvPr/>
              </p:nvSpPr>
              <p:spPr>
                <a:xfrm>
                  <a:off x="6186383" y="2236204"/>
                  <a:ext cx="496247" cy="88752"/>
                </a:xfrm>
                <a:custGeom>
                  <a:avLst/>
                  <a:gdLst>
                    <a:gd name="connsiteX0" fmla="*/ 10494 w 496247"/>
                    <a:gd name="connsiteY0" fmla="*/ 88752 h 88752"/>
                    <a:gd name="connsiteX1" fmla="*/ 107 w 496247"/>
                    <a:gd name="connsiteY1" fmla="*/ 79731 h 88752"/>
                    <a:gd name="connsiteX2" fmla="*/ 9023 w 496247"/>
                    <a:gd name="connsiteY2" fmla="*/ 67853 h 88752"/>
                    <a:gd name="connsiteX3" fmla="*/ 484262 w 496247"/>
                    <a:gd name="connsiteY3" fmla="*/ 111 h 88752"/>
                    <a:gd name="connsiteX4" fmla="*/ 496140 w 496247"/>
                    <a:gd name="connsiteY4" fmla="*/ 9028 h 88752"/>
                    <a:gd name="connsiteX5" fmla="*/ 487224 w 496247"/>
                    <a:gd name="connsiteY5" fmla="*/ 20906 h 88752"/>
                    <a:gd name="connsiteX6" fmla="*/ 11985 w 496247"/>
                    <a:gd name="connsiteY6" fmla="*/ 88647 h 88752"/>
                    <a:gd name="connsiteX7" fmla="*/ 10494 w 496247"/>
                    <a:gd name="connsiteY7" fmla="*/ 88752 h 8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7" h="88752">
                      <a:moveTo>
                        <a:pt x="10494" y="88752"/>
                      </a:moveTo>
                      <a:cubicBezTo>
                        <a:pt x="5347" y="88752"/>
                        <a:pt x="858" y="84972"/>
                        <a:pt x="107" y="79731"/>
                      </a:cubicBezTo>
                      <a:cubicBezTo>
                        <a:pt x="-713" y="73991"/>
                        <a:pt x="3278" y="68672"/>
                        <a:pt x="9023" y="67853"/>
                      </a:cubicBezTo>
                      <a:lnTo>
                        <a:pt x="484262" y="111"/>
                      </a:lnTo>
                      <a:cubicBezTo>
                        <a:pt x="490018" y="-729"/>
                        <a:pt x="495321" y="3283"/>
                        <a:pt x="496140" y="9028"/>
                      </a:cubicBezTo>
                      <a:cubicBezTo>
                        <a:pt x="496960" y="14767"/>
                        <a:pt x="492969" y="20087"/>
                        <a:pt x="487224" y="20906"/>
                      </a:cubicBezTo>
                      <a:lnTo>
                        <a:pt x="11985" y="88647"/>
                      </a:lnTo>
                      <a:cubicBezTo>
                        <a:pt x="11486" y="88721"/>
                        <a:pt x="10982" y="88752"/>
                        <a:pt x="10494" y="88752"/>
                      </a:cubicBezTo>
                      <a:close/>
                    </a:path>
                  </a:pathLst>
                </a:custGeom>
                <a:solidFill>
                  <a:srgbClr val="E6E6E6"/>
                </a:solidFill>
                <a:ln w="5239"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sp>
              <p:nvSpPr>
                <p:cNvPr id="290" name="شكل حر: شكل 289">
                  <a:extLst>
                    <a:ext uri="{FF2B5EF4-FFF2-40B4-BE49-F238E27FC236}">
                      <a16:creationId xmlns:a16="http://schemas.microsoft.com/office/drawing/2014/main" id="{BB8F64D5-7E64-4A06-A479-EE5E8B30830A}"/>
                    </a:ext>
                  </a:extLst>
                </p:cNvPr>
                <p:cNvSpPr/>
                <p:nvPr/>
              </p:nvSpPr>
              <p:spPr>
                <a:xfrm>
                  <a:off x="6185334" y="2312868"/>
                  <a:ext cx="496244" cy="88232"/>
                </a:xfrm>
                <a:custGeom>
                  <a:avLst/>
                  <a:gdLst>
                    <a:gd name="connsiteX0" fmla="*/ 10492 w 496244"/>
                    <a:gd name="connsiteY0" fmla="*/ 88232 h 88232"/>
                    <a:gd name="connsiteX1" fmla="*/ 105 w 496244"/>
                    <a:gd name="connsiteY1" fmla="*/ 79195 h 88232"/>
                    <a:gd name="connsiteX2" fmla="*/ 9032 w 496244"/>
                    <a:gd name="connsiteY2" fmla="*/ 67327 h 88232"/>
                    <a:gd name="connsiteX3" fmla="*/ 484271 w 496244"/>
                    <a:gd name="connsiteY3" fmla="*/ 111 h 88232"/>
                    <a:gd name="connsiteX4" fmla="*/ 496139 w 496244"/>
                    <a:gd name="connsiteY4" fmla="*/ 9038 h 88232"/>
                    <a:gd name="connsiteX5" fmla="*/ 487212 w 496244"/>
                    <a:gd name="connsiteY5" fmla="*/ 20906 h 88232"/>
                    <a:gd name="connsiteX6" fmla="*/ 11973 w 496244"/>
                    <a:gd name="connsiteY6" fmla="*/ 88122 h 88232"/>
                    <a:gd name="connsiteX7" fmla="*/ 10492 w 496244"/>
                    <a:gd name="connsiteY7" fmla="*/ 88232 h 8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4" h="88232">
                      <a:moveTo>
                        <a:pt x="10492" y="88232"/>
                      </a:moveTo>
                      <a:cubicBezTo>
                        <a:pt x="5341" y="88232"/>
                        <a:pt x="846" y="84441"/>
                        <a:pt x="105" y="79195"/>
                      </a:cubicBezTo>
                      <a:cubicBezTo>
                        <a:pt x="-709" y="73450"/>
                        <a:pt x="3293" y="68136"/>
                        <a:pt x="9032" y="67327"/>
                      </a:cubicBezTo>
                      <a:lnTo>
                        <a:pt x="484271" y="111"/>
                      </a:lnTo>
                      <a:cubicBezTo>
                        <a:pt x="490021" y="-729"/>
                        <a:pt x="495330" y="3293"/>
                        <a:pt x="496139" y="9038"/>
                      </a:cubicBezTo>
                      <a:cubicBezTo>
                        <a:pt x="496953" y="14783"/>
                        <a:pt x="492951" y="20097"/>
                        <a:pt x="487212" y="20906"/>
                      </a:cubicBezTo>
                      <a:lnTo>
                        <a:pt x="11973" y="88122"/>
                      </a:lnTo>
                      <a:cubicBezTo>
                        <a:pt x="11474" y="88201"/>
                        <a:pt x="10981" y="88232"/>
                        <a:pt x="10492" y="88232"/>
                      </a:cubicBezTo>
                      <a:close/>
                    </a:path>
                  </a:pathLst>
                </a:custGeom>
                <a:solidFill>
                  <a:srgbClr val="E6E6E6"/>
                </a:solidFill>
                <a:ln w="5239"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sp>
              <p:nvSpPr>
                <p:cNvPr id="291" name="شكل حر: شكل 290">
                  <a:extLst>
                    <a:ext uri="{FF2B5EF4-FFF2-40B4-BE49-F238E27FC236}">
                      <a16:creationId xmlns:a16="http://schemas.microsoft.com/office/drawing/2014/main" id="{C6AE0F6E-4AEC-4833-83E1-05ECD58A9DEA}"/>
                    </a:ext>
                  </a:extLst>
                </p:cNvPr>
                <p:cNvSpPr/>
                <p:nvPr/>
              </p:nvSpPr>
              <p:spPr>
                <a:xfrm>
                  <a:off x="6184286" y="2389537"/>
                  <a:ext cx="496249" cy="87705"/>
                </a:xfrm>
                <a:custGeom>
                  <a:avLst/>
                  <a:gdLst>
                    <a:gd name="connsiteX0" fmla="*/ 10490 w 496249"/>
                    <a:gd name="connsiteY0" fmla="*/ 87706 h 87705"/>
                    <a:gd name="connsiteX1" fmla="*/ 103 w 496249"/>
                    <a:gd name="connsiteY1" fmla="*/ 78658 h 87705"/>
                    <a:gd name="connsiteX2" fmla="*/ 9045 w 496249"/>
                    <a:gd name="connsiteY2" fmla="*/ 66801 h 87705"/>
                    <a:gd name="connsiteX3" fmla="*/ 484284 w 496249"/>
                    <a:gd name="connsiteY3" fmla="*/ 110 h 87705"/>
                    <a:gd name="connsiteX4" fmla="*/ 496147 w 496249"/>
                    <a:gd name="connsiteY4" fmla="*/ 9053 h 87705"/>
                    <a:gd name="connsiteX5" fmla="*/ 487204 w 496249"/>
                    <a:gd name="connsiteY5" fmla="*/ 20910 h 87705"/>
                    <a:gd name="connsiteX6" fmla="*/ 11965 w 496249"/>
                    <a:gd name="connsiteY6" fmla="*/ 87601 h 87705"/>
                    <a:gd name="connsiteX7" fmla="*/ 10490 w 496249"/>
                    <a:gd name="connsiteY7" fmla="*/ 87706 h 8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9" h="87705">
                      <a:moveTo>
                        <a:pt x="10490" y="87706"/>
                      </a:moveTo>
                      <a:cubicBezTo>
                        <a:pt x="5338" y="87706"/>
                        <a:pt x="838" y="83909"/>
                        <a:pt x="103" y="78658"/>
                      </a:cubicBezTo>
                      <a:cubicBezTo>
                        <a:pt x="-701" y="72913"/>
                        <a:pt x="3301" y="67604"/>
                        <a:pt x="9045" y="66801"/>
                      </a:cubicBezTo>
                      <a:lnTo>
                        <a:pt x="484284" y="110"/>
                      </a:lnTo>
                      <a:cubicBezTo>
                        <a:pt x="490034" y="-725"/>
                        <a:pt x="495338" y="3302"/>
                        <a:pt x="496147" y="9053"/>
                      </a:cubicBezTo>
                      <a:cubicBezTo>
                        <a:pt x="496950" y="14797"/>
                        <a:pt x="492949" y="20106"/>
                        <a:pt x="487204" y="20910"/>
                      </a:cubicBezTo>
                      <a:lnTo>
                        <a:pt x="11965" y="87601"/>
                      </a:lnTo>
                      <a:cubicBezTo>
                        <a:pt x="11466" y="87674"/>
                        <a:pt x="10973" y="87706"/>
                        <a:pt x="10490" y="87706"/>
                      </a:cubicBezTo>
                      <a:close/>
                    </a:path>
                  </a:pathLst>
                </a:custGeom>
                <a:solidFill>
                  <a:srgbClr val="E6E6E6"/>
                </a:solidFill>
                <a:ln w="5239"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sp>
              <p:nvSpPr>
                <p:cNvPr id="292" name="شكل حر: شكل 291">
                  <a:extLst>
                    <a:ext uri="{FF2B5EF4-FFF2-40B4-BE49-F238E27FC236}">
                      <a16:creationId xmlns:a16="http://schemas.microsoft.com/office/drawing/2014/main" id="{586B38D5-800B-4AF6-8C50-1FD37D5E762C}"/>
                    </a:ext>
                  </a:extLst>
                </p:cNvPr>
                <p:cNvSpPr/>
                <p:nvPr/>
              </p:nvSpPr>
              <p:spPr>
                <a:xfrm>
                  <a:off x="6183237" y="2466207"/>
                  <a:ext cx="496246" cy="87179"/>
                </a:xfrm>
                <a:custGeom>
                  <a:avLst/>
                  <a:gdLst>
                    <a:gd name="connsiteX0" fmla="*/ 10488 w 496246"/>
                    <a:gd name="connsiteY0" fmla="*/ 87179 h 87179"/>
                    <a:gd name="connsiteX1" fmla="*/ 101 w 496246"/>
                    <a:gd name="connsiteY1" fmla="*/ 78121 h 87179"/>
                    <a:gd name="connsiteX2" fmla="*/ 9055 w 496246"/>
                    <a:gd name="connsiteY2" fmla="*/ 66274 h 87179"/>
                    <a:gd name="connsiteX3" fmla="*/ 484294 w 496246"/>
                    <a:gd name="connsiteY3" fmla="*/ 108 h 87179"/>
                    <a:gd name="connsiteX4" fmla="*/ 496146 w 496246"/>
                    <a:gd name="connsiteY4" fmla="*/ 9061 h 87179"/>
                    <a:gd name="connsiteX5" fmla="*/ 487192 w 496246"/>
                    <a:gd name="connsiteY5" fmla="*/ 20908 h 87179"/>
                    <a:gd name="connsiteX6" fmla="*/ 11953 w 496246"/>
                    <a:gd name="connsiteY6" fmla="*/ 87074 h 87179"/>
                    <a:gd name="connsiteX7" fmla="*/ 10488 w 496246"/>
                    <a:gd name="connsiteY7" fmla="*/ 87179 h 87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6" h="87179">
                      <a:moveTo>
                        <a:pt x="10488" y="87179"/>
                      </a:moveTo>
                      <a:cubicBezTo>
                        <a:pt x="5332" y="87179"/>
                        <a:pt x="831" y="83377"/>
                        <a:pt x="101" y="78121"/>
                      </a:cubicBezTo>
                      <a:cubicBezTo>
                        <a:pt x="-697" y="72376"/>
                        <a:pt x="3310" y="67072"/>
                        <a:pt x="9055" y="66274"/>
                      </a:cubicBezTo>
                      <a:lnTo>
                        <a:pt x="484294" y="108"/>
                      </a:lnTo>
                      <a:cubicBezTo>
                        <a:pt x="490044" y="-722"/>
                        <a:pt x="495342" y="3317"/>
                        <a:pt x="496146" y="9061"/>
                      </a:cubicBezTo>
                      <a:cubicBezTo>
                        <a:pt x="496944" y="14806"/>
                        <a:pt x="492937" y="20110"/>
                        <a:pt x="487192" y="20908"/>
                      </a:cubicBezTo>
                      <a:lnTo>
                        <a:pt x="11953" y="87074"/>
                      </a:lnTo>
                      <a:cubicBezTo>
                        <a:pt x="11454" y="87148"/>
                        <a:pt x="10966" y="87179"/>
                        <a:pt x="10488" y="87179"/>
                      </a:cubicBezTo>
                      <a:close/>
                    </a:path>
                  </a:pathLst>
                </a:custGeom>
                <a:solidFill>
                  <a:srgbClr val="E6E6E6"/>
                </a:solidFill>
                <a:ln w="5239"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sp>
              <p:nvSpPr>
                <p:cNvPr id="293" name="شكل حر: شكل 292">
                  <a:extLst>
                    <a:ext uri="{FF2B5EF4-FFF2-40B4-BE49-F238E27FC236}">
                      <a16:creationId xmlns:a16="http://schemas.microsoft.com/office/drawing/2014/main" id="{623B42F3-54C8-4711-8C6A-3B229A331287}"/>
                    </a:ext>
                  </a:extLst>
                </p:cNvPr>
                <p:cNvSpPr/>
                <p:nvPr/>
              </p:nvSpPr>
              <p:spPr>
                <a:xfrm>
                  <a:off x="6182183" y="2542876"/>
                  <a:ext cx="496249" cy="86653"/>
                </a:xfrm>
                <a:custGeom>
                  <a:avLst/>
                  <a:gdLst>
                    <a:gd name="connsiteX0" fmla="*/ 10492 w 496249"/>
                    <a:gd name="connsiteY0" fmla="*/ 86654 h 86653"/>
                    <a:gd name="connsiteX1" fmla="*/ 100 w 496249"/>
                    <a:gd name="connsiteY1" fmla="*/ 77585 h 86653"/>
                    <a:gd name="connsiteX2" fmla="*/ 9069 w 496249"/>
                    <a:gd name="connsiteY2" fmla="*/ 65749 h 86653"/>
                    <a:gd name="connsiteX3" fmla="*/ 484308 w 496249"/>
                    <a:gd name="connsiteY3" fmla="*/ 108 h 86653"/>
                    <a:gd name="connsiteX4" fmla="*/ 496149 w 496249"/>
                    <a:gd name="connsiteY4" fmla="*/ 9077 h 86653"/>
                    <a:gd name="connsiteX5" fmla="*/ 487180 w 496249"/>
                    <a:gd name="connsiteY5" fmla="*/ 20913 h 86653"/>
                    <a:gd name="connsiteX6" fmla="*/ 11941 w 496249"/>
                    <a:gd name="connsiteY6" fmla="*/ 86554 h 86653"/>
                    <a:gd name="connsiteX7" fmla="*/ 10492 w 496249"/>
                    <a:gd name="connsiteY7" fmla="*/ 86654 h 8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9" h="86653">
                      <a:moveTo>
                        <a:pt x="10492" y="86654"/>
                      </a:moveTo>
                      <a:cubicBezTo>
                        <a:pt x="5330" y="86654"/>
                        <a:pt x="830" y="82847"/>
                        <a:pt x="100" y="77585"/>
                      </a:cubicBezTo>
                      <a:cubicBezTo>
                        <a:pt x="-693" y="71840"/>
                        <a:pt x="3319" y="66536"/>
                        <a:pt x="9069" y="65749"/>
                      </a:cubicBezTo>
                      <a:lnTo>
                        <a:pt x="484308" y="108"/>
                      </a:lnTo>
                      <a:cubicBezTo>
                        <a:pt x="490058" y="-722"/>
                        <a:pt x="495357" y="3327"/>
                        <a:pt x="496149" y="9077"/>
                      </a:cubicBezTo>
                      <a:cubicBezTo>
                        <a:pt x="496942" y="14822"/>
                        <a:pt x="492930" y="20126"/>
                        <a:pt x="487180" y="20913"/>
                      </a:cubicBezTo>
                      <a:lnTo>
                        <a:pt x="11941" y="86554"/>
                      </a:lnTo>
                      <a:cubicBezTo>
                        <a:pt x="11453" y="86622"/>
                        <a:pt x="10970" y="86654"/>
                        <a:pt x="10492" y="86654"/>
                      </a:cubicBezTo>
                      <a:close/>
                    </a:path>
                  </a:pathLst>
                </a:custGeom>
                <a:solidFill>
                  <a:srgbClr val="E6E6E6"/>
                </a:solidFill>
                <a:ln w="5239"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sp>
              <p:nvSpPr>
                <p:cNvPr id="294" name="شكل حر: شكل 293">
                  <a:extLst>
                    <a:ext uri="{FF2B5EF4-FFF2-40B4-BE49-F238E27FC236}">
                      <a16:creationId xmlns:a16="http://schemas.microsoft.com/office/drawing/2014/main" id="{16416F5D-26B8-4EBE-822E-5E6AB5237E9A}"/>
                    </a:ext>
                  </a:extLst>
                </p:cNvPr>
                <p:cNvSpPr/>
                <p:nvPr/>
              </p:nvSpPr>
              <p:spPr>
                <a:xfrm>
                  <a:off x="6181134" y="2619540"/>
                  <a:ext cx="496246" cy="86132"/>
                </a:xfrm>
                <a:custGeom>
                  <a:avLst/>
                  <a:gdLst>
                    <a:gd name="connsiteX0" fmla="*/ 10491 w 496246"/>
                    <a:gd name="connsiteY0" fmla="*/ 86133 h 86132"/>
                    <a:gd name="connsiteX1" fmla="*/ 99 w 496246"/>
                    <a:gd name="connsiteY1" fmla="*/ 77053 h 86132"/>
                    <a:gd name="connsiteX2" fmla="*/ 9078 w 496246"/>
                    <a:gd name="connsiteY2" fmla="*/ 65222 h 86132"/>
                    <a:gd name="connsiteX3" fmla="*/ 484317 w 496246"/>
                    <a:gd name="connsiteY3" fmla="*/ 106 h 86132"/>
                    <a:gd name="connsiteX4" fmla="*/ 496148 w 496246"/>
                    <a:gd name="connsiteY4" fmla="*/ 9086 h 86132"/>
                    <a:gd name="connsiteX5" fmla="*/ 487168 w 496246"/>
                    <a:gd name="connsiteY5" fmla="*/ 20917 h 86132"/>
                    <a:gd name="connsiteX6" fmla="*/ 11930 w 496246"/>
                    <a:gd name="connsiteY6" fmla="*/ 86033 h 86132"/>
                    <a:gd name="connsiteX7" fmla="*/ 10491 w 496246"/>
                    <a:gd name="connsiteY7" fmla="*/ 86133 h 8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6" h="86132">
                      <a:moveTo>
                        <a:pt x="10491" y="86133"/>
                      </a:moveTo>
                      <a:cubicBezTo>
                        <a:pt x="5323" y="86133"/>
                        <a:pt x="818" y="82315"/>
                        <a:pt x="99" y="77053"/>
                      </a:cubicBezTo>
                      <a:cubicBezTo>
                        <a:pt x="-689" y="71308"/>
                        <a:pt x="3333" y="66010"/>
                        <a:pt x="9078" y="65222"/>
                      </a:cubicBezTo>
                      <a:lnTo>
                        <a:pt x="484317" y="106"/>
                      </a:lnTo>
                      <a:cubicBezTo>
                        <a:pt x="490067" y="-718"/>
                        <a:pt x="495360" y="3336"/>
                        <a:pt x="496148" y="9086"/>
                      </a:cubicBezTo>
                      <a:cubicBezTo>
                        <a:pt x="496936" y="14831"/>
                        <a:pt x="492913" y="20130"/>
                        <a:pt x="487168" y="20917"/>
                      </a:cubicBezTo>
                      <a:lnTo>
                        <a:pt x="11930" y="86033"/>
                      </a:lnTo>
                      <a:cubicBezTo>
                        <a:pt x="11441" y="86101"/>
                        <a:pt x="10963" y="86133"/>
                        <a:pt x="10491" y="86133"/>
                      </a:cubicBezTo>
                      <a:close/>
                    </a:path>
                  </a:pathLst>
                </a:custGeom>
                <a:solidFill>
                  <a:srgbClr val="E6E6E6"/>
                </a:solidFill>
                <a:ln w="5239"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sp>
              <p:nvSpPr>
                <p:cNvPr id="295" name="شكل حر: شكل 294">
                  <a:extLst>
                    <a:ext uri="{FF2B5EF4-FFF2-40B4-BE49-F238E27FC236}">
                      <a16:creationId xmlns:a16="http://schemas.microsoft.com/office/drawing/2014/main" id="{28BB3528-AA8C-4DBE-B1DD-180235DE1EAF}"/>
                    </a:ext>
                  </a:extLst>
                </p:cNvPr>
                <p:cNvSpPr/>
                <p:nvPr/>
              </p:nvSpPr>
              <p:spPr>
                <a:xfrm>
                  <a:off x="6180085" y="2696210"/>
                  <a:ext cx="496244" cy="85606"/>
                </a:xfrm>
                <a:custGeom>
                  <a:avLst/>
                  <a:gdLst>
                    <a:gd name="connsiteX0" fmla="*/ 10489 w 496244"/>
                    <a:gd name="connsiteY0" fmla="*/ 85606 h 85606"/>
                    <a:gd name="connsiteX1" fmla="*/ 97 w 496244"/>
                    <a:gd name="connsiteY1" fmla="*/ 76516 h 85606"/>
                    <a:gd name="connsiteX2" fmla="*/ 9087 w 496244"/>
                    <a:gd name="connsiteY2" fmla="*/ 64696 h 85606"/>
                    <a:gd name="connsiteX3" fmla="*/ 484326 w 496244"/>
                    <a:gd name="connsiteY3" fmla="*/ 105 h 85606"/>
                    <a:gd name="connsiteX4" fmla="*/ 496147 w 496244"/>
                    <a:gd name="connsiteY4" fmla="*/ 9095 h 85606"/>
                    <a:gd name="connsiteX5" fmla="*/ 487157 w 496244"/>
                    <a:gd name="connsiteY5" fmla="*/ 20916 h 85606"/>
                    <a:gd name="connsiteX6" fmla="*/ 11918 w 496244"/>
                    <a:gd name="connsiteY6" fmla="*/ 85506 h 85606"/>
                    <a:gd name="connsiteX7" fmla="*/ 10489 w 496244"/>
                    <a:gd name="connsiteY7" fmla="*/ 85606 h 85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4" h="85606">
                      <a:moveTo>
                        <a:pt x="10489" y="85606"/>
                      </a:moveTo>
                      <a:cubicBezTo>
                        <a:pt x="5317" y="85606"/>
                        <a:pt x="811" y="81783"/>
                        <a:pt x="97" y="76516"/>
                      </a:cubicBezTo>
                      <a:cubicBezTo>
                        <a:pt x="-685" y="70771"/>
                        <a:pt x="3343" y="65478"/>
                        <a:pt x="9087" y="64696"/>
                      </a:cubicBezTo>
                      <a:lnTo>
                        <a:pt x="484326" y="105"/>
                      </a:lnTo>
                      <a:cubicBezTo>
                        <a:pt x="490071" y="-714"/>
                        <a:pt x="495365" y="3350"/>
                        <a:pt x="496147" y="9095"/>
                      </a:cubicBezTo>
                      <a:cubicBezTo>
                        <a:pt x="496929" y="14840"/>
                        <a:pt x="492902" y="20133"/>
                        <a:pt x="487157" y="20916"/>
                      </a:cubicBezTo>
                      <a:lnTo>
                        <a:pt x="11918" y="85506"/>
                      </a:lnTo>
                      <a:cubicBezTo>
                        <a:pt x="11435" y="85574"/>
                        <a:pt x="10957" y="85606"/>
                        <a:pt x="10489" y="85606"/>
                      </a:cubicBezTo>
                      <a:close/>
                    </a:path>
                  </a:pathLst>
                </a:custGeom>
                <a:solidFill>
                  <a:srgbClr val="E6E6E6"/>
                </a:solidFill>
                <a:ln w="5239"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sp>
              <p:nvSpPr>
                <p:cNvPr id="296" name="شكل حر: شكل 295">
                  <a:extLst>
                    <a:ext uri="{FF2B5EF4-FFF2-40B4-BE49-F238E27FC236}">
                      <a16:creationId xmlns:a16="http://schemas.microsoft.com/office/drawing/2014/main" id="{5ABBFF9D-7731-463B-8361-2828AAC7CBFB}"/>
                    </a:ext>
                  </a:extLst>
                </p:cNvPr>
                <p:cNvSpPr/>
                <p:nvPr/>
              </p:nvSpPr>
              <p:spPr>
                <a:xfrm>
                  <a:off x="6179031" y="2772879"/>
                  <a:ext cx="496246" cy="85080"/>
                </a:xfrm>
                <a:custGeom>
                  <a:avLst/>
                  <a:gdLst>
                    <a:gd name="connsiteX0" fmla="*/ 10493 w 496246"/>
                    <a:gd name="connsiteY0" fmla="*/ 85081 h 85080"/>
                    <a:gd name="connsiteX1" fmla="*/ 96 w 496246"/>
                    <a:gd name="connsiteY1" fmla="*/ 75980 h 85080"/>
                    <a:gd name="connsiteX2" fmla="*/ 9102 w 496246"/>
                    <a:gd name="connsiteY2" fmla="*/ 64170 h 85080"/>
                    <a:gd name="connsiteX3" fmla="*/ 484341 w 496246"/>
                    <a:gd name="connsiteY3" fmla="*/ 105 h 85080"/>
                    <a:gd name="connsiteX4" fmla="*/ 496151 w 496246"/>
                    <a:gd name="connsiteY4" fmla="*/ 9111 h 85080"/>
                    <a:gd name="connsiteX5" fmla="*/ 487145 w 496246"/>
                    <a:gd name="connsiteY5" fmla="*/ 20921 h 85080"/>
                    <a:gd name="connsiteX6" fmla="*/ 11906 w 496246"/>
                    <a:gd name="connsiteY6" fmla="*/ 84986 h 85080"/>
                    <a:gd name="connsiteX7" fmla="*/ 10493 w 496246"/>
                    <a:gd name="connsiteY7" fmla="*/ 85081 h 8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6" h="85080">
                      <a:moveTo>
                        <a:pt x="10493" y="85081"/>
                      </a:moveTo>
                      <a:cubicBezTo>
                        <a:pt x="5316" y="85081"/>
                        <a:pt x="810" y="81253"/>
                        <a:pt x="96" y="75980"/>
                      </a:cubicBezTo>
                      <a:cubicBezTo>
                        <a:pt x="-681" y="70235"/>
                        <a:pt x="3352" y="64947"/>
                        <a:pt x="9102" y="64170"/>
                      </a:cubicBezTo>
                      <a:lnTo>
                        <a:pt x="484341" y="105"/>
                      </a:lnTo>
                      <a:cubicBezTo>
                        <a:pt x="490086" y="-714"/>
                        <a:pt x="495379" y="3361"/>
                        <a:pt x="496151" y="9111"/>
                      </a:cubicBezTo>
                      <a:cubicBezTo>
                        <a:pt x="496928" y="14856"/>
                        <a:pt x="492895" y="20144"/>
                        <a:pt x="487145" y="20921"/>
                      </a:cubicBezTo>
                      <a:lnTo>
                        <a:pt x="11906" y="84986"/>
                      </a:lnTo>
                      <a:cubicBezTo>
                        <a:pt x="11433" y="85049"/>
                        <a:pt x="10955" y="85081"/>
                        <a:pt x="10493" y="85081"/>
                      </a:cubicBezTo>
                      <a:close/>
                    </a:path>
                  </a:pathLst>
                </a:custGeom>
                <a:solidFill>
                  <a:srgbClr val="E6E6E6"/>
                </a:solidFill>
                <a:ln w="5239"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sp>
              <p:nvSpPr>
                <p:cNvPr id="297" name="شكل حر: شكل 296">
                  <a:extLst>
                    <a:ext uri="{FF2B5EF4-FFF2-40B4-BE49-F238E27FC236}">
                      <a16:creationId xmlns:a16="http://schemas.microsoft.com/office/drawing/2014/main" id="{E4F61792-38CA-4E78-9FFE-5BA8F62EE0A2}"/>
                    </a:ext>
                  </a:extLst>
                </p:cNvPr>
                <p:cNvSpPr/>
                <p:nvPr/>
              </p:nvSpPr>
              <p:spPr>
                <a:xfrm>
                  <a:off x="6177983" y="2849549"/>
                  <a:ext cx="496241" cy="84554"/>
                </a:xfrm>
                <a:custGeom>
                  <a:avLst/>
                  <a:gdLst>
                    <a:gd name="connsiteX0" fmla="*/ 10491 w 496241"/>
                    <a:gd name="connsiteY0" fmla="*/ 84554 h 84554"/>
                    <a:gd name="connsiteX1" fmla="*/ 93 w 496241"/>
                    <a:gd name="connsiteY1" fmla="*/ 75443 h 84554"/>
                    <a:gd name="connsiteX2" fmla="*/ 9110 w 496241"/>
                    <a:gd name="connsiteY2" fmla="*/ 63644 h 84554"/>
                    <a:gd name="connsiteX3" fmla="*/ 484349 w 496241"/>
                    <a:gd name="connsiteY3" fmla="*/ 103 h 84554"/>
                    <a:gd name="connsiteX4" fmla="*/ 496148 w 496241"/>
                    <a:gd name="connsiteY4" fmla="*/ 9120 h 84554"/>
                    <a:gd name="connsiteX5" fmla="*/ 487132 w 496241"/>
                    <a:gd name="connsiteY5" fmla="*/ 20919 h 84554"/>
                    <a:gd name="connsiteX6" fmla="*/ 11893 w 496241"/>
                    <a:gd name="connsiteY6" fmla="*/ 84460 h 84554"/>
                    <a:gd name="connsiteX7" fmla="*/ 10491 w 496241"/>
                    <a:gd name="connsiteY7" fmla="*/ 84554 h 8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1" h="84554">
                      <a:moveTo>
                        <a:pt x="10491" y="84554"/>
                      </a:moveTo>
                      <a:cubicBezTo>
                        <a:pt x="5308" y="84554"/>
                        <a:pt x="797" y="80721"/>
                        <a:pt x="93" y="75443"/>
                      </a:cubicBezTo>
                      <a:cubicBezTo>
                        <a:pt x="-673" y="69693"/>
                        <a:pt x="3360" y="64410"/>
                        <a:pt x="9110" y="63644"/>
                      </a:cubicBezTo>
                      <a:lnTo>
                        <a:pt x="484349" y="103"/>
                      </a:lnTo>
                      <a:cubicBezTo>
                        <a:pt x="490094" y="-710"/>
                        <a:pt x="495382" y="3370"/>
                        <a:pt x="496148" y="9120"/>
                      </a:cubicBezTo>
                      <a:cubicBezTo>
                        <a:pt x="496915" y="14870"/>
                        <a:pt x="492882" y="20153"/>
                        <a:pt x="487132" y="20919"/>
                      </a:cubicBezTo>
                      <a:lnTo>
                        <a:pt x="11893" y="84460"/>
                      </a:lnTo>
                      <a:cubicBezTo>
                        <a:pt x="11420" y="84528"/>
                        <a:pt x="10953" y="84554"/>
                        <a:pt x="10491" y="84554"/>
                      </a:cubicBezTo>
                      <a:close/>
                    </a:path>
                  </a:pathLst>
                </a:custGeom>
                <a:solidFill>
                  <a:srgbClr val="E6E6E6"/>
                </a:solidFill>
                <a:ln w="5239"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sp>
              <p:nvSpPr>
                <p:cNvPr id="298" name="شكل حر: شكل 297">
                  <a:extLst>
                    <a:ext uri="{FF2B5EF4-FFF2-40B4-BE49-F238E27FC236}">
                      <a16:creationId xmlns:a16="http://schemas.microsoft.com/office/drawing/2014/main" id="{3538D014-6F4B-41E2-9F4E-6BFDCF91B0FB}"/>
                    </a:ext>
                  </a:extLst>
                </p:cNvPr>
                <p:cNvSpPr/>
                <p:nvPr/>
              </p:nvSpPr>
              <p:spPr>
                <a:xfrm>
                  <a:off x="6176934" y="2926218"/>
                  <a:ext cx="496249" cy="84027"/>
                </a:xfrm>
                <a:custGeom>
                  <a:avLst/>
                  <a:gdLst>
                    <a:gd name="connsiteX0" fmla="*/ 10489 w 496249"/>
                    <a:gd name="connsiteY0" fmla="*/ 84028 h 84027"/>
                    <a:gd name="connsiteX1" fmla="*/ 92 w 496249"/>
                    <a:gd name="connsiteY1" fmla="*/ 74906 h 84027"/>
                    <a:gd name="connsiteX2" fmla="*/ 9124 w 496249"/>
                    <a:gd name="connsiteY2" fmla="*/ 63117 h 84027"/>
                    <a:gd name="connsiteX3" fmla="*/ 484363 w 496249"/>
                    <a:gd name="connsiteY3" fmla="*/ 102 h 84027"/>
                    <a:gd name="connsiteX4" fmla="*/ 496158 w 496249"/>
                    <a:gd name="connsiteY4" fmla="*/ 9134 h 84027"/>
                    <a:gd name="connsiteX5" fmla="*/ 487125 w 496249"/>
                    <a:gd name="connsiteY5" fmla="*/ 20923 h 84027"/>
                    <a:gd name="connsiteX6" fmla="*/ 11886 w 496249"/>
                    <a:gd name="connsiteY6" fmla="*/ 83938 h 84027"/>
                    <a:gd name="connsiteX7" fmla="*/ 10489 w 496249"/>
                    <a:gd name="connsiteY7" fmla="*/ 84028 h 84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9" h="84027">
                      <a:moveTo>
                        <a:pt x="10489" y="84028"/>
                      </a:moveTo>
                      <a:cubicBezTo>
                        <a:pt x="5301" y="84028"/>
                        <a:pt x="791" y="80189"/>
                        <a:pt x="92" y="74906"/>
                      </a:cubicBezTo>
                      <a:cubicBezTo>
                        <a:pt x="-669" y="69156"/>
                        <a:pt x="3374" y="63878"/>
                        <a:pt x="9124" y="63117"/>
                      </a:cubicBezTo>
                      <a:lnTo>
                        <a:pt x="484363" y="102"/>
                      </a:lnTo>
                      <a:cubicBezTo>
                        <a:pt x="490108" y="-707"/>
                        <a:pt x="495396" y="3384"/>
                        <a:pt x="496158" y="9134"/>
                      </a:cubicBezTo>
                      <a:cubicBezTo>
                        <a:pt x="496919" y="14884"/>
                        <a:pt x="492875" y="20162"/>
                        <a:pt x="487125" y="20923"/>
                      </a:cubicBezTo>
                      <a:lnTo>
                        <a:pt x="11886" y="83938"/>
                      </a:lnTo>
                      <a:cubicBezTo>
                        <a:pt x="11414" y="84001"/>
                        <a:pt x="10946" y="84028"/>
                        <a:pt x="10489" y="84028"/>
                      </a:cubicBezTo>
                      <a:close/>
                    </a:path>
                  </a:pathLst>
                </a:custGeom>
                <a:solidFill>
                  <a:srgbClr val="E6E6E6"/>
                </a:solidFill>
                <a:ln w="5239"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grpSp>
          <p:sp>
            <p:nvSpPr>
              <p:cNvPr id="287" name="شكل حر: شكل 286">
                <a:extLst>
                  <a:ext uri="{FF2B5EF4-FFF2-40B4-BE49-F238E27FC236}">
                    <a16:creationId xmlns:a16="http://schemas.microsoft.com/office/drawing/2014/main" id="{2EEADEEB-64B5-446A-9575-D59B62E335C5}"/>
                  </a:ext>
                </a:extLst>
              </p:cNvPr>
              <p:cNvSpPr/>
              <p:nvPr/>
            </p:nvSpPr>
            <p:spPr>
              <a:xfrm>
                <a:off x="5869733" y="2106898"/>
                <a:ext cx="136532" cy="582889"/>
              </a:xfrm>
              <a:custGeom>
                <a:avLst/>
                <a:gdLst>
                  <a:gd name="connsiteX0" fmla="*/ 136533 w 136532"/>
                  <a:gd name="connsiteY0" fmla="*/ 582890 h 582889"/>
                  <a:gd name="connsiteX1" fmla="*/ 68266 w 136532"/>
                  <a:gd name="connsiteY1" fmla="*/ 535628 h 582889"/>
                  <a:gd name="connsiteX2" fmla="*/ 0 w 136532"/>
                  <a:gd name="connsiteY2" fmla="*/ 582890 h 582889"/>
                  <a:gd name="connsiteX3" fmla="*/ 0 w 136532"/>
                  <a:gd name="connsiteY3" fmla="*/ 0 h 582889"/>
                  <a:gd name="connsiteX4" fmla="*/ 136533 w 136532"/>
                  <a:gd name="connsiteY4" fmla="*/ 0 h 582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32" h="582889">
                    <a:moveTo>
                      <a:pt x="136533" y="582890"/>
                    </a:moveTo>
                    <a:lnTo>
                      <a:pt x="68266" y="535628"/>
                    </a:lnTo>
                    <a:lnTo>
                      <a:pt x="0" y="582890"/>
                    </a:lnTo>
                    <a:lnTo>
                      <a:pt x="0" y="0"/>
                    </a:lnTo>
                    <a:lnTo>
                      <a:pt x="136533" y="0"/>
                    </a:lnTo>
                    <a:close/>
                  </a:path>
                </a:pathLst>
              </a:custGeom>
              <a:solidFill>
                <a:srgbClr val="FF7F8D"/>
              </a:solidFill>
              <a:ln w="5239"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grpSp>
      </p:grpSp>
      <p:sp>
        <p:nvSpPr>
          <p:cNvPr id="330" name="مربع نص 329">
            <a:extLst>
              <a:ext uri="{FF2B5EF4-FFF2-40B4-BE49-F238E27FC236}">
                <a16:creationId xmlns:a16="http://schemas.microsoft.com/office/drawing/2014/main" id="{CA068C30-7340-45B4-B4F1-E24B7FBCBFC7}"/>
              </a:ext>
            </a:extLst>
          </p:cNvPr>
          <p:cNvSpPr txBox="1"/>
          <p:nvPr/>
        </p:nvSpPr>
        <p:spPr>
          <a:xfrm>
            <a:off x="3408680" y="3029170"/>
            <a:ext cx="3242887" cy="2492990"/>
          </a:xfrm>
          <a:prstGeom prst="rect">
            <a:avLst/>
          </a:prstGeom>
          <a:noFill/>
        </p:spPr>
        <p:txBody>
          <a:bodyPr wrap="square">
            <a:spAutoFit/>
          </a:bodyPr>
          <a:lstStyle/>
          <a:p>
            <a:pPr marL="0" marR="0" lvl="0" indent="0" algn="r" defTabSz="914400" rtl="1" eaLnBrk="1" fontAlgn="auto" latinLnBrk="0" hangingPunct="1">
              <a:lnSpc>
                <a:spcPct val="130000"/>
              </a:lnSpc>
              <a:spcBef>
                <a:spcPts val="0"/>
              </a:spcBef>
              <a:spcAft>
                <a:spcPts val="0"/>
              </a:spcAft>
              <a:buClrTx/>
              <a:buSzTx/>
              <a:buFontTx/>
              <a:buNone/>
              <a:tabLst/>
              <a:defRPr/>
            </a:pPr>
            <a:r>
              <a:rPr kumimoji="0" lang="ar-SA" sz="2000" b="0" i="0" u="none" strike="noStrike" kern="1200" cap="none" spc="0" normalizeH="0" baseline="0" noProof="0" dirty="0">
                <a:ln>
                  <a:noFill/>
                </a:ln>
                <a:solidFill>
                  <a:srgbClr val="742C62"/>
                </a:solidFill>
                <a:effectLst/>
                <a:uLnTx/>
                <a:uFillTx/>
                <a:latin typeface="Harmattan"/>
                <a:ea typeface="+mn-ea"/>
                <a:cs typeface="Harmattan"/>
              </a:rPr>
              <a:t>يؤدّي اعتناء الفرد بصحته عن طريق النوم الجيد ليلاً، واتباع نظام غذائيّ صحيّ، وممارسة التمارين الرياضيّة بشكل يوميّ، إلى قدرته على تقسيم وقته بشكلٍ أفضل، وتحقيق أقصى فائدة من استغلال الوقت</a:t>
            </a:r>
          </a:p>
        </p:txBody>
      </p:sp>
      <p:sp>
        <p:nvSpPr>
          <p:cNvPr id="331" name="مربع نص 330">
            <a:extLst>
              <a:ext uri="{FF2B5EF4-FFF2-40B4-BE49-F238E27FC236}">
                <a16:creationId xmlns:a16="http://schemas.microsoft.com/office/drawing/2014/main" id="{A668A7AD-D360-464C-95CD-05A1817379CF}"/>
              </a:ext>
            </a:extLst>
          </p:cNvPr>
          <p:cNvSpPr txBox="1"/>
          <p:nvPr/>
        </p:nvSpPr>
        <p:spPr>
          <a:xfrm>
            <a:off x="3379807" y="2250284"/>
            <a:ext cx="2140857" cy="732508"/>
          </a:xfrm>
          <a:prstGeom prst="rect">
            <a:avLst/>
          </a:prstGeom>
          <a:noFill/>
        </p:spPr>
        <p:txBody>
          <a:bodyPr wrap="square">
            <a:spAutoFit/>
          </a:bodyPr>
          <a:lstStyle/>
          <a:p>
            <a:pPr marL="0" marR="0" lvl="0" indent="0" algn="ctr" defTabSz="914400" rtl="1" eaLnBrk="1" fontAlgn="auto" latinLnBrk="0" hangingPunct="1">
              <a:lnSpc>
                <a:spcPct val="130000"/>
              </a:lnSpc>
              <a:spcBef>
                <a:spcPts val="0"/>
              </a:spcBef>
              <a:spcAft>
                <a:spcPts val="0"/>
              </a:spcAft>
              <a:buClrTx/>
              <a:buSzTx/>
              <a:buFontTx/>
              <a:buNone/>
              <a:tabLst/>
              <a:defRPr/>
            </a:pPr>
            <a:r>
              <a:rPr kumimoji="0" lang="ar-SA" sz="3200" b="0" i="0" u="none" strike="noStrike" kern="1200" cap="none" spc="0" normalizeH="0" baseline="0" noProof="0" dirty="0">
                <a:ln>
                  <a:noFill/>
                </a:ln>
                <a:solidFill>
                  <a:srgbClr val="742C62"/>
                </a:solidFill>
                <a:effectLst/>
                <a:uLnTx/>
                <a:uFillTx/>
                <a:latin typeface="Harmattan"/>
                <a:ea typeface="+mn-ea"/>
                <a:cs typeface="Harmattan"/>
              </a:rPr>
              <a:t>الاعتناء بالصحة</a:t>
            </a:r>
          </a:p>
        </p:txBody>
      </p:sp>
      <p:grpSp>
        <p:nvGrpSpPr>
          <p:cNvPr id="31" name="رسم 429" descr="الرنين من ساعة الإنذار">
            <a:extLst>
              <a:ext uri="{FF2B5EF4-FFF2-40B4-BE49-F238E27FC236}">
                <a16:creationId xmlns:a16="http://schemas.microsoft.com/office/drawing/2014/main" id="{F1C1D686-7AB5-4FD3-AA9C-28229F3CD1C1}"/>
              </a:ext>
            </a:extLst>
          </p:cNvPr>
          <p:cNvGrpSpPr/>
          <p:nvPr/>
        </p:nvGrpSpPr>
        <p:grpSpPr>
          <a:xfrm rot="21009951">
            <a:off x="-501019" y="4253365"/>
            <a:ext cx="396706" cy="462075"/>
            <a:chOff x="3015611" y="2451235"/>
            <a:chExt cx="396706" cy="462075"/>
          </a:xfrm>
          <a:solidFill>
            <a:srgbClr val="521E46"/>
          </a:solidFill>
        </p:grpSpPr>
        <p:sp>
          <p:nvSpPr>
            <p:cNvPr id="34" name="شكل حر: شكل 33">
              <a:extLst>
                <a:ext uri="{FF2B5EF4-FFF2-40B4-BE49-F238E27FC236}">
                  <a16:creationId xmlns:a16="http://schemas.microsoft.com/office/drawing/2014/main" id="{7CA9103E-87D8-4391-8642-DF175D20FFA9}"/>
                </a:ext>
              </a:extLst>
            </p:cNvPr>
            <p:cNvSpPr/>
            <p:nvPr/>
          </p:nvSpPr>
          <p:spPr>
            <a:xfrm>
              <a:off x="3056208" y="2451235"/>
              <a:ext cx="317697" cy="462075"/>
            </a:xfrm>
            <a:custGeom>
              <a:avLst/>
              <a:gdLst>
                <a:gd name="connsiteX0" fmla="*/ 254645 w 317697"/>
                <a:gd name="connsiteY0" fmla="*/ 159459 h 462075"/>
                <a:gd name="connsiteX1" fmla="*/ 260677 w 317697"/>
                <a:gd name="connsiteY1" fmla="*/ 143243 h 462075"/>
                <a:gd name="connsiteX2" fmla="*/ 260391 w 317697"/>
                <a:gd name="connsiteY2" fmla="*/ 141626 h 462075"/>
                <a:gd name="connsiteX3" fmla="*/ 302567 w 317697"/>
                <a:gd name="connsiteY3" fmla="*/ 163792 h 462075"/>
                <a:gd name="connsiteX4" fmla="*/ 306068 w 317697"/>
                <a:gd name="connsiteY4" fmla="*/ 162872 h 462075"/>
                <a:gd name="connsiteX5" fmla="*/ 281041 w 317697"/>
                <a:gd name="connsiteY5" fmla="*/ 86537 h 462075"/>
                <a:gd name="connsiteX6" fmla="*/ 285007 w 317697"/>
                <a:gd name="connsiteY6" fmla="*/ 72108 h 462075"/>
                <a:gd name="connsiteX7" fmla="*/ 272458 w 317697"/>
                <a:gd name="connsiteY7" fmla="*/ 62170 h 462075"/>
                <a:gd name="connsiteX8" fmla="*/ 270244 w 317697"/>
                <a:gd name="connsiteY8" fmla="*/ 62757 h 462075"/>
                <a:gd name="connsiteX9" fmla="*/ 265159 w 317697"/>
                <a:gd name="connsiteY9" fmla="*/ 73220 h 462075"/>
                <a:gd name="connsiteX10" fmla="*/ 257793 w 317697"/>
                <a:gd name="connsiteY10" fmla="*/ 72627 h 462075"/>
                <a:gd name="connsiteX11" fmla="*/ 220132 w 317697"/>
                <a:gd name="connsiteY11" fmla="*/ 9858 h 462075"/>
                <a:gd name="connsiteX12" fmla="*/ 165923 w 317697"/>
                <a:gd name="connsiteY12" fmla="*/ 369 h 462075"/>
                <a:gd name="connsiteX13" fmla="*/ 116697 w 317697"/>
                <a:gd name="connsiteY13" fmla="*/ 5113 h 462075"/>
                <a:gd name="connsiteX14" fmla="*/ 74174 w 317697"/>
                <a:gd name="connsiteY14" fmla="*/ 65779 h 462075"/>
                <a:gd name="connsiteX15" fmla="*/ 65298 w 317697"/>
                <a:gd name="connsiteY15" fmla="*/ 66207 h 462075"/>
                <a:gd name="connsiteX16" fmla="*/ 61217 w 317697"/>
                <a:gd name="connsiteY16" fmla="*/ 55781 h 462075"/>
                <a:gd name="connsiteX17" fmla="*/ 59253 w 317697"/>
                <a:gd name="connsiteY17" fmla="*/ 54656 h 462075"/>
                <a:gd name="connsiteX18" fmla="*/ 45625 w 317697"/>
                <a:gd name="connsiteY18" fmla="*/ 63660 h 462075"/>
                <a:gd name="connsiteX19" fmla="*/ 48436 w 317697"/>
                <a:gd name="connsiteY19" fmla="*/ 78278 h 462075"/>
                <a:gd name="connsiteX20" fmla="*/ 18323 w 317697"/>
                <a:gd name="connsiteY20" fmla="*/ 152965 h 462075"/>
                <a:gd name="connsiteX21" fmla="*/ 21215 w 317697"/>
                <a:gd name="connsiteY21" fmla="*/ 154141 h 462075"/>
                <a:gd name="connsiteX22" fmla="*/ 60139 w 317697"/>
                <a:gd name="connsiteY22" fmla="*/ 137269 h 462075"/>
                <a:gd name="connsiteX23" fmla="*/ 63404 w 317697"/>
                <a:gd name="connsiteY23" fmla="*/ 149457 h 462075"/>
                <a:gd name="connsiteX24" fmla="*/ 66144 w 317697"/>
                <a:gd name="connsiteY24" fmla="*/ 157275 h 462075"/>
                <a:gd name="connsiteX25" fmla="*/ 49440 w 317697"/>
                <a:gd name="connsiteY25" fmla="*/ 402048 h 462075"/>
                <a:gd name="connsiteX26" fmla="*/ 49487 w 317697"/>
                <a:gd name="connsiteY26" fmla="*/ 402001 h 462075"/>
                <a:gd name="connsiteX27" fmla="*/ 44324 w 317697"/>
                <a:gd name="connsiteY27" fmla="*/ 411056 h 462075"/>
                <a:gd name="connsiteX28" fmla="*/ 27324 w 317697"/>
                <a:gd name="connsiteY28" fmla="*/ 440582 h 462075"/>
                <a:gd name="connsiteX29" fmla="*/ 37174 w 317697"/>
                <a:gd name="connsiteY29" fmla="*/ 453966 h 462075"/>
                <a:gd name="connsiteX30" fmla="*/ 54511 w 317697"/>
                <a:gd name="connsiteY30" fmla="*/ 441970 h 462075"/>
                <a:gd name="connsiteX31" fmla="*/ 69207 w 317697"/>
                <a:gd name="connsiteY31" fmla="*/ 418011 h 462075"/>
                <a:gd name="connsiteX32" fmla="*/ 239060 w 317697"/>
                <a:gd name="connsiteY32" fmla="*/ 424026 h 462075"/>
                <a:gd name="connsiteX33" fmla="*/ 249934 w 317697"/>
                <a:gd name="connsiteY33" fmla="*/ 445367 h 462075"/>
                <a:gd name="connsiteX34" fmla="*/ 266089 w 317697"/>
                <a:gd name="connsiteY34" fmla="*/ 461606 h 462075"/>
                <a:gd name="connsiteX35" fmla="*/ 279268 w 317697"/>
                <a:gd name="connsiteY35" fmla="*/ 451756 h 462075"/>
                <a:gd name="connsiteX36" fmla="*/ 270871 w 317697"/>
                <a:gd name="connsiteY36" fmla="*/ 429761 h 462075"/>
                <a:gd name="connsiteX37" fmla="*/ 264923 w 317697"/>
                <a:gd name="connsiteY37" fmla="*/ 420080 h 462075"/>
                <a:gd name="connsiteX38" fmla="*/ 259869 w 317697"/>
                <a:gd name="connsiteY38" fmla="*/ 409529 h 462075"/>
                <a:gd name="connsiteX39" fmla="*/ 254645 w 317697"/>
                <a:gd name="connsiteY39" fmla="*/ 159459 h 462075"/>
                <a:gd name="connsiteX40" fmla="*/ 257166 w 317697"/>
                <a:gd name="connsiteY40" fmla="*/ 141201 h 462075"/>
                <a:gd name="connsiteX41" fmla="*/ 252320 w 317697"/>
                <a:gd name="connsiteY41" fmla="*/ 152335 h 462075"/>
                <a:gd name="connsiteX42" fmla="*/ 250672 w 317697"/>
                <a:gd name="connsiteY42" fmla="*/ 156557 h 462075"/>
                <a:gd name="connsiteX43" fmla="*/ 240654 w 317697"/>
                <a:gd name="connsiteY43" fmla="*/ 150010 h 462075"/>
                <a:gd name="connsiteX44" fmla="*/ 246723 w 317697"/>
                <a:gd name="connsiteY44" fmla="*/ 134708 h 462075"/>
                <a:gd name="connsiteX45" fmla="*/ 258399 w 317697"/>
                <a:gd name="connsiteY45" fmla="*/ 140534 h 462075"/>
                <a:gd name="connsiteX46" fmla="*/ 257166 w 317697"/>
                <a:gd name="connsiteY46" fmla="*/ 141201 h 462075"/>
                <a:gd name="connsiteX47" fmla="*/ 160113 w 317697"/>
                <a:gd name="connsiteY47" fmla="*/ 85944 h 462075"/>
                <a:gd name="connsiteX48" fmla="*/ 169434 w 317697"/>
                <a:gd name="connsiteY48" fmla="*/ 85647 h 462075"/>
                <a:gd name="connsiteX49" fmla="*/ 179243 w 317697"/>
                <a:gd name="connsiteY49" fmla="*/ 89913 h 462075"/>
                <a:gd name="connsiteX50" fmla="*/ 179334 w 317697"/>
                <a:gd name="connsiteY50" fmla="*/ 90122 h 462075"/>
                <a:gd name="connsiteX51" fmla="*/ 179297 w 317697"/>
                <a:gd name="connsiteY51" fmla="*/ 90311 h 462075"/>
                <a:gd name="connsiteX52" fmla="*/ 177478 w 317697"/>
                <a:gd name="connsiteY52" fmla="*/ 92084 h 462075"/>
                <a:gd name="connsiteX53" fmla="*/ 158395 w 317697"/>
                <a:gd name="connsiteY53" fmla="*/ 93876 h 462075"/>
                <a:gd name="connsiteX54" fmla="*/ 150610 w 317697"/>
                <a:gd name="connsiteY54" fmla="*/ 90429 h 462075"/>
                <a:gd name="connsiteX55" fmla="*/ 160113 w 317697"/>
                <a:gd name="connsiteY55" fmla="*/ 85944 h 462075"/>
                <a:gd name="connsiteX56" fmla="*/ 167085 w 317697"/>
                <a:gd name="connsiteY56" fmla="*/ 127689 h 462075"/>
                <a:gd name="connsiteX57" fmla="*/ 166378 w 317697"/>
                <a:gd name="connsiteY57" fmla="*/ 114108 h 462075"/>
                <a:gd name="connsiteX58" fmla="*/ 166330 w 317697"/>
                <a:gd name="connsiteY58" fmla="*/ 105296 h 462075"/>
                <a:gd name="connsiteX59" fmla="*/ 166101 w 317697"/>
                <a:gd name="connsiteY59" fmla="*/ 100023 h 462075"/>
                <a:gd name="connsiteX60" fmla="*/ 183931 w 317697"/>
                <a:gd name="connsiteY60" fmla="*/ 87669 h 462075"/>
                <a:gd name="connsiteX61" fmla="*/ 180376 w 317697"/>
                <a:gd name="connsiteY61" fmla="*/ 83959 h 462075"/>
                <a:gd name="connsiteX62" fmla="*/ 169805 w 317697"/>
                <a:gd name="connsiteY62" fmla="*/ 80438 h 462075"/>
                <a:gd name="connsiteX63" fmla="*/ 157104 w 317697"/>
                <a:gd name="connsiteY63" fmla="*/ 81088 h 462075"/>
                <a:gd name="connsiteX64" fmla="*/ 147531 w 317697"/>
                <a:gd name="connsiteY64" fmla="*/ 84481 h 462075"/>
                <a:gd name="connsiteX65" fmla="*/ 146085 w 317697"/>
                <a:gd name="connsiteY65" fmla="*/ 92997 h 462075"/>
                <a:gd name="connsiteX66" fmla="*/ 161134 w 317697"/>
                <a:gd name="connsiteY66" fmla="*/ 99622 h 462075"/>
                <a:gd name="connsiteX67" fmla="*/ 161084 w 317697"/>
                <a:gd name="connsiteY67" fmla="*/ 106011 h 462075"/>
                <a:gd name="connsiteX68" fmla="*/ 160794 w 317697"/>
                <a:gd name="connsiteY68" fmla="*/ 115200 h 462075"/>
                <a:gd name="connsiteX69" fmla="*/ 161229 w 317697"/>
                <a:gd name="connsiteY69" fmla="*/ 127490 h 462075"/>
                <a:gd name="connsiteX70" fmla="*/ 89109 w 317697"/>
                <a:gd name="connsiteY70" fmla="*/ 143503 h 462075"/>
                <a:gd name="connsiteX71" fmla="*/ 83869 w 317697"/>
                <a:gd name="connsiteY71" fmla="*/ 127244 h 462075"/>
                <a:gd name="connsiteX72" fmla="*/ 128862 w 317697"/>
                <a:gd name="connsiteY72" fmla="*/ 106395 h 462075"/>
                <a:gd name="connsiteX73" fmla="*/ 126783 w 317697"/>
                <a:gd name="connsiteY73" fmla="*/ 90432 h 462075"/>
                <a:gd name="connsiteX74" fmla="*/ 111053 w 317697"/>
                <a:gd name="connsiteY74" fmla="*/ 78096 h 462075"/>
                <a:gd name="connsiteX75" fmla="*/ 80782 w 317697"/>
                <a:gd name="connsiteY75" fmla="*/ 70281 h 462075"/>
                <a:gd name="connsiteX76" fmla="*/ 97779 w 317697"/>
                <a:gd name="connsiteY76" fmla="*/ 44270 h 462075"/>
                <a:gd name="connsiteX77" fmla="*/ 115380 w 317697"/>
                <a:gd name="connsiteY77" fmla="*/ 14269 h 462075"/>
                <a:gd name="connsiteX78" fmla="*/ 165768 w 317697"/>
                <a:gd name="connsiteY78" fmla="*/ 7186 h 462075"/>
                <a:gd name="connsiteX79" fmla="*/ 194330 w 317697"/>
                <a:gd name="connsiteY79" fmla="*/ 9039 h 462075"/>
                <a:gd name="connsiteX80" fmla="*/ 249244 w 317697"/>
                <a:gd name="connsiteY80" fmla="*/ 76094 h 462075"/>
                <a:gd name="connsiteX81" fmla="*/ 224870 w 317697"/>
                <a:gd name="connsiteY81" fmla="*/ 79383 h 462075"/>
                <a:gd name="connsiteX82" fmla="*/ 197797 w 317697"/>
                <a:gd name="connsiteY82" fmla="*/ 102756 h 462075"/>
                <a:gd name="connsiteX83" fmla="*/ 242352 w 317697"/>
                <a:gd name="connsiteY83" fmla="*/ 132888 h 462075"/>
                <a:gd name="connsiteX84" fmla="*/ 236472 w 317697"/>
                <a:gd name="connsiteY84" fmla="*/ 147590 h 462075"/>
                <a:gd name="connsiteX85" fmla="*/ 167085 w 317697"/>
                <a:gd name="connsiteY85" fmla="*/ 127689 h 462075"/>
                <a:gd name="connsiteX86" fmla="*/ 308872 w 317697"/>
                <a:gd name="connsiteY86" fmla="*/ 135476 h 462075"/>
                <a:gd name="connsiteX87" fmla="*/ 302715 w 317697"/>
                <a:gd name="connsiteY87" fmla="*/ 158283 h 462075"/>
                <a:gd name="connsiteX88" fmla="*/ 248357 w 317697"/>
                <a:gd name="connsiteY88" fmla="*/ 129481 h 462075"/>
                <a:gd name="connsiteX89" fmla="*/ 245126 w 317697"/>
                <a:gd name="connsiteY89" fmla="*/ 128046 h 462075"/>
                <a:gd name="connsiteX90" fmla="*/ 217531 w 317697"/>
                <a:gd name="connsiteY90" fmla="*/ 116882 h 462075"/>
                <a:gd name="connsiteX91" fmla="*/ 207418 w 317697"/>
                <a:gd name="connsiteY91" fmla="*/ 95834 h 462075"/>
                <a:gd name="connsiteX92" fmla="*/ 239856 w 317697"/>
                <a:gd name="connsiteY92" fmla="*/ 81866 h 462075"/>
                <a:gd name="connsiteX93" fmla="*/ 294217 w 317697"/>
                <a:gd name="connsiteY93" fmla="*/ 101762 h 462075"/>
                <a:gd name="connsiteX94" fmla="*/ 308872 w 317697"/>
                <a:gd name="connsiteY94" fmla="*/ 135476 h 462075"/>
                <a:gd name="connsiteX95" fmla="*/ 269223 w 317697"/>
                <a:gd name="connsiteY95" fmla="*/ 78894 h 462075"/>
                <a:gd name="connsiteX96" fmla="*/ 270052 w 317697"/>
                <a:gd name="connsiteY96" fmla="*/ 72637 h 462075"/>
                <a:gd name="connsiteX97" fmla="*/ 272782 w 317697"/>
                <a:gd name="connsiteY97" fmla="*/ 66922 h 462075"/>
                <a:gd name="connsiteX98" fmla="*/ 280741 w 317697"/>
                <a:gd name="connsiteY98" fmla="*/ 73799 h 462075"/>
                <a:gd name="connsiteX99" fmla="*/ 277712 w 317697"/>
                <a:gd name="connsiteY99" fmla="*/ 84879 h 462075"/>
                <a:gd name="connsiteX100" fmla="*/ 268583 w 317697"/>
                <a:gd name="connsiteY100" fmla="*/ 81405 h 462075"/>
                <a:gd name="connsiteX101" fmla="*/ 266723 w 317697"/>
                <a:gd name="connsiteY101" fmla="*/ 80630 h 462075"/>
                <a:gd name="connsiteX102" fmla="*/ 266719 w 317697"/>
                <a:gd name="connsiteY102" fmla="*/ 80303 h 462075"/>
                <a:gd name="connsiteX103" fmla="*/ 269223 w 317697"/>
                <a:gd name="connsiteY103" fmla="*/ 78894 h 462075"/>
                <a:gd name="connsiteX104" fmla="*/ 49720 w 317697"/>
                <a:gd name="connsiteY104" fmla="*/ 65803 h 462075"/>
                <a:gd name="connsiteX105" fmla="*/ 58107 w 317697"/>
                <a:gd name="connsiteY105" fmla="*/ 59390 h 462075"/>
                <a:gd name="connsiteX106" fmla="*/ 60432 w 317697"/>
                <a:gd name="connsiteY106" fmla="*/ 65095 h 462075"/>
                <a:gd name="connsiteX107" fmla="*/ 62707 w 317697"/>
                <a:gd name="connsiteY107" fmla="*/ 73172 h 462075"/>
                <a:gd name="connsiteX108" fmla="*/ 61264 w 317697"/>
                <a:gd name="connsiteY108" fmla="*/ 74156 h 462075"/>
                <a:gd name="connsiteX109" fmla="*/ 51950 w 317697"/>
                <a:gd name="connsiteY109" fmla="*/ 76859 h 462075"/>
                <a:gd name="connsiteX110" fmla="*/ 49720 w 317697"/>
                <a:gd name="connsiteY110" fmla="*/ 65803 h 462075"/>
                <a:gd name="connsiteX111" fmla="*/ 21727 w 317697"/>
                <a:gd name="connsiteY111" fmla="*/ 108612 h 462075"/>
                <a:gd name="connsiteX112" fmla="*/ 34316 w 317697"/>
                <a:gd name="connsiteY112" fmla="*/ 92670 h 462075"/>
                <a:gd name="connsiteX113" fmla="*/ 103498 w 317697"/>
                <a:gd name="connsiteY113" fmla="*/ 80896 h 462075"/>
                <a:gd name="connsiteX114" fmla="*/ 124198 w 317697"/>
                <a:gd name="connsiteY114" fmla="*/ 102948 h 462075"/>
                <a:gd name="connsiteX115" fmla="*/ 81564 w 317697"/>
                <a:gd name="connsiteY115" fmla="*/ 122297 h 462075"/>
                <a:gd name="connsiteX116" fmla="*/ 78231 w 317697"/>
                <a:gd name="connsiteY116" fmla="*/ 123483 h 462075"/>
                <a:gd name="connsiteX117" fmla="*/ 21892 w 317697"/>
                <a:gd name="connsiteY117" fmla="*/ 148453 h 462075"/>
                <a:gd name="connsiteX118" fmla="*/ 21727 w 317697"/>
                <a:gd name="connsiteY118" fmla="*/ 108612 h 462075"/>
                <a:gd name="connsiteX119" fmla="*/ 67714 w 317697"/>
                <a:gd name="connsiteY119" fmla="*/ 147850 h 462075"/>
                <a:gd name="connsiteX120" fmla="*/ 63755 w 317697"/>
                <a:gd name="connsiteY120" fmla="*/ 135604 h 462075"/>
                <a:gd name="connsiteX121" fmla="*/ 79407 w 317697"/>
                <a:gd name="connsiteY121" fmla="*/ 128868 h 462075"/>
                <a:gd name="connsiteX122" fmla="*/ 84748 w 317697"/>
                <a:gd name="connsiteY122" fmla="*/ 145734 h 462075"/>
                <a:gd name="connsiteX123" fmla="*/ 70336 w 317697"/>
                <a:gd name="connsiteY123" fmla="*/ 154367 h 462075"/>
                <a:gd name="connsiteX124" fmla="*/ 67714 w 317697"/>
                <a:gd name="connsiteY124" fmla="*/ 147850 h 462075"/>
                <a:gd name="connsiteX125" fmla="*/ 54437 w 317697"/>
                <a:gd name="connsiteY125" fmla="*/ 432562 h 462075"/>
                <a:gd name="connsiteX126" fmla="*/ 40146 w 317697"/>
                <a:gd name="connsiteY126" fmla="*/ 448123 h 462075"/>
                <a:gd name="connsiteX127" fmla="*/ 33659 w 317697"/>
                <a:gd name="connsiteY127" fmla="*/ 447672 h 462075"/>
                <a:gd name="connsiteX128" fmla="*/ 32867 w 317697"/>
                <a:gd name="connsiteY128" fmla="*/ 439466 h 462075"/>
                <a:gd name="connsiteX129" fmla="*/ 43445 w 317697"/>
                <a:gd name="connsiteY129" fmla="*/ 421650 h 462075"/>
                <a:gd name="connsiteX130" fmla="*/ 55772 w 317697"/>
                <a:gd name="connsiteY130" fmla="*/ 401890 h 462075"/>
                <a:gd name="connsiteX131" fmla="*/ 61942 w 317697"/>
                <a:gd name="connsiteY131" fmla="*/ 395461 h 462075"/>
                <a:gd name="connsiteX132" fmla="*/ 65328 w 317697"/>
                <a:gd name="connsiteY132" fmla="*/ 394591 h 462075"/>
                <a:gd name="connsiteX133" fmla="*/ 69059 w 317697"/>
                <a:gd name="connsiteY133" fmla="*/ 396987 h 462075"/>
                <a:gd name="connsiteX134" fmla="*/ 65244 w 317697"/>
                <a:gd name="connsiteY134" fmla="*/ 414517 h 462075"/>
                <a:gd name="connsiteX135" fmla="*/ 64964 w 317697"/>
                <a:gd name="connsiteY135" fmla="*/ 415015 h 462075"/>
                <a:gd name="connsiteX136" fmla="*/ 54437 w 317697"/>
                <a:gd name="connsiteY136" fmla="*/ 432562 h 462075"/>
                <a:gd name="connsiteX137" fmla="*/ 273115 w 317697"/>
                <a:gd name="connsiteY137" fmla="*/ 445478 h 462075"/>
                <a:gd name="connsiteX138" fmla="*/ 268003 w 317697"/>
                <a:gd name="connsiteY138" fmla="*/ 456720 h 462075"/>
                <a:gd name="connsiteX139" fmla="*/ 254224 w 317697"/>
                <a:gd name="connsiteY139" fmla="*/ 442364 h 462075"/>
                <a:gd name="connsiteX140" fmla="*/ 247913 w 317697"/>
                <a:gd name="connsiteY140" fmla="*/ 429829 h 462075"/>
                <a:gd name="connsiteX141" fmla="*/ 241874 w 317697"/>
                <a:gd name="connsiteY141" fmla="*/ 417802 h 462075"/>
                <a:gd name="connsiteX142" fmla="*/ 243926 w 317697"/>
                <a:gd name="connsiteY142" fmla="*/ 401027 h 462075"/>
                <a:gd name="connsiteX143" fmla="*/ 247522 w 317697"/>
                <a:gd name="connsiteY143" fmla="*/ 401546 h 462075"/>
                <a:gd name="connsiteX144" fmla="*/ 253621 w 317697"/>
                <a:gd name="connsiteY144" fmla="*/ 408967 h 462075"/>
                <a:gd name="connsiteX145" fmla="*/ 263168 w 317697"/>
                <a:gd name="connsiteY145" fmla="*/ 427443 h 462075"/>
                <a:gd name="connsiteX146" fmla="*/ 273115 w 317697"/>
                <a:gd name="connsiteY146" fmla="*/ 445478 h 462075"/>
                <a:gd name="connsiteX147" fmla="*/ 309950 w 317697"/>
                <a:gd name="connsiteY147" fmla="*/ 291857 h 462075"/>
                <a:gd name="connsiteX148" fmla="*/ 255704 w 317697"/>
                <a:gd name="connsiteY148" fmla="*/ 402635 h 462075"/>
                <a:gd name="connsiteX149" fmla="*/ 249116 w 317697"/>
                <a:gd name="connsiteY149" fmla="*/ 397546 h 462075"/>
                <a:gd name="connsiteX150" fmla="*/ 244058 w 317697"/>
                <a:gd name="connsiteY150" fmla="*/ 396286 h 462075"/>
                <a:gd name="connsiteX151" fmla="*/ 238107 w 317697"/>
                <a:gd name="connsiteY151" fmla="*/ 398318 h 462075"/>
                <a:gd name="connsiteX152" fmla="*/ 235893 w 317697"/>
                <a:gd name="connsiteY152" fmla="*/ 416653 h 462075"/>
                <a:gd name="connsiteX153" fmla="*/ 72860 w 317697"/>
                <a:gd name="connsiteY153" fmla="*/ 410864 h 462075"/>
                <a:gd name="connsiteX154" fmla="*/ 72051 w 317697"/>
                <a:gd name="connsiteY154" fmla="*/ 392627 h 462075"/>
                <a:gd name="connsiteX155" fmla="*/ 66629 w 317697"/>
                <a:gd name="connsiteY155" fmla="*/ 390119 h 462075"/>
                <a:gd name="connsiteX156" fmla="*/ 60823 w 317697"/>
                <a:gd name="connsiteY156" fmla="*/ 390999 h 462075"/>
                <a:gd name="connsiteX157" fmla="*/ 54110 w 317697"/>
                <a:gd name="connsiteY157" fmla="*/ 395494 h 462075"/>
                <a:gd name="connsiteX158" fmla="*/ 164181 w 317697"/>
                <a:gd name="connsiteY158" fmla="*/ 135517 h 462075"/>
                <a:gd name="connsiteX159" fmla="*/ 309950 w 317697"/>
                <a:gd name="connsiteY159" fmla="*/ 291857 h 4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317697" h="462075">
                  <a:moveTo>
                    <a:pt x="254645" y="159459"/>
                  </a:moveTo>
                  <a:cubicBezTo>
                    <a:pt x="256431" y="154003"/>
                    <a:pt x="258989" y="148713"/>
                    <a:pt x="260677" y="143243"/>
                  </a:cubicBezTo>
                  <a:cubicBezTo>
                    <a:pt x="260836" y="142667"/>
                    <a:pt x="260698" y="142094"/>
                    <a:pt x="260391" y="141626"/>
                  </a:cubicBezTo>
                  <a:cubicBezTo>
                    <a:pt x="274308" y="149302"/>
                    <a:pt x="287959" y="157477"/>
                    <a:pt x="302567" y="163792"/>
                  </a:cubicBezTo>
                  <a:cubicBezTo>
                    <a:pt x="303807" y="164325"/>
                    <a:pt x="305344" y="164207"/>
                    <a:pt x="306068" y="162872"/>
                  </a:cubicBezTo>
                  <a:cubicBezTo>
                    <a:pt x="322998" y="133148"/>
                    <a:pt x="310560" y="101711"/>
                    <a:pt x="281041" y="86537"/>
                  </a:cubicBezTo>
                  <a:cubicBezTo>
                    <a:pt x="284532" y="83019"/>
                    <a:pt x="286203" y="76815"/>
                    <a:pt x="285007" y="72108"/>
                  </a:cubicBezTo>
                  <a:cubicBezTo>
                    <a:pt x="283521" y="66261"/>
                    <a:pt x="277968" y="63299"/>
                    <a:pt x="272458" y="62170"/>
                  </a:cubicBezTo>
                  <a:cubicBezTo>
                    <a:pt x="271730" y="62022"/>
                    <a:pt x="270746" y="62106"/>
                    <a:pt x="270244" y="62757"/>
                  </a:cubicBezTo>
                  <a:cubicBezTo>
                    <a:pt x="267814" y="65860"/>
                    <a:pt x="266032" y="69355"/>
                    <a:pt x="265159" y="73220"/>
                  </a:cubicBezTo>
                  <a:cubicBezTo>
                    <a:pt x="262497" y="73449"/>
                    <a:pt x="259929" y="73297"/>
                    <a:pt x="257793" y="72627"/>
                  </a:cubicBezTo>
                  <a:cubicBezTo>
                    <a:pt x="233878" y="59970"/>
                    <a:pt x="245689" y="24914"/>
                    <a:pt x="220132" y="9858"/>
                  </a:cubicBezTo>
                  <a:cubicBezTo>
                    <a:pt x="203755" y="729"/>
                    <a:pt x="184146" y="1265"/>
                    <a:pt x="165923" y="369"/>
                  </a:cubicBezTo>
                  <a:cubicBezTo>
                    <a:pt x="149539" y="-177"/>
                    <a:pt x="132188" y="-979"/>
                    <a:pt x="116697" y="5113"/>
                  </a:cubicBezTo>
                  <a:cubicBezTo>
                    <a:pt x="88650" y="16550"/>
                    <a:pt x="96125" y="55966"/>
                    <a:pt x="74174" y="65779"/>
                  </a:cubicBezTo>
                  <a:cubicBezTo>
                    <a:pt x="71637" y="66713"/>
                    <a:pt x="68513" y="66763"/>
                    <a:pt x="65298" y="66207"/>
                  </a:cubicBezTo>
                  <a:cubicBezTo>
                    <a:pt x="64739" y="62473"/>
                    <a:pt x="63320" y="58901"/>
                    <a:pt x="61217" y="55781"/>
                  </a:cubicBezTo>
                  <a:cubicBezTo>
                    <a:pt x="60809" y="55175"/>
                    <a:pt x="60051" y="54548"/>
                    <a:pt x="59253" y="54656"/>
                  </a:cubicBezTo>
                  <a:cubicBezTo>
                    <a:pt x="53527" y="55421"/>
                    <a:pt x="47644" y="57742"/>
                    <a:pt x="45625" y="63660"/>
                  </a:cubicBezTo>
                  <a:cubicBezTo>
                    <a:pt x="44058" y="68253"/>
                    <a:pt x="45282" y="74456"/>
                    <a:pt x="48436" y="78278"/>
                  </a:cubicBezTo>
                  <a:cubicBezTo>
                    <a:pt x="18195" y="91258"/>
                    <a:pt x="3180" y="122711"/>
                    <a:pt x="18323" y="152965"/>
                  </a:cubicBezTo>
                  <a:cubicBezTo>
                    <a:pt x="18765" y="153926"/>
                    <a:pt x="20227" y="154485"/>
                    <a:pt x="21215" y="154141"/>
                  </a:cubicBezTo>
                  <a:cubicBezTo>
                    <a:pt x="34589" y="149474"/>
                    <a:pt x="47303" y="143227"/>
                    <a:pt x="60139" y="137269"/>
                  </a:cubicBezTo>
                  <a:cubicBezTo>
                    <a:pt x="60526" y="141400"/>
                    <a:pt x="62147" y="145528"/>
                    <a:pt x="63404" y="149457"/>
                  </a:cubicBezTo>
                  <a:cubicBezTo>
                    <a:pt x="64206" y="151964"/>
                    <a:pt x="64978" y="154768"/>
                    <a:pt x="66144" y="157275"/>
                  </a:cubicBezTo>
                  <a:cubicBezTo>
                    <a:pt x="-14650" y="214079"/>
                    <a:pt x="-22865" y="334842"/>
                    <a:pt x="49440" y="402048"/>
                  </a:cubicBezTo>
                  <a:lnTo>
                    <a:pt x="49487" y="402001"/>
                  </a:lnTo>
                  <a:cubicBezTo>
                    <a:pt x="47654" y="404953"/>
                    <a:pt x="46009" y="408013"/>
                    <a:pt x="44324" y="411056"/>
                  </a:cubicBezTo>
                  <a:cubicBezTo>
                    <a:pt x="38798" y="420845"/>
                    <a:pt x="29130" y="428986"/>
                    <a:pt x="27324" y="440582"/>
                  </a:cubicBezTo>
                  <a:cubicBezTo>
                    <a:pt x="26320" y="447254"/>
                    <a:pt x="29595" y="454273"/>
                    <a:pt x="37174" y="453966"/>
                  </a:cubicBezTo>
                  <a:cubicBezTo>
                    <a:pt x="44918" y="453650"/>
                    <a:pt x="50269" y="447823"/>
                    <a:pt x="54511" y="441970"/>
                  </a:cubicBezTo>
                  <a:cubicBezTo>
                    <a:pt x="59863" y="434277"/>
                    <a:pt x="64203" y="425930"/>
                    <a:pt x="69207" y="418011"/>
                  </a:cubicBezTo>
                  <a:cubicBezTo>
                    <a:pt x="118446" y="452410"/>
                    <a:pt x="187429" y="454876"/>
                    <a:pt x="239060" y="424026"/>
                  </a:cubicBezTo>
                  <a:cubicBezTo>
                    <a:pt x="242794" y="431079"/>
                    <a:pt x="246208" y="438311"/>
                    <a:pt x="249934" y="445367"/>
                  </a:cubicBezTo>
                  <a:cubicBezTo>
                    <a:pt x="253621" y="452056"/>
                    <a:pt x="258275" y="459436"/>
                    <a:pt x="266089" y="461606"/>
                  </a:cubicBezTo>
                  <a:cubicBezTo>
                    <a:pt x="273287" y="463604"/>
                    <a:pt x="278824" y="459028"/>
                    <a:pt x="279268" y="451756"/>
                  </a:cubicBezTo>
                  <a:cubicBezTo>
                    <a:pt x="279750" y="443881"/>
                    <a:pt x="274931" y="436127"/>
                    <a:pt x="270871" y="429761"/>
                  </a:cubicBezTo>
                  <a:cubicBezTo>
                    <a:pt x="268836" y="426570"/>
                    <a:pt x="266581" y="423490"/>
                    <a:pt x="264923" y="420080"/>
                  </a:cubicBezTo>
                  <a:cubicBezTo>
                    <a:pt x="263218" y="416565"/>
                    <a:pt x="261668" y="412990"/>
                    <a:pt x="259869" y="409529"/>
                  </a:cubicBezTo>
                  <a:cubicBezTo>
                    <a:pt x="339102" y="345827"/>
                    <a:pt x="336490" y="219757"/>
                    <a:pt x="254645" y="159459"/>
                  </a:cubicBezTo>
                  <a:close/>
                  <a:moveTo>
                    <a:pt x="257166" y="141201"/>
                  </a:moveTo>
                  <a:cubicBezTo>
                    <a:pt x="254730" y="144248"/>
                    <a:pt x="253719" y="148740"/>
                    <a:pt x="252320" y="152335"/>
                  </a:cubicBezTo>
                  <a:cubicBezTo>
                    <a:pt x="251774" y="153744"/>
                    <a:pt x="251225" y="155152"/>
                    <a:pt x="250672" y="156557"/>
                  </a:cubicBezTo>
                  <a:cubicBezTo>
                    <a:pt x="247411" y="154242"/>
                    <a:pt x="244068" y="152062"/>
                    <a:pt x="240654" y="150010"/>
                  </a:cubicBezTo>
                  <a:cubicBezTo>
                    <a:pt x="242568" y="144854"/>
                    <a:pt x="244550" y="139786"/>
                    <a:pt x="246723" y="134708"/>
                  </a:cubicBezTo>
                  <a:cubicBezTo>
                    <a:pt x="250689" y="136463"/>
                    <a:pt x="254568" y="138455"/>
                    <a:pt x="258399" y="140534"/>
                  </a:cubicBezTo>
                  <a:cubicBezTo>
                    <a:pt x="257951" y="140564"/>
                    <a:pt x="257516" y="140763"/>
                    <a:pt x="257166" y="141201"/>
                  </a:cubicBezTo>
                  <a:close/>
                  <a:moveTo>
                    <a:pt x="160113" y="85944"/>
                  </a:moveTo>
                  <a:cubicBezTo>
                    <a:pt x="163210" y="85664"/>
                    <a:pt x="166324" y="85607"/>
                    <a:pt x="169434" y="85647"/>
                  </a:cubicBezTo>
                  <a:cubicBezTo>
                    <a:pt x="172827" y="86193"/>
                    <a:pt x="177198" y="86800"/>
                    <a:pt x="179243" y="89913"/>
                  </a:cubicBezTo>
                  <a:cubicBezTo>
                    <a:pt x="179257" y="89934"/>
                    <a:pt x="179324" y="90028"/>
                    <a:pt x="179334" y="90122"/>
                  </a:cubicBezTo>
                  <a:cubicBezTo>
                    <a:pt x="179345" y="90207"/>
                    <a:pt x="179304" y="90294"/>
                    <a:pt x="179297" y="90311"/>
                  </a:cubicBezTo>
                  <a:cubicBezTo>
                    <a:pt x="179014" y="90992"/>
                    <a:pt x="178259" y="91598"/>
                    <a:pt x="177478" y="92084"/>
                  </a:cubicBezTo>
                  <a:cubicBezTo>
                    <a:pt x="171604" y="95733"/>
                    <a:pt x="164777" y="95150"/>
                    <a:pt x="158395" y="93876"/>
                  </a:cubicBezTo>
                  <a:cubicBezTo>
                    <a:pt x="156120" y="93381"/>
                    <a:pt x="151975" y="92633"/>
                    <a:pt x="150610" y="90429"/>
                  </a:cubicBezTo>
                  <a:cubicBezTo>
                    <a:pt x="148488" y="87194"/>
                    <a:pt x="158166" y="86058"/>
                    <a:pt x="160113" y="85944"/>
                  </a:cubicBezTo>
                  <a:close/>
                  <a:moveTo>
                    <a:pt x="167085" y="127689"/>
                  </a:moveTo>
                  <a:cubicBezTo>
                    <a:pt x="166866" y="123170"/>
                    <a:pt x="166388" y="118671"/>
                    <a:pt x="166378" y="114108"/>
                  </a:cubicBezTo>
                  <a:cubicBezTo>
                    <a:pt x="166371" y="111170"/>
                    <a:pt x="166378" y="108235"/>
                    <a:pt x="166330" y="105296"/>
                  </a:cubicBezTo>
                  <a:cubicBezTo>
                    <a:pt x="166303" y="103652"/>
                    <a:pt x="166475" y="101725"/>
                    <a:pt x="166101" y="100023"/>
                  </a:cubicBezTo>
                  <a:cubicBezTo>
                    <a:pt x="172130" y="100410"/>
                    <a:pt x="187860" y="96744"/>
                    <a:pt x="183931" y="87669"/>
                  </a:cubicBezTo>
                  <a:cubicBezTo>
                    <a:pt x="183179" y="86082"/>
                    <a:pt x="181889" y="84876"/>
                    <a:pt x="180376" y="83959"/>
                  </a:cubicBezTo>
                  <a:cubicBezTo>
                    <a:pt x="181107" y="79430"/>
                    <a:pt x="172581" y="80630"/>
                    <a:pt x="169805" y="80438"/>
                  </a:cubicBezTo>
                  <a:cubicBezTo>
                    <a:pt x="165562" y="80377"/>
                    <a:pt x="161310" y="80492"/>
                    <a:pt x="157104" y="81088"/>
                  </a:cubicBezTo>
                  <a:cubicBezTo>
                    <a:pt x="153812" y="81553"/>
                    <a:pt x="150135" y="82261"/>
                    <a:pt x="147531" y="84481"/>
                  </a:cubicBezTo>
                  <a:cubicBezTo>
                    <a:pt x="145020" y="86621"/>
                    <a:pt x="144302" y="90136"/>
                    <a:pt x="146085" y="92997"/>
                  </a:cubicBezTo>
                  <a:cubicBezTo>
                    <a:pt x="149347" y="97775"/>
                    <a:pt x="155834" y="98732"/>
                    <a:pt x="161134" y="99622"/>
                  </a:cubicBezTo>
                  <a:cubicBezTo>
                    <a:pt x="160693" y="101637"/>
                    <a:pt x="161124" y="104144"/>
                    <a:pt x="161084" y="106011"/>
                  </a:cubicBezTo>
                  <a:cubicBezTo>
                    <a:pt x="161016" y="109074"/>
                    <a:pt x="160882" y="112137"/>
                    <a:pt x="160794" y="115200"/>
                  </a:cubicBezTo>
                  <a:cubicBezTo>
                    <a:pt x="160693" y="118728"/>
                    <a:pt x="160036" y="123739"/>
                    <a:pt x="161229" y="127490"/>
                  </a:cubicBezTo>
                  <a:cubicBezTo>
                    <a:pt x="135888" y="127099"/>
                    <a:pt x="111316" y="132635"/>
                    <a:pt x="89109" y="143503"/>
                  </a:cubicBezTo>
                  <a:cubicBezTo>
                    <a:pt x="87299" y="138105"/>
                    <a:pt x="85604" y="132669"/>
                    <a:pt x="83869" y="127244"/>
                  </a:cubicBezTo>
                  <a:cubicBezTo>
                    <a:pt x="96519" y="122459"/>
                    <a:pt x="122065" y="118617"/>
                    <a:pt x="128862" y="106395"/>
                  </a:cubicBezTo>
                  <a:cubicBezTo>
                    <a:pt x="131642" y="100976"/>
                    <a:pt x="130345" y="95127"/>
                    <a:pt x="126783" y="90432"/>
                  </a:cubicBezTo>
                  <a:cubicBezTo>
                    <a:pt x="122736" y="85101"/>
                    <a:pt x="116896" y="81216"/>
                    <a:pt x="111053" y="78096"/>
                  </a:cubicBezTo>
                  <a:cubicBezTo>
                    <a:pt x="101732" y="72832"/>
                    <a:pt x="91538" y="69648"/>
                    <a:pt x="80782" y="70281"/>
                  </a:cubicBezTo>
                  <a:cubicBezTo>
                    <a:pt x="89816" y="64580"/>
                    <a:pt x="94322" y="53951"/>
                    <a:pt x="97779" y="44270"/>
                  </a:cubicBezTo>
                  <a:cubicBezTo>
                    <a:pt x="101408" y="33160"/>
                    <a:pt x="104819" y="21046"/>
                    <a:pt x="115380" y="14269"/>
                  </a:cubicBezTo>
                  <a:cubicBezTo>
                    <a:pt x="130328" y="4989"/>
                    <a:pt x="148926" y="7014"/>
                    <a:pt x="165768" y="7186"/>
                  </a:cubicBezTo>
                  <a:cubicBezTo>
                    <a:pt x="175277" y="7634"/>
                    <a:pt x="184881" y="7816"/>
                    <a:pt x="194330" y="9039"/>
                  </a:cubicBezTo>
                  <a:cubicBezTo>
                    <a:pt x="244422" y="15634"/>
                    <a:pt x="223330" y="53200"/>
                    <a:pt x="249244" y="76094"/>
                  </a:cubicBezTo>
                  <a:cubicBezTo>
                    <a:pt x="240877" y="75137"/>
                    <a:pt x="232715" y="76509"/>
                    <a:pt x="224870" y="79383"/>
                  </a:cubicBezTo>
                  <a:cubicBezTo>
                    <a:pt x="214535" y="83295"/>
                    <a:pt x="198994" y="90291"/>
                    <a:pt x="197797" y="102756"/>
                  </a:cubicBezTo>
                  <a:cubicBezTo>
                    <a:pt x="196669" y="119476"/>
                    <a:pt x="229932" y="127318"/>
                    <a:pt x="242352" y="132888"/>
                  </a:cubicBezTo>
                  <a:cubicBezTo>
                    <a:pt x="240415" y="137801"/>
                    <a:pt x="238467" y="142701"/>
                    <a:pt x="236472" y="147590"/>
                  </a:cubicBezTo>
                  <a:cubicBezTo>
                    <a:pt x="215421" y="135806"/>
                    <a:pt x="191813" y="128956"/>
                    <a:pt x="167085" y="127689"/>
                  </a:cubicBezTo>
                  <a:close/>
                  <a:moveTo>
                    <a:pt x="308872" y="135476"/>
                  </a:moveTo>
                  <a:cubicBezTo>
                    <a:pt x="308747" y="143493"/>
                    <a:pt x="306344" y="151196"/>
                    <a:pt x="302715" y="158283"/>
                  </a:cubicBezTo>
                  <a:cubicBezTo>
                    <a:pt x="284020" y="149848"/>
                    <a:pt x="266817" y="138391"/>
                    <a:pt x="248357" y="129481"/>
                  </a:cubicBezTo>
                  <a:cubicBezTo>
                    <a:pt x="248223" y="127992"/>
                    <a:pt x="246420" y="127338"/>
                    <a:pt x="245126" y="128046"/>
                  </a:cubicBezTo>
                  <a:cubicBezTo>
                    <a:pt x="236007" y="124160"/>
                    <a:pt x="226451" y="121252"/>
                    <a:pt x="217531" y="116882"/>
                  </a:cubicBezTo>
                  <a:cubicBezTo>
                    <a:pt x="208483" y="112878"/>
                    <a:pt x="197626" y="105846"/>
                    <a:pt x="207418" y="95834"/>
                  </a:cubicBezTo>
                  <a:cubicBezTo>
                    <a:pt x="214899" y="88562"/>
                    <a:pt x="229497" y="82746"/>
                    <a:pt x="239856" y="81866"/>
                  </a:cubicBezTo>
                  <a:cubicBezTo>
                    <a:pt x="259936" y="80502"/>
                    <a:pt x="277469" y="92262"/>
                    <a:pt x="294217" y="101762"/>
                  </a:cubicBezTo>
                  <a:cubicBezTo>
                    <a:pt x="303221" y="110725"/>
                    <a:pt x="309074" y="122563"/>
                    <a:pt x="308872" y="135476"/>
                  </a:cubicBezTo>
                  <a:close/>
                  <a:moveTo>
                    <a:pt x="269223" y="78894"/>
                  </a:moveTo>
                  <a:cubicBezTo>
                    <a:pt x="269927" y="76970"/>
                    <a:pt x="269445" y="74685"/>
                    <a:pt x="270052" y="72637"/>
                  </a:cubicBezTo>
                  <a:cubicBezTo>
                    <a:pt x="270648" y="70618"/>
                    <a:pt x="271585" y="68667"/>
                    <a:pt x="272782" y="66922"/>
                  </a:cubicBezTo>
                  <a:cubicBezTo>
                    <a:pt x="276401" y="67892"/>
                    <a:pt x="279990" y="69793"/>
                    <a:pt x="280741" y="73799"/>
                  </a:cubicBezTo>
                  <a:cubicBezTo>
                    <a:pt x="281506" y="77894"/>
                    <a:pt x="279191" y="81287"/>
                    <a:pt x="277712" y="84879"/>
                  </a:cubicBezTo>
                  <a:cubicBezTo>
                    <a:pt x="274716" y="83474"/>
                    <a:pt x="271680" y="82311"/>
                    <a:pt x="268583" y="81405"/>
                  </a:cubicBezTo>
                  <a:cubicBezTo>
                    <a:pt x="267966" y="81139"/>
                    <a:pt x="267346" y="80883"/>
                    <a:pt x="266723" y="80630"/>
                  </a:cubicBezTo>
                  <a:cubicBezTo>
                    <a:pt x="266231" y="80431"/>
                    <a:pt x="266430" y="80215"/>
                    <a:pt x="266719" y="80303"/>
                  </a:cubicBezTo>
                  <a:cubicBezTo>
                    <a:pt x="267700" y="80599"/>
                    <a:pt x="268866" y="79872"/>
                    <a:pt x="269223" y="78894"/>
                  </a:cubicBezTo>
                  <a:close/>
                  <a:moveTo>
                    <a:pt x="49720" y="65803"/>
                  </a:moveTo>
                  <a:cubicBezTo>
                    <a:pt x="50710" y="61877"/>
                    <a:pt x="54414" y="60094"/>
                    <a:pt x="58107" y="59390"/>
                  </a:cubicBezTo>
                  <a:cubicBezTo>
                    <a:pt x="59145" y="61173"/>
                    <a:pt x="59947" y="63067"/>
                    <a:pt x="60432" y="65095"/>
                  </a:cubicBezTo>
                  <a:cubicBezTo>
                    <a:pt x="61254" y="67511"/>
                    <a:pt x="59286" y="72802"/>
                    <a:pt x="62707" y="73172"/>
                  </a:cubicBezTo>
                  <a:cubicBezTo>
                    <a:pt x="63165" y="73223"/>
                    <a:pt x="62407" y="73914"/>
                    <a:pt x="61264" y="74156"/>
                  </a:cubicBezTo>
                  <a:cubicBezTo>
                    <a:pt x="58117" y="74834"/>
                    <a:pt x="55000" y="75730"/>
                    <a:pt x="51950" y="76859"/>
                  </a:cubicBezTo>
                  <a:cubicBezTo>
                    <a:pt x="50751" y="73226"/>
                    <a:pt x="48715" y="69782"/>
                    <a:pt x="49720" y="65803"/>
                  </a:cubicBezTo>
                  <a:close/>
                  <a:moveTo>
                    <a:pt x="21727" y="108612"/>
                  </a:moveTo>
                  <a:cubicBezTo>
                    <a:pt x="24793" y="102456"/>
                    <a:pt x="29157" y="97125"/>
                    <a:pt x="34316" y="92670"/>
                  </a:cubicBezTo>
                  <a:cubicBezTo>
                    <a:pt x="56078" y="82072"/>
                    <a:pt x="79475" y="69065"/>
                    <a:pt x="103498" y="80896"/>
                  </a:cubicBezTo>
                  <a:cubicBezTo>
                    <a:pt x="110888" y="84252"/>
                    <a:pt x="127625" y="92983"/>
                    <a:pt x="124198" y="102948"/>
                  </a:cubicBezTo>
                  <a:cubicBezTo>
                    <a:pt x="120013" y="113094"/>
                    <a:pt x="91855" y="118331"/>
                    <a:pt x="81564" y="122297"/>
                  </a:cubicBezTo>
                  <a:cubicBezTo>
                    <a:pt x="80374" y="121377"/>
                    <a:pt x="78598" y="122068"/>
                    <a:pt x="78231" y="123483"/>
                  </a:cubicBezTo>
                  <a:cubicBezTo>
                    <a:pt x="58970" y="130684"/>
                    <a:pt x="41177" y="141302"/>
                    <a:pt x="21892" y="148453"/>
                  </a:cubicBezTo>
                  <a:cubicBezTo>
                    <a:pt x="16470" y="135699"/>
                    <a:pt x="15405" y="121310"/>
                    <a:pt x="21727" y="108612"/>
                  </a:cubicBezTo>
                  <a:close/>
                  <a:moveTo>
                    <a:pt x="67714" y="147850"/>
                  </a:moveTo>
                  <a:cubicBezTo>
                    <a:pt x="66289" y="143820"/>
                    <a:pt x="65591" y="139456"/>
                    <a:pt x="63755" y="135604"/>
                  </a:cubicBezTo>
                  <a:cubicBezTo>
                    <a:pt x="68924" y="133249"/>
                    <a:pt x="74113" y="130930"/>
                    <a:pt x="79407" y="128868"/>
                  </a:cubicBezTo>
                  <a:cubicBezTo>
                    <a:pt x="81355" y="134472"/>
                    <a:pt x="83070" y="140066"/>
                    <a:pt x="84748" y="145734"/>
                  </a:cubicBezTo>
                  <a:cubicBezTo>
                    <a:pt x="79812" y="148342"/>
                    <a:pt x="75003" y="151226"/>
                    <a:pt x="70336" y="154367"/>
                  </a:cubicBezTo>
                  <a:cubicBezTo>
                    <a:pt x="69426" y="152210"/>
                    <a:pt x="68486" y="150060"/>
                    <a:pt x="67714" y="147850"/>
                  </a:cubicBezTo>
                  <a:close/>
                  <a:moveTo>
                    <a:pt x="54437" y="432562"/>
                  </a:moveTo>
                  <a:cubicBezTo>
                    <a:pt x="51010" y="438253"/>
                    <a:pt x="46811" y="445795"/>
                    <a:pt x="40146" y="448123"/>
                  </a:cubicBezTo>
                  <a:cubicBezTo>
                    <a:pt x="38154" y="448821"/>
                    <a:pt x="35320" y="449363"/>
                    <a:pt x="33659" y="447672"/>
                  </a:cubicBezTo>
                  <a:cubicBezTo>
                    <a:pt x="31664" y="445640"/>
                    <a:pt x="32187" y="441923"/>
                    <a:pt x="32867" y="439466"/>
                  </a:cubicBezTo>
                  <a:cubicBezTo>
                    <a:pt x="34707" y="432825"/>
                    <a:pt x="39347" y="427055"/>
                    <a:pt x="43445" y="421650"/>
                  </a:cubicBezTo>
                  <a:cubicBezTo>
                    <a:pt x="48176" y="415410"/>
                    <a:pt x="51334" y="408320"/>
                    <a:pt x="55772" y="401890"/>
                  </a:cubicBezTo>
                  <a:cubicBezTo>
                    <a:pt x="57585" y="399356"/>
                    <a:pt x="59684" y="397546"/>
                    <a:pt x="61942" y="395461"/>
                  </a:cubicBezTo>
                  <a:cubicBezTo>
                    <a:pt x="63148" y="394345"/>
                    <a:pt x="63650" y="394089"/>
                    <a:pt x="65328" y="394591"/>
                  </a:cubicBezTo>
                  <a:cubicBezTo>
                    <a:pt x="66693" y="394999"/>
                    <a:pt x="68159" y="395851"/>
                    <a:pt x="69059" y="396987"/>
                  </a:cubicBezTo>
                  <a:cubicBezTo>
                    <a:pt x="72654" y="402220"/>
                    <a:pt x="67586" y="409772"/>
                    <a:pt x="65244" y="414517"/>
                  </a:cubicBezTo>
                  <a:cubicBezTo>
                    <a:pt x="65244" y="414517"/>
                    <a:pt x="64948" y="415002"/>
                    <a:pt x="64964" y="415015"/>
                  </a:cubicBezTo>
                  <a:cubicBezTo>
                    <a:pt x="61662" y="420960"/>
                    <a:pt x="57938" y="426749"/>
                    <a:pt x="54437" y="432562"/>
                  </a:cubicBezTo>
                  <a:close/>
                  <a:moveTo>
                    <a:pt x="273115" y="445478"/>
                  </a:moveTo>
                  <a:cubicBezTo>
                    <a:pt x="274530" y="449936"/>
                    <a:pt x="274938" y="458233"/>
                    <a:pt x="268003" y="456720"/>
                  </a:cubicBezTo>
                  <a:cubicBezTo>
                    <a:pt x="261186" y="455234"/>
                    <a:pt x="257277" y="447968"/>
                    <a:pt x="254224" y="442364"/>
                  </a:cubicBezTo>
                  <a:cubicBezTo>
                    <a:pt x="251983" y="438253"/>
                    <a:pt x="250036" y="433997"/>
                    <a:pt x="247913" y="429829"/>
                  </a:cubicBezTo>
                  <a:cubicBezTo>
                    <a:pt x="245874" y="425826"/>
                    <a:pt x="243667" y="421927"/>
                    <a:pt x="241874" y="417802"/>
                  </a:cubicBezTo>
                  <a:cubicBezTo>
                    <a:pt x="239502" y="412525"/>
                    <a:pt x="236209" y="403157"/>
                    <a:pt x="243926" y="401027"/>
                  </a:cubicBezTo>
                  <a:cubicBezTo>
                    <a:pt x="245426" y="400562"/>
                    <a:pt x="246457" y="400367"/>
                    <a:pt x="247522" y="401546"/>
                  </a:cubicBezTo>
                  <a:cubicBezTo>
                    <a:pt x="249729" y="403993"/>
                    <a:pt x="251872" y="406119"/>
                    <a:pt x="253621" y="408967"/>
                  </a:cubicBezTo>
                  <a:cubicBezTo>
                    <a:pt x="257159" y="414951"/>
                    <a:pt x="259390" y="421607"/>
                    <a:pt x="263168" y="427443"/>
                  </a:cubicBezTo>
                  <a:cubicBezTo>
                    <a:pt x="266868" y="433162"/>
                    <a:pt x="271036" y="438920"/>
                    <a:pt x="273115" y="445478"/>
                  </a:cubicBezTo>
                  <a:close/>
                  <a:moveTo>
                    <a:pt x="309950" y="291857"/>
                  </a:moveTo>
                  <a:cubicBezTo>
                    <a:pt x="308444" y="334889"/>
                    <a:pt x="288714" y="375084"/>
                    <a:pt x="255704" y="402635"/>
                  </a:cubicBezTo>
                  <a:cubicBezTo>
                    <a:pt x="253982" y="400266"/>
                    <a:pt x="251859" y="398109"/>
                    <a:pt x="249116" y="397546"/>
                  </a:cubicBezTo>
                  <a:cubicBezTo>
                    <a:pt x="247380" y="397189"/>
                    <a:pt x="245874" y="396306"/>
                    <a:pt x="244058" y="396286"/>
                  </a:cubicBezTo>
                  <a:cubicBezTo>
                    <a:pt x="241938" y="396259"/>
                    <a:pt x="239795" y="397065"/>
                    <a:pt x="238107" y="398318"/>
                  </a:cubicBezTo>
                  <a:cubicBezTo>
                    <a:pt x="232341" y="402598"/>
                    <a:pt x="233709" y="410463"/>
                    <a:pt x="235893" y="416653"/>
                  </a:cubicBezTo>
                  <a:cubicBezTo>
                    <a:pt x="186512" y="446630"/>
                    <a:pt x="119962" y="444278"/>
                    <a:pt x="72860" y="410864"/>
                  </a:cubicBezTo>
                  <a:cubicBezTo>
                    <a:pt x="75438" y="404862"/>
                    <a:pt x="77288" y="397351"/>
                    <a:pt x="72051" y="392627"/>
                  </a:cubicBezTo>
                  <a:cubicBezTo>
                    <a:pt x="70575" y="391296"/>
                    <a:pt x="68604" y="390352"/>
                    <a:pt x="66629" y="390119"/>
                  </a:cubicBezTo>
                  <a:cubicBezTo>
                    <a:pt x="64553" y="389877"/>
                    <a:pt x="62831" y="390696"/>
                    <a:pt x="60823" y="390999"/>
                  </a:cubicBezTo>
                  <a:cubicBezTo>
                    <a:pt x="58127" y="391407"/>
                    <a:pt x="55943" y="393321"/>
                    <a:pt x="54110" y="395494"/>
                  </a:cubicBezTo>
                  <a:cubicBezTo>
                    <a:pt x="-45301" y="300915"/>
                    <a:pt x="26950" y="130047"/>
                    <a:pt x="164181" y="135517"/>
                  </a:cubicBezTo>
                  <a:cubicBezTo>
                    <a:pt x="247471" y="138431"/>
                    <a:pt x="312865" y="208566"/>
                    <a:pt x="309950" y="291857"/>
                  </a:cubicBezTo>
                  <a:close/>
                </a:path>
              </a:pathLst>
            </a:custGeom>
            <a:grpFill/>
            <a:ln w="3300"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dirty="0">
                <a:ln>
                  <a:noFill/>
                </a:ln>
                <a:solidFill>
                  <a:prstClr val="black"/>
                </a:solidFill>
                <a:effectLst/>
                <a:uLnTx/>
                <a:uFillTx/>
                <a:latin typeface="Harmattan"/>
                <a:ea typeface="+mn-ea"/>
                <a:cs typeface="Harmattan"/>
              </a:endParaRPr>
            </a:p>
          </p:txBody>
        </p:sp>
        <p:sp>
          <p:nvSpPr>
            <p:cNvPr id="54" name="شكل حر: شكل 53">
              <a:extLst>
                <a:ext uri="{FF2B5EF4-FFF2-40B4-BE49-F238E27FC236}">
                  <a16:creationId xmlns:a16="http://schemas.microsoft.com/office/drawing/2014/main" id="{52A1EF7E-B4CF-41FA-8BD0-2F5BA9F70BD3}"/>
                </a:ext>
              </a:extLst>
            </p:cNvPr>
            <p:cNvSpPr/>
            <p:nvPr/>
          </p:nvSpPr>
          <p:spPr>
            <a:xfrm>
              <a:off x="3083683" y="2608177"/>
              <a:ext cx="259375" cy="259199"/>
            </a:xfrm>
            <a:custGeom>
              <a:avLst/>
              <a:gdLst>
                <a:gd name="connsiteX0" fmla="*/ 134276 w 259375"/>
                <a:gd name="connsiteY0" fmla="*/ 94 h 259199"/>
                <a:gd name="connsiteX1" fmla="*/ 34867 w 259375"/>
                <a:gd name="connsiteY1" fmla="*/ 218186 h 259199"/>
                <a:gd name="connsiteX2" fmla="*/ 218196 w 259375"/>
                <a:gd name="connsiteY2" fmla="*/ 224598 h 259199"/>
                <a:gd name="connsiteX3" fmla="*/ 134276 w 259375"/>
                <a:gd name="connsiteY3" fmla="*/ 94 h 259199"/>
                <a:gd name="connsiteX4" fmla="*/ 252895 w 259375"/>
                <a:gd name="connsiteY4" fmla="*/ 134036 h 259199"/>
                <a:gd name="connsiteX5" fmla="*/ 39615 w 259375"/>
                <a:gd name="connsiteY5" fmla="*/ 213761 h 259199"/>
                <a:gd name="connsiteX6" fmla="*/ 129639 w 259375"/>
                <a:gd name="connsiteY6" fmla="*/ 6497 h 259199"/>
                <a:gd name="connsiteX7" fmla="*/ 252895 w 259375"/>
                <a:gd name="connsiteY7" fmla="*/ 134036 h 259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375" h="259199">
                  <a:moveTo>
                    <a:pt x="134276" y="94"/>
                  </a:moveTo>
                  <a:cubicBezTo>
                    <a:pt x="19447" y="-4121"/>
                    <a:pt x="-43635" y="134292"/>
                    <a:pt x="34867" y="218186"/>
                  </a:cubicBezTo>
                  <a:cubicBezTo>
                    <a:pt x="81380" y="270137"/>
                    <a:pt x="168091" y="273241"/>
                    <a:pt x="218196" y="224598"/>
                  </a:cubicBezTo>
                  <a:cubicBezTo>
                    <a:pt x="302370" y="146396"/>
                    <a:pt x="249111" y="3905"/>
                    <a:pt x="134276" y="94"/>
                  </a:cubicBezTo>
                  <a:close/>
                  <a:moveTo>
                    <a:pt x="252895" y="134036"/>
                  </a:moveTo>
                  <a:cubicBezTo>
                    <a:pt x="248952" y="243378"/>
                    <a:pt x="114249" y="293672"/>
                    <a:pt x="39615" y="213761"/>
                  </a:cubicBezTo>
                  <a:cubicBezTo>
                    <a:pt x="-33593" y="135673"/>
                    <a:pt x="22689" y="6271"/>
                    <a:pt x="129639" y="6497"/>
                  </a:cubicBezTo>
                  <a:cubicBezTo>
                    <a:pt x="197506" y="4990"/>
                    <a:pt x="256740" y="66243"/>
                    <a:pt x="252895" y="134036"/>
                  </a:cubicBezTo>
                  <a:close/>
                </a:path>
              </a:pathLst>
            </a:custGeom>
            <a:grpFill/>
            <a:ln w="3300"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sp>
          <p:nvSpPr>
            <p:cNvPr id="55" name="شكل حر: شكل 54">
              <a:extLst>
                <a:ext uri="{FF2B5EF4-FFF2-40B4-BE49-F238E27FC236}">
                  <a16:creationId xmlns:a16="http://schemas.microsoft.com/office/drawing/2014/main" id="{0DE21748-2DEE-4543-926F-D9AC89036C82}"/>
                </a:ext>
              </a:extLst>
            </p:cNvPr>
            <p:cNvSpPr/>
            <p:nvPr/>
          </p:nvSpPr>
          <p:spPr>
            <a:xfrm>
              <a:off x="3201912" y="2651770"/>
              <a:ext cx="40780" cy="138126"/>
            </a:xfrm>
            <a:custGeom>
              <a:avLst/>
              <a:gdLst>
                <a:gd name="connsiteX0" fmla="*/ 34597 w 40780"/>
                <a:gd name="connsiteY0" fmla="*/ 125549 h 138126"/>
                <a:gd name="connsiteX1" fmla="*/ 18520 w 40780"/>
                <a:gd name="connsiteY1" fmla="*/ 96370 h 138126"/>
                <a:gd name="connsiteX2" fmla="*/ 12700 w 40780"/>
                <a:gd name="connsiteY2" fmla="*/ 77301 h 138126"/>
                <a:gd name="connsiteX3" fmla="*/ 15504 w 40780"/>
                <a:gd name="connsiteY3" fmla="*/ 19283 h 138126"/>
                <a:gd name="connsiteX4" fmla="*/ 12943 w 40780"/>
                <a:gd name="connsiteY4" fmla="*/ 1154 h 138126"/>
                <a:gd name="connsiteX5" fmla="*/ 9674 w 40780"/>
                <a:gd name="connsiteY5" fmla="*/ 1595 h 138126"/>
                <a:gd name="connsiteX6" fmla="*/ 6405 w 40780"/>
                <a:gd name="connsiteY6" fmla="*/ 78733 h 138126"/>
                <a:gd name="connsiteX7" fmla="*/ 11275 w 40780"/>
                <a:gd name="connsiteY7" fmla="*/ 98449 h 138126"/>
                <a:gd name="connsiteX8" fmla="*/ 13347 w 40780"/>
                <a:gd name="connsiteY8" fmla="*/ 98598 h 138126"/>
                <a:gd name="connsiteX9" fmla="*/ 34745 w 40780"/>
                <a:gd name="connsiteY9" fmla="*/ 133576 h 138126"/>
                <a:gd name="connsiteX10" fmla="*/ 39250 w 40780"/>
                <a:gd name="connsiteY10" fmla="*/ 138027 h 138126"/>
                <a:gd name="connsiteX11" fmla="*/ 40777 w 40780"/>
                <a:gd name="connsiteY11" fmla="*/ 137151 h 138126"/>
                <a:gd name="connsiteX12" fmla="*/ 38533 w 40780"/>
                <a:gd name="connsiteY12" fmla="*/ 131746 h 138126"/>
                <a:gd name="connsiteX13" fmla="*/ 34597 w 40780"/>
                <a:gd name="connsiteY13" fmla="*/ 125549 h 13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780" h="138126">
                  <a:moveTo>
                    <a:pt x="34597" y="125549"/>
                  </a:moveTo>
                  <a:cubicBezTo>
                    <a:pt x="28952" y="115989"/>
                    <a:pt x="23672" y="106206"/>
                    <a:pt x="18520" y="96370"/>
                  </a:cubicBezTo>
                  <a:cubicBezTo>
                    <a:pt x="25566" y="90190"/>
                    <a:pt x="21515" y="78989"/>
                    <a:pt x="12700" y="77301"/>
                  </a:cubicBezTo>
                  <a:cubicBezTo>
                    <a:pt x="12949" y="57938"/>
                    <a:pt x="16417" y="38670"/>
                    <a:pt x="15504" y="19283"/>
                  </a:cubicBezTo>
                  <a:cubicBezTo>
                    <a:pt x="15187" y="13167"/>
                    <a:pt x="14813" y="7011"/>
                    <a:pt x="12943" y="1154"/>
                  </a:cubicBezTo>
                  <a:cubicBezTo>
                    <a:pt x="12403" y="-534"/>
                    <a:pt x="9438" y="-356"/>
                    <a:pt x="9674" y="1595"/>
                  </a:cubicBezTo>
                  <a:cubicBezTo>
                    <a:pt x="13125" y="27324"/>
                    <a:pt x="6510" y="52988"/>
                    <a:pt x="6405" y="78733"/>
                  </a:cubicBezTo>
                  <a:cubicBezTo>
                    <a:pt x="-4334" y="83204"/>
                    <a:pt x="-796" y="99467"/>
                    <a:pt x="11275" y="98449"/>
                  </a:cubicBezTo>
                  <a:cubicBezTo>
                    <a:pt x="11938" y="98594"/>
                    <a:pt x="12633" y="98648"/>
                    <a:pt x="13347" y="98598"/>
                  </a:cubicBezTo>
                  <a:cubicBezTo>
                    <a:pt x="19655" y="110739"/>
                    <a:pt x="27109" y="122247"/>
                    <a:pt x="34745" y="133576"/>
                  </a:cubicBezTo>
                  <a:cubicBezTo>
                    <a:pt x="35904" y="135126"/>
                    <a:pt x="37434" y="137235"/>
                    <a:pt x="39250" y="138027"/>
                  </a:cubicBezTo>
                  <a:cubicBezTo>
                    <a:pt x="39887" y="138304"/>
                    <a:pt x="40841" y="138000"/>
                    <a:pt x="40777" y="137151"/>
                  </a:cubicBezTo>
                  <a:cubicBezTo>
                    <a:pt x="40635" y="135261"/>
                    <a:pt x="39449" y="133370"/>
                    <a:pt x="38533" y="131746"/>
                  </a:cubicBezTo>
                  <a:cubicBezTo>
                    <a:pt x="37330" y="129623"/>
                    <a:pt x="35857" y="127645"/>
                    <a:pt x="34597" y="125549"/>
                  </a:cubicBezTo>
                  <a:close/>
                </a:path>
              </a:pathLst>
            </a:custGeom>
            <a:grpFill/>
            <a:ln w="3300"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grpSp>
          <p:nvGrpSpPr>
            <p:cNvPr id="56" name="رسم 429" descr="الرنين من ساعة الإنذار">
              <a:extLst>
                <a:ext uri="{FF2B5EF4-FFF2-40B4-BE49-F238E27FC236}">
                  <a16:creationId xmlns:a16="http://schemas.microsoft.com/office/drawing/2014/main" id="{1AB33F1F-05D3-4D42-A1DF-0AF4CF32F5EF}"/>
                </a:ext>
              </a:extLst>
            </p:cNvPr>
            <p:cNvGrpSpPr/>
            <p:nvPr/>
          </p:nvGrpSpPr>
          <p:grpSpPr>
            <a:xfrm>
              <a:off x="3102612" y="2623167"/>
              <a:ext cx="222969" cy="221694"/>
              <a:chOff x="3102612" y="2623167"/>
              <a:chExt cx="222969" cy="221694"/>
            </a:xfrm>
            <a:grpFill/>
          </p:grpSpPr>
          <p:sp>
            <p:nvSpPr>
              <p:cNvPr id="57" name="شكل حر: شكل 56">
                <a:extLst>
                  <a:ext uri="{FF2B5EF4-FFF2-40B4-BE49-F238E27FC236}">
                    <a16:creationId xmlns:a16="http://schemas.microsoft.com/office/drawing/2014/main" id="{89AA30D6-2B90-4631-991F-9D54BC6D11DB}"/>
                  </a:ext>
                </a:extLst>
              </p:cNvPr>
              <p:cNvSpPr/>
              <p:nvPr/>
            </p:nvSpPr>
            <p:spPr>
              <a:xfrm>
                <a:off x="3260131" y="2639913"/>
                <a:ext cx="17696" cy="20100"/>
              </a:xfrm>
              <a:custGeom>
                <a:avLst/>
                <a:gdLst>
                  <a:gd name="connsiteX0" fmla="*/ 14986 w 17696"/>
                  <a:gd name="connsiteY0" fmla="*/ 351 h 20100"/>
                  <a:gd name="connsiteX1" fmla="*/ 6743 w 17696"/>
                  <a:gd name="connsiteY1" fmla="*/ 8408 h 20100"/>
                  <a:gd name="connsiteX2" fmla="*/ 149 w 17696"/>
                  <a:gd name="connsiteY2" fmla="*/ 17442 h 20100"/>
                  <a:gd name="connsiteX3" fmla="*/ 4105 w 17696"/>
                  <a:gd name="connsiteY3" fmla="*/ 19111 h 20100"/>
                  <a:gd name="connsiteX4" fmla="*/ 11161 w 17696"/>
                  <a:gd name="connsiteY4" fmla="*/ 10032 h 20100"/>
                  <a:gd name="connsiteX5" fmla="*/ 17577 w 17696"/>
                  <a:gd name="connsiteY5" fmla="*/ 1857 h 20100"/>
                  <a:gd name="connsiteX6" fmla="*/ 14986 w 17696"/>
                  <a:gd name="connsiteY6" fmla="*/ 351 h 2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96" h="20100">
                    <a:moveTo>
                      <a:pt x="14986" y="351"/>
                    </a:moveTo>
                    <a:cubicBezTo>
                      <a:pt x="12031" y="2774"/>
                      <a:pt x="9412" y="5675"/>
                      <a:pt x="6743" y="8408"/>
                    </a:cubicBezTo>
                    <a:cubicBezTo>
                      <a:pt x="4152" y="11060"/>
                      <a:pt x="1534" y="13958"/>
                      <a:pt x="149" y="17442"/>
                    </a:cubicBezTo>
                    <a:cubicBezTo>
                      <a:pt x="-778" y="19778"/>
                      <a:pt x="2878" y="21142"/>
                      <a:pt x="4105" y="19111"/>
                    </a:cubicBezTo>
                    <a:cubicBezTo>
                      <a:pt x="6154" y="15717"/>
                      <a:pt x="8381" y="12873"/>
                      <a:pt x="11161" y="10032"/>
                    </a:cubicBezTo>
                    <a:cubicBezTo>
                      <a:pt x="13651" y="7488"/>
                      <a:pt x="16192" y="5214"/>
                      <a:pt x="17577" y="1857"/>
                    </a:cubicBezTo>
                    <a:cubicBezTo>
                      <a:pt x="18231" y="267"/>
                      <a:pt x="16024" y="-498"/>
                      <a:pt x="14986" y="351"/>
                    </a:cubicBezTo>
                    <a:close/>
                  </a:path>
                </a:pathLst>
              </a:custGeom>
              <a:grpFill/>
              <a:ln w="3300"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sp>
            <p:nvSpPr>
              <p:cNvPr id="58" name="شكل حر: شكل 57">
                <a:extLst>
                  <a:ext uri="{FF2B5EF4-FFF2-40B4-BE49-F238E27FC236}">
                    <a16:creationId xmlns:a16="http://schemas.microsoft.com/office/drawing/2014/main" id="{A9FDE381-B99C-48DC-AAB0-7D5E0FDD093C}"/>
                  </a:ext>
                </a:extLst>
              </p:cNvPr>
              <p:cNvSpPr/>
              <p:nvPr/>
            </p:nvSpPr>
            <p:spPr>
              <a:xfrm>
                <a:off x="3145190" y="2642189"/>
                <a:ext cx="13645" cy="17585"/>
              </a:xfrm>
              <a:custGeom>
                <a:avLst/>
                <a:gdLst>
                  <a:gd name="connsiteX0" fmla="*/ 11139 w 13645"/>
                  <a:gd name="connsiteY0" fmla="*/ 17306 h 17585"/>
                  <a:gd name="connsiteX1" fmla="*/ 13441 w 13645"/>
                  <a:gd name="connsiteY1" fmla="*/ 15005 h 17585"/>
                  <a:gd name="connsiteX2" fmla="*/ 7975 w 13645"/>
                  <a:gd name="connsiteY2" fmla="*/ 7268 h 17585"/>
                  <a:gd name="connsiteX3" fmla="*/ 3547 w 13645"/>
                  <a:gd name="connsiteY3" fmla="*/ 734 h 17585"/>
                  <a:gd name="connsiteX4" fmla="*/ 201 w 13645"/>
                  <a:gd name="connsiteY4" fmla="*/ 3315 h 17585"/>
                  <a:gd name="connsiteX5" fmla="*/ 4905 w 13645"/>
                  <a:gd name="connsiteY5" fmla="*/ 10361 h 17585"/>
                  <a:gd name="connsiteX6" fmla="*/ 11139 w 13645"/>
                  <a:gd name="connsiteY6" fmla="*/ 17306 h 17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45" h="17585">
                    <a:moveTo>
                      <a:pt x="11139" y="17306"/>
                    </a:moveTo>
                    <a:cubicBezTo>
                      <a:pt x="12568" y="18311"/>
                      <a:pt x="14233" y="16383"/>
                      <a:pt x="13441" y="15005"/>
                    </a:cubicBezTo>
                    <a:cubicBezTo>
                      <a:pt x="11867" y="12269"/>
                      <a:pt x="9731" y="9893"/>
                      <a:pt x="7975" y="7268"/>
                    </a:cubicBezTo>
                    <a:cubicBezTo>
                      <a:pt x="6506" y="5071"/>
                      <a:pt x="5185" y="2803"/>
                      <a:pt x="3547" y="734"/>
                    </a:cubicBezTo>
                    <a:cubicBezTo>
                      <a:pt x="1950" y="-1285"/>
                      <a:pt x="-760" y="1287"/>
                      <a:pt x="201" y="3315"/>
                    </a:cubicBezTo>
                    <a:cubicBezTo>
                      <a:pt x="1404" y="5859"/>
                      <a:pt x="3227" y="8104"/>
                      <a:pt x="4905" y="10361"/>
                    </a:cubicBezTo>
                    <a:cubicBezTo>
                      <a:pt x="6785" y="12892"/>
                      <a:pt x="8531" y="15477"/>
                      <a:pt x="11139" y="17306"/>
                    </a:cubicBezTo>
                    <a:close/>
                  </a:path>
                </a:pathLst>
              </a:custGeom>
              <a:grpFill/>
              <a:ln w="3300"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sp>
            <p:nvSpPr>
              <p:cNvPr id="59" name="شكل حر: شكل 58">
                <a:extLst>
                  <a:ext uri="{FF2B5EF4-FFF2-40B4-BE49-F238E27FC236}">
                    <a16:creationId xmlns:a16="http://schemas.microsoft.com/office/drawing/2014/main" id="{E2EC1020-7ABA-4A73-B950-C72868D14CBA}"/>
                  </a:ext>
                </a:extLst>
              </p:cNvPr>
              <p:cNvSpPr/>
              <p:nvPr/>
            </p:nvSpPr>
            <p:spPr>
              <a:xfrm>
                <a:off x="3292079" y="2687665"/>
                <a:ext cx="20534" cy="8738"/>
              </a:xfrm>
              <a:custGeom>
                <a:avLst/>
                <a:gdLst>
                  <a:gd name="connsiteX0" fmla="*/ 3337 w 20534"/>
                  <a:gd name="connsiteY0" fmla="*/ 8416 h 8738"/>
                  <a:gd name="connsiteX1" fmla="*/ 19990 w 20534"/>
                  <a:gd name="connsiteY1" fmla="*/ 2340 h 8738"/>
                  <a:gd name="connsiteX2" fmla="*/ 19721 w 20534"/>
                  <a:gd name="connsiteY2" fmla="*/ 271 h 8738"/>
                  <a:gd name="connsiteX3" fmla="*/ 1578 w 20534"/>
                  <a:gd name="connsiteY3" fmla="*/ 4247 h 8738"/>
                  <a:gd name="connsiteX4" fmla="*/ 3337 w 20534"/>
                  <a:gd name="connsiteY4" fmla="*/ 8416 h 8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34" h="8738">
                    <a:moveTo>
                      <a:pt x="3337" y="8416"/>
                    </a:moveTo>
                    <a:cubicBezTo>
                      <a:pt x="8594" y="5582"/>
                      <a:pt x="14730" y="5026"/>
                      <a:pt x="19990" y="2340"/>
                    </a:cubicBezTo>
                    <a:cubicBezTo>
                      <a:pt x="20829" y="1912"/>
                      <a:pt x="20668" y="456"/>
                      <a:pt x="19721" y="271"/>
                    </a:cubicBezTo>
                    <a:cubicBezTo>
                      <a:pt x="13540" y="-942"/>
                      <a:pt x="7222" y="2192"/>
                      <a:pt x="1578" y="4247"/>
                    </a:cubicBezTo>
                    <a:cubicBezTo>
                      <a:pt x="-1522" y="5376"/>
                      <a:pt x="419" y="9986"/>
                      <a:pt x="3337" y="8416"/>
                    </a:cubicBezTo>
                    <a:close/>
                  </a:path>
                </a:pathLst>
              </a:custGeom>
              <a:grpFill/>
              <a:ln w="3300"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sp>
            <p:nvSpPr>
              <p:cNvPr id="60" name="شكل حر: شكل 59">
                <a:extLst>
                  <a:ext uri="{FF2B5EF4-FFF2-40B4-BE49-F238E27FC236}">
                    <a16:creationId xmlns:a16="http://schemas.microsoft.com/office/drawing/2014/main" id="{C496140C-EA8D-4070-A896-FB57D6FB34AC}"/>
                  </a:ext>
                </a:extLst>
              </p:cNvPr>
              <p:cNvSpPr/>
              <p:nvPr/>
            </p:nvSpPr>
            <p:spPr>
              <a:xfrm>
                <a:off x="3305781" y="2738844"/>
                <a:ext cx="19800" cy="7730"/>
              </a:xfrm>
              <a:custGeom>
                <a:avLst/>
                <a:gdLst>
                  <a:gd name="connsiteX0" fmla="*/ 3822 w 19800"/>
                  <a:gd name="connsiteY0" fmla="*/ 282 h 7730"/>
                  <a:gd name="connsiteX1" fmla="*/ 2750 w 19800"/>
                  <a:gd name="connsiteY1" fmla="*/ 80 h 7730"/>
                  <a:gd name="connsiteX2" fmla="*/ 2531 w 19800"/>
                  <a:gd name="connsiteY2" fmla="*/ 107 h 7730"/>
                  <a:gd name="connsiteX3" fmla="*/ 883 w 19800"/>
                  <a:gd name="connsiteY3" fmla="*/ 3914 h 7730"/>
                  <a:gd name="connsiteX4" fmla="*/ 1352 w 19800"/>
                  <a:gd name="connsiteY4" fmla="*/ 4268 h 7730"/>
                  <a:gd name="connsiteX5" fmla="*/ 4132 w 19800"/>
                  <a:gd name="connsiteY5" fmla="*/ 5283 h 7730"/>
                  <a:gd name="connsiteX6" fmla="*/ 19154 w 19800"/>
                  <a:gd name="connsiteY6" fmla="*/ 7436 h 7730"/>
                  <a:gd name="connsiteX7" fmla="*/ 19373 w 19800"/>
                  <a:gd name="connsiteY7" fmla="*/ 5761 h 7730"/>
                  <a:gd name="connsiteX8" fmla="*/ 9962 w 19800"/>
                  <a:gd name="connsiteY8" fmla="*/ 2270 h 7730"/>
                  <a:gd name="connsiteX9" fmla="*/ 3822 w 19800"/>
                  <a:gd name="connsiteY9" fmla="*/ 282 h 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800" h="7730">
                    <a:moveTo>
                      <a:pt x="3822" y="282"/>
                    </a:moveTo>
                    <a:cubicBezTo>
                      <a:pt x="3475" y="171"/>
                      <a:pt x="3114" y="103"/>
                      <a:pt x="2750" y="80"/>
                    </a:cubicBezTo>
                    <a:cubicBezTo>
                      <a:pt x="2666" y="90"/>
                      <a:pt x="2595" y="100"/>
                      <a:pt x="2531" y="107"/>
                    </a:cubicBezTo>
                    <a:cubicBezTo>
                      <a:pt x="125" y="-625"/>
                      <a:pt x="-859" y="2600"/>
                      <a:pt x="883" y="3914"/>
                    </a:cubicBezTo>
                    <a:cubicBezTo>
                      <a:pt x="1045" y="4036"/>
                      <a:pt x="1315" y="4245"/>
                      <a:pt x="1352" y="4268"/>
                    </a:cubicBezTo>
                    <a:cubicBezTo>
                      <a:pt x="2383" y="4892"/>
                      <a:pt x="3235" y="5084"/>
                      <a:pt x="4132" y="5283"/>
                    </a:cubicBezTo>
                    <a:cubicBezTo>
                      <a:pt x="9119" y="6189"/>
                      <a:pt x="14069" y="8555"/>
                      <a:pt x="19154" y="7436"/>
                    </a:cubicBezTo>
                    <a:cubicBezTo>
                      <a:pt x="19993" y="7234"/>
                      <a:pt x="19960" y="6199"/>
                      <a:pt x="19373" y="5761"/>
                    </a:cubicBezTo>
                    <a:cubicBezTo>
                      <a:pt x="16553" y="3668"/>
                      <a:pt x="13294" y="3190"/>
                      <a:pt x="9962" y="2270"/>
                    </a:cubicBezTo>
                    <a:cubicBezTo>
                      <a:pt x="7882" y="1707"/>
                      <a:pt x="5850" y="976"/>
                      <a:pt x="3822" y="282"/>
                    </a:cubicBezTo>
                    <a:close/>
                  </a:path>
                </a:pathLst>
              </a:custGeom>
              <a:grpFill/>
              <a:ln w="3300"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sp>
            <p:nvSpPr>
              <p:cNvPr id="61" name="شكل حر: شكل 60">
                <a:extLst>
                  <a:ext uri="{FF2B5EF4-FFF2-40B4-BE49-F238E27FC236}">
                    <a16:creationId xmlns:a16="http://schemas.microsoft.com/office/drawing/2014/main" id="{CC481114-4C12-4AB3-A3F0-5299E55A31B5}"/>
                  </a:ext>
                </a:extLst>
              </p:cNvPr>
              <p:cNvSpPr/>
              <p:nvPr/>
            </p:nvSpPr>
            <p:spPr>
              <a:xfrm>
                <a:off x="3292766" y="2786877"/>
                <a:ext cx="16097" cy="12519"/>
              </a:xfrm>
              <a:custGeom>
                <a:avLst/>
                <a:gdLst>
                  <a:gd name="connsiteX0" fmla="*/ 9309 w 16097"/>
                  <a:gd name="connsiteY0" fmla="*/ 4895 h 12519"/>
                  <a:gd name="connsiteX1" fmla="*/ 2495 w 16097"/>
                  <a:gd name="connsiteY1" fmla="*/ 117 h 12519"/>
                  <a:gd name="connsiteX2" fmla="*/ 278 w 16097"/>
                  <a:gd name="connsiteY2" fmla="*/ 3001 h 12519"/>
                  <a:gd name="connsiteX3" fmla="*/ 6785 w 16097"/>
                  <a:gd name="connsiteY3" fmla="*/ 8501 h 12519"/>
                  <a:gd name="connsiteX4" fmla="*/ 13689 w 16097"/>
                  <a:gd name="connsiteY4" fmla="*/ 12474 h 12519"/>
                  <a:gd name="connsiteX5" fmla="*/ 15509 w 16097"/>
                  <a:gd name="connsiteY5" fmla="*/ 9347 h 12519"/>
                  <a:gd name="connsiteX6" fmla="*/ 9309 w 16097"/>
                  <a:gd name="connsiteY6" fmla="*/ 4895 h 12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97" h="12519">
                    <a:moveTo>
                      <a:pt x="9309" y="4895"/>
                    </a:moveTo>
                    <a:cubicBezTo>
                      <a:pt x="7132" y="3234"/>
                      <a:pt x="5049" y="1168"/>
                      <a:pt x="2495" y="117"/>
                    </a:cubicBezTo>
                    <a:cubicBezTo>
                      <a:pt x="925" y="-530"/>
                      <a:pt x="-652" y="1660"/>
                      <a:pt x="278" y="3001"/>
                    </a:cubicBezTo>
                    <a:cubicBezTo>
                      <a:pt x="1875" y="5306"/>
                      <a:pt x="4517" y="6910"/>
                      <a:pt x="6785" y="8501"/>
                    </a:cubicBezTo>
                    <a:cubicBezTo>
                      <a:pt x="8860" y="9957"/>
                      <a:pt x="11165" y="11894"/>
                      <a:pt x="13689" y="12474"/>
                    </a:cubicBezTo>
                    <a:cubicBezTo>
                      <a:pt x="15391" y="12865"/>
                      <a:pt x="16998" y="10647"/>
                      <a:pt x="15509" y="9347"/>
                    </a:cubicBezTo>
                    <a:cubicBezTo>
                      <a:pt x="13602" y="7685"/>
                      <a:pt x="11324" y="6428"/>
                      <a:pt x="9309" y="4895"/>
                    </a:cubicBezTo>
                    <a:close/>
                  </a:path>
                </a:pathLst>
              </a:custGeom>
              <a:grpFill/>
              <a:ln w="3300"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sp>
            <p:nvSpPr>
              <p:cNvPr id="62" name="شكل حر: شكل 61">
                <a:extLst>
                  <a:ext uri="{FF2B5EF4-FFF2-40B4-BE49-F238E27FC236}">
                    <a16:creationId xmlns:a16="http://schemas.microsoft.com/office/drawing/2014/main" id="{4EF857B6-20A4-47AA-9EB4-F5B575DA12EF}"/>
                  </a:ext>
                </a:extLst>
              </p:cNvPr>
              <p:cNvSpPr/>
              <p:nvPr/>
            </p:nvSpPr>
            <p:spPr>
              <a:xfrm>
                <a:off x="3255759" y="2819002"/>
                <a:ext cx="9494" cy="17761"/>
              </a:xfrm>
              <a:custGeom>
                <a:avLst/>
                <a:gdLst>
                  <a:gd name="connsiteX0" fmla="*/ 6273 w 9494"/>
                  <a:gd name="connsiteY0" fmla="*/ 7300 h 17761"/>
                  <a:gd name="connsiteX1" fmla="*/ 2755 w 9494"/>
                  <a:gd name="connsiteY1" fmla="*/ 216 h 17761"/>
                  <a:gd name="connsiteX2" fmla="*/ 136 w 9494"/>
                  <a:gd name="connsiteY2" fmla="*/ 1281 h 17761"/>
                  <a:gd name="connsiteX3" fmla="*/ 2630 w 9494"/>
                  <a:gd name="connsiteY3" fmla="*/ 9887 h 17761"/>
                  <a:gd name="connsiteX4" fmla="*/ 7210 w 9494"/>
                  <a:gd name="connsiteY4" fmla="*/ 17507 h 17761"/>
                  <a:gd name="connsiteX5" fmla="*/ 9461 w 9494"/>
                  <a:gd name="connsiteY5" fmla="*/ 15778 h 17761"/>
                  <a:gd name="connsiteX6" fmla="*/ 6273 w 9494"/>
                  <a:gd name="connsiteY6" fmla="*/ 7300 h 17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94" h="17761">
                    <a:moveTo>
                      <a:pt x="6273" y="7300"/>
                    </a:moveTo>
                    <a:cubicBezTo>
                      <a:pt x="5545" y="5143"/>
                      <a:pt x="4985" y="1328"/>
                      <a:pt x="2755" y="216"/>
                    </a:cubicBezTo>
                    <a:cubicBezTo>
                      <a:pt x="1727" y="-296"/>
                      <a:pt x="470" y="119"/>
                      <a:pt x="136" y="1281"/>
                    </a:cubicBezTo>
                    <a:cubicBezTo>
                      <a:pt x="-581" y="3795"/>
                      <a:pt x="1724" y="7579"/>
                      <a:pt x="2630" y="9887"/>
                    </a:cubicBezTo>
                    <a:cubicBezTo>
                      <a:pt x="3749" y="12735"/>
                      <a:pt x="4635" y="15660"/>
                      <a:pt x="7210" y="17507"/>
                    </a:cubicBezTo>
                    <a:cubicBezTo>
                      <a:pt x="8372" y="18339"/>
                      <a:pt x="9727" y="16971"/>
                      <a:pt x="9461" y="15778"/>
                    </a:cubicBezTo>
                    <a:cubicBezTo>
                      <a:pt x="8800" y="12839"/>
                      <a:pt x="7236" y="10150"/>
                      <a:pt x="6273" y="7300"/>
                    </a:cubicBezTo>
                    <a:close/>
                  </a:path>
                </a:pathLst>
              </a:custGeom>
              <a:grpFill/>
              <a:ln w="3300"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sp>
            <p:nvSpPr>
              <p:cNvPr id="63" name="شكل حر: شكل 62">
                <a:extLst>
                  <a:ext uri="{FF2B5EF4-FFF2-40B4-BE49-F238E27FC236}">
                    <a16:creationId xmlns:a16="http://schemas.microsoft.com/office/drawing/2014/main" id="{25B80F2F-3190-4DEC-BB26-703EC47DCFFF}"/>
                  </a:ext>
                </a:extLst>
              </p:cNvPr>
              <p:cNvSpPr/>
              <p:nvPr/>
            </p:nvSpPr>
            <p:spPr>
              <a:xfrm>
                <a:off x="3207360" y="2823703"/>
                <a:ext cx="5491" cy="21159"/>
              </a:xfrm>
              <a:custGeom>
                <a:avLst/>
                <a:gdLst>
                  <a:gd name="connsiteX0" fmla="*/ 2588 w 5491"/>
                  <a:gd name="connsiteY0" fmla="*/ 807 h 21159"/>
                  <a:gd name="connsiteX1" fmla="*/ 51 w 5491"/>
                  <a:gd name="connsiteY1" fmla="*/ 18491 h 21159"/>
                  <a:gd name="connsiteX2" fmla="*/ 4162 w 5491"/>
                  <a:gd name="connsiteY2" fmla="*/ 19624 h 21159"/>
                  <a:gd name="connsiteX3" fmla="*/ 4775 w 5491"/>
                  <a:gd name="connsiteY3" fmla="*/ 807 h 21159"/>
                  <a:gd name="connsiteX4" fmla="*/ 2588 w 5491"/>
                  <a:gd name="connsiteY4" fmla="*/ 807 h 21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1" h="21159">
                    <a:moveTo>
                      <a:pt x="2588" y="807"/>
                    </a:moveTo>
                    <a:cubicBezTo>
                      <a:pt x="809" y="6411"/>
                      <a:pt x="1237" y="12726"/>
                      <a:pt x="51" y="18491"/>
                    </a:cubicBezTo>
                    <a:cubicBezTo>
                      <a:pt x="-505" y="21184"/>
                      <a:pt x="3677" y="22306"/>
                      <a:pt x="4162" y="19624"/>
                    </a:cubicBezTo>
                    <a:cubicBezTo>
                      <a:pt x="5230" y="13710"/>
                      <a:pt x="6204" y="6724"/>
                      <a:pt x="4775" y="807"/>
                    </a:cubicBezTo>
                    <a:cubicBezTo>
                      <a:pt x="4499" y="-322"/>
                      <a:pt x="2912" y="-214"/>
                      <a:pt x="2588" y="807"/>
                    </a:cubicBezTo>
                    <a:close/>
                  </a:path>
                </a:pathLst>
              </a:custGeom>
              <a:grpFill/>
              <a:ln w="3300"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sp>
            <p:nvSpPr>
              <p:cNvPr id="64" name="شكل حر: شكل 63">
                <a:extLst>
                  <a:ext uri="{FF2B5EF4-FFF2-40B4-BE49-F238E27FC236}">
                    <a16:creationId xmlns:a16="http://schemas.microsoft.com/office/drawing/2014/main" id="{05CDD7D3-202F-482B-800C-4C25878AE1BD}"/>
                  </a:ext>
                </a:extLst>
              </p:cNvPr>
              <p:cNvSpPr/>
              <p:nvPr/>
            </p:nvSpPr>
            <p:spPr>
              <a:xfrm>
                <a:off x="3152107" y="2811241"/>
                <a:ext cx="13501" cy="17585"/>
              </a:xfrm>
              <a:custGeom>
                <a:avLst/>
                <a:gdLst>
                  <a:gd name="connsiteX0" fmla="*/ 11211 w 13501"/>
                  <a:gd name="connsiteY0" fmla="*/ 197 h 17585"/>
                  <a:gd name="connsiteX1" fmla="*/ 4906 w 13501"/>
                  <a:gd name="connsiteY1" fmla="*/ 7735 h 17585"/>
                  <a:gd name="connsiteX2" fmla="*/ 559 w 13501"/>
                  <a:gd name="connsiteY2" fmla="*/ 13346 h 17585"/>
                  <a:gd name="connsiteX3" fmla="*/ 3 w 13501"/>
                  <a:gd name="connsiteY3" fmla="*/ 15078 h 17585"/>
                  <a:gd name="connsiteX4" fmla="*/ 2581 w 13501"/>
                  <a:gd name="connsiteY4" fmla="*/ 17427 h 17585"/>
                  <a:gd name="connsiteX5" fmla="*/ 8172 w 13501"/>
                  <a:gd name="connsiteY5" fmla="*/ 10842 h 17585"/>
                  <a:gd name="connsiteX6" fmla="*/ 13439 w 13501"/>
                  <a:gd name="connsiteY6" fmla="*/ 1909 h 17585"/>
                  <a:gd name="connsiteX7" fmla="*/ 11211 w 13501"/>
                  <a:gd name="connsiteY7" fmla="*/ 197 h 17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01" h="17585">
                    <a:moveTo>
                      <a:pt x="11211" y="197"/>
                    </a:moveTo>
                    <a:cubicBezTo>
                      <a:pt x="8441" y="1828"/>
                      <a:pt x="6756" y="5221"/>
                      <a:pt x="4906" y="7735"/>
                    </a:cubicBezTo>
                    <a:cubicBezTo>
                      <a:pt x="3545" y="9673"/>
                      <a:pt x="2046" y="11516"/>
                      <a:pt x="559" y="13346"/>
                    </a:cubicBezTo>
                    <a:cubicBezTo>
                      <a:pt x="364" y="13649"/>
                      <a:pt x="40" y="14337"/>
                      <a:pt x="3" y="15078"/>
                    </a:cubicBezTo>
                    <a:cubicBezTo>
                      <a:pt x="-67" y="16473"/>
                      <a:pt x="960" y="18104"/>
                      <a:pt x="2581" y="17427"/>
                    </a:cubicBezTo>
                    <a:cubicBezTo>
                      <a:pt x="5318" y="16281"/>
                      <a:pt x="6652" y="13295"/>
                      <a:pt x="8172" y="10842"/>
                    </a:cubicBezTo>
                    <a:cubicBezTo>
                      <a:pt x="9924" y="8008"/>
                      <a:pt x="12445" y="5124"/>
                      <a:pt x="13439" y="1909"/>
                    </a:cubicBezTo>
                    <a:cubicBezTo>
                      <a:pt x="13830" y="632"/>
                      <a:pt x="12327" y="-460"/>
                      <a:pt x="11211" y="197"/>
                    </a:cubicBezTo>
                    <a:close/>
                  </a:path>
                </a:pathLst>
              </a:custGeom>
              <a:grpFill/>
              <a:ln w="3300"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sp>
            <p:nvSpPr>
              <p:cNvPr id="65" name="شكل حر: شكل 64">
                <a:extLst>
                  <a:ext uri="{FF2B5EF4-FFF2-40B4-BE49-F238E27FC236}">
                    <a16:creationId xmlns:a16="http://schemas.microsoft.com/office/drawing/2014/main" id="{A1DF0169-890D-45E5-A879-FCA3B3794E05}"/>
                  </a:ext>
                </a:extLst>
              </p:cNvPr>
              <p:cNvSpPr/>
              <p:nvPr/>
            </p:nvSpPr>
            <p:spPr>
              <a:xfrm>
                <a:off x="3114635" y="2778519"/>
                <a:ext cx="17266" cy="9142"/>
              </a:xfrm>
              <a:custGeom>
                <a:avLst/>
                <a:gdLst>
                  <a:gd name="connsiteX0" fmla="*/ 15521 w 17266"/>
                  <a:gd name="connsiteY0" fmla="*/ 37 h 9142"/>
                  <a:gd name="connsiteX1" fmla="*/ 8037 w 17266"/>
                  <a:gd name="connsiteY1" fmla="*/ 1887 h 9142"/>
                  <a:gd name="connsiteX2" fmla="*/ 981 w 17266"/>
                  <a:gd name="connsiteY2" fmla="*/ 5112 h 9142"/>
                  <a:gd name="connsiteX3" fmla="*/ 2649 w 17266"/>
                  <a:gd name="connsiteY3" fmla="*/ 9068 h 9142"/>
                  <a:gd name="connsiteX4" fmla="*/ 9129 w 17266"/>
                  <a:gd name="connsiteY4" fmla="*/ 6022 h 9142"/>
                  <a:gd name="connsiteX5" fmla="*/ 16397 w 17266"/>
                  <a:gd name="connsiteY5" fmla="*/ 3262 h 9142"/>
                  <a:gd name="connsiteX6" fmla="*/ 15521 w 17266"/>
                  <a:gd name="connsiteY6" fmla="*/ 37 h 9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6" h="9142">
                    <a:moveTo>
                      <a:pt x="15521" y="37"/>
                    </a:moveTo>
                    <a:cubicBezTo>
                      <a:pt x="12933" y="-219"/>
                      <a:pt x="10379" y="910"/>
                      <a:pt x="8037" y="1887"/>
                    </a:cubicBezTo>
                    <a:cubicBezTo>
                      <a:pt x="5752" y="2840"/>
                      <a:pt x="2975" y="3646"/>
                      <a:pt x="981" y="5112"/>
                    </a:cubicBezTo>
                    <a:cubicBezTo>
                      <a:pt x="-934" y="6517"/>
                      <a:pt x="131" y="9664"/>
                      <a:pt x="2649" y="9068"/>
                    </a:cubicBezTo>
                    <a:cubicBezTo>
                      <a:pt x="4933" y="8525"/>
                      <a:pt x="6996" y="6989"/>
                      <a:pt x="9129" y="6022"/>
                    </a:cubicBezTo>
                    <a:cubicBezTo>
                      <a:pt x="11494" y="4950"/>
                      <a:pt x="14082" y="4431"/>
                      <a:pt x="16397" y="3262"/>
                    </a:cubicBezTo>
                    <a:cubicBezTo>
                      <a:pt x="18072" y="2416"/>
                      <a:pt x="17075" y="188"/>
                      <a:pt x="15521" y="37"/>
                    </a:cubicBezTo>
                    <a:close/>
                  </a:path>
                </a:pathLst>
              </a:custGeom>
              <a:grpFill/>
              <a:ln w="3300"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sp>
            <p:nvSpPr>
              <p:cNvPr id="66" name="شكل حر: شكل 65">
                <a:extLst>
                  <a:ext uri="{FF2B5EF4-FFF2-40B4-BE49-F238E27FC236}">
                    <a16:creationId xmlns:a16="http://schemas.microsoft.com/office/drawing/2014/main" id="{DF9AC671-7910-48CE-A15A-F45593E5C3A5}"/>
                  </a:ext>
                </a:extLst>
              </p:cNvPr>
              <p:cNvSpPr/>
              <p:nvPr/>
            </p:nvSpPr>
            <p:spPr>
              <a:xfrm>
                <a:off x="3102612" y="2732154"/>
                <a:ext cx="19452" cy="10937"/>
              </a:xfrm>
              <a:custGeom>
                <a:avLst/>
                <a:gdLst>
                  <a:gd name="connsiteX0" fmla="*/ 18062 w 19452"/>
                  <a:gd name="connsiteY0" fmla="*/ 10810 h 10937"/>
                  <a:gd name="connsiteX1" fmla="*/ 18062 w 19452"/>
                  <a:gd name="connsiteY1" fmla="*/ 7052 h 10937"/>
                  <a:gd name="connsiteX2" fmla="*/ 9556 w 19452"/>
                  <a:gd name="connsiteY2" fmla="*/ 4471 h 10937"/>
                  <a:gd name="connsiteX3" fmla="*/ 2149 w 19452"/>
                  <a:gd name="connsiteY3" fmla="*/ 57 h 10937"/>
                  <a:gd name="connsiteX4" fmla="*/ 175 w 19452"/>
                  <a:gd name="connsiteY4" fmla="*/ 2625 h 10937"/>
                  <a:gd name="connsiteX5" fmla="*/ 8498 w 19452"/>
                  <a:gd name="connsiteY5" fmla="*/ 8798 h 10937"/>
                  <a:gd name="connsiteX6" fmla="*/ 18062 w 19452"/>
                  <a:gd name="connsiteY6" fmla="*/ 10810 h 10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52" h="10937">
                    <a:moveTo>
                      <a:pt x="18062" y="10810"/>
                    </a:moveTo>
                    <a:cubicBezTo>
                      <a:pt x="20050" y="10473"/>
                      <a:pt x="19777" y="7558"/>
                      <a:pt x="18062" y="7052"/>
                    </a:cubicBezTo>
                    <a:cubicBezTo>
                      <a:pt x="15103" y="6183"/>
                      <a:pt x="12360" y="5971"/>
                      <a:pt x="9556" y="4471"/>
                    </a:cubicBezTo>
                    <a:cubicBezTo>
                      <a:pt x="7120" y="3167"/>
                      <a:pt x="4842" y="694"/>
                      <a:pt x="2149" y="57"/>
                    </a:cubicBezTo>
                    <a:cubicBezTo>
                      <a:pt x="549" y="-321"/>
                      <a:pt x="-415" y="1256"/>
                      <a:pt x="175" y="2625"/>
                    </a:cubicBezTo>
                    <a:cubicBezTo>
                      <a:pt x="1452" y="5583"/>
                      <a:pt x="5708" y="7555"/>
                      <a:pt x="8498" y="8798"/>
                    </a:cubicBezTo>
                    <a:cubicBezTo>
                      <a:pt x="11396" y="10089"/>
                      <a:pt x="14864" y="11349"/>
                      <a:pt x="18062" y="10810"/>
                    </a:cubicBezTo>
                    <a:close/>
                  </a:path>
                </a:pathLst>
              </a:custGeom>
              <a:grpFill/>
              <a:ln w="3300"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sp>
            <p:nvSpPr>
              <p:cNvPr id="67" name="شكل حر: شكل 66">
                <a:extLst>
                  <a:ext uri="{FF2B5EF4-FFF2-40B4-BE49-F238E27FC236}">
                    <a16:creationId xmlns:a16="http://schemas.microsoft.com/office/drawing/2014/main" id="{BAC9B1F4-8672-40A9-B0AE-20CDBE4AE5EA}"/>
                  </a:ext>
                </a:extLst>
              </p:cNvPr>
              <p:cNvSpPr/>
              <p:nvPr/>
            </p:nvSpPr>
            <p:spPr>
              <a:xfrm>
                <a:off x="3114857" y="2676556"/>
                <a:ext cx="15509" cy="14520"/>
              </a:xfrm>
              <a:custGeom>
                <a:avLst/>
                <a:gdLst>
                  <a:gd name="connsiteX0" fmla="*/ 6258 w 15509"/>
                  <a:gd name="connsiteY0" fmla="*/ 9146 h 14520"/>
                  <a:gd name="connsiteX1" fmla="*/ 12832 w 15509"/>
                  <a:gd name="connsiteY1" fmla="*/ 14271 h 14520"/>
                  <a:gd name="connsiteX2" fmla="*/ 15033 w 15509"/>
                  <a:gd name="connsiteY2" fmla="*/ 11421 h 14520"/>
                  <a:gd name="connsiteX3" fmla="*/ 8964 w 15509"/>
                  <a:gd name="connsiteY3" fmla="*/ 5850 h 14520"/>
                  <a:gd name="connsiteX4" fmla="*/ 2750 w 15509"/>
                  <a:gd name="connsiteY4" fmla="*/ 250 h 14520"/>
                  <a:gd name="connsiteX5" fmla="*/ 199 w 15509"/>
                  <a:gd name="connsiteY5" fmla="*/ 2801 h 14520"/>
                  <a:gd name="connsiteX6" fmla="*/ 6258 w 15509"/>
                  <a:gd name="connsiteY6" fmla="*/ 9146 h 1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09" h="14520">
                    <a:moveTo>
                      <a:pt x="6258" y="9146"/>
                    </a:moveTo>
                    <a:cubicBezTo>
                      <a:pt x="8307" y="10979"/>
                      <a:pt x="10403" y="12947"/>
                      <a:pt x="12832" y="14271"/>
                    </a:cubicBezTo>
                    <a:cubicBezTo>
                      <a:pt x="14696" y="15289"/>
                      <a:pt x="16357" y="12964"/>
                      <a:pt x="15033" y="11421"/>
                    </a:cubicBezTo>
                    <a:cubicBezTo>
                      <a:pt x="13247" y="9345"/>
                      <a:pt x="10992" y="7680"/>
                      <a:pt x="8964" y="5850"/>
                    </a:cubicBezTo>
                    <a:cubicBezTo>
                      <a:pt x="6986" y="4068"/>
                      <a:pt x="5102" y="1503"/>
                      <a:pt x="2750" y="250"/>
                    </a:cubicBezTo>
                    <a:cubicBezTo>
                      <a:pt x="1018" y="-674"/>
                      <a:pt x="-569" y="1139"/>
                      <a:pt x="199" y="2801"/>
                    </a:cubicBezTo>
                    <a:cubicBezTo>
                      <a:pt x="1351" y="5301"/>
                      <a:pt x="4236" y="7340"/>
                      <a:pt x="6258" y="9146"/>
                    </a:cubicBezTo>
                    <a:close/>
                  </a:path>
                </a:pathLst>
              </a:custGeom>
              <a:grpFill/>
              <a:ln w="3300"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sp>
            <p:nvSpPr>
              <p:cNvPr id="68" name="شكل حر: شكل 67">
                <a:extLst>
                  <a:ext uri="{FF2B5EF4-FFF2-40B4-BE49-F238E27FC236}">
                    <a16:creationId xmlns:a16="http://schemas.microsoft.com/office/drawing/2014/main" id="{E39CB234-CD32-4F58-8A99-F0105184ED51}"/>
                  </a:ext>
                </a:extLst>
              </p:cNvPr>
              <p:cNvSpPr/>
              <p:nvPr/>
            </p:nvSpPr>
            <p:spPr>
              <a:xfrm>
                <a:off x="3211912" y="2623167"/>
                <a:ext cx="5133" cy="16744"/>
              </a:xfrm>
              <a:custGeom>
                <a:avLst/>
                <a:gdLst>
                  <a:gd name="connsiteX0" fmla="*/ 2714 w 5133"/>
                  <a:gd name="connsiteY0" fmla="*/ 16514 h 16744"/>
                  <a:gd name="connsiteX1" fmla="*/ 4988 w 5133"/>
                  <a:gd name="connsiteY1" fmla="*/ 9168 h 16744"/>
                  <a:gd name="connsiteX2" fmla="*/ 4072 w 5133"/>
                  <a:gd name="connsiteY2" fmla="*/ 450 h 16744"/>
                  <a:gd name="connsiteX3" fmla="*/ 799 w 5133"/>
                  <a:gd name="connsiteY3" fmla="*/ 8345 h 16744"/>
                  <a:gd name="connsiteX4" fmla="*/ 415 w 5133"/>
                  <a:gd name="connsiteY4" fmla="*/ 15907 h 16744"/>
                  <a:gd name="connsiteX5" fmla="*/ 2714 w 5133"/>
                  <a:gd name="connsiteY5" fmla="*/ 16514 h 1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3" h="16744">
                    <a:moveTo>
                      <a:pt x="2714" y="16514"/>
                    </a:moveTo>
                    <a:cubicBezTo>
                      <a:pt x="4884" y="15018"/>
                      <a:pt x="4769" y="11587"/>
                      <a:pt x="4988" y="9168"/>
                    </a:cubicBezTo>
                    <a:cubicBezTo>
                      <a:pt x="5248" y="6290"/>
                      <a:pt x="5275" y="3122"/>
                      <a:pt x="4072" y="450"/>
                    </a:cubicBezTo>
                    <a:cubicBezTo>
                      <a:pt x="1746" y="-2121"/>
                      <a:pt x="884" y="7109"/>
                      <a:pt x="799" y="8345"/>
                    </a:cubicBezTo>
                    <a:cubicBezTo>
                      <a:pt x="553" y="10654"/>
                      <a:pt x="-609" y="13757"/>
                      <a:pt x="415" y="15907"/>
                    </a:cubicBezTo>
                    <a:cubicBezTo>
                      <a:pt x="786" y="16689"/>
                      <a:pt x="2013" y="16996"/>
                      <a:pt x="2714" y="16514"/>
                    </a:cubicBezTo>
                    <a:close/>
                  </a:path>
                </a:pathLst>
              </a:custGeom>
              <a:grpFill/>
              <a:ln w="3300"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grpSp>
        <p:grpSp>
          <p:nvGrpSpPr>
            <p:cNvPr id="69" name="رسم 429" descr="الرنين من ساعة الإنذار">
              <a:extLst>
                <a:ext uri="{FF2B5EF4-FFF2-40B4-BE49-F238E27FC236}">
                  <a16:creationId xmlns:a16="http://schemas.microsoft.com/office/drawing/2014/main" id="{3CDBDBA6-8D4A-4900-8209-92398F727080}"/>
                </a:ext>
              </a:extLst>
            </p:cNvPr>
            <p:cNvGrpSpPr/>
            <p:nvPr/>
          </p:nvGrpSpPr>
          <p:grpSpPr>
            <a:xfrm>
              <a:off x="3045968" y="2519896"/>
              <a:ext cx="346967" cy="55286"/>
              <a:chOff x="3045968" y="2519896"/>
              <a:chExt cx="346967" cy="55286"/>
            </a:xfrm>
            <a:grpFill/>
          </p:grpSpPr>
          <p:sp>
            <p:nvSpPr>
              <p:cNvPr id="70" name="شكل حر: شكل 69">
                <a:extLst>
                  <a:ext uri="{FF2B5EF4-FFF2-40B4-BE49-F238E27FC236}">
                    <a16:creationId xmlns:a16="http://schemas.microsoft.com/office/drawing/2014/main" id="{02F18F18-46B6-401C-BF4E-89B5CD60CB55}"/>
                  </a:ext>
                </a:extLst>
              </p:cNvPr>
              <p:cNvSpPr/>
              <p:nvPr/>
            </p:nvSpPr>
            <p:spPr>
              <a:xfrm>
                <a:off x="3362813" y="2532194"/>
                <a:ext cx="21556" cy="42988"/>
              </a:xfrm>
              <a:custGeom>
                <a:avLst/>
                <a:gdLst>
                  <a:gd name="connsiteX0" fmla="*/ 20332 w 21556"/>
                  <a:gd name="connsiteY0" fmla="*/ 42359 h 42988"/>
                  <a:gd name="connsiteX1" fmla="*/ 21121 w 21556"/>
                  <a:gd name="connsiteY1" fmla="*/ 30882 h 42988"/>
                  <a:gd name="connsiteX2" fmla="*/ 2782 w 21556"/>
                  <a:gd name="connsiteY2" fmla="*/ 369 h 42988"/>
                  <a:gd name="connsiteX3" fmla="*/ 828 w 21556"/>
                  <a:gd name="connsiteY3" fmla="*/ 3715 h 42988"/>
                  <a:gd name="connsiteX4" fmla="*/ 16999 w 21556"/>
                  <a:gd name="connsiteY4" fmla="*/ 31344 h 42988"/>
                  <a:gd name="connsiteX5" fmla="*/ 17960 w 21556"/>
                  <a:gd name="connsiteY5" fmla="*/ 42049 h 42988"/>
                  <a:gd name="connsiteX6" fmla="*/ 20332 w 21556"/>
                  <a:gd name="connsiteY6" fmla="*/ 42359 h 4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56" h="42988">
                    <a:moveTo>
                      <a:pt x="20332" y="42359"/>
                    </a:moveTo>
                    <a:cubicBezTo>
                      <a:pt x="22051" y="38915"/>
                      <a:pt x="21603" y="34575"/>
                      <a:pt x="21121" y="30882"/>
                    </a:cubicBezTo>
                    <a:cubicBezTo>
                      <a:pt x="19486" y="18747"/>
                      <a:pt x="12676" y="7546"/>
                      <a:pt x="2782" y="369"/>
                    </a:cubicBezTo>
                    <a:cubicBezTo>
                      <a:pt x="760" y="-1111"/>
                      <a:pt x="-1140" y="2242"/>
                      <a:pt x="828" y="3715"/>
                    </a:cubicBezTo>
                    <a:cubicBezTo>
                      <a:pt x="9660" y="10272"/>
                      <a:pt x="15399" y="20513"/>
                      <a:pt x="16999" y="31344"/>
                    </a:cubicBezTo>
                    <a:cubicBezTo>
                      <a:pt x="17555" y="34855"/>
                      <a:pt x="17087" y="38616"/>
                      <a:pt x="17960" y="42049"/>
                    </a:cubicBezTo>
                    <a:cubicBezTo>
                      <a:pt x="18226" y="43087"/>
                      <a:pt x="19830" y="43370"/>
                      <a:pt x="20332" y="42359"/>
                    </a:cubicBezTo>
                    <a:close/>
                  </a:path>
                </a:pathLst>
              </a:custGeom>
              <a:grpFill/>
              <a:ln w="3300"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sp>
            <p:nvSpPr>
              <p:cNvPr id="71" name="شكل حر: شكل 70">
                <a:extLst>
                  <a:ext uri="{FF2B5EF4-FFF2-40B4-BE49-F238E27FC236}">
                    <a16:creationId xmlns:a16="http://schemas.microsoft.com/office/drawing/2014/main" id="{BB86DECC-69C9-429A-959B-F2505CA16F39}"/>
                  </a:ext>
                </a:extLst>
              </p:cNvPr>
              <p:cNvSpPr/>
              <p:nvPr/>
            </p:nvSpPr>
            <p:spPr>
              <a:xfrm>
                <a:off x="3375678" y="2529410"/>
                <a:ext cx="17257" cy="31715"/>
              </a:xfrm>
              <a:custGeom>
                <a:avLst/>
                <a:gdLst>
                  <a:gd name="connsiteX0" fmla="*/ 579 w 17257"/>
                  <a:gd name="connsiteY0" fmla="*/ 2782 h 31715"/>
                  <a:gd name="connsiteX1" fmla="*/ 14783 w 17257"/>
                  <a:gd name="connsiteY1" fmla="*/ 30940 h 31715"/>
                  <a:gd name="connsiteX2" fmla="*/ 16872 w 17257"/>
                  <a:gd name="connsiteY2" fmla="*/ 30940 h 31715"/>
                  <a:gd name="connsiteX3" fmla="*/ 2965 w 17257"/>
                  <a:gd name="connsiteY3" fmla="*/ 393 h 31715"/>
                  <a:gd name="connsiteX4" fmla="*/ 579 w 17257"/>
                  <a:gd name="connsiteY4" fmla="*/ 2782 h 31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57" h="31715">
                    <a:moveTo>
                      <a:pt x="579" y="2782"/>
                    </a:moveTo>
                    <a:cubicBezTo>
                      <a:pt x="9920" y="10287"/>
                      <a:pt x="12896" y="19577"/>
                      <a:pt x="14783" y="30940"/>
                    </a:cubicBezTo>
                    <a:cubicBezTo>
                      <a:pt x="14992" y="31968"/>
                      <a:pt x="16673" y="31981"/>
                      <a:pt x="16872" y="30940"/>
                    </a:cubicBezTo>
                    <a:cubicBezTo>
                      <a:pt x="19062" y="19537"/>
                      <a:pt x="11598" y="7220"/>
                      <a:pt x="2965" y="393"/>
                    </a:cubicBezTo>
                    <a:cubicBezTo>
                      <a:pt x="1287" y="-931"/>
                      <a:pt x="-1116" y="1404"/>
                      <a:pt x="579" y="2782"/>
                    </a:cubicBezTo>
                    <a:close/>
                  </a:path>
                </a:pathLst>
              </a:custGeom>
              <a:grpFill/>
              <a:ln w="3300"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sp>
            <p:nvSpPr>
              <p:cNvPr id="72" name="شكل حر: شكل 71">
                <a:extLst>
                  <a:ext uri="{FF2B5EF4-FFF2-40B4-BE49-F238E27FC236}">
                    <a16:creationId xmlns:a16="http://schemas.microsoft.com/office/drawing/2014/main" id="{E71E21A8-80A0-491B-8F6E-18989774A828}"/>
                  </a:ext>
                </a:extLst>
              </p:cNvPr>
              <p:cNvSpPr/>
              <p:nvPr/>
            </p:nvSpPr>
            <p:spPr>
              <a:xfrm>
                <a:off x="3051316" y="2527857"/>
                <a:ext cx="26771" cy="28898"/>
              </a:xfrm>
              <a:custGeom>
                <a:avLst/>
                <a:gdLst>
                  <a:gd name="connsiteX0" fmla="*/ 19704 w 26771"/>
                  <a:gd name="connsiteY0" fmla="*/ 7297 h 28898"/>
                  <a:gd name="connsiteX1" fmla="*/ 26268 w 26771"/>
                  <a:gd name="connsiteY1" fmla="*/ 2633 h 28898"/>
                  <a:gd name="connsiteX2" fmla="*/ 24745 w 26771"/>
                  <a:gd name="connsiteY2" fmla="*/ 18 h 28898"/>
                  <a:gd name="connsiteX3" fmla="*/ 132 w 26771"/>
                  <a:gd name="connsiteY3" fmla="*/ 26309 h 28898"/>
                  <a:gd name="connsiteX4" fmla="*/ 4243 w 26771"/>
                  <a:gd name="connsiteY4" fmla="*/ 27445 h 28898"/>
                  <a:gd name="connsiteX5" fmla="*/ 19704 w 26771"/>
                  <a:gd name="connsiteY5" fmla="*/ 7297 h 28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71" h="28898">
                    <a:moveTo>
                      <a:pt x="19704" y="7297"/>
                    </a:moveTo>
                    <a:cubicBezTo>
                      <a:pt x="21911" y="5750"/>
                      <a:pt x="24253" y="4443"/>
                      <a:pt x="26268" y="2633"/>
                    </a:cubicBezTo>
                    <a:cubicBezTo>
                      <a:pt x="27552" y="1481"/>
                      <a:pt x="26140" y="-194"/>
                      <a:pt x="24745" y="18"/>
                    </a:cubicBezTo>
                    <a:cubicBezTo>
                      <a:pt x="13638" y="2269"/>
                      <a:pt x="3620" y="16079"/>
                      <a:pt x="132" y="26309"/>
                    </a:cubicBezTo>
                    <a:cubicBezTo>
                      <a:pt x="-781" y="28914"/>
                      <a:pt x="3313" y="29999"/>
                      <a:pt x="4243" y="27445"/>
                    </a:cubicBezTo>
                    <a:cubicBezTo>
                      <a:pt x="7178" y="19351"/>
                      <a:pt x="12681" y="12261"/>
                      <a:pt x="19704" y="7297"/>
                    </a:cubicBezTo>
                    <a:close/>
                  </a:path>
                </a:pathLst>
              </a:custGeom>
              <a:grpFill/>
              <a:ln w="3300"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sp>
            <p:nvSpPr>
              <p:cNvPr id="73" name="شكل حر: شكل 72">
                <a:extLst>
                  <a:ext uri="{FF2B5EF4-FFF2-40B4-BE49-F238E27FC236}">
                    <a16:creationId xmlns:a16="http://schemas.microsoft.com/office/drawing/2014/main" id="{8973E47A-E2C3-405D-8C68-F979080F6648}"/>
                  </a:ext>
                </a:extLst>
              </p:cNvPr>
              <p:cNvSpPr/>
              <p:nvPr/>
            </p:nvSpPr>
            <p:spPr>
              <a:xfrm>
                <a:off x="3045968" y="2519896"/>
                <a:ext cx="24146" cy="25112"/>
              </a:xfrm>
              <a:custGeom>
                <a:avLst/>
                <a:gdLst>
                  <a:gd name="connsiteX0" fmla="*/ 3246 w 24146"/>
                  <a:gd name="connsiteY0" fmla="*/ 23992 h 25112"/>
                  <a:gd name="connsiteX1" fmla="*/ 17803 w 24146"/>
                  <a:gd name="connsiteY1" fmla="*/ 5893 h 25112"/>
                  <a:gd name="connsiteX2" fmla="*/ 23148 w 24146"/>
                  <a:gd name="connsiteY2" fmla="*/ 16 h 25112"/>
                  <a:gd name="connsiteX3" fmla="*/ 8833 w 24146"/>
                  <a:gd name="connsiteY3" fmla="*/ 8299 h 25112"/>
                  <a:gd name="connsiteX4" fmla="*/ 88 w 24146"/>
                  <a:gd name="connsiteY4" fmla="*/ 23123 h 25112"/>
                  <a:gd name="connsiteX5" fmla="*/ 3246 w 24146"/>
                  <a:gd name="connsiteY5" fmla="*/ 23992 h 25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46" h="25112">
                    <a:moveTo>
                      <a:pt x="3246" y="23992"/>
                    </a:moveTo>
                    <a:cubicBezTo>
                      <a:pt x="5928" y="16565"/>
                      <a:pt x="11134" y="10115"/>
                      <a:pt x="17803" y="5893"/>
                    </a:cubicBezTo>
                    <a:cubicBezTo>
                      <a:pt x="18908" y="5071"/>
                      <a:pt x="26912" y="1192"/>
                      <a:pt x="23148" y="16"/>
                    </a:cubicBezTo>
                    <a:cubicBezTo>
                      <a:pt x="17800" y="-321"/>
                      <a:pt x="12273" y="4714"/>
                      <a:pt x="8833" y="8299"/>
                    </a:cubicBezTo>
                    <a:cubicBezTo>
                      <a:pt x="4796" y="12508"/>
                      <a:pt x="1868" y="17579"/>
                      <a:pt x="88" y="23123"/>
                    </a:cubicBezTo>
                    <a:cubicBezTo>
                      <a:pt x="-559" y="25144"/>
                      <a:pt x="2538" y="25946"/>
                      <a:pt x="3246" y="23992"/>
                    </a:cubicBezTo>
                    <a:close/>
                  </a:path>
                </a:pathLst>
              </a:custGeom>
              <a:grpFill/>
              <a:ln w="3300"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grpSp>
        <p:grpSp>
          <p:nvGrpSpPr>
            <p:cNvPr id="74" name="رسم 429" descr="الرنين من ساعة الإنذار">
              <a:extLst>
                <a:ext uri="{FF2B5EF4-FFF2-40B4-BE49-F238E27FC236}">
                  <a16:creationId xmlns:a16="http://schemas.microsoft.com/office/drawing/2014/main" id="{83866720-1CC5-4058-88B5-B47E8400F39C}"/>
                </a:ext>
              </a:extLst>
            </p:cNvPr>
            <p:cNvGrpSpPr/>
            <p:nvPr/>
          </p:nvGrpSpPr>
          <p:grpSpPr>
            <a:xfrm>
              <a:off x="3015611" y="2667602"/>
              <a:ext cx="396706" cy="135058"/>
              <a:chOff x="3015611" y="2667602"/>
              <a:chExt cx="396706" cy="135058"/>
            </a:xfrm>
            <a:grpFill/>
          </p:grpSpPr>
          <p:sp>
            <p:nvSpPr>
              <p:cNvPr id="75" name="شكل حر: شكل 74">
                <a:extLst>
                  <a:ext uri="{FF2B5EF4-FFF2-40B4-BE49-F238E27FC236}">
                    <a16:creationId xmlns:a16="http://schemas.microsoft.com/office/drawing/2014/main" id="{6F76529D-29CF-4711-AD26-B31FF8150838}"/>
                  </a:ext>
                </a:extLst>
              </p:cNvPr>
              <p:cNvSpPr/>
              <p:nvPr/>
            </p:nvSpPr>
            <p:spPr>
              <a:xfrm>
                <a:off x="3034228" y="2667602"/>
                <a:ext cx="18950" cy="95121"/>
              </a:xfrm>
              <a:custGeom>
                <a:avLst/>
                <a:gdLst>
                  <a:gd name="connsiteX0" fmla="*/ 14538 w 18950"/>
                  <a:gd name="connsiteY0" fmla="*/ 1176 h 95121"/>
                  <a:gd name="connsiteX1" fmla="*/ 2323 w 18950"/>
                  <a:gd name="connsiteY1" fmla="*/ 83055 h 95121"/>
                  <a:gd name="connsiteX2" fmla="*/ 5999 w 18950"/>
                  <a:gd name="connsiteY2" fmla="*/ 94462 h 95121"/>
                  <a:gd name="connsiteX3" fmla="*/ 9770 w 18950"/>
                  <a:gd name="connsiteY3" fmla="*/ 93464 h 95121"/>
                  <a:gd name="connsiteX4" fmla="*/ 8085 w 18950"/>
                  <a:gd name="connsiteY4" fmla="*/ 81913 h 95121"/>
                  <a:gd name="connsiteX5" fmla="*/ 6046 w 18950"/>
                  <a:gd name="connsiteY5" fmla="*/ 47858 h 95121"/>
                  <a:gd name="connsiteX6" fmla="*/ 18646 w 18950"/>
                  <a:gd name="connsiteY6" fmla="*/ 3582 h 95121"/>
                  <a:gd name="connsiteX7" fmla="*/ 14538 w 18950"/>
                  <a:gd name="connsiteY7" fmla="*/ 1176 h 9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50" h="95121">
                    <a:moveTo>
                      <a:pt x="14538" y="1176"/>
                    </a:moveTo>
                    <a:cubicBezTo>
                      <a:pt x="564" y="25843"/>
                      <a:pt x="-2934" y="55389"/>
                      <a:pt x="2323" y="83055"/>
                    </a:cubicBezTo>
                    <a:cubicBezTo>
                      <a:pt x="3024" y="86856"/>
                      <a:pt x="3465" y="91409"/>
                      <a:pt x="5999" y="94462"/>
                    </a:cubicBezTo>
                    <a:cubicBezTo>
                      <a:pt x="7034" y="95712"/>
                      <a:pt x="9497" y="95078"/>
                      <a:pt x="9770" y="93464"/>
                    </a:cubicBezTo>
                    <a:cubicBezTo>
                      <a:pt x="10420" y="89653"/>
                      <a:pt x="8816" y="85650"/>
                      <a:pt x="8085" y="81913"/>
                    </a:cubicBezTo>
                    <a:cubicBezTo>
                      <a:pt x="5885" y="70722"/>
                      <a:pt x="5201" y="59231"/>
                      <a:pt x="6046" y="47858"/>
                    </a:cubicBezTo>
                    <a:cubicBezTo>
                      <a:pt x="7206" y="32465"/>
                      <a:pt x="11401" y="17223"/>
                      <a:pt x="18646" y="3582"/>
                    </a:cubicBezTo>
                    <a:cubicBezTo>
                      <a:pt x="20085" y="880"/>
                      <a:pt x="16041" y="-1509"/>
                      <a:pt x="14538" y="1176"/>
                    </a:cubicBezTo>
                    <a:close/>
                  </a:path>
                </a:pathLst>
              </a:custGeom>
              <a:grpFill/>
              <a:ln w="3300"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sp>
            <p:nvSpPr>
              <p:cNvPr id="76" name="شكل حر: شكل 75">
                <a:extLst>
                  <a:ext uri="{FF2B5EF4-FFF2-40B4-BE49-F238E27FC236}">
                    <a16:creationId xmlns:a16="http://schemas.microsoft.com/office/drawing/2014/main" id="{06D67FF5-BC6F-48BE-87D4-05BF3368AA44}"/>
                  </a:ext>
                </a:extLst>
              </p:cNvPr>
              <p:cNvSpPr/>
              <p:nvPr/>
            </p:nvSpPr>
            <p:spPr>
              <a:xfrm>
                <a:off x="3015611" y="2674638"/>
                <a:ext cx="14020" cy="78249"/>
              </a:xfrm>
              <a:custGeom>
                <a:avLst/>
                <a:gdLst>
                  <a:gd name="connsiteX0" fmla="*/ 10905 w 14020"/>
                  <a:gd name="connsiteY0" fmla="*/ 809 h 78249"/>
                  <a:gd name="connsiteX1" fmla="*/ 0 w 14020"/>
                  <a:gd name="connsiteY1" fmla="*/ 57822 h 78249"/>
                  <a:gd name="connsiteX2" fmla="*/ 458 w 14020"/>
                  <a:gd name="connsiteY2" fmla="*/ 68073 h 78249"/>
                  <a:gd name="connsiteX3" fmla="*/ 856 w 14020"/>
                  <a:gd name="connsiteY3" fmla="*/ 72481 h 78249"/>
                  <a:gd name="connsiteX4" fmla="*/ 2258 w 14020"/>
                  <a:gd name="connsiteY4" fmla="*/ 77374 h 78249"/>
                  <a:gd name="connsiteX5" fmla="*/ 5358 w 14020"/>
                  <a:gd name="connsiteY5" fmla="*/ 77374 h 78249"/>
                  <a:gd name="connsiteX6" fmla="*/ 5550 w 14020"/>
                  <a:gd name="connsiteY6" fmla="*/ 68542 h 78249"/>
                  <a:gd name="connsiteX7" fmla="*/ 8515 w 14020"/>
                  <a:gd name="connsiteY7" fmla="*/ 20812 h 78249"/>
                  <a:gd name="connsiteX8" fmla="*/ 13961 w 14020"/>
                  <a:gd name="connsiteY8" fmla="*/ 2100 h 78249"/>
                  <a:gd name="connsiteX9" fmla="*/ 10905 w 14020"/>
                  <a:gd name="connsiteY9" fmla="*/ 809 h 7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20" h="78249">
                    <a:moveTo>
                      <a:pt x="10905" y="809"/>
                    </a:moveTo>
                    <a:cubicBezTo>
                      <a:pt x="1722" y="17968"/>
                      <a:pt x="91" y="38675"/>
                      <a:pt x="0" y="57822"/>
                    </a:cubicBezTo>
                    <a:cubicBezTo>
                      <a:pt x="57" y="61243"/>
                      <a:pt x="212" y="64660"/>
                      <a:pt x="458" y="68073"/>
                    </a:cubicBezTo>
                    <a:cubicBezTo>
                      <a:pt x="563" y="69532"/>
                      <a:pt x="603" y="71039"/>
                      <a:pt x="856" y="72481"/>
                    </a:cubicBezTo>
                    <a:cubicBezTo>
                      <a:pt x="1146" y="74146"/>
                      <a:pt x="1220" y="76009"/>
                      <a:pt x="2258" y="77374"/>
                    </a:cubicBezTo>
                    <a:cubicBezTo>
                      <a:pt x="2969" y="78314"/>
                      <a:pt x="4748" y="78749"/>
                      <a:pt x="5358" y="77374"/>
                    </a:cubicBezTo>
                    <a:cubicBezTo>
                      <a:pt x="6510" y="74772"/>
                      <a:pt x="5783" y="71332"/>
                      <a:pt x="5550" y="68542"/>
                    </a:cubicBezTo>
                    <a:cubicBezTo>
                      <a:pt x="4270" y="52613"/>
                      <a:pt x="4809" y="36401"/>
                      <a:pt x="8515" y="20812"/>
                    </a:cubicBezTo>
                    <a:cubicBezTo>
                      <a:pt x="10035" y="14484"/>
                      <a:pt x="12279" y="8381"/>
                      <a:pt x="13961" y="2100"/>
                    </a:cubicBezTo>
                    <a:cubicBezTo>
                      <a:pt x="14443" y="284"/>
                      <a:pt x="11855" y="-855"/>
                      <a:pt x="10905" y="809"/>
                    </a:cubicBezTo>
                    <a:close/>
                  </a:path>
                </a:pathLst>
              </a:custGeom>
              <a:grpFill/>
              <a:ln w="3300"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sp>
            <p:nvSpPr>
              <p:cNvPr id="77" name="شكل حر: شكل 76">
                <a:extLst>
                  <a:ext uri="{FF2B5EF4-FFF2-40B4-BE49-F238E27FC236}">
                    <a16:creationId xmlns:a16="http://schemas.microsoft.com/office/drawing/2014/main" id="{1C035483-88A2-40D4-90F2-4D95D69BAF7A}"/>
                  </a:ext>
                </a:extLst>
              </p:cNvPr>
              <p:cNvSpPr/>
              <p:nvPr/>
            </p:nvSpPr>
            <p:spPr>
              <a:xfrm>
                <a:off x="3380870" y="2714977"/>
                <a:ext cx="14653" cy="85678"/>
              </a:xfrm>
              <a:custGeom>
                <a:avLst/>
                <a:gdLst>
                  <a:gd name="connsiteX0" fmla="*/ 7778 w 14653"/>
                  <a:gd name="connsiteY0" fmla="*/ 2852 h 85678"/>
                  <a:gd name="connsiteX1" fmla="*/ 2821 w 14653"/>
                  <a:gd name="connsiteY1" fmla="*/ 73961 h 85678"/>
                  <a:gd name="connsiteX2" fmla="*/ 0 w 14653"/>
                  <a:gd name="connsiteY2" fmla="*/ 84047 h 85678"/>
                  <a:gd name="connsiteX3" fmla="*/ 2791 w 14653"/>
                  <a:gd name="connsiteY3" fmla="*/ 85203 h 85678"/>
                  <a:gd name="connsiteX4" fmla="*/ 7040 w 14653"/>
                  <a:gd name="connsiteY4" fmla="*/ 76074 h 85678"/>
                  <a:gd name="connsiteX5" fmla="*/ 13864 w 14653"/>
                  <a:gd name="connsiteY5" fmla="*/ 44648 h 85678"/>
                  <a:gd name="connsiteX6" fmla="*/ 12165 w 14653"/>
                  <a:gd name="connsiteY6" fmla="*/ 1646 h 85678"/>
                  <a:gd name="connsiteX7" fmla="*/ 7778 w 14653"/>
                  <a:gd name="connsiteY7" fmla="*/ 2852 h 85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3" h="85678">
                    <a:moveTo>
                      <a:pt x="7778" y="2852"/>
                    </a:moveTo>
                    <a:cubicBezTo>
                      <a:pt x="12159" y="26535"/>
                      <a:pt x="9985" y="51043"/>
                      <a:pt x="2821" y="73961"/>
                    </a:cubicBezTo>
                    <a:cubicBezTo>
                      <a:pt x="1918" y="77280"/>
                      <a:pt x="85" y="80566"/>
                      <a:pt x="0" y="84047"/>
                    </a:cubicBezTo>
                    <a:cubicBezTo>
                      <a:pt x="-33" y="85425"/>
                      <a:pt x="1837" y="86254"/>
                      <a:pt x="2791" y="85203"/>
                    </a:cubicBezTo>
                    <a:cubicBezTo>
                      <a:pt x="5048" y="82719"/>
                      <a:pt x="5908" y="79161"/>
                      <a:pt x="7040" y="76074"/>
                    </a:cubicBezTo>
                    <a:cubicBezTo>
                      <a:pt x="10706" y="65968"/>
                      <a:pt x="12711" y="55316"/>
                      <a:pt x="13864" y="44648"/>
                    </a:cubicBezTo>
                    <a:cubicBezTo>
                      <a:pt x="15350" y="30319"/>
                      <a:pt x="14713" y="15816"/>
                      <a:pt x="12165" y="1646"/>
                    </a:cubicBezTo>
                    <a:cubicBezTo>
                      <a:pt x="11646" y="-1235"/>
                      <a:pt x="7262" y="-15"/>
                      <a:pt x="7778" y="2852"/>
                    </a:cubicBezTo>
                    <a:close/>
                  </a:path>
                </a:pathLst>
              </a:custGeom>
              <a:grpFill/>
              <a:ln w="3300"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sp>
            <p:nvSpPr>
              <p:cNvPr id="78" name="شكل حر: شكل 77">
                <a:extLst>
                  <a:ext uri="{FF2B5EF4-FFF2-40B4-BE49-F238E27FC236}">
                    <a16:creationId xmlns:a16="http://schemas.microsoft.com/office/drawing/2014/main" id="{1CE50071-DF43-4D38-BDD9-D7B1E6608E0A}"/>
                  </a:ext>
                </a:extLst>
              </p:cNvPr>
              <p:cNvSpPr/>
              <p:nvPr/>
            </p:nvSpPr>
            <p:spPr>
              <a:xfrm>
                <a:off x="3397204" y="2734782"/>
                <a:ext cx="15112" cy="67878"/>
              </a:xfrm>
              <a:custGeom>
                <a:avLst/>
                <a:gdLst>
                  <a:gd name="connsiteX0" fmla="*/ 12333 w 15112"/>
                  <a:gd name="connsiteY0" fmla="*/ 1193 h 67878"/>
                  <a:gd name="connsiteX1" fmla="*/ 9111 w 15112"/>
                  <a:gd name="connsiteY1" fmla="*/ 2083 h 67878"/>
                  <a:gd name="connsiteX2" fmla="*/ 10088 w 15112"/>
                  <a:gd name="connsiteY2" fmla="*/ 35177 h 67878"/>
                  <a:gd name="connsiteX3" fmla="*/ 6213 w 15112"/>
                  <a:gd name="connsiteY3" fmla="*/ 50567 h 67878"/>
                  <a:gd name="connsiteX4" fmla="*/ 63 w 15112"/>
                  <a:gd name="connsiteY4" fmla="*/ 66007 h 67878"/>
                  <a:gd name="connsiteX5" fmla="*/ 2530 w 15112"/>
                  <a:gd name="connsiteY5" fmla="*/ 67443 h 67878"/>
                  <a:gd name="connsiteX6" fmla="*/ 10297 w 15112"/>
                  <a:gd name="connsiteY6" fmla="*/ 52585 h 67878"/>
                  <a:gd name="connsiteX7" fmla="*/ 12333 w 15112"/>
                  <a:gd name="connsiteY7" fmla="*/ 1193 h 67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12" h="67878">
                    <a:moveTo>
                      <a:pt x="12333" y="1193"/>
                    </a:moveTo>
                    <a:cubicBezTo>
                      <a:pt x="11817" y="-896"/>
                      <a:pt x="8622" y="-13"/>
                      <a:pt x="9111" y="2083"/>
                    </a:cubicBezTo>
                    <a:cubicBezTo>
                      <a:pt x="11662" y="13034"/>
                      <a:pt x="11884" y="24097"/>
                      <a:pt x="10088" y="35177"/>
                    </a:cubicBezTo>
                    <a:cubicBezTo>
                      <a:pt x="9239" y="40410"/>
                      <a:pt x="7962" y="45563"/>
                      <a:pt x="6213" y="50567"/>
                    </a:cubicBezTo>
                    <a:cubicBezTo>
                      <a:pt x="4380" y="55814"/>
                      <a:pt x="1725" y="60737"/>
                      <a:pt x="63" y="66007"/>
                    </a:cubicBezTo>
                    <a:cubicBezTo>
                      <a:pt x="-371" y="67389"/>
                      <a:pt x="1543" y="68538"/>
                      <a:pt x="2530" y="67443"/>
                    </a:cubicBezTo>
                    <a:cubicBezTo>
                      <a:pt x="6243" y="63311"/>
                      <a:pt x="8484" y="57812"/>
                      <a:pt x="10297" y="52585"/>
                    </a:cubicBezTo>
                    <a:cubicBezTo>
                      <a:pt x="16073" y="36175"/>
                      <a:pt x="16528" y="18028"/>
                      <a:pt x="12333" y="1193"/>
                    </a:cubicBezTo>
                    <a:close/>
                  </a:path>
                </a:pathLst>
              </a:custGeom>
              <a:grpFill/>
              <a:ln w="3300"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grpSp>
      </p:grpSp>
      <p:pic>
        <p:nvPicPr>
          <p:cNvPr id="107" name="صورة 106">
            <a:extLst>
              <a:ext uri="{FF2B5EF4-FFF2-40B4-BE49-F238E27FC236}">
                <a16:creationId xmlns:a16="http://schemas.microsoft.com/office/drawing/2014/main" id="{8F3508C1-A9D3-4F3C-A084-7C4C23F6A256}"/>
              </a:ext>
            </a:extLst>
          </p:cNvPr>
          <p:cNvPicPr>
            <a:picLocks noChangeAspect="1"/>
          </p:cNvPicPr>
          <p:nvPr/>
        </p:nvPicPr>
        <p:blipFill>
          <a:blip r:embed="rId5"/>
          <a:stretch>
            <a:fillRect/>
          </a:stretch>
        </p:blipFill>
        <p:spPr>
          <a:xfrm>
            <a:off x="2048709" y="2928393"/>
            <a:ext cx="1641594" cy="2297575"/>
          </a:xfrm>
          <a:prstGeom prst="rect">
            <a:avLst/>
          </a:prstGeom>
        </p:spPr>
      </p:pic>
    </p:spTree>
    <p:extLst>
      <p:ext uri="{BB962C8B-B14F-4D97-AF65-F5344CB8AC3E}">
        <p14:creationId xmlns:p14="http://schemas.microsoft.com/office/powerpoint/2010/main" val="1188057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DFDE"/>
        </a:solidFill>
        <a:effectLst/>
      </p:bgPr>
    </p:bg>
    <p:spTree>
      <p:nvGrpSpPr>
        <p:cNvPr id="1" name=""/>
        <p:cNvGrpSpPr/>
        <p:nvPr/>
      </p:nvGrpSpPr>
      <p:grpSpPr>
        <a:xfrm>
          <a:off x="0" y="0"/>
          <a:ext cx="0" cy="0"/>
          <a:chOff x="0" y="0"/>
          <a:chExt cx="0" cy="0"/>
        </a:xfrm>
      </p:grpSpPr>
      <p:sp>
        <p:nvSpPr>
          <p:cNvPr id="21" name="شكل حر: شكل 20">
            <a:extLst>
              <a:ext uri="{FF2B5EF4-FFF2-40B4-BE49-F238E27FC236}">
                <a16:creationId xmlns:a16="http://schemas.microsoft.com/office/drawing/2014/main" id="{4392A2DE-A1D3-4D10-87ED-5B1ACBEBBD5A}"/>
              </a:ext>
            </a:extLst>
          </p:cNvPr>
          <p:cNvSpPr/>
          <p:nvPr/>
        </p:nvSpPr>
        <p:spPr>
          <a:xfrm>
            <a:off x="-104120" y="4902300"/>
            <a:ext cx="1588721" cy="1519990"/>
          </a:xfrm>
          <a:custGeom>
            <a:avLst/>
            <a:gdLst>
              <a:gd name="connsiteX0" fmla="*/ 138294 w 1588721"/>
              <a:gd name="connsiteY0" fmla="*/ 218340 h 1519990"/>
              <a:gd name="connsiteX1" fmla="*/ 849494 w 1588721"/>
              <a:gd name="connsiteY1" fmla="*/ 4980 h 1519990"/>
              <a:gd name="connsiteX2" fmla="*/ 1418454 w 1588721"/>
              <a:gd name="connsiteY2" fmla="*/ 360580 h 1519990"/>
              <a:gd name="connsiteX3" fmla="*/ 1570854 w 1588721"/>
              <a:gd name="connsiteY3" fmla="*/ 1173380 h 1519990"/>
              <a:gd name="connsiteX4" fmla="*/ 1073014 w 1588721"/>
              <a:gd name="connsiteY4" fmla="*/ 1518820 h 1519990"/>
              <a:gd name="connsiteX5" fmla="*/ 87494 w 1588721"/>
              <a:gd name="connsiteY5" fmla="*/ 1071780 h 1519990"/>
              <a:gd name="connsiteX6" fmla="*/ 138294 w 1588721"/>
              <a:gd name="connsiteY6" fmla="*/ 218340 h 151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8721" h="1519990">
                <a:moveTo>
                  <a:pt x="138294" y="218340"/>
                </a:moveTo>
                <a:cubicBezTo>
                  <a:pt x="265294" y="40540"/>
                  <a:pt x="636134" y="-18727"/>
                  <a:pt x="849494" y="4980"/>
                </a:cubicBezTo>
                <a:cubicBezTo>
                  <a:pt x="1062854" y="28687"/>
                  <a:pt x="1298227" y="165847"/>
                  <a:pt x="1418454" y="360580"/>
                </a:cubicBezTo>
                <a:cubicBezTo>
                  <a:pt x="1538681" y="555313"/>
                  <a:pt x="1628427" y="980340"/>
                  <a:pt x="1570854" y="1173380"/>
                </a:cubicBezTo>
                <a:cubicBezTo>
                  <a:pt x="1513281" y="1366420"/>
                  <a:pt x="1320241" y="1535753"/>
                  <a:pt x="1073014" y="1518820"/>
                </a:cubicBezTo>
                <a:cubicBezTo>
                  <a:pt x="825787" y="1501887"/>
                  <a:pt x="246667" y="1285140"/>
                  <a:pt x="87494" y="1071780"/>
                </a:cubicBezTo>
                <a:cubicBezTo>
                  <a:pt x="-71679" y="858420"/>
                  <a:pt x="11294" y="396140"/>
                  <a:pt x="138294" y="218340"/>
                </a:cubicBezTo>
                <a:close/>
              </a:path>
            </a:pathLst>
          </a:custGeom>
          <a:solidFill>
            <a:srgbClr val="FFE59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Harmattan"/>
              <a:ea typeface="+mn-ea"/>
              <a:cs typeface="Harmattan"/>
            </a:endParaRPr>
          </a:p>
        </p:txBody>
      </p:sp>
      <p:sp>
        <p:nvSpPr>
          <p:cNvPr id="23" name="شكل حر: شكل 22">
            <a:extLst>
              <a:ext uri="{FF2B5EF4-FFF2-40B4-BE49-F238E27FC236}">
                <a16:creationId xmlns:a16="http://schemas.microsoft.com/office/drawing/2014/main" id="{FAAC5370-DFFE-4311-A689-F2A88EF5C95B}"/>
              </a:ext>
            </a:extLst>
          </p:cNvPr>
          <p:cNvSpPr/>
          <p:nvPr/>
        </p:nvSpPr>
        <p:spPr>
          <a:xfrm rot="14180792">
            <a:off x="535343" y="5695312"/>
            <a:ext cx="1062919" cy="759047"/>
          </a:xfrm>
          <a:custGeom>
            <a:avLst/>
            <a:gdLst>
              <a:gd name="connsiteX0" fmla="*/ 3070860 w 3070860"/>
              <a:gd name="connsiteY0" fmla="*/ 127719 h 1157598"/>
              <a:gd name="connsiteX1" fmla="*/ 2034540 w 3070860"/>
              <a:gd name="connsiteY1" fmla="*/ 74379 h 1157598"/>
              <a:gd name="connsiteX2" fmla="*/ 2103120 w 3070860"/>
              <a:gd name="connsiteY2" fmla="*/ 1011639 h 1157598"/>
              <a:gd name="connsiteX3" fmla="*/ 2263140 w 3070860"/>
              <a:gd name="connsiteY3" fmla="*/ 661119 h 1157598"/>
              <a:gd name="connsiteX4" fmla="*/ 1424940 w 3070860"/>
              <a:gd name="connsiteY4" fmla="*/ 310599 h 1157598"/>
              <a:gd name="connsiteX5" fmla="*/ 1181100 w 3070860"/>
              <a:gd name="connsiteY5" fmla="*/ 1049739 h 1157598"/>
              <a:gd name="connsiteX6" fmla="*/ 1493520 w 3070860"/>
              <a:gd name="connsiteY6" fmla="*/ 1019259 h 1157598"/>
              <a:gd name="connsiteX7" fmla="*/ 624840 w 3070860"/>
              <a:gd name="connsiteY7" fmla="*/ 493479 h 1157598"/>
              <a:gd name="connsiteX8" fmla="*/ 373380 w 3070860"/>
              <a:gd name="connsiteY8" fmla="*/ 1141179 h 1157598"/>
              <a:gd name="connsiteX9" fmla="*/ 518160 w 3070860"/>
              <a:gd name="connsiteY9" fmla="*/ 935439 h 1157598"/>
              <a:gd name="connsiteX10" fmla="*/ 0 w 3070860"/>
              <a:gd name="connsiteY10" fmla="*/ 623019 h 1157598"/>
              <a:gd name="connsiteX0" fmla="*/ 3070860 w 3070860"/>
              <a:gd name="connsiteY0" fmla="*/ 213527 h 1243406"/>
              <a:gd name="connsiteX1" fmla="*/ 2034540 w 3070860"/>
              <a:gd name="connsiteY1" fmla="*/ 160187 h 1243406"/>
              <a:gd name="connsiteX2" fmla="*/ 2103120 w 3070860"/>
              <a:gd name="connsiteY2" fmla="*/ 1097447 h 1243406"/>
              <a:gd name="connsiteX3" fmla="*/ 2263140 w 3070860"/>
              <a:gd name="connsiteY3" fmla="*/ 746927 h 1243406"/>
              <a:gd name="connsiteX4" fmla="*/ 1424940 w 3070860"/>
              <a:gd name="connsiteY4" fmla="*/ 396407 h 1243406"/>
              <a:gd name="connsiteX5" fmla="*/ 1181100 w 3070860"/>
              <a:gd name="connsiteY5" fmla="*/ 1135547 h 1243406"/>
              <a:gd name="connsiteX6" fmla="*/ 1493520 w 3070860"/>
              <a:gd name="connsiteY6" fmla="*/ 1105067 h 1243406"/>
              <a:gd name="connsiteX7" fmla="*/ 624840 w 3070860"/>
              <a:gd name="connsiteY7" fmla="*/ 579287 h 1243406"/>
              <a:gd name="connsiteX8" fmla="*/ 373380 w 3070860"/>
              <a:gd name="connsiteY8" fmla="*/ 1226987 h 1243406"/>
              <a:gd name="connsiteX9" fmla="*/ 518160 w 3070860"/>
              <a:gd name="connsiteY9" fmla="*/ 1021247 h 1243406"/>
              <a:gd name="connsiteX10" fmla="*/ 0 w 3070860"/>
              <a:gd name="connsiteY10" fmla="*/ 708827 h 1243406"/>
              <a:gd name="connsiteX0" fmla="*/ 3070860 w 3070860"/>
              <a:gd name="connsiteY0" fmla="*/ 134897 h 1164776"/>
              <a:gd name="connsiteX1" fmla="*/ 2034540 w 3070860"/>
              <a:gd name="connsiteY1" fmla="*/ 81557 h 1164776"/>
              <a:gd name="connsiteX2" fmla="*/ 2103120 w 3070860"/>
              <a:gd name="connsiteY2" fmla="*/ 1018817 h 1164776"/>
              <a:gd name="connsiteX3" fmla="*/ 2263140 w 3070860"/>
              <a:gd name="connsiteY3" fmla="*/ 668297 h 1164776"/>
              <a:gd name="connsiteX4" fmla="*/ 1424940 w 3070860"/>
              <a:gd name="connsiteY4" fmla="*/ 317777 h 1164776"/>
              <a:gd name="connsiteX5" fmla="*/ 1181100 w 3070860"/>
              <a:gd name="connsiteY5" fmla="*/ 1056917 h 1164776"/>
              <a:gd name="connsiteX6" fmla="*/ 1493520 w 3070860"/>
              <a:gd name="connsiteY6" fmla="*/ 1026437 h 1164776"/>
              <a:gd name="connsiteX7" fmla="*/ 624840 w 3070860"/>
              <a:gd name="connsiteY7" fmla="*/ 500657 h 1164776"/>
              <a:gd name="connsiteX8" fmla="*/ 373380 w 3070860"/>
              <a:gd name="connsiteY8" fmla="*/ 1148357 h 1164776"/>
              <a:gd name="connsiteX9" fmla="*/ 518160 w 3070860"/>
              <a:gd name="connsiteY9" fmla="*/ 942617 h 1164776"/>
              <a:gd name="connsiteX10" fmla="*/ 0 w 3070860"/>
              <a:gd name="connsiteY10" fmla="*/ 630197 h 1164776"/>
              <a:gd name="connsiteX0" fmla="*/ 2905756 w 2905756"/>
              <a:gd name="connsiteY0" fmla="*/ 338713 h 1103362"/>
              <a:gd name="connsiteX1" fmla="*/ 2034540 w 2905756"/>
              <a:gd name="connsiteY1" fmla="*/ 20143 h 1103362"/>
              <a:gd name="connsiteX2" fmla="*/ 2103120 w 2905756"/>
              <a:gd name="connsiteY2" fmla="*/ 957403 h 1103362"/>
              <a:gd name="connsiteX3" fmla="*/ 2263140 w 2905756"/>
              <a:gd name="connsiteY3" fmla="*/ 606883 h 1103362"/>
              <a:gd name="connsiteX4" fmla="*/ 1424940 w 2905756"/>
              <a:gd name="connsiteY4" fmla="*/ 256363 h 1103362"/>
              <a:gd name="connsiteX5" fmla="*/ 1181100 w 2905756"/>
              <a:gd name="connsiteY5" fmla="*/ 995503 h 1103362"/>
              <a:gd name="connsiteX6" fmla="*/ 1493520 w 2905756"/>
              <a:gd name="connsiteY6" fmla="*/ 965023 h 1103362"/>
              <a:gd name="connsiteX7" fmla="*/ 624840 w 2905756"/>
              <a:gd name="connsiteY7" fmla="*/ 439243 h 1103362"/>
              <a:gd name="connsiteX8" fmla="*/ 373380 w 2905756"/>
              <a:gd name="connsiteY8" fmla="*/ 1086943 h 1103362"/>
              <a:gd name="connsiteX9" fmla="*/ 518160 w 2905756"/>
              <a:gd name="connsiteY9" fmla="*/ 881203 h 1103362"/>
              <a:gd name="connsiteX10" fmla="*/ 0 w 2905756"/>
              <a:gd name="connsiteY10" fmla="*/ 568783 h 1103362"/>
              <a:gd name="connsiteX0" fmla="*/ 2905756 w 2905756"/>
              <a:gd name="connsiteY0" fmla="*/ 357838 h 1122487"/>
              <a:gd name="connsiteX1" fmla="*/ 2034540 w 2905756"/>
              <a:gd name="connsiteY1" fmla="*/ 39268 h 1122487"/>
              <a:gd name="connsiteX2" fmla="*/ 2103120 w 2905756"/>
              <a:gd name="connsiteY2" fmla="*/ 976528 h 1122487"/>
              <a:gd name="connsiteX3" fmla="*/ 2263140 w 2905756"/>
              <a:gd name="connsiteY3" fmla="*/ 626008 h 1122487"/>
              <a:gd name="connsiteX4" fmla="*/ 1424940 w 2905756"/>
              <a:gd name="connsiteY4" fmla="*/ 275488 h 1122487"/>
              <a:gd name="connsiteX5" fmla="*/ 1181100 w 2905756"/>
              <a:gd name="connsiteY5" fmla="*/ 1014628 h 1122487"/>
              <a:gd name="connsiteX6" fmla="*/ 1493520 w 2905756"/>
              <a:gd name="connsiteY6" fmla="*/ 984148 h 1122487"/>
              <a:gd name="connsiteX7" fmla="*/ 624840 w 2905756"/>
              <a:gd name="connsiteY7" fmla="*/ 458368 h 1122487"/>
              <a:gd name="connsiteX8" fmla="*/ 373380 w 2905756"/>
              <a:gd name="connsiteY8" fmla="*/ 1106068 h 1122487"/>
              <a:gd name="connsiteX9" fmla="*/ 518160 w 2905756"/>
              <a:gd name="connsiteY9" fmla="*/ 900328 h 1122487"/>
              <a:gd name="connsiteX10" fmla="*/ 0 w 2905756"/>
              <a:gd name="connsiteY10" fmla="*/ 587908 h 1122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533382 w 2533382"/>
              <a:gd name="connsiteY0" fmla="*/ 382838 h 1147487"/>
              <a:gd name="connsiteX1" fmla="*/ 1662166 w 2533382"/>
              <a:gd name="connsiteY1" fmla="*/ 64268 h 1147487"/>
              <a:gd name="connsiteX2" fmla="*/ 1730746 w 2533382"/>
              <a:gd name="connsiteY2" fmla="*/ 1001528 h 1147487"/>
              <a:gd name="connsiteX3" fmla="*/ 1890766 w 2533382"/>
              <a:gd name="connsiteY3" fmla="*/ 651008 h 1147487"/>
              <a:gd name="connsiteX4" fmla="*/ 1052566 w 2533382"/>
              <a:gd name="connsiteY4" fmla="*/ 300488 h 1147487"/>
              <a:gd name="connsiteX5" fmla="*/ 808726 w 2533382"/>
              <a:gd name="connsiteY5" fmla="*/ 1039628 h 1147487"/>
              <a:gd name="connsiteX6" fmla="*/ 1121146 w 2533382"/>
              <a:gd name="connsiteY6" fmla="*/ 1009148 h 1147487"/>
              <a:gd name="connsiteX7" fmla="*/ 252466 w 2533382"/>
              <a:gd name="connsiteY7" fmla="*/ 483368 h 1147487"/>
              <a:gd name="connsiteX8" fmla="*/ 1006 w 2533382"/>
              <a:gd name="connsiteY8" fmla="*/ 1131068 h 1147487"/>
              <a:gd name="connsiteX9" fmla="*/ 145786 w 2533382"/>
              <a:gd name="connsiteY9" fmla="*/ 925328 h 1147487"/>
              <a:gd name="connsiteX0" fmla="*/ 2532377 w 2532377"/>
              <a:gd name="connsiteY0" fmla="*/ 382838 h 1131067"/>
              <a:gd name="connsiteX1" fmla="*/ 1661161 w 2532377"/>
              <a:gd name="connsiteY1" fmla="*/ 64268 h 1131067"/>
              <a:gd name="connsiteX2" fmla="*/ 1729741 w 2532377"/>
              <a:gd name="connsiteY2" fmla="*/ 1001528 h 1131067"/>
              <a:gd name="connsiteX3" fmla="*/ 1889761 w 2532377"/>
              <a:gd name="connsiteY3" fmla="*/ 651008 h 1131067"/>
              <a:gd name="connsiteX4" fmla="*/ 1051561 w 2532377"/>
              <a:gd name="connsiteY4" fmla="*/ 300488 h 1131067"/>
              <a:gd name="connsiteX5" fmla="*/ 807721 w 2532377"/>
              <a:gd name="connsiteY5" fmla="*/ 1039628 h 1131067"/>
              <a:gd name="connsiteX6" fmla="*/ 1120141 w 2532377"/>
              <a:gd name="connsiteY6" fmla="*/ 1009148 h 1131067"/>
              <a:gd name="connsiteX7" fmla="*/ 251461 w 2532377"/>
              <a:gd name="connsiteY7" fmla="*/ 483368 h 1131067"/>
              <a:gd name="connsiteX8" fmla="*/ 1 w 2532377"/>
              <a:gd name="connsiteY8" fmla="*/ 1131068 h 113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2377" h="1131067">
                <a:moveTo>
                  <a:pt x="2532377" y="382838"/>
                </a:moveTo>
                <a:cubicBezTo>
                  <a:pt x="2413508" y="59003"/>
                  <a:pt x="1903063" y="-97198"/>
                  <a:pt x="1661161" y="64268"/>
                </a:cubicBezTo>
                <a:cubicBezTo>
                  <a:pt x="1419259" y="225734"/>
                  <a:pt x="1691641" y="903738"/>
                  <a:pt x="1729741" y="1001528"/>
                </a:cubicBezTo>
                <a:cubicBezTo>
                  <a:pt x="1767841" y="1099318"/>
                  <a:pt x="2002791" y="767848"/>
                  <a:pt x="1889761" y="651008"/>
                </a:cubicBezTo>
                <a:cubicBezTo>
                  <a:pt x="1776731" y="534168"/>
                  <a:pt x="1352111" y="157961"/>
                  <a:pt x="1051561" y="300488"/>
                </a:cubicBezTo>
                <a:cubicBezTo>
                  <a:pt x="751011" y="443015"/>
                  <a:pt x="796291" y="921518"/>
                  <a:pt x="807721" y="1039628"/>
                </a:cubicBezTo>
                <a:cubicBezTo>
                  <a:pt x="819151" y="1157738"/>
                  <a:pt x="1212851" y="1101858"/>
                  <a:pt x="1120141" y="1009148"/>
                </a:cubicBezTo>
                <a:cubicBezTo>
                  <a:pt x="1027431" y="916438"/>
                  <a:pt x="556049" y="446681"/>
                  <a:pt x="251461" y="483368"/>
                </a:cubicBezTo>
                <a:cubicBezTo>
                  <a:pt x="-53127" y="520055"/>
                  <a:pt x="17781" y="1057408"/>
                  <a:pt x="1" y="1131068"/>
                </a:cubicBezTo>
              </a:path>
            </a:pathLst>
          </a:custGeom>
          <a:noFill/>
          <a:ln w="38100">
            <a:solidFill>
              <a:srgbClr val="742C6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Harmattan"/>
              <a:ea typeface="+mn-ea"/>
              <a:cs typeface="Harmattan"/>
            </a:endParaRPr>
          </a:p>
        </p:txBody>
      </p:sp>
      <p:sp>
        <p:nvSpPr>
          <p:cNvPr id="7" name="شكل حر: شكل 6">
            <a:extLst>
              <a:ext uri="{FF2B5EF4-FFF2-40B4-BE49-F238E27FC236}">
                <a16:creationId xmlns:a16="http://schemas.microsoft.com/office/drawing/2014/main" id="{04F34A83-9EC0-4B60-81F9-7A7F85EAD44A}"/>
              </a:ext>
            </a:extLst>
          </p:cNvPr>
          <p:cNvSpPr/>
          <p:nvPr/>
        </p:nvSpPr>
        <p:spPr>
          <a:xfrm>
            <a:off x="9563104" y="429633"/>
            <a:ext cx="2238043" cy="2204816"/>
          </a:xfrm>
          <a:custGeom>
            <a:avLst/>
            <a:gdLst>
              <a:gd name="connsiteX0" fmla="*/ 1297936 w 2239843"/>
              <a:gd name="connsiteY0" fmla="*/ 98688 h 2260379"/>
              <a:gd name="connsiteX1" fmla="*/ 2232656 w 2239843"/>
              <a:gd name="connsiteY1" fmla="*/ 1246768 h 2260379"/>
              <a:gd name="connsiteX2" fmla="*/ 1684016 w 2239843"/>
              <a:gd name="connsiteY2" fmla="*/ 2069728 h 2260379"/>
              <a:gd name="connsiteX3" fmla="*/ 850896 w 2239843"/>
              <a:gd name="connsiteY3" fmla="*/ 2151008 h 2260379"/>
              <a:gd name="connsiteX4" fmla="*/ 7616 w 2239843"/>
              <a:gd name="connsiteY4" fmla="*/ 769248 h 2260379"/>
              <a:gd name="connsiteX5" fmla="*/ 485136 w 2239843"/>
              <a:gd name="connsiteY5" fmla="*/ 139328 h 2260379"/>
              <a:gd name="connsiteX6" fmla="*/ 1297936 w 2239843"/>
              <a:gd name="connsiteY6" fmla="*/ 98688 h 2260379"/>
              <a:gd name="connsiteX0" fmla="*/ 1297936 w 2238043"/>
              <a:gd name="connsiteY0" fmla="*/ 98688 h 2157775"/>
              <a:gd name="connsiteX1" fmla="*/ 2232656 w 2238043"/>
              <a:gd name="connsiteY1" fmla="*/ 1246768 h 2157775"/>
              <a:gd name="connsiteX2" fmla="*/ 850896 w 2238043"/>
              <a:gd name="connsiteY2" fmla="*/ 2151008 h 2157775"/>
              <a:gd name="connsiteX3" fmla="*/ 7616 w 2238043"/>
              <a:gd name="connsiteY3" fmla="*/ 769248 h 2157775"/>
              <a:gd name="connsiteX4" fmla="*/ 485136 w 2238043"/>
              <a:gd name="connsiteY4" fmla="*/ 139328 h 2157775"/>
              <a:gd name="connsiteX5" fmla="*/ 1297936 w 2238043"/>
              <a:gd name="connsiteY5" fmla="*/ 98688 h 2157775"/>
              <a:gd name="connsiteX0" fmla="*/ 1297936 w 2238043"/>
              <a:gd name="connsiteY0" fmla="*/ 98688 h 2204816"/>
              <a:gd name="connsiteX1" fmla="*/ 2232656 w 2238043"/>
              <a:gd name="connsiteY1" fmla="*/ 1246768 h 2204816"/>
              <a:gd name="connsiteX2" fmla="*/ 850896 w 2238043"/>
              <a:gd name="connsiteY2" fmla="*/ 2151008 h 2204816"/>
              <a:gd name="connsiteX3" fmla="*/ 7616 w 2238043"/>
              <a:gd name="connsiteY3" fmla="*/ 769248 h 2204816"/>
              <a:gd name="connsiteX4" fmla="*/ 485136 w 2238043"/>
              <a:gd name="connsiteY4" fmla="*/ 139328 h 2204816"/>
              <a:gd name="connsiteX5" fmla="*/ 1297936 w 2238043"/>
              <a:gd name="connsiteY5" fmla="*/ 98688 h 220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8043" h="2204816">
                <a:moveTo>
                  <a:pt x="1297936" y="98688"/>
                </a:moveTo>
                <a:cubicBezTo>
                  <a:pt x="1589189" y="283261"/>
                  <a:pt x="2307163" y="904715"/>
                  <a:pt x="2232656" y="1246768"/>
                </a:cubicBezTo>
                <a:cubicBezTo>
                  <a:pt x="2158149" y="1588821"/>
                  <a:pt x="1435096" y="2423635"/>
                  <a:pt x="850896" y="2151008"/>
                </a:cubicBezTo>
                <a:cubicBezTo>
                  <a:pt x="266696" y="1878381"/>
                  <a:pt x="68576" y="1104528"/>
                  <a:pt x="7616" y="769248"/>
                </a:cubicBezTo>
                <a:cubicBezTo>
                  <a:pt x="-53344" y="433968"/>
                  <a:pt x="265003" y="254475"/>
                  <a:pt x="485136" y="139328"/>
                </a:cubicBezTo>
                <a:cubicBezTo>
                  <a:pt x="705269" y="24181"/>
                  <a:pt x="1006683" y="-85885"/>
                  <a:pt x="1297936" y="98688"/>
                </a:cubicBezTo>
                <a:close/>
              </a:path>
            </a:pathLst>
          </a:custGeom>
          <a:solidFill>
            <a:srgbClr val="A6E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Harmattan"/>
              <a:ea typeface="+mn-ea"/>
              <a:cs typeface="Harmattan"/>
            </a:endParaRPr>
          </a:p>
        </p:txBody>
      </p:sp>
      <p:sp>
        <p:nvSpPr>
          <p:cNvPr id="8" name="شكل حر: شكل 7">
            <a:extLst>
              <a:ext uri="{FF2B5EF4-FFF2-40B4-BE49-F238E27FC236}">
                <a16:creationId xmlns:a16="http://schemas.microsoft.com/office/drawing/2014/main" id="{7D491AE9-538C-4C21-B0C1-3D0004632857}"/>
              </a:ext>
            </a:extLst>
          </p:cNvPr>
          <p:cNvSpPr/>
          <p:nvPr/>
        </p:nvSpPr>
        <p:spPr>
          <a:xfrm>
            <a:off x="10492920" y="4809583"/>
            <a:ext cx="2243524" cy="1836421"/>
          </a:xfrm>
          <a:custGeom>
            <a:avLst/>
            <a:gdLst>
              <a:gd name="connsiteX0" fmla="*/ 1871800 w 2243524"/>
              <a:gd name="connsiteY0" fmla="*/ 77377 h 1836421"/>
              <a:gd name="connsiteX1" fmla="*/ 1262200 w 2243524"/>
              <a:gd name="connsiteY1" fmla="*/ 118017 h 1836421"/>
              <a:gd name="connsiteX2" fmla="*/ 500200 w 2243524"/>
              <a:gd name="connsiteY2" fmla="*/ 534577 h 1836421"/>
              <a:gd name="connsiteX3" fmla="*/ 2360 w 2243524"/>
              <a:gd name="connsiteY3" fmla="*/ 1428657 h 1836421"/>
              <a:gd name="connsiteX4" fmla="*/ 357960 w 2243524"/>
              <a:gd name="connsiteY4" fmla="*/ 1835057 h 1836421"/>
              <a:gd name="connsiteX5" fmla="*/ 1333320 w 2243524"/>
              <a:gd name="connsiteY5" fmla="*/ 1306737 h 1836421"/>
              <a:gd name="connsiteX6" fmla="*/ 2227400 w 2243524"/>
              <a:gd name="connsiteY6" fmla="*/ 1073057 h 1836421"/>
              <a:gd name="connsiteX7" fmla="*/ 1871800 w 2243524"/>
              <a:gd name="connsiteY7" fmla="*/ 77377 h 183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3524" h="1836421">
                <a:moveTo>
                  <a:pt x="1871800" y="77377"/>
                </a:moveTo>
                <a:cubicBezTo>
                  <a:pt x="1710933" y="-81796"/>
                  <a:pt x="1490800" y="41817"/>
                  <a:pt x="1262200" y="118017"/>
                </a:cubicBezTo>
                <a:cubicBezTo>
                  <a:pt x="1033600" y="194217"/>
                  <a:pt x="710173" y="316137"/>
                  <a:pt x="500200" y="534577"/>
                </a:cubicBezTo>
                <a:cubicBezTo>
                  <a:pt x="290227" y="753017"/>
                  <a:pt x="26067" y="1211910"/>
                  <a:pt x="2360" y="1428657"/>
                </a:cubicBezTo>
                <a:cubicBezTo>
                  <a:pt x="-21347" y="1645404"/>
                  <a:pt x="136133" y="1855377"/>
                  <a:pt x="357960" y="1835057"/>
                </a:cubicBezTo>
                <a:cubicBezTo>
                  <a:pt x="579787" y="1814737"/>
                  <a:pt x="1021747" y="1433737"/>
                  <a:pt x="1333320" y="1306737"/>
                </a:cubicBezTo>
                <a:cubicBezTo>
                  <a:pt x="1644893" y="1179737"/>
                  <a:pt x="2141040" y="1274564"/>
                  <a:pt x="2227400" y="1073057"/>
                </a:cubicBezTo>
                <a:cubicBezTo>
                  <a:pt x="2313760" y="871550"/>
                  <a:pt x="2032667" y="236550"/>
                  <a:pt x="1871800" y="77377"/>
                </a:cubicBezTo>
                <a:close/>
              </a:path>
            </a:pathLst>
          </a:custGeom>
          <a:solidFill>
            <a:srgbClr val="FF7F8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Harmattan"/>
              <a:ea typeface="+mn-ea"/>
              <a:cs typeface="Harmattan"/>
            </a:endParaRPr>
          </a:p>
        </p:txBody>
      </p:sp>
      <p:sp>
        <p:nvSpPr>
          <p:cNvPr id="9" name="شكل حر: شكل 8">
            <a:extLst>
              <a:ext uri="{FF2B5EF4-FFF2-40B4-BE49-F238E27FC236}">
                <a16:creationId xmlns:a16="http://schemas.microsoft.com/office/drawing/2014/main" id="{C8B70419-674E-408C-BA40-75A92326E929}"/>
              </a:ext>
            </a:extLst>
          </p:cNvPr>
          <p:cNvSpPr/>
          <p:nvPr/>
        </p:nvSpPr>
        <p:spPr>
          <a:xfrm>
            <a:off x="-551240" y="223509"/>
            <a:ext cx="1882319" cy="1648218"/>
          </a:xfrm>
          <a:custGeom>
            <a:avLst/>
            <a:gdLst>
              <a:gd name="connsiteX0" fmla="*/ 94040 w 1882319"/>
              <a:gd name="connsiteY0" fmla="*/ 426731 h 1648218"/>
              <a:gd name="connsiteX1" fmla="*/ 683320 w 1882319"/>
              <a:gd name="connsiteY1" fmla="*/ 11 h 1648218"/>
              <a:gd name="connsiteX2" fmla="*/ 1607880 w 1882319"/>
              <a:gd name="connsiteY2" fmla="*/ 436891 h 1648218"/>
              <a:gd name="connsiteX3" fmla="*/ 1861880 w 1882319"/>
              <a:gd name="connsiteY3" fmla="*/ 975371 h 1648218"/>
              <a:gd name="connsiteX4" fmla="*/ 1171000 w 1882319"/>
              <a:gd name="connsiteY4" fmla="*/ 1605291 h 1648218"/>
              <a:gd name="connsiteX5" fmla="*/ 114360 w 1882319"/>
              <a:gd name="connsiteY5" fmla="*/ 1463051 h 1648218"/>
              <a:gd name="connsiteX6" fmla="*/ 94040 w 1882319"/>
              <a:gd name="connsiteY6" fmla="*/ 426731 h 1648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2319" h="1648218">
                <a:moveTo>
                  <a:pt x="94040" y="426731"/>
                </a:moveTo>
                <a:cubicBezTo>
                  <a:pt x="188867" y="182891"/>
                  <a:pt x="431013" y="-1682"/>
                  <a:pt x="683320" y="11"/>
                </a:cubicBezTo>
                <a:cubicBezTo>
                  <a:pt x="935627" y="1704"/>
                  <a:pt x="1411453" y="274331"/>
                  <a:pt x="1607880" y="436891"/>
                </a:cubicBezTo>
                <a:cubicBezTo>
                  <a:pt x="1804307" y="599451"/>
                  <a:pt x="1934693" y="780638"/>
                  <a:pt x="1861880" y="975371"/>
                </a:cubicBezTo>
                <a:cubicBezTo>
                  <a:pt x="1789067" y="1170104"/>
                  <a:pt x="1462253" y="1524011"/>
                  <a:pt x="1171000" y="1605291"/>
                </a:cubicBezTo>
                <a:cubicBezTo>
                  <a:pt x="879747" y="1686571"/>
                  <a:pt x="295547" y="1659478"/>
                  <a:pt x="114360" y="1463051"/>
                </a:cubicBezTo>
                <a:cubicBezTo>
                  <a:pt x="-66827" y="1266624"/>
                  <a:pt x="-787" y="670571"/>
                  <a:pt x="94040" y="426731"/>
                </a:cubicBezTo>
                <a:close/>
              </a:path>
            </a:pathLst>
          </a:custGeom>
          <a:solidFill>
            <a:srgbClr val="742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Harmattan"/>
              <a:ea typeface="+mn-ea"/>
              <a:cs typeface="Harmattan"/>
            </a:endParaRPr>
          </a:p>
        </p:txBody>
      </p:sp>
      <p:sp>
        <p:nvSpPr>
          <p:cNvPr id="14" name="مربع نص 13">
            <a:extLst>
              <a:ext uri="{FF2B5EF4-FFF2-40B4-BE49-F238E27FC236}">
                <a16:creationId xmlns:a16="http://schemas.microsoft.com/office/drawing/2014/main" id="{FF46C56F-2A13-4DD9-95CC-91FEFF572BE9}"/>
              </a:ext>
            </a:extLst>
          </p:cNvPr>
          <p:cNvSpPr txBox="1"/>
          <p:nvPr/>
        </p:nvSpPr>
        <p:spPr>
          <a:xfrm>
            <a:off x="2296611" y="736594"/>
            <a:ext cx="7598778" cy="923330"/>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5400" b="0" i="0" u="none" strike="noStrike" kern="1200" cap="none" spc="0" normalizeH="0" baseline="0" noProof="0" dirty="0">
                <a:ln>
                  <a:noFill/>
                </a:ln>
                <a:solidFill>
                  <a:srgbClr val="752B64"/>
                </a:solidFill>
                <a:effectLst/>
                <a:uLnTx/>
                <a:uFillTx/>
                <a:latin typeface="Harmattan"/>
                <a:ea typeface="+mn-ea"/>
                <a:cs typeface="Harmattan"/>
              </a:rPr>
              <a:t>نصائح لإدارة الوقت</a:t>
            </a:r>
          </a:p>
        </p:txBody>
      </p:sp>
      <p:sp>
        <p:nvSpPr>
          <p:cNvPr id="17" name="شكل حر: شكل 16">
            <a:extLst>
              <a:ext uri="{FF2B5EF4-FFF2-40B4-BE49-F238E27FC236}">
                <a16:creationId xmlns:a16="http://schemas.microsoft.com/office/drawing/2014/main" id="{917C632E-2C3C-4FAB-925C-610217C97062}"/>
              </a:ext>
            </a:extLst>
          </p:cNvPr>
          <p:cNvSpPr/>
          <p:nvPr/>
        </p:nvSpPr>
        <p:spPr>
          <a:xfrm rot="2443668">
            <a:off x="9350753" y="521092"/>
            <a:ext cx="1580905" cy="770066"/>
          </a:xfrm>
          <a:custGeom>
            <a:avLst/>
            <a:gdLst>
              <a:gd name="connsiteX0" fmla="*/ 3070860 w 3070860"/>
              <a:gd name="connsiteY0" fmla="*/ 127719 h 1157598"/>
              <a:gd name="connsiteX1" fmla="*/ 2034540 w 3070860"/>
              <a:gd name="connsiteY1" fmla="*/ 74379 h 1157598"/>
              <a:gd name="connsiteX2" fmla="*/ 2103120 w 3070860"/>
              <a:gd name="connsiteY2" fmla="*/ 1011639 h 1157598"/>
              <a:gd name="connsiteX3" fmla="*/ 2263140 w 3070860"/>
              <a:gd name="connsiteY3" fmla="*/ 661119 h 1157598"/>
              <a:gd name="connsiteX4" fmla="*/ 1424940 w 3070860"/>
              <a:gd name="connsiteY4" fmla="*/ 310599 h 1157598"/>
              <a:gd name="connsiteX5" fmla="*/ 1181100 w 3070860"/>
              <a:gd name="connsiteY5" fmla="*/ 1049739 h 1157598"/>
              <a:gd name="connsiteX6" fmla="*/ 1493520 w 3070860"/>
              <a:gd name="connsiteY6" fmla="*/ 1019259 h 1157598"/>
              <a:gd name="connsiteX7" fmla="*/ 624840 w 3070860"/>
              <a:gd name="connsiteY7" fmla="*/ 493479 h 1157598"/>
              <a:gd name="connsiteX8" fmla="*/ 373380 w 3070860"/>
              <a:gd name="connsiteY8" fmla="*/ 1141179 h 1157598"/>
              <a:gd name="connsiteX9" fmla="*/ 518160 w 3070860"/>
              <a:gd name="connsiteY9" fmla="*/ 935439 h 1157598"/>
              <a:gd name="connsiteX10" fmla="*/ 0 w 3070860"/>
              <a:gd name="connsiteY10" fmla="*/ 623019 h 1157598"/>
              <a:gd name="connsiteX0" fmla="*/ 3070860 w 3070860"/>
              <a:gd name="connsiteY0" fmla="*/ 213527 h 1243406"/>
              <a:gd name="connsiteX1" fmla="*/ 2034540 w 3070860"/>
              <a:gd name="connsiteY1" fmla="*/ 160187 h 1243406"/>
              <a:gd name="connsiteX2" fmla="*/ 2103120 w 3070860"/>
              <a:gd name="connsiteY2" fmla="*/ 1097447 h 1243406"/>
              <a:gd name="connsiteX3" fmla="*/ 2263140 w 3070860"/>
              <a:gd name="connsiteY3" fmla="*/ 746927 h 1243406"/>
              <a:gd name="connsiteX4" fmla="*/ 1424940 w 3070860"/>
              <a:gd name="connsiteY4" fmla="*/ 396407 h 1243406"/>
              <a:gd name="connsiteX5" fmla="*/ 1181100 w 3070860"/>
              <a:gd name="connsiteY5" fmla="*/ 1135547 h 1243406"/>
              <a:gd name="connsiteX6" fmla="*/ 1493520 w 3070860"/>
              <a:gd name="connsiteY6" fmla="*/ 1105067 h 1243406"/>
              <a:gd name="connsiteX7" fmla="*/ 624840 w 3070860"/>
              <a:gd name="connsiteY7" fmla="*/ 579287 h 1243406"/>
              <a:gd name="connsiteX8" fmla="*/ 373380 w 3070860"/>
              <a:gd name="connsiteY8" fmla="*/ 1226987 h 1243406"/>
              <a:gd name="connsiteX9" fmla="*/ 518160 w 3070860"/>
              <a:gd name="connsiteY9" fmla="*/ 1021247 h 1243406"/>
              <a:gd name="connsiteX10" fmla="*/ 0 w 3070860"/>
              <a:gd name="connsiteY10" fmla="*/ 708827 h 1243406"/>
              <a:gd name="connsiteX0" fmla="*/ 3070860 w 3070860"/>
              <a:gd name="connsiteY0" fmla="*/ 134897 h 1164776"/>
              <a:gd name="connsiteX1" fmla="*/ 2034540 w 3070860"/>
              <a:gd name="connsiteY1" fmla="*/ 81557 h 1164776"/>
              <a:gd name="connsiteX2" fmla="*/ 2103120 w 3070860"/>
              <a:gd name="connsiteY2" fmla="*/ 1018817 h 1164776"/>
              <a:gd name="connsiteX3" fmla="*/ 2263140 w 3070860"/>
              <a:gd name="connsiteY3" fmla="*/ 668297 h 1164776"/>
              <a:gd name="connsiteX4" fmla="*/ 1424940 w 3070860"/>
              <a:gd name="connsiteY4" fmla="*/ 317777 h 1164776"/>
              <a:gd name="connsiteX5" fmla="*/ 1181100 w 3070860"/>
              <a:gd name="connsiteY5" fmla="*/ 1056917 h 1164776"/>
              <a:gd name="connsiteX6" fmla="*/ 1493520 w 3070860"/>
              <a:gd name="connsiteY6" fmla="*/ 1026437 h 1164776"/>
              <a:gd name="connsiteX7" fmla="*/ 624840 w 3070860"/>
              <a:gd name="connsiteY7" fmla="*/ 500657 h 1164776"/>
              <a:gd name="connsiteX8" fmla="*/ 373380 w 3070860"/>
              <a:gd name="connsiteY8" fmla="*/ 1148357 h 1164776"/>
              <a:gd name="connsiteX9" fmla="*/ 518160 w 3070860"/>
              <a:gd name="connsiteY9" fmla="*/ 942617 h 1164776"/>
              <a:gd name="connsiteX10" fmla="*/ 0 w 3070860"/>
              <a:gd name="connsiteY10" fmla="*/ 630197 h 1164776"/>
              <a:gd name="connsiteX0" fmla="*/ 2905756 w 2905756"/>
              <a:gd name="connsiteY0" fmla="*/ 338713 h 1103362"/>
              <a:gd name="connsiteX1" fmla="*/ 2034540 w 2905756"/>
              <a:gd name="connsiteY1" fmla="*/ 20143 h 1103362"/>
              <a:gd name="connsiteX2" fmla="*/ 2103120 w 2905756"/>
              <a:gd name="connsiteY2" fmla="*/ 957403 h 1103362"/>
              <a:gd name="connsiteX3" fmla="*/ 2263140 w 2905756"/>
              <a:gd name="connsiteY3" fmla="*/ 606883 h 1103362"/>
              <a:gd name="connsiteX4" fmla="*/ 1424940 w 2905756"/>
              <a:gd name="connsiteY4" fmla="*/ 256363 h 1103362"/>
              <a:gd name="connsiteX5" fmla="*/ 1181100 w 2905756"/>
              <a:gd name="connsiteY5" fmla="*/ 995503 h 1103362"/>
              <a:gd name="connsiteX6" fmla="*/ 1493520 w 2905756"/>
              <a:gd name="connsiteY6" fmla="*/ 965023 h 1103362"/>
              <a:gd name="connsiteX7" fmla="*/ 624840 w 2905756"/>
              <a:gd name="connsiteY7" fmla="*/ 439243 h 1103362"/>
              <a:gd name="connsiteX8" fmla="*/ 373380 w 2905756"/>
              <a:gd name="connsiteY8" fmla="*/ 1086943 h 1103362"/>
              <a:gd name="connsiteX9" fmla="*/ 518160 w 2905756"/>
              <a:gd name="connsiteY9" fmla="*/ 881203 h 1103362"/>
              <a:gd name="connsiteX10" fmla="*/ 0 w 2905756"/>
              <a:gd name="connsiteY10" fmla="*/ 568783 h 1103362"/>
              <a:gd name="connsiteX0" fmla="*/ 2905756 w 2905756"/>
              <a:gd name="connsiteY0" fmla="*/ 357838 h 1122487"/>
              <a:gd name="connsiteX1" fmla="*/ 2034540 w 2905756"/>
              <a:gd name="connsiteY1" fmla="*/ 39268 h 1122487"/>
              <a:gd name="connsiteX2" fmla="*/ 2103120 w 2905756"/>
              <a:gd name="connsiteY2" fmla="*/ 976528 h 1122487"/>
              <a:gd name="connsiteX3" fmla="*/ 2263140 w 2905756"/>
              <a:gd name="connsiteY3" fmla="*/ 626008 h 1122487"/>
              <a:gd name="connsiteX4" fmla="*/ 1424940 w 2905756"/>
              <a:gd name="connsiteY4" fmla="*/ 275488 h 1122487"/>
              <a:gd name="connsiteX5" fmla="*/ 1181100 w 2905756"/>
              <a:gd name="connsiteY5" fmla="*/ 1014628 h 1122487"/>
              <a:gd name="connsiteX6" fmla="*/ 1493520 w 2905756"/>
              <a:gd name="connsiteY6" fmla="*/ 984148 h 1122487"/>
              <a:gd name="connsiteX7" fmla="*/ 624840 w 2905756"/>
              <a:gd name="connsiteY7" fmla="*/ 458368 h 1122487"/>
              <a:gd name="connsiteX8" fmla="*/ 373380 w 2905756"/>
              <a:gd name="connsiteY8" fmla="*/ 1106068 h 1122487"/>
              <a:gd name="connsiteX9" fmla="*/ 518160 w 2905756"/>
              <a:gd name="connsiteY9" fmla="*/ 900328 h 1122487"/>
              <a:gd name="connsiteX10" fmla="*/ 0 w 2905756"/>
              <a:gd name="connsiteY10" fmla="*/ 587908 h 1122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5756" h="1147487">
                <a:moveTo>
                  <a:pt x="2905756" y="382838"/>
                </a:moveTo>
                <a:cubicBezTo>
                  <a:pt x="2786887" y="59003"/>
                  <a:pt x="2276442" y="-97198"/>
                  <a:pt x="2034540" y="64268"/>
                </a:cubicBezTo>
                <a:cubicBezTo>
                  <a:pt x="1792638" y="225734"/>
                  <a:pt x="2065020" y="903738"/>
                  <a:pt x="2103120" y="1001528"/>
                </a:cubicBezTo>
                <a:cubicBezTo>
                  <a:pt x="2141220" y="1099318"/>
                  <a:pt x="2376170" y="767848"/>
                  <a:pt x="2263140" y="651008"/>
                </a:cubicBezTo>
                <a:cubicBezTo>
                  <a:pt x="2150110" y="534168"/>
                  <a:pt x="1725490" y="157961"/>
                  <a:pt x="1424940" y="300488"/>
                </a:cubicBezTo>
                <a:cubicBezTo>
                  <a:pt x="1124390" y="443015"/>
                  <a:pt x="1169670" y="921518"/>
                  <a:pt x="1181100" y="1039628"/>
                </a:cubicBezTo>
                <a:cubicBezTo>
                  <a:pt x="1192530" y="1157738"/>
                  <a:pt x="1586230" y="1101858"/>
                  <a:pt x="1493520" y="1009148"/>
                </a:cubicBezTo>
                <a:cubicBezTo>
                  <a:pt x="1400810" y="916438"/>
                  <a:pt x="929428" y="446681"/>
                  <a:pt x="624840" y="483368"/>
                </a:cubicBezTo>
                <a:cubicBezTo>
                  <a:pt x="320252" y="520055"/>
                  <a:pt x="391160" y="1057408"/>
                  <a:pt x="373380" y="1131068"/>
                </a:cubicBezTo>
                <a:cubicBezTo>
                  <a:pt x="355600" y="1204728"/>
                  <a:pt x="580390" y="1011688"/>
                  <a:pt x="518160" y="925328"/>
                </a:cubicBezTo>
                <a:cubicBezTo>
                  <a:pt x="455930" y="838968"/>
                  <a:pt x="227965" y="725938"/>
                  <a:pt x="0" y="612908"/>
                </a:cubicBezTo>
              </a:path>
            </a:pathLst>
          </a:custGeom>
          <a:noFill/>
          <a:ln w="38100">
            <a:solidFill>
              <a:srgbClr val="742C6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Harmattan"/>
              <a:ea typeface="+mn-ea"/>
              <a:cs typeface="Harmattan"/>
            </a:endParaRPr>
          </a:p>
        </p:txBody>
      </p:sp>
      <p:sp>
        <p:nvSpPr>
          <p:cNvPr id="18" name="شكل حر: شكل 17">
            <a:extLst>
              <a:ext uri="{FF2B5EF4-FFF2-40B4-BE49-F238E27FC236}">
                <a16:creationId xmlns:a16="http://schemas.microsoft.com/office/drawing/2014/main" id="{6BD793D1-B608-45E1-8D77-DB2D96521206}"/>
              </a:ext>
            </a:extLst>
          </p:cNvPr>
          <p:cNvSpPr/>
          <p:nvPr/>
        </p:nvSpPr>
        <p:spPr>
          <a:xfrm rot="19486583">
            <a:off x="10384436" y="5660713"/>
            <a:ext cx="728439" cy="770066"/>
          </a:xfrm>
          <a:custGeom>
            <a:avLst/>
            <a:gdLst>
              <a:gd name="connsiteX0" fmla="*/ 3070860 w 3070860"/>
              <a:gd name="connsiteY0" fmla="*/ 127719 h 1157598"/>
              <a:gd name="connsiteX1" fmla="*/ 2034540 w 3070860"/>
              <a:gd name="connsiteY1" fmla="*/ 74379 h 1157598"/>
              <a:gd name="connsiteX2" fmla="*/ 2103120 w 3070860"/>
              <a:gd name="connsiteY2" fmla="*/ 1011639 h 1157598"/>
              <a:gd name="connsiteX3" fmla="*/ 2263140 w 3070860"/>
              <a:gd name="connsiteY3" fmla="*/ 661119 h 1157598"/>
              <a:gd name="connsiteX4" fmla="*/ 1424940 w 3070860"/>
              <a:gd name="connsiteY4" fmla="*/ 310599 h 1157598"/>
              <a:gd name="connsiteX5" fmla="*/ 1181100 w 3070860"/>
              <a:gd name="connsiteY5" fmla="*/ 1049739 h 1157598"/>
              <a:gd name="connsiteX6" fmla="*/ 1493520 w 3070860"/>
              <a:gd name="connsiteY6" fmla="*/ 1019259 h 1157598"/>
              <a:gd name="connsiteX7" fmla="*/ 624840 w 3070860"/>
              <a:gd name="connsiteY7" fmla="*/ 493479 h 1157598"/>
              <a:gd name="connsiteX8" fmla="*/ 373380 w 3070860"/>
              <a:gd name="connsiteY8" fmla="*/ 1141179 h 1157598"/>
              <a:gd name="connsiteX9" fmla="*/ 518160 w 3070860"/>
              <a:gd name="connsiteY9" fmla="*/ 935439 h 1157598"/>
              <a:gd name="connsiteX10" fmla="*/ 0 w 3070860"/>
              <a:gd name="connsiteY10" fmla="*/ 623019 h 1157598"/>
              <a:gd name="connsiteX0" fmla="*/ 3070860 w 3070860"/>
              <a:gd name="connsiteY0" fmla="*/ 213527 h 1243406"/>
              <a:gd name="connsiteX1" fmla="*/ 2034540 w 3070860"/>
              <a:gd name="connsiteY1" fmla="*/ 160187 h 1243406"/>
              <a:gd name="connsiteX2" fmla="*/ 2103120 w 3070860"/>
              <a:gd name="connsiteY2" fmla="*/ 1097447 h 1243406"/>
              <a:gd name="connsiteX3" fmla="*/ 2263140 w 3070860"/>
              <a:gd name="connsiteY3" fmla="*/ 746927 h 1243406"/>
              <a:gd name="connsiteX4" fmla="*/ 1424940 w 3070860"/>
              <a:gd name="connsiteY4" fmla="*/ 396407 h 1243406"/>
              <a:gd name="connsiteX5" fmla="*/ 1181100 w 3070860"/>
              <a:gd name="connsiteY5" fmla="*/ 1135547 h 1243406"/>
              <a:gd name="connsiteX6" fmla="*/ 1493520 w 3070860"/>
              <a:gd name="connsiteY6" fmla="*/ 1105067 h 1243406"/>
              <a:gd name="connsiteX7" fmla="*/ 624840 w 3070860"/>
              <a:gd name="connsiteY7" fmla="*/ 579287 h 1243406"/>
              <a:gd name="connsiteX8" fmla="*/ 373380 w 3070860"/>
              <a:gd name="connsiteY8" fmla="*/ 1226987 h 1243406"/>
              <a:gd name="connsiteX9" fmla="*/ 518160 w 3070860"/>
              <a:gd name="connsiteY9" fmla="*/ 1021247 h 1243406"/>
              <a:gd name="connsiteX10" fmla="*/ 0 w 3070860"/>
              <a:gd name="connsiteY10" fmla="*/ 708827 h 1243406"/>
              <a:gd name="connsiteX0" fmla="*/ 3070860 w 3070860"/>
              <a:gd name="connsiteY0" fmla="*/ 134897 h 1164776"/>
              <a:gd name="connsiteX1" fmla="*/ 2034540 w 3070860"/>
              <a:gd name="connsiteY1" fmla="*/ 81557 h 1164776"/>
              <a:gd name="connsiteX2" fmla="*/ 2103120 w 3070860"/>
              <a:gd name="connsiteY2" fmla="*/ 1018817 h 1164776"/>
              <a:gd name="connsiteX3" fmla="*/ 2263140 w 3070860"/>
              <a:gd name="connsiteY3" fmla="*/ 668297 h 1164776"/>
              <a:gd name="connsiteX4" fmla="*/ 1424940 w 3070860"/>
              <a:gd name="connsiteY4" fmla="*/ 317777 h 1164776"/>
              <a:gd name="connsiteX5" fmla="*/ 1181100 w 3070860"/>
              <a:gd name="connsiteY5" fmla="*/ 1056917 h 1164776"/>
              <a:gd name="connsiteX6" fmla="*/ 1493520 w 3070860"/>
              <a:gd name="connsiteY6" fmla="*/ 1026437 h 1164776"/>
              <a:gd name="connsiteX7" fmla="*/ 624840 w 3070860"/>
              <a:gd name="connsiteY7" fmla="*/ 500657 h 1164776"/>
              <a:gd name="connsiteX8" fmla="*/ 373380 w 3070860"/>
              <a:gd name="connsiteY8" fmla="*/ 1148357 h 1164776"/>
              <a:gd name="connsiteX9" fmla="*/ 518160 w 3070860"/>
              <a:gd name="connsiteY9" fmla="*/ 942617 h 1164776"/>
              <a:gd name="connsiteX10" fmla="*/ 0 w 3070860"/>
              <a:gd name="connsiteY10" fmla="*/ 630197 h 1164776"/>
              <a:gd name="connsiteX0" fmla="*/ 2905756 w 2905756"/>
              <a:gd name="connsiteY0" fmla="*/ 338713 h 1103362"/>
              <a:gd name="connsiteX1" fmla="*/ 2034540 w 2905756"/>
              <a:gd name="connsiteY1" fmla="*/ 20143 h 1103362"/>
              <a:gd name="connsiteX2" fmla="*/ 2103120 w 2905756"/>
              <a:gd name="connsiteY2" fmla="*/ 957403 h 1103362"/>
              <a:gd name="connsiteX3" fmla="*/ 2263140 w 2905756"/>
              <a:gd name="connsiteY3" fmla="*/ 606883 h 1103362"/>
              <a:gd name="connsiteX4" fmla="*/ 1424940 w 2905756"/>
              <a:gd name="connsiteY4" fmla="*/ 256363 h 1103362"/>
              <a:gd name="connsiteX5" fmla="*/ 1181100 w 2905756"/>
              <a:gd name="connsiteY5" fmla="*/ 995503 h 1103362"/>
              <a:gd name="connsiteX6" fmla="*/ 1493520 w 2905756"/>
              <a:gd name="connsiteY6" fmla="*/ 965023 h 1103362"/>
              <a:gd name="connsiteX7" fmla="*/ 624840 w 2905756"/>
              <a:gd name="connsiteY7" fmla="*/ 439243 h 1103362"/>
              <a:gd name="connsiteX8" fmla="*/ 373380 w 2905756"/>
              <a:gd name="connsiteY8" fmla="*/ 1086943 h 1103362"/>
              <a:gd name="connsiteX9" fmla="*/ 518160 w 2905756"/>
              <a:gd name="connsiteY9" fmla="*/ 881203 h 1103362"/>
              <a:gd name="connsiteX10" fmla="*/ 0 w 2905756"/>
              <a:gd name="connsiteY10" fmla="*/ 568783 h 1103362"/>
              <a:gd name="connsiteX0" fmla="*/ 2905756 w 2905756"/>
              <a:gd name="connsiteY0" fmla="*/ 357838 h 1122487"/>
              <a:gd name="connsiteX1" fmla="*/ 2034540 w 2905756"/>
              <a:gd name="connsiteY1" fmla="*/ 39268 h 1122487"/>
              <a:gd name="connsiteX2" fmla="*/ 2103120 w 2905756"/>
              <a:gd name="connsiteY2" fmla="*/ 976528 h 1122487"/>
              <a:gd name="connsiteX3" fmla="*/ 2263140 w 2905756"/>
              <a:gd name="connsiteY3" fmla="*/ 626008 h 1122487"/>
              <a:gd name="connsiteX4" fmla="*/ 1424940 w 2905756"/>
              <a:gd name="connsiteY4" fmla="*/ 275488 h 1122487"/>
              <a:gd name="connsiteX5" fmla="*/ 1181100 w 2905756"/>
              <a:gd name="connsiteY5" fmla="*/ 1014628 h 1122487"/>
              <a:gd name="connsiteX6" fmla="*/ 1493520 w 2905756"/>
              <a:gd name="connsiteY6" fmla="*/ 984148 h 1122487"/>
              <a:gd name="connsiteX7" fmla="*/ 624840 w 2905756"/>
              <a:gd name="connsiteY7" fmla="*/ 458368 h 1122487"/>
              <a:gd name="connsiteX8" fmla="*/ 373380 w 2905756"/>
              <a:gd name="connsiteY8" fmla="*/ 1106068 h 1122487"/>
              <a:gd name="connsiteX9" fmla="*/ 518160 w 2905756"/>
              <a:gd name="connsiteY9" fmla="*/ 900328 h 1122487"/>
              <a:gd name="connsiteX10" fmla="*/ 0 w 2905756"/>
              <a:gd name="connsiteY10" fmla="*/ 587908 h 1122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5756" h="1147487">
                <a:moveTo>
                  <a:pt x="2905756" y="382838"/>
                </a:moveTo>
                <a:cubicBezTo>
                  <a:pt x="2786887" y="59003"/>
                  <a:pt x="2276442" y="-97198"/>
                  <a:pt x="2034540" y="64268"/>
                </a:cubicBezTo>
                <a:cubicBezTo>
                  <a:pt x="1792638" y="225734"/>
                  <a:pt x="2065020" y="903738"/>
                  <a:pt x="2103120" y="1001528"/>
                </a:cubicBezTo>
                <a:cubicBezTo>
                  <a:pt x="2141220" y="1099318"/>
                  <a:pt x="2376170" y="767848"/>
                  <a:pt x="2263140" y="651008"/>
                </a:cubicBezTo>
                <a:cubicBezTo>
                  <a:pt x="2150110" y="534168"/>
                  <a:pt x="1725490" y="157961"/>
                  <a:pt x="1424940" y="300488"/>
                </a:cubicBezTo>
                <a:cubicBezTo>
                  <a:pt x="1124390" y="443015"/>
                  <a:pt x="1169670" y="921518"/>
                  <a:pt x="1181100" y="1039628"/>
                </a:cubicBezTo>
                <a:cubicBezTo>
                  <a:pt x="1192530" y="1157738"/>
                  <a:pt x="1586230" y="1101858"/>
                  <a:pt x="1493520" y="1009148"/>
                </a:cubicBezTo>
                <a:cubicBezTo>
                  <a:pt x="1400810" y="916438"/>
                  <a:pt x="929428" y="446681"/>
                  <a:pt x="624840" y="483368"/>
                </a:cubicBezTo>
                <a:cubicBezTo>
                  <a:pt x="320252" y="520055"/>
                  <a:pt x="391160" y="1057408"/>
                  <a:pt x="373380" y="1131068"/>
                </a:cubicBezTo>
                <a:cubicBezTo>
                  <a:pt x="355600" y="1204728"/>
                  <a:pt x="580390" y="1011688"/>
                  <a:pt x="518160" y="925328"/>
                </a:cubicBezTo>
                <a:cubicBezTo>
                  <a:pt x="455930" y="838968"/>
                  <a:pt x="227965" y="725938"/>
                  <a:pt x="0" y="612908"/>
                </a:cubicBezTo>
              </a:path>
            </a:pathLst>
          </a:custGeom>
          <a:noFill/>
          <a:ln w="38100">
            <a:solidFill>
              <a:srgbClr val="742C6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Harmattan"/>
              <a:ea typeface="+mn-ea"/>
              <a:cs typeface="Harmattan"/>
            </a:endParaRPr>
          </a:p>
        </p:txBody>
      </p:sp>
      <p:grpSp>
        <p:nvGrpSpPr>
          <p:cNvPr id="10" name="مجموعة 9">
            <a:extLst>
              <a:ext uri="{FF2B5EF4-FFF2-40B4-BE49-F238E27FC236}">
                <a16:creationId xmlns:a16="http://schemas.microsoft.com/office/drawing/2014/main" id="{AFF1D66A-8F19-42A7-B365-72B7D9B06B44}"/>
              </a:ext>
            </a:extLst>
          </p:cNvPr>
          <p:cNvGrpSpPr/>
          <p:nvPr/>
        </p:nvGrpSpPr>
        <p:grpSpPr>
          <a:xfrm>
            <a:off x="6154435" y="1607309"/>
            <a:ext cx="4071228" cy="4382781"/>
            <a:chOff x="6154435" y="1607309"/>
            <a:chExt cx="4071228" cy="4382781"/>
          </a:xfrm>
        </p:grpSpPr>
        <p:grpSp>
          <p:nvGrpSpPr>
            <p:cNvPr id="5" name="مجموعة 4">
              <a:extLst>
                <a:ext uri="{FF2B5EF4-FFF2-40B4-BE49-F238E27FC236}">
                  <a16:creationId xmlns:a16="http://schemas.microsoft.com/office/drawing/2014/main" id="{CFA4E599-D9A3-4CB0-94D2-24C45CB23754}"/>
                </a:ext>
              </a:extLst>
            </p:cNvPr>
            <p:cNvGrpSpPr/>
            <p:nvPr/>
          </p:nvGrpSpPr>
          <p:grpSpPr>
            <a:xfrm>
              <a:off x="6154435" y="1607309"/>
              <a:ext cx="4071228" cy="4382781"/>
              <a:chOff x="5845216" y="1868708"/>
              <a:chExt cx="3550469" cy="3822170"/>
            </a:xfrm>
          </p:grpSpPr>
          <p:sp>
            <p:nvSpPr>
              <p:cNvPr id="13" name="مستطيل: زوايا مستديرة 12">
                <a:extLst>
                  <a:ext uri="{FF2B5EF4-FFF2-40B4-BE49-F238E27FC236}">
                    <a16:creationId xmlns:a16="http://schemas.microsoft.com/office/drawing/2014/main" id="{10953DA8-2034-4987-84AE-99F02925F3DA}"/>
                  </a:ext>
                </a:extLst>
              </p:cNvPr>
              <p:cNvSpPr/>
              <p:nvPr/>
            </p:nvSpPr>
            <p:spPr>
              <a:xfrm>
                <a:off x="5845216" y="2306319"/>
                <a:ext cx="3550469" cy="3384559"/>
              </a:xfrm>
              <a:prstGeom prst="roundRect">
                <a:avLst>
                  <a:gd name="adj" fmla="val 3595"/>
                </a:avLst>
              </a:prstGeom>
              <a:solidFill>
                <a:srgbClr val="FFFCF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Harmattan"/>
                  <a:ea typeface="+mn-ea"/>
                  <a:cs typeface="Harmattan"/>
                </a:endParaRPr>
              </a:p>
            </p:txBody>
          </p:sp>
          <p:grpSp>
            <p:nvGrpSpPr>
              <p:cNvPr id="2" name="مجموعة 1">
                <a:extLst>
                  <a:ext uri="{FF2B5EF4-FFF2-40B4-BE49-F238E27FC236}">
                    <a16:creationId xmlns:a16="http://schemas.microsoft.com/office/drawing/2014/main" id="{5F58608A-4C84-43B6-99BC-B72549C8D7DB}"/>
                  </a:ext>
                </a:extLst>
              </p:cNvPr>
              <p:cNvGrpSpPr/>
              <p:nvPr/>
            </p:nvGrpSpPr>
            <p:grpSpPr>
              <a:xfrm>
                <a:off x="6984009" y="1868708"/>
                <a:ext cx="1275819" cy="1220625"/>
                <a:chOff x="7471547" y="2545440"/>
                <a:chExt cx="991734" cy="948830"/>
              </a:xfrm>
            </p:grpSpPr>
            <p:sp>
              <p:nvSpPr>
                <p:cNvPr id="20" name="شكل حر: شكل 19">
                  <a:extLst>
                    <a:ext uri="{FF2B5EF4-FFF2-40B4-BE49-F238E27FC236}">
                      <a16:creationId xmlns:a16="http://schemas.microsoft.com/office/drawing/2014/main" id="{DDB83184-C0F0-4D85-91C8-9C410CE836B1}"/>
                    </a:ext>
                  </a:extLst>
                </p:cNvPr>
                <p:cNvSpPr/>
                <p:nvPr/>
              </p:nvSpPr>
              <p:spPr>
                <a:xfrm>
                  <a:off x="7471547" y="2545440"/>
                  <a:ext cx="991734" cy="948830"/>
                </a:xfrm>
                <a:custGeom>
                  <a:avLst/>
                  <a:gdLst>
                    <a:gd name="connsiteX0" fmla="*/ 138294 w 1588721"/>
                    <a:gd name="connsiteY0" fmla="*/ 218340 h 1519990"/>
                    <a:gd name="connsiteX1" fmla="*/ 849494 w 1588721"/>
                    <a:gd name="connsiteY1" fmla="*/ 4980 h 1519990"/>
                    <a:gd name="connsiteX2" fmla="*/ 1418454 w 1588721"/>
                    <a:gd name="connsiteY2" fmla="*/ 360580 h 1519990"/>
                    <a:gd name="connsiteX3" fmla="*/ 1570854 w 1588721"/>
                    <a:gd name="connsiteY3" fmla="*/ 1173380 h 1519990"/>
                    <a:gd name="connsiteX4" fmla="*/ 1073014 w 1588721"/>
                    <a:gd name="connsiteY4" fmla="*/ 1518820 h 1519990"/>
                    <a:gd name="connsiteX5" fmla="*/ 87494 w 1588721"/>
                    <a:gd name="connsiteY5" fmla="*/ 1071780 h 1519990"/>
                    <a:gd name="connsiteX6" fmla="*/ 138294 w 1588721"/>
                    <a:gd name="connsiteY6" fmla="*/ 218340 h 151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8721" h="1519990">
                      <a:moveTo>
                        <a:pt x="138294" y="218340"/>
                      </a:moveTo>
                      <a:cubicBezTo>
                        <a:pt x="265294" y="40540"/>
                        <a:pt x="636134" y="-18727"/>
                        <a:pt x="849494" y="4980"/>
                      </a:cubicBezTo>
                      <a:cubicBezTo>
                        <a:pt x="1062854" y="28687"/>
                        <a:pt x="1298227" y="165847"/>
                        <a:pt x="1418454" y="360580"/>
                      </a:cubicBezTo>
                      <a:cubicBezTo>
                        <a:pt x="1538681" y="555313"/>
                        <a:pt x="1628427" y="980340"/>
                        <a:pt x="1570854" y="1173380"/>
                      </a:cubicBezTo>
                      <a:cubicBezTo>
                        <a:pt x="1513281" y="1366420"/>
                        <a:pt x="1320241" y="1535753"/>
                        <a:pt x="1073014" y="1518820"/>
                      </a:cubicBezTo>
                      <a:cubicBezTo>
                        <a:pt x="825787" y="1501887"/>
                        <a:pt x="246667" y="1285140"/>
                        <a:pt x="87494" y="1071780"/>
                      </a:cubicBezTo>
                      <a:cubicBezTo>
                        <a:pt x="-71679" y="858420"/>
                        <a:pt x="11294" y="396140"/>
                        <a:pt x="138294" y="218340"/>
                      </a:cubicBezTo>
                      <a:close/>
                    </a:path>
                  </a:pathLst>
                </a:custGeom>
                <a:solidFill>
                  <a:srgbClr val="FFE59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Harmattan"/>
                    <a:ea typeface="+mn-ea"/>
                    <a:cs typeface="Harmattan"/>
                  </a:endParaRPr>
                </a:p>
              </p:txBody>
            </p:sp>
            <p:pic>
              <p:nvPicPr>
                <p:cNvPr id="26" name="رسم 25" descr="ساعة رملية 30% مع تعبئة خالصة">
                  <a:extLst>
                    <a:ext uri="{FF2B5EF4-FFF2-40B4-BE49-F238E27FC236}">
                      <a16:creationId xmlns:a16="http://schemas.microsoft.com/office/drawing/2014/main" id="{D39E9CA6-8601-44E5-8E04-B80227C301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21600" y="2789180"/>
                  <a:ext cx="472720" cy="472720"/>
                </a:xfrm>
                <a:prstGeom prst="rect">
                  <a:avLst/>
                </a:prstGeom>
              </p:spPr>
            </p:pic>
          </p:grpSp>
        </p:grpSp>
        <p:sp>
          <p:nvSpPr>
            <p:cNvPr id="32" name="مربع نص 31">
              <a:extLst>
                <a:ext uri="{FF2B5EF4-FFF2-40B4-BE49-F238E27FC236}">
                  <a16:creationId xmlns:a16="http://schemas.microsoft.com/office/drawing/2014/main" id="{718BC350-EB26-41AA-96FA-4BF6B9B28A9E}"/>
                </a:ext>
              </a:extLst>
            </p:cNvPr>
            <p:cNvSpPr txBox="1"/>
            <p:nvPr/>
          </p:nvSpPr>
          <p:spPr>
            <a:xfrm>
              <a:off x="6347967" y="2945920"/>
              <a:ext cx="3497813" cy="2893100"/>
            </a:xfrm>
            <a:prstGeom prst="rect">
              <a:avLst/>
            </a:prstGeom>
            <a:noFill/>
          </p:spPr>
          <p:txBody>
            <a:bodyPr wrap="square">
              <a:spAutoFit/>
            </a:bodyPr>
            <a:lstStyle/>
            <a:p>
              <a:pPr marL="342900" marR="0" lvl="0" indent="-342900" defTabSz="914400" rtl="1" eaLnBrk="1" fontAlgn="auto" latinLnBrk="0" hangingPunct="1">
                <a:lnSpc>
                  <a:spcPct val="130000"/>
                </a:lnSpc>
                <a:spcBef>
                  <a:spcPts val="0"/>
                </a:spcBef>
                <a:spcAft>
                  <a:spcPts val="0"/>
                </a:spcAft>
                <a:buClrTx/>
                <a:buSzTx/>
                <a:buFont typeface="Wingdings" panose="05000000000000000000" pitchFamily="2" charset="2"/>
                <a:buChar char="ü"/>
                <a:tabLst/>
                <a:defRPr/>
              </a:pPr>
              <a:r>
                <a:rPr kumimoji="0" lang="ar-SA" sz="2000" b="0" i="0" u="none" strike="noStrike" kern="1200" cap="none" spc="0" normalizeH="0" baseline="0" noProof="0" dirty="0">
                  <a:ln>
                    <a:noFill/>
                  </a:ln>
                  <a:solidFill>
                    <a:srgbClr val="742C62"/>
                  </a:solidFill>
                  <a:effectLst/>
                  <a:uLnTx/>
                  <a:uFillTx/>
                  <a:latin typeface="Harmattan"/>
                  <a:ea typeface="+mn-ea"/>
                  <a:cs typeface="Harmattan"/>
                </a:rPr>
                <a:t>عدم بدء يومك بدون خطة فعلية. </a:t>
              </a:r>
            </a:p>
            <a:p>
              <a:pPr marL="342900" marR="0" lvl="0" indent="-342900" defTabSz="914400" rtl="1" eaLnBrk="1" fontAlgn="auto" latinLnBrk="0" hangingPunct="1">
                <a:lnSpc>
                  <a:spcPct val="130000"/>
                </a:lnSpc>
                <a:spcBef>
                  <a:spcPts val="0"/>
                </a:spcBef>
                <a:spcAft>
                  <a:spcPts val="0"/>
                </a:spcAft>
                <a:buClrTx/>
                <a:buSzTx/>
                <a:buFont typeface="Wingdings" panose="05000000000000000000" pitchFamily="2" charset="2"/>
                <a:buChar char="ü"/>
                <a:tabLst/>
                <a:defRPr/>
              </a:pPr>
              <a:r>
                <a:rPr kumimoji="0" lang="ar-SA" sz="2000" b="0" i="0" u="none" strike="noStrike" kern="1200" cap="none" spc="0" normalizeH="0" baseline="0" noProof="0" dirty="0">
                  <a:ln>
                    <a:noFill/>
                  </a:ln>
                  <a:solidFill>
                    <a:srgbClr val="742C62"/>
                  </a:solidFill>
                  <a:effectLst/>
                  <a:uLnTx/>
                  <a:uFillTx/>
                  <a:latin typeface="Harmattan"/>
                  <a:ea typeface="+mn-ea"/>
                  <a:cs typeface="Harmattan"/>
                </a:rPr>
                <a:t>لا تبدأ بالعمل في مكان غير مرتب. </a:t>
              </a:r>
            </a:p>
            <a:p>
              <a:pPr marL="342900" marR="0" lvl="0" indent="-342900" defTabSz="914400" rtl="1" eaLnBrk="1" fontAlgn="auto" latinLnBrk="0" hangingPunct="1">
                <a:lnSpc>
                  <a:spcPct val="130000"/>
                </a:lnSpc>
                <a:spcBef>
                  <a:spcPts val="0"/>
                </a:spcBef>
                <a:spcAft>
                  <a:spcPts val="0"/>
                </a:spcAft>
                <a:buClrTx/>
                <a:buSzTx/>
                <a:buFont typeface="Wingdings" panose="05000000000000000000" pitchFamily="2" charset="2"/>
                <a:buChar char="ü"/>
                <a:tabLst/>
                <a:defRPr/>
              </a:pPr>
              <a:r>
                <a:rPr kumimoji="0" lang="ar-SA" sz="2000" b="0" i="0" u="none" strike="noStrike" kern="1200" cap="none" spc="0" normalizeH="0" baseline="0" noProof="0" dirty="0">
                  <a:ln>
                    <a:noFill/>
                  </a:ln>
                  <a:solidFill>
                    <a:srgbClr val="742C62"/>
                  </a:solidFill>
                  <a:effectLst/>
                  <a:uLnTx/>
                  <a:uFillTx/>
                  <a:latin typeface="Harmattan"/>
                  <a:ea typeface="+mn-ea"/>
                  <a:cs typeface="Harmattan"/>
                </a:rPr>
                <a:t>خذ استراحة للغذاء. </a:t>
              </a:r>
            </a:p>
            <a:p>
              <a:pPr marL="342900" marR="0" lvl="0" indent="-342900" defTabSz="914400" rtl="1" eaLnBrk="1" fontAlgn="auto" latinLnBrk="0" hangingPunct="1">
                <a:lnSpc>
                  <a:spcPct val="130000"/>
                </a:lnSpc>
                <a:spcBef>
                  <a:spcPts val="0"/>
                </a:spcBef>
                <a:spcAft>
                  <a:spcPts val="0"/>
                </a:spcAft>
                <a:buClrTx/>
                <a:buSzTx/>
                <a:buFont typeface="Wingdings" panose="05000000000000000000" pitchFamily="2" charset="2"/>
                <a:buChar char="ü"/>
                <a:tabLst/>
                <a:defRPr/>
              </a:pPr>
              <a:r>
                <a:rPr kumimoji="0" lang="ar-SA" sz="2000" b="0" i="0" u="none" strike="noStrike" kern="1200" cap="none" spc="0" normalizeH="0" baseline="0" noProof="0" dirty="0">
                  <a:ln>
                    <a:noFill/>
                  </a:ln>
                  <a:solidFill>
                    <a:srgbClr val="742C62"/>
                  </a:solidFill>
                  <a:effectLst/>
                  <a:uLnTx/>
                  <a:uFillTx/>
                  <a:latin typeface="Harmattan"/>
                  <a:ea typeface="+mn-ea"/>
                  <a:cs typeface="Harmattan"/>
                </a:rPr>
                <a:t>أخذ قسط مناسب من النوم. </a:t>
              </a:r>
            </a:p>
            <a:p>
              <a:pPr marL="342900" marR="0" lvl="0" indent="-342900" defTabSz="914400" rtl="1" eaLnBrk="1" fontAlgn="auto" latinLnBrk="0" hangingPunct="1">
                <a:lnSpc>
                  <a:spcPct val="130000"/>
                </a:lnSpc>
                <a:spcBef>
                  <a:spcPts val="0"/>
                </a:spcBef>
                <a:spcAft>
                  <a:spcPts val="0"/>
                </a:spcAft>
                <a:buClrTx/>
                <a:buSzTx/>
                <a:buFont typeface="Wingdings" panose="05000000000000000000" pitchFamily="2" charset="2"/>
                <a:buChar char="ü"/>
                <a:tabLst/>
                <a:defRPr/>
              </a:pPr>
              <a:r>
                <a:rPr kumimoji="0" lang="ar-SA" sz="2000" b="0" i="0" u="none" strike="noStrike" kern="1200" cap="none" spc="0" normalizeH="0" baseline="0" noProof="0" dirty="0">
                  <a:ln>
                    <a:noFill/>
                  </a:ln>
                  <a:solidFill>
                    <a:srgbClr val="742C62"/>
                  </a:solidFill>
                  <a:effectLst/>
                  <a:uLnTx/>
                  <a:uFillTx/>
                  <a:latin typeface="Harmattan"/>
                  <a:ea typeface="+mn-ea"/>
                  <a:cs typeface="Harmattan"/>
                </a:rPr>
                <a:t>تخصيص الوقت لكل جوانب حياتك. </a:t>
              </a:r>
            </a:p>
            <a:p>
              <a:pPr marL="342900" marR="0" lvl="0" indent="-342900" defTabSz="914400" rtl="1" eaLnBrk="1" fontAlgn="auto" latinLnBrk="0" hangingPunct="1">
                <a:lnSpc>
                  <a:spcPct val="130000"/>
                </a:lnSpc>
                <a:spcBef>
                  <a:spcPts val="0"/>
                </a:spcBef>
                <a:spcAft>
                  <a:spcPts val="0"/>
                </a:spcAft>
                <a:buClrTx/>
                <a:buSzTx/>
                <a:buFont typeface="Wingdings" panose="05000000000000000000" pitchFamily="2" charset="2"/>
                <a:buChar char="ü"/>
                <a:tabLst/>
                <a:defRPr/>
              </a:pPr>
              <a:r>
                <a:rPr kumimoji="0" lang="ar-SA" sz="2000" b="0" i="0" u="none" strike="noStrike" kern="1200" cap="none" spc="0" normalizeH="0" baseline="0" noProof="0" dirty="0">
                  <a:ln>
                    <a:noFill/>
                  </a:ln>
                  <a:solidFill>
                    <a:srgbClr val="742C62"/>
                  </a:solidFill>
                  <a:effectLst/>
                  <a:uLnTx/>
                  <a:uFillTx/>
                  <a:latin typeface="Harmattan"/>
                  <a:ea typeface="+mn-ea"/>
                  <a:cs typeface="Harmattan"/>
                </a:rPr>
                <a:t>كن إيجابياً في تفكيرك.</a:t>
              </a:r>
            </a:p>
            <a:p>
              <a:pPr marL="342900" marR="0" lvl="0" indent="-342900" defTabSz="914400" rtl="1" eaLnBrk="1" fontAlgn="auto" latinLnBrk="0" hangingPunct="1">
                <a:lnSpc>
                  <a:spcPct val="130000"/>
                </a:lnSpc>
                <a:spcBef>
                  <a:spcPts val="0"/>
                </a:spcBef>
                <a:spcAft>
                  <a:spcPts val="0"/>
                </a:spcAft>
                <a:buClrTx/>
                <a:buSzTx/>
                <a:buFont typeface="Wingdings" panose="05000000000000000000" pitchFamily="2" charset="2"/>
                <a:buChar char="ü"/>
                <a:tabLst/>
                <a:defRPr/>
              </a:pPr>
              <a:r>
                <a:rPr kumimoji="0" lang="ar-SA" sz="2000" b="0" i="0" u="none" strike="noStrike" kern="1200" cap="none" spc="0" normalizeH="0" baseline="0" noProof="0" dirty="0">
                  <a:ln>
                    <a:noFill/>
                  </a:ln>
                  <a:solidFill>
                    <a:srgbClr val="742C62"/>
                  </a:solidFill>
                  <a:effectLst/>
                  <a:uLnTx/>
                  <a:uFillTx/>
                  <a:latin typeface="Harmattan"/>
                  <a:ea typeface="+mn-ea"/>
                  <a:cs typeface="Harmattan"/>
                </a:rPr>
                <a:t> استمتع بكل عمل تقوم به.</a:t>
              </a:r>
            </a:p>
          </p:txBody>
        </p:sp>
      </p:grpSp>
      <p:sp>
        <p:nvSpPr>
          <p:cNvPr id="35" name="مستطيل: زوايا مستديرة 34">
            <a:extLst>
              <a:ext uri="{FF2B5EF4-FFF2-40B4-BE49-F238E27FC236}">
                <a16:creationId xmlns:a16="http://schemas.microsoft.com/office/drawing/2014/main" id="{728F9791-EA1B-475C-A09B-5BE5962B6286}"/>
              </a:ext>
            </a:extLst>
          </p:cNvPr>
          <p:cNvSpPr/>
          <p:nvPr/>
        </p:nvSpPr>
        <p:spPr>
          <a:xfrm>
            <a:off x="1809946" y="1893605"/>
            <a:ext cx="4071228" cy="3880983"/>
          </a:xfrm>
          <a:prstGeom prst="roundRect">
            <a:avLst>
              <a:gd name="adj" fmla="val 3595"/>
            </a:avLst>
          </a:prstGeom>
          <a:solidFill>
            <a:srgbClr val="FFFCF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Harmattan"/>
              <a:ea typeface="+mn-ea"/>
              <a:cs typeface="Harmattan"/>
            </a:endParaRPr>
          </a:p>
        </p:txBody>
      </p:sp>
      <p:pic>
        <p:nvPicPr>
          <p:cNvPr id="155" name="صورة 154">
            <a:extLst>
              <a:ext uri="{FF2B5EF4-FFF2-40B4-BE49-F238E27FC236}">
                <a16:creationId xmlns:a16="http://schemas.microsoft.com/office/drawing/2014/main" id="{BE33EDFA-1E04-4B88-BA65-0806D3A3841C}"/>
              </a:ext>
            </a:extLst>
          </p:cNvPr>
          <p:cNvPicPr>
            <a:picLocks noChangeAspect="1"/>
          </p:cNvPicPr>
          <p:nvPr/>
        </p:nvPicPr>
        <p:blipFill>
          <a:blip r:embed="rId5"/>
          <a:stretch>
            <a:fillRect/>
          </a:stretch>
        </p:blipFill>
        <p:spPr>
          <a:xfrm>
            <a:off x="2811657" y="2267908"/>
            <a:ext cx="2107584" cy="3397899"/>
          </a:xfrm>
          <a:prstGeom prst="rect">
            <a:avLst/>
          </a:prstGeom>
        </p:spPr>
      </p:pic>
    </p:spTree>
    <p:extLst>
      <p:ext uri="{BB962C8B-B14F-4D97-AF65-F5344CB8AC3E}">
        <p14:creationId xmlns:p14="http://schemas.microsoft.com/office/powerpoint/2010/main" val="4106468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DFDE"/>
        </a:solidFill>
        <a:effectLst/>
      </p:bgPr>
    </p:bg>
    <p:spTree>
      <p:nvGrpSpPr>
        <p:cNvPr id="1" name=""/>
        <p:cNvGrpSpPr/>
        <p:nvPr/>
      </p:nvGrpSpPr>
      <p:grpSpPr>
        <a:xfrm>
          <a:off x="0" y="0"/>
          <a:ext cx="0" cy="0"/>
          <a:chOff x="0" y="0"/>
          <a:chExt cx="0" cy="0"/>
        </a:xfrm>
      </p:grpSpPr>
      <p:sp>
        <p:nvSpPr>
          <p:cNvPr id="7" name="شكل حر: شكل 6">
            <a:extLst>
              <a:ext uri="{FF2B5EF4-FFF2-40B4-BE49-F238E27FC236}">
                <a16:creationId xmlns:a16="http://schemas.microsoft.com/office/drawing/2014/main" id="{04F34A83-9EC0-4B60-81F9-7A7F85EAD44A}"/>
              </a:ext>
            </a:extLst>
          </p:cNvPr>
          <p:cNvSpPr/>
          <p:nvPr/>
        </p:nvSpPr>
        <p:spPr>
          <a:xfrm>
            <a:off x="10071104" y="317873"/>
            <a:ext cx="2238043" cy="2204816"/>
          </a:xfrm>
          <a:custGeom>
            <a:avLst/>
            <a:gdLst>
              <a:gd name="connsiteX0" fmla="*/ 1297936 w 2239843"/>
              <a:gd name="connsiteY0" fmla="*/ 98688 h 2260379"/>
              <a:gd name="connsiteX1" fmla="*/ 2232656 w 2239843"/>
              <a:gd name="connsiteY1" fmla="*/ 1246768 h 2260379"/>
              <a:gd name="connsiteX2" fmla="*/ 1684016 w 2239843"/>
              <a:gd name="connsiteY2" fmla="*/ 2069728 h 2260379"/>
              <a:gd name="connsiteX3" fmla="*/ 850896 w 2239843"/>
              <a:gd name="connsiteY3" fmla="*/ 2151008 h 2260379"/>
              <a:gd name="connsiteX4" fmla="*/ 7616 w 2239843"/>
              <a:gd name="connsiteY4" fmla="*/ 769248 h 2260379"/>
              <a:gd name="connsiteX5" fmla="*/ 485136 w 2239843"/>
              <a:gd name="connsiteY5" fmla="*/ 139328 h 2260379"/>
              <a:gd name="connsiteX6" fmla="*/ 1297936 w 2239843"/>
              <a:gd name="connsiteY6" fmla="*/ 98688 h 2260379"/>
              <a:gd name="connsiteX0" fmla="*/ 1297936 w 2238043"/>
              <a:gd name="connsiteY0" fmla="*/ 98688 h 2157775"/>
              <a:gd name="connsiteX1" fmla="*/ 2232656 w 2238043"/>
              <a:gd name="connsiteY1" fmla="*/ 1246768 h 2157775"/>
              <a:gd name="connsiteX2" fmla="*/ 850896 w 2238043"/>
              <a:gd name="connsiteY2" fmla="*/ 2151008 h 2157775"/>
              <a:gd name="connsiteX3" fmla="*/ 7616 w 2238043"/>
              <a:gd name="connsiteY3" fmla="*/ 769248 h 2157775"/>
              <a:gd name="connsiteX4" fmla="*/ 485136 w 2238043"/>
              <a:gd name="connsiteY4" fmla="*/ 139328 h 2157775"/>
              <a:gd name="connsiteX5" fmla="*/ 1297936 w 2238043"/>
              <a:gd name="connsiteY5" fmla="*/ 98688 h 2157775"/>
              <a:gd name="connsiteX0" fmla="*/ 1297936 w 2238043"/>
              <a:gd name="connsiteY0" fmla="*/ 98688 h 2204816"/>
              <a:gd name="connsiteX1" fmla="*/ 2232656 w 2238043"/>
              <a:gd name="connsiteY1" fmla="*/ 1246768 h 2204816"/>
              <a:gd name="connsiteX2" fmla="*/ 850896 w 2238043"/>
              <a:gd name="connsiteY2" fmla="*/ 2151008 h 2204816"/>
              <a:gd name="connsiteX3" fmla="*/ 7616 w 2238043"/>
              <a:gd name="connsiteY3" fmla="*/ 769248 h 2204816"/>
              <a:gd name="connsiteX4" fmla="*/ 485136 w 2238043"/>
              <a:gd name="connsiteY4" fmla="*/ 139328 h 2204816"/>
              <a:gd name="connsiteX5" fmla="*/ 1297936 w 2238043"/>
              <a:gd name="connsiteY5" fmla="*/ 98688 h 220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8043" h="2204816">
                <a:moveTo>
                  <a:pt x="1297936" y="98688"/>
                </a:moveTo>
                <a:cubicBezTo>
                  <a:pt x="1589189" y="283261"/>
                  <a:pt x="2307163" y="904715"/>
                  <a:pt x="2232656" y="1246768"/>
                </a:cubicBezTo>
                <a:cubicBezTo>
                  <a:pt x="2158149" y="1588821"/>
                  <a:pt x="1435096" y="2423635"/>
                  <a:pt x="850896" y="2151008"/>
                </a:cubicBezTo>
                <a:cubicBezTo>
                  <a:pt x="266696" y="1878381"/>
                  <a:pt x="68576" y="1104528"/>
                  <a:pt x="7616" y="769248"/>
                </a:cubicBezTo>
                <a:cubicBezTo>
                  <a:pt x="-53344" y="433968"/>
                  <a:pt x="265003" y="254475"/>
                  <a:pt x="485136" y="139328"/>
                </a:cubicBezTo>
                <a:cubicBezTo>
                  <a:pt x="705269" y="24181"/>
                  <a:pt x="1006683" y="-85885"/>
                  <a:pt x="1297936" y="98688"/>
                </a:cubicBezTo>
                <a:close/>
              </a:path>
            </a:pathLst>
          </a:custGeom>
          <a:solidFill>
            <a:srgbClr val="A6E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Harmattan"/>
              <a:ea typeface="+mn-ea"/>
              <a:cs typeface="Harmattan"/>
            </a:endParaRPr>
          </a:p>
        </p:txBody>
      </p:sp>
      <p:sp>
        <p:nvSpPr>
          <p:cNvPr id="8" name="شكل حر: شكل 7">
            <a:extLst>
              <a:ext uri="{FF2B5EF4-FFF2-40B4-BE49-F238E27FC236}">
                <a16:creationId xmlns:a16="http://schemas.microsoft.com/office/drawing/2014/main" id="{7D491AE9-538C-4C21-B0C1-3D0004632857}"/>
              </a:ext>
            </a:extLst>
          </p:cNvPr>
          <p:cNvSpPr/>
          <p:nvPr/>
        </p:nvSpPr>
        <p:spPr>
          <a:xfrm>
            <a:off x="-784680" y="2300063"/>
            <a:ext cx="2243524" cy="1836421"/>
          </a:xfrm>
          <a:custGeom>
            <a:avLst/>
            <a:gdLst>
              <a:gd name="connsiteX0" fmla="*/ 1871800 w 2243524"/>
              <a:gd name="connsiteY0" fmla="*/ 77377 h 1836421"/>
              <a:gd name="connsiteX1" fmla="*/ 1262200 w 2243524"/>
              <a:gd name="connsiteY1" fmla="*/ 118017 h 1836421"/>
              <a:gd name="connsiteX2" fmla="*/ 500200 w 2243524"/>
              <a:gd name="connsiteY2" fmla="*/ 534577 h 1836421"/>
              <a:gd name="connsiteX3" fmla="*/ 2360 w 2243524"/>
              <a:gd name="connsiteY3" fmla="*/ 1428657 h 1836421"/>
              <a:gd name="connsiteX4" fmla="*/ 357960 w 2243524"/>
              <a:gd name="connsiteY4" fmla="*/ 1835057 h 1836421"/>
              <a:gd name="connsiteX5" fmla="*/ 1333320 w 2243524"/>
              <a:gd name="connsiteY5" fmla="*/ 1306737 h 1836421"/>
              <a:gd name="connsiteX6" fmla="*/ 2227400 w 2243524"/>
              <a:gd name="connsiteY6" fmla="*/ 1073057 h 1836421"/>
              <a:gd name="connsiteX7" fmla="*/ 1871800 w 2243524"/>
              <a:gd name="connsiteY7" fmla="*/ 77377 h 183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3524" h="1836421">
                <a:moveTo>
                  <a:pt x="1871800" y="77377"/>
                </a:moveTo>
                <a:cubicBezTo>
                  <a:pt x="1710933" y="-81796"/>
                  <a:pt x="1490800" y="41817"/>
                  <a:pt x="1262200" y="118017"/>
                </a:cubicBezTo>
                <a:cubicBezTo>
                  <a:pt x="1033600" y="194217"/>
                  <a:pt x="710173" y="316137"/>
                  <a:pt x="500200" y="534577"/>
                </a:cubicBezTo>
                <a:cubicBezTo>
                  <a:pt x="290227" y="753017"/>
                  <a:pt x="26067" y="1211910"/>
                  <a:pt x="2360" y="1428657"/>
                </a:cubicBezTo>
                <a:cubicBezTo>
                  <a:pt x="-21347" y="1645404"/>
                  <a:pt x="136133" y="1855377"/>
                  <a:pt x="357960" y="1835057"/>
                </a:cubicBezTo>
                <a:cubicBezTo>
                  <a:pt x="579787" y="1814737"/>
                  <a:pt x="1021747" y="1433737"/>
                  <a:pt x="1333320" y="1306737"/>
                </a:cubicBezTo>
                <a:cubicBezTo>
                  <a:pt x="1644893" y="1179737"/>
                  <a:pt x="2141040" y="1274564"/>
                  <a:pt x="2227400" y="1073057"/>
                </a:cubicBezTo>
                <a:cubicBezTo>
                  <a:pt x="2313760" y="871550"/>
                  <a:pt x="2032667" y="236550"/>
                  <a:pt x="1871800" y="77377"/>
                </a:cubicBezTo>
                <a:close/>
              </a:path>
            </a:pathLst>
          </a:custGeom>
          <a:solidFill>
            <a:srgbClr val="FF7F8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Harmattan"/>
              <a:ea typeface="+mn-ea"/>
              <a:cs typeface="Harmattan"/>
            </a:endParaRPr>
          </a:p>
        </p:txBody>
      </p:sp>
      <p:sp>
        <p:nvSpPr>
          <p:cNvPr id="9" name="شكل حر: شكل 8">
            <a:extLst>
              <a:ext uri="{FF2B5EF4-FFF2-40B4-BE49-F238E27FC236}">
                <a16:creationId xmlns:a16="http://schemas.microsoft.com/office/drawing/2014/main" id="{C8B70419-674E-408C-BA40-75A92326E929}"/>
              </a:ext>
            </a:extLst>
          </p:cNvPr>
          <p:cNvSpPr/>
          <p:nvPr/>
        </p:nvSpPr>
        <p:spPr>
          <a:xfrm>
            <a:off x="708600" y="-824109"/>
            <a:ext cx="1882319" cy="1648218"/>
          </a:xfrm>
          <a:custGeom>
            <a:avLst/>
            <a:gdLst>
              <a:gd name="connsiteX0" fmla="*/ 94040 w 1882319"/>
              <a:gd name="connsiteY0" fmla="*/ 426731 h 1648218"/>
              <a:gd name="connsiteX1" fmla="*/ 683320 w 1882319"/>
              <a:gd name="connsiteY1" fmla="*/ 11 h 1648218"/>
              <a:gd name="connsiteX2" fmla="*/ 1607880 w 1882319"/>
              <a:gd name="connsiteY2" fmla="*/ 436891 h 1648218"/>
              <a:gd name="connsiteX3" fmla="*/ 1861880 w 1882319"/>
              <a:gd name="connsiteY3" fmla="*/ 975371 h 1648218"/>
              <a:gd name="connsiteX4" fmla="*/ 1171000 w 1882319"/>
              <a:gd name="connsiteY4" fmla="*/ 1605291 h 1648218"/>
              <a:gd name="connsiteX5" fmla="*/ 114360 w 1882319"/>
              <a:gd name="connsiteY5" fmla="*/ 1463051 h 1648218"/>
              <a:gd name="connsiteX6" fmla="*/ 94040 w 1882319"/>
              <a:gd name="connsiteY6" fmla="*/ 426731 h 1648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2319" h="1648218">
                <a:moveTo>
                  <a:pt x="94040" y="426731"/>
                </a:moveTo>
                <a:cubicBezTo>
                  <a:pt x="188867" y="182891"/>
                  <a:pt x="431013" y="-1682"/>
                  <a:pt x="683320" y="11"/>
                </a:cubicBezTo>
                <a:cubicBezTo>
                  <a:pt x="935627" y="1704"/>
                  <a:pt x="1411453" y="274331"/>
                  <a:pt x="1607880" y="436891"/>
                </a:cubicBezTo>
                <a:cubicBezTo>
                  <a:pt x="1804307" y="599451"/>
                  <a:pt x="1934693" y="780638"/>
                  <a:pt x="1861880" y="975371"/>
                </a:cubicBezTo>
                <a:cubicBezTo>
                  <a:pt x="1789067" y="1170104"/>
                  <a:pt x="1462253" y="1524011"/>
                  <a:pt x="1171000" y="1605291"/>
                </a:cubicBezTo>
                <a:cubicBezTo>
                  <a:pt x="879747" y="1686571"/>
                  <a:pt x="295547" y="1659478"/>
                  <a:pt x="114360" y="1463051"/>
                </a:cubicBezTo>
                <a:cubicBezTo>
                  <a:pt x="-66827" y="1266624"/>
                  <a:pt x="-787" y="670571"/>
                  <a:pt x="94040" y="426731"/>
                </a:cubicBezTo>
                <a:close/>
              </a:path>
            </a:pathLst>
          </a:custGeom>
          <a:solidFill>
            <a:srgbClr val="742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Harmattan"/>
              <a:ea typeface="+mn-ea"/>
              <a:cs typeface="Harmattan"/>
            </a:endParaRPr>
          </a:p>
        </p:txBody>
      </p:sp>
      <p:sp>
        <p:nvSpPr>
          <p:cNvPr id="10" name="شكل حر: شكل 9">
            <a:extLst>
              <a:ext uri="{FF2B5EF4-FFF2-40B4-BE49-F238E27FC236}">
                <a16:creationId xmlns:a16="http://schemas.microsoft.com/office/drawing/2014/main" id="{2AEEF5BE-C344-4D57-9215-C0F1E4A8EF06}"/>
              </a:ext>
            </a:extLst>
          </p:cNvPr>
          <p:cNvSpPr/>
          <p:nvPr/>
        </p:nvSpPr>
        <p:spPr>
          <a:xfrm>
            <a:off x="2137546" y="5857340"/>
            <a:ext cx="1588721" cy="1519990"/>
          </a:xfrm>
          <a:custGeom>
            <a:avLst/>
            <a:gdLst>
              <a:gd name="connsiteX0" fmla="*/ 138294 w 1588721"/>
              <a:gd name="connsiteY0" fmla="*/ 218340 h 1519990"/>
              <a:gd name="connsiteX1" fmla="*/ 849494 w 1588721"/>
              <a:gd name="connsiteY1" fmla="*/ 4980 h 1519990"/>
              <a:gd name="connsiteX2" fmla="*/ 1418454 w 1588721"/>
              <a:gd name="connsiteY2" fmla="*/ 360580 h 1519990"/>
              <a:gd name="connsiteX3" fmla="*/ 1570854 w 1588721"/>
              <a:gd name="connsiteY3" fmla="*/ 1173380 h 1519990"/>
              <a:gd name="connsiteX4" fmla="*/ 1073014 w 1588721"/>
              <a:gd name="connsiteY4" fmla="*/ 1518820 h 1519990"/>
              <a:gd name="connsiteX5" fmla="*/ 87494 w 1588721"/>
              <a:gd name="connsiteY5" fmla="*/ 1071780 h 1519990"/>
              <a:gd name="connsiteX6" fmla="*/ 138294 w 1588721"/>
              <a:gd name="connsiteY6" fmla="*/ 218340 h 151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8721" h="1519990">
                <a:moveTo>
                  <a:pt x="138294" y="218340"/>
                </a:moveTo>
                <a:cubicBezTo>
                  <a:pt x="265294" y="40540"/>
                  <a:pt x="636134" y="-18727"/>
                  <a:pt x="849494" y="4980"/>
                </a:cubicBezTo>
                <a:cubicBezTo>
                  <a:pt x="1062854" y="28687"/>
                  <a:pt x="1298227" y="165847"/>
                  <a:pt x="1418454" y="360580"/>
                </a:cubicBezTo>
                <a:cubicBezTo>
                  <a:pt x="1538681" y="555313"/>
                  <a:pt x="1628427" y="980340"/>
                  <a:pt x="1570854" y="1173380"/>
                </a:cubicBezTo>
                <a:cubicBezTo>
                  <a:pt x="1513281" y="1366420"/>
                  <a:pt x="1320241" y="1535753"/>
                  <a:pt x="1073014" y="1518820"/>
                </a:cubicBezTo>
                <a:cubicBezTo>
                  <a:pt x="825787" y="1501887"/>
                  <a:pt x="246667" y="1285140"/>
                  <a:pt x="87494" y="1071780"/>
                </a:cubicBezTo>
                <a:cubicBezTo>
                  <a:pt x="-71679" y="858420"/>
                  <a:pt x="11294" y="396140"/>
                  <a:pt x="138294" y="218340"/>
                </a:cubicBezTo>
                <a:close/>
              </a:path>
            </a:pathLst>
          </a:custGeom>
          <a:solidFill>
            <a:srgbClr val="FFE59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Harmattan"/>
              <a:ea typeface="+mn-ea"/>
              <a:cs typeface="Harmattan"/>
            </a:endParaRPr>
          </a:p>
        </p:txBody>
      </p:sp>
      <p:sp>
        <p:nvSpPr>
          <p:cNvPr id="14" name="مربع نص 13">
            <a:extLst>
              <a:ext uri="{FF2B5EF4-FFF2-40B4-BE49-F238E27FC236}">
                <a16:creationId xmlns:a16="http://schemas.microsoft.com/office/drawing/2014/main" id="{FF46C56F-2A13-4DD9-95CC-91FEFF572BE9}"/>
              </a:ext>
            </a:extLst>
          </p:cNvPr>
          <p:cNvSpPr txBox="1"/>
          <p:nvPr/>
        </p:nvSpPr>
        <p:spPr>
          <a:xfrm>
            <a:off x="5730368" y="1366514"/>
            <a:ext cx="5353869" cy="4339650"/>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3800" b="0" i="0" u="none" strike="noStrike" kern="1200" cap="none" spc="0" normalizeH="0" baseline="0" noProof="0" dirty="0">
                <a:ln>
                  <a:noFill/>
                </a:ln>
                <a:solidFill>
                  <a:srgbClr val="752B64"/>
                </a:solidFill>
                <a:effectLst/>
                <a:uLnTx/>
                <a:uFillTx/>
                <a:latin typeface="Harmattan"/>
                <a:ea typeface="+mn-ea"/>
                <a:cs typeface="Harmattan"/>
              </a:rPr>
              <a:t>شكرا لكم</a:t>
            </a:r>
          </a:p>
        </p:txBody>
      </p:sp>
      <p:sp>
        <p:nvSpPr>
          <p:cNvPr id="17" name="شكل حر: شكل 16">
            <a:extLst>
              <a:ext uri="{FF2B5EF4-FFF2-40B4-BE49-F238E27FC236}">
                <a16:creationId xmlns:a16="http://schemas.microsoft.com/office/drawing/2014/main" id="{917C632E-2C3C-4FAB-925C-610217C97062}"/>
              </a:ext>
            </a:extLst>
          </p:cNvPr>
          <p:cNvSpPr/>
          <p:nvPr/>
        </p:nvSpPr>
        <p:spPr>
          <a:xfrm rot="2443668">
            <a:off x="9452351" y="256933"/>
            <a:ext cx="1580905" cy="770066"/>
          </a:xfrm>
          <a:custGeom>
            <a:avLst/>
            <a:gdLst>
              <a:gd name="connsiteX0" fmla="*/ 3070860 w 3070860"/>
              <a:gd name="connsiteY0" fmla="*/ 127719 h 1157598"/>
              <a:gd name="connsiteX1" fmla="*/ 2034540 w 3070860"/>
              <a:gd name="connsiteY1" fmla="*/ 74379 h 1157598"/>
              <a:gd name="connsiteX2" fmla="*/ 2103120 w 3070860"/>
              <a:gd name="connsiteY2" fmla="*/ 1011639 h 1157598"/>
              <a:gd name="connsiteX3" fmla="*/ 2263140 w 3070860"/>
              <a:gd name="connsiteY3" fmla="*/ 661119 h 1157598"/>
              <a:gd name="connsiteX4" fmla="*/ 1424940 w 3070860"/>
              <a:gd name="connsiteY4" fmla="*/ 310599 h 1157598"/>
              <a:gd name="connsiteX5" fmla="*/ 1181100 w 3070860"/>
              <a:gd name="connsiteY5" fmla="*/ 1049739 h 1157598"/>
              <a:gd name="connsiteX6" fmla="*/ 1493520 w 3070860"/>
              <a:gd name="connsiteY6" fmla="*/ 1019259 h 1157598"/>
              <a:gd name="connsiteX7" fmla="*/ 624840 w 3070860"/>
              <a:gd name="connsiteY7" fmla="*/ 493479 h 1157598"/>
              <a:gd name="connsiteX8" fmla="*/ 373380 w 3070860"/>
              <a:gd name="connsiteY8" fmla="*/ 1141179 h 1157598"/>
              <a:gd name="connsiteX9" fmla="*/ 518160 w 3070860"/>
              <a:gd name="connsiteY9" fmla="*/ 935439 h 1157598"/>
              <a:gd name="connsiteX10" fmla="*/ 0 w 3070860"/>
              <a:gd name="connsiteY10" fmla="*/ 623019 h 1157598"/>
              <a:gd name="connsiteX0" fmla="*/ 3070860 w 3070860"/>
              <a:gd name="connsiteY0" fmla="*/ 213527 h 1243406"/>
              <a:gd name="connsiteX1" fmla="*/ 2034540 w 3070860"/>
              <a:gd name="connsiteY1" fmla="*/ 160187 h 1243406"/>
              <a:gd name="connsiteX2" fmla="*/ 2103120 w 3070860"/>
              <a:gd name="connsiteY2" fmla="*/ 1097447 h 1243406"/>
              <a:gd name="connsiteX3" fmla="*/ 2263140 w 3070860"/>
              <a:gd name="connsiteY3" fmla="*/ 746927 h 1243406"/>
              <a:gd name="connsiteX4" fmla="*/ 1424940 w 3070860"/>
              <a:gd name="connsiteY4" fmla="*/ 396407 h 1243406"/>
              <a:gd name="connsiteX5" fmla="*/ 1181100 w 3070860"/>
              <a:gd name="connsiteY5" fmla="*/ 1135547 h 1243406"/>
              <a:gd name="connsiteX6" fmla="*/ 1493520 w 3070860"/>
              <a:gd name="connsiteY6" fmla="*/ 1105067 h 1243406"/>
              <a:gd name="connsiteX7" fmla="*/ 624840 w 3070860"/>
              <a:gd name="connsiteY7" fmla="*/ 579287 h 1243406"/>
              <a:gd name="connsiteX8" fmla="*/ 373380 w 3070860"/>
              <a:gd name="connsiteY8" fmla="*/ 1226987 h 1243406"/>
              <a:gd name="connsiteX9" fmla="*/ 518160 w 3070860"/>
              <a:gd name="connsiteY9" fmla="*/ 1021247 h 1243406"/>
              <a:gd name="connsiteX10" fmla="*/ 0 w 3070860"/>
              <a:gd name="connsiteY10" fmla="*/ 708827 h 1243406"/>
              <a:gd name="connsiteX0" fmla="*/ 3070860 w 3070860"/>
              <a:gd name="connsiteY0" fmla="*/ 134897 h 1164776"/>
              <a:gd name="connsiteX1" fmla="*/ 2034540 w 3070860"/>
              <a:gd name="connsiteY1" fmla="*/ 81557 h 1164776"/>
              <a:gd name="connsiteX2" fmla="*/ 2103120 w 3070860"/>
              <a:gd name="connsiteY2" fmla="*/ 1018817 h 1164776"/>
              <a:gd name="connsiteX3" fmla="*/ 2263140 w 3070860"/>
              <a:gd name="connsiteY3" fmla="*/ 668297 h 1164776"/>
              <a:gd name="connsiteX4" fmla="*/ 1424940 w 3070860"/>
              <a:gd name="connsiteY4" fmla="*/ 317777 h 1164776"/>
              <a:gd name="connsiteX5" fmla="*/ 1181100 w 3070860"/>
              <a:gd name="connsiteY5" fmla="*/ 1056917 h 1164776"/>
              <a:gd name="connsiteX6" fmla="*/ 1493520 w 3070860"/>
              <a:gd name="connsiteY6" fmla="*/ 1026437 h 1164776"/>
              <a:gd name="connsiteX7" fmla="*/ 624840 w 3070860"/>
              <a:gd name="connsiteY7" fmla="*/ 500657 h 1164776"/>
              <a:gd name="connsiteX8" fmla="*/ 373380 w 3070860"/>
              <a:gd name="connsiteY8" fmla="*/ 1148357 h 1164776"/>
              <a:gd name="connsiteX9" fmla="*/ 518160 w 3070860"/>
              <a:gd name="connsiteY9" fmla="*/ 942617 h 1164776"/>
              <a:gd name="connsiteX10" fmla="*/ 0 w 3070860"/>
              <a:gd name="connsiteY10" fmla="*/ 630197 h 1164776"/>
              <a:gd name="connsiteX0" fmla="*/ 2905756 w 2905756"/>
              <a:gd name="connsiteY0" fmla="*/ 338713 h 1103362"/>
              <a:gd name="connsiteX1" fmla="*/ 2034540 w 2905756"/>
              <a:gd name="connsiteY1" fmla="*/ 20143 h 1103362"/>
              <a:gd name="connsiteX2" fmla="*/ 2103120 w 2905756"/>
              <a:gd name="connsiteY2" fmla="*/ 957403 h 1103362"/>
              <a:gd name="connsiteX3" fmla="*/ 2263140 w 2905756"/>
              <a:gd name="connsiteY3" fmla="*/ 606883 h 1103362"/>
              <a:gd name="connsiteX4" fmla="*/ 1424940 w 2905756"/>
              <a:gd name="connsiteY4" fmla="*/ 256363 h 1103362"/>
              <a:gd name="connsiteX5" fmla="*/ 1181100 w 2905756"/>
              <a:gd name="connsiteY5" fmla="*/ 995503 h 1103362"/>
              <a:gd name="connsiteX6" fmla="*/ 1493520 w 2905756"/>
              <a:gd name="connsiteY6" fmla="*/ 965023 h 1103362"/>
              <a:gd name="connsiteX7" fmla="*/ 624840 w 2905756"/>
              <a:gd name="connsiteY7" fmla="*/ 439243 h 1103362"/>
              <a:gd name="connsiteX8" fmla="*/ 373380 w 2905756"/>
              <a:gd name="connsiteY8" fmla="*/ 1086943 h 1103362"/>
              <a:gd name="connsiteX9" fmla="*/ 518160 w 2905756"/>
              <a:gd name="connsiteY9" fmla="*/ 881203 h 1103362"/>
              <a:gd name="connsiteX10" fmla="*/ 0 w 2905756"/>
              <a:gd name="connsiteY10" fmla="*/ 568783 h 1103362"/>
              <a:gd name="connsiteX0" fmla="*/ 2905756 w 2905756"/>
              <a:gd name="connsiteY0" fmla="*/ 357838 h 1122487"/>
              <a:gd name="connsiteX1" fmla="*/ 2034540 w 2905756"/>
              <a:gd name="connsiteY1" fmla="*/ 39268 h 1122487"/>
              <a:gd name="connsiteX2" fmla="*/ 2103120 w 2905756"/>
              <a:gd name="connsiteY2" fmla="*/ 976528 h 1122487"/>
              <a:gd name="connsiteX3" fmla="*/ 2263140 w 2905756"/>
              <a:gd name="connsiteY3" fmla="*/ 626008 h 1122487"/>
              <a:gd name="connsiteX4" fmla="*/ 1424940 w 2905756"/>
              <a:gd name="connsiteY4" fmla="*/ 275488 h 1122487"/>
              <a:gd name="connsiteX5" fmla="*/ 1181100 w 2905756"/>
              <a:gd name="connsiteY5" fmla="*/ 1014628 h 1122487"/>
              <a:gd name="connsiteX6" fmla="*/ 1493520 w 2905756"/>
              <a:gd name="connsiteY6" fmla="*/ 984148 h 1122487"/>
              <a:gd name="connsiteX7" fmla="*/ 624840 w 2905756"/>
              <a:gd name="connsiteY7" fmla="*/ 458368 h 1122487"/>
              <a:gd name="connsiteX8" fmla="*/ 373380 w 2905756"/>
              <a:gd name="connsiteY8" fmla="*/ 1106068 h 1122487"/>
              <a:gd name="connsiteX9" fmla="*/ 518160 w 2905756"/>
              <a:gd name="connsiteY9" fmla="*/ 900328 h 1122487"/>
              <a:gd name="connsiteX10" fmla="*/ 0 w 2905756"/>
              <a:gd name="connsiteY10" fmla="*/ 587908 h 1122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5756" h="1147487">
                <a:moveTo>
                  <a:pt x="2905756" y="382838"/>
                </a:moveTo>
                <a:cubicBezTo>
                  <a:pt x="2786887" y="59003"/>
                  <a:pt x="2276442" y="-97198"/>
                  <a:pt x="2034540" y="64268"/>
                </a:cubicBezTo>
                <a:cubicBezTo>
                  <a:pt x="1792638" y="225734"/>
                  <a:pt x="2065020" y="903738"/>
                  <a:pt x="2103120" y="1001528"/>
                </a:cubicBezTo>
                <a:cubicBezTo>
                  <a:pt x="2141220" y="1099318"/>
                  <a:pt x="2376170" y="767848"/>
                  <a:pt x="2263140" y="651008"/>
                </a:cubicBezTo>
                <a:cubicBezTo>
                  <a:pt x="2150110" y="534168"/>
                  <a:pt x="1725490" y="157961"/>
                  <a:pt x="1424940" y="300488"/>
                </a:cubicBezTo>
                <a:cubicBezTo>
                  <a:pt x="1124390" y="443015"/>
                  <a:pt x="1169670" y="921518"/>
                  <a:pt x="1181100" y="1039628"/>
                </a:cubicBezTo>
                <a:cubicBezTo>
                  <a:pt x="1192530" y="1157738"/>
                  <a:pt x="1586230" y="1101858"/>
                  <a:pt x="1493520" y="1009148"/>
                </a:cubicBezTo>
                <a:cubicBezTo>
                  <a:pt x="1400810" y="916438"/>
                  <a:pt x="929428" y="446681"/>
                  <a:pt x="624840" y="483368"/>
                </a:cubicBezTo>
                <a:cubicBezTo>
                  <a:pt x="320252" y="520055"/>
                  <a:pt x="391160" y="1057408"/>
                  <a:pt x="373380" y="1131068"/>
                </a:cubicBezTo>
                <a:cubicBezTo>
                  <a:pt x="355600" y="1204728"/>
                  <a:pt x="580390" y="1011688"/>
                  <a:pt x="518160" y="925328"/>
                </a:cubicBezTo>
                <a:cubicBezTo>
                  <a:pt x="455930" y="838968"/>
                  <a:pt x="227965" y="725938"/>
                  <a:pt x="0" y="612908"/>
                </a:cubicBezTo>
              </a:path>
            </a:pathLst>
          </a:custGeom>
          <a:noFill/>
          <a:ln w="38100">
            <a:solidFill>
              <a:srgbClr val="742C6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Harmattan"/>
              <a:ea typeface="+mn-ea"/>
              <a:cs typeface="Harmattan"/>
            </a:endParaRPr>
          </a:p>
        </p:txBody>
      </p:sp>
      <p:sp>
        <p:nvSpPr>
          <p:cNvPr id="18" name="شكل حر: شكل 17">
            <a:extLst>
              <a:ext uri="{FF2B5EF4-FFF2-40B4-BE49-F238E27FC236}">
                <a16:creationId xmlns:a16="http://schemas.microsoft.com/office/drawing/2014/main" id="{6BD793D1-B608-45E1-8D77-DB2D96521206}"/>
              </a:ext>
            </a:extLst>
          </p:cNvPr>
          <p:cNvSpPr/>
          <p:nvPr/>
        </p:nvSpPr>
        <p:spPr>
          <a:xfrm rot="16827602">
            <a:off x="155389" y="3171514"/>
            <a:ext cx="728439" cy="770066"/>
          </a:xfrm>
          <a:custGeom>
            <a:avLst/>
            <a:gdLst>
              <a:gd name="connsiteX0" fmla="*/ 3070860 w 3070860"/>
              <a:gd name="connsiteY0" fmla="*/ 127719 h 1157598"/>
              <a:gd name="connsiteX1" fmla="*/ 2034540 w 3070860"/>
              <a:gd name="connsiteY1" fmla="*/ 74379 h 1157598"/>
              <a:gd name="connsiteX2" fmla="*/ 2103120 w 3070860"/>
              <a:gd name="connsiteY2" fmla="*/ 1011639 h 1157598"/>
              <a:gd name="connsiteX3" fmla="*/ 2263140 w 3070860"/>
              <a:gd name="connsiteY3" fmla="*/ 661119 h 1157598"/>
              <a:gd name="connsiteX4" fmla="*/ 1424940 w 3070860"/>
              <a:gd name="connsiteY4" fmla="*/ 310599 h 1157598"/>
              <a:gd name="connsiteX5" fmla="*/ 1181100 w 3070860"/>
              <a:gd name="connsiteY5" fmla="*/ 1049739 h 1157598"/>
              <a:gd name="connsiteX6" fmla="*/ 1493520 w 3070860"/>
              <a:gd name="connsiteY6" fmla="*/ 1019259 h 1157598"/>
              <a:gd name="connsiteX7" fmla="*/ 624840 w 3070860"/>
              <a:gd name="connsiteY7" fmla="*/ 493479 h 1157598"/>
              <a:gd name="connsiteX8" fmla="*/ 373380 w 3070860"/>
              <a:gd name="connsiteY8" fmla="*/ 1141179 h 1157598"/>
              <a:gd name="connsiteX9" fmla="*/ 518160 w 3070860"/>
              <a:gd name="connsiteY9" fmla="*/ 935439 h 1157598"/>
              <a:gd name="connsiteX10" fmla="*/ 0 w 3070860"/>
              <a:gd name="connsiteY10" fmla="*/ 623019 h 1157598"/>
              <a:gd name="connsiteX0" fmla="*/ 3070860 w 3070860"/>
              <a:gd name="connsiteY0" fmla="*/ 213527 h 1243406"/>
              <a:gd name="connsiteX1" fmla="*/ 2034540 w 3070860"/>
              <a:gd name="connsiteY1" fmla="*/ 160187 h 1243406"/>
              <a:gd name="connsiteX2" fmla="*/ 2103120 w 3070860"/>
              <a:gd name="connsiteY2" fmla="*/ 1097447 h 1243406"/>
              <a:gd name="connsiteX3" fmla="*/ 2263140 w 3070860"/>
              <a:gd name="connsiteY3" fmla="*/ 746927 h 1243406"/>
              <a:gd name="connsiteX4" fmla="*/ 1424940 w 3070860"/>
              <a:gd name="connsiteY4" fmla="*/ 396407 h 1243406"/>
              <a:gd name="connsiteX5" fmla="*/ 1181100 w 3070860"/>
              <a:gd name="connsiteY5" fmla="*/ 1135547 h 1243406"/>
              <a:gd name="connsiteX6" fmla="*/ 1493520 w 3070860"/>
              <a:gd name="connsiteY6" fmla="*/ 1105067 h 1243406"/>
              <a:gd name="connsiteX7" fmla="*/ 624840 w 3070860"/>
              <a:gd name="connsiteY7" fmla="*/ 579287 h 1243406"/>
              <a:gd name="connsiteX8" fmla="*/ 373380 w 3070860"/>
              <a:gd name="connsiteY8" fmla="*/ 1226987 h 1243406"/>
              <a:gd name="connsiteX9" fmla="*/ 518160 w 3070860"/>
              <a:gd name="connsiteY9" fmla="*/ 1021247 h 1243406"/>
              <a:gd name="connsiteX10" fmla="*/ 0 w 3070860"/>
              <a:gd name="connsiteY10" fmla="*/ 708827 h 1243406"/>
              <a:gd name="connsiteX0" fmla="*/ 3070860 w 3070860"/>
              <a:gd name="connsiteY0" fmla="*/ 134897 h 1164776"/>
              <a:gd name="connsiteX1" fmla="*/ 2034540 w 3070860"/>
              <a:gd name="connsiteY1" fmla="*/ 81557 h 1164776"/>
              <a:gd name="connsiteX2" fmla="*/ 2103120 w 3070860"/>
              <a:gd name="connsiteY2" fmla="*/ 1018817 h 1164776"/>
              <a:gd name="connsiteX3" fmla="*/ 2263140 w 3070860"/>
              <a:gd name="connsiteY3" fmla="*/ 668297 h 1164776"/>
              <a:gd name="connsiteX4" fmla="*/ 1424940 w 3070860"/>
              <a:gd name="connsiteY4" fmla="*/ 317777 h 1164776"/>
              <a:gd name="connsiteX5" fmla="*/ 1181100 w 3070860"/>
              <a:gd name="connsiteY5" fmla="*/ 1056917 h 1164776"/>
              <a:gd name="connsiteX6" fmla="*/ 1493520 w 3070860"/>
              <a:gd name="connsiteY6" fmla="*/ 1026437 h 1164776"/>
              <a:gd name="connsiteX7" fmla="*/ 624840 w 3070860"/>
              <a:gd name="connsiteY7" fmla="*/ 500657 h 1164776"/>
              <a:gd name="connsiteX8" fmla="*/ 373380 w 3070860"/>
              <a:gd name="connsiteY8" fmla="*/ 1148357 h 1164776"/>
              <a:gd name="connsiteX9" fmla="*/ 518160 w 3070860"/>
              <a:gd name="connsiteY9" fmla="*/ 942617 h 1164776"/>
              <a:gd name="connsiteX10" fmla="*/ 0 w 3070860"/>
              <a:gd name="connsiteY10" fmla="*/ 630197 h 1164776"/>
              <a:gd name="connsiteX0" fmla="*/ 2905756 w 2905756"/>
              <a:gd name="connsiteY0" fmla="*/ 338713 h 1103362"/>
              <a:gd name="connsiteX1" fmla="*/ 2034540 w 2905756"/>
              <a:gd name="connsiteY1" fmla="*/ 20143 h 1103362"/>
              <a:gd name="connsiteX2" fmla="*/ 2103120 w 2905756"/>
              <a:gd name="connsiteY2" fmla="*/ 957403 h 1103362"/>
              <a:gd name="connsiteX3" fmla="*/ 2263140 w 2905756"/>
              <a:gd name="connsiteY3" fmla="*/ 606883 h 1103362"/>
              <a:gd name="connsiteX4" fmla="*/ 1424940 w 2905756"/>
              <a:gd name="connsiteY4" fmla="*/ 256363 h 1103362"/>
              <a:gd name="connsiteX5" fmla="*/ 1181100 w 2905756"/>
              <a:gd name="connsiteY5" fmla="*/ 995503 h 1103362"/>
              <a:gd name="connsiteX6" fmla="*/ 1493520 w 2905756"/>
              <a:gd name="connsiteY6" fmla="*/ 965023 h 1103362"/>
              <a:gd name="connsiteX7" fmla="*/ 624840 w 2905756"/>
              <a:gd name="connsiteY7" fmla="*/ 439243 h 1103362"/>
              <a:gd name="connsiteX8" fmla="*/ 373380 w 2905756"/>
              <a:gd name="connsiteY8" fmla="*/ 1086943 h 1103362"/>
              <a:gd name="connsiteX9" fmla="*/ 518160 w 2905756"/>
              <a:gd name="connsiteY9" fmla="*/ 881203 h 1103362"/>
              <a:gd name="connsiteX10" fmla="*/ 0 w 2905756"/>
              <a:gd name="connsiteY10" fmla="*/ 568783 h 1103362"/>
              <a:gd name="connsiteX0" fmla="*/ 2905756 w 2905756"/>
              <a:gd name="connsiteY0" fmla="*/ 357838 h 1122487"/>
              <a:gd name="connsiteX1" fmla="*/ 2034540 w 2905756"/>
              <a:gd name="connsiteY1" fmla="*/ 39268 h 1122487"/>
              <a:gd name="connsiteX2" fmla="*/ 2103120 w 2905756"/>
              <a:gd name="connsiteY2" fmla="*/ 976528 h 1122487"/>
              <a:gd name="connsiteX3" fmla="*/ 2263140 w 2905756"/>
              <a:gd name="connsiteY3" fmla="*/ 626008 h 1122487"/>
              <a:gd name="connsiteX4" fmla="*/ 1424940 w 2905756"/>
              <a:gd name="connsiteY4" fmla="*/ 275488 h 1122487"/>
              <a:gd name="connsiteX5" fmla="*/ 1181100 w 2905756"/>
              <a:gd name="connsiteY5" fmla="*/ 1014628 h 1122487"/>
              <a:gd name="connsiteX6" fmla="*/ 1493520 w 2905756"/>
              <a:gd name="connsiteY6" fmla="*/ 984148 h 1122487"/>
              <a:gd name="connsiteX7" fmla="*/ 624840 w 2905756"/>
              <a:gd name="connsiteY7" fmla="*/ 458368 h 1122487"/>
              <a:gd name="connsiteX8" fmla="*/ 373380 w 2905756"/>
              <a:gd name="connsiteY8" fmla="*/ 1106068 h 1122487"/>
              <a:gd name="connsiteX9" fmla="*/ 518160 w 2905756"/>
              <a:gd name="connsiteY9" fmla="*/ 900328 h 1122487"/>
              <a:gd name="connsiteX10" fmla="*/ 0 w 2905756"/>
              <a:gd name="connsiteY10" fmla="*/ 587908 h 1122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5756" h="1147487">
                <a:moveTo>
                  <a:pt x="2905756" y="382838"/>
                </a:moveTo>
                <a:cubicBezTo>
                  <a:pt x="2786887" y="59003"/>
                  <a:pt x="2276442" y="-97198"/>
                  <a:pt x="2034540" y="64268"/>
                </a:cubicBezTo>
                <a:cubicBezTo>
                  <a:pt x="1792638" y="225734"/>
                  <a:pt x="2065020" y="903738"/>
                  <a:pt x="2103120" y="1001528"/>
                </a:cubicBezTo>
                <a:cubicBezTo>
                  <a:pt x="2141220" y="1099318"/>
                  <a:pt x="2376170" y="767848"/>
                  <a:pt x="2263140" y="651008"/>
                </a:cubicBezTo>
                <a:cubicBezTo>
                  <a:pt x="2150110" y="534168"/>
                  <a:pt x="1725490" y="157961"/>
                  <a:pt x="1424940" y="300488"/>
                </a:cubicBezTo>
                <a:cubicBezTo>
                  <a:pt x="1124390" y="443015"/>
                  <a:pt x="1169670" y="921518"/>
                  <a:pt x="1181100" y="1039628"/>
                </a:cubicBezTo>
                <a:cubicBezTo>
                  <a:pt x="1192530" y="1157738"/>
                  <a:pt x="1586230" y="1101858"/>
                  <a:pt x="1493520" y="1009148"/>
                </a:cubicBezTo>
                <a:cubicBezTo>
                  <a:pt x="1400810" y="916438"/>
                  <a:pt x="929428" y="446681"/>
                  <a:pt x="624840" y="483368"/>
                </a:cubicBezTo>
                <a:cubicBezTo>
                  <a:pt x="320252" y="520055"/>
                  <a:pt x="391160" y="1057408"/>
                  <a:pt x="373380" y="1131068"/>
                </a:cubicBezTo>
                <a:cubicBezTo>
                  <a:pt x="355600" y="1204728"/>
                  <a:pt x="580390" y="1011688"/>
                  <a:pt x="518160" y="925328"/>
                </a:cubicBezTo>
                <a:cubicBezTo>
                  <a:pt x="455930" y="838968"/>
                  <a:pt x="227965" y="725938"/>
                  <a:pt x="0" y="612908"/>
                </a:cubicBezTo>
              </a:path>
            </a:pathLst>
          </a:custGeom>
          <a:noFill/>
          <a:ln w="38100">
            <a:solidFill>
              <a:srgbClr val="742C6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Harmattan"/>
              <a:ea typeface="+mn-ea"/>
              <a:cs typeface="Harmattan"/>
            </a:endParaRPr>
          </a:p>
        </p:txBody>
      </p:sp>
      <p:sp>
        <p:nvSpPr>
          <p:cNvPr id="19" name="شكل حر: شكل 18">
            <a:extLst>
              <a:ext uri="{FF2B5EF4-FFF2-40B4-BE49-F238E27FC236}">
                <a16:creationId xmlns:a16="http://schemas.microsoft.com/office/drawing/2014/main" id="{64DB9AF5-4CAB-4A48-A3C6-EF59FA4E2DAC}"/>
              </a:ext>
            </a:extLst>
          </p:cNvPr>
          <p:cNvSpPr/>
          <p:nvPr/>
        </p:nvSpPr>
        <p:spPr>
          <a:xfrm rot="9406699">
            <a:off x="11098050" y="5920151"/>
            <a:ext cx="1062919" cy="759047"/>
          </a:xfrm>
          <a:custGeom>
            <a:avLst/>
            <a:gdLst>
              <a:gd name="connsiteX0" fmla="*/ 3070860 w 3070860"/>
              <a:gd name="connsiteY0" fmla="*/ 127719 h 1157598"/>
              <a:gd name="connsiteX1" fmla="*/ 2034540 w 3070860"/>
              <a:gd name="connsiteY1" fmla="*/ 74379 h 1157598"/>
              <a:gd name="connsiteX2" fmla="*/ 2103120 w 3070860"/>
              <a:gd name="connsiteY2" fmla="*/ 1011639 h 1157598"/>
              <a:gd name="connsiteX3" fmla="*/ 2263140 w 3070860"/>
              <a:gd name="connsiteY3" fmla="*/ 661119 h 1157598"/>
              <a:gd name="connsiteX4" fmla="*/ 1424940 w 3070860"/>
              <a:gd name="connsiteY4" fmla="*/ 310599 h 1157598"/>
              <a:gd name="connsiteX5" fmla="*/ 1181100 w 3070860"/>
              <a:gd name="connsiteY5" fmla="*/ 1049739 h 1157598"/>
              <a:gd name="connsiteX6" fmla="*/ 1493520 w 3070860"/>
              <a:gd name="connsiteY6" fmla="*/ 1019259 h 1157598"/>
              <a:gd name="connsiteX7" fmla="*/ 624840 w 3070860"/>
              <a:gd name="connsiteY7" fmla="*/ 493479 h 1157598"/>
              <a:gd name="connsiteX8" fmla="*/ 373380 w 3070860"/>
              <a:gd name="connsiteY8" fmla="*/ 1141179 h 1157598"/>
              <a:gd name="connsiteX9" fmla="*/ 518160 w 3070860"/>
              <a:gd name="connsiteY9" fmla="*/ 935439 h 1157598"/>
              <a:gd name="connsiteX10" fmla="*/ 0 w 3070860"/>
              <a:gd name="connsiteY10" fmla="*/ 623019 h 1157598"/>
              <a:gd name="connsiteX0" fmla="*/ 3070860 w 3070860"/>
              <a:gd name="connsiteY0" fmla="*/ 213527 h 1243406"/>
              <a:gd name="connsiteX1" fmla="*/ 2034540 w 3070860"/>
              <a:gd name="connsiteY1" fmla="*/ 160187 h 1243406"/>
              <a:gd name="connsiteX2" fmla="*/ 2103120 w 3070860"/>
              <a:gd name="connsiteY2" fmla="*/ 1097447 h 1243406"/>
              <a:gd name="connsiteX3" fmla="*/ 2263140 w 3070860"/>
              <a:gd name="connsiteY3" fmla="*/ 746927 h 1243406"/>
              <a:gd name="connsiteX4" fmla="*/ 1424940 w 3070860"/>
              <a:gd name="connsiteY4" fmla="*/ 396407 h 1243406"/>
              <a:gd name="connsiteX5" fmla="*/ 1181100 w 3070860"/>
              <a:gd name="connsiteY5" fmla="*/ 1135547 h 1243406"/>
              <a:gd name="connsiteX6" fmla="*/ 1493520 w 3070860"/>
              <a:gd name="connsiteY6" fmla="*/ 1105067 h 1243406"/>
              <a:gd name="connsiteX7" fmla="*/ 624840 w 3070860"/>
              <a:gd name="connsiteY7" fmla="*/ 579287 h 1243406"/>
              <a:gd name="connsiteX8" fmla="*/ 373380 w 3070860"/>
              <a:gd name="connsiteY8" fmla="*/ 1226987 h 1243406"/>
              <a:gd name="connsiteX9" fmla="*/ 518160 w 3070860"/>
              <a:gd name="connsiteY9" fmla="*/ 1021247 h 1243406"/>
              <a:gd name="connsiteX10" fmla="*/ 0 w 3070860"/>
              <a:gd name="connsiteY10" fmla="*/ 708827 h 1243406"/>
              <a:gd name="connsiteX0" fmla="*/ 3070860 w 3070860"/>
              <a:gd name="connsiteY0" fmla="*/ 134897 h 1164776"/>
              <a:gd name="connsiteX1" fmla="*/ 2034540 w 3070860"/>
              <a:gd name="connsiteY1" fmla="*/ 81557 h 1164776"/>
              <a:gd name="connsiteX2" fmla="*/ 2103120 w 3070860"/>
              <a:gd name="connsiteY2" fmla="*/ 1018817 h 1164776"/>
              <a:gd name="connsiteX3" fmla="*/ 2263140 w 3070860"/>
              <a:gd name="connsiteY3" fmla="*/ 668297 h 1164776"/>
              <a:gd name="connsiteX4" fmla="*/ 1424940 w 3070860"/>
              <a:gd name="connsiteY4" fmla="*/ 317777 h 1164776"/>
              <a:gd name="connsiteX5" fmla="*/ 1181100 w 3070860"/>
              <a:gd name="connsiteY5" fmla="*/ 1056917 h 1164776"/>
              <a:gd name="connsiteX6" fmla="*/ 1493520 w 3070860"/>
              <a:gd name="connsiteY6" fmla="*/ 1026437 h 1164776"/>
              <a:gd name="connsiteX7" fmla="*/ 624840 w 3070860"/>
              <a:gd name="connsiteY7" fmla="*/ 500657 h 1164776"/>
              <a:gd name="connsiteX8" fmla="*/ 373380 w 3070860"/>
              <a:gd name="connsiteY8" fmla="*/ 1148357 h 1164776"/>
              <a:gd name="connsiteX9" fmla="*/ 518160 w 3070860"/>
              <a:gd name="connsiteY9" fmla="*/ 942617 h 1164776"/>
              <a:gd name="connsiteX10" fmla="*/ 0 w 3070860"/>
              <a:gd name="connsiteY10" fmla="*/ 630197 h 1164776"/>
              <a:gd name="connsiteX0" fmla="*/ 2905756 w 2905756"/>
              <a:gd name="connsiteY0" fmla="*/ 338713 h 1103362"/>
              <a:gd name="connsiteX1" fmla="*/ 2034540 w 2905756"/>
              <a:gd name="connsiteY1" fmla="*/ 20143 h 1103362"/>
              <a:gd name="connsiteX2" fmla="*/ 2103120 w 2905756"/>
              <a:gd name="connsiteY2" fmla="*/ 957403 h 1103362"/>
              <a:gd name="connsiteX3" fmla="*/ 2263140 w 2905756"/>
              <a:gd name="connsiteY3" fmla="*/ 606883 h 1103362"/>
              <a:gd name="connsiteX4" fmla="*/ 1424940 w 2905756"/>
              <a:gd name="connsiteY4" fmla="*/ 256363 h 1103362"/>
              <a:gd name="connsiteX5" fmla="*/ 1181100 w 2905756"/>
              <a:gd name="connsiteY5" fmla="*/ 995503 h 1103362"/>
              <a:gd name="connsiteX6" fmla="*/ 1493520 w 2905756"/>
              <a:gd name="connsiteY6" fmla="*/ 965023 h 1103362"/>
              <a:gd name="connsiteX7" fmla="*/ 624840 w 2905756"/>
              <a:gd name="connsiteY7" fmla="*/ 439243 h 1103362"/>
              <a:gd name="connsiteX8" fmla="*/ 373380 w 2905756"/>
              <a:gd name="connsiteY8" fmla="*/ 1086943 h 1103362"/>
              <a:gd name="connsiteX9" fmla="*/ 518160 w 2905756"/>
              <a:gd name="connsiteY9" fmla="*/ 881203 h 1103362"/>
              <a:gd name="connsiteX10" fmla="*/ 0 w 2905756"/>
              <a:gd name="connsiteY10" fmla="*/ 568783 h 1103362"/>
              <a:gd name="connsiteX0" fmla="*/ 2905756 w 2905756"/>
              <a:gd name="connsiteY0" fmla="*/ 357838 h 1122487"/>
              <a:gd name="connsiteX1" fmla="*/ 2034540 w 2905756"/>
              <a:gd name="connsiteY1" fmla="*/ 39268 h 1122487"/>
              <a:gd name="connsiteX2" fmla="*/ 2103120 w 2905756"/>
              <a:gd name="connsiteY2" fmla="*/ 976528 h 1122487"/>
              <a:gd name="connsiteX3" fmla="*/ 2263140 w 2905756"/>
              <a:gd name="connsiteY3" fmla="*/ 626008 h 1122487"/>
              <a:gd name="connsiteX4" fmla="*/ 1424940 w 2905756"/>
              <a:gd name="connsiteY4" fmla="*/ 275488 h 1122487"/>
              <a:gd name="connsiteX5" fmla="*/ 1181100 w 2905756"/>
              <a:gd name="connsiteY5" fmla="*/ 1014628 h 1122487"/>
              <a:gd name="connsiteX6" fmla="*/ 1493520 w 2905756"/>
              <a:gd name="connsiteY6" fmla="*/ 984148 h 1122487"/>
              <a:gd name="connsiteX7" fmla="*/ 624840 w 2905756"/>
              <a:gd name="connsiteY7" fmla="*/ 458368 h 1122487"/>
              <a:gd name="connsiteX8" fmla="*/ 373380 w 2905756"/>
              <a:gd name="connsiteY8" fmla="*/ 1106068 h 1122487"/>
              <a:gd name="connsiteX9" fmla="*/ 518160 w 2905756"/>
              <a:gd name="connsiteY9" fmla="*/ 900328 h 1122487"/>
              <a:gd name="connsiteX10" fmla="*/ 0 w 2905756"/>
              <a:gd name="connsiteY10" fmla="*/ 587908 h 1122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533382 w 2533382"/>
              <a:gd name="connsiteY0" fmla="*/ 382838 h 1147487"/>
              <a:gd name="connsiteX1" fmla="*/ 1662166 w 2533382"/>
              <a:gd name="connsiteY1" fmla="*/ 64268 h 1147487"/>
              <a:gd name="connsiteX2" fmla="*/ 1730746 w 2533382"/>
              <a:gd name="connsiteY2" fmla="*/ 1001528 h 1147487"/>
              <a:gd name="connsiteX3" fmla="*/ 1890766 w 2533382"/>
              <a:gd name="connsiteY3" fmla="*/ 651008 h 1147487"/>
              <a:gd name="connsiteX4" fmla="*/ 1052566 w 2533382"/>
              <a:gd name="connsiteY4" fmla="*/ 300488 h 1147487"/>
              <a:gd name="connsiteX5" fmla="*/ 808726 w 2533382"/>
              <a:gd name="connsiteY5" fmla="*/ 1039628 h 1147487"/>
              <a:gd name="connsiteX6" fmla="*/ 1121146 w 2533382"/>
              <a:gd name="connsiteY6" fmla="*/ 1009148 h 1147487"/>
              <a:gd name="connsiteX7" fmla="*/ 252466 w 2533382"/>
              <a:gd name="connsiteY7" fmla="*/ 483368 h 1147487"/>
              <a:gd name="connsiteX8" fmla="*/ 1006 w 2533382"/>
              <a:gd name="connsiteY8" fmla="*/ 1131068 h 1147487"/>
              <a:gd name="connsiteX9" fmla="*/ 145786 w 2533382"/>
              <a:gd name="connsiteY9" fmla="*/ 925328 h 1147487"/>
              <a:gd name="connsiteX0" fmla="*/ 2532377 w 2532377"/>
              <a:gd name="connsiteY0" fmla="*/ 382838 h 1131067"/>
              <a:gd name="connsiteX1" fmla="*/ 1661161 w 2532377"/>
              <a:gd name="connsiteY1" fmla="*/ 64268 h 1131067"/>
              <a:gd name="connsiteX2" fmla="*/ 1729741 w 2532377"/>
              <a:gd name="connsiteY2" fmla="*/ 1001528 h 1131067"/>
              <a:gd name="connsiteX3" fmla="*/ 1889761 w 2532377"/>
              <a:gd name="connsiteY3" fmla="*/ 651008 h 1131067"/>
              <a:gd name="connsiteX4" fmla="*/ 1051561 w 2532377"/>
              <a:gd name="connsiteY4" fmla="*/ 300488 h 1131067"/>
              <a:gd name="connsiteX5" fmla="*/ 807721 w 2532377"/>
              <a:gd name="connsiteY5" fmla="*/ 1039628 h 1131067"/>
              <a:gd name="connsiteX6" fmla="*/ 1120141 w 2532377"/>
              <a:gd name="connsiteY6" fmla="*/ 1009148 h 1131067"/>
              <a:gd name="connsiteX7" fmla="*/ 251461 w 2532377"/>
              <a:gd name="connsiteY7" fmla="*/ 483368 h 1131067"/>
              <a:gd name="connsiteX8" fmla="*/ 1 w 2532377"/>
              <a:gd name="connsiteY8" fmla="*/ 1131068 h 113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2377" h="1131067">
                <a:moveTo>
                  <a:pt x="2532377" y="382838"/>
                </a:moveTo>
                <a:cubicBezTo>
                  <a:pt x="2413508" y="59003"/>
                  <a:pt x="1903063" y="-97198"/>
                  <a:pt x="1661161" y="64268"/>
                </a:cubicBezTo>
                <a:cubicBezTo>
                  <a:pt x="1419259" y="225734"/>
                  <a:pt x="1691641" y="903738"/>
                  <a:pt x="1729741" y="1001528"/>
                </a:cubicBezTo>
                <a:cubicBezTo>
                  <a:pt x="1767841" y="1099318"/>
                  <a:pt x="2002791" y="767848"/>
                  <a:pt x="1889761" y="651008"/>
                </a:cubicBezTo>
                <a:cubicBezTo>
                  <a:pt x="1776731" y="534168"/>
                  <a:pt x="1352111" y="157961"/>
                  <a:pt x="1051561" y="300488"/>
                </a:cubicBezTo>
                <a:cubicBezTo>
                  <a:pt x="751011" y="443015"/>
                  <a:pt x="796291" y="921518"/>
                  <a:pt x="807721" y="1039628"/>
                </a:cubicBezTo>
                <a:cubicBezTo>
                  <a:pt x="819151" y="1157738"/>
                  <a:pt x="1212851" y="1101858"/>
                  <a:pt x="1120141" y="1009148"/>
                </a:cubicBezTo>
                <a:cubicBezTo>
                  <a:pt x="1027431" y="916438"/>
                  <a:pt x="556049" y="446681"/>
                  <a:pt x="251461" y="483368"/>
                </a:cubicBezTo>
                <a:cubicBezTo>
                  <a:pt x="-53127" y="520055"/>
                  <a:pt x="17781" y="1057408"/>
                  <a:pt x="1" y="1131068"/>
                </a:cubicBezTo>
              </a:path>
            </a:pathLst>
          </a:custGeom>
          <a:noFill/>
          <a:ln w="38100">
            <a:solidFill>
              <a:srgbClr val="742C6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Harmattan"/>
              <a:ea typeface="+mn-ea"/>
              <a:cs typeface="Harmattan"/>
            </a:endParaRPr>
          </a:p>
        </p:txBody>
      </p:sp>
      <p:grpSp>
        <p:nvGrpSpPr>
          <p:cNvPr id="4" name="مجموعة 3">
            <a:extLst>
              <a:ext uri="{FF2B5EF4-FFF2-40B4-BE49-F238E27FC236}">
                <a16:creationId xmlns:a16="http://schemas.microsoft.com/office/drawing/2014/main" id="{7FA6C7E6-886A-486F-9397-6F4E80CDC1EB}"/>
              </a:ext>
            </a:extLst>
          </p:cNvPr>
          <p:cNvGrpSpPr/>
          <p:nvPr/>
        </p:nvGrpSpPr>
        <p:grpSpPr>
          <a:xfrm>
            <a:off x="1094837" y="3943028"/>
            <a:ext cx="2397760" cy="2285715"/>
            <a:chOff x="6268720" y="3943028"/>
            <a:chExt cx="2397760" cy="2285715"/>
          </a:xfrm>
        </p:grpSpPr>
        <p:sp>
          <p:nvSpPr>
            <p:cNvPr id="12" name="مستطيل: زوايا مستديرة 11">
              <a:extLst>
                <a:ext uri="{FF2B5EF4-FFF2-40B4-BE49-F238E27FC236}">
                  <a16:creationId xmlns:a16="http://schemas.microsoft.com/office/drawing/2014/main" id="{C9F90269-84F3-4085-BEBE-AE8B30E9CC70}"/>
                </a:ext>
              </a:extLst>
            </p:cNvPr>
            <p:cNvSpPr/>
            <p:nvPr/>
          </p:nvSpPr>
          <p:spPr>
            <a:xfrm>
              <a:off x="6268720" y="3943028"/>
              <a:ext cx="2397760" cy="2285715"/>
            </a:xfrm>
            <a:prstGeom prst="roundRect">
              <a:avLst>
                <a:gd name="adj" fmla="val 3595"/>
              </a:avLst>
            </a:prstGeom>
            <a:solidFill>
              <a:srgbClr val="FFFCF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dirty="0">
                <a:ln>
                  <a:noFill/>
                </a:ln>
                <a:solidFill>
                  <a:prstClr val="white"/>
                </a:solidFill>
                <a:effectLst/>
                <a:uLnTx/>
                <a:uFillTx/>
                <a:latin typeface="Harmattan"/>
                <a:ea typeface="+mn-ea"/>
                <a:cs typeface="Harmattan"/>
              </a:endParaRPr>
            </a:p>
          </p:txBody>
        </p:sp>
        <p:grpSp>
          <p:nvGrpSpPr>
            <p:cNvPr id="15" name="مجموعة 14">
              <a:extLst>
                <a:ext uri="{FF2B5EF4-FFF2-40B4-BE49-F238E27FC236}">
                  <a16:creationId xmlns:a16="http://schemas.microsoft.com/office/drawing/2014/main" id="{C47FDA47-7025-4AC7-8A73-537082FEBF54}"/>
                </a:ext>
              </a:extLst>
            </p:cNvPr>
            <p:cNvGrpSpPr/>
            <p:nvPr/>
          </p:nvGrpSpPr>
          <p:grpSpPr>
            <a:xfrm>
              <a:off x="6649322" y="4148687"/>
              <a:ext cx="1615002" cy="1704142"/>
              <a:chOff x="5040441" y="1483872"/>
              <a:chExt cx="2111118" cy="2227641"/>
            </a:xfrm>
          </p:grpSpPr>
          <p:grpSp>
            <p:nvGrpSpPr>
              <p:cNvPr id="16" name="رسم 4" descr="مصباح">
                <a:extLst>
                  <a:ext uri="{FF2B5EF4-FFF2-40B4-BE49-F238E27FC236}">
                    <a16:creationId xmlns:a16="http://schemas.microsoft.com/office/drawing/2014/main" id="{3F27D5E0-9E1D-45DB-A8A7-6E6F46652EFC}"/>
                  </a:ext>
                </a:extLst>
              </p:cNvPr>
              <p:cNvGrpSpPr/>
              <p:nvPr/>
            </p:nvGrpSpPr>
            <p:grpSpPr>
              <a:xfrm>
                <a:off x="5506534" y="1922549"/>
                <a:ext cx="1178934" cy="1788964"/>
                <a:chOff x="5571597" y="1667520"/>
                <a:chExt cx="1048808" cy="1591506"/>
              </a:xfrm>
              <a:solidFill>
                <a:srgbClr val="FFE59F"/>
              </a:solidFill>
            </p:grpSpPr>
            <p:grpSp>
              <p:nvGrpSpPr>
                <p:cNvPr id="32" name="رسم 4" descr="مصباح">
                  <a:extLst>
                    <a:ext uri="{FF2B5EF4-FFF2-40B4-BE49-F238E27FC236}">
                      <a16:creationId xmlns:a16="http://schemas.microsoft.com/office/drawing/2014/main" id="{21C2B24F-8911-4933-8CF8-2FBAFA03B9CE}"/>
                    </a:ext>
                  </a:extLst>
                </p:cNvPr>
                <p:cNvGrpSpPr/>
                <p:nvPr/>
              </p:nvGrpSpPr>
              <p:grpSpPr>
                <a:xfrm>
                  <a:off x="5888677" y="2972433"/>
                  <a:ext cx="414646" cy="286593"/>
                  <a:chOff x="5888677" y="2972433"/>
                  <a:chExt cx="414646" cy="286593"/>
                </a:xfrm>
                <a:grpFill/>
              </p:grpSpPr>
              <p:sp>
                <p:nvSpPr>
                  <p:cNvPr id="34" name="شكل حر: شكل 33">
                    <a:extLst>
                      <a:ext uri="{FF2B5EF4-FFF2-40B4-BE49-F238E27FC236}">
                        <a16:creationId xmlns:a16="http://schemas.microsoft.com/office/drawing/2014/main" id="{4B619215-0B43-4460-BA78-F6196362A72A}"/>
                      </a:ext>
                    </a:extLst>
                  </p:cNvPr>
                  <p:cNvSpPr/>
                  <p:nvPr/>
                </p:nvSpPr>
                <p:spPr>
                  <a:xfrm>
                    <a:off x="5888677" y="2972433"/>
                    <a:ext cx="414646" cy="48781"/>
                  </a:xfrm>
                  <a:custGeom>
                    <a:avLst/>
                    <a:gdLst>
                      <a:gd name="connsiteX0" fmla="*/ 390255 w 414646"/>
                      <a:gd name="connsiteY0" fmla="*/ 48782 h 48781"/>
                      <a:gd name="connsiteX1" fmla="*/ 24391 w 414646"/>
                      <a:gd name="connsiteY1" fmla="*/ 48782 h 48781"/>
                      <a:gd name="connsiteX2" fmla="*/ 0 w 414646"/>
                      <a:gd name="connsiteY2" fmla="*/ 24391 h 48781"/>
                      <a:gd name="connsiteX3" fmla="*/ 24391 w 414646"/>
                      <a:gd name="connsiteY3" fmla="*/ 0 h 48781"/>
                      <a:gd name="connsiteX4" fmla="*/ 390255 w 414646"/>
                      <a:gd name="connsiteY4" fmla="*/ 0 h 48781"/>
                      <a:gd name="connsiteX5" fmla="*/ 414646 w 414646"/>
                      <a:gd name="connsiteY5" fmla="*/ 24391 h 48781"/>
                      <a:gd name="connsiteX6" fmla="*/ 390255 w 414646"/>
                      <a:gd name="connsiteY6" fmla="*/ 48782 h 4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646" h="48781">
                        <a:moveTo>
                          <a:pt x="390255" y="48782"/>
                        </a:moveTo>
                        <a:lnTo>
                          <a:pt x="24391" y="48782"/>
                        </a:lnTo>
                        <a:cubicBezTo>
                          <a:pt x="10921" y="48782"/>
                          <a:pt x="0" y="37861"/>
                          <a:pt x="0" y="24391"/>
                        </a:cubicBezTo>
                        <a:cubicBezTo>
                          <a:pt x="0" y="10921"/>
                          <a:pt x="10921" y="0"/>
                          <a:pt x="24391" y="0"/>
                        </a:cubicBezTo>
                        <a:lnTo>
                          <a:pt x="390255" y="0"/>
                        </a:lnTo>
                        <a:cubicBezTo>
                          <a:pt x="403725" y="0"/>
                          <a:pt x="414646" y="10921"/>
                          <a:pt x="414646" y="24391"/>
                        </a:cubicBezTo>
                        <a:cubicBezTo>
                          <a:pt x="414646" y="37861"/>
                          <a:pt x="403725" y="48782"/>
                          <a:pt x="390255" y="48782"/>
                        </a:cubicBezTo>
                        <a:close/>
                      </a:path>
                    </a:pathLst>
                  </a:custGeom>
                  <a:solidFill>
                    <a:srgbClr val="A6E4E6"/>
                  </a:solidFill>
                  <a:ln w="6092"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sp>
                <p:nvSpPr>
                  <p:cNvPr id="35" name="شكل حر: شكل 34">
                    <a:extLst>
                      <a:ext uri="{FF2B5EF4-FFF2-40B4-BE49-F238E27FC236}">
                        <a16:creationId xmlns:a16="http://schemas.microsoft.com/office/drawing/2014/main" id="{F4AF4159-62EE-4B53-A84F-3413CAA5B2A3}"/>
                      </a:ext>
                    </a:extLst>
                  </p:cNvPr>
                  <p:cNvSpPr/>
                  <p:nvPr/>
                </p:nvSpPr>
                <p:spPr>
                  <a:xfrm>
                    <a:off x="5888677" y="3051703"/>
                    <a:ext cx="414646" cy="48781"/>
                  </a:xfrm>
                  <a:custGeom>
                    <a:avLst/>
                    <a:gdLst>
                      <a:gd name="connsiteX0" fmla="*/ 390255 w 414646"/>
                      <a:gd name="connsiteY0" fmla="*/ 48782 h 48781"/>
                      <a:gd name="connsiteX1" fmla="*/ 24391 w 414646"/>
                      <a:gd name="connsiteY1" fmla="*/ 48782 h 48781"/>
                      <a:gd name="connsiteX2" fmla="*/ 0 w 414646"/>
                      <a:gd name="connsiteY2" fmla="*/ 24391 h 48781"/>
                      <a:gd name="connsiteX3" fmla="*/ 24391 w 414646"/>
                      <a:gd name="connsiteY3" fmla="*/ 0 h 48781"/>
                      <a:gd name="connsiteX4" fmla="*/ 390255 w 414646"/>
                      <a:gd name="connsiteY4" fmla="*/ 0 h 48781"/>
                      <a:gd name="connsiteX5" fmla="*/ 414646 w 414646"/>
                      <a:gd name="connsiteY5" fmla="*/ 24391 h 48781"/>
                      <a:gd name="connsiteX6" fmla="*/ 390255 w 414646"/>
                      <a:gd name="connsiteY6" fmla="*/ 48782 h 4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646" h="48781">
                        <a:moveTo>
                          <a:pt x="390255" y="48782"/>
                        </a:moveTo>
                        <a:lnTo>
                          <a:pt x="24391" y="48782"/>
                        </a:lnTo>
                        <a:cubicBezTo>
                          <a:pt x="10921" y="48782"/>
                          <a:pt x="0" y="37861"/>
                          <a:pt x="0" y="24391"/>
                        </a:cubicBezTo>
                        <a:cubicBezTo>
                          <a:pt x="0" y="10921"/>
                          <a:pt x="10921" y="0"/>
                          <a:pt x="24391" y="0"/>
                        </a:cubicBezTo>
                        <a:lnTo>
                          <a:pt x="390255" y="0"/>
                        </a:lnTo>
                        <a:cubicBezTo>
                          <a:pt x="403725" y="0"/>
                          <a:pt x="414646" y="10921"/>
                          <a:pt x="414646" y="24391"/>
                        </a:cubicBezTo>
                        <a:cubicBezTo>
                          <a:pt x="414646" y="37861"/>
                          <a:pt x="403725" y="48782"/>
                          <a:pt x="390255" y="48782"/>
                        </a:cubicBezTo>
                        <a:close/>
                      </a:path>
                    </a:pathLst>
                  </a:custGeom>
                  <a:solidFill>
                    <a:srgbClr val="A6E4E6"/>
                  </a:solidFill>
                  <a:ln w="6092"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sp>
                <p:nvSpPr>
                  <p:cNvPr id="36" name="شكل حر: شكل 35">
                    <a:extLst>
                      <a:ext uri="{FF2B5EF4-FFF2-40B4-BE49-F238E27FC236}">
                        <a16:creationId xmlns:a16="http://schemas.microsoft.com/office/drawing/2014/main" id="{82AF5ECC-1CEC-4E19-B7E8-10444DFEA7D0}"/>
                      </a:ext>
                    </a:extLst>
                  </p:cNvPr>
                  <p:cNvSpPr/>
                  <p:nvPr/>
                </p:nvSpPr>
                <p:spPr>
                  <a:xfrm>
                    <a:off x="5888677" y="3130974"/>
                    <a:ext cx="414646" cy="48781"/>
                  </a:xfrm>
                  <a:custGeom>
                    <a:avLst/>
                    <a:gdLst>
                      <a:gd name="connsiteX0" fmla="*/ 390255 w 414646"/>
                      <a:gd name="connsiteY0" fmla="*/ 48782 h 48781"/>
                      <a:gd name="connsiteX1" fmla="*/ 24391 w 414646"/>
                      <a:gd name="connsiteY1" fmla="*/ 48782 h 48781"/>
                      <a:gd name="connsiteX2" fmla="*/ 0 w 414646"/>
                      <a:gd name="connsiteY2" fmla="*/ 24391 h 48781"/>
                      <a:gd name="connsiteX3" fmla="*/ 24391 w 414646"/>
                      <a:gd name="connsiteY3" fmla="*/ 0 h 48781"/>
                      <a:gd name="connsiteX4" fmla="*/ 390255 w 414646"/>
                      <a:gd name="connsiteY4" fmla="*/ 0 h 48781"/>
                      <a:gd name="connsiteX5" fmla="*/ 414646 w 414646"/>
                      <a:gd name="connsiteY5" fmla="*/ 24391 h 48781"/>
                      <a:gd name="connsiteX6" fmla="*/ 390255 w 414646"/>
                      <a:gd name="connsiteY6" fmla="*/ 48782 h 4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646" h="48781">
                        <a:moveTo>
                          <a:pt x="390255" y="48782"/>
                        </a:moveTo>
                        <a:lnTo>
                          <a:pt x="24391" y="48782"/>
                        </a:lnTo>
                        <a:cubicBezTo>
                          <a:pt x="10921" y="48782"/>
                          <a:pt x="0" y="37861"/>
                          <a:pt x="0" y="24391"/>
                        </a:cubicBezTo>
                        <a:cubicBezTo>
                          <a:pt x="0" y="10921"/>
                          <a:pt x="10921" y="0"/>
                          <a:pt x="24391" y="0"/>
                        </a:cubicBezTo>
                        <a:lnTo>
                          <a:pt x="390255" y="0"/>
                        </a:lnTo>
                        <a:cubicBezTo>
                          <a:pt x="403725" y="0"/>
                          <a:pt x="414646" y="10921"/>
                          <a:pt x="414646" y="24391"/>
                        </a:cubicBezTo>
                        <a:cubicBezTo>
                          <a:pt x="414646" y="37861"/>
                          <a:pt x="403725" y="48782"/>
                          <a:pt x="390255" y="48782"/>
                        </a:cubicBezTo>
                        <a:close/>
                      </a:path>
                    </a:pathLst>
                  </a:custGeom>
                  <a:solidFill>
                    <a:srgbClr val="A6E4E6"/>
                  </a:solidFill>
                  <a:ln w="6092"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sp>
                <p:nvSpPr>
                  <p:cNvPr id="37" name="شكل حر: شكل 36">
                    <a:extLst>
                      <a:ext uri="{FF2B5EF4-FFF2-40B4-BE49-F238E27FC236}">
                        <a16:creationId xmlns:a16="http://schemas.microsoft.com/office/drawing/2014/main" id="{EEA28A20-DFDB-40AF-8458-5A4E82594406}"/>
                      </a:ext>
                    </a:extLst>
                  </p:cNvPr>
                  <p:cNvSpPr/>
                  <p:nvPr/>
                </p:nvSpPr>
                <p:spPr>
                  <a:xfrm>
                    <a:off x="6010632" y="3210245"/>
                    <a:ext cx="170736" cy="48781"/>
                  </a:xfrm>
                  <a:custGeom>
                    <a:avLst/>
                    <a:gdLst>
                      <a:gd name="connsiteX0" fmla="*/ 146346 w 170736"/>
                      <a:gd name="connsiteY0" fmla="*/ 48782 h 48781"/>
                      <a:gd name="connsiteX1" fmla="*/ 24391 w 170736"/>
                      <a:gd name="connsiteY1" fmla="*/ 48782 h 48781"/>
                      <a:gd name="connsiteX2" fmla="*/ 0 w 170736"/>
                      <a:gd name="connsiteY2" fmla="*/ 24391 h 48781"/>
                      <a:gd name="connsiteX3" fmla="*/ 24391 w 170736"/>
                      <a:gd name="connsiteY3" fmla="*/ 0 h 48781"/>
                      <a:gd name="connsiteX4" fmla="*/ 146346 w 170736"/>
                      <a:gd name="connsiteY4" fmla="*/ 0 h 48781"/>
                      <a:gd name="connsiteX5" fmla="*/ 170737 w 170736"/>
                      <a:gd name="connsiteY5" fmla="*/ 24391 h 48781"/>
                      <a:gd name="connsiteX6" fmla="*/ 146346 w 170736"/>
                      <a:gd name="connsiteY6" fmla="*/ 48782 h 4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736" h="48781">
                        <a:moveTo>
                          <a:pt x="146346" y="48782"/>
                        </a:moveTo>
                        <a:lnTo>
                          <a:pt x="24391" y="48782"/>
                        </a:lnTo>
                        <a:cubicBezTo>
                          <a:pt x="10921" y="48782"/>
                          <a:pt x="0" y="37861"/>
                          <a:pt x="0" y="24391"/>
                        </a:cubicBezTo>
                        <a:cubicBezTo>
                          <a:pt x="0" y="10921"/>
                          <a:pt x="10921" y="0"/>
                          <a:pt x="24391" y="0"/>
                        </a:cubicBezTo>
                        <a:lnTo>
                          <a:pt x="146346" y="0"/>
                        </a:lnTo>
                        <a:cubicBezTo>
                          <a:pt x="159816" y="0"/>
                          <a:pt x="170737" y="10921"/>
                          <a:pt x="170737" y="24391"/>
                        </a:cubicBezTo>
                        <a:cubicBezTo>
                          <a:pt x="170737" y="37861"/>
                          <a:pt x="159816" y="48782"/>
                          <a:pt x="146346" y="48782"/>
                        </a:cubicBezTo>
                        <a:close/>
                      </a:path>
                    </a:pathLst>
                  </a:custGeom>
                  <a:solidFill>
                    <a:srgbClr val="752B64"/>
                  </a:solidFill>
                  <a:ln w="6092"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grpSp>
            <p:sp>
              <p:nvSpPr>
                <p:cNvPr id="33" name="شكل حر: شكل 32">
                  <a:extLst>
                    <a:ext uri="{FF2B5EF4-FFF2-40B4-BE49-F238E27FC236}">
                      <a16:creationId xmlns:a16="http://schemas.microsoft.com/office/drawing/2014/main" id="{55C96F3E-6047-463C-95EC-1C84E43077D1}"/>
                    </a:ext>
                  </a:extLst>
                </p:cNvPr>
                <p:cNvSpPr/>
                <p:nvPr/>
              </p:nvSpPr>
              <p:spPr>
                <a:xfrm>
                  <a:off x="5571597" y="1667520"/>
                  <a:ext cx="1048808" cy="1274424"/>
                </a:xfrm>
                <a:custGeom>
                  <a:avLst/>
                  <a:gdLst>
                    <a:gd name="connsiteX0" fmla="*/ 1048808 w 1048808"/>
                    <a:gd name="connsiteY0" fmla="*/ 524403 h 1274424"/>
                    <a:gd name="connsiteX1" fmla="*/ 511726 w 1048808"/>
                    <a:gd name="connsiteY1" fmla="*/ 150 h 1274424"/>
                    <a:gd name="connsiteX2" fmla="*/ 71 w 1048808"/>
                    <a:gd name="connsiteY2" fmla="*/ 533190 h 1274424"/>
                    <a:gd name="connsiteX3" fmla="*/ 162234 w 1048808"/>
                    <a:gd name="connsiteY3" fmla="*/ 903597 h 1274424"/>
                    <a:gd name="connsiteX4" fmla="*/ 341471 w 1048808"/>
                    <a:gd name="connsiteY4" fmla="*/ 1264015 h 1274424"/>
                    <a:gd name="connsiteX5" fmla="*/ 341471 w 1048808"/>
                    <a:gd name="connsiteY5" fmla="*/ 1274424 h 1274424"/>
                    <a:gd name="connsiteX6" fmla="*/ 707335 w 1048808"/>
                    <a:gd name="connsiteY6" fmla="*/ 1274424 h 1274424"/>
                    <a:gd name="connsiteX7" fmla="*/ 707335 w 1048808"/>
                    <a:gd name="connsiteY7" fmla="*/ 1256662 h 1274424"/>
                    <a:gd name="connsiteX8" fmla="*/ 884486 w 1048808"/>
                    <a:gd name="connsiteY8" fmla="*/ 905572 h 1274424"/>
                    <a:gd name="connsiteX9" fmla="*/ 1048808 w 1048808"/>
                    <a:gd name="connsiteY9" fmla="*/ 524403 h 127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8808" h="1274424">
                      <a:moveTo>
                        <a:pt x="1048808" y="524403"/>
                      </a:moveTo>
                      <a:cubicBezTo>
                        <a:pt x="1048808" y="230565"/>
                        <a:pt x="807137" y="-6826"/>
                        <a:pt x="511726" y="150"/>
                      </a:cubicBezTo>
                      <a:cubicBezTo>
                        <a:pt x="225327" y="6906"/>
                        <a:pt x="-4631" y="246748"/>
                        <a:pt x="71" y="533190"/>
                      </a:cubicBezTo>
                      <a:cubicBezTo>
                        <a:pt x="2461" y="678828"/>
                        <a:pt x="64237" y="810009"/>
                        <a:pt x="162234" y="903597"/>
                      </a:cubicBezTo>
                      <a:cubicBezTo>
                        <a:pt x="278493" y="1014636"/>
                        <a:pt x="341471" y="1103243"/>
                        <a:pt x="341471" y="1264015"/>
                      </a:cubicBezTo>
                      <a:lnTo>
                        <a:pt x="341471" y="1274424"/>
                      </a:lnTo>
                      <a:lnTo>
                        <a:pt x="707335" y="1274424"/>
                      </a:lnTo>
                      <a:lnTo>
                        <a:pt x="707335" y="1256662"/>
                      </a:lnTo>
                      <a:cubicBezTo>
                        <a:pt x="707335" y="1099041"/>
                        <a:pt x="769910" y="1013819"/>
                        <a:pt x="884486" y="905572"/>
                      </a:cubicBezTo>
                      <a:cubicBezTo>
                        <a:pt x="985666" y="809990"/>
                        <a:pt x="1048808" y="674584"/>
                        <a:pt x="1048808" y="524403"/>
                      </a:cubicBezTo>
                      <a:close/>
                    </a:path>
                  </a:pathLst>
                </a:custGeom>
                <a:solidFill>
                  <a:srgbClr val="FFC94D"/>
                </a:solidFill>
                <a:ln w="6092"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grpSp>
          <p:grpSp>
            <p:nvGrpSpPr>
              <p:cNvPr id="20" name="رسم 4" descr="مصباح">
                <a:extLst>
                  <a:ext uri="{FF2B5EF4-FFF2-40B4-BE49-F238E27FC236}">
                    <a16:creationId xmlns:a16="http://schemas.microsoft.com/office/drawing/2014/main" id="{45FADC63-2F51-4EE3-8EA3-E1A9760DDE85}"/>
                  </a:ext>
                </a:extLst>
              </p:cNvPr>
              <p:cNvGrpSpPr/>
              <p:nvPr/>
            </p:nvGrpSpPr>
            <p:grpSpPr>
              <a:xfrm>
                <a:off x="5629347" y="2024525"/>
                <a:ext cx="513591" cy="513591"/>
                <a:chOff x="5680854" y="1758240"/>
                <a:chExt cx="456903" cy="456903"/>
              </a:xfrm>
              <a:solidFill>
                <a:srgbClr val="FFFFFF"/>
              </a:solidFill>
            </p:grpSpPr>
            <p:sp>
              <p:nvSpPr>
                <p:cNvPr id="30" name="شكل حر: شكل 29">
                  <a:extLst>
                    <a:ext uri="{FF2B5EF4-FFF2-40B4-BE49-F238E27FC236}">
                      <a16:creationId xmlns:a16="http://schemas.microsoft.com/office/drawing/2014/main" id="{7D15E249-A444-4E99-9C1A-8F6E5A1FD254}"/>
                    </a:ext>
                  </a:extLst>
                </p:cNvPr>
                <p:cNvSpPr/>
                <p:nvPr/>
              </p:nvSpPr>
              <p:spPr>
                <a:xfrm>
                  <a:off x="5737082" y="1758240"/>
                  <a:ext cx="400675" cy="246738"/>
                </a:xfrm>
                <a:custGeom>
                  <a:avLst/>
                  <a:gdLst>
                    <a:gd name="connsiteX0" fmla="*/ 18281 w 400675"/>
                    <a:gd name="connsiteY0" fmla="*/ 246739 h 246738"/>
                    <a:gd name="connsiteX1" fmla="*/ 9140 w 400675"/>
                    <a:gd name="connsiteY1" fmla="*/ 244275 h 246738"/>
                    <a:gd name="connsiteX2" fmla="*/ 2463 w 400675"/>
                    <a:gd name="connsiteY2" fmla="*/ 219281 h 246738"/>
                    <a:gd name="connsiteX3" fmla="*/ 382383 w 400675"/>
                    <a:gd name="connsiteY3" fmla="*/ 0 h 246738"/>
                    <a:gd name="connsiteX4" fmla="*/ 400676 w 400675"/>
                    <a:gd name="connsiteY4" fmla="*/ 18293 h 246738"/>
                    <a:gd name="connsiteX5" fmla="*/ 382383 w 400675"/>
                    <a:gd name="connsiteY5" fmla="*/ 36586 h 246738"/>
                    <a:gd name="connsiteX6" fmla="*/ 34135 w 400675"/>
                    <a:gd name="connsiteY6" fmla="*/ 237604 h 246738"/>
                    <a:gd name="connsiteX7" fmla="*/ 18281 w 400675"/>
                    <a:gd name="connsiteY7" fmla="*/ 246739 h 24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675" h="246738">
                      <a:moveTo>
                        <a:pt x="18281" y="246739"/>
                      </a:moveTo>
                      <a:cubicBezTo>
                        <a:pt x="15171" y="246739"/>
                        <a:pt x="12024" y="245946"/>
                        <a:pt x="9140" y="244275"/>
                      </a:cubicBezTo>
                      <a:cubicBezTo>
                        <a:pt x="390" y="239214"/>
                        <a:pt x="-2598" y="228025"/>
                        <a:pt x="2463" y="219281"/>
                      </a:cubicBezTo>
                      <a:cubicBezTo>
                        <a:pt x="80715" y="84021"/>
                        <a:pt x="226287" y="0"/>
                        <a:pt x="382383" y="0"/>
                      </a:cubicBezTo>
                      <a:cubicBezTo>
                        <a:pt x="392486" y="0"/>
                        <a:pt x="400676" y="8189"/>
                        <a:pt x="400676" y="18293"/>
                      </a:cubicBezTo>
                      <a:cubicBezTo>
                        <a:pt x="400676" y="28397"/>
                        <a:pt x="392486" y="36586"/>
                        <a:pt x="382383" y="36586"/>
                      </a:cubicBezTo>
                      <a:cubicBezTo>
                        <a:pt x="239305" y="36586"/>
                        <a:pt x="105862" y="113613"/>
                        <a:pt x="34135" y="237604"/>
                      </a:cubicBezTo>
                      <a:cubicBezTo>
                        <a:pt x="30744" y="243464"/>
                        <a:pt x="24598" y="246739"/>
                        <a:pt x="18281" y="246739"/>
                      </a:cubicBezTo>
                      <a:close/>
                    </a:path>
                  </a:pathLst>
                </a:custGeom>
                <a:solidFill>
                  <a:srgbClr val="FFFFFF"/>
                </a:solidFill>
                <a:ln w="6092"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sp>
              <p:nvSpPr>
                <p:cNvPr id="31" name="شكل حر: شكل 30">
                  <a:extLst>
                    <a:ext uri="{FF2B5EF4-FFF2-40B4-BE49-F238E27FC236}">
                      <a16:creationId xmlns:a16="http://schemas.microsoft.com/office/drawing/2014/main" id="{74A43279-7946-4DAC-8C11-B0A4CE6EDFF0}"/>
                    </a:ext>
                  </a:extLst>
                </p:cNvPr>
                <p:cNvSpPr/>
                <p:nvPr/>
              </p:nvSpPr>
              <p:spPr>
                <a:xfrm>
                  <a:off x="5680854" y="2070461"/>
                  <a:ext cx="50618" cy="144682"/>
                </a:xfrm>
                <a:custGeom>
                  <a:avLst/>
                  <a:gdLst>
                    <a:gd name="connsiteX0" fmla="*/ 18293 w 50618"/>
                    <a:gd name="connsiteY0" fmla="*/ 144682 h 144682"/>
                    <a:gd name="connsiteX1" fmla="*/ 0 w 50618"/>
                    <a:gd name="connsiteY1" fmla="*/ 126389 h 144682"/>
                    <a:gd name="connsiteX2" fmla="*/ 14641 w 50618"/>
                    <a:gd name="connsiteY2" fmla="*/ 13611 h 144682"/>
                    <a:gd name="connsiteX3" fmla="*/ 37013 w 50618"/>
                    <a:gd name="connsiteY3" fmla="*/ 623 h 144682"/>
                    <a:gd name="connsiteX4" fmla="*/ 50001 w 50618"/>
                    <a:gd name="connsiteY4" fmla="*/ 22996 h 144682"/>
                    <a:gd name="connsiteX5" fmla="*/ 36586 w 50618"/>
                    <a:gd name="connsiteY5" fmla="*/ 126389 h 144682"/>
                    <a:gd name="connsiteX6" fmla="*/ 18293 w 50618"/>
                    <a:gd name="connsiteY6" fmla="*/ 144682 h 144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18" h="144682">
                      <a:moveTo>
                        <a:pt x="18293" y="144682"/>
                      </a:moveTo>
                      <a:cubicBezTo>
                        <a:pt x="8189" y="144682"/>
                        <a:pt x="0" y="136493"/>
                        <a:pt x="0" y="126389"/>
                      </a:cubicBezTo>
                      <a:cubicBezTo>
                        <a:pt x="0" y="88162"/>
                        <a:pt x="4927" y="50216"/>
                        <a:pt x="14641" y="13611"/>
                      </a:cubicBezTo>
                      <a:cubicBezTo>
                        <a:pt x="17232" y="3843"/>
                        <a:pt x="27239" y="-1987"/>
                        <a:pt x="37013" y="623"/>
                      </a:cubicBezTo>
                      <a:cubicBezTo>
                        <a:pt x="46782" y="3215"/>
                        <a:pt x="52593" y="13227"/>
                        <a:pt x="50001" y="22996"/>
                      </a:cubicBezTo>
                      <a:cubicBezTo>
                        <a:pt x="41099" y="56539"/>
                        <a:pt x="36586" y="91333"/>
                        <a:pt x="36586" y="126389"/>
                      </a:cubicBezTo>
                      <a:cubicBezTo>
                        <a:pt x="36586" y="136487"/>
                        <a:pt x="28397" y="144682"/>
                        <a:pt x="18293" y="144682"/>
                      </a:cubicBezTo>
                      <a:close/>
                    </a:path>
                  </a:pathLst>
                </a:custGeom>
                <a:solidFill>
                  <a:srgbClr val="FFFFFF"/>
                </a:solidFill>
                <a:ln w="6092"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grpSp>
          <p:sp>
            <p:nvSpPr>
              <p:cNvPr id="21" name="شكل حر: شكل 20">
                <a:extLst>
                  <a:ext uri="{FF2B5EF4-FFF2-40B4-BE49-F238E27FC236}">
                    <a16:creationId xmlns:a16="http://schemas.microsoft.com/office/drawing/2014/main" id="{875100D4-14FD-49D9-9C56-E0BD46180E40}"/>
                  </a:ext>
                </a:extLst>
              </p:cNvPr>
              <p:cNvSpPr/>
              <p:nvPr/>
            </p:nvSpPr>
            <p:spPr>
              <a:xfrm>
                <a:off x="5808120" y="2655954"/>
                <a:ext cx="575759" cy="700507"/>
              </a:xfrm>
              <a:custGeom>
                <a:avLst/>
                <a:gdLst>
                  <a:gd name="connsiteX0" fmla="*/ 408548 w 512209"/>
                  <a:gd name="connsiteY0" fmla="*/ 0 h 623188"/>
                  <a:gd name="connsiteX1" fmla="*/ 304887 w 512209"/>
                  <a:gd name="connsiteY1" fmla="*/ 103662 h 623188"/>
                  <a:gd name="connsiteX2" fmla="*/ 304887 w 512209"/>
                  <a:gd name="connsiteY2" fmla="*/ 171316 h 623188"/>
                  <a:gd name="connsiteX3" fmla="*/ 207323 w 512209"/>
                  <a:gd name="connsiteY3" fmla="*/ 171316 h 623188"/>
                  <a:gd name="connsiteX4" fmla="*/ 207323 w 512209"/>
                  <a:gd name="connsiteY4" fmla="*/ 103662 h 623188"/>
                  <a:gd name="connsiteX5" fmla="*/ 103662 w 512209"/>
                  <a:gd name="connsiteY5" fmla="*/ 0 h 623188"/>
                  <a:gd name="connsiteX6" fmla="*/ 0 w 512209"/>
                  <a:gd name="connsiteY6" fmla="*/ 103662 h 623188"/>
                  <a:gd name="connsiteX7" fmla="*/ 103662 w 512209"/>
                  <a:gd name="connsiteY7" fmla="*/ 207323 h 623188"/>
                  <a:gd name="connsiteX8" fmla="*/ 170737 w 512209"/>
                  <a:gd name="connsiteY8" fmla="*/ 207323 h 623188"/>
                  <a:gd name="connsiteX9" fmla="*/ 170737 w 512209"/>
                  <a:gd name="connsiteY9" fmla="*/ 623189 h 623188"/>
                  <a:gd name="connsiteX10" fmla="*/ 207323 w 512209"/>
                  <a:gd name="connsiteY10" fmla="*/ 623189 h 623188"/>
                  <a:gd name="connsiteX11" fmla="*/ 207323 w 512209"/>
                  <a:gd name="connsiteY11" fmla="*/ 207902 h 623188"/>
                  <a:gd name="connsiteX12" fmla="*/ 304887 w 512209"/>
                  <a:gd name="connsiteY12" fmla="*/ 207902 h 623188"/>
                  <a:gd name="connsiteX13" fmla="*/ 304887 w 512209"/>
                  <a:gd name="connsiteY13" fmla="*/ 623189 h 623188"/>
                  <a:gd name="connsiteX14" fmla="*/ 341473 w 512209"/>
                  <a:gd name="connsiteY14" fmla="*/ 623189 h 623188"/>
                  <a:gd name="connsiteX15" fmla="*/ 341473 w 512209"/>
                  <a:gd name="connsiteY15" fmla="*/ 207323 h 623188"/>
                  <a:gd name="connsiteX16" fmla="*/ 408548 w 512209"/>
                  <a:gd name="connsiteY16" fmla="*/ 207323 h 623188"/>
                  <a:gd name="connsiteX17" fmla="*/ 512210 w 512209"/>
                  <a:gd name="connsiteY17" fmla="*/ 103662 h 623188"/>
                  <a:gd name="connsiteX18" fmla="*/ 408548 w 512209"/>
                  <a:gd name="connsiteY18" fmla="*/ 0 h 623188"/>
                  <a:gd name="connsiteX19" fmla="*/ 36586 w 512209"/>
                  <a:gd name="connsiteY19" fmla="*/ 103662 h 623188"/>
                  <a:gd name="connsiteX20" fmla="*/ 103662 w 512209"/>
                  <a:gd name="connsiteY20" fmla="*/ 36586 h 623188"/>
                  <a:gd name="connsiteX21" fmla="*/ 170737 w 512209"/>
                  <a:gd name="connsiteY21" fmla="*/ 103662 h 623188"/>
                  <a:gd name="connsiteX22" fmla="*/ 170737 w 512209"/>
                  <a:gd name="connsiteY22" fmla="*/ 170737 h 623188"/>
                  <a:gd name="connsiteX23" fmla="*/ 103662 w 512209"/>
                  <a:gd name="connsiteY23" fmla="*/ 170737 h 623188"/>
                  <a:gd name="connsiteX24" fmla="*/ 36586 w 512209"/>
                  <a:gd name="connsiteY24" fmla="*/ 103662 h 623188"/>
                  <a:gd name="connsiteX25" fmla="*/ 408548 w 512209"/>
                  <a:gd name="connsiteY25" fmla="*/ 170737 h 623188"/>
                  <a:gd name="connsiteX26" fmla="*/ 341473 w 512209"/>
                  <a:gd name="connsiteY26" fmla="*/ 170737 h 623188"/>
                  <a:gd name="connsiteX27" fmla="*/ 341473 w 512209"/>
                  <a:gd name="connsiteY27" fmla="*/ 103662 h 623188"/>
                  <a:gd name="connsiteX28" fmla="*/ 408548 w 512209"/>
                  <a:gd name="connsiteY28" fmla="*/ 36586 h 623188"/>
                  <a:gd name="connsiteX29" fmla="*/ 475623 w 512209"/>
                  <a:gd name="connsiteY29" fmla="*/ 103662 h 623188"/>
                  <a:gd name="connsiteX30" fmla="*/ 408548 w 512209"/>
                  <a:gd name="connsiteY30" fmla="*/ 170737 h 623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12209" h="623188">
                    <a:moveTo>
                      <a:pt x="408548" y="0"/>
                    </a:moveTo>
                    <a:cubicBezTo>
                      <a:pt x="351388" y="0"/>
                      <a:pt x="304887" y="46501"/>
                      <a:pt x="304887" y="103662"/>
                    </a:cubicBezTo>
                    <a:lnTo>
                      <a:pt x="304887" y="171316"/>
                    </a:lnTo>
                    <a:lnTo>
                      <a:pt x="207323" y="171316"/>
                    </a:lnTo>
                    <a:lnTo>
                      <a:pt x="207323" y="103662"/>
                    </a:lnTo>
                    <a:cubicBezTo>
                      <a:pt x="207323" y="46501"/>
                      <a:pt x="160822" y="0"/>
                      <a:pt x="103662" y="0"/>
                    </a:cubicBezTo>
                    <a:cubicBezTo>
                      <a:pt x="46501" y="0"/>
                      <a:pt x="0" y="46501"/>
                      <a:pt x="0" y="103662"/>
                    </a:cubicBezTo>
                    <a:cubicBezTo>
                      <a:pt x="0" y="160822"/>
                      <a:pt x="46501" y="207323"/>
                      <a:pt x="103662" y="207323"/>
                    </a:cubicBezTo>
                    <a:lnTo>
                      <a:pt x="170737" y="207323"/>
                    </a:lnTo>
                    <a:lnTo>
                      <a:pt x="170737" y="623189"/>
                    </a:lnTo>
                    <a:lnTo>
                      <a:pt x="207323" y="623189"/>
                    </a:lnTo>
                    <a:lnTo>
                      <a:pt x="207323" y="207902"/>
                    </a:lnTo>
                    <a:lnTo>
                      <a:pt x="304887" y="207902"/>
                    </a:lnTo>
                    <a:lnTo>
                      <a:pt x="304887" y="623189"/>
                    </a:lnTo>
                    <a:lnTo>
                      <a:pt x="341473" y="623189"/>
                    </a:lnTo>
                    <a:lnTo>
                      <a:pt x="341473" y="207323"/>
                    </a:lnTo>
                    <a:lnTo>
                      <a:pt x="408548" y="207323"/>
                    </a:lnTo>
                    <a:cubicBezTo>
                      <a:pt x="465708" y="207323"/>
                      <a:pt x="512210" y="160822"/>
                      <a:pt x="512210" y="103662"/>
                    </a:cubicBezTo>
                    <a:cubicBezTo>
                      <a:pt x="512210" y="46501"/>
                      <a:pt x="465708" y="0"/>
                      <a:pt x="408548" y="0"/>
                    </a:cubicBezTo>
                    <a:close/>
                    <a:moveTo>
                      <a:pt x="36586" y="103662"/>
                    </a:moveTo>
                    <a:cubicBezTo>
                      <a:pt x="36586" y="66679"/>
                      <a:pt x="66679" y="36586"/>
                      <a:pt x="103662" y="36586"/>
                    </a:cubicBezTo>
                    <a:cubicBezTo>
                      <a:pt x="140644" y="36586"/>
                      <a:pt x="170737" y="66679"/>
                      <a:pt x="170737" y="103662"/>
                    </a:cubicBezTo>
                    <a:lnTo>
                      <a:pt x="170737" y="170737"/>
                    </a:lnTo>
                    <a:lnTo>
                      <a:pt x="103662" y="170737"/>
                    </a:lnTo>
                    <a:cubicBezTo>
                      <a:pt x="66679" y="170737"/>
                      <a:pt x="36586" y="140644"/>
                      <a:pt x="36586" y="103662"/>
                    </a:cubicBezTo>
                    <a:close/>
                    <a:moveTo>
                      <a:pt x="408548" y="170737"/>
                    </a:moveTo>
                    <a:lnTo>
                      <a:pt x="341473" y="170737"/>
                    </a:lnTo>
                    <a:lnTo>
                      <a:pt x="341473" y="103662"/>
                    </a:lnTo>
                    <a:cubicBezTo>
                      <a:pt x="341473" y="66679"/>
                      <a:pt x="371566" y="36586"/>
                      <a:pt x="408548" y="36586"/>
                    </a:cubicBezTo>
                    <a:cubicBezTo>
                      <a:pt x="445531" y="36586"/>
                      <a:pt x="475623" y="66679"/>
                      <a:pt x="475623" y="103662"/>
                    </a:cubicBezTo>
                    <a:cubicBezTo>
                      <a:pt x="475623" y="140644"/>
                      <a:pt x="445531" y="170737"/>
                      <a:pt x="408548" y="170737"/>
                    </a:cubicBezTo>
                    <a:close/>
                  </a:path>
                </a:pathLst>
              </a:custGeom>
              <a:solidFill>
                <a:srgbClr val="FFFFFF"/>
              </a:solidFill>
              <a:ln w="6092"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grpSp>
            <p:nvGrpSpPr>
              <p:cNvPr id="22" name="رسم 4" descr="مصباح">
                <a:extLst>
                  <a:ext uri="{FF2B5EF4-FFF2-40B4-BE49-F238E27FC236}">
                    <a16:creationId xmlns:a16="http://schemas.microsoft.com/office/drawing/2014/main" id="{E1341002-77CE-4D83-98DD-8E010F43CC01}"/>
                  </a:ext>
                </a:extLst>
              </p:cNvPr>
              <p:cNvGrpSpPr/>
              <p:nvPr/>
            </p:nvGrpSpPr>
            <p:grpSpPr>
              <a:xfrm>
                <a:off x="5040441" y="1483872"/>
                <a:ext cx="2111118" cy="1809982"/>
                <a:chOff x="5156949" y="1277262"/>
                <a:chExt cx="1878102" cy="1610204"/>
              </a:xfrm>
              <a:solidFill>
                <a:srgbClr val="FFDFDE"/>
              </a:solidFill>
            </p:grpSpPr>
            <p:sp>
              <p:nvSpPr>
                <p:cNvPr id="23" name="شكل حر: شكل 22">
                  <a:extLst>
                    <a:ext uri="{FF2B5EF4-FFF2-40B4-BE49-F238E27FC236}">
                      <a16:creationId xmlns:a16="http://schemas.microsoft.com/office/drawing/2014/main" id="{4F5981A2-8C9D-4348-A221-6467FA1ABA07}"/>
                    </a:ext>
                  </a:extLst>
                </p:cNvPr>
                <p:cNvSpPr/>
                <p:nvPr/>
              </p:nvSpPr>
              <p:spPr>
                <a:xfrm>
                  <a:off x="6071609" y="1277262"/>
                  <a:ext cx="48781" cy="158541"/>
                </a:xfrm>
                <a:custGeom>
                  <a:avLst/>
                  <a:gdLst>
                    <a:gd name="connsiteX0" fmla="*/ 24391 w 48781"/>
                    <a:gd name="connsiteY0" fmla="*/ 158541 h 158541"/>
                    <a:gd name="connsiteX1" fmla="*/ 0 w 48781"/>
                    <a:gd name="connsiteY1" fmla="*/ 134150 h 158541"/>
                    <a:gd name="connsiteX2" fmla="*/ 0 w 48781"/>
                    <a:gd name="connsiteY2" fmla="*/ 24391 h 158541"/>
                    <a:gd name="connsiteX3" fmla="*/ 24391 w 48781"/>
                    <a:gd name="connsiteY3" fmla="*/ 0 h 158541"/>
                    <a:gd name="connsiteX4" fmla="*/ 48782 w 48781"/>
                    <a:gd name="connsiteY4" fmla="*/ 24391 h 158541"/>
                    <a:gd name="connsiteX5" fmla="*/ 48782 w 48781"/>
                    <a:gd name="connsiteY5" fmla="*/ 134150 h 158541"/>
                    <a:gd name="connsiteX6" fmla="*/ 24391 w 48781"/>
                    <a:gd name="connsiteY6" fmla="*/ 158541 h 158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81" h="158541">
                      <a:moveTo>
                        <a:pt x="24391" y="158541"/>
                      </a:moveTo>
                      <a:cubicBezTo>
                        <a:pt x="10921" y="158541"/>
                        <a:pt x="0" y="147620"/>
                        <a:pt x="0" y="134150"/>
                      </a:cubicBezTo>
                      <a:lnTo>
                        <a:pt x="0" y="24391"/>
                      </a:lnTo>
                      <a:cubicBezTo>
                        <a:pt x="0" y="10921"/>
                        <a:pt x="10921" y="0"/>
                        <a:pt x="24391" y="0"/>
                      </a:cubicBezTo>
                      <a:cubicBezTo>
                        <a:pt x="37861" y="0"/>
                        <a:pt x="48782" y="10921"/>
                        <a:pt x="48782" y="24391"/>
                      </a:cubicBezTo>
                      <a:lnTo>
                        <a:pt x="48782" y="134150"/>
                      </a:lnTo>
                      <a:cubicBezTo>
                        <a:pt x="48782" y="147620"/>
                        <a:pt x="37861" y="158541"/>
                        <a:pt x="24391" y="158541"/>
                      </a:cubicBezTo>
                      <a:close/>
                    </a:path>
                  </a:pathLst>
                </a:custGeom>
                <a:grpFill/>
                <a:ln w="6092"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sp>
              <p:nvSpPr>
                <p:cNvPr id="24" name="شكل حر: شكل 23">
                  <a:extLst>
                    <a:ext uri="{FF2B5EF4-FFF2-40B4-BE49-F238E27FC236}">
                      <a16:creationId xmlns:a16="http://schemas.microsoft.com/office/drawing/2014/main" id="{D252BA5D-3C7F-4ECC-BC81-E6E6CF9F95CE}"/>
                    </a:ext>
                  </a:extLst>
                </p:cNvPr>
                <p:cNvSpPr/>
                <p:nvPr/>
              </p:nvSpPr>
              <p:spPr>
                <a:xfrm>
                  <a:off x="5424839" y="1545163"/>
                  <a:ext cx="126402" cy="126390"/>
                </a:xfrm>
                <a:custGeom>
                  <a:avLst/>
                  <a:gdLst>
                    <a:gd name="connsiteX0" fmla="*/ 102011 w 126402"/>
                    <a:gd name="connsiteY0" fmla="*/ 126391 h 126390"/>
                    <a:gd name="connsiteX1" fmla="*/ 84766 w 126402"/>
                    <a:gd name="connsiteY1" fmla="*/ 119250 h 126390"/>
                    <a:gd name="connsiteX2" fmla="*/ 7148 w 126402"/>
                    <a:gd name="connsiteY2" fmla="*/ 41638 h 126390"/>
                    <a:gd name="connsiteX3" fmla="*/ 7148 w 126402"/>
                    <a:gd name="connsiteY3" fmla="*/ 7143 h 126390"/>
                    <a:gd name="connsiteX4" fmla="*/ 41637 w 126402"/>
                    <a:gd name="connsiteY4" fmla="*/ 7143 h 126390"/>
                    <a:gd name="connsiteX5" fmla="*/ 119255 w 126402"/>
                    <a:gd name="connsiteY5" fmla="*/ 84755 h 126390"/>
                    <a:gd name="connsiteX6" fmla="*/ 119255 w 126402"/>
                    <a:gd name="connsiteY6" fmla="*/ 119250 h 126390"/>
                    <a:gd name="connsiteX7" fmla="*/ 102011 w 126402"/>
                    <a:gd name="connsiteY7" fmla="*/ 126391 h 126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402" h="126390">
                      <a:moveTo>
                        <a:pt x="102011" y="126391"/>
                      </a:moveTo>
                      <a:cubicBezTo>
                        <a:pt x="95773" y="126391"/>
                        <a:pt x="89528" y="124007"/>
                        <a:pt x="84766" y="119250"/>
                      </a:cubicBezTo>
                      <a:lnTo>
                        <a:pt x="7148" y="41638"/>
                      </a:lnTo>
                      <a:cubicBezTo>
                        <a:pt x="-2383" y="32114"/>
                        <a:pt x="-2383" y="16668"/>
                        <a:pt x="7148" y="7143"/>
                      </a:cubicBezTo>
                      <a:cubicBezTo>
                        <a:pt x="16667" y="-2381"/>
                        <a:pt x="32112" y="-2381"/>
                        <a:pt x="41637" y="7143"/>
                      </a:cubicBezTo>
                      <a:lnTo>
                        <a:pt x="119255" y="84755"/>
                      </a:lnTo>
                      <a:cubicBezTo>
                        <a:pt x="128786" y="94280"/>
                        <a:pt x="128786" y="109726"/>
                        <a:pt x="119255" y="119250"/>
                      </a:cubicBezTo>
                      <a:cubicBezTo>
                        <a:pt x="114499" y="124007"/>
                        <a:pt x="108255" y="126391"/>
                        <a:pt x="102011" y="126391"/>
                      </a:cubicBezTo>
                      <a:close/>
                    </a:path>
                  </a:pathLst>
                </a:custGeom>
                <a:grpFill/>
                <a:ln w="6092"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sp>
              <p:nvSpPr>
                <p:cNvPr id="25" name="شكل حر: شكل 24">
                  <a:extLst>
                    <a:ext uri="{FF2B5EF4-FFF2-40B4-BE49-F238E27FC236}">
                      <a16:creationId xmlns:a16="http://schemas.microsoft.com/office/drawing/2014/main" id="{1E60165E-53D1-495A-8135-66C0DFAFADDC}"/>
                    </a:ext>
                  </a:extLst>
                </p:cNvPr>
                <p:cNvSpPr/>
                <p:nvPr/>
              </p:nvSpPr>
              <p:spPr>
                <a:xfrm>
                  <a:off x="5156949" y="2191923"/>
                  <a:ext cx="158541" cy="48781"/>
                </a:xfrm>
                <a:custGeom>
                  <a:avLst/>
                  <a:gdLst>
                    <a:gd name="connsiteX0" fmla="*/ 134150 w 158541"/>
                    <a:gd name="connsiteY0" fmla="*/ 48782 h 48781"/>
                    <a:gd name="connsiteX1" fmla="*/ 24391 w 158541"/>
                    <a:gd name="connsiteY1" fmla="*/ 48782 h 48781"/>
                    <a:gd name="connsiteX2" fmla="*/ 0 w 158541"/>
                    <a:gd name="connsiteY2" fmla="*/ 24391 h 48781"/>
                    <a:gd name="connsiteX3" fmla="*/ 24391 w 158541"/>
                    <a:gd name="connsiteY3" fmla="*/ 0 h 48781"/>
                    <a:gd name="connsiteX4" fmla="*/ 134150 w 158541"/>
                    <a:gd name="connsiteY4" fmla="*/ 0 h 48781"/>
                    <a:gd name="connsiteX5" fmla="*/ 158541 w 158541"/>
                    <a:gd name="connsiteY5" fmla="*/ 24391 h 48781"/>
                    <a:gd name="connsiteX6" fmla="*/ 134150 w 158541"/>
                    <a:gd name="connsiteY6" fmla="*/ 48782 h 4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541" h="48781">
                      <a:moveTo>
                        <a:pt x="134150" y="48782"/>
                      </a:moveTo>
                      <a:lnTo>
                        <a:pt x="24391" y="48782"/>
                      </a:lnTo>
                      <a:cubicBezTo>
                        <a:pt x="10921" y="48782"/>
                        <a:pt x="0" y="37861"/>
                        <a:pt x="0" y="24391"/>
                      </a:cubicBezTo>
                      <a:cubicBezTo>
                        <a:pt x="0" y="10921"/>
                        <a:pt x="10921" y="0"/>
                        <a:pt x="24391" y="0"/>
                      </a:cubicBezTo>
                      <a:lnTo>
                        <a:pt x="134150" y="0"/>
                      </a:lnTo>
                      <a:cubicBezTo>
                        <a:pt x="147620" y="0"/>
                        <a:pt x="158541" y="10921"/>
                        <a:pt x="158541" y="24391"/>
                      </a:cubicBezTo>
                      <a:cubicBezTo>
                        <a:pt x="158541" y="37861"/>
                        <a:pt x="147620" y="48782"/>
                        <a:pt x="134150" y="48782"/>
                      </a:cubicBezTo>
                      <a:close/>
                    </a:path>
                  </a:pathLst>
                </a:custGeom>
                <a:grpFill/>
                <a:ln w="6092"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sp>
              <p:nvSpPr>
                <p:cNvPr id="26" name="شكل حر: شكل 25">
                  <a:extLst>
                    <a:ext uri="{FF2B5EF4-FFF2-40B4-BE49-F238E27FC236}">
                      <a16:creationId xmlns:a16="http://schemas.microsoft.com/office/drawing/2014/main" id="{6DDBA1F5-17E5-4178-BC16-7794D958C0A3}"/>
                    </a:ext>
                  </a:extLst>
                </p:cNvPr>
                <p:cNvSpPr/>
                <p:nvPr/>
              </p:nvSpPr>
              <p:spPr>
                <a:xfrm>
                  <a:off x="5424845" y="2761076"/>
                  <a:ext cx="126403" cy="126390"/>
                </a:xfrm>
                <a:custGeom>
                  <a:avLst/>
                  <a:gdLst>
                    <a:gd name="connsiteX0" fmla="*/ 24393 w 126403"/>
                    <a:gd name="connsiteY0" fmla="*/ 126391 h 126390"/>
                    <a:gd name="connsiteX1" fmla="*/ 7148 w 126403"/>
                    <a:gd name="connsiteY1" fmla="*/ 119250 h 126390"/>
                    <a:gd name="connsiteX2" fmla="*/ 7148 w 126403"/>
                    <a:gd name="connsiteY2" fmla="*/ 84756 h 126390"/>
                    <a:gd name="connsiteX3" fmla="*/ 84766 w 126403"/>
                    <a:gd name="connsiteY3" fmla="*/ 7144 h 126390"/>
                    <a:gd name="connsiteX4" fmla="*/ 119255 w 126403"/>
                    <a:gd name="connsiteY4" fmla="*/ 7144 h 126390"/>
                    <a:gd name="connsiteX5" fmla="*/ 119255 w 126403"/>
                    <a:gd name="connsiteY5" fmla="*/ 41638 h 126390"/>
                    <a:gd name="connsiteX6" fmla="*/ 41637 w 126403"/>
                    <a:gd name="connsiteY6" fmla="*/ 119250 h 126390"/>
                    <a:gd name="connsiteX7" fmla="*/ 24393 w 126403"/>
                    <a:gd name="connsiteY7" fmla="*/ 126391 h 126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403" h="126390">
                      <a:moveTo>
                        <a:pt x="24393" y="126391"/>
                      </a:moveTo>
                      <a:cubicBezTo>
                        <a:pt x="18154" y="126391"/>
                        <a:pt x="11910" y="124007"/>
                        <a:pt x="7148" y="119250"/>
                      </a:cubicBezTo>
                      <a:cubicBezTo>
                        <a:pt x="-2383" y="109720"/>
                        <a:pt x="-2383" y="94280"/>
                        <a:pt x="7148" y="84756"/>
                      </a:cubicBezTo>
                      <a:lnTo>
                        <a:pt x="84766" y="7144"/>
                      </a:lnTo>
                      <a:cubicBezTo>
                        <a:pt x="94285" y="-2381"/>
                        <a:pt x="109730" y="-2381"/>
                        <a:pt x="119255" y="7144"/>
                      </a:cubicBezTo>
                      <a:cubicBezTo>
                        <a:pt x="128786" y="16674"/>
                        <a:pt x="128786" y="32114"/>
                        <a:pt x="119255" y="41638"/>
                      </a:cubicBezTo>
                      <a:lnTo>
                        <a:pt x="41637" y="119250"/>
                      </a:lnTo>
                      <a:cubicBezTo>
                        <a:pt x="36875" y="124007"/>
                        <a:pt x="30630" y="126391"/>
                        <a:pt x="24393" y="126391"/>
                      </a:cubicBezTo>
                      <a:close/>
                    </a:path>
                  </a:pathLst>
                </a:custGeom>
                <a:grpFill/>
                <a:ln w="6092"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sp>
              <p:nvSpPr>
                <p:cNvPr id="27" name="شكل حر: شكل 26">
                  <a:extLst>
                    <a:ext uri="{FF2B5EF4-FFF2-40B4-BE49-F238E27FC236}">
                      <a16:creationId xmlns:a16="http://schemas.microsoft.com/office/drawing/2014/main" id="{F793B490-5881-4ED0-8085-13DEA763DCCB}"/>
                    </a:ext>
                  </a:extLst>
                </p:cNvPr>
                <p:cNvSpPr/>
                <p:nvPr/>
              </p:nvSpPr>
              <p:spPr>
                <a:xfrm>
                  <a:off x="6640752" y="2761076"/>
                  <a:ext cx="126402" cy="126390"/>
                </a:xfrm>
                <a:custGeom>
                  <a:avLst/>
                  <a:gdLst>
                    <a:gd name="connsiteX0" fmla="*/ 102011 w 126402"/>
                    <a:gd name="connsiteY0" fmla="*/ 126391 h 126390"/>
                    <a:gd name="connsiteX1" fmla="*/ 84766 w 126402"/>
                    <a:gd name="connsiteY1" fmla="*/ 119250 h 126390"/>
                    <a:gd name="connsiteX2" fmla="*/ 7148 w 126402"/>
                    <a:gd name="connsiteY2" fmla="*/ 41638 h 126390"/>
                    <a:gd name="connsiteX3" fmla="*/ 7148 w 126402"/>
                    <a:gd name="connsiteY3" fmla="*/ 7144 h 126390"/>
                    <a:gd name="connsiteX4" fmla="*/ 41637 w 126402"/>
                    <a:gd name="connsiteY4" fmla="*/ 7144 h 126390"/>
                    <a:gd name="connsiteX5" fmla="*/ 119255 w 126402"/>
                    <a:gd name="connsiteY5" fmla="*/ 84756 h 126390"/>
                    <a:gd name="connsiteX6" fmla="*/ 119255 w 126402"/>
                    <a:gd name="connsiteY6" fmla="*/ 119250 h 126390"/>
                    <a:gd name="connsiteX7" fmla="*/ 102011 w 126402"/>
                    <a:gd name="connsiteY7" fmla="*/ 126391 h 126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402" h="126390">
                      <a:moveTo>
                        <a:pt x="102011" y="126391"/>
                      </a:moveTo>
                      <a:cubicBezTo>
                        <a:pt x="95772" y="126391"/>
                        <a:pt x="89528" y="124007"/>
                        <a:pt x="84766" y="119250"/>
                      </a:cubicBezTo>
                      <a:lnTo>
                        <a:pt x="7148" y="41638"/>
                      </a:lnTo>
                      <a:cubicBezTo>
                        <a:pt x="-2383" y="32114"/>
                        <a:pt x="-2383" y="16668"/>
                        <a:pt x="7148" y="7144"/>
                      </a:cubicBezTo>
                      <a:cubicBezTo>
                        <a:pt x="16667" y="-2381"/>
                        <a:pt x="32112" y="-2381"/>
                        <a:pt x="41637" y="7144"/>
                      </a:cubicBezTo>
                      <a:lnTo>
                        <a:pt x="119255" y="84756"/>
                      </a:lnTo>
                      <a:cubicBezTo>
                        <a:pt x="128786" y="94280"/>
                        <a:pt x="128786" y="109726"/>
                        <a:pt x="119255" y="119250"/>
                      </a:cubicBezTo>
                      <a:cubicBezTo>
                        <a:pt x="114499" y="124007"/>
                        <a:pt x="108255" y="126391"/>
                        <a:pt x="102011" y="126391"/>
                      </a:cubicBezTo>
                      <a:close/>
                    </a:path>
                  </a:pathLst>
                </a:custGeom>
                <a:grpFill/>
                <a:ln w="6092"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sp>
              <p:nvSpPr>
                <p:cNvPr id="28" name="شكل حر: شكل 27">
                  <a:extLst>
                    <a:ext uri="{FF2B5EF4-FFF2-40B4-BE49-F238E27FC236}">
                      <a16:creationId xmlns:a16="http://schemas.microsoft.com/office/drawing/2014/main" id="{38AB6BEA-1E18-4F7E-8C09-A801878D4AAB}"/>
                    </a:ext>
                  </a:extLst>
                </p:cNvPr>
                <p:cNvSpPr/>
                <p:nvPr/>
              </p:nvSpPr>
              <p:spPr>
                <a:xfrm>
                  <a:off x="6876510" y="2191923"/>
                  <a:ext cx="158541" cy="48781"/>
                </a:xfrm>
                <a:custGeom>
                  <a:avLst/>
                  <a:gdLst>
                    <a:gd name="connsiteX0" fmla="*/ 134150 w 158541"/>
                    <a:gd name="connsiteY0" fmla="*/ 48782 h 48781"/>
                    <a:gd name="connsiteX1" fmla="*/ 24391 w 158541"/>
                    <a:gd name="connsiteY1" fmla="*/ 48782 h 48781"/>
                    <a:gd name="connsiteX2" fmla="*/ 0 w 158541"/>
                    <a:gd name="connsiteY2" fmla="*/ 24391 h 48781"/>
                    <a:gd name="connsiteX3" fmla="*/ 24391 w 158541"/>
                    <a:gd name="connsiteY3" fmla="*/ 0 h 48781"/>
                    <a:gd name="connsiteX4" fmla="*/ 134150 w 158541"/>
                    <a:gd name="connsiteY4" fmla="*/ 0 h 48781"/>
                    <a:gd name="connsiteX5" fmla="*/ 158541 w 158541"/>
                    <a:gd name="connsiteY5" fmla="*/ 24391 h 48781"/>
                    <a:gd name="connsiteX6" fmla="*/ 134150 w 158541"/>
                    <a:gd name="connsiteY6" fmla="*/ 48782 h 4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541" h="48781">
                      <a:moveTo>
                        <a:pt x="134150" y="48782"/>
                      </a:moveTo>
                      <a:lnTo>
                        <a:pt x="24391" y="48782"/>
                      </a:lnTo>
                      <a:cubicBezTo>
                        <a:pt x="10921" y="48782"/>
                        <a:pt x="0" y="37861"/>
                        <a:pt x="0" y="24391"/>
                      </a:cubicBezTo>
                      <a:cubicBezTo>
                        <a:pt x="0" y="10921"/>
                        <a:pt x="10921" y="0"/>
                        <a:pt x="24391" y="0"/>
                      </a:cubicBezTo>
                      <a:lnTo>
                        <a:pt x="134150" y="0"/>
                      </a:lnTo>
                      <a:cubicBezTo>
                        <a:pt x="147620" y="0"/>
                        <a:pt x="158541" y="10921"/>
                        <a:pt x="158541" y="24391"/>
                      </a:cubicBezTo>
                      <a:cubicBezTo>
                        <a:pt x="158541" y="37861"/>
                        <a:pt x="147620" y="48782"/>
                        <a:pt x="134150" y="48782"/>
                      </a:cubicBezTo>
                      <a:close/>
                    </a:path>
                  </a:pathLst>
                </a:custGeom>
                <a:grpFill/>
                <a:ln w="6092"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sp>
              <p:nvSpPr>
                <p:cNvPr id="29" name="شكل حر: شكل 28">
                  <a:extLst>
                    <a:ext uri="{FF2B5EF4-FFF2-40B4-BE49-F238E27FC236}">
                      <a16:creationId xmlns:a16="http://schemas.microsoft.com/office/drawing/2014/main" id="{35E58302-AD45-4169-907A-D09BDEA6DA82}"/>
                    </a:ext>
                  </a:extLst>
                </p:cNvPr>
                <p:cNvSpPr/>
                <p:nvPr/>
              </p:nvSpPr>
              <p:spPr>
                <a:xfrm>
                  <a:off x="6640758" y="1545163"/>
                  <a:ext cx="126403" cy="126390"/>
                </a:xfrm>
                <a:custGeom>
                  <a:avLst/>
                  <a:gdLst>
                    <a:gd name="connsiteX0" fmla="*/ 24393 w 126403"/>
                    <a:gd name="connsiteY0" fmla="*/ 126391 h 126390"/>
                    <a:gd name="connsiteX1" fmla="*/ 7148 w 126403"/>
                    <a:gd name="connsiteY1" fmla="*/ 119250 h 126390"/>
                    <a:gd name="connsiteX2" fmla="*/ 7148 w 126403"/>
                    <a:gd name="connsiteY2" fmla="*/ 84755 h 126390"/>
                    <a:gd name="connsiteX3" fmla="*/ 84766 w 126403"/>
                    <a:gd name="connsiteY3" fmla="*/ 7143 h 126390"/>
                    <a:gd name="connsiteX4" fmla="*/ 119255 w 126403"/>
                    <a:gd name="connsiteY4" fmla="*/ 7143 h 126390"/>
                    <a:gd name="connsiteX5" fmla="*/ 119255 w 126403"/>
                    <a:gd name="connsiteY5" fmla="*/ 41638 h 126390"/>
                    <a:gd name="connsiteX6" fmla="*/ 41637 w 126403"/>
                    <a:gd name="connsiteY6" fmla="*/ 119250 h 126390"/>
                    <a:gd name="connsiteX7" fmla="*/ 24393 w 126403"/>
                    <a:gd name="connsiteY7" fmla="*/ 126391 h 126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403" h="126390">
                      <a:moveTo>
                        <a:pt x="24393" y="126391"/>
                      </a:moveTo>
                      <a:cubicBezTo>
                        <a:pt x="18155" y="126391"/>
                        <a:pt x="11910" y="124007"/>
                        <a:pt x="7148" y="119250"/>
                      </a:cubicBezTo>
                      <a:cubicBezTo>
                        <a:pt x="-2383" y="109720"/>
                        <a:pt x="-2383" y="94280"/>
                        <a:pt x="7148" y="84755"/>
                      </a:cubicBezTo>
                      <a:lnTo>
                        <a:pt x="84766" y="7143"/>
                      </a:lnTo>
                      <a:cubicBezTo>
                        <a:pt x="94285" y="-2381"/>
                        <a:pt x="109730" y="-2381"/>
                        <a:pt x="119255" y="7143"/>
                      </a:cubicBezTo>
                      <a:cubicBezTo>
                        <a:pt x="128786" y="16674"/>
                        <a:pt x="128786" y="32114"/>
                        <a:pt x="119255" y="41638"/>
                      </a:cubicBezTo>
                      <a:lnTo>
                        <a:pt x="41637" y="119250"/>
                      </a:lnTo>
                      <a:cubicBezTo>
                        <a:pt x="36881" y="124007"/>
                        <a:pt x="30630" y="126391"/>
                        <a:pt x="24393" y="126391"/>
                      </a:cubicBezTo>
                      <a:close/>
                    </a:path>
                  </a:pathLst>
                </a:custGeom>
                <a:grpFill/>
                <a:ln w="6092"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grpSp>
        </p:grpSp>
      </p:grpSp>
      <p:grpSp>
        <p:nvGrpSpPr>
          <p:cNvPr id="3" name="مجموعة 2">
            <a:extLst>
              <a:ext uri="{FF2B5EF4-FFF2-40B4-BE49-F238E27FC236}">
                <a16:creationId xmlns:a16="http://schemas.microsoft.com/office/drawing/2014/main" id="{49136FC1-D3D3-4B94-B453-F9C45105C5BD}"/>
              </a:ext>
            </a:extLst>
          </p:cNvPr>
          <p:cNvGrpSpPr/>
          <p:nvPr/>
        </p:nvGrpSpPr>
        <p:grpSpPr>
          <a:xfrm>
            <a:off x="2171797" y="895028"/>
            <a:ext cx="2397760" cy="2285715"/>
            <a:chOff x="7345680" y="895028"/>
            <a:chExt cx="2397760" cy="2285715"/>
          </a:xfrm>
        </p:grpSpPr>
        <p:sp>
          <p:nvSpPr>
            <p:cNvPr id="13" name="مستطيل: زوايا مستديرة 12">
              <a:extLst>
                <a:ext uri="{FF2B5EF4-FFF2-40B4-BE49-F238E27FC236}">
                  <a16:creationId xmlns:a16="http://schemas.microsoft.com/office/drawing/2014/main" id="{10953DA8-2034-4987-84AE-99F02925F3DA}"/>
                </a:ext>
              </a:extLst>
            </p:cNvPr>
            <p:cNvSpPr/>
            <p:nvPr/>
          </p:nvSpPr>
          <p:spPr>
            <a:xfrm>
              <a:off x="7345680" y="895028"/>
              <a:ext cx="2397760" cy="2285715"/>
            </a:xfrm>
            <a:prstGeom prst="roundRect">
              <a:avLst>
                <a:gd name="adj" fmla="val 3595"/>
              </a:avLst>
            </a:prstGeom>
            <a:solidFill>
              <a:srgbClr val="FFFCF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Harmattan"/>
                <a:ea typeface="+mn-ea"/>
                <a:cs typeface="Harmattan"/>
              </a:endParaRPr>
            </a:p>
          </p:txBody>
        </p:sp>
        <p:grpSp>
          <p:nvGrpSpPr>
            <p:cNvPr id="38" name="مجموعة 37">
              <a:extLst>
                <a:ext uri="{FF2B5EF4-FFF2-40B4-BE49-F238E27FC236}">
                  <a16:creationId xmlns:a16="http://schemas.microsoft.com/office/drawing/2014/main" id="{78E1E347-BC53-4802-A473-81D1BCFC3050}"/>
                </a:ext>
              </a:extLst>
            </p:cNvPr>
            <p:cNvGrpSpPr/>
            <p:nvPr/>
          </p:nvGrpSpPr>
          <p:grpSpPr>
            <a:xfrm>
              <a:off x="7621152" y="1400537"/>
              <a:ext cx="1800958" cy="1242184"/>
              <a:chOff x="5124055" y="1979939"/>
              <a:chExt cx="1942965" cy="1340131"/>
            </a:xfrm>
          </p:grpSpPr>
          <p:grpSp>
            <p:nvGrpSpPr>
              <p:cNvPr id="39" name="رسم 2" descr="كتاب مفتوح">
                <a:extLst>
                  <a:ext uri="{FF2B5EF4-FFF2-40B4-BE49-F238E27FC236}">
                    <a16:creationId xmlns:a16="http://schemas.microsoft.com/office/drawing/2014/main" id="{D74BAF12-2A3A-40E5-AC19-1520A8573D41}"/>
                  </a:ext>
                </a:extLst>
              </p:cNvPr>
              <p:cNvGrpSpPr/>
              <p:nvPr/>
            </p:nvGrpSpPr>
            <p:grpSpPr>
              <a:xfrm>
                <a:off x="5124055" y="2028261"/>
                <a:ext cx="1942965" cy="1260302"/>
                <a:chOff x="5124055" y="2028261"/>
                <a:chExt cx="1942965" cy="1260302"/>
              </a:xfrm>
              <a:solidFill>
                <a:srgbClr val="A6E4E6"/>
              </a:solidFill>
            </p:grpSpPr>
            <p:sp>
              <p:nvSpPr>
                <p:cNvPr id="84" name="شكل حر: شكل 83">
                  <a:extLst>
                    <a:ext uri="{FF2B5EF4-FFF2-40B4-BE49-F238E27FC236}">
                      <a16:creationId xmlns:a16="http://schemas.microsoft.com/office/drawing/2014/main" id="{590F1188-F8D3-46B0-A981-FB033914AA7F}"/>
                    </a:ext>
                  </a:extLst>
                </p:cNvPr>
                <p:cNvSpPr/>
                <p:nvPr/>
              </p:nvSpPr>
              <p:spPr>
                <a:xfrm>
                  <a:off x="5124055" y="2028261"/>
                  <a:ext cx="1942965" cy="1260302"/>
                </a:xfrm>
                <a:custGeom>
                  <a:avLst/>
                  <a:gdLst>
                    <a:gd name="connsiteX0" fmla="*/ 1911458 w 1942965"/>
                    <a:gd name="connsiteY0" fmla="*/ 0 h 1260302"/>
                    <a:gd name="connsiteX1" fmla="*/ 31508 w 1942965"/>
                    <a:gd name="connsiteY1" fmla="*/ 0 h 1260302"/>
                    <a:gd name="connsiteX2" fmla="*/ 0 w 1942965"/>
                    <a:gd name="connsiteY2" fmla="*/ 31508 h 1260302"/>
                    <a:gd name="connsiteX3" fmla="*/ 0 w 1942965"/>
                    <a:gd name="connsiteY3" fmla="*/ 1228795 h 1260302"/>
                    <a:gd name="connsiteX4" fmla="*/ 31508 w 1942965"/>
                    <a:gd name="connsiteY4" fmla="*/ 1260302 h 1260302"/>
                    <a:gd name="connsiteX5" fmla="*/ 1911458 w 1942965"/>
                    <a:gd name="connsiteY5" fmla="*/ 1260302 h 1260302"/>
                    <a:gd name="connsiteX6" fmla="*/ 1942966 w 1942965"/>
                    <a:gd name="connsiteY6" fmla="*/ 1228795 h 1260302"/>
                    <a:gd name="connsiteX7" fmla="*/ 1942966 w 1942965"/>
                    <a:gd name="connsiteY7" fmla="*/ 31508 h 1260302"/>
                    <a:gd name="connsiteX8" fmla="*/ 1911458 w 1942965"/>
                    <a:gd name="connsiteY8" fmla="*/ 0 h 126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2965" h="1260302">
                      <a:moveTo>
                        <a:pt x="1911458" y="0"/>
                      </a:moveTo>
                      <a:lnTo>
                        <a:pt x="31508" y="0"/>
                      </a:lnTo>
                      <a:cubicBezTo>
                        <a:pt x="14105" y="0"/>
                        <a:pt x="0" y="14105"/>
                        <a:pt x="0" y="31508"/>
                      </a:cubicBezTo>
                      <a:lnTo>
                        <a:pt x="0" y="1228795"/>
                      </a:lnTo>
                      <a:cubicBezTo>
                        <a:pt x="0" y="1246197"/>
                        <a:pt x="14105" y="1260302"/>
                        <a:pt x="31508" y="1260302"/>
                      </a:cubicBezTo>
                      <a:lnTo>
                        <a:pt x="1911458" y="1260302"/>
                      </a:lnTo>
                      <a:cubicBezTo>
                        <a:pt x="1928861" y="1260302"/>
                        <a:pt x="1942966" y="1246197"/>
                        <a:pt x="1942966" y="1228795"/>
                      </a:cubicBezTo>
                      <a:lnTo>
                        <a:pt x="1942966" y="31508"/>
                      </a:lnTo>
                      <a:cubicBezTo>
                        <a:pt x="1942966" y="14105"/>
                        <a:pt x="1928861" y="0"/>
                        <a:pt x="1911458" y="0"/>
                      </a:cubicBezTo>
                      <a:close/>
                    </a:path>
                  </a:pathLst>
                </a:custGeom>
                <a:grpFill/>
                <a:ln w="5239"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sp>
              <p:nvSpPr>
                <p:cNvPr id="85" name="شكل حر: شكل 84">
                  <a:extLst>
                    <a:ext uri="{FF2B5EF4-FFF2-40B4-BE49-F238E27FC236}">
                      <a16:creationId xmlns:a16="http://schemas.microsoft.com/office/drawing/2014/main" id="{52AFC1E7-C44C-452A-9044-9B12CCA67643}"/>
                    </a:ext>
                  </a:extLst>
                </p:cNvPr>
                <p:cNvSpPr/>
                <p:nvPr/>
              </p:nvSpPr>
              <p:spPr>
                <a:xfrm>
                  <a:off x="5150311" y="2028261"/>
                  <a:ext cx="855955" cy="1260302"/>
                </a:xfrm>
                <a:custGeom>
                  <a:avLst/>
                  <a:gdLst>
                    <a:gd name="connsiteX0" fmla="*/ 31508 w 855955"/>
                    <a:gd name="connsiteY0" fmla="*/ 0 h 1260302"/>
                    <a:gd name="connsiteX1" fmla="*/ 0 w 855955"/>
                    <a:gd name="connsiteY1" fmla="*/ 31508 h 1260302"/>
                    <a:gd name="connsiteX2" fmla="*/ 0 w 855955"/>
                    <a:gd name="connsiteY2" fmla="*/ 1228795 h 1260302"/>
                    <a:gd name="connsiteX3" fmla="*/ 31508 w 855955"/>
                    <a:gd name="connsiteY3" fmla="*/ 1260302 h 1260302"/>
                    <a:gd name="connsiteX4" fmla="*/ 855955 w 855955"/>
                    <a:gd name="connsiteY4" fmla="*/ 1260302 h 1260302"/>
                    <a:gd name="connsiteX5" fmla="*/ 855955 w 855955"/>
                    <a:gd name="connsiteY5" fmla="*/ 0 h 1260302"/>
                    <a:gd name="connsiteX6" fmla="*/ 31508 w 855955"/>
                    <a:gd name="connsiteY6" fmla="*/ 0 h 126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955" h="1260302">
                      <a:moveTo>
                        <a:pt x="31508" y="0"/>
                      </a:moveTo>
                      <a:cubicBezTo>
                        <a:pt x="14105" y="0"/>
                        <a:pt x="0" y="14105"/>
                        <a:pt x="0" y="31508"/>
                      </a:cubicBezTo>
                      <a:lnTo>
                        <a:pt x="0" y="1228795"/>
                      </a:lnTo>
                      <a:cubicBezTo>
                        <a:pt x="0" y="1246197"/>
                        <a:pt x="14105" y="1260302"/>
                        <a:pt x="31508" y="1260302"/>
                      </a:cubicBezTo>
                      <a:lnTo>
                        <a:pt x="855955" y="1260302"/>
                      </a:lnTo>
                      <a:lnTo>
                        <a:pt x="855955" y="0"/>
                      </a:lnTo>
                      <a:lnTo>
                        <a:pt x="31508" y="0"/>
                      </a:lnTo>
                      <a:close/>
                    </a:path>
                  </a:pathLst>
                </a:custGeom>
                <a:grpFill/>
                <a:ln w="5239"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sp>
              <p:nvSpPr>
                <p:cNvPr id="86" name="شكل حر: شكل 85">
                  <a:extLst>
                    <a:ext uri="{FF2B5EF4-FFF2-40B4-BE49-F238E27FC236}">
                      <a16:creationId xmlns:a16="http://schemas.microsoft.com/office/drawing/2014/main" id="{3C5CB915-F186-4217-A0D2-A0314960D2C4}"/>
                    </a:ext>
                  </a:extLst>
                </p:cNvPr>
                <p:cNvSpPr/>
                <p:nvPr/>
              </p:nvSpPr>
              <p:spPr>
                <a:xfrm>
                  <a:off x="6174306" y="2028261"/>
                  <a:ext cx="866457" cy="1260302"/>
                </a:xfrm>
                <a:custGeom>
                  <a:avLst/>
                  <a:gdLst>
                    <a:gd name="connsiteX0" fmla="*/ 834950 w 866457"/>
                    <a:gd name="connsiteY0" fmla="*/ 0 h 1260302"/>
                    <a:gd name="connsiteX1" fmla="*/ 0 w 866457"/>
                    <a:gd name="connsiteY1" fmla="*/ 0 h 1260302"/>
                    <a:gd name="connsiteX2" fmla="*/ 0 w 866457"/>
                    <a:gd name="connsiteY2" fmla="*/ 1260302 h 1260302"/>
                    <a:gd name="connsiteX3" fmla="*/ 834950 w 866457"/>
                    <a:gd name="connsiteY3" fmla="*/ 1260302 h 1260302"/>
                    <a:gd name="connsiteX4" fmla="*/ 866458 w 866457"/>
                    <a:gd name="connsiteY4" fmla="*/ 1228795 h 1260302"/>
                    <a:gd name="connsiteX5" fmla="*/ 866458 w 866457"/>
                    <a:gd name="connsiteY5" fmla="*/ 31508 h 1260302"/>
                    <a:gd name="connsiteX6" fmla="*/ 834950 w 866457"/>
                    <a:gd name="connsiteY6" fmla="*/ 0 h 126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6457" h="1260302">
                      <a:moveTo>
                        <a:pt x="834950" y="0"/>
                      </a:moveTo>
                      <a:lnTo>
                        <a:pt x="0" y="0"/>
                      </a:lnTo>
                      <a:lnTo>
                        <a:pt x="0" y="1260302"/>
                      </a:lnTo>
                      <a:lnTo>
                        <a:pt x="834950" y="1260302"/>
                      </a:lnTo>
                      <a:cubicBezTo>
                        <a:pt x="852353" y="1260302"/>
                        <a:pt x="866458" y="1246197"/>
                        <a:pt x="866458" y="1228795"/>
                      </a:cubicBezTo>
                      <a:lnTo>
                        <a:pt x="866458" y="31508"/>
                      </a:lnTo>
                      <a:cubicBezTo>
                        <a:pt x="866458" y="14105"/>
                        <a:pt x="852353" y="0"/>
                        <a:pt x="834950" y="0"/>
                      </a:cubicBezTo>
                      <a:close/>
                    </a:path>
                  </a:pathLst>
                </a:custGeom>
                <a:grpFill/>
                <a:ln w="5239"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grpSp>
          <p:grpSp>
            <p:nvGrpSpPr>
              <p:cNvPr id="40" name="رسم 2" descr="كتاب مفتوح">
                <a:extLst>
                  <a:ext uri="{FF2B5EF4-FFF2-40B4-BE49-F238E27FC236}">
                    <a16:creationId xmlns:a16="http://schemas.microsoft.com/office/drawing/2014/main" id="{C309BBFB-F769-4C9C-A37E-D60E05F1EDA6}"/>
                  </a:ext>
                </a:extLst>
              </p:cNvPr>
              <p:cNvGrpSpPr/>
              <p:nvPr/>
            </p:nvGrpSpPr>
            <p:grpSpPr>
              <a:xfrm>
                <a:off x="5276341" y="1979939"/>
                <a:ext cx="1297060" cy="1340131"/>
                <a:chOff x="5276341" y="1979939"/>
                <a:chExt cx="1297060" cy="1340131"/>
              </a:xfrm>
              <a:solidFill>
                <a:srgbClr val="FFC94D"/>
              </a:solidFill>
            </p:grpSpPr>
            <p:sp>
              <p:nvSpPr>
                <p:cNvPr id="80" name="شكل حر: شكل 79">
                  <a:extLst>
                    <a:ext uri="{FF2B5EF4-FFF2-40B4-BE49-F238E27FC236}">
                      <a16:creationId xmlns:a16="http://schemas.microsoft.com/office/drawing/2014/main" id="{3BD11341-2450-4129-93CC-ECB2CF42E387}"/>
                    </a:ext>
                  </a:extLst>
                </p:cNvPr>
                <p:cNvSpPr/>
                <p:nvPr/>
              </p:nvSpPr>
              <p:spPr>
                <a:xfrm>
                  <a:off x="5276341" y="2028261"/>
                  <a:ext cx="488367" cy="120778"/>
                </a:xfrm>
                <a:custGeom>
                  <a:avLst/>
                  <a:gdLst>
                    <a:gd name="connsiteX0" fmla="*/ 0 w 488367"/>
                    <a:gd name="connsiteY0" fmla="*/ 0 h 120778"/>
                    <a:gd name="connsiteX1" fmla="*/ 488367 w 488367"/>
                    <a:gd name="connsiteY1" fmla="*/ 0 h 120778"/>
                    <a:gd name="connsiteX2" fmla="*/ 488367 w 488367"/>
                    <a:gd name="connsiteY2" fmla="*/ 120779 h 120778"/>
                    <a:gd name="connsiteX3" fmla="*/ 0 w 488367"/>
                    <a:gd name="connsiteY3" fmla="*/ 120779 h 120778"/>
                  </a:gdLst>
                  <a:ahLst/>
                  <a:cxnLst>
                    <a:cxn ang="0">
                      <a:pos x="connsiteX0" y="connsiteY0"/>
                    </a:cxn>
                    <a:cxn ang="0">
                      <a:pos x="connsiteX1" y="connsiteY1"/>
                    </a:cxn>
                    <a:cxn ang="0">
                      <a:pos x="connsiteX2" y="connsiteY2"/>
                    </a:cxn>
                    <a:cxn ang="0">
                      <a:pos x="connsiteX3" y="connsiteY3"/>
                    </a:cxn>
                  </a:cxnLst>
                  <a:rect l="l" t="t" r="r" b="b"/>
                  <a:pathLst>
                    <a:path w="488367" h="120778">
                      <a:moveTo>
                        <a:pt x="0" y="0"/>
                      </a:moveTo>
                      <a:lnTo>
                        <a:pt x="488367" y="0"/>
                      </a:lnTo>
                      <a:lnTo>
                        <a:pt x="488367" y="120779"/>
                      </a:lnTo>
                      <a:lnTo>
                        <a:pt x="0" y="120779"/>
                      </a:lnTo>
                      <a:close/>
                    </a:path>
                  </a:pathLst>
                </a:custGeom>
                <a:grpFill/>
                <a:ln w="5239"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sp>
              <p:nvSpPr>
                <p:cNvPr id="81" name="شكل حر: شكل 80">
                  <a:extLst>
                    <a:ext uri="{FF2B5EF4-FFF2-40B4-BE49-F238E27FC236}">
                      <a16:creationId xmlns:a16="http://schemas.microsoft.com/office/drawing/2014/main" id="{78D9063E-FD6B-4267-AF1D-38EE686CBBD0}"/>
                    </a:ext>
                  </a:extLst>
                </p:cNvPr>
                <p:cNvSpPr/>
                <p:nvPr/>
              </p:nvSpPr>
              <p:spPr>
                <a:xfrm>
                  <a:off x="5334105" y="1979939"/>
                  <a:ext cx="488367" cy="169101"/>
                </a:xfrm>
                <a:custGeom>
                  <a:avLst/>
                  <a:gdLst>
                    <a:gd name="connsiteX0" fmla="*/ 0 w 488367"/>
                    <a:gd name="connsiteY0" fmla="*/ 0 h 169101"/>
                    <a:gd name="connsiteX1" fmla="*/ 488367 w 488367"/>
                    <a:gd name="connsiteY1" fmla="*/ 0 h 169101"/>
                    <a:gd name="connsiteX2" fmla="*/ 488367 w 488367"/>
                    <a:gd name="connsiteY2" fmla="*/ 169101 h 169101"/>
                    <a:gd name="connsiteX3" fmla="*/ 0 w 488367"/>
                    <a:gd name="connsiteY3" fmla="*/ 169101 h 169101"/>
                  </a:gdLst>
                  <a:ahLst/>
                  <a:cxnLst>
                    <a:cxn ang="0">
                      <a:pos x="connsiteX0" y="connsiteY0"/>
                    </a:cxn>
                    <a:cxn ang="0">
                      <a:pos x="connsiteX1" y="connsiteY1"/>
                    </a:cxn>
                    <a:cxn ang="0">
                      <a:pos x="connsiteX2" y="connsiteY2"/>
                    </a:cxn>
                    <a:cxn ang="0">
                      <a:pos x="connsiteX3" y="connsiteY3"/>
                    </a:cxn>
                  </a:cxnLst>
                  <a:rect l="l" t="t" r="r" b="b"/>
                  <a:pathLst>
                    <a:path w="488367" h="169101">
                      <a:moveTo>
                        <a:pt x="0" y="0"/>
                      </a:moveTo>
                      <a:lnTo>
                        <a:pt x="488367" y="0"/>
                      </a:lnTo>
                      <a:lnTo>
                        <a:pt x="488367" y="169101"/>
                      </a:lnTo>
                      <a:lnTo>
                        <a:pt x="0" y="169101"/>
                      </a:lnTo>
                      <a:close/>
                    </a:path>
                  </a:pathLst>
                </a:custGeom>
                <a:grpFill/>
                <a:ln w="5239"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sp>
              <p:nvSpPr>
                <p:cNvPr id="82" name="شكل حر: شكل 81">
                  <a:extLst>
                    <a:ext uri="{FF2B5EF4-FFF2-40B4-BE49-F238E27FC236}">
                      <a16:creationId xmlns:a16="http://schemas.microsoft.com/office/drawing/2014/main" id="{5613E7FB-610E-4A24-890F-D4B071F056D7}"/>
                    </a:ext>
                  </a:extLst>
                </p:cNvPr>
                <p:cNvSpPr/>
                <p:nvPr/>
              </p:nvSpPr>
              <p:spPr>
                <a:xfrm>
                  <a:off x="5628176" y="3188789"/>
                  <a:ext cx="945226" cy="131281"/>
                </a:xfrm>
                <a:custGeom>
                  <a:avLst/>
                  <a:gdLst>
                    <a:gd name="connsiteX0" fmla="*/ 0 w 945226"/>
                    <a:gd name="connsiteY0" fmla="*/ 0 h 131281"/>
                    <a:gd name="connsiteX1" fmla="*/ 945227 w 945226"/>
                    <a:gd name="connsiteY1" fmla="*/ 0 h 131281"/>
                    <a:gd name="connsiteX2" fmla="*/ 945227 w 945226"/>
                    <a:gd name="connsiteY2" fmla="*/ 131281 h 131281"/>
                    <a:gd name="connsiteX3" fmla="*/ 0 w 945226"/>
                    <a:gd name="connsiteY3" fmla="*/ 131281 h 131281"/>
                  </a:gdLst>
                  <a:ahLst/>
                  <a:cxnLst>
                    <a:cxn ang="0">
                      <a:pos x="connsiteX0" y="connsiteY0"/>
                    </a:cxn>
                    <a:cxn ang="0">
                      <a:pos x="connsiteX1" y="connsiteY1"/>
                    </a:cxn>
                    <a:cxn ang="0">
                      <a:pos x="connsiteX2" y="connsiteY2"/>
                    </a:cxn>
                    <a:cxn ang="0">
                      <a:pos x="connsiteX3" y="connsiteY3"/>
                    </a:cxn>
                  </a:cxnLst>
                  <a:rect l="l" t="t" r="r" b="b"/>
                  <a:pathLst>
                    <a:path w="945226" h="131281">
                      <a:moveTo>
                        <a:pt x="0" y="0"/>
                      </a:moveTo>
                      <a:lnTo>
                        <a:pt x="945227" y="0"/>
                      </a:lnTo>
                      <a:lnTo>
                        <a:pt x="945227" y="131281"/>
                      </a:lnTo>
                      <a:lnTo>
                        <a:pt x="0" y="131281"/>
                      </a:lnTo>
                      <a:close/>
                    </a:path>
                  </a:pathLst>
                </a:custGeom>
                <a:solidFill>
                  <a:srgbClr val="752B64"/>
                </a:solidFill>
                <a:ln w="5239"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sp>
              <p:nvSpPr>
                <p:cNvPr id="83" name="شكل حر: شكل 82">
                  <a:extLst>
                    <a:ext uri="{FF2B5EF4-FFF2-40B4-BE49-F238E27FC236}">
                      <a16:creationId xmlns:a16="http://schemas.microsoft.com/office/drawing/2014/main" id="{896DDEFC-73C0-4161-9133-8AA530556170}"/>
                    </a:ext>
                  </a:extLst>
                </p:cNvPr>
                <p:cNvSpPr/>
                <p:nvPr/>
              </p:nvSpPr>
              <p:spPr>
                <a:xfrm>
                  <a:off x="5638678" y="2028261"/>
                  <a:ext cx="126030" cy="73517"/>
                </a:xfrm>
                <a:custGeom>
                  <a:avLst/>
                  <a:gdLst>
                    <a:gd name="connsiteX0" fmla="*/ 0 w 126030"/>
                    <a:gd name="connsiteY0" fmla="*/ 0 h 73517"/>
                    <a:gd name="connsiteX1" fmla="*/ 126030 w 126030"/>
                    <a:gd name="connsiteY1" fmla="*/ 0 h 73517"/>
                    <a:gd name="connsiteX2" fmla="*/ 126030 w 126030"/>
                    <a:gd name="connsiteY2" fmla="*/ 73518 h 73517"/>
                    <a:gd name="connsiteX3" fmla="*/ 0 w 126030"/>
                    <a:gd name="connsiteY3" fmla="*/ 73518 h 73517"/>
                  </a:gdLst>
                  <a:ahLst/>
                  <a:cxnLst>
                    <a:cxn ang="0">
                      <a:pos x="connsiteX0" y="connsiteY0"/>
                    </a:cxn>
                    <a:cxn ang="0">
                      <a:pos x="connsiteX1" y="connsiteY1"/>
                    </a:cxn>
                    <a:cxn ang="0">
                      <a:pos x="connsiteX2" y="connsiteY2"/>
                    </a:cxn>
                    <a:cxn ang="0">
                      <a:pos x="connsiteX3" y="connsiteY3"/>
                    </a:cxn>
                  </a:cxnLst>
                  <a:rect l="l" t="t" r="r" b="b"/>
                  <a:pathLst>
                    <a:path w="126030" h="73517">
                      <a:moveTo>
                        <a:pt x="0" y="0"/>
                      </a:moveTo>
                      <a:lnTo>
                        <a:pt x="126030" y="0"/>
                      </a:lnTo>
                      <a:lnTo>
                        <a:pt x="126030" y="73518"/>
                      </a:lnTo>
                      <a:lnTo>
                        <a:pt x="0" y="73518"/>
                      </a:lnTo>
                      <a:close/>
                    </a:path>
                  </a:pathLst>
                </a:custGeom>
                <a:grpFill/>
                <a:ln w="5239"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grpSp>
          <p:grpSp>
            <p:nvGrpSpPr>
              <p:cNvPr id="41" name="رسم 2" descr="كتاب مفتوح">
                <a:extLst>
                  <a:ext uri="{FF2B5EF4-FFF2-40B4-BE49-F238E27FC236}">
                    <a16:creationId xmlns:a16="http://schemas.microsoft.com/office/drawing/2014/main" id="{54DC8B69-5307-4428-8BBA-47578BDFB10C}"/>
                  </a:ext>
                </a:extLst>
              </p:cNvPr>
              <p:cNvGrpSpPr/>
              <p:nvPr/>
            </p:nvGrpSpPr>
            <p:grpSpPr>
              <a:xfrm>
                <a:off x="5197572" y="2026386"/>
                <a:ext cx="1785428" cy="1183408"/>
                <a:chOff x="5197572" y="2026386"/>
                <a:chExt cx="1785428" cy="1183408"/>
              </a:xfrm>
            </p:grpSpPr>
            <p:sp>
              <p:nvSpPr>
                <p:cNvPr id="67" name="شكل حر: شكل 66">
                  <a:extLst>
                    <a:ext uri="{FF2B5EF4-FFF2-40B4-BE49-F238E27FC236}">
                      <a16:creationId xmlns:a16="http://schemas.microsoft.com/office/drawing/2014/main" id="{5B123159-BC57-488F-9ABB-42AD530B1DF7}"/>
                    </a:ext>
                  </a:extLst>
                </p:cNvPr>
                <p:cNvSpPr/>
                <p:nvPr/>
              </p:nvSpPr>
              <p:spPr>
                <a:xfrm>
                  <a:off x="5242733" y="2107030"/>
                  <a:ext cx="1693005" cy="1102764"/>
                </a:xfrm>
                <a:custGeom>
                  <a:avLst/>
                  <a:gdLst>
                    <a:gd name="connsiteX0" fmla="*/ 2101 w 1693005"/>
                    <a:gd name="connsiteY0" fmla="*/ 17854 h 1102764"/>
                    <a:gd name="connsiteX1" fmla="*/ 0 w 1693005"/>
                    <a:gd name="connsiteY1" fmla="*/ 1072307 h 1102764"/>
                    <a:gd name="connsiteX2" fmla="*/ 21856 w 1693005"/>
                    <a:gd name="connsiteY2" fmla="*/ 1102764 h 1102764"/>
                    <a:gd name="connsiteX3" fmla="*/ 1673576 w 1693005"/>
                    <a:gd name="connsiteY3" fmla="*/ 1102764 h 1102764"/>
                    <a:gd name="connsiteX4" fmla="*/ 1693006 w 1693005"/>
                    <a:gd name="connsiteY4" fmla="*/ 1080709 h 1102764"/>
                    <a:gd name="connsiteX5" fmla="*/ 1693006 w 1693005"/>
                    <a:gd name="connsiteY5" fmla="*/ 24156 h 1102764"/>
                    <a:gd name="connsiteX6" fmla="*/ 1673314 w 1693005"/>
                    <a:gd name="connsiteY6" fmla="*/ 0 h 1102764"/>
                    <a:gd name="connsiteX7" fmla="*/ 21724 w 1693005"/>
                    <a:gd name="connsiteY7" fmla="*/ 0 h 1102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3005" h="1102764">
                      <a:moveTo>
                        <a:pt x="2101" y="17854"/>
                      </a:moveTo>
                      <a:lnTo>
                        <a:pt x="0" y="1072307"/>
                      </a:lnTo>
                      <a:lnTo>
                        <a:pt x="21856" y="1102764"/>
                      </a:lnTo>
                      <a:lnTo>
                        <a:pt x="1673576" y="1102764"/>
                      </a:lnTo>
                      <a:lnTo>
                        <a:pt x="1693006" y="1080709"/>
                      </a:lnTo>
                      <a:lnTo>
                        <a:pt x="1693006" y="24156"/>
                      </a:lnTo>
                      <a:lnTo>
                        <a:pt x="1673314" y="0"/>
                      </a:lnTo>
                      <a:lnTo>
                        <a:pt x="21724" y="0"/>
                      </a:lnTo>
                      <a:close/>
                    </a:path>
                  </a:pathLst>
                </a:custGeom>
                <a:solidFill>
                  <a:srgbClr val="F2F2F2"/>
                </a:solidFill>
                <a:ln w="5239"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sp>
              <p:nvSpPr>
                <p:cNvPr id="68" name="شكل حر: شكل 67">
                  <a:extLst>
                    <a:ext uri="{FF2B5EF4-FFF2-40B4-BE49-F238E27FC236}">
                      <a16:creationId xmlns:a16="http://schemas.microsoft.com/office/drawing/2014/main" id="{B85F1B51-92D2-43DB-A624-09F266C4A69D}"/>
                    </a:ext>
                  </a:extLst>
                </p:cNvPr>
                <p:cNvSpPr/>
                <p:nvPr/>
              </p:nvSpPr>
              <p:spPr>
                <a:xfrm>
                  <a:off x="5197572" y="2107030"/>
                  <a:ext cx="67163" cy="1102764"/>
                </a:xfrm>
                <a:custGeom>
                  <a:avLst/>
                  <a:gdLst>
                    <a:gd name="connsiteX0" fmla="*/ 0 w 67163"/>
                    <a:gd name="connsiteY0" fmla="*/ 0 h 1102764"/>
                    <a:gd name="connsiteX1" fmla="*/ 67164 w 67163"/>
                    <a:gd name="connsiteY1" fmla="*/ 0 h 1102764"/>
                    <a:gd name="connsiteX2" fmla="*/ 67164 w 67163"/>
                    <a:gd name="connsiteY2" fmla="*/ 1102764 h 1102764"/>
                    <a:gd name="connsiteX3" fmla="*/ 0 w 67163"/>
                    <a:gd name="connsiteY3" fmla="*/ 1102764 h 1102764"/>
                  </a:gdLst>
                  <a:ahLst/>
                  <a:cxnLst>
                    <a:cxn ang="0">
                      <a:pos x="connsiteX0" y="connsiteY0"/>
                    </a:cxn>
                    <a:cxn ang="0">
                      <a:pos x="connsiteX1" y="connsiteY1"/>
                    </a:cxn>
                    <a:cxn ang="0">
                      <a:pos x="connsiteX2" y="connsiteY2"/>
                    </a:cxn>
                    <a:cxn ang="0">
                      <a:pos x="connsiteX3" y="connsiteY3"/>
                    </a:cxn>
                  </a:cxnLst>
                  <a:rect l="l" t="t" r="r" b="b"/>
                  <a:pathLst>
                    <a:path w="67163" h="1102764">
                      <a:moveTo>
                        <a:pt x="0" y="0"/>
                      </a:moveTo>
                      <a:lnTo>
                        <a:pt x="67164" y="0"/>
                      </a:lnTo>
                      <a:lnTo>
                        <a:pt x="67164" y="1102764"/>
                      </a:lnTo>
                      <a:lnTo>
                        <a:pt x="0" y="1102764"/>
                      </a:lnTo>
                      <a:close/>
                    </a:path>
                  </a:pathLst>
                </a:custGeom>
                <a:solidFill>
                  <a:srgbClr val="E6E6E6"/>
                </a:solidFill>
                <a:ln w="5239"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sp>
              <p:nvSpPr>
                <p:cNvPr id="69" name="شكل حر: شكل 68">
                  <a:extLst>
                    <a:ext uri="{FF2B5EF4-FFF2-40B4-BE49-F238E27FC236}">
                      <a16:creationId xmlns:a16="http://schemas.microsoft.com/office/drawing/2014/main" id="{34AF1095-B468-46AA-A8DA-246D32BEE487}"/>
                    </a:ext>
                  </a:extLst>
                </p:cNvPr>
                <p:cNvSpPr/>
                <p:nvPr/>
              </p:nvSpPr>
              <p:spPr>
                <a:xfrm rot="-10800000">
                  <a:off x="6915837" y="2107030"/>
                  <a:ext cx="67163" cy="1102764"/>
                </a:xfrm>
                <a:custGeom>
                  <a:avLst/>
                  <a:gdLst>
                    <a:gd name="connsiteX0" fmla="*/ 0 w 67163"/>
                    <a:gd name="connsiteY0" fmla="*/ 0 h 1102764"/>
                    <a:gd name="connsiteX1" fmla="*/ 67164 w 67163"/>
                    <a:gd name="connsiteY1" fmla="*/ 0 h 1102764"/>
                    <a:gd name="connsiteX2" fmla="*/ 67164 w 67163"/>
                    <a:gd name="connsiteY2" fmla="*/ 1102764 h 1102764"/>
                    <a:gd name="connsiteX3" fmla="*/ 0 w 67163"/>
                    <a:gd name="connsiteY3" fmla="*/ 1102764 h 1102764"/>
                  </a:gdLst>
                  <a:ahLst/>
                  <a:cxnLst>
                    <a:cxn ang="0">
                      <a:pos x="connsiteX0" y="connsiteY0"/>
                    </a:cxn>
                    <a:cxn ang="0">
                      <a:pos x="connsiteX1" y="connsiteY1"/>
                    </a:cxn>
                    <a:cxn ang="0">
                      <a:pos x="connsiteX2" y="connsiteY2"/>
                    </a:cxn>
                    <a:cxn ang="0">
                      <a:pos x="connsiteX3" y="connsiteY3"/>
                    </a:cxn>
                  </a:cxnLst>
                  <a:rect l="l" t="t" r="r" b="b"/>
                  <a:pathLst>
                    <a:path w="67163" h="1102764">
                      <a:moveTo>
                        <a:pt x="0" y="0"/>
                      </a:moveTo>
                      <a:lnTo>
                        <a:pt x="67164" y="0"/>
                      </a:lnTo>
                      <a:lnTo>
                        <a:pt x="67164" y="1102764"/>
                      </a:lnTo>
                      <a:lnTo>
                        <a:pt x="0" y="1102764"/>
                      </a:lnTo>
                      <a:close/>
                    </a:path>
                  </a:pathLst>
                </a:custGeom>
                <a:solidFill>
                  <a:srgbClr val="E6E6E6"/>
                </a:solidFill>
                <a:ln w="5239"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grpSp>
              <p:nvGrpSpPr>
                <p:cNvPr id="70" name="رسم 2" descr="كتاب مفتوح">
                  <a:extLst>
                    <a:ext uri="{FF2B5EF4-FFF2-40B4-BE49-F238E27FC236}">
                      <a16:creationId xmlns:a16="http://schemas.microsoft.com/office/drawing/2014/main" id="{BE7EDAD3-1A28-441F-AADC-5C7D03E0961A}"/>
                    </a:ext>
                  </a:extLst>
                </p:cNvPr>
                <p:cNvGrpSpPr/>
                <p:nvPr/>
              </p:nvGrpSpPr>
              <p:grpSpPr>
                <a:xfrm>
                  <a:off x="5210700" y="2107030"/>
                  <a:ext cx="36758" cy="866457"/>
                  <a:chOff x="5210700" y="2107030"/>
                  <a:chExt cx="36758" cy="866457"/>
                </a:xfrm>
                <a:solidFill>
                  <a:srgbClr val="D2D2D2"/>
                </a:solidFill>
              </p:grpSpPr>
              <p:sp>
                <p:nvSpPr>
                  <p:cNvPr id="77" name="شكل حر: شكل 76">
                    <a:extLst>
                      <a:ext uri="{FF2B5EF4-FFF2-40B4-BE49-F238E27FC236}">
                        <a16:creationId xmlns:a16="http://schemas.microsoft.com/office/drawing/2014/main" id="{96833DC0-DA01-4406-85B2-8F33B4D48A5E}"/>
                      </a:ext>
                    </a:extLst>
                  </p:cNvPr>
                  <p:cNvSpPr/>
                  <p:nvPr/>
                </p:nvSpPr>
                <p:spPr>
                  <a:xfrm>
                    <a:off x="5210700" y="2107030"/>
                    <a:ext cx="5251" cy="866457"/>
                  </a:xfrm>
                  <a:custGeom>
                    <a:avLst/>
                    <a:gdLst>
                      <a:gd name="connsiteX0" fmla="*/ 0 w 5251"/>
                      <a:gd name="connsiteY0" fmla="*/ 0 h 866457"/>
                      <a:gd name="connsiteX1" fmla="*/ 5251 w 5251"/>
                      <a:gd name="connsiteY1" fmla="*/ 0 h 866457"/>
                      <a:gd name="connsiteX2" fmla="*/ 5251 w 5251"/>
                      <a:gd name="connsiteY2" fmla="*/ 866458 h 866457"/>
                      <a:gd name="connsiteX3" fmla="*/ 0 w 5251"/>
                      <a:gd name="connsiteY3" fmla="*/ 866458 h 866457"/>
                    </a:gdLst>
                    <a:ahLst/>
                    <a:cxnLst>
                      <a:cxn ang="0">
                        <a:pos x="connsiteX0" y="connsiteY0"/>
                      </a:cxn>
                      <a:cxn ang="0">
                        <a:pos x="connsiteX1" y="connsiteY1"/>
                      </a:cxn>
                      <a:cxn ang="0">
                        <a:pos x="connsiteX2" y="connsiteY2"/>
                      </a:cxn>
                      <a:cxn ang="0">
                        <a:pos x="connsiteX3" y="connsiteY3"/>
                      </a:cxn>
                    </a:cxnLst>
                    <a:rect l="l" t="t" r="r" b="b"/>
                    <a:pathLst>
                      <a:path w="5251" h="866457">
                        <a:moveTo>
                          <a:pt x="0" y="0"/>
                        </a:moveTo>
                        <a:lnTo>
                          <a:pt x="5251" y="0"/>
                        </a:lnTo>
                        <a:lnTo>
                          <a:pt x="5251" y="866458"/>
                        </a:lnTo>
                        <a:lnTo>
                          <a:pt x="0" y="866458"/>
                        </a:lnTo>
                        <a:close/>
                      </a:path>
                    </a:pathLst>
                  </a:custGeom>
                  <a:solidFill>
                    <a:srgbClr val="D2D2D2"/>
                  </a:solidFill>
                  <a:ln w="5239"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sp>
                <p:nvSpPr>
                  <p:cNvPr id="78" name="شكل حر: شكل 77">
                    <a:extLst>
                      <a:ext uri="{FF2B5EF4-FFF2-40B4-BE49-F238E27FC236}">
                        <a16:creationId xmlns:a16="http://schemas.microsoft.com/office/drawing/2014/main" id="{8247D825-C853-4368-9192-24A2E523356B}"/>
                      </a:ext>
                    </a:extLst>
                  </p:cNvPr>
                  <p:cNvSpPr/>
                  <p:nvPr/>
                </p:nvSpPr>
                <p:spPr>
                  <a:xfrm>
                    <a:off x="5226454" y="2107030"/>
                    <a:ext cx="5251" cy="866457"/>
                  </a:xfrm>
                  <a:custGeom>
                    <a:avLst/>
                    <a:gdLst>
                      <a:gd name="connsiteX0" fmla="*/ 0 w 5251"/>
                      <a:gd name="connsiteY0" fmla="*/ 0 h 866457"/>
                      <a:gd name="connsiteX1" fmla="*/ 5251 w 5251"/>
                      <a:gd name="connsiteY1" fmla="*/ 0 h 866457"/>
                      <a:gd name="connsiteX2" fmla="*/ 5251 w 5251"/>
                      <a:gd name="connsiteY2" fmla="*/ 866458 h 866457"/>
                      <a:gd name="connsiteX3" fmla="*/ 0 w 5251"/>
                      <a:gd name="connsiteY3" fmla="*/ 866458 h 866457"/>
                    </a:gdLst>
                    <a:ahLst/>
                    <a:cxnLst>
                      <a:cxn ang="0">
                        <a:pos x="connsiteX0" y="connsiteY0"/>
                      </a:cxn>
                      <a:cxn ang="0">
                        <a:pos x="connsiteX1" y="connsiteY1"/>
                      </a:cxn>
                      <a:cxn ang="0">
                        <a:pos x="connsiteX2" y="connsiteY2"/>
                      </a:cxn>
                      <a:cxn ang="0">
                        <a:pos x="connsiteX3" y="connsiteY3"/>
                      </a:cxn>
                    </a:cxnLst>
                    <a:rect l="l" t="t" r="r" b="b"/>
                    <a:pathLst>
                      <a:path w="5251" h="866457">
                        <a:moveTo>
                          <a:pt x="0" y="0"/>
                        </a:moveTo>
                        <a:lnTo>
                          <a:pt x="5251" y="0"/>
                        </a:lnTo>
                        <a:lnTo>
                          <a:pt x="5251" y="866458"/>
                        </a:lnTo>
                        <a:lnTo>
                          <a:pt x="0" y="866458"/>
                        </a:lnTo>
                        <a:close/>
                      </a:path>
                    </a:pathLst>
                  </a:custGeom>
                  <a:solidFill>
                    <a:srgbClr val="D2D2D2"/>
                  </a:solidFill>
                  <a:ln w="5239"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sp>
                <p:nvSpPr>
                  <p:cNvPr id="79" name="شكل حر: شكل 78">
                    <a:extLst>
                      <a:ext uri="{FF2B5EF4-FFF2-40B4-BE49-F238E27FC236}">
                        <a16:creationId xmlns:a16="http://schemas.microsoft.com/office/drawing/2014/main" id="{DC535D27-0315-476F-90D1-0836BC3159A5}"/>
                      </a:ext>
                    </a:extLst>
                  </p:cNvPr>
                  <p:cNvSpPr/>
                  <p:nvPr/>
                </p:nvSpPr>
                <p:spPr>
                  <a:xfrm>
                    <a:off x="5242208" y="2107030"/>
                    <a:ext cx="5251" cy="866457"/>
                  </a:xfrm>
                  <a:custGeom>
                    <a:avLst/>
                    <a:gdLst>
                      <a:gd name="connsiteX0" fmla="*/ 0 w 5251"/>
                      <a:gd name="connsiteY0" fmla="*/ 0 h 866457"/>
                      <a:gd name="connsiteX1" fmla="*/ 5251 w 5251"/>
                      <a:gd name="connsiteY1" fmla="*/ 0 h 866457"/>
                      <a:gd name="connsiteX2" fmla="*/ 5251 w 5251"/>
                      <a:gd name="connsiteY2" fmla="*/ 866458 h 866457"/>
                      <a:gd name="connsiteX3" fmla="*/ 0 w 5251"/>
                      <a:gd name="connsiteY3" fmla="*/ 866458 h 866457"/>
                    </a:gdLst>
                    <a:ahLst/>
                    <a:cxnLst>
                      <a:cxn ang="0">
                        <a:pos x="connsiteX0" y="connsiteY0"/>
                      </a:cxn>
                      <a:cxn ang="0">
                        <a:pos x="connsiteX1" y="connsiteY1"/>
                      </a:cxn>
                      <a:cxn ang="0">
                        <a:pos x="connsiteX2" y="connsiteY2"/>
                      </a:cxn>
                      <a:cxn ang="0">
                        <a:pos x="connsiteX3" y="connsiteY3"/>
                      </a:cxn>
                    </a:cxnLst>
                    <a:rect l="l" t="t" r="r" b="b"/>
                    <a:pathLst>
                      <a:path w="5251" h="866457">
                        <a:moveTo>
                          <a:pt x="0" y="0"/>
                        </a:moveTo>
                        <a:lnTo>
                          <a:pt x="5251" y="0"/>
                        </a:lnTo>
                        <a:lnTo>
                          <a:pt x="5251" y="866458"/>
                        </a:lnTo>
                        <a:lnTo>
                          <a:pt x="0" y="866458"/>
                        </a:lnTo>
                        <a:close/>
                      </a:path>
                    </a:pathLst>
                  </a:custGeom>
                  <a:solidFill>
                    <a:srgbClr val="D2D2D2"/>
                  </a:solidFill>
                  <a:ln w="5239"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grpSp>
            <p:grpSp>
              <p:nvGrpSpPr>
                <p:cNvPr id="71" name="رسم 2" descr="كتاب مفتوح">
                  <a:extLst>
                    <a:ext uri="{FF2B5EF4-FFF2-40B4-BE49-F238E27FC236}">
                      <a16:creationId xmlns:a16="http://schemas.microsoft.com/office/drawing/2014/main" id="{64D8C346-2EAF-4B0B-8DFF-629077B9FA9F}"/>
                    </a:ext>
                  </a:extLst>
                </p:cNvPr>
                <p:cNvGrpSpPr/>
                <p:nvPr/>
              </p:nvGrpSpPr>
              <p:grpSpPr>
                <a:xfrm>
                  <a:off x="6933113" y="2107030"/>
                  <a:ext cx="36758" cy="1102764"/>
                  <a:chOff x="6933113" y="2107030"/>
                  <a:chExt cx="36758" cy="1102764"/>
                </a:xfrm>
                <a:solidFill>
                  <a:srgbClr val="D2D2D2"/>
                </a:solidFill>
              </p:grpSpPr>
              <p:sp>
                <p:nvSpPr>
                  <p:cNvPr id="74" name="شكل حر: شكل 73">
                    <a:extLst>
                      <a:ext uri="{FF2B5EF4-FFF2-40B4-BE49-F238E27FC236}">
                        <a16:creationId xmlns:a16="http://schemas.microsoft.com/office/drawing/2014/main" id="{D05D492B-F660-4920-9984-C914F425332D}"/>
                      </a:ext>
                    </a:extLst>
                  </p:cNvPr>
                  <p:cNvSpPr/>
                  <p:nvPr/>
                </p:nvSpPr>
                <p:spPr>
                  <a:xfrm>
                    <a:off x="6964621" y="2107030"/>
                    <a:ext cx="5251" cy="1102764"/>
                  </a:xfrm>
                  <a:custGeom>
                    <a:avLst/>
                    <a:gdLst>
                      <a:gd name="connsiteX0" fmla="*/ 0 w 5251"/>
                      <a:gd name="connsiteY0" fmla="*/ 0 h 1102764"/>
                      <a:gd name="connsiteX1" fmla="*/ 5251 w 5251"/>
                      <a:gd name="connsiteY1" fmla="*/ 0 h 1102764"/>
                      <a:gd name="connsiteX2" fmla="*/ 5251 w 5251"/>
                      <a:gd name="connsiteY2" fmla="*/ 1102764 h 1102764"/>
                      <a:gd name="connsiteX3" fmla="*/ 0 w 5251"/>
                      <a:gd name="connsiteY3" fmla="*/ 1102764 h 1102764"/>
                    </a:gdLst>
                    <a:ahLst/>
                    <a:cxnLst>
                      <a:cxn ang="0">
                        <a:pos x="connsiteX0" y="connsiteY0"/>
                      </a:cxn>
                      <a:cxn ang="0">
                        <a:pos x="connsiteX1" y="connsiteY1"/>
                      </a:cxn>
                      <a:cxn ang="0">
                        <a:pos x="connsiteX2" y="connsiteY2"/>
                      </a:cxn>
                      <a:cxn ang="0">
                        <a:pos x="connsiteX3" y="connsiteY3"/>
                      </a:cxn>
                    </a:cxnLst>
                    <a:rect l="l" t="t" r="r" b="b"/>
                    <a:pathLst>
                      <a:path w="5251" h="1102764">
                        <a:moveTo>
                          <a:pt x="0" y="0"/>
                        </a:moveTo>
                        <a:lnTo>
                          <a:pt x="5251" y="0"/>
                        </a:lnTo>
                        <a:lnTo>
                          <a:pt x="5251" y="1102764"/>
                        </a:lnTo>
                        <a:lnTo>
                          <a:pt x="0" y="1102764"/>
                        </a:lnTo>
                        <a:close/>
                      </a:path>
                    </a:pathLst>
                  </a:custGeom>
                  <a:solidFill>
                    <a:srgbClr val="D2D2D2"/>
                  </a:solidFill>
                  <a:ln w="5239"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sp>
                <p:nvSpPr>
                  <p:cNvPr id="75" name="شكل حر: شكل 74">
                    <a:extLst>
                      <a:ext uri="{FF2B5EF4-FFF2-40B4-BE49-F238E27FC236}">
                        <a16:creationId xmlns:a16="http://schemas.microsoft.com/office/drawing/2014/main" id="{64F9CA55-E2DC-4794-A86A-AEF7258E26EC}"/>
                      </a:ext>
                    </a:extLst>
                  </p:cNvPr>
                  <p:cNvSpPr/>
                  <p:nvPr/>
                </p:nvSpPr>
                <p:spPr>
                  <a:xfrm>
                    <a:off x="6948867" y="2107030"/>
                    <a:ext cx="5251" cy="1102764"/>
                  </a:xfrm>
                  <a:custGeom>
                    <a:avLst/>
                    <a:gdLst>
                      <a:gd name="connsiteX0" fmla="*/ 0 w 5251"/>
                      <a:gd name="connsiteY0" fmla="*/ 0 h 1102764"/>
                      <a:gd name="connsiteX1" fmla="*/ 5251 w 5251"/>
                      <a:gd name="connsiteY1" fmla="*/ 0 h 1102764"/>
                      <a:gd name="connsiteX2" fmla="*/ 5251 w 5251"/>
                      <a:gd name="connsiteY2" fmla="*/ 1102764 h 1102764"/>
                      <a:gd name="connsiteX3" fmla="*/ 0 w 5251"/>
                      <a:gd name="connsiteY3" fmla="*/ 1102764 h 1102764"/>
                    </a:gdLst>
                    <a:ahLst/>
                    <a:cxnLst>
                      <a:cxn ang="0">
                        <a:pos x="connsiteX0" y="connsiteY0"/>
                      </a:cxn>
                      <a:cxn ang="0">
                        <a:pos x="connsiteX1" y="connsiteY1"/>
                      </a:cxn>
                      <a:cxn ang="0">
                        <a:pos x="connsiteX2" y="connsiteY2"/>
                      </a:cxn>
                      <a:cxn ang="0">
                        <a:pos x="connsiteX3" y="connsiteY3"/>
                      </a:cxn>
                    </a:cxnLst>
                    <a:rect l="l" t="t" r="r" b="b"/>
                    <a:pathLst>
                      <a:path w="5251" h="1102764">
                        <a:moveTo>
                          <a:pt x="0" y="0"/>
                        </a:moveTo>
                        <a:lnTo>
                          <a:pt x="5251" y="0"/>
                        </a:lnTo>
                        <a:lnTo>
                          <a:pt x="5251" y="1102764"/>
                        </a:lnTo>
                        <a:lnTo>
                          <a:pt x="0" y="1102764"/>
                        </a:lnTo>
                        <a:close/>
                      </a:path>
                    </a:pathLst>
                  </a:custGeom>
                  <a:solidFill>
                    <a:srgbClr val="D2D2D2"/>
                  </a:solidFill>
                  <a:ln w="5239"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sp>
                <p:nvSpPr>
                  <p:cNvPr id="76" name="شكل حر: شكل 75">
                    <a:extLst>
                      <a:ext uri="{FF2B5EF4-FFF2-40B4-BE49-F238E27FC236}">
                        <a16:creationId xmlns:a16="http://schemas.microsoft.com/office/drawing/2014/main" id="{77250D1B-DE13-4DD2-9B44-D01F24EB1A0A}"/>
                      </a:ext>
                    </a:extLst>
                  </p:cNvPr>
                  <p:cNvSpPr/>
                  <p:nvPr/>
                </p:nvSpPr>
                <p:spPr>
                  <a:xfrm>
                    <a:off x="6933113" y="2107030"/>
                    <a:ext cx="5251" cy="1102764"/>
                  </a:xfrm>
                  <a:custGeom>
                    <a:avLst/>
                    <a:gdLst>
                      <a:gd name="connsiteX0" fmla="*/ 0 w 5251"/>
                      <a:gd name="connsiteY0" fmla="*/ 0 h 1102764"/>
                      <a:gd name="connsiteX1" fmla="*/ 5251 w 5251"/>
                      <a:gd name="connsiteY1" fmla="*/ 0 h 1102764"/>
                      <a:gd name="connsiteX2" fmla="*/ 5251 w 5251"/>
                      <a:gd name="connsiteY2" fmla="*/ 1102764 h 1102764"/>
                      <a:gd name="connsiteX3" fmla="*/ 0 w 5251"/>
                      <a:gd name="connsiteY3" fmla="*/ 1102764 h 1102764"/>
                    </a:gdLst>
                    <a:ahLst/>
                    <a:cxnLst>
                      <a:cxn ang="0">
                        <a:pos x="connsiteX0" y="connsiteY0"/>
                      </a:cxn>
                      <a:cxn ang="0">
                        <a:pos x="connsiteX1" y="connsiteY1"/>
                      </a:cxn>
                      <a:cxn ang="0">
                        <a:pos x="connsiteX2" y="connsiteY2"/>
                      </a:cxn>
                      <a:cxn ang="0">
                        <a:pos x="connsiteX3" y="connsiteY3"/>
                      </a:cxn>
                    </a:cxnLst>
                    <a:rect l="l" t="t" r="r" b="b"/>
                    <a:pathLst>
                      <a:path w="5251" h="1102764">
                        <a:moveTo>
                          <a:pt x="0" y="0"/>
                        </a:moveTo>
                        <a:lnTo>
                          <a:pt x="5251" y="0"/>
                        </a:lnTo>
                        <a:lnTo>
                          <a:pt x="5251" y="1102764"/>
                        </a:lnTo>
                        <a:lnTo>
                          <a:pt x="0" y="1102764"/>
                        </a:lnTo>
                        <a:close/>
                      </a:path>
                    </a:pathLst>
                  </a:custGeom>
                  <a:solidFill>
                    <a:srgbClr val="D2D2D2"/>
                  </a:solidFill>
                  <a:ln w="5239"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grpSp>
            <p:sp>
              <p:nvSpPr>
                <p:cNvPr id="72" name="شكل حر: شكل 71">
                  <a:extLst>
                    <a:ext uri="{FF2B5EF4-FFF2-40B4-BE49-F238E27FC236}">
                      <a16:creationId xmlns:a16="http://schemas.microsoft.com/office/drawing/2014/main" id="{E74DC121-10B0-450A-A557-F37499E8CEF9}"/>
                    </a:ext>
                  </a:extLst>
                </p:cNvPr>
                <p:cNvSpPr/>
                <p:nvPr/>
              </p:nvSpPr>
              <p:spPr>
                <a:xfrm>
                  <a:off x="6090286" y="2056386"/>
                  <a:ext cx="764845" cy="1153407"/>
                </a:xfrm>
                <a:custGeom>
                  <a:avLst/>
                  <a:gdLst>
                    <a:gd name="connsiteX0" fmla="*/ 0 w 764845"/>
                    <a:gd name="connsiteY0" fmla="*/ 1153407 h 1153407"/>
                    <a:gd name="connsiteX1" fmla="*/ 764846 w 764845"/>
                    <a:gd name="connsiteY1" fmla="*/ 1102764 h 1153407"/>
                    <a:gd name="connsiteX2" fmla="*/ 764846 w 764845"/>
                    <a:gd name="connsiteY2" fmla="*/ 0 h 1153407"/>
                    <a:gd name="connsiteX3" fmla="*/ 0 w 764845"/>
                    <a:gd name="connsiteY3" fmla="*/ 50643 h 1153407"/>
                  </a:gdLst>
                  <a:ahLst/>
                  <a:cxnLst>
                    <a:cxn ang="0">
                      <a:pos x="connsiteX0" y="connsiteY0"/>
                    </a:cxn>
                    <a:cxn ang="0">
                      <a:pos x="connsiteX1" y="connsiteY1"/>
                    </a:cxn>
                    <a:cxn ang="0">
                      <a:pos x="connsiteX2" y="connsiteY2"/>
                    </a:cxn>
                    <a:cxn ang="0">
                      <a:pos x="connsiteX3" y="connsiteY3"/>
                    </a:cxn>
                  </a:cxnLst>
                  <a:rect l="l" t="t" r="r" b="b"/>
                  <a:pathLst>
                    <a:path w="764845" h="1153407">
                      <a:moveTo>
                        <a:pt x="0" y="1153407"/>
                      </a:moveTo>
                      <a:lnTo>
                        <a:pt x="764846" y="1102764"/>
                      </a:lnTo>
                      <a:lnTo>
                        <a:pt x="764846" y="0"/>
                      </a:lnTo>
                      <a:lnTo>
                        <a:pt x="0" y="50643"/>
                      </a:lnTo>
                      <a:close/>
                    </a:path>
                  </a:pathLst>
                </a:custGeom>
                <a:solidFill>
                  <a:srgbClr val="D2D2D2"/>
                </a:solidFill>
                <a:ln w="5239"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sp>
              <p:nvSpPr>
                <p:cNvPr id="73" name="شكل حر: شكل 72">
                  <a:extLst>
                    <a:ext uri="{FF2B5EF4-FFF2-40B4-BE49-F238E27FC236}">
                      <a16:creationId xmlns:a16="http://schemas.microsoft.com/office/drawing/2014/main" id="{825A76D3-6416-487E-8D03-C1574EEDA849}"/>
                    </a:ext>
                  </a:extLst>
                </p:cNvPr>
                <p:cNvSpPr/>
                <p:nvPr/>
              </p:nvSpPr>
              <p:spPr>
                <a:xfrm>
                  <a:off x="6090286" y="2026386"/>
                  <a:ext cx="667650" cy="1183407"/>
                </a:xfrm>
                <a:custGeom>
                  <a:avLst/>
                  <a:gdLst>
                    <a:gd name="connsiteX0" fmla="*/ 0 w 667650"/>
                    <a:gd name="connsiteY0" fmla="*/ 1183408 h 1183407"/>
                    <a:gd name="connsiteX1" fmla="*/ 667650 w 667650"/>
                    <a:gd name="connsiteY1" fmla="*/ 1102764 h 1183407"/>
                    <a:gd name="connsiteX2" fmla="*/ 667650 w 667650"/>
                    <a:gd name="connsiteY2" fmla="*/ 0 h 1183407"/>
                    <a:gd name="connsiteX3" fmla="*/ 0 w 667650"/>
                    <a:gd name="connsiteY3" fmla="*/ 80644 h 1183407"/>
                  </a:gdLst>
                  <a:ahLst/>
                  <a:cxnLst>
                    <a:cxn ang="0">
                      <a:pos x="connsiteX0" y="connsiteY0"/>
                    </a:cxn>
                    <a:cxn ang="0">
                      <a:pos x="connsiteX1" y="connsiteY1"/>
                    </a:cxn>
                    <a:cxn ang="0">
                      <a:pos x="connsiteX2" y="connsiteY2"/>
                    </a:cxn>
                    <a:cxn ang="0">
                      <a:pos x="connsiteX3" y="connsiteY3"/>
                    </a:cxn>
                  </a:cxnLst>
                  <a:rect l="l" t="t" r="r" b="b"/>
                  <a:pathLst>
                    <a:path w="667650" h="1183407">
                      <a:moveTo>
                        <a:pt x="0" y="1183408"/>
                      </a:moveTo>
                      <a:lnTo>
                        <a:pt x="667650" y="1102764"/>
                      </a:lnTo>
                      <a:lnTo>
                        <a:pt x="667650" y="0"/>
                      </a:lnTo>
                      <a:lnTo>
                        <a:pt x="0" y="80644"/>
                      </a:lnTo>
                      <a:close/>
                    </a:path>
                  </a:pathLst>
                </a:custGeom>
                <a:solidFill>
                  <a:srgbClr val="FFFFFF"/>
                </a:solidFill>
                <a:ln w="5239"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grpSp>
          <p:grpSp>
            <p:nvGrpSpPr>
              <p:cNvPr id="42" name="رسم 2" descr="كتاب مفتوح">
                <a:extLst>
                  <a:ext uri="{FF2B5EF4-FFF2-40B4-BE49-F238E27FC236}">
                    <a16:creationId xmlns:a16="http://schemas.microsoft.com/office/drawing/2014/main" id="{B420DC46-994E-4E44-B846-8C42A7F650B4}"/>
                  </a:ext>
                </a:extLst>
              </p:cNvPr>
              <p:cNvGrpSpPr/>
              <p:nvPr/>
            </p:nvGrpSpPr>
            <p:grpSpPr>
              <a:xfrm>
                <a:off x="5334105" y="2227809"/>
                <a:ext cx="493618" cy="782437"/>
                <a:chOff x="5334105" y="2227809"/>
                <a:chExt cx="493618" cy="782437"/>
              </a:xfrm>
              <a:solidFill>
                <a:srgbClr val="E6E6E6"/>
              </a:solidFill>
            </p:grpSpPr>
            <p:sp>
              <p:nvSpPr>
                <p:cNvPr id="56" name="شكل حر: شكل 55">
                  <a:extLst>
                    <a:ext uri="{FF2B5EF4-FFF2-40B4-BE49-F238E27FC236}">
                      <a16:creationId xmlns:a16="http://schemas.microsoft.com/office/drawing/2014/main" id="{5E6A96F5-AC00-47B9-99F8-05A779304755}"/>
                    </a:ext>
                  </a:extLst>
                </p:cNvPr>
                <p:cNvSpPr/>
                <p:nvPr/>
              </p:nvSpPr>
              <p:spPr>
                <a:xfrm>
                  <a:off x="5334105" y="2227809"/>
                  <a:ext cx="493618" cy="21005"/>
                </a:xfrm>
                <a:custGeom>
                  <a:avLst/>
                  <a:gdLst>
                    <a:gd name="connsiteX0" fmla="*/ 483116 w 493618"/>
                    <a:gd name="connsiteY0" fmla="*/ 21005 h 21005"/>
                    <a:gd name="connsiteX1" fmla="*/ 10503 w 493618"/>
                    <a:gd name="connsiteY1" fmla="*/ 21005 h 21005"/>
                    <a:gd name="connsiteX2" fmla="*/ 0 w 493618"/>
                    <a:gd name="connsiteY2" fmla="*/ 10503 h 21005"/>
                    <a:gd name="connsiteX3" fmla="*/ 10503 w 493618"/>
                    <a:gd name="connsiteY3" fmla="*/ 0 h 21005"/>
                    <a:gd name="connsiteX4" fmla="*/ 483116 w 493618"/>
                    <a:gd name="connsiteY4" fmla="*/ 0 h 21005"/>
                    <a:gd name="connsiteX5" fmla="*/ 493618 w 493618"/>
                    <a:gd name="connsiteY5" fmla="*/ 10503 h 21005"/>
                    <a:gd name="connsiteX6" fmla="*/ 483116 w 493618"/>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618" h="21005">
                      <a:moveTo>
                        <a:pt x="483116" y="21005"/>
                      </a:moveTo>
                      <a:lnTo>
                        <a:pt x="10503" y="21005"/>
                      </a:lnTo>
                      <a:cubicBezTo>
                        <a:pt x="4705" y="21005"/>
                        <a:pt x="0" y="16300"/>
                        <a:pt x="0" y="10503"/>
                      </a:cubicBezTo>
                      <a:cubicBezTo>
                        <a:pt x="0" y="4705"/>
                        <a:pt x="4705" y="0"/>
                        <a:pt x="10503" y="0"/>
                      </a:cubicBezTo>
                      <a:lnTo>
                        <a:pt x="483116" y="0"/>
                      </a:lnTo>
                      <a:cubicBezTo>
                        <a:pt x="488913" y="0"/>
                        <a:pt x="493618" y="4705"/>
                        <a:pt x="493618" y="10503"/>
                      </a:cubicBezTo>
                      <a:cubicBezTo>
                        <a:pt x="493618" y="16300"/>
                        <a:pt x="488913" y="21005"/>
                        <a:pt x="483116" y="21005"/>
                      </a:cubicBezTo>
                      <a:close/>
                    </a:path>
                  </a:pathLst>
                </a:custGeom>
                <a:solidFill>
                  <a:srgbClr val="E6E6E6"/>
                </a:solidFill>
                <a:ln w="5239"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sp>
              <p:nvSpPr>
                <p:cNvPr id="57" name="شكل حر: شكل 56">
                  <a:extLst>
                    <a:ext uri="{FF2B5EF4-FFF2-40B4-BE49-F238E27FC236}">
                      <a16:creationId xmlns:a16="http://schemas.microsoft.com/office/drawing/2014/main" id="{9755EF19-4609-46BB-A2CC-A1E2F71EF49B}"/>
                    </a:ext>
                  </a:extLst>
                </p:cNvPr>
                <p:cNvSpPr/>
                <p:nvPr/>
              </p:nvSpPr>
              <p:spPr>
                <a:xfrm>
                  <a:off x="5334105" y="2303952"/>
                  <a:ext cx="493618" cy="21005"/>
                </a:xfrm>
                <a:custGeom>
                  <a:avLst/>
                  <a:gdLst>
                    <a:gd name="connsiteX0" fmla="*/ 483116 w 493618"/>
                    <a:gd name="connsiteY0" fmla="*/ 21005 h 21005"/>
                    <a:gd name="connsiteX1" fmla="*/ 10503 w 493618"/>
                    <a:gd name="connsiteY1" fmla="*/ 21005 h 21005"/>
                    <a:gd name="connsiteX2" fmla="*/ 0 w 493618"/>
                    <a:gd name="connsiteY2" fmla="*/ 10503 h 21005"/>
                    <a:gd name="connsiteX3" fmla="*/ 10503 w 493618"/>
                    <a:gd name="connsiteY3" fmla="*/ 0 h 21005"/>
                    <a:gd name="connsiteX4" fmla="*/ 483116 w 493618"/>
                    <a:gd name="connsiteY4" fmla="*/ 0 h 21005"/>
                    <a:gd name="connsiteX5" fmla="*/ 493618 w 493618"/>
                    <a:gd name="connsiteY5" fmla="*/ 10503 h 21005"/>
                    <a:gd name="connsiteX6" fmla="*/ 483116 w 493618"/>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618" h="21005">
                      <a:moveTo>
                        <a:pt x="483116" y="21005"/>
                      </a:moveTo>
                      <a:lnTo>
                        <a:pt x="10503" y="21005"/>
                      </a:lnTo>
                      <a:cubicBezTo>
                        <a:pt x="4705" y="21005"/>
                        <a:pt x="0" y="16300"/>
                        <a:pt x="0" y="10503"/>
                      </a:cubicBezTo>
                      <a:cubicBezTo>
                        <a:pt x="0" y="4705"/>
                        <a:pt x="4705" y="0"/>
                        <a:pt x="10503" y="0"/>
                      </a:cubicBezTo>
                      <a:lnTo>
                        <a:pt x="483116" y="0"/>
                      </a:lnTo>
                      <a:cubicBezTo>
                        <a:pt x="488913" y="0"/>
                        <a:pt x="493618" y="4705"/>
                        <a:pt x="493618" y="10503"/>
                      </a:cubicBezTo>
                      <a:cubicBezTo>
                        <a:pt x="493618" y="16300"/>
                        <a:pt x="488913" y="21005"/>
                        <a:pt x="483116" y="21005"/>
                      </a:cubicBezTo>
                      <a:close/>
                    </a:path>
                  </a:pathLst>
                </a:custGeom>
                <a:solidFill>
                  <a:srgbClr val="E6E6E6"/>
                </a:solidFill>
                <a:ln w="5239"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sp>
              <p:nvSpPr>
                <p:cNvPr id="58" name="شكل حر: شكل 57">
                  <a:extLst>
                    <a:ext uri="{FF2B5EF4-FFF2-40B4-BE49-F238E27FC236}">
                      <a16:creationId xmlns:a16="http://schemas.microsoft.com/office/drawing/2014/main" id="{525A0743-D6EE-4CBA-B3CD-E9CFD0D3821E}"/>
                    </a:ext>
                  </a:extLst>
                </p:cNvPr>
                <p:cNvSpPr/>
                <p:nvPr/>
              </p:nvSpPr>
              <p:spPr>
                <a:xfrm>
                  <a:off x="5334105" y="2380095"/>
                  <a:ext cx="493618" cy="21005"/>
                </a:xfrm>
                <a:custGeom>
                  <a:avLst/>
                  <a:gdLst>
                    <a:gd name="connsiteX0" fmla="*/ 483116 w 493618"/>
                    <a:gd name="connsiteY0" fmla="*/ 21005 h 21005"/>
                    <a:gd name="connsiteX1" fmla="*/ 10503 w 493618"/>
                    <a:gd name="connsiteY1" fmla="*/ 21005 h 21005"/>
                    <a:gd name="connsiteX2" fmla="*/ 0 w 493618"/>
                    <a:gd name="connsiteY2" fmla="*/ 10503 h 21005"/>
                    <a:gd name="connsiteX3" fmla="*/ 10503 w 493618"/>
                    <a:gd name="connsiteY3" fmla="*/ 0 h 21005"/>
                    <a:gd name="connsiteX4" fmla="*/ 483116 w 493618"/>
                    <a:gd name="connsiteY4" fmla="*/ 0 h 21005"/>
                    <a:gd name="connsiteX5" fmla="*/ 493618 w 493618"/>
                    <a:gd name="connsiteY5" fmla="*/ 10503 h 21005"/>
                    <a:gd name="connsiteX6" fmla="*/ 483116 w 493618"/>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618" h="21005">
                      <a:moveTo>
                        <a:pt x="483116" y="21005"/>
                      </a:moveTo>
                      <a:lnTo>
                        <a:pt x="10503" y="21005"/>
                      </a:lnTo>
                      <a:cubicBezTo>
                        <a:pt x="4705" y="21005"/>
                        <a:pt x="0" y="16300"/>
                        <a:pt x="0" y="10503"/>
                      </a:cubicBezTo>
                      <a:cubicBezTo>
                        <a:pt x="0" y="4705"/>
                        <a:pt x="4705" y="0"/>
                        <a:pt x="10503" y="0"/>
                      </a:cubicBezTo>
                      <a:lnTo>
                        <a:pt x="483116" y="0"/>
                      </a:lnTo>
                      <a:cubicBezTo>
                        <a:pt x="488913" y="0"/>
                        <a:pt x="493618" y="4705"/>
                        <a:pt x="493618" y="10503"/>
                      </a:cubicBezTo>
                      <a:cubicBezTo>
                        <a:pt x="493618" y="16300"/>
                        <a:pt x="488913" y="21005"/>
                        <a:pt x="483116" y="21005"/>
                      </a:cubicBezTo>
                      <a:close/>
                    </a:path>
                  </a:pathLst>
                </a:custGeom>
                <a:solidFill>
                  <a:srgbClr val="E6E6E6"/>
                </a:solidFill>
                <a:ln w="5239"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sp>
              <p:nvSpPr>
                <p:cNvPr id="59" name="شكل حر: شكل 58">
                  <a:extLst>
                    <a:ext uri="{FF2B5EF4-FFF2-40B4-BE49-F238E27FC236}">
                      <a16:creationId xmlns:a16="http://schemas.microsoft.com/office/drawing/2014/main" id="{EF2B2151-F375-4FEC-9D53-2C57BE75F2C7}"/>
                    </a:ext>
                  </a:extLst>
                </p:cNvPr>
                <p:cNvSpPr/>
                <p:nvPr/>
              </p:nvSpPr>
              <p:spPr>
                <a:xfrm>
                  <a:off x="5334105" y="2456238"/>
                  <a:ext cx="493618" cy="21005"/>
                </a:xfrm>
                <a:custGeom>
                  <a:avLst/>
                  <a:gdLst>
                    <a:gd name="connsiteX0" fmla="*/ 483116 w 493618"/>
                    <a:gd name="connsiteY0" fmla="*/ 21005 h 21005"/>
                    <a:gd name="connsiteX1" fmla="*/ 10503 w 493618"/>
                    <a:gd name="connsiteY1" fmla="*/ 21005 h 21005"/>
                    <a:gd name="connsiteX2" fmla="*/ 0 w 493618"/>
                    <a:gd name="connsiteY2" fmla="*/ 10503 h 21005"/>
                    <a:gd name="connsiteX3" fmla="*/ 10503 w 493618"/>
                    <a:gd name="connsiteY3" fmla="*/ 0 h 21005"/>
                    <a:gd name="connsiteX4" fmla="*/ 483116 w 493618"/>
                    <a:gd name="connsiteY4" fmla="*/ 0 h 21005"/>
                    <a:gd name="connsiteX5" fmla="*/ 493618 w 493618"/>
                    <a:gd name="connsiteY5" fmla="*/ 10503 h 21005"/>
                    <a:gd name="connsiteX6" fmla="*/ 483116 w 493618"/>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618" h="21005">
                      <a:moveTo>
                        <a:pt x="483116" y="21005"/>
                      </a:moveTo>
                      <a:lnTo>
                        <a:pt x="10503" y="21005"/>
                      </a:lnTo>
                      <a:cubicBezTo>
                        <a:pt x="4705" y="21005"/>
                        <a:pt x="0" y="16300"/>
                        <a:pt x="0" y="10503"/>
                      </a:cubicBezTo>
                      <a:cubicBezTo>
                        <a:pt x="0" y="4705"/>
                        <a:pt x="4705" y="0"/>
                        <a:pt x="10503" y="0"/>
                      </a:cubicBezTo>
                      <a:lnTo>
                        <a:pt x="483116" y="0"/>
                      </a:lnTo>
                      <a:cubicBezTo>
                        <a:pt x="488913" y="0"/>
                        <a:pt x="493618" y="4705"/>
                        <a:pt x="493618" y="10503"/>
                      </a:cubicBezTo>
                      <a:cubicBezTo>
                        <a:pt x="493618" y="16300"/>
                        <a:pt x="488913" y="21005"/>
                        <a:pt x="483116" y="21005"/>
                      </a:cubicBezTo>
                      <a:close/>
                    </a:path>
                  </a:pathLst>
                </a:custGeom>
                <a:solidFill>
                  <a:srgbClr val="E6E6E6"/>
                </a:solidFill>
                <a:ln w="5239"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sp>
              <p:nvSpPr>
                <p:cNvPr id="60" name="شكل حر: شكل 59">
                  <a:extLst>
                    <a:ext uri="{FF2B5EF4-FFF2-40B4-BE49-F238E27FC236}">
                      <a16:creationId xmlns:a16="http://schemas.microsoft.com/office/drawing/2014/main" id="{88E2141D-AA8E-4FF7-BC32-2FF7EEAE1E85}"/>
                    </a:ext>
                  </a:extLst>
                </p:cNvPr>
                <p:cNvSpPr/>
                <p:nvPr/>
              </p:nvSpPr>
              <p:spPr>
                <a:xfrm>
                  <a:off x="5334105" y="2532381"/>
                  <a:ext cx="493618" cy="21005"/>
                </a:xfrm>
                <a:custGeom>
                  <a:avLst/>
                  <a:gdLst>
                    <a:gd name="connsiteX0" fmla="*/ 483116 w 493618"/>
                    <a:gd name="connsiteY0" fmla="*/ 21005 h 21005"/>
                    <a:gd name="connsiteX1" fmla="*/ 10503 w 493618"/>
                    <a:gd name="connsiteY1" fmla="*/ 21005 h 21005"/>
                    <a:gd name="connsiteX2" fmla="*/ 0 w 493618"/>
                    <a:gd name="connsiteY2" fmla="*/ 10503 h 21005"/>
                    <a:gd name="connsiteX3" fmla="*/ 10503 w 493618"/>
                    <a:gd name="connsiteY3" fmla="*/ 0 h 21005"/>
                    <a:gd name="connsiteX4" fmla="*/ 483116 w 493618"/>
                    <a:gd name="connsiteY4" fmla="*/ 0 h 21005"/>
                    <a:gd name="connsiteX5" fmla="*/ 493618 w 493618"/>
                    <a:gd name="connsiteY5" fmla="*/ 10503 h 21005"/>
                    <a:gd name="connsiteX6" fmla="*/ 483116 w 493618"/>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618" h="21005">
                      <a:moveTo>
                        <a:pt x="483116" y="21005"/>
                      </a:moveTo>
                      <a:lnTo>
                        <a:pt x="10503" y="21005"/>
                      </a:lnTo>
                      <a:cubicBezTo>
                        <a:pt x="4705" y="21005"/>
                        <a:pt x="0" y="16300"/>
                        <a:pt x="0" y="10503"/>
                      </a:cubicBezTo>
                      <a:cubicBezTo>
                        <a:pt x="0" y="4705"/>
                        <a:pt x="4705" y="0"/>
                        <a:pt x="10503" y="0"/>
                      </a:cubicBezTo>
                      <a:lnTo>
                        <a:pt x="483116" y="0"/>
                      </a:lnTo>
                      <a:cubicBezTo>
                        <a:pt x="488913" y="0"/>
                        <a:pt x="493618" y="4705"/>
                        <a:pt x="493618" y="10503"/>
                      </a:cubicBezTo>
                      <a:cubicBezTo>
                        <a:pt x="493618" y="16300"/>
                        <a:pt x="488913" y="21005"/>
                        <a:pt x="483116" y="21005"/>
                      </a:cubicBezTo>
                      <a:close/>
                    </a:path>
                  </a:pathLst>
                </a:custGeom>
                <a:solidFill>
                  <a:srgbClr val="E6E6E6"/>
                </a:solidFill>
                <a:ln w="5239"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sp>
              <p:nvSpPr>
                <p:cNvPr id="61" name="شكل حر: شكل 60">
                  <a:extLst>
                    <a:ext uri="{FF2B5EF4-FFF2-40B4-BE49-F238E27FC236}">
                      <a16:creationId xmlns:a16="http://schemas.microsoft.com/office/drawing/2014/main" id="{DDC48D61-F262-4578-AE93-41CDC466B199}"/>
                    </a:ext>
                  </a:extLst>
                </p:cNvPr>
                <p:cNvSpPr/>
                <p:nvPr/>
              </p:nvSpPr>
              <p:spPr>
                <a:xfrm>
                  <a:off x="5334105" y="2608525"/>
                  <a:ext cx="309824" cy="21005"/>
                </a:xfrm>
                <a:custGeom>
                  <a:avLst/>
                  <a:gdLst>
                    <a:gd name="connsiteX0" fmla="*/ 299322 w 309824"/>
                    <a:gd name="connsiteY0" fmla="*/ 21005 h 21005"/>
                    <a:gd name="connsiteX1" fmla="*/ 10503 w 309824"/>
                    <a:gd name="connsiteY1" fmla="*/ 21005 h 21005"/>
                    <a:gd name="connsiteX2" fmla="*/ 0 w 309824"/>
                    <a:gd name="connsiteY2" fmla="*/ 10503 h 21005"/>
                    <a:gd name="connsiteX3" fmla="*/ 10503 w 309824"/>
                    <a:gd name="connsiteY3" fmla="*/ 0 h 21005"/>
                    <a:gd name="connsiteX4" fmla="*/ 299322 w 309824"/>
                    <a:gd name="connsiteY4" fmla="*/ 0 h 21005"/>
                    <a:gd name="connsiteX5" fmla="*/ 309824 w 309824"/>
                    <a:gd name="connsiteY5" fmla="*/ 10503 h 21005"/>
                    <a:gd name="connsiteX6" fmla="*/ 299322 w 309824"/>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824" h="21005">
                      <a:moveTo>
                        <a:pt x="299322" y="21005"/>
                      </a:moveTo>
                      <a:lnTo>
                        <a:pt x="10503" y="21005"/>
                      </a:lnTo>
                      <a:cubicBezTo>
                        <a:pt x="4705" y="21005"/>
                        <a:pt x="0" y="16300"/>
                        <a:pt x="0" y="10503"/>
                      </a:cubicBezTo>
                      <a:cubicBezTo>
                        <a:pt x="0" y="4705"/>
                        <a:pt x="4705" y="0"/>
                        <a:pt x="10503" y="0"/>
                      </a:cubicBezTo>
                      <a:lnTo>
                        <a:pt x="299322" y="0"/>
                      </a:lnTo>
                      <a:cubicBezTo>
                        <a:pt x="305119" y="0"/>
                        <a:pt x="309824" y="4705"/>
                        <a:pt x="309824" y="10503"/>
                      </a:cubicBezTo>
                      <a:cubicBezTo>
                        <a:pt x="309824" y="16300"/>
                        <a:pt x="305119" y="21005"/>
                        <a:pt x="299322" y="21005"/>
                      </a:cubicBezTo>
                      <a:close/>
                    </a:path>
                  </a:pathLst>
                </a:custGeom>
                <a:solidFill>
                  <a:srgbClr val="E6E6E6"/>
                </a:solidFill>
                <a:ln w="5239"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sp>
              <p:nvSpPr>
                <p:cNvPr id="62" name="شكل حر: شكل 61">
                  <a:extLst>
                    <a:ext uri="{FF2B5EF4-FFF2-40B4-BE49-F238E27FC236}">
                      <a16:creationId xmlns:a16="http://schemas.microsoft.com/office/drawing/2014/main" id="{E6BA746D-EC14-4EE8-868D-60F75C3425B3}"/>
                    </a:ext>
                  </a:extLst>
                </p:cNvPr>
                <p:cNvSpPr/>
                <p:nvPr/>
              </p:nvSpPr>
              <p:spPr>
                <a:xfrm>
                  <a:off x="5334105" y="2684668"/>
                  <a:ext cx="493618" cy="21005"/>
                </a:xfrm>
                <a:custGeom>
                  <a:avLst/>
                  <a:gdLst>
                    <a:gd name="connsiteX0" fmla="*/ 483116 w 493618"/>
                    <a:gd name="connsiteY0" fmla="*/ 21005 h 21005"/>
                    <a:gd name="connsiteX1" fmla="*/ 10503 w 493618"/>
                    <a:gd name="connsiteY1" fmla="*/ 21005 h 21005"/>
                    <a:gd name="connsiteX2" fmla="*/ 0 w 493618"/>
                    <a:gd name="connsiteY2" fmla="*/ 10503 h 21005"/>
                    <a:gd name="connsiteX3" fmla="*/ 10503 w 493618"/>
                    <a:gd name="connsiteY3" fmla="*/ 0 h 21005"/>
                    <a:gd name="connsiteX4" fmla="*/ 483116 w 493618"/>
                    <a:gd name="connsiteY4" fmla="*/ 0 h 21005"/>
                    <a:gd name="connsiteX5" fmla="*/ 493618 w 493618"/>
                    <a:gd name="connsiteY5" fmla="*/ 10503 h 21005"/>
                    <a:gd name="connsiteX6" fmla="*/ 483116 w 493618"/>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618" h="21005">
                      <a:moveTo>
                        <a:pt x="483116" y="21005"/>
                      </a:moveTo>
                      <a:lnTo>
                        <a:pt x="10503" y="21005"/>
                      </a:lnTo>
                      <a:cubicBezTo>
                        <a:pt x="4705" y="21005"/>
                        <a:pt x="0" y="16300"/>
                        <a:pt x="0" y="10503"/>
                      </a:cubicBezTo>
                      <a:cubicBezTo>
                        <a:pt x="0" y="4705"/>
                        <a:pt x="4705" y="0"/>
                        <a:pt x="10503" y="0"/>
                      </a:cubicBezTo>
                      <a:lnTo>
                        <a:pt x="483116" y="0"/>
                      </a:lnTo>
                      <a:cubicBezTo>
                        <a:pt x="488913" y="0"/>
                        <a:pt x="493618" y="4705"/>
                        <a:pt x="493618" y="10503"/>
                      </a:cubicBezTo>
                      <a:cubicBezTo>
                        <a:pt x="493618" y="16300"/>
                        <a:pt x="488913" y="21005"/>
                        <a:pt x="483116" y="21005"/>
                      </a:cubicBezTo>
                      <a:close/>
                    </a:path>
                  </a:pathLst>
                </a:custGeom>
                <a:solidFill>
                  <a:srgbClr val="E6E6E6"/>
                </a:solidFill>
                <a:ln w="5239"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sp>
              <p:nvSpPr>
                <p:cNvPr id="63" name="شكل حر: شكل 62">
                  <a:extLst>
                    <a:ext uri="{FF2B5EF4-FFF2-40B4-BE49-F238E27FC236}">
                      <a16:creationId xmlns:a16="http://schemas.microsoft.com/office/drawing/2014/main" id="{E3882309-CA51-464E-A54D-B8D1203DA0EC}"/>
                    </a:ext>
                  </a:extLst>
                </p:cNvPr>
                <p:cNvSpPr/>
                <p:nvPr/>
              </p:nvSpPr>
              <p:spPr>
                <a:xfrm>
                  <a:off x="5334105" y="2760811"/>
                  <a:ext cx="493618" cy="21005"/>
                </a:xfrm>
                <a:custGeom>
                  <a:avLst/>
                  <a:gdLst>
                    <a:gd name="connsiteX0" fmla="*/ 483116 w 493618"/>
                    <a:gd name="connsiteY0" fmla="*/ 21005 h 21005"/>
                    <a:gd name="connsiteX1" fmla="*/ 10503 w 493618"/>
                    <a:gd name="connsiteY1" fmla="*/ 21005 h 21005"/>
                    <a:gd name="connsiteX2" fmla="*/ 0 w 493618"/>
                    <a:gd name="connsiteY2" fmla="*/ 10503 h 21005"/>
                    <a:gd name="connsiteX3" fmla="*/ 10503 w 493618"/>
                    <a:gd name="connsiteY3" fmla="*/ 0 h 21005"/>
                    <a:gd name="connsiteX4" fmla="*/ 483116 w 493618"/>
                    <a:gd name="connsiteY4" fmla="*/ 0 h 21005"/>
                    <a:gd name="connsiteX5" fmla="*/ 493618 w 493618"/>
                    <a:gd name="connsiteY5" fmla="*/ 10503 h 21005"/>
                    <a:gd name="connsiteX6" fmla="*/ 483116 w 493618"/>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618" h="21005">
                      <a:moveTo>
                        <a:pt x="483116" y="21005"/>
                      </a:moveTo>
                      <a:lnTo>
                        <a:pt x="10503" y="21005"/>
                      </a:lnTo>
                      <a:cubicBezTo>
                        <a:pt x="4705" y="21005"/>
                        <a:pt x="0" y="16300"/>
                        <a:pt x="0" y="10503"/>
                      </a:cubicBezTo>
                      <a:cubicBezTo>
                        <a:pt x="0" y="4705"/>
                        <a:pt x="4705" y="0"/>
                        <a:pt x="10503" y="0"/>
                      </a:cubicBezTo>
                      <a:lnTo>
                        <a:pt x="483116" y="0"/>
                      </a:lnTo>
                      <a:cubicBezTo>
                        <a:pt x="488913" y="0"/>
                        <a:pt x="493618" y="4705"/>
                        <a:pt x="493618" y="10503"/>
                      </a:cubicBezTo>
                      <a:cubicBezTo>
                        <a:pt x="493618" y="16300"/>
                        <a:pt x="488913" y="21005"/>
                        <a:pt x="483116" y="21005"/>
                      </a:cubicBezTo>
                      <a:close/>
                    </a:path>
                  </a:pathLst>
                </a:custGeom>
                <a:solidFill>
                  <a:srgbClr val="E6E6E6"/>
                </a:solidFill>
                <a:ln w="5239"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sp>
              <p:nvSpPr>
                <p:cNvPr id="64" name="شكل حر: شكل 63">
                  <a:extLst>
                    <a:ext uri="{FF2B5EF4-FFF2-40B4-BE49-F238E27FC236}">
                      <a16:creationId xmlns:a16="http://schemas.microsoft.com/office/drawing/2014/main" id="{B20CE34E-32C3-43F9-A7DA-DEA372BF5526}"/>
                    </a:ext>
                  </a:extLst>
                </p:cNvPr>
                <p:cNvSpPr/>
                <p:nvPr/>
              </p:nvSpPr>
              <p:spPr>
                <a:xfrm>
                  <a:off x="5334105" y="2836954"/>
                  <a:ext cx="493618" cy="21005"/>
                </a:xfrm>
                <a:custGeom>
                  <a:avLst/>
                  <a:gdLst>
                    <a:gd name="connsiteX0" fmla="*/ 483116 w 493618"/>
                    <a:gd name="connsiteY0" fmla="*/ 21005 h 21005"/>
                    <a:gd name="connsiteX1" fmla="*/ 10503 w 493618"/>
                    <a:gd name="connsiteY1" fmla="*/ 21005 h 21005"/>
                    <a:gd name="connsiteX2" fmla="*/ 0 w 493618"/>
                    <a:gd name="connsiteY2" fmla="*/ 10503 h 21005"/>
                    <a:gd name="connsiteX3" fmla="*/ 10503 w 493618"/>
                    <a:gd name="connsiteY3" fmla="*/ 0 h 21005"/>
                    <a:gd name="connsiteX4" fmla="*/ 483116 w 493618"/>
                    <a:gd name="connsiteY4" fmla="*/ 0 h 21005"/>
                    <a:gd name="connsiteX5" fmla="*/ 493618 w 493618"/>
                    <a:gd name="connsiteY5" fmla="*/ 10503 h 21005"/>
                    <a:gd name="connsiteX6" fmla="*/ 483116 w 493618"/>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618" h="21005">
                      <a:moveTo>
                        <a:pt x="483116" y="21005"/>
                      </a:moveTo>
                      <a:lnTo>
                        <a:pt x="10503" y="21005"/>
                      </a:lnTo>
                      <a:cubicBezTo>
                        <a:pt x="4705" y="21005"/>
                        <a:pt x="0" y="16300"/>
                        <a:pt x="0" y="10503"/>
                      </a:cubicBezTo>
                      <a:cubicBezTo>
                        <a:pt x="0" y="4705"/>
                        <a:pt x="4705" y="0"/>
                        <a:pt x="10503" y="0"/>
                      </a:cubicBezTo>
                      <a:lnTo>
                        <a:pt x="483116" y="0"/>
                      </a:lnTo>
                      <a:cubicBezTo>
                        <a:pt x="488913" y="0"/>
                        <a:pt x="493618" y="4705"/>
                        <a:pt x="493618" y="10503"/>
                      </a:cubicBezTo>
                      <a:cubicBezTo>
                        <a:pt x="493618" y="16300"/>
                        <a:pt x="488913" y="21005"/>
                        <a:pt x="483116" y="21005"/>
                      </a:cubicBezTo>
                      <a:close/>
                    </a:path>
                  </a:pathLst>
                </a:custGeom>
                <a:solidFill>
                  <a:srgbClr val="E6E6E6"/>
                </a:solidFill>
                <a:ln w="5239"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sp>
              <p:nvSpPr>
                <p:cNvPr id="65" name="شكل حر: شكل 64">
                  <a:extLst>
                    <a:ext uri="{FF2B5EF4-FFF2-40B4-BE49-F238E27FC236}">
                      <a16:creationId xmlns:a16="http://schemas.microsoft.com/office/drawing/2014/main" id="{005844EC-7545-44E0-9F1B-DB13DD3B2A9D}"/>
                    </a:ext>
                  </a:extLst>
                </p:cNvPr>
                <p:cNvSpPr/>
                <p:nvPr/>
              </p:nvSpPr>
              <p:spPr>
                <a:xfrm>
                  <a:off x="5334105" y="2913098"/>
                  <a:ext cx="493618" cy="21005"/>
                </a:xfrm>
                <a:custGeom>
                  <a:avLst/>
                  <a:gdLst>
                    <a:gd name="connsiteX0" fmla="*/ 483116 w 493618"/>
                    <a:gd name="connsiteY0" fmla="*/ 21005 h 21005"/>
                    <a:gd name="connsiteX1" fmla="*/ 10503 w 493618"/>
                    <a:gd name="connsiteY1" fmla="*/ 21005 h 21005"/>
                    <a:gd name="connsiteX2" fmla="*/ 0 w 493618"/>
                    <a:gd name="connsiteY2" fmla="*/ 10503 h 21005"/>
                    <a:gd name="connsiteX3" fmla="*/ 10503 w 493618"/>
                    <a:gd name="connsiteY3" fmla="*/ 0 h 21005"/>
                    <a:gd name="connsiteX4" fmla="*/ 483116 w 493618"/>
                    <a:gd name="connsiteY4" fmla="*/ 0 h 21005"/>
                    <a:gd name="connsiteX5" fmla="*/ 493618 w 493618"/>
                    <a:gd name="connsiteY5" fmla="*/ 10503 h 21005"/>
                    <a:gd name="connsiteX6" fmla="*/ 483116 w 493618"/>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618" h="21005">
                      <a:moveTo>
                        <a:pt x="483116" y="21005"/>
                      </a:moveTo>
                      <a:lnTo>
                        <a:pt x="10503" y="21005"/>
                      </a:lnTo>
                      <a:cubicBezTo>
                        <a:pt x="4705" y="21005"/>
                        <a:pt x="0" y="16300"/>
                        <a:pt x="0" y="10503"/>
                      </a:cubicBezTo>
                      <a:cubicBezTo>
                        <a:pt x="0" y="4705"/>
                        <a:pt x="4705" y="0"/>
                        <a:pt x="10503" y="0"/>
                      </a:cubicBezTo>
                      <a:lnTo>
                        <a:pt x="483116" y="0"/>
                      </a:lnTo>
                      <a:cubicBezTo>
                        <a:pt x="488913" y="0"/>
                        <a:pt x="493618" y="4705"/>
                        <a:pt x="493618" y="10503"/>
                      </a:cubicBezTo>
                      <a:cubicBezTo>
                        <a:pt x="493618" y="16300"/>
                        <a:pt x="488913" y="21005"/>
                        <a:pt x="483116" y="21005"/>
                      </a:cubicBezTo>
                      <a:close/>
                    </a:path>
                  </a:pathLst>
                </a:custGeom>
                <a:solidFill>
                  <a:srgbClr val="E6E6E6"/>
                </a:solidFill>
                <a:ln w="5239"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sp>
              <p:nvSpPr>
                <p:cNvPr id="66" name="شكل حر: شكل 65">
                  <a:extLst>
                    <a:ext uri="{FF2B5EF4-FFF2-40B4-BE49-F238E27FC236}">
                      <a16:creationId xmlns:a16="http://schemas.microsoft.com/office/drawing/2014/main" id="{7B78890C-648F-4B1A-B0B7-F83F628CA5D0}"/>
                    </a:ext>
                  </a:extLst>
                </p:cNvPr>
                <p:cNvSpPr/>
                <p:nvPr/>
              </p:nvSpPr>
              <p:spPr>
                <a:xfrm>
                  <a:off x="5334105" y="2989241"/>
                  <a:ext cx="493618" cy="21005"/>
                </a:xfrm>
                <a:custGeom>
                  <a:avLst/>
                  <a:gdLst>
                    <a:gd name="connsiteX0" fmla="*/ 483116 w 493618"/>
                    <a:gd name="connsiteY0" fmla="*/ 21005 h 21005"/>
                    <a:gd name="connsiteX1" fmla="*/ 10503 w 493618"/>
                    <a:gd name="connsiteY1" fmla="*/ 21005 h 21005"/>
                    <a:gd name="connsiteX2" fmla="*/ 0 w 493618"/>
                    <a:gd name="connsiteY2" fmla="*/ 10503 h 21005"/>
                    <a:gd name="connsiteX3" fmla="*/ 10503 w 493618"/>
                    <a:gd name="connsiteY3" fmla="*/ 0 h 21005"/>
                    <a:gd name="connsiteX4" fmla="*/ 483116 w 493618"/>
                    <a:gd name="connsiteY4" fmla="*/ 0 h 21005"/>
                    <a:gd name="connsiteX5" fmla="*/ 493618 w 493618"/>
                    <a:gd name="connsiteY5" fmla="*/ 10503 h 21005"/>
                    <a:gd name="connsiteX6" fmla="*/ 483116 w 493618"/>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618" h="21005">
                      <a:moveTo>
                        <a:pt x="483116" y="21005"/>
                      </a:moveTo>
                      <a:lnTo>
                        <a:pt x="10503" y="21005"/>
                      </a:lnTo>
                      <a:cubicBezTo>
                        <a:pt x="4705" y="21005"/>
                        <a:pt x="0" y="16300"/>
                        <a:pt x="0" y="10503"/>
                      </a:cubicBezTo>
                      <a:cubicBezTo>
                        <a:pt x="0" y="4705"/>
                        <a:pt x="4705" y="0"/>
                        <a:pt x="10503" y="0"/>
                      </a:cubicBezTo>
                      <a:lnTo>
                        <a:pt x="483116" y="0"/>
                      </a:lnTo>
                      <a:cubicBezTo>
                        <a:pt x="488913" y="0"/>
                        <a:pt x="493618" y="4705"/>
                        <a:pt x="493618" y="10503"/>
                      </a:cubicBezTo>
                      <a:cubicBezTo>
                        <a:pt x="493618" y="16300"/>
                        <a:pt x="488913" y="21005"/>
                        <a:pt x="483116" y="21005"/>
                      </a:cubicBezTo>
                      <a:close/>
                    </a:path>
                  </a:pathLst>
                </a:custGeom>
                <a:solidFill>
                  <a:srgbClr val="E6E6E6"/>
                </a:solidFill>
                <a:ln w="5239"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grpSp>
          <p:grpSp>
            <p:nvGrpSpPr>
              <p:cNvPr id="43" name="رسم 2" descr="كتاب مفتوح">
                <a:extLst>
                  <a:ext uri="{FF2B5EF4-FFF2-40B4-BE49-F238E27FC236}">
                    <a16:creationId xmlns:a16="http://schemas.microsoft.com/office/drawing/2014/main" id="{E20BE6B5-11E4-4FB9-A148-D0AA0CDF9AAB}"/>
                  </a:ext>
                </a:extLst>
              </p:cNvPr>
              <p:cNvGrpSpPr/>
              <p:nvPr/>
            </p:nvGrpSpPr>
            <p:grpSpPr>
              <a:xfrm>
                <a:off x="6176934" y="2159535"/>
                <a:ext cx="506746" cy="850711"/>
                <a:chOff x="6176934" y="2159535"/>
                <a:chExt cx="506746" cy="850711"/>
              </a:xfrm>
              <a:solidFill>
                <a:srgbClr val="E6E6E6"/>
              </a:solidFill>
            </p:grpSpPr>
            <p:sp>
              <p:nvSpPr>
                <p:cNvPr id="45" name="شكل حر: شكل 44">
                  <a:extLst>
                    <a:ext uri="{FF2B5EF4-FFF2-40B4-BE49-F238E27FC236}">
                      <a16:creationId xmlns:a16="http://schemas.microsoft.com/office/drawing/2014/main" id="{C903C21C-0E0E-4902-BD6A-4E407DCB7552}"/>
                    </a:ext>
                  </a:extLst>
                </p:cNvPr>
                <p:cNvSpPr/>
                <p:nvPr/>
              </p:nvSpPr>
              <p:spPr>
                <a:xfrm>
                  <a:off x="6187437" y="2159535"/>
                  <a:ext cx="496244" cy="89278"/>
                </a:xfrm>
                <a:custGeom>
                  <a:avLst/>
                  <a:gdLst>
                    <a:gd name="connsiteX0" fmla="*/ 10490 w 496244"/>
                    <a:gd name="connsiteY0" fmla="*/ 89279 h 89278"/>
                    <a:gd name="connsiteX1" fmla="*/ 108 w 496244"/>
                    <a:gd name="connsiteY1" fmla="*/ 80268 h 89278"/>
                    <a:gd name="connsiteX2" fmla="*/ 9009 w 496244"/>
                    <a:gd name="connsiteY2" fmla="*/ 68379 h 89278"/>
                    <a:gd name="connsiteX3" fmla="*/ 484248 w 496244"/>
                    <a:gd name="connsiteY3" fmla="*/ 113 h 89278"/>
                    <a:gd name="connsiteX4" fmla="*/ 496137 w 496244"/>
                    <a:gd name="connsiteY4" fmla="*/ 9013 h 89278"/>
                    <a:gd name="connsiteX5" fmla="*/ 487236 w 496244"/>
                    <a:gd name="connsiteY5" fmla="*/ 20902 h 89278"/>
                    <a:gd name="connsiteX6" fmla="*/ 11997 w 496244"/>
                    <a:gd name="connsiteY6" fmla="*/ 89169 h 89278"/>
                    <a:gd name="connsiteX7" fmla="*/ 10490 w 496244"/>
                    <a:gd name="connsiteY7" fmla="*/ 89279 h 8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4" h="89278">
                      <a:moveTo>
                        <a:pt x="10490" y="89279"/>
                      </a:moveTo>
                      <a:cubicBezTo>
                        <a:pt x="5349" y="89279"/>
                        <a:pt x="859" y="85503"/>
                        <a:pt x="108" y="80268"/>
                      </a:cubicBezTo>
                      <a:cubicBezTo>
                        <a:pt x="-716" y="74528"/>
                        <a:pt x="3269" y="69203"/>
                        <a:pt x="9009" y="68379"/>
                      </a:cubicBezTo>
                      <a:lnTo>
                        <a:pt x="484248" y="113"/>
                      </a:lnTo>
                      <a:cubicBezTo>
                        <a:pt x="490003" y="-733"/>
                        <a:pt x="495312" y="3274"/>
                        <a:pt x="496137" y="9013"/>
                      </a:cubicBezTo>
                      <a:cubicBezTo>
                        <a:pt x="496961" y="14753"/>
                        <a:pt x="492975" y="20078"/>
                        <a:pt x="487236" y="20902"/>
                      </a:cubicBezTo>
                      <a:lnTo>
                        <a:pt x="11997" y="89169"/>
                      </a:lnTo>
                      <a:cubicBezTo>
                        <a:pt x="11487" y="89248"/>
                        <a:pt x="10983" y="89279"/>
                        <a:pt x="10490" y="89279"/>
                      </a:cubicBezTo>
                      <a:close/>
                    </a:path>
                  </a:pathLst>
                </a:custGeom>
                <a:solidFill>
                  <a:srgbClr val="E6E6E6"/>
                </a:solidFill>
                <a:ln w="5239"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sp>
              <p:nvSpPr>
                <p:cNvPr id="46" name="شكل حر: شكل 45">
                  <a:extLst>
                    <a:ext uri="{FF2B5EF4-FFF2-40B4-BE49-F238E27FC236}">
                      <a16:creationId xmlns:a16="http://schemas.microsoft.com/office/drawing/2014/main" id="{2D415D86-6D47-4261-810F-C82C453BBED9}"/>
                    </a:ext>
                  </a:extLst>
                </p:cNvPr>
                <p:cNvSpPr/>
                <p:nvPr/>
              </p:nvSpPr>
              <p:spPr>
                <a:xfrm>
                  <a:off x="6186383" y="2236204"/>
                  <a:ext cx="496247" cy="88752"/>
                </a:xfrm>
                <a:custGeom>
                  <a:avLst/>
                  <a:gdLst>
                    <a:gd name="connsiteX0" fmla="*/ 10494 w 496247"/>
                    <a:gd name="connsiteY0" fmla="*/ 88752 h 88752"/>
                    <a:gd name="connsiteX1" fmla="*/ 107 w 496247"/>
                    <a:gd name="connsiteY1" fmla="*/ 79731 h 88752"/>
                    <a:gd name="connsiteX2" fmla="*/ 9023 w 496247"/>
                    <a:gd name="connsiteY2" fmla="*/ 67853 h 88752"/>
                    <a:gd name="connsiteX3" fmla="*/ 484262 w 496247"/>
                    <a:gd name="connsiteY3" fmla="*/ 111 h 88752"/>
                    <a:gd name="connsiteX4" fmla="*/ 496140 w 496247"/>
                    <a:gd name="connsiteY4" fmla="*/ 9028 h 88752"/>
                    <a:gd name="connsiteX5" fmla="*/ 487224 w 496247"/>
                    <a:gd name="connsiteY5" fmla="*/ 20906 h 88752"/>
                    <a:gd name="connsiteX6" fmla="*/ 11985 w 496247"/>
                    <a:gd name="connsiteY6" fmla="*/ 88647 h 88752"/>
                    <a:gd name="connsiteX7" fmla="*/ 10494 w 496247"/>
                    <a:gd name="connsiteY7" fmla="*/ 88752 h 8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7" h="88752">
                      <a:moveTo>
                        <a:pt x="10494" y="88752"/>
                      </a:moveTo>
                      <a:cubicBezTo>
                        <a:pt x="5347" y="88752"/>
                        <a:pt x="858" y="84972"/>
                        <a:pt x="107" y="79731"/>
                      </a:cubicBezTo>
                      <a:cubicBezTo>
                        <a:pt x="-713" y="73991"/>
                        <a:pt x="3278" y="68672"/>
                        <a:pt x="9023" y="67853"/>
                      </a:cubicBezTo>
                      <a:lnTo>
                        <a:pt x="484262" y="111"/>
                      </a:lnTo>
                      <a:cubicBezTo>
                        <a:pt x="490018" y="-729"/>
                        <a:pt x="495321" y="3283"/>
                        <a:pt x="496140" y="9028"/>
                      </a:cubicBezTo>
                      <a:cubicBezTo>
                        <a:pt x="496960" y="14767"/>
                        <a:pt x="492969" y="20087"/>
                        <a:pt x="487224" y="20906"/>
                      </a:cubicBezTo>
                      <a:lnTo>
                        <a:pt x="11985" y="88647"/>
                      </a:lnTo>
                      <a:cubicBezTo>
                        <a:pt x="11486" y="88721"/>
                        <a:pt x="10982" y="88752"/>
                        <a:pt x="10494" y="88752"/>
                      </a:cubicBezTo>
                      <a:close/>
                    </a:path>
                  </a:pathLst>
                </a:custGeom>
                <a:solidFill>
                  <a:srgbClr val="E6E6E6"/>
                </a:solidFill>
                <a:ln w="5239"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sp>
              <p:nvSpPr>
                <p:cNvPr id="47" name="شكل حر: شكل 46">
                  <a:extLst>
                    <a:ext uri="{FF2B5EF4-FFF2-40B4-BE49-F238E27FC236}">
                      <a16:creationId xmlns:a16="http://schemas.microsoft.com/office/drawing/2014/main" id="{C7CA7A68-10C9-451E-AAD4-9A9EF387B048}"/>
                    </a:ext>
                  </a:extLst>
                </p:cNvPr>
                <p:cNvSpPr/>
                <p:nvPr/>
              </p:nvSpPr>
              <p:spPr>
                <a:xfrm>
                  <a:off x="6185334" y="2312868"/>
                  <a:ext cx="496244" cy="88232"/>
                </a:xfrm>
                <a:custGeom>
                  <a:avLst/>
                  <a:gdLst>
                    <a:gd name="connsiteX0" fmla="*/ 10492 w 496244"/>
                    <a:gd name="connsiteY0" fmla="*/ 88232 h 88232"/>
                    <a:gd name="connsiteX1" fmla="*/ 105 w 496244"/>
                    <a:gd name="connsiteY1" fmla="*/ 79195 h 88232"/>
                    <a:gd name="connsiteX2" fmla="*/ 9032 w 496244"/>
                    <a:gd name="connsiteY2" fmla="*/ 67327 h 88232"/>
                    <a:gd name="connsiteX3" fmla="*/ 484271 w 496244"/>
                    <a:gd name="connsiteY3" fmla="*/ 111 h 88232"/>
                    <a:gd name="connsiteX4" fmla="*/ 496139 w 496244"/>
                    <a:gd name="connsiteY4" fmla="*/ 9038 h 88232"/>
                    <a:gd name="connsiteX5" fmla="*/ 487212 w 496244"/>
                    <a:gd name="connsiteY5" fmla="*/ 20906 h 88232"/>
                    <a:gd name="connsiteX6" fmla="*/ 11973 w 496244"/>
                    <a:gd name="connsiteY6" fmla="*/ 88122 h 88232"/>
                    <a:gd name="connsiteX7" fmla="*/ 10492 w 496244"/>
                    <a:gd name="connsiteY7" fmla="*/ 88232 h 8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4" h="88232">
                      <a:moveTo>
                        <a:pt x="10492" y="88232"/>
                      </a:moveTo>
                      <a:cubicBezTo>
                        <a:pt x="5341" y="88232"/>
                        <a:pt x="846" y="84441"/>
                        <a:pt x="105" y="79195"/>
                      </a:cubicBezTo>
                      <a:cubicBezTo>
                        <a:pt x="-709" y="73450"/>
                        <a:pt x="3293" y="68136"/>
                        <a:pt x="9032" y="67327"/>
                      </a:cubicBezTo>
                      <a:lnTo>
                        <a:pt x="484271" y="111"/>
                      </a:lnTo>
                      <a:cubicBezTo>
                        <a:pt x="490021" y="-729"/>
                        <a:pt x="495330" y="3293"/>
                        <a:pt x="496139" y="9038"/>
                      </a:cubicBezTo>
                      <a:cubicBezTo>
                        <a:pt x="496953" y="14783"/>
                        <a:pt x="492951" y="20097"/>
                        <a:pt x="487212" y="20906"/>
                      </a:cubicBezTo>
                      <a:lnTo>
                        <a:pt x="11973" y="88122"/>
                      </a:lnTo>
                      <a:cubicBezTo>
                        <a:pt x="11474" y="88201"/>
                        <a:pt x="10981" y="88232"/>
                        <a:pt x="10492" y="88232"/>
                      </a:cubicBezTo>
                      <a:close/>
                    </a:path>
                  </a:pathLst>
                </a:custGeom>
                <a:solidFill>
                  <a:srgbClr val="E6E6E6"/>
                </a:solidFill>
                <a:ln w="5239"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sp>
              <p:nvSpPr>
                <p:cNvPr id="48" name="شكل حر: شكل 47">
                  <a:extLst>
                    <a:ext uri="{FF2B5EF4-FFF2-40B4-BE49-F238E27FC236}">
                      <a16:creationId xmlns:a16="http://schemas.microsoft.com/office/drawing/2014/main" id="{27F552DD-4DF2-4491-AB58-24C25ABDFEF9}"/>
                    </a:ext>
                  </a:extLst>
                </p:cNvPr>
                <p:cNvSpPr/>
                <p:nvPr/>
              </p:nvSpPr>
              <p:spPr>
                <a:xfrm>
                  <a:off x="6184286" y="2389537"/>
                  <a:ext cx="496249" cy="87705"/>
                </a:xfrm>
                <a:custGeom>
                  <a:avLst/>
                  <a:gdLst>
                    <a:gd name="connsiteX0" fmla="*/ 10490 w 496249"/>
                    <a:gd name="connsiteY0" fmla="*/ 87706 h 87705"/>
                    <a:gd name="connsiteX1" fmla="*/ 103 w 496249"/>
                    <a:gd name="connsiteY1" fmla="*/ 78658 h 87705"/>
                    <a:gd name="connsiteX2" fmla="*/ 9045 w 496249"/>
                    <a:gd name="connsiteY2" fmla="*/ 66801 h 87705"/>
                    <a:gd name="connsiteX3" fmla="*/ 484284 w 496249"/>
                    <a:gd name="connsiteY3" fmla="*/ 110 h 87705"/>
                    <a:gd name="connsiteX4" fmla="*/ 496147 w 496249"/>
                    <a:gd name="connsiteY4" fmla="*/ 9053 h 87705"/>
                    <a:gd name="connsiteX5" fmla="*/ 487204 w 496249"/>
                    <a:gd name="connsiteY5" fmla="*/ 20910 h 87705"/>
                    <a:gd name="connsiteX6" fmla="*/ 11965 w 496249"/>
                    <a:gd name="connsiteY6" fmla="*/ 87601 h 87705"/>
                    <a:gd name="connsiteX7" fmla="*/ 10490 w 496249"/>
                    <a:gd name="connsiteY7" fmla="*/ 87706 h 8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9" h="87705">
                      <a:moveTo>
                        <a:pt x="10490" y="87706"/>
                      </a:moveTo>
                      <a:cubicBezTo>
                        <a:pt x="5338" y="87706"/>
                        <a:pt x="838" y="83909"/>
                        <a:pt x="103" y="78658"/>
                      </a:cubicBezTo>
                      <a:cubicBezTo>
                        <a:pt x="-701" y="72913"/>
                        <a:pt x="3301" y="67604"/>
                        <a:pt x="9045" y="66801"/>
                      </a:cubicBezTo>
                      <a:lnTo>
                        <a:pt x="484284" y="110"/>
                      </a:lnTo>
                      <a:cubicBezTo>
                        <a:pt x="490034" y="-725"/>
                        <a:pt x="495338" y="3302"/>
                        <a:pt x="496147" y="9053"/>
                      </a:cubicBezTo>
                      <a:cubicBezTo>
                        <a:pt x="496950" y="14797"/>
                        <a:pt x="492949" y="20106"/>
                        <a:pt x="487204" y="20910"/>
                      </a:cubicBezTo>
                      <a:lnTo>
                        <a:pt x="11965" y="87601"/>
                      </a:lnTo>
                      <a:cubicBezTo>
                        <a:pt x="11466" y="87674"/>
                        <a:pt x="10973" y="87706"/>
                        <a:pt x="10490" y="87706"/>
                      </a:cubicBezTo>
                      <a:close/>
                    </a:path>
                  </a:pathLst>
                </a:custGeom>
                <a:solidFill>
                  <a:srgbClr val="E6E6E6"/>
                </a:solidFill>
                <a:ln w="5239"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sp>
              <p:nvSpPr>
                <p:cNvPr id="49" name="شكل حر: شكل 48">
                  <a:extLst>
                    <a:ext uri="{FF2B5EF4-FFF2-40B4-BE49-F238E27FC236}">
                      <a16:creationId xmlns:a16="http://schemas.microsoft.com/office/drawing/2014/main" id="{D6601715-4FFC-494E-A77D-EF35CD22C705}"/>
                    </a:ext>
                  </a:extLst>
                </p:cNvPr>
                <p:cNvSpPr/>
                <p:nvPr/>
              </p:nvSpPr>
              <p:spPr>
                <a:xfrm>
                  <a:off x="6183237" y="2466207"/>
                  <a:ext cx="496246" cy="87179"/>
                </a:xfrm>
                <a:custGeom>
                  <a:avLst/>
                  <a:gdLst>
                    <a:gd name="connsiteX0" fmla="*/ 10488 w 496246"/>
                    <a:gd name="connsiteY0" fmla="*/ 87179 h 87179"/>
                    <a:gd name="connsiteX1" fmla="*/ 101 w 496246"/>
                    <a:gd name="connsiteY1" fmla="*/ 78121 h 87179"/>
                    <a:gd name="connsiteX2" fmla="*/ 9055 w 496246"/>
                    <a:gd name="connsiteY2" fmla="*/ 66274 h 87179"/>
                    <a:gd name="connsiteX3" fmla="*/ 484294 w 496246"/>
                    <a:gd name="connsiteY3" fmla="*/ 108 h 87179"/>
                    <a:gd name="connsiteX4" fmla="*/ 496146 w 496246"/>
                    <a:gd name="connsiteY4" fmla="*/ 9061 h 87179"/>
                    <a:gd name="connsiteX5" fmla="*/ 487192 w 496246"/>
                    <a:gd name="connsiteY5" fmla="*/ 20908 h 87179"/>
                    <a:gd name="connsiteX6" fmla="*/ 11953 w 496246"/>
                    <a:gd name="connsiteY6" fmla="*/ 87074 h 87179"/>
                    <a:gd name="connsiteX7" fmla="*/ 10488 w 496246"/>
                    <a:gd name="connsiteY7" fmla="*/ 87179 h 87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6" h="87179">
                      <a:moveTo>
                        <a:pt x="10488" y="87179"/>
                      </a:moveTo>
                      <a:cubicBezTo>
                        <a:pt x="5332" y="87179"/>
                        <a:pt x="831" y="83377"/>
                        <a:pt x="101" y="78121"/>
                      </a:cubicBezTo>
                      <a:cubicBezTo>
                        <a:pt x="-697" y="72376"/>
                        <a:pt x="3310" y="67072"/>
                        <a:pt x="9055" y="66274"/>
                      </a:cubicBezTo>
                      <a:lnTo>
                        <a:pt x="484294" y="108"/>
                      </a:lnTo>
                      <a:cubicBezTo>
                        <a:pt x="490044" y="-722"/>
                        <a:pt x="495342" y="3317"/>
                        <a:pt x="496146" y="9061"/>
                      </a:cubicBezTo>
                      <a:cubicBezTo>
                        <a:pt x="496944" y="14806"/>
                        <a:pt x="492937" y="20110"/>
                        <a:pt x="487192" y="20908"/>
                      </a:cubicBezTo>
                      <a:lnTo>
                        <a:pt x="11953" y="87074"/>
                      </a:lnTo>
                      <a:cubicBezTo>
                        <a:pt x="11454" y="87148"/>
                        <a:pt x="10966" y="87179"/>
                        <a:pt x="10488" y="87179"/>
                      </a:cubicBezTo>
                      <a:close/>
                    </a:path>
                  </a:pathLst>
                </a:custGeom>
                <a:solidFill>
                  <a:srgbClr val="E6E6E6"/>
                </a:solidFill>
                <a:ln w="5239"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sp>
              <p:nvSpPr>
                <p:cNvPr id="50" name="شكل حر: شكل 49">
                  <a:extLst>
                    <a:ext uri="{FF2B5EF4-FFF2-40B4-BE49-F238E27FC236}">
                      <a16:creationId xmlns:a16="http://schemas.microsoft.com/office/drawing/2014/main" id="{D5EEFDE6-522A-449E-88C5-FDB2E766016A}"/>
                    </a:ext>
                  </a:extLst>
                </p:cNvPr>
                <p:cNvSpPr/>
                <p:nvPr/>
              </p:nvSpPr>
              <p:spPr>
                <a:xfrm>
                  <a:off x="6182183" y="2542876"/>
                  <a:ext cx="496249" cy="86653"/>
                </a:xfrm>
                <a:custGeom>
                  <a:avLst/>
                  <a:gdLst>
                    <a:gd name="connsiteX0" fmla="*/ 10492 w 496249"/>
                    <a:gd name="connsiteY0" fmla="*/ 86654 h 86653"/>
                    <a:gd name="connsiteX1" fmla="*/ 100 w 496249"/>
                    <a:gd name="connsiteY1" fmla="*/ 77585 h 86653"/>
                    <a:gd name="connsiteX2" fmla="*/ 9069 w 496249"/>
                    <a:gd name="connsiteY2" fmla="*/ 65749 h 86653"/>
                    <a:gd name="connsiteX3" fmla="*/ 484308 w 496249"/>
                    <a:gd name="connsiteY3" fmla="*/ 108 h 86653"/>
                    <a:gd name="connsiteX4" fmla="*/ 496149 w 496249"/>
                    <a:gd name="connsiteY4" fmla="*/ 9077 h 86653"/>
                    <a:gd name="connsiteX5" fmla="*/ 487180 w 496249"/>
                    <a:gd name="connsiteY5" fmla="*/ 20913 h 86653"/>
                    <a:gd name="connsiteX6" fmla="*/ 11941 w 496249"/>
                    <a:gd name="connsiteY6" fmla="*/ 86554 h 86653"/>
                    <a:gd name="connsiteX7" fmla="*/ 10492 w 496249"/>
                    <a:gd name="connsiteY7" fmla="*/ 86654 h 8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9" h="86653">
                      <a:moveTo>
                        <a:pt x="10492" y="86654"/>
                      </a:moveTo>
                      <a:cubicBezTo>
                        <a:pt x="5330" y="86654"/>
                        <a:pt x="830" y="82847"/>
                        <a:pt x="100" y="77585"/>
                      </a:cubicBezTo>
                      <a:cubicBezTo>
                        <a:pt x="-693" y="71840"/>
                        <a:pt x="3319" y="66536"/>
                        <a:pt x="9069" y="65749"/>
                      </a:cubicBezTo>
                      <a:lnTo>
                        <a:pt x="484308" y="108"/>
                      </a:lnTo>
                      <a:cubicBezTo>
                        <a:pt x="490058" y="-722"/>
                        <a:pt x="495357" y="3327"/>
                        <a:pt x="496149" y="9077"/>
                      </a:cubicBezTo>
                      <a:cubicBezTo>
                        <a:pt x="496942" y="14822"/>
                        <a:pt x="492930" y="20126"/>
                        <a:pt x="487180" y="20913"/>
                      </a:cubicBezTo>
                      <a:lnTo>
                        <a:pt x="11941" y="86554"/>
                      </a:lnTo>
                      <a:cubicBezTo>
                        <a:pt x="11453" y="86622"/>
                        <a:pt x="10970" y="86654"/>
                        <a:pt x="10492" y="86654"/>
                      </a:cubicBezTo>
                      <a:close/>
                    </a:path>
                  </a:pathLst>
                </a:custGeom>
                <a:solidFill>
                  <a:srgbClr val="E6E6E6"/>
                </a:solidFill>
                <a:ln w="5239"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sp>
              <p:nvSpPr>
                <p:cNvPr id="51" name="شكل حر: شكل 50">
                  <a:extLst>
                    <a:ext uri="{FF2B5EF4-FFF2-40B4-BE49-F238E27FC236}">
                      <a16:creationId xmlns:a16="http://schemas.microsoft.com/office/drawing/2014/main" id="{5EED209F-4D4E-4535-AAD9-67B2AD52E83D}"/>
                    </a:ext>
                  </a:extLst>
                </p:cNvPr>
                <p:cNvSpPr/>
                <p:nvPr/>
              </p:nvSpPr>
              <p:spPr>
                <a:xfrm>
                  <a:off x="6181134" y="2619540"/>
                  <a:ext cx="496246" cy="86132"/>
                </a:xfrm>
                <a:custGeom>
                  <a:avLst/>
                  <a:gdLst>
                    <a:gd name="connsiteX0" fmla="*/ 10491 w 496246"/>
                    <a:gd name="connsiteY0" fmla="*/ 86133 h 86132"/>
                    <a:gd name="connsiteX1" fmla="*/ 99 w 496246"/>
                    <a:gd name="connsiteY1" fmla="*/ 77053 h 86132"/>
                    <a:gd name="connsiteX2" fmla="*/ 9078 w 496246"/>
                    <a:gd name="connsiteY2" fmla="*/ 65222 h 86132"/>
                    <a:gd name="connsiteX3" fmla="*/ 484317 w 496246"/>
                    <a:gd name="connsiteY3" fmla="*/ 106 h 86132"/>
                    <a:gd name="connsiteX4" fmla="*/ 496148 w 496246"/>
                    <a:gd name="connsiteY4" fmla="*/ 9086 h 86132"/>
                    <a:gd name="connsiteX5" fmla="*/ 487168 w 496246"/>
                    <a:gd name="connsiteY5" fmla="*/ 20917 h 86132"/>
                    <a:gd name="connsiteX6" fmla="*/ 11930 w 496246"/>
                    <a:gd name="connsiteY6" fmla="*/ 86033 h 86132"/>
                    <a:gd name="connsiteX7" fmla="*/ 10491 w 496246"/>
                    <a:gd name="connsiteY7" fmla="*/ 86133 h 8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6" h="86132">
                      <a:moveTo>
                        <a:pt x="10491" y="86133"/>
                      </a:moveTo>
                      <a:cubicBezTo>
                        <a:pt x="5323" y="86133"/>
                        <a:pt x="818" y="82315"/>
                        <a:pt x="99" y="77053"/>
                      </a:cubicBezTo>
                      <a:cubicBezTo>
                        <a:pt x="-689" y="71308"/>
                        <a:pt x="3333" y="66010"/>
                        <a:pt x="9078" y="65222"/>
                      </a:cubicBezTo>
                      <a:lnTo>
                        <a:pt x="484317" y="106"/>
                      </a:lnTo>
                      <a:cubicBezTo>
                        <a:pt x="490067" y="-718"/>
                        <a:pt x="495360" y="3336"/>
                        <a:pt x="496148" y="9086"/>
                      </a:cubicBezTo>
                      <a:cubicBezTo>
                        <a:pt x="496936" y="14831"/>
                        <a:pt x="492913" y="20130"/>
                        <a:pt x="487168" y="20917"/>
                      </a:cubicBezTo>
                      <a:lnTo>
                        <a:pt x="11930" y="86033"/>
                      </a:lnTo>
                      <a:cubicBezTo>
                        <a:pt x="11441" y="86101"/>
                        <a:pt x="10963" y="86133"/>
                        <a:pt x="10491" y="86133"/>
                      </a:cubicBezTo>
                      <a:close/>
                    </a:path>
                  </a:pathLst>
                </a:custGeom>
                <a:solidFill>
                  <a:srgbClr val="E6E6E6"/>
                </a:solidFill>
                <a:ln w="5239"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sp>
              <p:nvSpPr>
                <p:cNvPr id="52" name="شكل حر: شكل 51">
                  <a:extLst>
                    <a:ext uri="{FF2B5EF4-FFF2-40B4-BE49-F238E27FC236}">
                      <a16:creationId xmlns:a16="http://schemas.microsoft.com/office/drawing/2014/main" id="{ABD86E73-D3CD-483B-818D-AEECB0319FA8}"/>
                    </a:ext>
                  </a:extLst>
                </p:cNvPr>
                <p:cNvSpPr/>
                <p:nvPr/>
              </p:nvSpPr>
              <p:spPr>
                <a:xfrm>
                  <a:off x="6180085" y="2696210"/>
                  <a:ext cx="496244" cy="85606"/>
                </a:xfrm>
                <a:custGeom>
                  <a:avLst/>
                  <a:gdLst>
                    <a:gd name="connsiteX0" fmla="*/ 10489 w 496244"/>
                    <a:gd name="connsiteY0" fmla="*/ 85606 h 85606"/>
                    <a:gd name="connsiteX1" fmla="*/ 97 w 496244"/>
                    <a:gd name="connsiteY1" fmla="*/ 76516 h 85606"/>
                    <a:gd name="connsiteX2" fmla="*/ 9087 w 496244"/>
                    <a:gd name="connsiteY2" fmla="*/ 64696 h 85606"/>
                    <a:gd name="connsiteX3" fmla="*/ 484326 w 496244"/>
                    <a:gd name="connsiteY3" fmla="*/ 105 h 85606"/>
                    <a:gd name="connsiteX4" fmla="*/ 496147 w 496244"/>
                    <a:gd name="connsiteY4" fmla="*/ 9095 h 85606"/>
                    <a:gd name="connsiteX5" fmla="*/ 487157 w 496244"/>
                    <a:gd name="connsiteY5" fmla="*/ 20916 h 85606"/>
                    <a:gd name="connsiteX6" fmla="*/ 11918 w 496244"/>
                    <a:gd name="connsiteY6" fmla="*/ 85506 h 85606"/>
                    <a:gd name="connsiteX7" fmla="*/ 10489 w 496244"/>
                    <a:gd name="connsiteY7" fmla="*/ 85606 h 85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4" h="85606">
                      <a:moveTo>
                        <a:pt x="10489" y="85606"/>
                      </a:moveTo>
                      <a:cubicBezTo>
                        <a:pt x="5317" y="85606"/>
                        <a:pt x="811" y="81783"/>
                        <a:pt x="97" y="76516"/>
                      </a:cubicBezTo>
                      <a:cubicBezTo>
                        <a:pt x="-685" y="70771"/>
                        <a:pt x="3343" y="65478"/>
                        <a:pt x="9087" y="64696"/>
                      </a:cubicBezTo>
                      <a:lnTo>
                        <a:pt x="484326" y="105"/>
                      </a:lnTo>
                      <a:cubicBezTo>
                        <a:pt x="490071" y="-714"/>
                        <a:pt x="495365" y="3350"/>
                        <a:pt x="496147" y="9095"/>
                      </a:cubicBezTo>
                      <a:cubicBezTo>
                        <a:pt x="496929" y="14840"/>
                        <a:pt x="492902" y="20133"/>
                        <a:pt x="487157" y="20916"/>
                      </a:cubicBezTo>
                      <a:lnTo>
                        <a:pt x="11918" y="85506"/>
                      </a:lnTo>
                      <a:cubicBezTo>
                        <a:pt x="11435" y="85574"/>
                        <a:pt x="10957" y="85606"/>
                        <a:pt x="10489" y="85606"/>
                      </a:cubicBezTo>
                      <a:close/>
                    </a:path>
                  </a:pathLst>
                </a:custGeom>
                <a:solidFill>
                  <a:srgbClr val="E6E6E6"/>
                </a:solidFill>
                <a:ln w="5239"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sp>
              <p:nvSpPr>
                <p:cNvPr id="53" name="شكل حر: شكل 52">
                  <a:extLst>
                    <a:ext uri="{FF2B5EF4-FFF2-40B4-BE49-F238E27FC236}">
                      <a16:creationId xmlns:a16="http://schemas.microsoft.com/office/drawing/2014/main" id="{1A7C63D0-CD49-4E84-855D-9FC9AA0B3C41}"/>
                    </a:ext>
                  </a:extLst>
                </p:cNvPr>
                <p:cNvSpPr/>
                <p:nvPr/>
              </p:nvSpPr>
              <p:spPr>
                <a:xfrm>
                  <a:off x="6179031" y="2772879"/>
                  <a:ext cx="496246" cy="85080"/>
                </a:xfrm>
                <a:custGeom>
                  <a:avLst/>
                  <a:gdLst>
                    <a:gd name="connsiteX0" fmla="*/ 10493 w 496246"/>
                    <a:gd name="connsiteY0" fmla="*/ 85081 h 85080"/>
                    <a:gd name="connsiteX1" fmla="*/ 96 w 496246"/>
                    <a:gd name="connsiteY1" fmla="*/ 75980 h 85080"/>
                    <a:gd name="connsiteX2" fmla="*/ 9102 w 496246"/>
                    <a:gd name="connsiteY2" fmla="*/ 64170 h 85080"/>
                    <a:gd name="connsiteX3" fmla="*/ 484341 w 496246"/>
                    <a:gd name="connsiteY3" fmla="*/ 105 h 85080"/>
                    <a:gd name="connsiteX4" fmla="*/ 496151 w 496246"/>
                    <a:gd name="connsiteY4" fmla="*/ 9111 h 85080"/>
                    <a:gd name="connsiteX5" fmla="*/ 487145 w 496246"/>
                    <a:gd name="connsiteY5" fmla="*/ 20921 h 85080"/>
                    <a:gd name="connsiteX6" fmla="*/ 11906 w 496246"/>
                    <a:gd name="connsiteY6" fmla="*/ 84986 h 85080"/>
                    <a:gd name="connsiteX7" fmla="*/ 10493 w 496246"/>
                    <a:gd name="connsiteY7" fmla="*/ 85081 h 8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6" h="85080">
                      <a:moveTo>
                        <a:pt x="10493" y="85081"/>
                      </a:moveTo>
                      <a:cubicBezTo>
                        <a:pt x="5316" y="85081"/>
                        <a:pt x="810" y="81253"/>
                        <a:pt x="96" y="75980"/>
                      </a:cubicBezTo>
                      <a:cubicBezTo>
                        <a:pt x="-681" y="70235"/>
                        <a:pt x="3352" y="64947"/>
                        <a:pt x="9102" y="64170"/>
                      </a:cubicBezTo>
                      <a:lnTo>
                        <a:pt x="484341" y="105"/>
                      </a:lnTo>
                      <a:cubicBezTo>
                        <a:pt x="490086" y="-714"/>
                        <a:pt x="495379" y="3361"/>
                        <a:pt x="496151" y="9111"/>
                      </a:cubicBezTo>
                      <a:cubicBezTo>
                        <a:pt x="496928" y="14856"/>
                        <a:pt x="492895" y="20144"/>
                        <a:pt x="487145" y="20921"/>
                      </a:cubicBezTo>
                      <a:lnTo>
                        <a:pt x="11906" y="84986"/>
                      </a:lnTo>
                      <a:cubicBezTo>
                        <a:pt x="11433" y="85049"/>
                        <a:pt x="10955" y="85081"/>
                        <a:pt x="10493" y="85081"/>
                      </a:cubicBezTo>
                      <a:close/>
                    </a:path>
                  </a:pathLst>
                </a:custGeom>
                <a:solidFill>
                  <a:srgbClr val="E6E6E6"/>
                </a:solidFill>
                <a:ln w="5239"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sp>
              <p:nvSpPr>
                <p:cNvPr id="54" name="شكل حر: شكل 53">
                  <a:extLst>
                    <a:ext uri="{FF2B5EF4-FFF2-40B4-BE49-F238E27FC236}">
                      <a16:creationId xmlns:a16="http://schemas.microsoft.com/office/drawing/2014/main" id="{82E113DA-A8CE-4C3C-9D9F-46FE4737541E}"/>
                    </a:ext>
                  </a:extLst>
                </p:cNvPr>
                <p:cNvSpPr/>
                <p:nvPr/>
              </p:nvSpPr>
              <p:spPr>
                <a:xfrm>
                  <a:off x="6177983" y="2849549"/>
                  <a:ext cx="496241" cy="84554"/>
                </a:xfrm>
                <a:custGeom>
                  <a:avLst/>
                  <a:gdLst>
                    <a:gd name="connsiteX0" fmla="*/ 10491 w 496241"/>
                    <a:gd name="connsiteY0" fmla="*/ 84554 h 84554"/>
                    <a:gd name="connsiteX1" fmla="*/ 93 w 496241"/>
                    <a:gd name="connsiteY1" fmla="*/ 75443 h 84554"/>
                    <a:gd name="connsiteX2" fmla="*/ 9110 w 496241"/>
                    <a:gd name="connsiteY2" fmla="*/ 63644 h 84554"/>
                    <a:gd name="connsiteX3" fmla="*/ 484349 w 496241"/>
                    <a:gd name="connsiteY3" fmla="*/ 103 h 84554"/>
                    <a:gd name="connsiteX4" fmla="*/ 496148 w 496241"/>
                    <a:gd name="connsiteY4" fmla="*/ 9120 h 84554"/>
                    <a:gd name="connsiteX5" fmla="*/ 487132 w 496241"/>
                    <a:gd name="connsiteY5" fmla="*/ 20919 h 84554"/>
                    <a:gd name="connsiteX6" fmla="*/ 11893 w 496241"/>
                    <a:gd name="connsiteY6" fmla="*/ 84460 h 84554"/>
                    <a:gd name="connsiteX7" fmla="*/ 10491 w 496241"/>
                    <a:gd name="connsiteY7" fmla="*/ 84554 h 8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1" h="84554">
                      <a:moveTo>
                        <a:pt x="10491" y="84554"/>
                      </a:moveTo>
                      <a:cubicBezTo>
                        <a:pt x="5308" y="84554"/>
                        <a:pt x="797" y="80721"/>
                        <a:pt x="93" y="75443"/>
                      </a:cubicBezTo>
                      <a:cubicBezTo>
                        <a:pt x="-673" y="69693"/>
                        <a:pt x="3360" y="64410"/>
                        <a:pt x="9110" y="63644"/>
                      </a:cubicBezTo>
                      <a:lnTo>
                        <a:pt x="484349" y="103"/>
                      </a:lnTo>
                      <a:cubicBezTo>
                        <a:pt x="490094" y="-710"/>
                        <a:pt x="495382" y="3370"/>
                        <a:pt x="496148" y="9120"/>
                      </a:cubicBezTo>
                      <a:cubicBezTo>
                        <a:pt x="496915" y="14870"/>
                        <a:pt x="492882" y="20153"/>
                        <a:pt x="487132" y="20919"/>
                      </a:cubicBezTo>
                      <a:lnTo>
                        <a:pt x="11893" y="84460"/>
                      </a:lnTo>
                      <a:cubicBezTo>
                        <a:pt x="11420" y="84528"/>
                        <a:pt x="10953" y="84554"/>
                        <a:pt x="10491" y="84554"/>
                      </a:cubicBezTo>
                      <a:close/>
                    </a:path>
                  </a:pathLst>
                </a:custGeom>
                <a:solidFill>
                  <a:srgbClr val="E6E6E6"/>
                </a:solidFill>
                <a:ln w="5239"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sp>
              <p:nvSpPr>
                <p:cNvPr id="55" name="شكل حر: شكل 54">
                  <a:extLst>
                    <a:ext uri="{FF2B5EF4-FFF2-40B4-BE49-F238E27FC236}">
                      <a16:creationId xmlns:a16="http://schemas.microsoft.com/office/drawing/2014/main" id="{91AF466E-0B2E-4C5E-AC58-6ED48D122364}"/>
                    </a:ext>
                  </a:extLst>
                </p:cNvPr>
                <p:cNvSpPr/>
                <p:nvPr/>
              </p:nvSpPr>
              <p:spPr>
                <a:xfrm>
                  <a:off x="6176934" y="2926218"/>
                  <a:ext cx="496249" cy="84027"/>
                </a:xfrm>
                <a:custGeom>
                  <a:avLst/>
                  <a:gdLst>
                    <a:gd name="connsiteX0" fmla="*/ 10489 w 496249"/>
                    <a:gd name="connsiteY0" fmla="*/ 84028 h 84027"/>
                    <a:gd name="connsiteX1" fmla="*/ 92 w 496249"/>
                    <a:gd name="connsiteY1" fmla="*/ 74906 h 84027"/>
                    <a:gd name="connsiteX2" fmla="*/ 9124 w 496249"/>
                    <a:gd name="connsiteY2" fmla="*/ 63117 h 84027"/>
                    <a:gd name="connsiteX3" fmla="*/ 484363 w 496249"/>
                    <a:gd name="connsiteY3" fmla="*/ 102 h 84027"/>
                    <a:gd name="connsiteX4" fmla="*/ 496158 w 496249"/>
                    <a:gd name="connsiteY4" fmla="*/ 9134 h 84027"/>
                    <a:gd name="connsiteX5" fmla="*/ 487125 w 496249"/>
                    <a:gd name="connsiteY5" fmla="*/ 20923 h 84027"/>
                    <a:gd name="connsiteX6" fmla="*/ 11886 w 496249"/>
                    <a:gd name="connsiteY6" fmla="*/ 83938 h 84027"/>
                    <a:gd name="connsiteX7" fmla="*/ 10489 w 496249"/>
                    <a:gd name="connsiteY7" fmla="*/ 84028 h 84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9" h="84027">
                      <a:moveTo>
                        <a:pt x="10489" y="84028"/>
                      </a:moveTo>
                      <a:cubicBezTo>
                        <a:pt x="5301" y="84028"/>
                        <a:pt x="791" y="80189"/>
                        <a:pt x="92" y="74906"/>
                      </a:cubicBezTo>
                      <a:cubicBezTo>
                        <a:pt x="-669" y="69156"/>
                        <a:pt x="3374" y="63878"/>
                        <a:pt x="9124" y="63117"/>
                      </a:cubicBezTo>
                      <a:lnTo>
                        <a:pt x="484363" y="102"/>
                      </a:lnTo>
                      <a:cubicBezTo>
                        <a:pt x="490108" y="-707"/>
                        <a:pt x="495396" y="3384"/>
                        <a:pt x="496158" y="9134"/>
                      </a:cubicBezTo>
                      <a:cubicBezTo>
                        <a:pt x="496919" y="14884"/>
                        <a:pt x="492875" y="20162"/>
                        <a:pt x="487125" y="20923"/>
                      </a:cubicBezTo>
                      <a:lnTo>
                        <a:pt x="11886" y="83938"/>
                      </a:lnTo>
                      <a:cubicBezTo>
                        <a:pt x="11414" y="84001"/>
                        <a:pt x="10946" y="84028"/>
                        <a:pt x="10489" y="84028"/>
                      </a:cubicBezTo>
                      <a:close/>
                    </a:path>
                  </a:pathLst>
                </a:custGeom>
                <a:solidFill>
                  <a:srgbClr val="E6E6E6"/>
                </a:solidFill>
                <a:ln w="5239"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grpSp>
          <p:sp>
            <p:nvSpPr>
              <p:cNvPr id="44" name="شكل حر: شكل 43">
                <a:extLst>
                  <a:ext uri="{FF2B5EF4-FFF2-40B4-BE49-F238E27FC236}">
                    <a16:creationId xmlns:a16="http://schemas.microsoft.com/office/drawing/2014/main" id="{09D3A6AD-F3A7-4B2C-B680-59AFE0A99BD0}"/>
                  </a:ext>
                </a:extLst>
              </p:cNvPr>
              <p:cNvSpPr/>
              <p:nvPr/>
            </p:nvSpPr>
            <p:spPr>
              <a:xfrm>
                <a:off x="5869733" y="2106898"/>
                <a:ext cx="136532" cy="582889"/>
              </a:xfrm>
              <a:custGeom>
                <a:avLst/>
                <a:gdLst>
                  <a:gd name="connsiteX0" fmla="*/ 136533 w 136532"/>
                  <a:gd name="connsiteY0" fmla="*/ 582890 h 582889"/>
                  <a:gd name="connsiteX1" fmla="*/ 68266 w 136532"/>
                  <a:gd name="connsiteY1" fmla="*/ 535628 h 582889"/>
                  <a:gd name="connsiteX2" fmla="*/ 0 w 136532"/>
                  <a:gd name="connsiteY2" fmla="*/ 582890 h 582889"/>
                  <a:gd name="connsiteX3" fmla="*/ 0 w 136532"/>
                  <a:gd name="connsiteY3" fmla="*/ 0 h 582889"/>
                  <a:gd name="connsiteX4" fmla="*/ 136533 w 136532"/>
                  <a:gd name="connsiteY4" fmla="*/ 0 h 582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32" h="582889">
                    <a:moveTo>
                      <a:pt x="136533" y="582890"/>
                    </a:moveTo>
                    <a:lnTo>
                      <a:pt x="68266" y="535628"/>
                    </a:lnTo>
                    <a:lnTo>
                      <a:pt x="0" y="582890"/>
                    </a:lnTo>
                    <a:lnTo>
                      <a:pt x="0" y="0"/>
                    </a:lnTo>
                    <a:lnTo>
                      <a:pt x="136533" y="0"/>
                    </a:lnTo>
                    <a:close/>
                  </a:path>
                </a:pathLst>
              </a:custGeom>
              <a:solidFill>
                <a:srgbClr val="FF7F8D"/>
              </a:solidFill>
              <a:ln w="5239" cap="flat">
                <a:noFill/>
                <a:prstDash val="solid"/>
                <a:miter/>
              </a:ln>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Harmattan"/>
                  <a:ea typeface="+mn-ea"/>
                  <a:cs typeface="Harmattan"/>
                </a:endParaRPr>
              </a:p>
            </p:txBody>
          </p:sp>
        </p:grpSp>
      </p:grpSp>
      <p:sp>
        <p:nvSpPr>
          <p:cNvPr id="11" name="مستطيل: زوايا مستديرة 10">
            <a:extLst>
              <a:ext uri="{FF2B5EF4-FFF2-40B4-BE49-F238E27FC236}">
                <a16:creationId xmlns:a16="http://schemas.microsoft.com/office/drawing/2014/main" id="{40DE4D7D-B8A8-4F7A-8A68-6C1AEAA48B6D}"/>
              </a:ext>
            </a:extLst>
          </p:cNvPr>
          <p:cNvSpPr/>
          <p:nvPr/>
        </p:nvSpPr>
        <p:spPr>
          <a:xfrm>
            <a:off x="3858357" y="3546788"/>
            <a:ext cx="2397760" cy="2285715"/>
          </a:xfrm>
          <a:prstGeom prst="roundRect">
            <a:avLst>
              <a:gd name="adj" fmla="val 3595"/>
            </a:avLst>
          </a:prstGeom>
          <a:solidFill>
            <a:srgbClr val="FFFCF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Harmattan"/>
              <a:ea typeface="+mn-ea"/>
              <a:cs typeface="Harmattan"/>
            </a:endParaRPr>
          </a:p>
        </p:txBody>
      </p:sp>
      <p:pic>
        <p:nvPicPr>
          <p:cNvPr id="146" name="صورة 145">
            <a:extLst>
              <a:ext uri="{FF2B5EF4-FFF2-40B4-BE49-F238E27FC236}">
                <a16:creationId xmlns:a16="http://schemas.microsoft.com/office/drawing/2014/main" id="{C523DC87-B6EA-4E56-B082-D72CD1E2E8C9}"/>
              </a:ext>
            </a:extLst>
          </p:cNvPr>
          <p:cNvPicPr>
            <a:picLocks noChangeAspect="1"/>
          </p:cNvPicPr>
          <p:nvPr/>
        </p:nvPicPr>
        <p:blipFill>
          <a:blip r:embed="rId3"/>
          <a:stretch>
            <a:fillRect/>
          </a:stretch>
        </p:blipFill>
        <p:spPr>
          <a:xfrm>
            <a:off x="4409012" y="3741868"/>
            <a:ext cx="1443148" cy="1917251"/>
          </a:xfrm>
          <a:prstGeom prst="rect">
            <a:avLst/>
          </a:prstGeom>
        </p:spPr>
      </p:pic>
    </p:spTree>
    <p:extLst>
      <p:ext uri="{BB962C8B-B14F-4D97-AF65-F5344CB8AC3E}">
        <p14:creationId xmlns:p14="http://schemas.microsoft.com/office/powerpoint/2010/main" val="2940180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1158C4B-CD19-49E4-6232-778BBA44EB04}"/>
              </a:ext>
            </a:extLst>
          </p:cNvPr>
          <p:cNvSpPr>
            <a:spLocks noGrp="1"/>
          </p:cNvSpPr>
          <p:nvPr>
            <p:ph type="title"/>
          </p:nvPr>
        </p:nvSpPr>
        <p:spPr/>
        <p:txBody>
          <a:bodyPr/>
          <a:lstStyle/>
          <a:p>
            <a:endParaRPr lang="ar-SA"/>
          </a:p>
        </p:txBody>
      </p:sp>
      <p:sp>
        <p:nvSpPr>
          <p:cNvPr id="3" name="عنصر نائب للمحتوى 2">
            <a:extLst>
              <a:ext uri="{FF2B5EF4-FFF2-40B4-BE49-F238E27FC236}">
                <a16:creationId xmlns:a16="http://schemas.microsoft.com/office/drawing/2014/main" id="{DFCCAC36-10CA-4FB6-15C7-E3FE67A6CE1B}"/>
              </a:ext>
            </a:extLst>
          </p:cNvPr>
          <p:cNvSpPr>
            <a:spLocks noGrp="1"/>
          </p:cNvSpPr>
          <p:nvPr>
            <p:ph idx="1"/>
          </p:nvPr>
        </p:nvSpPr>
        <p:spPr/>
        <p:txBody>
          <a:bodyPr/>
          <a:lstStyle/>
          <a:p>
            <a:endParaRPr lang="ar-SA"/>
          </a:p>
        </p:txBody>
      </p:sp>
      <p:pic>
        <p:nvPicPr>
          <p:cNvPr id="4" name="صورة 3">
            <a:extLst>
              <a:ext uri="{FF2B5EF4-FFF2-40B4-BE49-F238E27FC236}">
                <a16:creationId xmlns:a16="http://schemas.microsoft.com/office/drawing/2014/main" id="{F0226B66-F8D3-0D95-91F1-8649E7523C36}"/>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2180644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795302A-6729-4AA3-81AA-067917998FC2}"/>
              </a:ext>
            </a:extLst>
          </p:cNvPr>
          <p:cNvSpPr/>
          <p:nvPr/>
        </p:nvSpPr>
        <p:spPr>
          <a:xfrm>
            <a:off x="0" y="600"/>
            <a:ext cx="12191935" cy="6857400"/>
          </a:xfrm>
          <a:prstGeom prst="rect">
            <a:avLst/>
          </a:prstGeom>
          <a:solidFill>
            <a:srgbClr val="DC522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iro" panose="00000500000000000000" pitchFamily="2" charset="-78"/>
              <a:cs typeface="Cairo" panose="00000500000000000000" pitchFamily="2" charset="-78"/>
            </a:endParaRPr>
          </a:p>
        </p:txBody>
      </p:sp>
      <p:sp>
        <p:nvSpPr>
          <p:cNvPr id="3" name="مربع نص 2">
            <a:extLst>
              <a:ext uri="{FF2B5EF4-FFF2-40B4-BE49-F238E27FC236}">
                <a16:creationId xmlns:a16="http://schemas.microsoft.com/office/drawing/2014/main" id="{8197C538-F605-4470-B8E7-E81A57470B0C}"/>
              </a:ext>
            </a:extLst>
          </p:cNvPr>
          <p:cNvSpPr txBox="1"/>
          <p:nvPr/>
        </p:nvSpPr>
        <p:spPr>
          <a:xfrm>
            <a:off x="2221761" y="4244612"/>
            <a:ext cx="7748479" cy="646331"/>
          </a:xfrm>
          <a:prstGeom prst="rect">
            <a:avLst/>
          </a:prstGeom>
          <a:noFill/>
        </p:spPr>
        <p:txBody>
          <a:bodyPr wrap="square" rtlCol="0">
            <a:spAutoFit/>
          </a:bodyPr>
          <a:lstStyle/>
          <a:p>
            <a:pPr algn="ctr"/>
            <a:r>
              <a:rPr lang="ar-EG" b="1" dirty="0">
                <a:solidFill>
                  <a:srgbClr val="222222"/>
                </a:solidFill>
                <a:latin typeface="Arial" panose="020B0604020202020204" pitchFamily="34" charset="0"/>
                <a:cs typeface="Arial" panose="020B0604020202020204" pitchFamily="34" charset="0"/>
              </a:rPr>
              <a:t>الخط</a:t>
            </a:r>
            <a:r>
              <a:rPr lang="ar-SA" b="1" dirty="0" err="1">
                <a:solidFill>
                  <a:srgbClr val="222222"/>
                </a:solidFill>
                <a:latin typeface="Arial" panose="020B0604020202020204" pitchFamily="34" charset="0"/>
                <a:cs typeface="Arial" panose="020B0604020202020204" pitchFamily="34" charset="0"/>
              </a:rPr>
              <a:t>وط</a:t>
            </a:r>
            <a:r>
              <a:rPr lang="ar-EG" b="1" dirty="0">
                <a:solidFill>
                  <a:srgbClr val="222222"/>
                </a:solidFill>
                <a:latin typeface="Arial" panose="020B0604020202020204" pitchFamily="34" charset="0"/>
                <a:cs typeface="Arial" panose="020B0604020202020204" pitchFamily="34" charset="0"/>
              </a:rPr>
              <a:t>  المستخدم</a:t>
            </a:r>
            <a:r>
              <a:rPr lang="ar-SA" b="1" dirty="0">
                <a:solidFill>
                  <a:srgbClr val="222222"/>
                </a:solidFill>
                <a:latin typeface="Arial" panose="020B0604020202020204" pitchFamily="34" charset="0"/>
                <a:cs typeface="Arial" panose="020B0604020202020204" pitchFamily="34" charset="0"/>
              </a:rPr>
              <a:t>ة</a:t>
            </a:r>
            <a:r>
              <a:rPr lang="en-GB" b="1" dirty="0">
                <a:solidFill>
                  <a:srgbClr val="222222"/>
                </a:solidFill>
                <a:latin typeface="Arial" panose="020B0604020202020204" pitchFamily="34" charset="0"/>
                <a:cs typeface="Arial" panose="020B0604020202020204" pitchFamily="34" charset="0"/>
              </a:rPr>
              <a:t> </a:t>
            </a:r>
            <a:r>
              <a:rPr lang="en-US" b="1" dirty="0">
                <a:solidFill>
                  <a:srgbClr val="222222"/>
                </a:solidFill>
                <a:latin typeface="Arial" panose="020B0604020202020204" pitchFamily="34" charset="0"/>
                <a:cs typeface="Arial" panose="020B0604020202020204" pitchFamily="34" charset="0"/>
              </a:rPr>
              <a:t> </a:t>
            </a:r>
            <a:r>
              <a:rPr lang="ar-EG" b="1" dirty="0">
                <a:solidFill>
                  <a:srgbClr val="222222"/>
                </a:solidFill>
                <a:latin typeface="Arial" panose="020B0604020202020204" pitchFamily="34" charset="0"/>
                <a:cs typeface="Arial" panose="020B0604020202020204" pitchFamily="34" charset="0"/>
              </a:rPr>
              <a:t> في القالب </a:t>
            </a:r>
            <a:endParaRPr lang="ar-SA" b="1" dirty="0">
              <a:solidFill>
                <a:schemeClr val="accent1">
                  <a:lumMod val="50000"/>
                </a:schemeClr>
              </a:solidFill>
              <a:latin typeface="Arial" panose="020B0604020202020204" pitchFamily="34" charset="0"/>
              <a:cs typeface="Arial" panose="020B0604020202020204" pitchFamily="34" charset="0"/>
            </a:endParaRPr>
          </a:p>
          <a:p>
            <a:pPr algn="ctr"/>
            <a:r>
              <a:rPr lang="en-US" sz="1400" b="1" dirty="0">
                <a:solidFill>
                  <a:schemeClr val="bg1"/>
                </a:solidFill>
                <a:latin typeface="Arial" panose="020B0604020202020204" pitchFamily="34" charset="0"/>
                <a:cs typeface="Arial" panose="020B0604020202020204" pitchFamily="34" charset="0"/>
              </a:rPr>
              <a:t>Harmattan</a:t>
            </a:r>
            <a:r>
              <a:rPr lang="ar-EG" b="1" dirty="0">
                <a:solidFill>
                  <a:srgbClr val="222222"/>
                </a:solidFill>
                <a:latin typeface="Arial" panose="020B0604020202020204" pitchFamily="34" charset="0"/>
                <a:cs typeface="Arial" panose="020B0604020202020204" pitchFamily="34" charset="0"/>
              </a:rPr>
              <a:t>   </a:t>
            </a:r>
            <a:r>
              <a:rPr lang="ar-EG" b="1" dirty="0">
                <a:solidFill>
                  <a:schemeClr val="accent1">
                    <a:lumMod val="50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الرابط</a:t>
            </a:r>
            <a:endParaRPr lang="ar-EG" b="1" dirty="0">
              <a:solidFill>
                <a:schemeClr val="accent1">
                  <a:lumMod val="50000"/>
                </a:schemeClr>
              </a:solidFill>
              <a:latin typeface="Arial" panose="020B0604020202020204" pitchFamily="34" charset="0"/>
              <a:cs typeface="Arial" panose="020B0604020202020204" pitchFamily="34" charset="0"/>
            </a:endParaRPr>
          </a:p>
        </p:txBody>
      </p:sp>
      <p:sp>
        <p:nvSpPr>
          <p:cNvPr id="8" name="Rectangle 4">
            <a:extLst>
              <a:ext uri="{FF2B5EF4-FFF2-40B4-BE49-F238E27FC236}">
                <a16:creationId xmlns:a16="http://schemas.microsoft.com/office/drawing/2014/main" id="{E82C14B5-31EE-4DEA-92CF-433615C23E51}"/>
              </a:ext>
            </a:extLst>
          </p:cNvPr>
          <p:cNvSpPr>
            <a:spLocks noChangeArrowheads="1"/>
          </p:cNvSpPr>
          <p:nvPr/>
        </p:nvSpPr>
        <p:spPr bwMode="auto">
          <a:xfrm>
            <a:off x="12191935"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cs typeface="Cairo" panose="00000500000000000000" pitchFamily="2" charset="-78"/>
            </a:endParaRPr>
          </a:p>
        </p:txBody>
      </p:sp>
      <p:sp>
        <p:nvSpPr>
          <p:cNvPr id="9" name="مربع نص 8">
            <a:extLst>
              <a:ext uri="{FF2B5EF4-FFF2-40B4-BE49-F238E27FC236}">
                <a16:creationId xmlns:a16="http://schemas.microsoft.com/office/drawing/2014/main" id="{1C4F0F2F-DFC6-49FA-A149-8246FD7A06D5}"/>
              </a:ext>
            </a:extLst>
          </p:cNvPr>
          <p:cNvSpPr txBox="1"/>
          <p:nvPr/>
        </p:nvSpPr>
        <p:spPr>
          <a:xfrm>
            <a:off x="33" y="2011505"/>
            <a:ext cx="12191935" cy="2062103"/>
          </a:xfrm>
          <a:prstGeom prst="rect">
            <a:avLst/>
          </a:prstGeom>
          <a:noFill/>
        </p:spPr>
        <p:txBody>
          <a:bodyPr wrap="square" rtlCol="0">
            <a:spAutoFit/>
          </a:bodyPr>
          <a:lstStyle/>
          <a:p>
            <a:pPr algn="ctr"/>
            <a:r>
              <a:rPr lang="ar-EG" sz="4800" b="1" dirty="0">
                <a:solidFill>
                  <a:schemeClr val="bg1"/>
                </a:solidFill>
                <a:latin typeface="Arial" panose="020B0604020202020204" pitchFamily="34" charset="0"/>
                <a:cs typeface="Arial" panose="020B0604020202020204" pitchFamily="34" charset="0"/>
              </a:rPr>
              <a:t>تم تصميم هذا القالب بواسط</a:t>
            </a:r>
            <a:r>
              <a:rPr lang="ar-SA" sz="4800" b="1" dirty="0">
                <a:solidFill>
                  <a:schemeClr val="bg1"/>
                </a:solidFill>
                <a:latin typeface="Arial" panose="020B0604020202020204" pitchFamily="34" charset="0"/>
                <a:cs typeface="Arial" panose="020B0604020202020204" pitchFamily="34" charset="0"/>
              </a:rPr>
              <a:t>ة</a:t>
            </a:r>
          </a:p>
          <a:p>
            <a:pPr algn="ctr"/>
            <a:r>
              <a:rPr lang="en-GB" sz="4800" b="1" dirty="0">
                <a:solidFill>
                  <a:schemeClr val="bg1"/>
                </a:solidFill>
                <a:latin typeface="Arial" panose="020B0604020202020204" pitchFamily="34" charset="0"/>
                <a:cs typeface="Arial" panose="020B0604020202020204" pitchFamily="34" charset="0"/>
              </a:rPr>
              <a:t> </a:t>
            </a:r>
            <a:r>
              <a:rPr lang="ar-EG" sz="4800" b="1" dirty="0">
                <a:solidFill>
                  <a:schemeClr val="bg1"/>
                </a:solidFill>
                <a:latin typeface="Arial" panose="020B0604020202020204" pitchFamily="34" charset="0"/>
                <a:cs typeface="Arial" panose="020B0604020202020204" pitchFamily="34" charset="0"/>
              </a:rPr>
              <a:t> </a:t>
            </a:r>
            <a:r>
              <a:rPr lang="en-US" sz="8000" b="1" dirty="0">
                <a:solidFill>
                  <a:schemeClr val="bg1"/>
                </a:solidFill>
                <a:latin typeface="Arial" panose="020B0604020202020204" pitchFamily="34" charset="0"/>
                <a:cs typeface="Arial" panose="020B0604020202020204" pitchFamily="34" charset="0"/>
              </a:rPr>
              <a:t>ingez-ppt.com</a:t>
            </a:r>
            <a:endParaRPr lang="en-GB" sz="4800" b="1" dirty="0">
              <a:solidFill>
                <a:schemeClr val="bg1"/>
              </a:solidFill>
              <a:latin typeface="Arial" panose="020B0604020202020204" pitchFamily="34" charset="0"/>
              <a:cs typeface="Arial" panose="020B0604020202020204" pitchFamily="34" charset="0"/>
            </a:endParaRPr>
          </a:p>
        </p:txBody>
      </p:sp>
      <p:sp>
        <p:nvSpPr>
          <p:cNvPr id="7" name="مربع نص 6">
            <a:extLst>
              <a:ext uri="{FF2B5EF4-FFF2-40B4-BE49-F238E27FC236}">
                <a16:creationId xmlns:a16="http://schemas.microsoft.com/office/drawing/2014/main" id="{D0DD99C7-B0F2-42C9-8154-DC9D5C52B44D}"/>
              </a:ext>
            </a:extLst>
          </p:cNvPr>
          <p:cNvSpPr txBox="1"/>
          <p:nvPr/>
        </p:nvSpPr>
        <p:spPr>
          <a:xfrm>
            <a:off x="0" y="5849891"/>
            <a:ext cx="12192000" cy="461665"/>
          </a:xfrm>
          <a:prstGeom prst="rect">
            <a:avLst/>
          </a:prstGeom>
          <a:noFill/>
        </p:spPr>
        <p:txBody>
          <a:bodyPr wrap="square">
            <a:spAutoFit/>
          </a:bodyPr>
          <a:lstStyle/>
          <a:p>
            <a:pPr algn="ctr"/>
            <a:br>
              <a:rPr lang="ar-SA" sz="1200" b="1" i="1" dirty="0">
                <a:solidFill>
                  <a:srgbClr val="FFC94D"/>
                </a:solidFill>
                <a:effectLst/>
                <a:latin typeface="Times New Roman" panose="02020603050405020304" pitchFamily="18" charset="0"/>
              </a:rPr>
            </a:br>
            <a:r>
              <a:rPr lang="ar-SA" sz="1200" b="1" i="1" dirty="0">
                <a:solidFill>
                  <a:srgbClr val="FFC94D"/>
                </a:solidFill>
                <a:effectLst/>
                <a:latin typeface="Times New Roman" panose="02020603050405020304" pitchFamily="18" charset="0"/>
              </a:rPr>
              <a:t>*تم تصميم هذا القالب بواسطة موقع انجز </a:t>
            </a:r>
            <a:r>
              <a:rPr lang="en-US" sz="1200" b="1" i="1" dirty="0">
                <a:solidFill>
                  <a:srgbClr val="FFC94D"/>
                </a:solidFill>
                <a:effectLst/>
                <a:latin typeface="Times New Roman" panose="02020603050405020304" pitchFamily="18" charset="0"/>
              </a:rPr>
              <a:t>ingez-ppt </a:t>
            </a:r>
            <a:r>
              <a:rPr lang="ar-SA" sz="1200" b="1" i="1" dirty="0">
                <a:solidFill>
                  <a:srgbClr val="FFC94D"/>
                </a:solidFill>
                <a:effectLst/>
                <a:latin typeface="Times New Roman" panose="02020603050405020304" pitchFamily="18" charset="0"/>
              </a:rPr>
              <a:t>ولا يحق لأي شخص إعادة نشر أو توزيع ملفات القوالب أو إصدارات معدلة في مواقع أخرى بدون إذن خطي من انجز</a:t>
            </a:r>
            <a:endParaRPr lang="ar-SA" sz="1200" dirty="0">
              <a:solidFill>
                <a:srgbClr val="FFC94D"/>
              </a:solidFill>
            </a:endParaRPr>
          </a:p>
        </p:txBody>
      </p:sp>
    </p:spTree>
    <p:extLst>
      <p:ext uri="{BB962C8B-B14F-4D97-AF65-F5344CB8AC3E}">
        <p14:creationId xmlns:p14="http://schemas.microsoft.com/office/powerpoint/2010/main" val="1487315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DFDE"/>
        </a:solidFill>
        <a:effectLst/>
      </p:bgPr>
    </p:bg>
    <p:spTree>
      <p:nvGrpSpPr>
        <p:cNvPr id="1" name=""/>
        <p:cNvGrpSpPr/>
        <p:nvPr/>
      </p:nvGrpSpPr>
      <p:grpSpPr>
        <a:xfrm>
          <a:off x="0" y="0"/>
          <a:ext cx="0" cy="0"/>
          <a:chOff x="0" y="0"/>
          <a:chExt cx="0" cy="0"/>
        </a:xfrm>
      </p:grpSpPr>
      <p:sp>
        <p:nvSpPr>
          <p:cNvPr id="7" name="شكل حر: شكل 6">
            <a:extLst>
              <a:ext uri="{FF2B5EF4-FFF2-40B4-BE49-F238E27FC236}">
                <a16:creationId xmlns:a16="http://schemas.microsoft.com/office/drawing/2014/main" id="{04F34A83-9EC0-4B60-81F9-7A7F85EAD44A}"/>
              </a:ext>
            </a:extLst>
          </p:cNvPr>
          <p:cNvSpPr/>
          <p:nvPr/>
        </p:nvSpPr>
        <p:spPr>
          <a:xfrm>
            <a:off x="10071104" y="317873"/>
            <a:ext cx="2238043" cy="2204816"/>
          </a:xfrm>
          <a:custGeom>
            <a:avLst/>
            <a:gdLst>
              <a:gd name="connsiteX0" fmla="*/ 1297936 w 2239843"/>
              <a:gd name="connsiteY0" fmla="*/ 98688 h 2260379"/>
              <a:gd name="connsiteX1" fmla="*/ 2232656 w 2239843"/>
              <a:gd name="connsiteY1" fmla="*/ 1246768 h 2260379"/>
              <a:gd name="connsiteX2" fmla="*/ 1684016 w 2239843"/>
              <a:gd name="connsiteY2" fmla="*/ 2069728 h 2260379"/>
              <a:gd name="connsiteX3" fmla="*/ 850896 w 2239843"/>
              <a:gd name="connsiteY3" fmla="*/ 2151008 h 2260379"/>
              <a:gd name="connsiteX4" fmla="*/ 7616 w 2239843"/>
              <a:gd name="connsiteY4" fmla="*/ 769248 h 2260379"/>
              <a:gd name="connsiteX5" fmla="*/ 485136 w 2239843"/>
              <a:gd name="connsiteY5" fmla="*/ 139328 h 2260379"/>
              <a:gd name="connsiteX6" fmla="*/ 1297936 w 2239843"/>
              <a:gd name="connsiteY6" fmla="*/ 98688 h 2260379"/>
              <a:gd name="connsiteX0" fmla="*/ 1297936 w 2238043"/>
              <a:gd name="connsiteY0" fmla="*/ 98688 h 2157775"/>
              <a:gd name="connsiteX1" fmla="*/ 2232656 w 2238043"/>
              <a:gd name="connsiteY1" fmla="*/ 1246768 h 2157775"/>
              <a:gd name="connsiteX2" fmla="*/ 850896 w 2238043"/>
              <a:gd name="connsiteY2" fmla="*/ 2151008 h 2157775"/>
              <a:gd name="connsiteX3" fmla="*/ 7616 w 2238043"/>
              <a:gd name="connsiteY3" fmla="*/ 769248 h 2157775"/>
              <a:gd name="connsiteX4" fmla="*/ 485136 w 2238043"/>
              <a:gd name="connsiteY4" fmla="*/ 139328 h 2157775"/>
              <a:gd name="connsiteX5" fmla="*/ 1297936 w 2238043"/>
              <a:gd name="connsiteY5" fmla="*/ 98688 h 2157775"/>
              <a:gd name="connsiteX0" fmla="*/ 1297936 w 2238043"/>
              <a:gd name="connsiteY0" fmla="*/ 98688 h 2204816"/>
              <a:gd name="connsiteX1" fmla="*/ 2232656 w 2238043"/>
              <a:gd name="connsiteY1" fmla="*/ 1246768 h 2204816"/>
              <a:gd name="connsiteX2" fmla="*/ 850896 w 2238043"/>
              <a:gd name="connsiteY2" fmla="*/ 2151008 h 2204816"/>
              <a:gd name="connsiteX3" fmla="*/ 7616 w 2238043"/>
              <a:gd name="connsiteY3" fmla="*/ 769248 h 2204816"/>
              <a:gd name="connsiteX4" fmla="*/ 485136 w 2238043"/>
              <a:gd name="connsiteY4" fmla="*/ 139328 h 2204816"/>
              <a:gd name="connsiteX5" fmla="*/ 1297936 w 2238043"/>
              <a:gd name="connsiteY5" fmla="*/ 98688 h 220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8043" h="2204816">
                <a:moveTo>
                  <a:pt x="1297936" y="98688"/>
                </a:moveTo>
                <a:cubicBezTo>
                  <a:pt x="1589189" y="283261"/>
                  <a:pt x="2307163" y="904715"/>
                  <a:pt x="2232656" y="1246768"/>
                </a:cubicBezTo>
                <a:cubicBezTo>
                  <a:pt x="2158149" y="1588821"/>
                  <a:pt x="1435096" y="2423635"/>
                  <a:pt x="850896" y="2151008"/>
                </a:cubicBezTo>
                <a:cubicBezTo>
                  <a:pt x="266696" y="1878381"/>
                  <a:pt x="68576" y="1104528"/>
                  <a:pt x="7616" y="769248"/>
                </a:cubicBezTo>
                <a:cubicBezTo>
                  <a:pt x="-53344" y="433968"/>
                  <a:pt x="265003" y="254475"/>
                  <a:pt x="485136" y="139328"/>
                </a:cubicBezTo>
                <a:cubicBezTo>
                  <a:pt x="705269" y="24181"/>
                  <a:pt x="1006683" y="-85885"/>
                  <a:pt x="1297936" y="98688"/>
                </a:cubicBezTo>
                <a:close/>
              </a:path>
            </a:pathLst>
          </a:custGeom>
          <a:solidFill>
            <a:srgbClr val="A6E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شكل حر: شكل 7">
            <a:extLst>
              <a:ext uri="{FF2B5EF4-FFF2-40B4-BE49-F238E27FC236}">
                <a16:creationId xmlns:a16="http://schemas.microsoft.com/office/drawing/2014/main" id="{7D491AE9-538C-4C21-B0C1-3D0004632857}"/>
              </a:ext>
            </a:extLst>
          </p:cNvPr>
          <p:cNvSpPr/>
          <p:nvPr/>
        </p:nvSpPr>
        <p:spPr>
          <a:xfrm>
            <a:off x="-784680" y="2300063"/>
            <a:ext cx="2243524" cy="1836421"/>
          </a:xfrm>
          <a:custGeom>
            <a:avLst/>
            <a:gdLst>
              <a:gd name="connsiteX0" fmla="*/ 1871800 w 2243524"/>
              <a:gd name="connsiteY0" fmla="*/ 77377 h 1836421"/>
              <a:gd name="connsiteX1" fmla="*/ 1262200 w 2243524"/>
              <a:gd name="connsiteY1" fmla="*/ 118017 h 1836421"/>
              <a:gd name="connsiteX2" fmla="*/ 500200 w 2243524"/>
              <a:gd name="connsiteY2" fmla="*/ 534577 h 1836421"/>
              <a:gd name="connsiteX3" fmla="*/ 2360 w 2243524"/>
              <a:gd name="connsiteY3" fmla="*/ 1428657 h 1836421"/>
              <a:gd name="connsiteX4" fmla="*/ 357960 w 2243524"/>
              <a:gd name="connsiteY4" fmla="*/ 1835057 h 1836421"/>
              <a:gd name="connsiteX5" fmla="*/ 1333320 w 2243524"/>
              <a:gd name="connsiteY5" fmla="*/ 1306737 h 1836421"/>
              <a:gd name="connsiteX6" fmla="*/ 2227400 w 2243524"/>
              <a:gd name="connsiteY6" fmla="*/ 1073057 h 1836421"/>
              <a:gd name="connsiteX7" fmla="*/ 1871800 w 2243524"/>
              <a:gd name="connsiteY7" fmla="*/ 77377 h 183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3524" h="1836421">
                <a:moveTo>
                  <a:pt x="1871800" y="77377"/>
                </a:moveTo>
                <a:cubicBezTo>
                  <a:pt x="1710933" y="-81796"/>
                  <a:pt x="1490800" y="41817"/>
                  <a:pt x="1262200" y="118017"/>
                </a:cubicBezTo>
                <a:cubicBezTo>
                  <a:pt x="1033600" y="194217"/>
                  <a:pt x="710173" y="316137"/>
                  <a:pt x="500200" y="534577"/>
                </a:cubicBezTo>
                <a:cubicBezTo>
                  <a:pt x="290227" y="753017"/>
                  <a:pt x="26067" y="1211910"/>
                  <a:pt x="2360" y="1428657"/>
                </a:cubicBezTo>
                <a:cubicBezTo>
                  <a:pt x="-21347" y="1645404"/>
                  <a:pt x="136133" y="1855377"/>
                  <a:pt x="357960" y="1835057"/>
                </a:cubicBezTo>
                <a:cubicBezTo>
                  <a:pt x="579787" y="1814737"/>
                  <a:pt x="1021747" y="1433737"/>
                  <a:pt x="1333320" y="1306737"/>
                </a:cubicBezTo>
                <a:cubicBezTo>
                  <a:pt x="1644893" y="1179737"/>
                  <a:pt x="2141040" y="1274564"/>
                  <a:pt x="2227400" y="1073057"/>
                </a:cubicBezTo>
                <a:cubicBezTo>
                  <a:pt x="2313760" y="871550"/>
                  <a:pt x="2032667" y="236550"/>
                  <a:pt x="1871800" y="77377"/>
                </a:cubicBezTo>
                <a:close/>
              </a:path>
            </a:pathLst>
          </a:custGeom>
          <a:solidFill>
            <a:srgbClr val="FF7F8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شكل حر: شكل 8">
            <a:extLst>
              <a:ext uri="{FF2B5EF4-FFF2-40B4-BE49-F238E27FC236}">
                <a16:creationId xmlns:a16="http://schemas.microsoft.com/office/drawing/2014/main" id="{C8B70419-674E-408C-BA40-75A92326E929}"/>
              </a:ext>
            </a:extLst>
          </p:cNvPr>
          <p:cNvSpPr/>
          <p:nvPr/>
        </p:nvSpPr>
        <p:spPr>
          <a:xfrm>
            <a:off x="708600" y="-824109"/>
            <a:ext cx="1882319" cy="1648218"/>
          </a:xfrm>
          <a:custGeom>
            <a:avLst/>
            <a:gdLst>
              <a:gd name="connsiteX0" fmla="*/ 94040 w 1882319"/>
              <a:gd name="connsiteY0" fmla="*/ 426731 h 1648218"/>
              <a:gd name="connsiteX1" fmla="*/ 683320 w 1882319"/>
              <a:gd name="connsiteY1" fmla="*/ 11 h 1648218"/>
              <a:gd name="connsiteX2" fmla="*/ 1607880 w 1882319"/>
              <a:gd name="connsiteY2" fmla="*/ 436891 h 1648218"/>
              <a:gd name="connsiteX3" fmla="*/ 1861880 w 1882319"/>
              <a:gd name="connsiteY3" fmla="*/ 975371 h 1648218"/>
              <a:gd name="connsiteX4" fmla="*/ 1171000 w 1882319"/>
              <a:gd name="connsiteY4" fmla="*/ 1605291 h 1648218"/>
              <a:gd name="connsiteX5" fmla="*/ 114360 w 1882319"/>
              <a:gd name="connsiteY5" fmla="*/ 1463051 h 1648218"/>
              <a:gd name="connsiteX6" fmla="*/ 94040 w 1882319"/>
              <a:gd name="connsiteY6" fmla="*/ 426731 h 1648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2319" h="1648218">
                <a:moveTo>
                  <a:pt x="94040" y="426731"/>
                </a:moveTo>
                <a:cubicBezTo>
                  <a:pt x="188867" y="182891"/>
                  <a:pt x="431013" y="-1682"/>
                  <a:pt x="683320" y="11"/>
                </a:cubicBezTo>
                <a:cubicBezTo>
                  <a:pt x="935627" y="1704"/>
                  <a:pt x="1411453" y="274331"/>
                  <a:pt x="1607880" y="436891"/>
                </a:cubicBezTo>
                <a:cubicBezTo>
                  <a:pt x="1804307" y="599451"/>
                  <a:pt x="1934693" y="780638"/>
                  <a:pt x="1861880" y="975371"/>
                </a:cubicBezTo>
                <a:cubicBezTo>
                  <a:pt x="1789067" y="1170104"/>
                  <a:pt x="1462253" y="1524011"/>
                  <a:pt x="1171000" y="1605291"/>
                </a:cubicBezTo>
                <a:cubicBezTo>
                  <a:pt x="879747" y="1686571"/>
                  <a:pt x="295547" y="1659478"/>
                  <a:pt x="114360" y="1463051"/>
                </a:cubicBezTo>
                <a:cubicBezTo>
                  <a:pt x="-66827" y="1266624"/>
                  <a:pt x="-787" y="670571"/>
                  <a:pt x="94040" y="426731"/>
                </a:cubicBezTo>
                <a:close/>
              </a:path>
            </a:pathLst>
          </a:custGeom>
          <a:solidFill>
            <a:srgbClr val="742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شكل حر: شكل 9">
            <a:extLst>
              <a:ext uri="{FF2B5EF4-FFF2-40B4-BE49-F238E27FC236}">
                <a16:creationId xmlns:a16="http://schemas.microsoft.com/office/drawing/2014/main" id="{2AEEF5BE-C344-4D57-9215-C0F1E4A8EF06}"/>
              </a:ext>
            </a:extLst>
          </p:cNvPr>
          <p:cNvSpPr/>
          <p:nvPr/>
        </p:nvSpPr>
        <p:spPr>
          <a:xfrm>
            <a:off x="844455" y="5857340"/>
            <a:ext cx="1588721" cy="1519990"/>
          </a:xfrm>
          <a:custGeom>
            <a:avLst/>
            <a:gdLst>
              <a:gd name="connsiteX0" fmla="*/ 138294 w 1588721"/>
              <a:gd name="connsiteY0" fmla="*/ 218340 h 1519990"/>
              <a:gd name="connsiteX1" fmla="*/ 849494 w 1588721"/>
              <a:gd name="connsiteY1" fmla="*/ 4980 h 1519990"/>
              <a:gd name="connsiteX2" fmla="*/ 1418454 w 1588721"/>
              <a:gd name="connsiteY2" fmla="*/ 360580 h 1519990"/>
              <a:gd name="connsiteX3" fmla="*/ 1570854 w 1588721"/>
              <a:gd name="connsiteY3" fmla="*/ 1173380 h 1519990"/>
              <a:gd name="connsiteX4" fmla="*/ 1073014 w 1588721"/>
              <a:gd name="connsiteY4" fmla="*/ 1518820 h 1519990"/>
              <a:gd name="connsiteX5" fmla="*/ 87494 w 1588721"/>
              <a:gd name="connsiteY5" fmla="*/ 1071780 h 1519990"/>
              <a:gd name="connsiteX6" fmla="*/ 138294 w 1588721"/>
              <a:gd name="connsiteY6" fmla="*/ 218340 h 151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8721" h="1519990">
                <a:moveTo>
                  <a:pt x="138294" y="218340"/>
                </a:moveTo>
                <a:cubicBezTo>
                  <a:pt x="265294" y="40540"/>
                  <a:pt x="636134" y="-18727"/>
                  <a:pt x="849494" y="4980"/>
                </a:cubicBezTo>
                <a:cubicBezTo>
                  <a:pt x="1062854" y="28687"/>
                  <a:pt x="1298227" y="165847"/>
                  <a:pt x="1418454" y="360580"/>
                </a:cubicBezTo>
                <a:cubicBezTo>
                  <a:pt x="1538681" y="555313"/>
                  <a:pt x="1628427" y="980340"/>
                  <a:pt x="1570854" y="1173380"/>
                </a:cubicBezTo>
                <a:cubicBezTo>
                  <a:pt x="1513281" y="1366420"/>
                  <a:pt x="1320241" y="1535753"/>
                  <a:pt x="1073014" y="1518820"/>
                </a:cubicBezTo>
                <a:cubicBezTo>
                  <a:pt x="825787" y="1501887"/>
                  <a:pt x="246667" y="1285140"/>
                  <a:pt x="87494" y="1071780"/>
                </a:cubicBezTo>
                <a:cubicBezTo>
                  <a:pt x="-71679" y="858420"/>
                  <a:pt x="11294" y="396140"/>
                  <a:pt x="138294" y="218340"/>
                </a:cubicBezTo>
                <a:close/>
              </a:path>
            </a:pathLst>
          </a:custGeom>
          <a:solidFill>
            <a:srgbClr val="FFE59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شكل حر: شكل 16">
            <a:extLst>
              <a:ext uri="{FF2B5EF4-FFF2-40B4-BE49-F238E27FC236}">
                <a16:creationId xmlns:a16="http://schemas.microsoft.com/office/drawing/2014/main" id="{917C632E-2C3C-4FAB-925C-610217C97062}"/>
              </a:ext>
            </a:extLst>
          </p:cNvPr>
          <p:cNvSpPr/>
          <p:nvPr/>
        </p:nvSpPr>
        <p:spPr>
          <a:xfrm rot="2443668">
            <a:off x="9452351" y="256933"/>
            <a:ext cx="1580905" cy="770066"/>
          </a:xfrm>
          <a:custGeom>
            <a:avLst/>
            <a:gdLst>
              <a:gd name="connsiteX0" fmla="*/ 3070860 w 3070860"/>
              <a:gd name="connsiteY0" fmla="*/ 127719 h 1157598"/>
              <a:gd name="connsiteX1" fmla="*/ 2034540 w 3070860"/>
              <a:gd name="connsiteY1" fmla="*/ 74379 h 1157598"/>
              <a:gd name="connsiteX2" fmla="*/ 2103120 w 3070860"/>
              <a:gd name="connsiteY2" fmla="*/ 1011639 h 1157598"/>
              <a:gd name="connsiteX3" fmla="*/ 2263140 w 3070860"/>
              <a:gd name="connsiteY3" fmla="*/ 661119 h 1157598"/>
              <a:gd name="connsiteX4" fmla="*/ 1424940 w 3070860"/>
              <a:gd name="connsiteY4" fmla="*/ 310599 h 1157598"/>
              <a:gd name="connsiteX5" fmla="*/ 1181100 w 3070860"/>
              <a:gd name="connsiteY5" fmla="*/ 1049739 h 1157598"/>
              <a:gd name="connsiteX6" fmla="*/ 1493520 w 3070860"/>
              <a:gd name="connsiteY6" fmla="*/ 1019259 h 1157598"/>
              <a:gd name="connsiteX7" fmla="*/ 624840 w 3070860"/>
              <a:gd name="connsiteY7" fmla="*/ 493479 h 1157598"/>
              <a:gd name="connsiteX8" fmla="*/ 373380 w 3070860"/>
              <a:gd name="connsiteY8" fmla="*/ 1141179 h 1157598"/>
              <a:gd name="connsiteX9" fmla="*/ 518160 w 3070860"/>
              <a:gd name="connsiteY9" fmla="*/ 935439 h 1157598"/>
              <a:gd name="connsiteX10" fmla="*/ 0 w 3070860"/>
              <a:gd name="connsiteY10" fmla="*/ 623019 h 1157598"/>
              <a:gd name="connsiteX0" fmla="*/ 3070860 w 3070860"/>
              <a:gd name="connsiteY0" fmla="*/ 213527 h 1243406"/>
              <a:gd name="connsiteX1" fmla="*/ 2034540 w 3070860"/>
              <a:gd name="connsiteY1" fmla="*/ 160187 h 1243406"/>
              <a:gd name="connsiteX2" fmla="*/ 2103120 w 3070860"/>
              <a:gd name="connsiteY2" fmla="*/ 1097447 h 1243406"/>
              <a:gd name="connsiteX3" fmla="*/ 2263140 w 3070860"/>
              <a:gd name="connsiteY3" fmla="*/ 746927 h 1243406"/>
              <a:gd name="connsiteX4" fmla="*/ 1424940 w 3070860"/>
              <a:gd name="connsiteY4" fmla="*/ 396407 h 1243406"/>
              <a:gd name="connsiteX5" fmla="*/ 1181100 w 3070860"/>
              <a:gd name="connsiteY5" fmla="*/ 1135547 h 1243406"/>
              <a:gd name="connsiteX6" fmla="*/ 1493520 w 3070860"/>
              <a:gd name="connsiteY6" fmla="*/ 1105067 h 1243406"/>
              <a:gd name="connsiteX7" fmla="*/ 624840 w 3070860"/>
              <a:gd name="connsiteY7" fmla="*/ 579287 h 1243406"/>
              <a:gd name="connsiteX8" fmla="*/ 373380 w 3070860"/>
              <a:gd name="connsiteY8" fmla="*/ 1226987 h 1243406"/>
              <a:gd name="connsiteX9" fmla="*/ 518160 w 3070860"/>
              <a:gd name="connsiteY9" fmla="*/ 1021247 h 1243406"/>
              <a:gd name="connsiteX10" fmla="*/ 0 w 3070860"/>
              <a:gd name="connsiteY10" fmla="*/ 708827 h 1243406"/>
              <a:gd name="connsiteX0" fmla="*/ 3070860 w 3070860"/>
              <a:gd name="connsiteY0" fmla="*/ 134897 h 1164776"/>
              <a:gd name="connsiteX1" fmla="*/ 2034540 w 3070860"/>
              <a:gd name="connsiteY1" fmla="*/ 81557 h 1164776"/>
              <a:gd name="connsiteX2" fmla="*/ 2103120 w 3070860"/>
              <a:gd name="connsiteY2" fmla="*/ 1018817 h 1164776"/>
              <a:gd name="connsiteX3" fmla="*/ 2263140 w 3070860"/>
              <a:gd name="connsiteY3" fmla="*/ 668297 h 1164776"/>
              <a:gd name="connsiteX4" fmla="*/ 1424940 w 3070860"/>
              <a:gd name="connsiteY4" fmla="*/ 317777 h 1164776"/>
              <a:gd name="connsiteX5" fmla="*/ 1181100 w 3070860"/>
              <a:gd name="connsiteY5" fmla="*/ 1056917 h 1164776"/>
              <a:gd name="connsiteX6" fmla="*/ 1493520 w 3070860"/>
              <a:gd name="connsiteY6" fmla="*/ 1026437 h 1164776"/>
              <a:gd name="connsiteX7" fmla="*/ 624840 w 3070860"/>
              <a:gd name="connsiteY7" fmla="*/ 500657 h 1164776"/>
              <a:gd name="connsiteX8" fmla="*/ 373380 w 3070860"/>
              <a:gd name="connsiteY8" fmla="*/ 1148357 h 1164776"/>
              <a:gd name="connsiteX9" fmla="*/ 518160 w 3070860"/>
              <a:gd name="connsiteY9" fmla="*/ 942617 h 1164776"/>
              <a:gd name="connsiteX10" fmla="*/ 0 w 3070860"/>
              <a:gd name="connsiteY10" fmla="*/ 630197 h 1164776"/>
              <a:gd name="connsiteX0" fmla="*/ 2905756 w 2905756"/>
              <a:gd name="connsiteY0" fmla="*/ 338713 h 1103362"/>
              <a:gd name="connsiteX1" fmla="*/ 2034540 w 2905756"/>
              <a:gd name="connsiteY1" fmla="*/ 20143 h 1103362"/>
              <a:gd name="connsiteX2" fmla="*/ 2103120 w 2905756"/>
              <a:gd name="connsiteY2" fmla="*/ 957403 h 1103362"/>
              <a:gd name="connsiteX3" fmla="*/ 2263140 w 2905756"/>
              <a:gd name="connsiteY3" fmla="*/ 606883 h 1103362"/>
              <a:gd name="connsiteX4" fmla="*/ 1424940 w 2905756"/>
              <a:gd name="connsiteY4" fmla="*/ 256363 h 1103362"/>
              <a:gd name="connsiteX5" fmla="*/ 1181100 w 2905756"/>
              <a:gd name="connsiteY5" fmla="*/ 995503 h 1103362"/>
              <a:gd name="connsiteX6" fmla="*/ 1493520 w 2905756"/>
              <a:gd name="connsiteY6" fmla="*/ 965023 h 1103362"/>
              <a:gd name="connsiteX7" fmla="*/ 624840 w 2905756"/>
              <a:gd name="connsiteY7" fmla="*/ 439243 h 1103362"/>
              <a:gd name="connsiteX8" fmla="*/ 373380 w 2905756"/>
              <a:gd name="connsiteY8" fmla="*/ 1086943 h 1103362"/>
              <a:gd name="connsiteX9" fmla="*/ 518160 w 2905756"/>
              <a:gd name="connsiteY9" fmla="*/ 881203 h 1103362"/>
              <a:gd name="connsiteX10" fmla="*/ 0 w 2905756"/>
              <a:gd name="connsiteY10" fmla="*/ 568783 h 1103362"/>
              <a:gd name="connsiteX0" fmla="*/ 2905756 w 2905756"/>
              <a:gd name="connsiteY0" fmla="*/ 357838 h 1122487"/>
              <a:gd name="connsiteX1" fmla="*/ 2034540 w 2905756"/>
              <a:gd name="connsiteY1" fmla="*/ 39268 h 1122487"/>
              <a:gd name="connsiteX2" fmla="*/ 2103120 w 2905756"/>
              <a:gd name="connsiteY2" fmla="*/ 976528 h 1122487"/>
              <a:gd name="connsiteX3" fmla="*/ 2263140 w 2905756"/>
              <a:gd name="connsiteY3" fmla="*/ 626008 h 1122487"/>
              <a:gd name="connsiteX4" fmla="*/ 1424940 w 2905756"/>
              <a:gd name="connsiteY4" fmla="*/ 275488 h 1122487"/>
              <a:gd name="connsiteX5" fmla="*/ 1181100 w 2905756"/>
              <a:gd name="connsiteY5" fmla="*/ 1014628 h 1122487"/>
              <a:gd name="connsiteX6" fmla="*/ 1493520 w 2905756"/>
              <a:gd name="connsiteY6" fmla="*/ 984148 h 1122487"/>
              <a:gd name="connsiteX7" fmla="*/ 624840 w 2905756"/>
              <a:gd name="connsiteY7" fmla="*/ 458368 h 1122487"/>
              <a:gd name="connsiteX8" fmla="*/ 373380 w 2905756"/>
              <a:gd name="connsiteY8" fmla="*/ 1106068 h 1122487"/>
              <a:gd name="connsiteX9" fmla="*/ 518160 w 2905756"/>
              <a:gd name="connsiteY9" fmla="*/ 900328 h 1122487"/>
              <a:gd name="connsiteX10" fmla="*/ 0 w 2905756"/>
              <a:gd name="connsiteY10" fmla="*/ 587908 h 1122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5756" h="1147487">
                <a:moveTo>
                  <a:pt x="2905756" y="382838"/>
                </a:moveTo>
                <a:cubicBezTo>
                  <a:pt x="2786887" y="59003"/>
                  <a:pt x="2276442" y="-97198"/>
                  <a:pt x="2034540" y="64268"/>
                </a:cubicBezTo>
                <a:cubicBezTo>
                  <a:pt x="1792638" y="225734"/>
                  <a:pt x="2065020" y="903738"/>
                  <a:pt x="2103120" y="1001528"/>
                </a:cubicBezTo>
                <a:cubicBezTo>
                  <a:pt x="2141220" y="1099318"/>
                  <a:pt x="2376170" y="767848"/>
                  <a:pt x="2263140" y="651008"/>
                </a:cubicBezTo>
                <a:cubicBezTo>
                  <a:pt x="2150110" y="534168"/>
                  <a:pt x="1725490" y="157961"/>
                  <a:pt x="1424940" y="300488"/>
                </a:cubicBezTo>
                <a:cubicBezTo>
                  <a:pt x="1124390" y="443015"/>
                  <a:pt x="1169670" y="921518"/>
                  <a:pt x="1181100" y="1039628"/>
                </a:cubicBezTo>
                <a:cubicBezTo>
                  <a:pt x="1192530" y="1157738"/>
                  <a:pt x="1586230" y="1101858"/>
                  <a:pt x="1493520" y="1009148"/>
                </a:cubicBezTo>
                <a:cubicBezTo>
                  <a:pt x="1400810" y="916438"/>
                  <a:pt x="929428" y="446681"/>
                  <a:pt x="624840" y="483368"/>
                </a:cubicBezTo>
                <a:cubicBezTo>
                  <a:pt x="320252" y="520055"/>
                  <a:pt x="391160" y="1057408"/>
                  <a:pt x="373380" y="1131068"/>
                </a:cubicBezTo>
                <a:cubicBezTo>
                  <a:pt x="355600" y="1204728"/>
                  <a:pt x="580390" y="1011688"/>
                  <a:pt x="518160" y="925328"/>
                </a:cubicBezTo>
                <a:cubicBezTo>
                  <a:pt x="455930" y="838968"/>
                  <a:pt x="227965" y="725938"/>
                  <a:pt x="0" y="612908"/>
                </a:cubicBezTo>
              </a:path>
            </a:pathLst>
          </a:custGeom>
          <a:noFill/>
          <a:ln w="38100">
            <a:solidFill>
              <a:srgbClr val="742C6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شكل حر: شكل 17">
            <a:extLst>
              <a:ext uri="{FF2B5EF4-FFF2-40B4-BE49-F238E27FC236}">
                <a16:creationId xmlns:a16="http://schemas.microsoft.com/office/drawing/2014/main" id="{6BD793D1-B608-45E1-8D77-DB2D96521206}"/>
              </a:ext>
            </a:extLst>
          </p:cNvPr>
          <p:cNvSpPr/>
          <p:nvPr/>
        </p:nvSpPr>
        <p:spPr>
          <a:xfrm rot="16827602">
            <a:off x="155389" y="3171514"/>
            <a:ext cx="728439" cy="770066"/>
          </a:xfrm>
          <a:custGeom>
            <a:avLst/>
            <a:gdLst>
              <a:gd name="connsiteX0" fmla="*/ 3070860 w 3070860"/>
              <a:gd name="connsiteY0" fmla="*/ 127719 h 1157598"/>
              <a:gd name="connsiteX1" fmla="*/ 2034540 w 3070860"/>
              <a:gd name="connsiteY1" fmla="*/ 74379 h 1157598"/>
              <a:gd name="connsiteX2" fmla="*/ 2103120 w 3070860"/>
              <a:gd name="connsiteY2" fmla="*/ 1011639 h 1157598"/>
              <a:gd name="connsiteX3" fmla="*/ 2263140 w 3070860"/>
              <a:gd name="connsiteY3" fmla="*/ 661119 h 1157598"/>
              <a:gd name="connsiteX4" fmla="*/ 1424940 w 3070860"/>
              <a:gd name="connsiteY4" fmla="*/ 310599 h 1157598"/>
              <a:gd name="connsiteX5" fmla="*/ 1181100 w 3070860"/>
              <a:gd name="connsiteY5" fmla="*/ 1049739 h 1157598"/>
              <a:gd name="connsiteX6" fmla="*/ 1493520 w 3070860"/>
              <a:gd name="connsiteY6" fmla="*/ 1019259 h 1157598"/>
              <a:gd name="connsiteX7" fmla="*/ 624840 w 3070860"/>
              <a:gd name="connsiteY7" fmla="*/ 493479 h 1157598"/>
              <a:gd name="connsiteX8" fmla="*/ 373380 w 3070860"/>
              <a:gd name="connsiteY8" fmla="*/ 1141179 h 1157598"/>
              <a:gd name="connsiteX9" fmla="*/ 518160 w 3070860"/>
              <a:gd name="connsiteY9" fmla="*/ 935439 h 1157598"/>
              <a:gd name="connsiteX10" fmla="*/ 0 w 3070860"/>
              <a:gd name="connsiteY10" fmla="*/ 623019 h 1157598"/>
              <a:gd name="connsiteX0" fmla="*/ 3070860 w 3070860"/>
              <a:gd name="connsiteY0" fmla="*/ 213527 h 1243406"/>
              <a:gd name="connsiteX1" fmla="*/ 2034540 w 3070860"/>
              <a:gd name="connsiteY1" fmla="*/ 160187 h 1243406"/>
              <a:gd name="connsiteX2" fmla="*/ 2103120 w 3070860"/>
              <a:gd name="connsiteY2" fmla="*/ 1097447 h 1243406"/>
              <a:gd name="connsiteX3" fmla="*/ 2263140 w 3070860"/>
              <a:gd name="connsiteY3" fmla="*/ 746927 h 1243406"/>
              <a:gd name="connsiteX4" fmla="*/ 1424940 w 3070860"/>
              <a:gd name="connsiteY4" fmla="*/ 396407 h 1243406"/>
              <a:gd name="connsiteX5" fmla="*/ 1181100 w 3070860"/>
              <a:gd name="connsiteY5" fmla="*/ 1135547 h 1243406"/>
              <a:gd name="connsiteX6" fmla="*/ 1493520 w 3070860"/>
              <a:gd name="connsiteY6" fmla="*/ 1105067 h 1243406"/>
              <a:gd name="connsiteX7" fmla="*/ 624840 w 3070860"/>
              <a:gd name="connsiteY7" fmla="*/ 579287 h 1243406"/>
              <a:gd name="connsiteX8" fmla="*/ 373380 w 3070860"/>
              <a:gd name="connsiteY8" fmla="*/ 1226987 h 1243406"/>
              <a:gd name="connsiteX9" fmla="*/ 518160 w 3070860"/>
              <a:gd name="connsiteY9" fmla="*/ 1021247 h 1243406"/>
              <a:gd name="connsiteX10" fmla="*/ 0 w 3070860"/>
              <a:gd name="connsiteY10" fmla="*/ 708827 h 1243406"/>
              <a:gd name="connsiteX0" fmla="*/ 3070860 w 3070860"/>
              <a:gd name="connsiteY0" fmla="*/ 134897 h 1164776"/>
              <a:gd name="connsiteX1" fmla="*/ 2034540 w 3070860"/>
              <a:gd name="connsiteY1" fmla="*/ 81557 h 1164776"/>
              <a:gd name="connsiteX2" fmla="*/ 2103120 w 3070860"/>
              <a:gd name="connsiteY2" fmla="*/ 1018817 h 1164776"/>
              <a:gd name="connsiteX3" fmla="*/ 2263140 w 3070860"/>
              <a:gd name="connsiteY3" fmla="*/ 668297 h 1164776"/>
              <a:gd name="connsiteX4" fmla="*/ 1424940 w 3070860"/>
              <a:gd name="connsiteY4" fmla="*/ 317777 h 1164776"/>
              <a:gd name="connsiteX5" fmla="*/ 1181100 w 3070860"/>
              <a:gd name="connsiteY5" fmla="*/ 1056917 h 1164776"/>
              <a:gd name="connsiteX6" fmla="*/ 1493520 w 3070860"/>
              <a:gd name="connsiteY6" fmla="*/ 1026437 h 1164776"/>
              <a:gd name="connsiteX7" fmla="*/ 624840 w 3070860"/>
              <a:gd name="connsiteY7" fmla="*/ 500657 h 1164776"/>
              <a:gd name="connsiteX8" fmla="*/ 373380 w 3070860"/>
              <a:gd name="connsiteY8" fmla="*/ 1148357 h 1164776"/>
              <a:gd name="connsiteX9" fmla="*/ 518160 w 3070860"/>
              <a:gd name="connsiteY9" fmla="*/ 942617 h 1164776"/>
              <a:gd name="connsiteX10" fmla="*/ 0 w 3070860"/>
              <a:gd name="connsiteY10" fmla="*/ 630197 h 1164776"/>
              <a:gd name="connsiteX0" fmla="*/ 2905756 w 2905756"/>
              <a:gd name="connsiteY0" fmla="*/ 338713 h 1103362"/>
              <a:gd name="connsiteX1" fmla="*/ 2034540 w 2905756"/>
              <a:gd name="connsiteY1" fmla="*/ 20143 h 1103362"/>
              <a:gd name="connsiteX2" fmla="*/ 2103120 w 2905756"/>
              <a:gd name="connsiteY2" fmla="*/ 957403 h 1103362"/>
              <a:gd name="connsiteX3" fmla="*/ 2263140 w 2905756"/>
              <a:gd name="connsiteY3" fmla="*/ 606883 h 1103362"/>
              <a:gd name="connsiteX4" fmla="*/ 1424940 w 2905756"/>
              <a:gd name="connsiteY4" fmla="*/ 256363 h 1103362"/>
              <a:gd name="connsiteX5" fmla="*/ 1181100 w 2905756"/>
              <a:gd name="connsiteY5" fmla="*/ 995503 h 1103362"/>
              <a:gd name="connsiteX6" fmla="*/ 1493520 w 2905756"/>
              <a:gd name="connsiteY6" fmla="*/ 965023 h 1103362"/>
              <a:gd name="connsiteX7" fmla="*/ 624840 w 2905756"/>
              <a:gd name="connsiteY7" fmla="*/ 439243 h 1103362"/>
              <a:gd name="connsiteX8" fmla="*/ 373380 w 2905756"/>
              <a:gd name="connsiteY8" fmla="*/ 1086943 h 1103362"/>
              <a:gd name="connsiteX9" fmla="*/ 518160 w 2905756"/>
              <a:gd name="connsiteY9" fmla="*/ 881203 h 1103362"/>
              <a:gd name="connsiteX10" fmla="*/ 0 w 2905756"/>
              <a:gd name="connsiteY10" fmla="*/ 568783 h 1103362"/>
              <a:gd name="connsiteX0" fmla="*/ 2905756 w 2905756"/>
              <a:gd name="connsiteY0" fmla="*/ 357838 h 1122487"/>
              <a:gd name="connsiteX1" fmla="*/ 2034540 w 2905756"/>
              <a:gd name="connsiteY1" fmla="*/ 39268 h 1122487"/>
              <a:gd name="connsiteX2" fmla="*/ 2103120 w 2905756"/>
              <a:gd name="connsiteY2" fmla="*/ 976528 h 1122487"/>
              <a:gd name="connsiteX3" fmla="*/ 2263140 w 2905756"/>
              <a:gd name="connsiteY3" fmla="*/ 626008 h 1122487"/>
              <a:gd name="connsiteX4" fmla="*/ 1424940 w 2905756"/>
              <a:gd name="connsiteY4" fmla="*/ 275488 h 1122487"/>
              <a:gd name="connsiteX5" fmla="*/ 1181100 w 2905756"/>
              <a:gd name="connsiteY5" fmla="*/ 1014628 h 1122487"/>
              <a:gd name="connsiteX6" fmla="*/ 1493520 w 2905756"/>
              <a:gd name="connsiteY6" fmla="*/ 984148 h 1122487"/>
              <a:gd name="connsiteX7" fmla="*/ 624840 w 2905756"/>
              <a:gd name="connsiteY7" fmla="*/ 458368 h 1122487"/>
              <a:gd name="connsiteX8" fmla="*/ 373380 w 2905756"/>
              <a:gd name="connsiteY8" fmla="*/ 1106068 h 1122487"/>
              <a:gd name="connsiteX9" fmla="*/ 518160 w 2905756"/>
              <a:gd name="connsiteY9" fmla="*/ 900328 h 1122487"/>
              <a:gd name="connsiteX10" fmla="*/ 0 w 2905756"/>
              <a:gd name="connsiteY10" fmla="*/ 587908 h 1122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5756" h="1147487">
                <a:moveTo>
                  <a:pt x="2905756" y="382838"/>
                </a:moveTo>
                <a:cubicBezTo>
                  <a:pt x="2786887" y="59003"/>
                  <a:pt x="2276442" y="-97198"/>
                  <a:pt x="2034540" y="64268"/>
                </a:cubicBezTo>
                <a:cubicBezTo>
                  <a:pt x="1792638" y="225734"/>
                  <a:pt x="2065020" y="903738"/>
                  <a:pt x="2103120" y="1001528"/>
                </a:cubicBezTo>
                <a:cubicBezTo>
                  <a:pt x="2141220" y="1099318"/>
                  <a:pt x="2376170" y="767848"/>
                  <a:pt x="2263140" y="651008"/>
                </a:cubicBezTo>
                <a:cubicBezTo>
                  <a:pt x="2150110" y="534168"/>
                  <a:pt x="1725490" y="157961"/>
                  <a:pt x="1424940" y="300488"/>
                </a:cubicBezTo>
                <a:cubicBezTo>
                  <a:pt x="1124390" y="443015"/>
                  <a:pt x="1169670" y="921518"/>
                  <a:pt x="1181100" y="1039628"/>
                </a:cubicBezTo>
                <a:cubicBezTo>
                  <a:pt x="1192530" y="1157738"/>
                  <a:pt x="1586230" y="1101858"/>
                  <a:pt x="1493520" y="1009148"/>
                </a:cubicBezTo>
                <a:cubicBezTo>
                  <a:pt x="1400810" y="916438"/>
                  <a:pt x="929428" y="446681"/>
                  <a:pt x="624840" y="483368"/>
                </a:cubicBezTo>
                <a:cubicBezTo>
                  <a:pt x="320252" y="520055"/>
                  <a:pt x="391160" y="1057408"/>
                  <a:pt x="373380" y="1131068"/>
                </a:cubicBezTo>
                <a:cubicBezTo>
                  <a:pt x="355600" y="1204728"/>
                  <a:pt x="580390" y="1011688"/>
                  <a:pt x="518160" y="925328"/>
                </a:cubicBezTo>
                <a:cubicBezTo>
                  <a:pt x="455930" y="838968"/>
                  <a:pt x="227965" y="725938"/>
                  <a:pt x="0" y="612908"/>
                </a:cubicBezTo>
              </a:path>
            </a:pathLst>
          </a:custGeom>
          <a:noFill/>
          <a:ln w="38100">
            <a:solidFill>
              <a:srgbClr val="742C6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9" name="شكل حر: شكل 18">
            <a:extLst>
              <a:ext uri="{FF2B5EF4-FFF2-40B4-BE49-F238E27FC236}">
                <a16:creationId xmlns:a16="http://schemas.microsoft.com/office/drawing/2014/main" id="{64DB9AF5-4CAB-4A48-A3C6-EF59FA4E2DAC}"/>
              </a:ext>
            </a:extLst>
          </p:cNvPr>
          <p:cNvSpPr/>
          <p:nvPr/>
        </p:nvSpPr>
        <p:spPr>
          <a:xfrm rot="9406699">
            <a:off x="11098050" y="5920151"/>
            <a:ext cx="1062919" cy="759047"/>
          </a:xfrm>
          <a:custGeom>
            <a:avLst/>
            <a:gdLst>
              <a:gd name="connsiteX0" fmla="*/ 3070860 w 3070860"/>
              <a:gd name="connsiteY0" fmla="*/ 127719 h 1157598"/>
              <a:gd name="connsiteX1" fmla="*/ 2034540 w 3070860"/>
              <a:gd name="connsiteY1" fmla="*/ 74379 h 1157598"/>
              <a:gd name="connsiteX2" fmla="*/ 2103120 w 3070860"/>
              <a:gd name="connsiteY2" fmla="*/ 1011639 h 1157598"/>
              <a:gd name="connsiteX3" fmla="*/ 2263140 w 3070860"/>
              <a:gd name="connsiteY3" fmla="*/ 661119 h 1157598"/>
              <a:gd name="connsiteX4" fmla="*/ 1424940 w 3070860"/>
              <a:gd name="connsiteY4" fmla="*/ 310599 h 1157598"/>
              <a:gd name="connsiteX5" fmla="*/ 1181100 w 3070860"/>
              <a:gd name="connsiteY5" fmla="*/ 1049739 h 1157598"/>
              <a:gd name="connsiteX6" fmla="*/ 1493520 w 3070860"/>
              <a:gd name="connsiteY6" fmla="*/ 1019259 h 1157598"/>
              <a:gd name="connsiteX7" fmla="*/ 624840 w 3070860"/>
              <a:gd name="connsiteY7" fmla="*/ 493479 h 1157598"/>
              <a:gd name="connsiteX8" fmla="*/ 373380 w 3070860"/>
              <a:gd name="connsiteY8" fmla="*/ 1141179 h 1157598"/>
              <a:gd name="connsiteX9" fmla="*/ 518160 w 3070860"/>
              <a:gd name="connsiteY9" fmla="*/ 935439 h 1157598"/>
              <a:gd name="connsiteX10" fmla="*/ 0 w 3070860"/>
              <a:gd name="connsiteY10" fmla="*/ 623019 h 1157598"/>
              <a:gd name="connsiteX0" fmla="*/ 3070860 w 3070860"/>
              <a:gd name="connsiteY0" fmla="*/ 213527 h 1243406"/>
              <a:gd name="connsiteX1" fmla="*/ 2034540 w 3070860"/>
              <a:gd name="connsiteY1" fmla="*/ 160187 h 1243406"/>
              <a:gd name="connsiteX2" fmla="*/ 2103120 w 3070860"/>
              <a:gd name="connsiteY2" fmla="*/ 1097447 h 1243406"/>
              <a:gd name="connsiteX3" fmla="*/ 2263140 w 3070860"/>
              <a:gd name="connsiteY3" fmla="*/ 746927 h 1243406"/>
              <a:gd name="connsiteX4" fmla="*/ 1424940 w 3070860"/>
              <a:gd name="connsiteY4" fmla="*/ 396407 h 1243406"/>
              <a:gd name="connsiteX5" fmla="*/ 1181100 w 3070860"/>
              <a:gd name="connsiteY5" fmla="*/ 1135547 h 1243406"/>
              <a:gd name="connsiteX6" fmla="*/ 1493520 w 3070860"/>
              <a:gd name="connsiteY6" fmla="*/ 1105067 h 1243406"/>
              <a:gd name="connsiteX7" fmla="*/ 624840 w 3070860"/>
              <a:gd name="connsiteY7" fmla="*/ 579287 h 1243406"/>
              <a:gd name="connsiteX8" fmla="*/ 373380 w 3070860"/>
              <a:gd name="connsiteY8" fmla="*/ 1226987 h 1243406"/>
              <a:gd name="connsiteX9" fmla="*/ 518160 w 3070860"/>
              <a:gd name="connsiteY9" fmla="*/ 1021247 h 1243406"/>
              <a:gd name="connsiteX10" fmla="*/ 0 w 3070860"/>
              <a:gd name="connsiteY10" fmla="*/ 708827 h 1243406"/>
              <a:gd name="connsiteX0" fmla="*/ 3070860 w 3070860"/>
              <a:gd name="connsiteY0" fmla="*/ 134897 h 1164776"/>
              <a:gd name="connsiteX1" fmla="*/ 2034540 w 3070860"/>
              <a:gd name="connsiteY1" fmla="*/ 81557 h 1164776"/>
              <a:gd name="connsiteX2" fmla="*/ 2103120 w 3070860"/>
              <a:gd name="connsiteY2" fmla="*/ 1018817 h 1164776"/>
              <a:gd name="connsiteX3" fmla="*/ 2263140 w 3070860"/>
              <a:gd name="connsiteY3" fmla="*/ 668297 h 1164776"/>
              <a:gd name="connsiteX4" fmla="*/ 1424940 w 3070860"/>
              <a:gd name="connsiteY4" fmla="*/ 317777 h 1164776"/>
              <a:gd name="connsiteX5" fmla="*/ 1181100 w 3070860"/>
              <a:gd name="connsiteY5" fmla="*/ 1056917 h 1164776"/>
              <a:gd name="connsiteX6" fmla="*/ 1493520 w 3070860"/>
              <a:gd name="connsiteY6" fmla="*/ 1026437 h 1164776"/>
              <a:gd name="connsiteX7" fmla="*/ 624840 w 3070860"/>
              <a:gd name="connsiteY7" fmla="*/ 500657 h 1164776"/>
              <a:gd name="connsiteX8" fmla="*/ 373380 w 3070860"/>
              <a:gd name="connsiteY8" fmla="*/ 1148357 h 1164776"/>
              <a:gd name="connsiteX9" fmla="*/ 518160 w 3070860"/>
              <a:gd name="connsiteY9" fmla="*/ 942617 h 1164776"/>
              <a:gd name="connsiteX10" fmla="*/ 0 w 3070860"/>
              <a:gd name="connsiteY10" fmla="*/ 630197 h 1164776"/>
              <a:gd name="connsiteX0" fmla="*/ 2905756 w 2905756"/>
              <a:gd name="connsiteY0" fmla="*/ 338713 h 1103362"/>
              <a:gd name="connsiteX1" fmla="*/ 2034540 w 2905756"/>
              <a:gd name="connsiteY1" fmla="*/ 20143 h 1103362"/>
              <a:gd name="connsiteX2" fmla="*/ 2103120 w 2905756"/>
              <a:gd name="connsiteY2" fmla="*/ 957403 h 1103362"/>
              <a:gd name="connsiteX3" fmla="*/ 2263140 w 2905756"/>
              <a:gd name="connsiteY3" fmla="*/ 606883 h 1103362"/>
              <a:gd name="connsiteX4" fmla="*/ 1424940 w 2905756"/>
              <a:gd name="connsiteY4" fmla="*/ 256363 h 1103362"/>
              <a:gd name="connsiteX5" fmla="*/ 1181100 w 2905756"/>
              <a:gd name="connsiteY5" fmla="*/ 995503 h 1103362"/>
              <a:gd name="connsiteX6" fmla="*/ 1493520 w 2905756"/>
              <a:gd name="connsiteY6" fmla="*/ 965023 h 1103362"/>
              <a:gd name="connsiteX7" fmla="*/ 624840 w 2905756"/>
              <a:gd name="connsiteY7" fmla="*/ 439243 h 1103362"/>
              <a:gd name="connsiteX8" fmla="*/ 373380 w 2905756"/>
              <a:gd name="connsiteY8" fmla="*/ 1086943 h 1103362"/>
              <a:gd name="connsiteX9" fmla="*/ 518160 w 2905756"/>
              <a:gd name="connsiteY9" fmla="*/ 881203 h 1103362"/>
              <a:gd name="connsiteX10" fmla="*/ 0 w 2905756"/>
              <a:gd name="connsiteY10" fmla="*/ 568783 h 1103362"/>
              <a:gd name="connsiteX0" fmla="*/ 2905756 w 2905756"/>
              <a:gd name="connsiteY0" fmla="*/ 357838 h 1122487"/>
              <a:gd name="connsiteX1" fmla="*/ 2034540 w 2905756"/>
              <a:gd name="connsiteY1" fmla="*/ 39268 h 1122487"/>
              <a:gd name="connsiteX2" fmla="*/ 2103120 w 2905756"/>
              <a:gd name="connsiteY2" fmla="*/ 976528 h 1122487"/>
              <a:gd name="connsiteX3" fmla="*/ 2263140 w 2905756"/>
              <a:gd name="connsiteY3" fmla="*/ 626008 h 1122487"/>
              <a:gd name="connsiteX4" fmla="*/ 1424940 w 2905756"/>
              <a:gd name="connsiteY4" fmla="*/ 275488 h 1122487"/>
              <a:gd name="connsiteX5" fmla="*/ 1181100 w 2905756"/>
              <a:gd name="connsiteY5" fmla="*/ 1014628 h 1122487"/>
              <a:gd name="connsiteX6" fmla="*/ 1493520 w 2905756"/>
              <a:gd name="connsiteY6" fmla="*/ 984148 h 1122487"/>
              <a:gd name="connsiteX7" fmla="*/ 624840 w 2905756"/>
              <a:gd name="connsiteY7" fmla="*/ 458368 h 1122487"/>
              <a:gd name="connsiteX8" fmla="*/ 373380 w 2905756"/>
              <a:gd name="connsiteY8" fmla="*/ 1106068 h 1122487"/>
              <a:gd name="connsiteX9" fmla="*/ 518160 w 2905756"/>
              <a:gd name="connsiteY9" fmla="*/ 900328 h 1122487"/>
              <a:gd name="connsiteX10" fmla="*/ 0 w 2905756"/>
              <a:gd name="connsiteY10" fmla="*/ 587908 h 1122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533382 w 2533382"/>
              <a:gd name="connsiteY0" fmla="*/ 382838 h 1147487"/>
              <a:gd name="connsiteX1" fmla="*/ 1662166 w 2533382"/>
              <a:gd name="connsiteY1" fmla="*/ 64268 h 1147487"/>
              <a:gd name="connsiteX2" fmla="*/ 1730746 w 2533382"/>
              <a:gd name="connsiteY2" fmla="*/ 1001528 h 1147487"/>
              <a:gd name="connsiteX3" fmla="*/ 1890766 w 2533382"/>
              <a:gd name="connsiteY3" fmla="*/ 651008 h 1147487"/>
              <a:gd name="connsiteX4" fmla="*/ 1052566 w 2533382"/>
              <a:gd name="connsiteY4" fmla="*/ 300488 h 1147487"/>
              <a:gd name="connsiteX5" fmla="*/ 808726 w 2533382"/>
              <a:gd name="connsiteY5" fmla="*/ 1039628 h 1147487"/>
              <a:gd name="connsiteX6" fmla="*/ 1121146 w 2533382"/>
              <a:gd name="connsiteY6" fmla="*/ 1009148 h 1147487"/>
              <a:gd name="connsiteX7" fmla="*/ 252466 w 2533382"/>
              <a:gd name="connsiteY7" fmla="*/ 483368 h 1147487"/>
              <a:gd name="connsiteX8" fmla="*/ 1006 w 2533382"/>
              <a:gd name="connsiteY8" fmla="*/ 1131068 h 1147487"/>
              <a:gd name="connsiteX9" fmla="*/ 145786 w 2533382"/>
              <a:gd name="connsiteY9" fmla="*/ 925328 h 1147487"/>
              <a:gd name="connsiteX0" fmla="*/ 2532377 w 2532377"/>
              <a:gd name="connsiteY0" fmla="*/ 382838 h 1131067"/>
              <a:gd name="connsiteX1" fmla="*/ 1661161 w 2532377"/>
              <a:gd name="connsiteY1" fmla="*/ 64268 h 1131067"/>
              <a:gd name="connsiteX2" fmla="*/ 1729741 w 2532377"/>
              <a:gd name="connsiteY2" fmla="*/ 1001528 h 1131067"/>
              <a:gd name="connsiteX3" fmla="*/ 1889761 w 2532377"/>
              <a:gd name="connsiteY3" fmla="*/ 651008 h 1131067"/>
              <a:gd name="connsiteX4" fmla="*/ 1051561 w 2532377"/>
              <a:gd name="connsiteY4" fmla="*/ 300488 h 1131067"/>
              <a:gd name="connsiteX5" fmla="*/ 807721 w 2532377"/>
              <a:gd name="connsiteY5" fmla="*/ 1039628 h 1131067"/>
              <a:gd name="connsiteX6" fmla="*/ 1120141 w 2532377"/>
              <a:gd name="connsiteY6" fmla="*/ 1009148 h 1131067"/>
              <a:gd name="connsiteX7" fmla="*/ 251461 w 2532377"/>
              <a:gd name="connsiteY7" fmla="*/ 483368 h 1131067"/>
              <a:gd name="connsiteX8" fmla="*/ 1 w 2532377"/>
              <a:gd name="connsiteY8" fmla="*/ 1131068 h 113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2377" h="1131067">
                <a:moveTo>
                  <a:pt x="2532377" y="382838"/>
                </a:moveTo>
                <a:cubicBezTo>
                  <a:pt x="2413508" y="59003"/>
                  <a:pt x="1903063" y="-97198"/>
                  <a:pt x="1661161" y="64268"/>
                </a:cubicBezTo>
                <a:cubicBezTo>
                  <a:pt x="1419259" y="225734"/>
                  <a:pt x="1691641" y="903738"/>
                  <a:pt x="1729741" y="1001528"/>
                </a:cubicBezTo>
                <a:cubicBezTo>
                  <a:pt x="1767841" y="1099318"/>
                  <a:pt x="2002791" y="767848"/>
                  <a:pt x="1889761" y="651008"/>
                </a:cubicBezTo>
                <a:cubicBezTo>
                  <a:pt x="1776731" y="534168"/>
                  <a:pt x="1352111" y="157961"/>
                  <a:pt x="1051561" y="300488"/>
                </a:cubicBezTo>
                <a:cubicBezTo>
                  <a:pt x="751011" y="443015"/>
                  <a:pt x="796291" y="921518"/>
                  <a:pt x="807721" y="1039628"/>
                </a:cubicBezTo>
                <a:cubicBezTo>
                  <a:pt x="819151" y="1157738"/>
                  <a:pt x="1212851" y="1101858"/>
                  <a:pt x="1120141" y="1009148"/>
                </a:cubicBezTo>
                <a:cubicBezTo>
                  <a:pt x="1027431" y="916438"/>
                  <a:pt x="556049" y="446681"/>
                  <a:pt x="251461" y="483368"/>
                </a:cubicBezTo>
                <a:cubicBezTo>
                  <a:pt x="-53127" y="520055"/>
                  <a:pt x="17781" y="1057408"/>
                  <a:pt x="1" y="1131068"/>
                </a:cubicBezTo>
              </a:path>
            </a:pathLst>
          </a:custGeom>
          <a:noFill/>
          <a:ln w="38100">
            <a:solidFill>
              <a:srgbClr val="742C6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 name="مربع نص 14">
            <a:extLst>
              <a:ext uri="{FF2B5EF4-FFF2-40B4-BE49-F238E27FC236}">
                <a16:creationId xmlns:a16="http://schemas.microsoft.com/office/drawing/2014/main" id="{4C544C68-F987-4052-9C90-CC4DC29724BE}"/>
              </a:ext>
            </a:extLst>
          </p:cNvPr>
          <p:cNvSpPr txBox="1"/>
          <p:nvPr/>
        </p:nvSpPr>
        <p:spPr>
          <a:xfrm>
            <a:off x="2296611" y="4347790"/>
            <a:ext cx="7598778" cy="1200329"/>
          </a:xfrm>
          <a:prstGeom prst="rect">
            <a:avLst/>
          </a:prstGeom>
          <a:noFill/>
        </p:spPr>
        <p:txBody>
          <a:bodyPr wrap="square">
            <a:spAutoFit/>
          </a:bodyPr>
          <a:lstStyle/>
          <a:p>
            <a:pPr algn="ctr"/>
            <a:r>
              <a:rPr lang="ar-SA" sz="7200" dirty="0">
                <a:solidFill>
                  <a:srgbClr val="752B64"/>
                </a:solidFill>
              </a:rPr>
              <a:t>مفهوم إدارة الوقت</a:t>
            </a:r>
          </a:p>
        </p:txBody>
      </p:sp>
      <p:sp>
        <p:nvSpPr>
          <p:cNvPr id="22" name="شكل حر: شكل 21">
            <a:extLst>
              <a:ext uri="{FF2B5EF4-FFF2-40B4-BE49-F238E27FC236}">
                <a16:creationId xmlns:a16="http://schemas.microsoft.com/office/drawing/2014/main" id="{1F919D1E-B6AD-403A-9855-3C633E3A029B}"/>
              </a:ext>
            </a:extLst>
          </p:cNvPr>
          <p:cNvSpPr/>
          <p:nvPr/>
        </p:nvSpPr>
        <p:spPr>
          <a:xfrm rot="19486583">
            <a:off x="1314326" y="5577585"/>
            <a:ext cx="728439" cy="770066"/>
          </a:xfrm>
          <a:custGeom>
            <a:avLst/>
            <a:gdLst>
              <a:gd name="connsiteX0" fmla="*/ 3070860 w 3070860"/>
              <a:gd name="connsiteY0" fmla="*/ 127719 h 1157598"/>
              <a:gd name="connsiteX1" fmla="*/ 2034540 w 3070860"/>
              <a:gd name="connsiteY1" fmla="*/ 74379 h 1157598"/>
              <a:gd name="connsiteX2" fmla="*/ 2103120 w 3070860"/>
              <a:gd name="connsiteY2" fmla="*/ 1011639 h 1157598"/>
              <a:gd name="connsiteX3" fmla="*/ 2263140 w 3070860"/>
              <a:gd name="connsiteY3" fmla="*/ 661119 h 1157598"/>
              <a:gd name="connsiteX4" fmla="*/ 1424940 w 3070860"/>
              <a:gd name="connsiteY4" fmla="*/ 310599 h 1157598"/>
              <a:gd name="connsiteX5" fmla="*/ 1181100 w 3070860"/>
              <a:gd name="connsiteY5" fmla="*/ 1049739 h 1157598"/>
              <a:gd name="connsiteX6" fmla="*/ 1493520 w 3070860"/>
              <a:gd name="connsiteY6" fmla="*/ 1019259 h 1157598"/>
              <a:gd name="connsiteX7" fmla="*/ 624840 w 3070860"/>
              <a:gd name="connsiteY7" fmla="*/ 493479 h 1157598"/>
              <a:gd name="connsiteX8" fmla="*/ 373380 w 3070860"/>
              <a:gd name="connsiteY8" fmla="*/ 1141179 h 1157598"/>
              <a:gd name="connsiteX9" fmla="*/ 518160 w 3070860"/>
              <a:gd name="connsiteY9" fmla="*/ 935439 h 1157598"/>
              <a:gd name="connsiteX10" fmla="*/ 0 w 3070860"/>
              <a:gd name="connsiteY10" fmla="*/ 623019 h 1157598"/>
              <a:gd name="connsiteX0" fmla="*/ 3070860 w 3070860"/>
              <a:gd name="connsiteY0" fmla="*/ 213527 h 1243406"/>
              <a:gd name="connsiteX1" fmla="*/ 2034540 w 3070860"/>
              <a:gd name="connsiteY1" fmla="*/ 160187 h 1243406"/>
              <a:gd name="connsiteX2" fmla="*/ 2103120 w 3070860"/>
              <a:gd name="connsiteY2" fmla="*/ 1097447 h 1243406"/>
              <a:gd name="connsiteX3" fmla="*/ 2263140 w 3070860"/>
              <a:gd name="connsiteY3" fmla="*/ 746927 h 1243406"/>
              <a:gd name="connsiteX4" fmla="*/ 1424940 w 3070860"/>
              <a:gd name="connsiteY4" fmla="*/ 396407 h 1243406"/>
              <a:gd name="connsiteX5" fmla="*/ 1181100 w 3070860"/>
              <a:gd name="connsiteY5" fmla="*/ 1135547 h 1243406"/>
              <a:gd name="connsiteX6" fmla="*/ 1493520 w 3070860"/>
              <a:gd name="connsiteY6" fmla="*/ 1105067 h 1243406"/>
              <a:gd name="connsiteX7" fmla="*/ 624840 w 3070860"/>
              <a:gd name="connsiteY7" fmla="*/ 579287 h 1243406"/>
              <a:gd name="connsiteX8" fmla="*/ 373380 w 3070860"/>
              <a:gd name="connsiteY8" fmla="*/ 1226987 h 1243406"/>
              <a:gd name="connsiteX9" fmla="*/ 518160 w 3070860"/>
              <a:gd name="connsiteY9" fmla="*/ 1021247 h 1243406"/>
              <a:gd name="connsiteX10" fmla="*/ 0 w 3070860"/>
              <a:gd name="connsiteY10" fmla="*/ 708827 h 1243406"/>
              <a:gd name="connsiteX0" fmla="*/ 3070860 w 3070860"/>
              <a:gd name="connsiteY0" fmla="*/ 134897 h 1164776"/>
              <a:gd name="connsiteX1" fmla="*/ 2034540 w 3070860"/>
              <a:gd name="connsiteY1" fmla="*/ 81557 h 1164776"/>
              <a:gd name="connsiteX2" fmla="*/ 2103120 w 3070860"/>
              <a:gd name="connsiteY2" fmla="*/ 1018817 h 1164776"/>
              <a:gd name="connsiteX3" fmla="*/ 2263140 w 3070860"/>
              <a:gd name="connsiteY3" fmla="*/ 668297 h 1164776"/>
              <a:gd name="connsiteX4" fmla="*/ 1424940 w 3070860"/>
              <a:gd name="connsiteY4" fmla="*/ 317777 h 1164776"/>
              <a:gd name="connsiteX5" fmla="*/ 1181100 w 3070860"/>
              <a:gd name="connsiteY5" fmla="*/ 1056917 h 1164776"/>
              <a:gd name="connsiteX6" fmla="*/ 1493520 w 3070860"/>
              <a:gd name="connsiteY6" fmla="*/ 1026437 h 1164776"/>
              <a:gd name="connsiteX7" fmla="*/ 624840 w 3070860"/>
              <a:gd name="connsiteY7" fmla="*/ 500657 h 1164776"/>
              <a:gd name="connsiteX8" fmla="*/ 373380 w 3070860"/>
              <a:gd name="connsiteY8" fmla="*/ 1148357 h 1164776"/>
              <a:gd name="connsiteX9" fmla="*/ 518160 w 3070860"/>
              <a:gd name="connsiteY9" fmla="*/ 942617 h 1164776"/>
              <a:gd name="connsiteX10" fmla="*/ 0 w 3070860"/>
              <a:gd name="connsiteY10" fmla="*/ 630197 h 1164776"/>
              <a:gd name="connsiteX0" fmla="*/ 2905756 w 2905756"/>
              <a:gd name="connsiteY0" fmla="*/ 338713 h 1103362"/>
              <a:gd name="connsiteX1" fmla="*/ 2034540 w 2905756"/>
              <a:gd name="connsiteY1" fmla="*/ 20143 h 1103362"/>
              <a:gd name="connsiteX2" fmla="*/ 2103120 w 2905756"/>
              <a:gd name="connsiteY2" fmla="*/ 957403 h 1103362"/>
              <a:gd name="connsiteX3" fmla="*/ 2263140 w 2905756"/>
              <a:gd name="connsiteY3" fmla="*/ 606883 h 1103362"/>
              <a:gd name="connsiteX4" fmla="*/ 1424940 w 2905756"/>
              <a:gd name="connsiteY4" fmla="*/ 256363 h 1103362"/>
              <a:gd name="connsiteX5" fmla="*/ 1181100 w 2905756"/>
              <a:gd name="connsiteY5" fmla="*/ 995503 h 1103362"/>
              <a:gd name="connsiteX6" fmla="*/ 1493520 w 2905756"/>
              <a:gd name="connsiteY6" fmla="*/ 965023 h 1103362"/>
              <a:gd name="connsiteX7" fmla="*/ 624840 w 2905756"/>
              <a:gd name="connsiteY7" fmla="*/ 439243 h 1103362"/>
              <a:gd name="connsiteX8" fmla="*/ 373380 w 2905756"/>
              <a:gd name="connsiteY8" fmla="*/ 1086943 h 1103362"/>
              <a:gd name="connsiteX9" fmla="*/ 518160 w 2905756"/>
              <a:gd name="connsiteY9" fmla="*/ 881203 h 1103362"/>
              <a:gd name="connsiteX10" fmla="*/ 0 w 2905756"/>
              <a:gd name="connsiteY10" fmla="*/ 568783 h 1103362"/>
              <a:gd name="connsiteX0" fmla="*/ 2905756 w 2905756"/>
              <a:gd name="connsiteY0" fmla="*/ 357838 h 1122487"/>
              <a:gd name="connsiteX1" fmla="*/ 2034540 w 2905756"/>
              <a:gd name="connsiteY1" fmla="*/ 39268 h 1122487"/>
              <a:gd name="connsiteX2" fmla="*/ 2103120 w 2905756"/>
              <a:gd name="connsiteY2" fmla="*/ 976528 h 1122487"/>
              <a:gd name="connsiteX3" fmla="*/ 2263140 w 2905756"/>
              <a:gd name="connsiteY3" fmla="*/ 626008 h 1122487"/>
              <a:gd name="connsiteX4" fmla="*/ 1424940 w 2905756"/>
              <a:gd name="connsiteY4" fmla="*/ 275488 h 1122487"/>
              <a:gd name="connsiteX5" fmla="*/ 1181100 w 2905756"/>
              <a:gd name="connsiteY5" fmla="*/ 1014628 h 1122487"/>
              <a:gd name="connsiteX6" fmla="*/ 1493520 w 2905756"/>
              <a:gd name="connsiteY6" fmla="*/ 984148 h 1122487"/>
              <a:gd name="connsiteX7" fmla="*/ 624840 w 2905756"/>
              <a:gd name="connsiteY7" fmla="*/ 458368 h 1122487"/>
              <a:gd name="connsiteX8" fmla="*/ 373380 w 2905756"/>
              <a:gd name="connsiteY8" fmla="*/ 1106068 h 1122487"/>
              <a:gd name="connsiteX9" fmla="*/ 518160 w 2905756"/>
              <a:gd name="connsiteY9" fmla="*/ 900328 h 1122487"/>
              <a:gd name="connsiteX10" fmla="*/ 0 w 2905756"/>
              <a:gd name="connsiteY10" fmla="*/ 587908 h 1122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5756" h="1147487">
                <a:moveTo>
                  <a:pt x="2905756" y="382838"/>
                </a:moveTo>
                <a:cubicBezTo>
                  <a:pt x="2786887" y="59003"/>
                  <a:pt x="2276442" y="-97198"/>
                  <a:pt x="2034540" y="64268"/>
                </a:cubicBezTo>
                <a:cubicBezTo>
                  <a:pt x="1792638" y="225734"/>
                  <a:pt x="2065020" y="903738"/>
                  <a:pt x="2103120" y="1001528"/>
                </a:cubicBezTo>
                <a:cubicBezTo>
                  <a:pt x="2141220" y="1099318"/>
                  <a:pt x="2376170" y="767848"/>
                  <a:pt x="2263140" y="651008"/>
                </a:cubicBezTo>
                <a:cubicBezTo>
                  <a:pt x="2150110" y="534168"/>
                  <a:pt x="1725490" y="157961"/>
                  <a:pt x="1424940" y="300488"/>
                </a:cubicBezTo>
                <a:cubicBezTo>
                  <a:pt x="1124390" y="443015"/>
                  <a:pt x="1169670" y="921518"/>
                  <a:pt x="1181100" y="1039628"/>
                </a:cubicBezTo>
                <a:cubicBezTo>
                  <a:pt x="1192530" y="1157738"/>
                  <a:pt x="1586230" y="1101858"/>
                  <a:pt x="1493520" y="1009148"/>
                </a:cubicBezTo>
                <a:cubicBezTo>
                  <a:pt x="1400810" y="916438"/>
                  <a:pt x="929428" y="446681"/>
                  <a:pt x="624840" y="483368"/>
                </a:cubicBezTo>
                <a:cubicBezTo>
                  <a:pt x="320252" y="520055"/>
                  <a:pt x="391160" y="1057408"/>
                  <a:pt x="373380" y="1131068"/>
                </a:cubicBezTo>
                <a:cubicBezTo>
                  <a:pt x="355600" y="1204728"/>
                  <a:pt x="580390" y="1011688"/>
                  <a:pt x="518160" y="925328"/>
                </a:cubicBezTo>
                <a:cubicBezTo>
                  <a:pt x="455930" y="838968"/>
                  <a:pt x="227965" y="725938"/>
                  <a:pt x="0" y="612908"/>
                </a:cubicBezTo>
              </a:path>
            </a:pathLst>
          </a:custGeom>
          <a:noFill/>
          <a:ln w="38100">
            <a:solidFill>
              <a:srgbClr val="742C6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72" name="مجموعة 71">
            <a:extLst>
              <a:ext uri="{FF2B5EF4-FFF2-40B4-BE49-F238E27FC236}">
                <a16:creationId xmlns:a16="http://schemas.microsoft.com/office/drawing/2014/main" id="{0A4B0BC6-8679-48BD-BE78-14BCD8A6D10B}"/>
              </a:ext>
            </a:extLst>
          </p:cNvPr>
          <p:cNvGrpSpPr/>
          <p:nvPr/>
        </p:nvGrpSpPr>
        <p:grpSpPr>
          <a:xfrm>
            <a:off x="4722128" y="1308419"/>
            <a:ext cx="2747744" cy="2619345"/>
            <a:chOff x="4722128" y="1308419"/>
            <a:chExt cx="2747744" cy="2619345"/>
          </a:xfrm>
        </p:grpSpPr>
        <p:sp>
          <p:nvSpPr>
            <p:cNvPr id="20" name="مستطيل: زوايا مستديرة 19">
              <a:extLst>
                <a:ext uri="{FF2B5EF4-FFF2-40B4-BE49-F238E27FC236}">
                  <a16:creationId xmlns:a16="http://schemas.microsoft.com/office/drawing/2014/main" id="{B9591290-2908-4FD1-BEC6-6522468E0514}"/>
                </a:ext>
              </a:extLst>
            </p:cNvPr>
            <p:cNvSpPr/>
            <p:nvPr/>
          </p:nvSpPr>
          <p:spPr>
            <a:xfrm>
              <a:off x="4722128" y="1308419"/>
              <a:ext cx="2747744" cy="2619345"/>
            </a:xfrm>
            <a:prstGeom prst="roundRect">
              <a:avLst>
                <a:gd name="adj" fmla="val 3595"/>
              </a:avLst>
            </a:prstGeom>
            <a:solidFill>
              <a:srgbClr val="FFFCF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3800" dirty="0">
                <a:solidFill>
                  <a:srgbClr val="752B64"/>
                </a:solidFill>
              </a:endParaRPr>
            </a:p>
          </p:txBody>
        </p:sp>
        <p:grpSp>
          <p:nvGrpSpPr>
            <p:cNvPr id="51" name="مجموعة 50">
              <a:extLst>
                <a:ext uri="{FF2B5EF4-FFF2-40B4-BE49-F238E27FC236}">
                  <a16:creationId xmlns:a16="http://schemas.microsoft.com/office/drawing/2014/main" id="{A2DF5023-20C3-4D8B-A127-F4DCF0189CF1}"/>
                </a:ext>
              </a:extLst>
            </p:cNvPr>
            <p:cNvGrpSpPr/>
            <p:nvPr/>
          </p:nvGrpSpPr>
          <p:grpSpPr>
            <a:xfrm>
              <a:off x="5040441" y="1483872"/>
              <a:ext cx="2111118" cy="2227641"/>
              <a:chOff x="5040441" y="1483872"/>
              <a:chExt cx="2111118" cy="2227641"/>
            </a:xfrm>
          </p:grpSpPr>
          <p:grpSp>
            <p:nvGrpSpPr>
              <p:cNvPr id="29" name="رسم 4" descr="مصباح">
                <a:extLst>
                  <a:ext uri="{FF2B5EF4-FFF2-40B4-BE49-F238E27FC236}">
                    <a16:creationId xmlns:a16="http://schemas.microsoft.com/office/drawing/2014/main" id="{B935034F-5F64-44D3-A134-9F9A3235A052}"/>
                  </a:ext>
                </a:extLst>
              </p:cNvPr>
              <p:cNvGrpSpPr/>
              <p:nvPr/>
            </p:nvGrpSpPr>
            <p:grpSpPr>
              <a:xfrm>
                <a:off x="5506534" y="1922549"/>
                <a:ext cx="1178934" cy="1788964"/>
                <a:chOff x="5571597" y="1667520"/>
                <a:chExt cx="1048808" cy="1591506"/>
              </a:xfrm>
              <a:solidFill>
                <a:srgbClr val="FFE59F"/>
              </a:solidFill>
            </p:grpSpPr>
            <p:grpSp>
              <p:nvGrpSpPr>
                <p:cNvPr id="30" name="رسم 4" descr="مصباح">
                  <a:extLst>
                    <a:ext uri="{FF2B5EF4-FFF2-40B4-BE49-F238E27FC236}">
                      <a16:creationId xmlns:a16="http://schemas.microsoft.com/office/drawing/2014/main" id="{E9B65B2B-C798-45E5-B64C-725550211733}"/>
                    </a:ext>
                  </a:extLst>
                </p:cNvPr>
                <p:cNvGrpSpPr/>
                <p:nvPr/>
              </p:nvGrpSpPr>
              <p:grpSpPr>
                <a:xfrm>
                  <a:off x="5888677" y="2972433"/>
                  <a:ext cx="414646" cy="286593"/>
                  <a:chOff x="5888677" y="2972433"/>
                  <a:chExt cx="414646" cy="286593"/>
                </a:xfrm>
                <a:grpFill/>
              </p:grpSpPr>
              <p:sp>
                <p:nvSpPr>
                  <p:cNvPr id="31" name="شكل حر: شكل 30">
                    <a:extLst>
                      <a:ext uri="{FF2B5EF4-FFF2-40B4-BE49-F238E27FC236}">
                        <a16:creationId xmlns:a16="http://schemas.microsoft.com/office/drawing/2014/main" id="{EBB69E7E-D999-4C2D-A0BE-722359D3F064}"/>
                      </a:ext>
                    </a:extLst>
                  </p:cNvPr>
                  <p:cNvSpPr/>
                  <p:nvPr/>
                </p:nvSpPr>
                <p:spPr>
                  <a:xfrm>
                    <a:off x="5888677" y="2972433"/>
                    <a:ext cx="414646" cy="48781"/>
                  </a:xfrm>
                  <a:custGeom>
                    <a:avLst/>
                    <a:gdLst>
                      <a:gd name="connsiteX0" fmla="*/ 390255 w 414646"/>
                      <a:gd name="connsiteY0" fmla="*/ 48782 h 48781"/>
                      <a:gd name="connsiteX1" fmla="*/ 24391 w 414646"/>
                      <a:gd name="connsiteY1" fmla="*/ 48782 h 48781"/>
                      <a:gd name="connsiteX2" fmla="*/ 0 w 414646"/>
                      <a:gd name="connsiteY2" fmla="*/ 24391 h 48781"/>
                      <a:gd name="connsiteX3" fmla="*/ 24391 w 414646"/>
                      <a:gd name="connsiteY3" fmla="*/ 0 h 48781"/>
                      <a:gd name="connsiteX4" fmla="*/ 390255 w 414646"/>
                      <a:gd name="connsiteY4" fmla="*/ 0 h 48781"/>
                      <a:gd name="connsiteX5" fmla="*/ 414646 w 414646"/>
                      <a:gd name="connsiteY5" fmla="*/ 24391 h 48781"/>
                      <a:gd name="connsiteX6" fmla="*/ 390255 w 414646"/>
                      <a:gd name="connsiteY6" fmla="*/ 48782 h 4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646" h="48781">
                        <a:moveTo>
                          <a:pt x="390255" y="48782"/>
                        </a:moveTo>
                        <a:lnTo>
                          <a:pt x="24391" y="48782"/>
                        </a:lnTo>
                        <a:cubicBezTo>
                          <a:pt x="10921" y="48782"/>
                          <a:pt x="0" y="37861"/>
                          <a:pt x="0" y="24391"/>
                        </a:cubicBezTo>
                        <a:cubicBezTo>
                          <a:pt x="0" y="10921"/>
                          <a:pt x="10921" y="0"/>
                          <a:pt x="24391" y="0"/>
                        </a:cubicBezTo>
                        <a:lnTo>
                          <a:pt x="390255" y="0"/>
                        </a:lnTo>
                        <a:cubicBezTo>
                          <a:pt x="403725" y="0"/>
                          <a:pt x="414646" y="10921"/>
                          <a:pt x="414646" y="24391"/>
                        </a:cubicBezTo>
                        <a:cubicBezTo>
                          <a:pt x="414646" y="37861"/>
                          <a:pt x="403725" y="48782"/>
                          <a:pt x="390255" y="48782"/>
                        </a:cubicBezTo>
                        <a:close/>
                      </a:path>
                    </a:pathLst>
                  </a:custGeom>
                  <a:solidFill>
                    <a:srgbClr val="A6E4E6"/>
                  </a:solidFill>
                  <a:ln w="6092" cap="flat">
                    <a:noFill/>
                    <a:prstDash val="solid"/>
                    <a:miter/>
                  </a:ln>
                </p:spPr>
                <p:txBody>
                  <a:bodyPr rtlCol="1" anchor="ctr"/>
                  <a:lstStyle/>
                  <a:p>
                    <a:endParaRPr lang="ar-SA"/>
                  </a:p>
                </p:txBody>
              </p:sp>
              <p:sp>
                <p:nvSpPr>
                  <p:cNvPr id="32" name="شكل حر: شكل 31">
                    <a:extLst>
                      <a:ext uri="{FF2B5EF4-FFF2-40B4-BE49-F238E27FC236}">
                        <a16:creationId xmlns:a16="http://schemas.microsoft.com/office/drawing/2014/main" id="{5F4F6023-1A6F-4DDE-98C9-36FB68EED51F}"/>
                      </a:ext>
                    </a:extLst>
                  </p:cNvPr>
                  <p:cNvSpPr/>
                  <p:nvPr/>
                </p:nvSpPr>
                <p:spPr>
                  <a:xfrm>
                    <a:off x="5888677" y="3051703"/>
                    <a:ext cx="414646" cy="48781"/>
                  </a:xfrm>
                  <a:custGeom>
                    <a:avLst/>
                    <a:gdLst>
                      <a:gd name="connsiteX0" fmla="*/ 390255 w 414646"/>
                      <a:gd name="connsiteY0" fmla="*/ 48782 h 48781"/>
                      <a:gd name="connsiteX1" fmla="*/ 24391 w 414646"/>
                      <a:gd name="connsiteY1" fmla="*/ 48782 h 48781"/>
                      <a:gd name="connsiteX2" fmla="*/ 0 w 414646"/>
                      <a:gd name="connsiteY2" fmla="*/ 24391 h 48781"/>
                      <a:gd name="connsiteX3" fmla="*/ 24391 w 414646"/>
                      <a:gd name="connsiteY3" fmla="*/ 0 h 48781"/>
                      <a:gd name="connsiteX4" fmla="*/ 390255 w 414646"/>
                      <a:gd name="connsiteY4" fmla="*/ 0 h 48781"/>
                      <a:gd name="connsiteX5" fmla="*/ 414646 w 414646"/>
                      <a:gd name="connsiteY5" fmla="*/ 24391 h 48781"/>
                      <a:gd name="connsiteX6" fmla="*/ 390255 w 414646"/>
                      <a:gd name="connsiteY6" fmla="*/ 48782 h 4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646" h="48781">
                        <a:moveTo>
                          <a:pt x="390255" y="48782"/>
                        </a:moveTo>
                        <a:lnTo>
                          <a:pt x="24391" y="48782"/>
                        </a:lnTo>
                        <a:cubicBezTo>
                          <a:pt x="10921" y="48782"/>
                          <a:pt x="0" y="37861"/>
                          <a:pt x="0" y="24391"/>
                        </a:cubicBezTo>
                        <a:cubicBezTo>
                          <a:pt x="0" y="10921"/>
                          <a:pt x="10921" y="0"/>
                          <a:pt x="24391" y="0"/>
                        </a:cubicBezTo>
                        <a:lnTo>
                          <a:pt x="390255" y="0"/>
                        </a:lnTo>
                        <a:cubicBezTo>
                          <a:pt x="403725" y="0"/>
                          <a:pt x="414646" y="10921"/>
                          <a:pt x="414646" y="24391"/>
                        </a:cubicBezTo>
                        <a:cubicBezTo>
                          <a:pt x="414646" y="37861"/>
                          <a:pt x="403725" y="48782"/>
                          <a:pt x="390255" y="48782"/>
                        </a:cubicBezTo>
                        <a:close/>
                      </a:path>
                    </a:pathLst>
                  </a:custGeom>
                  <a:solidFill>
                    <a:srgbClr val="A6E4E6"/>
                  </a:solidFill>
                  <a:ln w="6092" cap="flat">
                    <a:noFill/>
                    <a:prstDash val="solid"/>
                    <a:miter/>
                  </a:ln>
                </p:spPr>
                <p:txBody>
                  <a:bodyPr rtlCol="1" anchor="ctr"/>
                  <a:lstStyle/>
                  <a:p>
                    <a:endParaRPr lang="ar-SA"/>
                  </a:p>
                </p:txBody>
              </p:sp>
              <p:sp>
                <p:nvSpPr>
                  <p:cNvPr id="33" name="شكل حر: شكل 32">
                    <a:extLst>
                      <a:ext uri="{FF2B5EF4-FFF2-40B4-BE49-F238E27FC236}">
                        <a16:creationId xmlns:a16="http://schemas.microsoft.com/office/drawing/2014/main" id="{F734D782-3EE4-4160-9B40-1D57D9BD4C51}"/>
                      </a:ext>
                    </a:extLst>
                  </p:cNvPr>
                  <p:cNvSpPr/>
                  <p:nvPr/>
                </p:nvSpPr>
                <p:spPr>
                  <a:xfrm>
                    <a:off x="5888677" y="3130974"/>
                    <a:ext cx="414646" cy="48781"/>
                  </a:xfrm>
                  <a:custGeom>
                    <a:avLst/>
                    <a:gdLst>
                      <a:gd name="connsiteX0" fmla="*/ 390255 w 414646"/>
                      <a:gd name="connsiteY0" fmla="*/ 48782 h 48781"/>
                      <a:gd name="connsiteX1" fmla="*/ 24391 w 414646"/>
                      <a:gd name="connsiteY1" fmla="*/ 48782 h 48781"/>
                      <a:gd name="connsiteX2" fmla="*/ 0 w 414646"/>
                      <a:gd name="connsiteY2" fmla="*/ 24391 h 48781"/>
                      <a:gd name="connsiteX3" fmla="*/ 24391 w 414646"/>
                      <a:gd name="connsiteY3" fmla="*/ 0 h 48781"/>
                      <a:gd name="connsiteX4" fmla="*/ 390255 w 414646"/>
                      <a:gd name="connsiteY4" fmla="*/ 0 h 48781"/>
                      <a:gd name="connsiteX5" fmla="*/ 414646 w 414646"/>
                      <a:gd name="connsiteY5" fmla="*/ 24391 h 48781"/>
                      <a:gd name="connsiteX6" fmla="*/ 390255 w 414646"/>
                      <a:gd name="connsiteY6" fmla="*/ 48782 h 4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646" h="48781">
                        <a:moveTo>
                          <a:pt x="390255" y="48782"/>
                        </a:moveTo>
                        <a:lnTo>
                          <a:pt x="24391" y="48782"/>
                        </a:lnTo>
                        <a:cubicBezTo>
                          <a:pt x="10921" y="48782"/>
                          <a:pt x="0" y="37861"/>
                          <a:pt x="0" y="24391"/>
                        </a:cubicBezTo>
                        <a:cubicBezTo>
                          <a:pt x="0" y="10921"/>
                          <a:pt x="10921" y="0"/>
                          <a:pt x="24391" y="0"/>
                        </a:cubicBezTo>
                        <a:lnTo>
                          <a:pt x="390255" y="0"/>
                        </a:lnTo>
                        <a:cubicBezTo>
                          <a:pt x="403725" y="0"/>
                          <a:pt x="414646" y="10921"/>
                          <a:pt x="414646" y="24391"/>
                        </a:cubicBezTo>
                        <a:cubicBezTo>
                          <a:pt x="414646" y="37861"/>
                          <a:pt x="403725" y="48782"/>
                          <a:pt x="390255" y="48782"/>
                        </a:cubicBezTo>
                        <a:close/>
                      </a:path>
                    </a:pathLst>
                  </a:custGeom>
                  <a:solidFill>
                    <a:srgbClr val="A6E4E6"/>
                  </a:solidFill>
                  <a:ln w="6092" cap="flat">
                    <a:noFill/>
                    <a:prstDash val="solid"/>
                    <a:miter/>
                  </a:ln>
                </p:spPr>
                <p:txBody>
                  <a:bodyPr rtlCol="1" anchor="ctr"/>
                  <a:lstStyle/>
                  <a:p>
                    <a:endParaRPr lang="ar-SA"/>
                  </a:p>
                </p:txBody>
              </p:sp>
              <p:sp>
                <p:nvSpPr>
                  <p:cNvPr id="34" name="شكل حر: شكل 33">
                    <a:extLst>
                      <a:ext uri="{FF2B5EF4-FFF2-40B4-BE49-F238E27FC236}">
                        <a16:creationId xmlns:a16="http://schemas.microsoft.com/office/drawing/2014/main" id="{11C57E76-E80B-4B6A-9F60-95E88287F74D}"/>
                      </a:ext>
                    </a:extLst>
                  </p:cNvPr>
                  <p:cNvSpPr/>
                  <p:nvPr/>
                </p:nvSpPr>
                <p:spPr>
                  <a:xfrm>
                    <a:off x="6010632" y="3210245"/>
                    <a:ext cx="170736" cy="48781"/>
                  </a:xfrm>
                  <a:custGeom>
                    <a:avLst/>
                    <a:gdLst>
                      <a:gd name="connsiteX0" fmla="*/ 146346 w 170736"/>
                      <a:gd name="connsiteY0" fmla="*/ 48782 h 48781"/>
                      <a:gd name="connsiteX1" fmla="*/ 24391 w 170736"/>
                      <a:gd name="connsiteY1" fmla="*/ 48782 h 48781"/>
                      <a:gd name="connsiteX2" fmla="*/ 0 w 170736"/>
                      <a:gd name="connsiteY2" fmla="*/ 24391 h 48781"/>
                      <a:gd name="connsiteX3" fmla="*/ 24391 w 170736"/>
                      <a:gd name="connsiteY3" fmla="*/ 0 h 48781"/>
                      <a:gd name="connsiteX4" fmla="*/ 146346 w 170736"/>
                      <a:gd name="connsiteY4" fmla="*/ 0 h 48781"/>
                      <a:gd name="connsiteX5" fmla="*/ 170737 w 170736"/>
                      <a:gd name="connsiteY5" fmla="*/ 24391 h 48781"/>
                      <a:gd name="connsiteX6" fmla="*/ 146346 w 170736"/>
                      <a:gd name="connsiteY6" fmla="*/ 48782 h 4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736" h="48781">
                        <a:moveTo>
                          <a:pt x="146346" y="48782"/>
                        </a:moveTo>
                        <a:lnTo>
                          <a:pt x="24391" y="48782"/>
                        </a:lnTo>
                        <a:cubicBezTo>
                          <a:pt x="10921" y="48782"/>
                          <a:pt x="0" y="37861"/>
                          <a:pt x="0" y="24391"/>
                        </a:cubicBezTo>
                        <a:cubicBezTo>
                          <a:pt x="0" y="10921"/>
                          <a:pt x="10921" y="0"/>
                          <a:pt x="24391" y="0"/>
                        </a:cubicBezTo>
                        <a:lnTo>
                          <a:pt x="146346" y="0"/>
                        </a:lnTo>
                        <a:cubicBezTo>
                          <a:pt x="159816" y="0"/>
                          <a:pt x="170737" y="10921"/>
                          <a:pt x="170737" y="24391"/>
                        </a:cubicBezTo>
                        <a:cubicBezTo>
                          <a:pt x="170737" y="37861"/>
                          <a:pt x="159816" y="48782"/>
                          <a:pt x="146346" y="48782"/>
                        </a:cubicBezTo>
                        <a:close/>
                      </a:path>
                    </a:pathLst>
                  </a:custGeom>
                  <a:solidFill>
                    <a:srgbClr val="752B64"/>
                  </a:solidFill>
                  <a:ln w="6092" cap="flat">
                    <a:noFill/>
                    <a:prstDash val="solid"/>
                    <a:miter/>
                  </a:ln>
                </p:spPr>
                <p:txBody>
                  <a:bodyPr rtlCol="1" anchor="ctr"/>
                  <a:lstStyle/>
                  <a:p>
                    <a:endParaRPr lang="ar-SA"/>
                  </a:p>
                </p:txBody>
              </p:sp>
            </p:grpSp>
            <p:sp>
              <p:nvSpPr>
                <p:cNvPr id="35" name="شكل حر: شكل 34">
                  <a:extLst>
                    <a:ext uri="{FF2B5EF4-FFF2-40B4-BE49-F238E27FC236}">
                      <a16:creationId xmlns:a16="http://schemas.microsoft.com/office/drawing/2014/main" id="{EB03CEB9-4A05-4761-9123-99FD1832617A}"/>
                    </a:ext>
                  </a:extLst>
                </p:cNvPr>
                <p:cNvSpPr/>
                <p:nvPr/>
              </p:nvSpPr>
              <p:spPr>
                <a:xfrm>
                  <a:off x="5571597" y="1667520"/>
                  <a:ext cx="1048808" cy="1274424"/>
                </a:xfrm>
                <a:custGeom>
                  <a:avLst/>
                  <a:gdLst>
                    <a:gd name="connsiteX0" fmla="*/ 1048808 w 1048808"/>
                    <a:gd name="connsiteY0" fmla="*/ 524403 h 1274424"/>
                    <a:gd name="connsiteX1" fmla="*/ 511726 w 1048808"/>
                    <a:gd name="connsiteY1" fmla="*/ 150 h 1274424"/>
                    <a:gd name="connsiteX2" fmla="*/ 71 w 1048808"/>
                    <a:gd name="connsiteY2" fmla="*/ 533190 h 1274424"/>
                    <a:gd name="connsiteX3" fmla="*/ 162234 w 1048808"/>
                    <a:gd name="connsiteY3" fmla="*/ 903597 h 1274424"/>
                    <a:gd name="connsiteX4" fmla="*/ 341471 w 1048808"/>
                    <a:gd name="connsiteY4" fmla="*/ 1264015 h 1274424"/>
                    <a:gd name="connsiteX5" fmla="*/ 341471 w 1048808"/>
                    <a:gd name="connsiteY5" fmla="*/ 1274424 h 1274424"/>
                    <a:gd name="connsiteX6" fmla="*/ 707335 w 1048808"/>
                    <a:gd name="connsiteY6" fmla="*/ 1274424 h 1274424"/>
                    <a:gd name="connsiteX7" fmla="*/ 707335 w 1048808"/>
                    <a:gd name="connsiteY7" fmla="*/ 1256662 h 1274424"/>
                    <a:gd name="connsiteX8" fmla="*/ 884486 w 1048808"/>
                    <a:gd name="connsiteY8" fmla="*/ 905572 h 1274424"/>
                    <a:gd name="connsiteX9" fmla="*/ 1048808 w 1048808"/>
                    <a:gd name="connsiteY9" fmla="*/ 524403 h 127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8808" h="1274424">
                      <a:moveTo>
                        <a:pt x="1048808" y="524403"/>
                      </a:moveTo>
                      <a:cubicBezTo>
                        <a:pt x="1048808" y="230565"/>
                        <a:pt x="807137" y="-6826"/>
                        <a:pt x="511726" y="150"/>
                      </a:cubicBezTo>
                      <a:cubicBezTo>
                        <a:pt x="225327" y="6906"/>
                        <a:pt x="-4631" y="246748"/>
                        <a:pt x="71" y="533190"/>
                      </a:cubicBezTo>
                      <a:cubicBezTo>
                        <a:pt x="2461" y="678828"/>
                        <a:pt x="64237" y="810009"/>
                        <a:pt x="162234" y="903597"/>
                      </a:cubicBezTo>
                      <a:cubicBezTo>
                        <a:pt x="278493" y="1014636"/>
                        <a:pt x="341471" y="1103243"/>
                        <a:pt x="341471" y="1264015"/>
                      </a:cubicBezTo>
                      <a:lnTo>
                        <a:pt x="341471" y="1274424"/>
                      </a:lnTo>
                      <a:lnTo>
                        <a:pt x="707335" y="1274424"/>
                      </a:lnTo>
                      <a:lnTo>
                        <a:pt x="707335" y="1256662"/>
                      </a:lnTo>
                      <a:cubicBezTo>
                        <a:pt x="707335" y="1099041"/>
                        <a:pt x="769910" y="1013819"/>
                        <a:pt x="884486" y="905572"/>
                      </a:cubicBezTo>
                      <a:cubicBezTo>
                        <a:pt x="985666" y="809990"/>
                        <a:pt x="1048808" y="674584"/>
                        <a:pt x="1048808" y="524403"/>
                      </a:cubicBezTo>
                      <a:close/>
                    </a:path>
                  </a:pathLst>
                </a:custGeom>
                <a:solidFill>
                  <a:srgbClr val="FFC94D"/>
                </a:solidFill>
                <a:ln w="6092" cap="flat">
                  <a:noFill/>
                  <a:prstDash val="solid"/>
                  <a:miter/>
                </a:ln>
              </p:spPr>
              <p:txBody>
                <a:bodyPr rtlCol="1" anchor="ctr"/>
                <a:lstStyle/>
                <a:p>
                  <a:endParaRPr lang="ar-SA"/>
                </a:p>
              </p:txBody>
            </p:sp>
          </p:grpSp>
          <p:grpSp>
            <p:nvGrpSpPr>
              <p:cNvPr id="36" name="رسم 4" descr="مصباح">
                <a:extLst>
                  <a:ext uri="{FF2B5EF4-FFF2-40B4-BE49-F238E27FC236}">
                    <a16:creationId xmlns:a16="http://schemas.microsoft.com/office/drawing/2014/main" id="{2AB5F9A5-6DFC-476B-89DD-4F19F38B2269}"/>
                  </a:ext>
                </a:extLst>
              </p:cNvPr>
              <p:cNvGrpSpPr/>
              <p:nvPr/>
            </p:nvGrpSpPr>
            <p:grpSpPr>
              <a:xfrm>
                <a:off x="5629347" y="2024525"/>
                <a:ext cx="513591" cy="513591"/>
                <a:chOff x="5680854" y="1758240"/>
                <a:chExt cx="456903" cy="456903"/>
              </a:xfrm>
              <a:solidFill>
                <a:srgbClr val="FFFFFF"/>
              </a:solidFill>
            </p:grpSpPr>
            <p:sp>
              <p:nvSpPr>
                <p:cNvPr id="37" name="شكل حر: شكل 36">
                  <a:extLst>
                    <a:ext uri="{FF2B5EF4-FFF2-40B4-BE49-F238E27FC236}">
                      <a16:creationId xmlns:a16="http://schemas.microsoft.com/office/drawing/2014/main" id="{3D8EE9C2-F942-4383-A418-EC6E0A5839E2}"/>
                    </a:ext>
                  </a:extLst>
                </p:cNvPr>
                <p:cNvSpPr/>
                <p:nvPr/>
              </p:nvSpPr>
              <p:spPr>
                <a:xfrm>
                  <a:off x="5737082" y="1758240"/>
                  <a:ext cx="400675" cy="246738"/>
                </a:xfrm>
                <a:custGeom>
                  <a:avLst/>
                  <a:gdLst>
                    <a:gd name="connsiteX0" fmla="*/ 18281 w 400675"/>
                    <a:gd name="connsiteY0" fmla="*/ 246739 h 246738"/>
                    <a:gd name="connsiteX1" fmla="*/ 9140 w 400675"/>
                    <a:gd name="connsiteY1" fmla="*/ 244275 h 246738"/>
                    <a:gd name="connsiteX2" fmla="*/ 2463 w 400675"/>
                    <a:gd name="connsiteY2" fmla="*/ 219281 h 246738"/>
                    <a:gd name="connsiteX3" fmla="*/ 382383 w 400675"/>
                    <a:gd name="connsiteY3" fmla="*/ 0 h 246738"/>
                    <a:gd name="connsiteX4" fmla="*/ 400676 w 400675"/>
                    <a:gd name="connsiteY4" fmla="*/ 18293 h 246738"/>
                    <a:gd name="connsiteX5" fmla="*/ 382383 w 400675"/>
                    <a:gd name="connsiteY5" fmla="*/ 36586 h 246738"/>
                    <a:gd name="connsiteX6" fmla="*/ 34135 w 400675"/>
                    <a:gd name="connsiteY6" fmla="*/ 237604 h 246738"/>
                    <a:gd name="connsiteX7" fmla="*/ 18281 w 400675"/>
                    <a:gd name="connsiteY7" fmla="*/ 246739 h 24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675" h="246738">
                      <a:moveTo>
                        <a:pt x="18281" y="246739"/>
                      </a:moveTo>
                      <a:cubicBezTo>
                        <a:pt x="15171" y="246739"/>
                        <a:pt x="12024" y="245946"/>
                        <a:pt x="9140" y="244275"/>
                      </a:cubicBezTo>
                      <a:cubicBezTo>
                        <a:pt x="390" y="239214"/>
                        <a:pt x="-2598" y="228025"/>
                        <a:pt x="2463" y="219281"/>
                      </a:cubicBezTo>
                      <a:cubicBezTo>
                        <a:pt x="80715" y="84021"/>
                        <a:pt x="226287" y="0"/>
                        <a:pt x="382383" y="0"/>
                      </a:cubicBezTo>
                      <a:cubicBezTo>
                        <a:pt x="392486" y="0"/>
                        <a:pt x="400676" y="8189"/>
                        <a:pt x="400676" y="18293"/>
                      </a:cubicBezTo>
                      <a:cubicBezTo>
                        <a:pt x="400676" y="28397"/>
                        <a:pt x="392486" y="36586"/>
                        <a:pt x="382383" y="36586"/>
                      </a:cubicBezTo>
                      <a:cubicBezTo>
                        <a:pt x="239305" y="36586"/>
                        <a:pt x="105862" y="113613"/>
                        <a:pt x="34135" y="237604"/>
                      </a:cubicBezTo>
                      <a:cubicBezTo>
                        <a:pt x="30744" y="243464"/>
                        <a:pt x="24598" y="246739"/>
                        <a:pt x="18281" y="246739"/>
                      </a:cubicBezTo>
                      <a:close/>
                    </a:path>
                  </a:pathLst>
                </a:custGeom>
                <a:solidFill>
                  <a:srgbClr val="FFFFFF"/>
                </a:solidFill>
                <a:ln w="6092" cap="flat">
                  <a:noFill/>
                  <a:prstDash val="solid"/>
                  <a:miter/>
                </a:ln>
              </p:spPr>
              <p:txBody>
                <a:bodyPr rtlCol="1" anchor="ctr"/>
                <a:lstStyle/>
                <a:p>
                  <a:endParaRPr lang="ar-SA"/>
                </a:p>
              </p:txBody>
            </p:sp>
            <p:sp>
              <p:nvSpPr>
                <p:cNvPr id="38" name="شكل حر: شكل 37">
                  <a:extLst>
                    <a:ext uri="{FF2B5EF4-FFF2-40B4-BE49-F238E27FC236}">
                      <a16:creationId xmlns:a16="http://schemas.microsoft.com/office/drawing/2014/main" id="{382D7A1A-D78D-46B4-AF0F-535287AB4239}"/>
                    </a:ext>
                  </a:extLst>
                </p:cNvPr>
                <p:cNvSpPr/>
                <p:nvPr/>
              </p:nvSpPr>
              <p:spPr>
                <a:xfrm>
                  <a:off x="5680854" y="2070461"/>
                  <a:ext cx="50618" cy="144682"/>
                </a:xfrm>
                <a:custGeom>
                  <a:avLst/>
                  <a:gdLst>
                    <a:gd name="connsiteX0" fmla="*/ 18293 w 50618"/>
                    <a:gd name="connsiteY0" fmla="*/ 144682 h 144682"/>
                    <a:gd name="connsiteX1" fmla="*/ 0 w 50618"/>
                    <a:gd name="connsiteY1" fmla="*/ 126389 h 144682"/>
                    <a:gd name="connsiteX2" fmla="*/ 14641 w 50618"/>
                    <a:gd name="connsiteY2" fmla="*/ 13611 h 144682"/>
                    <a:gd name="connsiteX3" fmla="*/ 37013 w 50618"/>
                    <a:gd name="connsiteY3" fmla="*/ 623 h 144682"/>
                    <a:gd name="connsiteX4" fmla="*/ 50001 w 50618"/>
                    <a:gd name="connsiteY4" fmla="*/ 22996 h 144682"/>
                    <a:gd name="connsiteX5" fmla="*/ 36586 w 50618"/>
                    <a:gd name="connsiteY5" fmla="*/ 126389 h 144682"/>
                    <a:gd name="connsiteX6" fmla="*/ 18293 w 50618"/>
                    <a:gd name="connsiteY6" fmla="*/ 144682 h 144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18" h="144682">
                      <a:moveTo>
                        <a:pt x="18293" y="144682"/>
                      </a:moveTo>
                      <a:cubicBezTo>
                        <a:pt x="8189" y="144682"/>
                        <a:pt x="0" y="136493"/>
                        <a:pt x="0" y="126389"/>
                      </a:cubicBezTo>
                      <a:cubicBezTo>
                        <a:pt x="0" y="88162"/>
                        <a:pt x="4927" y="50216"/>
                        <a:pt x="14641" y="13611"/>
                      </a:cubicBezTo>
                      <a:cubicBezTo>
                        <a:pt x="17232" y="3843"/>
                        <a:pt x="27239" y="-1987"/>
                        <a:pt x="37013" y="623"/>
                      </a:cubicBezTo>
                      <a:cubicBezTo>
                        <a:pt x="46782" y="3215"/>
                        <a:pt x="52593" y="13227"/>
                        <a:pt x="50001" y="22996"/>
                      </a:cubicBezTo>
                      <a:cubicBezTo>
                        <a:pt x="41099" y="56539"/>
                        <a:pt x="36586" y="91333"/>
                        <a:pt x="36586" y="126389"/>
                      </a:cubicBezTo>
                      <a:cubicBezTo>
                        <a:pt x="36586" y="136487"/>
                        <a:pt x="28397" y="144682"/>
                        <a:pt x="18293" y="144682"/>
                      </a:cubicBezTo>
                      <a:close/>
                    </a:path>
                  </a:pathLst>
                </a:custGeom>
                <a:solidFill>
                  <a:srgbClr val="FFFFFF"/>
                </a:solidFill>
                <a:ln w="6092" cap="flat">
                  <a:noFill/>
                  <a:prstDash val="solid"/>
                  <a:miter/>
                </a:ln>
              </p:spPr>
              <p:txBody>
                <a:bodyPr rtlCol="1" anchor="ctr"/>
                <a:lstStyle/>
                <a:p>
                  <a:endParaRPr lang="ar-SA"/>
                </a:p>
              </p:txBody>
            </p:sp>
          </p:grpSp>
          <p:sp>
            <p:nvSpPr>
              <p:cNvPr id="39" name="شكل حر: شكل 38">
                <a:extLst>
                  <a:ext uri="{FF2B5EF4-FFF2-40B4-BE49-F238E27FC236}">
                    <a16:creationId xmlns:a16="http://schemas.microsoft.com/office/drawing/2014/main" id="{070A82B1-E8EC-4FE1-B249-39DCE861FF19}"/>
                  </a:ext>
                </a:extLst>
              </p:cNvPr>
              <p:cNvSpPr/>
              <p:nvPr/>
            </p:nvSpPr>
            <p:spPr>
              <a:xfrm>
                <a:off x="5808120" y="2655954"/>
                <a:ext cx="575759" cy="700507"/>
              </a:xfrm>
              <a:custGeom>
                <a:avLst/>
                <a:gdLst>
                  <a:gd name="connsiteX0" fmla="*/ 408548 w 512209"/>
                  <a:gd name="connsiteY0" fmla="*/ 0 h 623188"/>
                  <a:gd name="connsiteX1" fmla="*/ 304887 w 512209"/>
                  <a:gd name="connsiteY1" fmla="*/ 103662 h 623188"/>
                  <a:gd name="connsiteX2" fmla="*/ 304887 w 512209"/>
                  <a:gd name="connsiteY2" fmla="*/ 171316 h 623188"/>
                  <a:gd name="connsiteX3" fmla="*/ 207323 w 512209"/>
                  <a:gd name="connsiteY3" fmla="*/ 171316 h 623188"/>
                  <a:gd name="connsiteX4" fmla="*/ 207323 w 512209"/>
                  <a:gd name="connsiteY4" fmla="*/ 103662 h 623188"/>
                  <a:gd name="connsiteX5" fmla="*/ 103662 w 512209"/>
                  <a:gd name="connsiteY5" fmla="*/ 0 h 623188"/>
                  <a:gd name="connsiteX6" fmla="*/ 0 w 512209"/>
                  <a:gd name="connsiteY6" fmla="*/ 103662 h 623188"/>
                  <a:gd name="connsiteX7" fmla="*/ 103662 w 512209"/>
                  <a:gd name="connsiteY7" fmla="*/ 207323 h 623188"/>
                  <a:gd name="connsiteX8" fmla="*/ 170737 w 512209"/>
                  <a:gd name="connsiteY8" fmla="*/ 207323 h 623188"/>
                  <a:gd name="connsiteX9" fmla="*/ 170737 w 512209"/>
                  <a:gd name="connsiteY9" fmla="*/ 623189 h 623188"/>
                  <a:gd name="connsiteX10" fmla="*/ 207323 w 512209"/>
                  <a:gd name="connsiteY10" fmla="*/ 623189 h 623188"/>
                  <a:gd name="connsiteX11" fmla="*/ 207323 w 512209"/>
                  <a:gd name="connsiteY11" fmla="*/ 207902 h 623188"/>
                  <a:gd name="connsiteX12" fmla="*/ 304887 w 512209"/>
                  <a:gd name="connsiteY12" fmla="*/ 207902 h 623188"/>
                  <a:gd name="connsiteX13" fmla="*/ 304887 w 512209"/>
                  <a:gd name="connsiteY13" fmla="*/ 623189 h 623188"/>
                  <a:gd name="connsiteX14" fmla="*/ 341473 w 512209"/>
                  <a:gd name="connsiteY14" fmla="*/ 623189 h 623188"/>
                  <a:gd name="connsiteX15" fmla="*/ 341473 w 512209"/>
                  <a:gd name="connsiteY15" fmla="*/ 207323 h 623188"/>
                  <a:gd name="connsiteX16" fmla="*/ 408548 w 512209"/>
                  <a:gd name="connsiteY16" fmla="*/ 207323 h 623188"/>
                  <a:gd name="connsiteX17" fmla="*/ 512210 w 512209"/>
                  <a:gd name="connsiteY17" fmla="*/ 103662 h 623188"/>
                  <a:gd name="connsiteX18" fmla="*/ 408548 w 512209"/>
                  <a:gd name="connsiteY18" fmla="*/ 0 h 623188"/>
                  <a:gd name="connsiteX19" fmla="*/ 36586 w 512209"/>
                  <a:gd name="connsiteY19" fmla="*/ 103662 h 623188"/>
                  <a:gd name="connsiteX20" fmla="*/ 103662 w 512209"/>
                  <a:gd name="connsiteY20" fmla="*/ 36586 h 623188"/>
                  <a:gd name="connsiteX21" fmla="*/ 170737 w 512209"/>
                  <a:gd name="connsiteY21" fmla="*/ 103662 h 623188"/>
                  <a:gd name="connsiteX22" fmla="*/ 170737 w 512209"/>
                  <a:gd name="connsiteY22" fmla="*/ 170737 h 623188"/>
                  <a:gd name="connsiteX23" fmla="*/ 103662 w 512209"/>
                  <a:gd name="connsiteY23" fmla="*/ 170737 h 623188"/>
                  <a:gd name="connsiteX24" fmla="*/ 36586 w 512209"/>
                  <a:gd name="connsiteY24" fmla="*/ 103662 h 623188"/>
                  <a:gd name="connsiteX25" fmla="*/ 408548 w 512209"/>
                  <a:gd name="connsiteY25" fmla="*/ 170737 h 623188"/>
                  <a:gd name="connsiteX26" fmla="*/ 341473 w 512209"/>
                  <a:gd name="connsiteY26" fmla="*/ 170737 h 623188"/>
                  <a:gd name="connsiteX27" fmla="*/ 341473 w 512209"/>
                  <a:gd name="connsiteY27" fmla="*/ 103662 h 623188"/>
                  <a:gd name="connsiteX28" fmla="*/ 408548 w 512209"/>
                  <a:gd name="connsiteY28" fmla="*/ 36586 h 623188"/>
                  <a:gd name="connsiteX29" fmla="*/ 475623 w 512209"/>
                  <a:gd name="connsiteY29" fmla="*/ 103662 h 623188"/>
                  <a:gd name="connsiteX30" fmla="*/ 408548 w 512209"/>
                  <a:gd name="connsiteY30" fmla="*/ 170737 h 623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12209" h="623188">
                    <a:moveTo>
                      <a:pt x="408548" y="0"/>
                    </a:moveTo>
                    <a:cubicBezTo>
                      <a:pt x="351388" y="0"/>
                      <a:pt x="304887" y="46501"/>
                      <a:pt x="304887" y="103662"/>
                    </a:cubicBezTo>
                    <a:lnTo>
                      <a:pt x="304887" y="171316"/>
                    </a:lnTo>
                    <a:lnTo>
                      <a:pt x="207323" y="171316"/>
                    </a:lnTo>
                    <a:lnTo>
                      <a:pt x="207323" y="103662"/>
                    </a:lnTo>
                    <a:cubicBezTo>
                      <a:pt x="207323" y="46501"/>
                      <a:pt x="160822" y="0"/>
                      <a:pt x="103662" y="0"/>
                    </a:cubicBezTo>
                    <a:cubicBezTo>
                      <a:pt x="46501" y="0"/>
                      <a:pt x="0" y="46501"/>
                      <a:pt x="0" y="103662"/>
                    </a:cubicBezTo>
                    <a:cubicBezTo>
                      <a:pt x="0" y="160822"/>
                      <a:pt x="46501" y="207323"/>
                      <a:pt x="103662" y="207323"/>
                    </a:cubicBezTo>
                    <a:lnTo>
                      <a:pt x="170737" y="207323"/>
                    </a:lnTo>
                    <a:lnTo>
                      <a:pt x="170737" y="623189"/>
                    </a:lnTo>
                    <a:lnTo>
                      <a:pt x="207323" y="623189"/>
                    </a:lnTo>
                    <a:lnTo>
                      <a:pt x="207323" y="207902"/>
                    </a:lnTo>
                    <a:lnTo>
                      <a:pt x="304887" y="207902"/>
                    </a:lnTo>
                    <a:lnTo>
                      <a:pt x="304887" y="623189"/>
                    </a:lnTo>
                    <a:lnTo>
                      <a:pt x="341473" y="623189"/>
                    </a:lnTo>
                    <a:lnTo>
                      <a:pt x="341473" y="207323"/>
                    </a:lnTo>
                    <a:lnTo>
                      <a:pt x="408548" y="207323"/>
                    </a:lnTo>
                    <a:cubicBezTo>
                      <a:pt x="465708" y="207323"/>
                      <a:pt x="512210" y="160822"/>
                      <a:pt x="512210" y="103662"/>
                    </a:cubicBezTo>
                    <a:cubicBezTo>
                      <a:pt x="512210" y="46501"/>
                      <a:pt x="465708" y="0"/>
                      <a:pt x="408548" y="0"/>
                    </a:cubicBezTo>
                    <a:close/>
                    <a:moveTo>
                      <a:pt x="36586" y="103662"/>
                    </a:moveTo>
                    <a:cubicBezTo>
                      <a:pt x="36586" y="66679"/>
                      <a:pt x="66679" y="36586"/>
                      <a:pt x="103662" y="36586"/>
                    </a:cubicBezTo>
                    <a:cubicBezTo>
                      <a:pt x="140644" y="36586"/>
                      <a:pt x="170737" y="66679"/>
                      <a:pt x="170737" y="103662"/>
                    </a:cubicBezTo>
                    <a:lnTo>
                      <a:pt x="170737" y="170737"/>
                    </a:lnTo>
                    <a:lnTo>
                      <a:pt x="103662" y="170737"/>
                    </a:lnTo>
                    <a:cubicBezTo>
                      <a:pt x="66679" y="170737"/>
                      <a:pt x="36586" y="140644"/>
                      <a:pt x="36586" y="103662"/>
                    </a:cubicBezTo>
                    <a:close/>
                    <a:moveTo>
                      <a:pt x="408548" y="170737"/>
                    </a:moveTo>
                    <a:lnTo>
                      <a:pt x="341473" y="170737"/>
                    </a:lnTo>
                    <a:lnTo>
                      <a:pt x="341473" y="103662"/>
                    </a:lnTo>
                    <a:cubicBezTo>
                      <a:pt x="341473" y="66679"/>
                      <a:pt x="371566" y="36586"/>
                      <a:pt x="408548" y="36586"/>
                    </a:cubicBezTo>
                    <a:cubicBezTo>
                      <a:pt x="445531" y="36586"/>
                      <a:pt x="475623" y="66679"/>
                      <a:pt x="475623" y="103662"/>
                    </a:cubicBezTo>
                    <a:cubicBezTo>
                      <a:pt x="475623" y="140644"/>
                      <a:pt x="445531" y="170737"/>
                      <a:pt x="408548" y="170737"/>
                    </a:cubicBezTo>
                    <a:close/>
                  </a:path>
                </a:pathLst>
              </a:custGeom>
              <a:solidFill>
                <a:srgbClr val="FFFFFF"/>
              </a:solidFill>
              <a:ln w="6092" cap="flat">
                <a:noFill/>
                <a:prstDash val="solid"/>
                <a:miter/>
              </a:ln>
            </p:spPr>
            <p:txBody>
              <a:bodyPr rtlCol="1" anchor="ctr"/>
              <a:lstStyle/>
              <a:p>
                <a:endParaRPr lang="ar-SA"/>
              </a:p>
            </p:txBody>
          </p:sp>
          <p:grpSp>
            <p:nvGrpSpPr>
              <p:cNvPr id="40" name="رسم 4" descr="مصباح">
                <a:extLst>
                  <a:ext uri="{FF2B5EF4-FFF2-40B4-BE49-F238E27FC236}">
                    <a16:creationId xmlns:a16="http://schemas.microsoft.com/office/drawing/2014/main" id="{71AA9E35-F9F7-44F0-8A52-2510C55C3336}"/>
                  </a:ext>
                </a:extLst>
              </p:cNvPr>
              <p:cNvGrpSpPr/>
              <p:nvPr/>
            </p:nvGrpSpPr>
            <p:grpSpPr>
              <a:xfrm>
                <a:off x="5040441" y="1483872"/>
                <a:ext cx="2111118" cy="1809982"/>
                <a:chOff x="5156949" y="1277262"/>
                <a:chExt cx="1878102" cy="1610204"/>
              </a:xfrm>
              <a:solidFill>
                <a:srgbClr val="FFDFDE"/>
              </a:solidFill>
            </p:grpSpPr>
            <p:sp>
              <p:nvSpPr>
                <p:cNvPr id="41" name="شكل حر: شكل 40">
                  <a:extLst>
                    <a:ext uri="{FF2B5EF4-FFF2-40B4-BE49-F238E27FC236}">
                      <a16:creationId xmlns:a16="http://schemas.microsoft.com/office/drawing/2014/main" id="{2C444405-217C-467F-83BD-26BAC2257A70}"/>
                    </a:ext>
                  </a:extLst>
                </p:cNvPr>
                <p:cNvSpPr/>
                <p:nvPr/>
              </p:nvSpPr>
              <p:spPr>
                <a:xfrm>
                  <a:off x="6071609" y="1277262"/>
                  <a:ext cx="48781" cy="158541"/>
                </a:xfrm>
                <a:custGeom>
                  <a:avLst/>
                  <a:gdLst>
                    <a:gd name="connsiteX0" fmla="*/ 24391 w 48781"/>
                    <a:gd name="connsiteY0" fmla="*/ 158541 h 158541"/>
                    <a:gd name="connsiteX1" fmla="*/ 0 w 48781"/>
                    <a:gd name="connsiteY1" fmla="*/ 134150 h 158541"/>
                    <a:gd name="connsiteX2" fmla="*/ 0 w 48781"/>
                    <a:gd name="connsiteY2" fmla="*/ 24391 h 158541"/>
                    <a:gd name="connsiteX3" fmla="*/ 24391 w 48781"/>
                    <a:gd name="connsiteY3" fmla="*/ 0 h 158541"/>
                    <a:gd name="connsiteX4" fmla="*/ 48782 w 48781"/>
                    <a:gd name="connsiteY4" fmla="*/ 24391 h 158541"/>
                    <a:gd name="connsiteX5" fmla="*/ 48782 w 48781"/>
                    <a:gd name="connsiteY5" fmla="*/ 134150 h 158541"/>
                    <a:gd name="connsiteX6" fmla="*/ 24391 w 48781"/>
                    <a:gd name="connsiteY6" fmla="*/ 158541 h 158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81" h="158541">
                      <a:moveTo>
                        <a:pt x="24391" y="158541"/>
                      </a:moveTo>
                      <a:cubicBezTo>
                        <a:pt x="10921" y="158541"/>
                        <a:pt x="0" y="147620"/>
                        <a:pt x="0" y="134150"/>
                      </a:cubicBezTo>
                      <a:lnTo>
                        <a:pt x="0" y="24391"/>
                      </a:lnTo>
                      <a:cubicBezTo>
                        <a:pt x="0" y="10921"/>
                        <a:pt x="10921" y="0"/>
                        <a:pt x="24391" y="0"/>
                      </a:cubicBezTo>
                      <a:cubicBezTo>
                        <a:pt x="37861" y="0"/>
                        <a:pt x="48782" y="10921"/>
                        <a:pt x="48782" y="24391"/>
                      </a:cubicBezTo>
                      <a:lnTo>
                        <a:pt x="48782" y="134150"/>
                      </a:lnTo>
                      <a:cubicBezTo>
                        <a:pt x="48782" y="147620"/>
                        <a:pt x="37861" y="158541"/>
                        <a:pt x="24391" y="158541"/>
                      </a:cubicBezTo>
                      <a:close/>
                    </a:path>
                  </a:pathLst>
                </a:custGeom>
                <a:grpFill/>
                <a:ln w="6092" cap="flat">
                  <a:noFill/>
                  <a:prstDash val="solid"/>
                  <a:miter/>
                </a:ln>
              </p:spPr>
              <p:txBody>
                <a:bodyPr rtlCol="1" anchor="ctr"/>
                <a:lstStyle/>
                <a:p>
                  <a:endParaRPr lang="ar-SA"/>
                </a:p>
              </p:txBody>
            </p:sp>
            <p:sp>
              <p:nvSpPr>
                <p:cNvPr id="42" name="شكل حر: شكل 41">
                  <a:extLst>
                    <a:ext uri="{FF2B5EF4-FFF2-40B4-BE49-F238E27FC236}">
                      <a16:creationId xmlns:a16="http://schemas.microsoft.com/office/drawing/2014/main" id="{46CFA8E0-EAD2-4101-9165-223F40723CDD}"/>
                    </a:ext>
                  </a:extLst>
                </p:cNvPr>
                <p:cNvSpPr/>
                <p:nvPr/>
              </p:nvSpPr>
              <p:spPr>
                <a:xfrm>
                  <a:off x="5424839" y="1545163"/>
                  <a:ext cx="126402" cy="126390"/>
                </a:xfrm>
                <a:custGeom>
                  <a:avLst/>
                  <a:gdLst>
                    <a:gd name="connsiteX0" fmla="*/ 102011 w 126402"/>
                    <a:gd name="connsiteY0" fmla="*/ 126391 h 126390"/>
                    <a:gd name="connsiteX1" fmla="*/ 84766 w 126402"/>
                    <a:gd name="connsiteY1" fmla="*/ 119250 h 126390"/>
                    <a:gd name="connsiteX2" fmla="*/ 7148 w 126402"/>
                    <a:gd name="connsiteY2" fmla="*/ 41638 h 126390"/>
                    <a:gd name="connsiteX3" fmla="*/ 7148 w 126402"/>
                    <a:gd name="connsiteY3" fmla="*/ 7143 h 126390"/>
                    <a:gd name="connsiteX4" fmla="*/ 41637 w 126402"/>
                    <a:gd name="connsiteY4" fmla="*/ 7143 h 126390"/>
                    <a:gd name="connsiteX5" fmla="*/ 119255 w 126402"/>
                    <a:gd name="connsiteY5" fmla="*/ 84755 h 126390"/>
                    <a:gd name="connsiteX6" fmla="*/ 119255 w 126402"/>
                    <a:gd name="connsiteY6" fmla="*/ 119250 h 126390"/>
                    <a:gd name="connsiteX7" fmla="*/ 102011 w 126402"/>
                    <a:gd name="connsiteY7" fmla="*/ 126391 h 126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402" h="126390">
                      <a:moveTo>
                        <a:pt x="102011" y="126391"/>
                      </a:moveTo>
                      <a:cubicBezTo>
                        <a:pt x="95773" y="126391"/>
                        <a:pt x="89528" y="124007"/>
                        <a:pt x="84766" y="119250"/>
                      </a:cubicBezTo>
                      <a:lnTo>
                        <a:pt x="7148" y="41638"/>
                      </a:lnTo>
                      <a:cubicBezTo>
                        <a:pt x="-2383" y="32114"/>
                        <a:pt x="-2383" y="16668"/>
                        <a:pt x="7148" y="7143"/>
                      </a:cubicBezTo>
                      <a:cubicBezTo>
                        <a:pt x="16667" y="-2381"/>
                        <a:pt x="32112" y="-2381"/>
                        <a:pt x="41637" y="7143"/>
                      </a:cubicBezTo>
                      <a:lnTo>
                        <a:pt x="119255" y="84755"/>
                      </a:lnTo>
                      <a:cubicBezTo>
                        <a:pt x="128786" y="94280"/>
                        <a:pt x="128786" y="109726"/>
                        <a:pt x="119255" y="119250"/>
                      </a:cubicBezTo>
                      <a:cubicBezTo>
                        <a:pt x="114499" y="124007"/>
                        <a:pt x="108255" y="126391"/>
                        <a:pt x="102011" y="126391"/>
                      </a:cubicBezTo>
                      <a:close/>
                    </a:path>
                  </a:pathLst>
                </a:custGeom>
                <a:grpFill/>
                <a:ln w="6092" cap="flat">
                  <a:noFill/>
                  <a:prstDash val="solid"/>
                  <a:miter/>
                </a:ln>
              </p:spPr>
              <p:txBody>
                <a:bodyPr rtlCol="1" anchor="ctr"/>
                <a:lstStyle/>
                <a:p>
                  <a:endParaRPr lang="ar-SA"/>
                </a:p>
              </p:txBody>
            </p:sp>
            <p:sp>
              <p:nvSpPr>
                <p:cNvPr id="43" name="شكل حر: شكل 42">
                  <a:extLst>
                    <a:ext uri="{FF2B5EF4-FFF2-40B4-BE49-F238E27FC236}">
                      <a16:creationId xmlns:a16="http://schemas.microsoft.com/office/drawing/2014/main" id="{6CBEB1D9-AD3F-4C68-96D6-B2D272F9215D}"/>
                    </a:ext>
                  </a:extLst>
                </p:cNvPr>
                <p:cNvSpPr/>
                <p:nvPr/>
              </p:nvSpPr>
              <p:spPr>
                <a:xfrm>
                  <a:off x="5156949" y="2191923"/>
                  <a:ext cx="158541" cy="48781"/>
                </a:xfrm>
                <a:custGeom>
                  <a:avLst/>
                  <a:gdLst>
                    <a:gd name="connsiteX0" fmla="*/ 134150 w 158541"/>
                    <a:gd name="connsiteY0" fmla="*/ 48782 h 48781"/>
                    <a:gd name="connsiteX1" fmla="*/ 24391 w 158541"/>
                    <a:gd name="connsiteY1" fmla="*/ 48782 h 48781"/>
                    <a:gd name="connsiteX2" fmla="*/ 0 w 158541"/>
                    <a:gd name="connsiteY2" fmla="*/ 24391 h 48781"/>
                    <a:gd name="connsiteX3" fmla="*/ 24391 w 158541"/>
                    <a:gd name="connsiteY3" fmla="*/ 0 h 48781"/>
                    <a:gd name="connsiteX4" fmla="*/ 134150 w 158541"/>
                    <a:gd name="connsiteY4" fmla="*/ 0 h 48781"/>
                    <a:gd name="connsiteX5" fmla="*/ 158541 w 158541"/>
                    <a:gd name="connsiteY5" fmla="*/ 24391 h 48781"/>
                    <a:gd name="connsiteX6" fmla="*/ 134150 w 158541"/>
                    <a:gd name="connsiteY6" fmla="*/ 48782 h 4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541" h="48781">
                      <a:moveTo>
                        <a:pt x="134150" y="48782"/>
                      </a:moveTo>
                      <a:lnTo>
                        <a:pt x="24391" y="48782"/>
                      </a:lnTo>
                      <a:cubicBezTo>
                        <a:pt x="10921" y="48782"/>
                        <a:pt x="0" y="37861"/>
                        <a:pt x="0" y="24391"/>
                      </a:cubicBezTo>
                      <a:cubicBezTo>
                        <a:pt x="0" y="10921"/>
                        <a:pt x="10921" y="0"/>
                        <a:pt x="24391" y="0"/>
                      </a:cubicBezTo>
                      <a:lnTo>
                        <a:pt x="134150" y="0"/>
                      </a:lnTo>
                      <a:cubicBezTo>
                        <a:pt x="147620" y="0"/>
                        <a:pt x="158541" y="10921"/>
                        <a:pt x="158541" y="24391"/>
                      </a:cubicBezTo>
                      <a:cubicBezTo>
                        <a:pt x="158541" y="37861"/>
                        <a:pt x="147620" y="48782"/>
                        <a:pt x="134150" y="48782"/>
                      </a:cubicBezTo>
                      <a:close/>
                    </a:path>
                  </a:pathLst>
                </a:custGeom>
                <a:grpFill/>
                <a:ln w="6092" cap="flat">
                  <a:noFill/>
                  <a:prstDash val="solid"/>
                  <a:miter/>
                </a:ln>
              </p:spPr>
              <p:txBody>
                <a:bodyPr rtlCol="1" anchor="ctr"/>
                <a:lstStyle/>
                <a:p>
                  <a:endParaRPr lang="ar-SA"/>
                </a:p>
              </p:txBody>
            </p:sp>
            <p:sp>
              <p:nvSpPr>
                <p:cNvPr id="44" name="شكل حر: شكل 43">
                  <a:extLst>
                    <a:ext uri="{FF2B5EF4-FFF2-40B4-BE49-F238E27FC236}">
                      <a16:creationId xmlns:a16="http://schemas.microsoft.com/office/drawing/2014/main" id="{5791E03E-7529-4383-B05D-5E2B90A3D86D}"/>
                    </a:ext>
                  </a:extLst>
                </p:cNvPr>
                <p:cNvSpPr/>
                <p:nvPr/>
              </p:nvSpPr>
              <p:spPr>
                <a:xfrm>
                  <a:off x="5424845" y="2761076"/>
                  <a:ext cx="126403" cy="126390"/>
                </a:xfrm>
                <a:custGeom>
                  <a:avLst/>
                  <a:gdLst>
                    <a:gd name="connsiteX0" fmla="*/ 24393 w 126403"/>
                    <a:gd name="connsiteY0" fmla="*/ 126391 h 126390"/>
                    <a:gd name="connsiteX1" fmla="*/ 7148 w 126403"/>
                    <a:gd name="connsiteY1" fmla="*/ 119250 h 126390"/>
                    <a:gd name="connsiteX2" fmla="*/ 7148 w 126403"/>
                    <a:gd name="connsiteY2" fmla="*/ 84756 h 126390"/>
                    <a:gd name="connsiteX3" fmla="*/ 84766 w 126403"/>
                    <a:gd name="connsiteY3" fmla="*/ 7144 h 126390"/>
                    <a:gd name="connsiteX4" fmla="*/ 119255 w 126403"/>
                    <a:gd name="connsiteY4" fmla="*/ 7144 h 126390"/>
                    <a:gd name="connsiteX5" fmla="*/ 119255 w 126403"/>
                    <a:gd name="connsiteY5" fmla="*/ 41638 h 126390"/>
                    <a:gd name="connsiteX6" fmla="*/ 41637 w 126403"/>
                    <a:gd name="connsiteY6" fmla="*/ 119250 h 126390"/>
                    <a:gd name="connsiteX7" fmla="*/ 24393 w 126403"/>
                    <a:gd name="connsiteY7" fmla="*/ 126391 h 126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403" h="126390">
                      <a:moveTo>
                        <a:pt x="24393" y="126391"/>
                      </a:moveTo>
                      <a:cubicBezTo>
                        <a:pt x="18154" y="126391"/>
                        <a:pt x="11910" y="124007"/>
                        <a:pt x="7148" y="119250"/>
                      </a:cubicBezTo>
                      <a:cubicBezTo>
                        <a:pt x="-2383" y="109720"/>
                        <a:pt x="-2383" y="94280"/>
                        <a:pt x="7148" y="84756"/>
                      </a:cubicBezTo>
                      <a:lnTo>
                        <a:pt x="84766" y="7144"/>
                      </a:lnTo>
                      <a:cubicBezTo>
                        <a:pt x="94285" y="-2381"/>
                        <a:pt x="109730" y="-2381"/>
                        <a:pt x="119255" y="7144"/>
                      </a:cubicBezTo>
                      <a:cubicBezTo>
                        <a:pt x="128786" y="16674"/>
                        <a:pt x="128786" y="32114"/>
                        <a:pt x="119255" y="41638"/>
                      </a:cubicBezTo>
                      <a:lnTo>
                        <a:pt x="41637" y="119250"/>
                      </a:lnTo>
                      <a:cubicBezTo>
                        <a:pt x="36875" y="124007"/>
                        <a:pt x="30630" y="126391"/>
                        <a:pt x="24393" y="126391"/>
                      </a:cubicBezTo>
                      <a:close/>
                    </a:path>
                  </a:pathLst>
                </a:custGeom>
                <a:grpFill/>
                <a:ln w="6092" cap="flat">
                  <a:noFill/>
                  <a:prstDash val="solid"/>
                  <a:miter/>
                </a:ln>
              </p:spPr>
              <p:txBody>
                <a:bodyPr rtlCol="1" anchor="ctr"/>
                <a:lstStyle/>
                <a:p>
                  <a:endParaRPr lang="ar-SA"/>
                </a:p>
              </p:txBody>
            </p:sp>
            <p:sp>
              <p:nvSpPr>
                <p:cNvPr id="45" name="شكل حر: شكل 44">
                  <a:extLst>
                    <a:ext uri="{FF2B5EF4-FFF2-40B4-BE49-F238E27FC236}">
                      <a16:creationId xmlns:a16="http://schemas.microsoft.com/office/drawing/2014/main" id="{51746043-CEA3-4A02-B273-709456672909}"/>
                    </a:ext>
                  </a:extLst>
                </p:cNvPr>
                <p:cNvSpPr/>
                <p:nvPr/>
              </p:nvSpPr>
              <p:spPr>
                <a:xfrm>
                  <a:off x="6640752" y="2761076"/>
                  <a:ext cx="126402" cy="126390"/>
                </a:xfrm>
                <a:custGeom>
                  <a:avLst/>
                  <a:gdLst>
                    <a:gd name="connsiteX0" fmla="*/ 102011 w 126402"/>
                    <a:gd name="connsiteY0" fmla="*/ 126391 h 126390"/>
                    <a:gd name="connsiteX1" fmla="*/ 84766 w 126402"/>
                    <a:gd name="connsiteY1" fmla="*/ 119250 h 126390"/>
                    <a:gd name="connsiteX2" fmla="*/ 7148 w 126402"/>
                    <a:gd name="connsiteY2" fmla="*/ 41638 h 126390"/>
                    <a:gd name="connsiteX3" fmla="*/ 7148 w 126402"/>
                    <a:gd name="connsiteY3" fmla="*/ 7144 h 126390"/>
                    <a:gd name="connsiteX4" fmla="*/ 41637 w 126402"/>
                    <a:gd name="connsiteY4" fmla="*/ 7144 h 126390"/>
                    <a:gd name="connsiteX5" fmla="*/ 119255 w 126402"/>
                    <a:gd name="connsiteY5" fmla="*/ 84756 h 126390"/>
                    <a:gd name="connsiteX6" fmla="*/ 119255 w 126402"/>
                    <a:gd name="connsiteY6" fmla="*/ 119250 h 126390"/>
                    <a:gd name="connsiteX7" fmla="*/ 102011 w 126402"/>
                    <a:gd name="connsiteY7" fmla="*/ 126391 h 126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402" h="126390">
                      <a:moveTo>
                        <a:pt x="102011" y="126391"/>
                      </a:moveTo>
                      <a:cubicBezTo>
                        <a:pt x="95772" y="126391"/>
                        <a:pt x="89528" y="124007"/>
                        <a:pt x="84766" y="119250"/>
                      </a:cubicBezTo>
                      <a:lnTo>
                        <a:pt x="7148" y="41638"/>
                      </a:lnTo>
                      <a:cubicBezTo>
                        <a:pt x="-2383" y="32114"/>
                        <a:pt x="-2383" y="16668"/>
                        <a:pt x="7148" y="7144"/>
                      </a:cubicBezTo>
                      <a:cubicBezTo>
                        <a:pt x="16667" y="-2381"/>
                        <a:pt x="32112" y="-2381"/>
                        <a:pt x="41637" y="7144"/>
                      </a:cubicBezTo>
                      <a:lnTo>
                        <a:pt x="119255" y="84756"/>
                      </a:lnTo>
                      <a:cubicBezTo>
                        <a:pt x="128786" y="94280"/>
                        <a:pt x="128786" y="109726"/>
                        <a:pt x="119255" y="119250"/>
                      </a:cubicBezTo>
                      <a:cubicBezTo>
                        <a:pt x="114499" y="124007"/>
                        <a:pt x="108255" y="126391"/>
                        <a:pt x="102011" y="126391"/>
                      </a:cubicBezTo>
                      <a:close/>
                    </a:path>
                  </a:pathLst>
                </a:custGeom>
                <a:grpFill/>
                <a:ln w="6092" cap="flat">
                  <a:noFill/>
                  <a:prstDash val="solid"/>
                  <a:miter/>
                </a:ln>
              </p:spPr>
              <p:txBody>
                <a:bodyPr rtlCol="1" anchor="ctr"/>
                <a:lstStyle/>
                <a:p>
                  <a:endParaRPr lang="ar-SA"/>
                </a:p>
              </p:txBody>
            </p:sp>
            <p:sp>
              <p:nvSpPr>
                <p:cNvPr id="46" name="شكل حر: شكل 45">
                  <a:extLst>
                    <a:ext uri="{FF2B5EF4-FFF2-40B4-BE49-F238E27FC236}">
                      <a16:creationId xmlns:a16="http://schemas.microsoft.com/office/drawing/2014/main" id="{7B7F8991-B365-48DE-809A-0CC6C7C34A0E}"/>
                    </a:ext>
                  </a:extLst>
                </p:cNvPr>
                <p:cNvSpPr/>
                <p:nvPr/>
              </p:nvSpPr>
              <p:spPr>
                <a:xfrm>
                  <a:off x="6876510" y="2191923"/>
                  <a:ext cx="158541" cy="48781"/>
                </a:xfrm>
                <a:custGeom>
                  <a:avLst/>
                  <a:gdLst>
                    <a:gd name="connsiteX0" fmla="*/ 134150 w 158541"/>
                    <a:gd name="connsiteY0" fmla="*/ 48782 h 48781"/>
                    <a:gd name="connsiteX1" fmla="*/ 24391 w 158541"/>
                    <a:gd name="connsiteY1" fmla="*/ 48782 h 48781"/>
                    <a:gd name="connsiteX2" fmla="*/ 0 w 158541"/>
                    <a:gd name="connsiteY2" fmla="*/ 24391 h 48781"/>
                    <a:gd name="connsiteX3" fmla="*/ 24391 w 158541"/>
                    <a:gd name="connsiteY3" fmla="*/ 0 h 48781"/>
                    <a:gd name="connsiteX4" fmla="*/ 134150 w 158541"/>
                    <a:gd name="connsiteY4" fmla="*/ 0 h 48781"/>
                    <a:gd name="connsiteX5" fmla="*/ 158541 w 158541"/>
                    <a:gd name="connsiteY5" fmla="*/ 24391 h 48781"/>
                    <a:gd name="connsiteX6" fmla="*/ 134150 w 158541"/>
                    <a:gd name="connsiteY6" fmla="*/ 48782 h 4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541" h="48781">
                      <a:moveTo>
                        <a:pt x="134150" y="48782"/>
                      </a:moveTo>
                      <a:lnTo>
                        <a:pt x="24391" y="48782"/>
                      </a:lnTo>
                      <a:cubicBezTo>
                        <a:pt x="10921" y="48782"/>
                        <a:pt x="0" y="37861"/>
                        <a:pt x="0" y="24391"/>
                      </a:cubicBezTo>
                      <a:cubicBezTo>
                        <a:pt x="0" y="10921"/>
                        <a:pt x="10921" y="0"/>
                        <a:pt x="24391" y="0"/>
                      </a:cubicBezTo>
                      <a:lnTo>
                        <a:pt x="134150" y="0"/>
                      </a:lnTo>
                      <a:cubicBezTo>
                        <a:pt x="147620" y="0"/>
                        <a:pt x="158541" y="10921"/>
                        <a:pt x="158541" y="24391"/>
                      </a:cubicBezTo>
                      <a:cubicBezTo>
                        <a:pt x="158541" y="37861"/>
                        <a:pt x="147620" y="48782"/>
                        <a:pt x="134150" y="48782"/>
                      </a:cubicBezTo>
                      <a:close/>
                    </a:path>
                  </a:pathLst>
                </a:custGeom>
                <a:grpFill/>
                <a:ln w="6092" cap="flat">
                  <a:noFill/>
                  <a:prstDash val="solid"/>
                  <a:miter/>
                </a:ln>
              </p:spPr>
              <p:txBody>
                <a:bodyPr rtlCol="1" anchor="ctr"/>
                <a:lstStyle/>
                <a:p>
                  <a:endParaRPr lang="ar-SA"/>
                </a:p>
              </p:txBody>
            </p:sp>
            <p:sp>
              <p:nvSpPr>
                <p:cNvPr id="47" name="شكل حر: شكل 46">
                  <a:extLst>
                    <a:ext uri="{FF2B5EF4-FFF2-40B4-BE49-F238E27FC236}">
                      <a16:creationId xmlns:a16="http://schemas.microsoft.com/office/drawing/2014/main" id="{4003D515-C497-49F7-B70C-0A4029351108}"/>
                    </a:ext>
                  </a:extLst>
                </p:cNvPr>
                <p:cNvSpPr/>
                <p:nvPr/>
              </p:nvSpPr>
              <p:spPr>
                <a:xfrm>
                  <a:off x="6640758" y="1545163"/>
                  <a:ext cx="126403" cy="126390"/>
                </a:xfrm>
                <a:custGeom>
                  <a:avLst/>
                  <a:gdLst>
                    <a:gd name="connsiteX0" fmla="*/ 24393 w 126403"/>
                    <a:gd name="connsiteY0" fmla="*/ 126391 h 126390"/>
                    <a:gd name="connsiteX1" fmla="*/ 7148 w 126403"/>
                    <a:gd name="connsiteY1" fmla="*/ 119250 h 126390"/>
                    <a:gd name="connsiteX2" fmla="*/ 7148 w 126403"/>
                    <a:gd name="connsiteY2" fmla="*/ 84755 h 126390"/>
                    <a:gd name="connsiteX3" fmla="*/ 84766 w 126403"/>
                    <a:gd name="connsiteY3" fmla="*/ 7143 h 126390"/>
                    <a:gd name="connsiteX4" fmla="*/ 119255 w 126403"/>
                    <a:gd name="connsiteY4" fmla="*/ 7143 h 126390"/>
                    <a:gd name="connsiteX5" fmla="*/ 119255 w 126403"/>
                    <a:gd name="connsiteY5" fmla="*/ 41638 h 126390"/>
                    <a:gd name="connsiteX6" fmla="*/ 41637 w 126403"/>
                    <a:gd name="connsiteY6" fmla="*/ 119250 h 126390"/>
                    <a:gd name="connsiteX7" fmla="*/ 24393 w 126403"/>
                    <a:gd name="connsiteY7" fmla="*/ 126391 h 126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403" h="126390">
                      <a:moveTo>
                        <a:pt x="24393" y="126391"/>
                      </a:moveTo>
                      <a:cubicBezTo>
                        <a:pt x="18155" y="126391"/>
                        <a:pt x="11910" y="124007"/>
                        <a:pt x="7148" y="119250"/>
                      </a:cubicBezTo>
                      <a:cubicBezTo>
                        <a:pt x="-2383" y="109720"/>
                        <a:pt x="-2383" y="94280"/>
                        <a:pt x="7148" y="84755"/>
                      </a:cubicBezTo>
                      <a:lnTo>
                        <a:pt x="84766" y="7143"/>
                      </a:lnTo>
                      <a:cubicBezTo>
                        <a:pt x="94285" y="-2381"/>
                        <a:pt x="109730" y="-2381"/>
                        <a:pt x="119255" y="7143"/>
                      </a:cubicBezTo>
                      <a:cubicBezTo>
                        <a:pt x="128786" y="16674"/>
                        <a:pt x="128786" y="32114"/>
                        <a:pt x="119255" y="41638"/>
                      </a:cubicBezTo>
                      <a:lnTo>
                        <a:pt x="41637" y="119250"/>
                      </a:lnTo>
                      <a:cubicBezTo>
                        <a:pt x="36881" y="124007"/>
                        <a:pt x="30630" y="126391"/>
                        <a:pt x="24393" y="126391"/>
                      </a:cubicBezTo>
                      <a:close/>
                    </a:path>
                  </a:pathLst>
                </a:custGeom>
                <a:grpFill/>
                <a:ln w="6092" cap="flat">
                  <a:noFill/>
                  <a:prstDash val="solid"/>
                  <a:miter/>
                </a:ln>
              </p:spPr>
              <p:txBody>
                <a:bodyPr rtlCol="1" anchor="ctr"/>
                <a:lstStyle/>
                <a:p>
                  <a:endParaRPr lang="ar-SA"/>
                </a:p>
              </p:txBody>
            </p:sp>
          </p:grpSp>
        </p:grpSp>
      </p:grpSp>
    </p:spTree>
    <p:extLst>
      <p:ext uri="{BB962C8B-B14F-4D97-AF65-F5344CB8AC3E}">
        <p14:creationId xmlns:p14="http://schemas.microsoft.com/office/powerpoint/2010/main" val="1719007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DFDE"/>
        </a:solidFill>
        <a:effectLst/>
      </p:bgPr>
    </p:bg>
    <p:spTree>
      <p:nvGrpSpPr>
        <p:cNvPr id="1" name=""/>
        <p:cNvGrpSpPr/>
        <p:nvPr/>
      </p:nvGrpSpPr>
      <p:grpSpPr>
        <a:xfrm>
          <a:off x="0" y="0"/>
          <a:ext cx="0" cy="0"/>
          <a:chOff x="0" y="0"/>
          <a:chExt cx="0" cy="0"/>
        </a:xfrm>
      </p:grpSpPr>
      <p:sp>
        <p:nvSpPr>
          <p:cNvPr id="7" name="شكل حر: شكل 6">
            <a:extLst>
              <a:ext uri="{FF2B5EF4-FFF2-40B4-BE49-F238E27FC236}">
                <a16:creationId xmlns:a16="http://schemas.microsoft.com/office/drawing/2014/main" id="{04F34A83-9EC0-4B60-81F9-7A7F85EAD44A}"/>
              </a:ext>
            </a:extLst>
          </p:cNvPr>
          <p:cNvSpPr/>
          <p:nvPr/>
        </p:nvSpPr>
        <p:spPr>
          <a:xfrm>
            <a:off x="9563104" y="429633"/>
            <a:ext cx="2238043" cy="2204816"/>
          </a:xfrm>
          <a:custGeom>
            <a:avLst/>
            <a:gdLst>
              <a:gd name="connsiteX0" fmla="*/ 1297936 w 2239843"/>
              <a:gd name="connsiteY0" fmla="*/ 98688 h 2260379"/>
              <a:gd name="connsiteX1" fmla="*/ 2232656 w 2239843"/>
              <a:gd name="connsiteY1" fmla="*/ 1246768 h 2260379"/>
              <a:gd name="connsiteX2" fmla="*/ 1684016 w 2239843"/>
              <a:gd name="connsiteY2" fmla="*/ 2069728 h 2260379"/>
              <a:gd name="connsiteX3" fmla="*/ 850896 w 2239843"/>
              <a:gd name="connsiteY3" fmla="*/ 2151008 h 2260379"/>
              <a:gd name="connsiteX4" fmla="*/ 7616 w 2239843"/>
              <a:gd name="connsiteY4" fmla="*/ 769248 h 2260379"/>
              <a:gd name="connsiteX5" fmla="*/ 485136 w 2239843"/>
              <a:gd name="connsiteY5" fmla="*/ 139328 h 2260379"/>
              <a:gd name="connsiteX6" fmla="*/ 1297936 w 2239843"/>
              <a:gd name="connsiteY6" fmla="*/ 98688 h 2260379"/>
              <a:gd name="connsiteX0" fmla="*/ 1297936 w 2238043"/>
              <a:gd name="connsiteY0" fmla="*/ 98688 h 2157775"/>
              <a:gd name="connsiteX1" fmla="*/ 2232656 w 2238043"/>
              <a:gd name="connsiteY1" fmla="*/ 1246768 h 2157775"/>
              <a:gd name="connsiteX2" fmla="*/ 850896 w 2238043"/>
              <a:gd name="connsiteY2" fmla="*/ 2151008 h 2157775"/>
              <a:gd name="connsiteX3" fmla="*/ 7616 w 2238043"/>
              <a:gd name="connsiteY3" fmla="*/ 769248 h 2157775"/>
              <a:gd name="connsiteX4" fmla="*/ 485136 w 2238043"/>
              <a:gd name="connsiteY4" fmla="*/ 139328 h 2157775"/>
              <a:gd name="connsiteX5" fmla="*/ 1297936 w 2238043"/>
              <a:gd name="connsiteY5" fmla="*/ 98688 h 2157775"/>
              <a:gd name="connsiteX0" fmla="*/ 1297936 w 2238043"/>
              <a:gd name="connsiteY0" fmla="*/ 98688 h 2204816"/>
              <a:gd name="connsiteX1" fmla="*/ 2232656 w 2238043"/>
              <a:gd name="connsiteY1" fmla="*/ 1246768 h 2204816"/>
              <a:gd name="connsiteX2" fmla="*/ 850896 w 2238043"/>
              <a:gd name="connsiteY2" fmla="*/ 2151008 h 2204816"/>
              <a:gd name="connsiteX3" fmla="*/ 7616 w 2238043"/>
              <a:gd name="connsiteY3" fmla="*/ 769248 h 2204816"/>
              <a:gd name="connsiteX4" fmla="*/ 485136 w 2238043"/>
              <a:gd name="connsiteY4" fmla="*/ 139328 h 2204816"/>
              <a:gd name="connsiteX5" fmla="*/ 1297936 w 2238043"/>
              <a:gd name="connsiteY5" fmla="*/ 98688 h 220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8043" h="2204816">
                <a:moveTo>
                  <a:pt x="1297936" y="98688"/>
                </a:moveTo>
                <a:cubicBezTo>
                  <a:pt x="1589189" y="283261"/>
                  <a:pt x="2307163" y="904715"/>
                  <a:pt x="2232656" y="1246768"/>
                </a:cubicBezTo>
                <a:cubicBezTo>
                  <a:pt x="2158149" y="1588821"/>
                  <a:pt x="1435096" y="2423635"/>
                  <a:pt x="850896" y="2151008"/>
                </a:cubicBezTo>
                <a:cubicBezTo>
                  <a:pt x="266696" y="1878381"/>
                  <a:pt x="68576" y="1104528"/>
                  <a:pt x="7616" y="769248"/>
                </a:cubicBezTo>
                <a:cubicBezTo>
                  <a:pt x="-53344" y="433968"/>
                  <a:pt x="265003" y="254475"/>
                  <a:pt x="485136" y="139328"/>
                </a:cubicBezTo>
                <a:cubicBezTo>
                  <a:pt x="705269" y="24181"/>
                  <a:pt x="1006683" y="-85885"/>
                  <a:pt x="1297936" y="98688"/>
                </a:cubicBezTo>
                <a:close/>
              </a:path>
            </a:pathLst>
          </a:custGeom>
          <a:solidFill>
            <a:srgbClr val="A6E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شكل حر: شكل 7">
            <a:extLst>
              <a:ext uri="{FF2B5EF4-FFF2-40B4-BE49-F238E27FC236}">
                <a16:creationId xmlns:a16="http://schemas.microsoft.com/office/drawing/2014/main" id="{7D491AE9-538C-4C21-B0C1-3D0004632857}"/>
              </a:ext>
            </a:extLst>
          </p:cNvPr>
          <p:cNvSpPr/>
          <p:nvPr/>
        </p:nvSpPr>
        <p:spPr>
          <a:xfrm>
            <a:off x="10492920" y="4809583"/>
            <a:ext cx="2243524" cy="1836421"/>
          </a:xfrm>
          <a:custGeom>
            <a:avLst/>
            <a:gdLst>
              <a:gd name="connsiteX0" fmla="*/ 1871800 w 2243524"/>
              <a:gd name="connsiteY0" fmla="*/ 77377 h 1836421"/>
              <a:gd name="connsiteX1" fmla="*/ 1262200 w 2243524"/>
              <a:gd name="connsiteY1" fmla="*/ 118017 h 1836421"/>
              <a:gd name="connsiteX2" fmla="*/ 500200 w 2243524"/>
              <a:gd name="connsiteY2" fmla="*/ 534577 h 1836421"/>
              <a:gd name="connsiteX3" fmla="*/ 2360 w 2243524"/>
              <a:gd name="connsiteY3" fmla="*/ 1428657 h 1836421"/>
              <a:gd name="connsiteX4" fmla="*/ 357960 w 2243524"/>
              <a:gd name="connsiteY4" fmla="*/ 1835057 h 1836421"/>
              <a:gd name="connsiteX5" fmla="*/ 1333320 w 2243524"/>
              <a:gd name="connsiteY5" fmla="*/ 1306737 h 1836421"/>
              <a:gd name="connsiteX6" fmla="*/ 2227400 w 2243524"/>
              <a:gd name="connsiteY6" fmla="*/ 1073057 h 1836421"/>
              <a:gd name="connsiteX7" fmla="*/ 1871800 w 2243524"/>
              <a:gd name="connsiteY7" fmla="*/ 77377 h 183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3524" h="1836421">
                <a:moveTo>
                  <a:pt x="1871800" y="77377"/>
                </a:moveTo>
                <a:cubicBezTo>
                  <a:pt x="1710933" y="-81796"/>
                  <a:pt x="1490800" y="41817"/>
                  <a:pt x="1262200" y="118017"/>
                </a:cubicBezTo>
                <a:cubicBezTo>
                  <a:pt x="1033600" y="194217"/>
                  <a:pt x="710173" y="316137"/>
                  <a:pt x="500200" y="534577"/>
                </a:cubicBezTo>
                <a:cubicBezTo>
                  <a:pt x="290227" y="753017"/>
                  <a:pt x="26067" y="1211910"/>
                  <a:pt x="2360" y="1428657"/>
                </a:cubicBezTo>
                <a:cubicBezTo>
                  <a:pt x="-21347" y="1645404"/>
                  <a:pt x="136133" y="1855377"/>
                  <a:pt x="357960" y="1835057"/>
                </a:cubicBezTo>
                <a:cubicBezTo>
                  <a:pt x="579787" y="1814737"/>
                  <a:pt x="1021747" y="1433737"/>
                  <a:pt x="1333320" y="1306737"/>
                </a:cubicBezTo>
                <a:cubicBezTo>
                  <a:pt x="1644893" y="1179737"/>
                  <a:pt x="2141040" y="1274564"/>
                  <a:pt x="2227400" y="1073057"/>
                </a:cubicBezTo>
                <a:cubicBezTo>
                  <a:pt x="2313760" y="871550"/>
                  <a:pt x="2032667" y="236550"/>
                  <a:pt x="1871800" y="77377"/>
                </a:cubicBezTo>
                <a:close/>
              </a:path>
            </a:pathLst>
          </a:custGeom>
          <a:solidFill>
            <a:srgbClr val="FF7F8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شكل حر: شكل 8">
            <a:extLst>
              <a:ext uri="{FF2B5EF4-FFF2-40B4-BE49-F238E27FC236}">
                <a16:creationId xmlns:a16="http://schemas.microsoft.com/office/drawing/2014/main" id="{C8B70419-674E-408C-BA40-75A92326E929}"/>
              </a:ext>
            </a:extLst>
          </p:cNvPr>
          <p:cNvSpPr/>
          <p:nvPr/>
        </p:nvSpPr>
        <p:spPr>
          <a:xfrm>
            <a:off x="-551240" y="223509"/>
            <a:ext cx="1882319" cy="1648218"/>
          </a:xfrm>
          <a:custGeom>
            <a:avLst/>
            <a:gdLst>
              <a:gd name="connsiteX0" fmla="*/ 94040 w 1882319"/>
              <a:gd name="connsiteY0" fmla="*/ 426731 h 1648218"/>
              <a:gd name="connsiteX1" fmla="*/ 683320 w 1882319"/>
              <a:gd name="connsiteY1" fmla="*/ 11 h 1648218"/>
              <a:gd name="connsiteX2" fmla="*/ 1607880 w 1882319"/>
              <a:gd name="connsiteY2" fmla="*/ 436891 h 1648218"/>
              <a:gd name="connsiteX3" fmla="*/ 1861880 w 1882319"/>
              <a:gd name="connsiteY3" fmla="*/ 975371 h 1648218"/>
              <a:gd name="connsiteX4" fmla="*/ 1171000 w 1882319"/>
              <a:gd name="connsiteY4" fmla="*/ 1605291 h 1648218"/>
              <a:gd name="connsiteX5" fmla="*/ 114360 w 1882319"/>
              <a:gd name="connsiteY5" fmla="*/ 1463051 h 1648218"/>
              <a:gd name="connsiteX6" fmla="*/ 94040 w 1882319"/>
              <a:gd name="connsiteY6" fmla="*/ 426731 h 1648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2319" h="1648218">
                <a:moveTo>
                  <a:pt x="94040" y="426731"/>
                </a:moveTo>
                <a:cubicBezTo>
                  <a:pt x="188867" y="182891"/>
                  <a:pt x="431013" y="-1682"/>
                  <a:pt x="683320" y="11"/>
                </a:cubicBezTo>
                <a:cubicBezTo>
                  <a:pt x="935627" y="1704"/>
                  <a:pt x="1411453" y="274331"/>
                  <a:pt x="1607880" y="436891"/>
                </a:cubicBezTo>
                <a:cubicBezTo>
                  <a:pt x="1804307" y="599451"/>
                  <a:pt x="1934693" y="780638"/>
                  <a:pt x="1861880" y="975371"/>
                </a:cubicBezTo>
                <a:cubicBezTo>
                  <a:pt x="1789067" y="1170104"/>
                  <a:pt x="1462253" y="1524011"/>
                  <a:pt x="1171000" y="1605291"/>
                </a:cubicBezTo>
                <a:cubicBezTo>
                  <a:pt x="879747" y="1686571"/>
                  <a:pt x="295547" y="1659478"/>
                  <a:pt x="114360" y="1463051"/>
                </a:cubicBezTo>
                <a:cubicBezTo>
                  <a:pt x="-66827" y="1266624"/>
                  <a:pt x="-787" y="670571"/>
                  <a:pt x="94040" y="426731"/>
                </a:cubicBezTo>
                <a:close/>
              </a:path>
            </a:pathLst>
          </a:custGeom>
          <a:solidFill>
            <a:srgbClr val="742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شكل حر: شكل 9">
            <a:extLst>
              <a:ext uri="{FF2B5EF4-FFF2-40B4-BE49-F238E27FC236}">
                <a16:creationId xmlns:a16="http://schemas.microsoft.com/office/drawing/2014/main" id="{2AEEF5BE-C344-4D57-9215-C0F1E4A8EF06}"/>
              </a:ext>
            </a:extLst>
          </p:cNvPr>
          <p:cNvSpPr/>
          <p:nvPr/>
        </p:nvSpPr>
        <p:spPr>
          <a:xfrm>
            <a:off x="-104120" y="4902300"/>
            <a:ext cx="1588721" cy="1519990"/>
          </a:xfrm>
          <a:custGeom>
            <a:avLst/>
            <a:gdLst>
              <a:gd name="connsiteX0" fmla="*/ 138294 w 1588721"/>
              <a:gd name="connsiteY0" fmla="*/ 218340 h 1519990"/>
              <a:gd name="connsiteX1" fmla="*/ 849494 w 1588721"/>
              <a:gd name="connsiteY1" fmla="*/ 4980 h 1519990"/>
              <a:gd name="connsiteX2" fmla="*/ 1418454 w 1588721"/>
              <a:gd name="connsiteY2" fmla="*/ 360580 h 1519990"/>
              <a:gd name="connsiteX3" fmla="*/ 1570854 w 1588721"/>
              <a:gd name="connsiteY3" fmla="*/ 1173380 h 1519990"/>
              <a:gd name="connsiteX4" fmla="*/ 1073014 w 1588721"/>
              <a:gd name="connsiteY4" fmla="*/ 1518820 h 1519990"/>
              <a:gd name="connsiteX5" fmla="*/ 87494 w 1588721"/>
              <a:gd name="connsiteY5" fmla="*/ 1071780 h 1519990"/>
              <a:gd name="connsiteX6" fmla="*/ 138294 w 1588721"/>
              <a:gd name="connsiteY6" fmla="*/ 218340 h 151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8721" h="1519990">
                <a:moveTo>
                  <a:pt x="138294" y="218340"/>
                </a:moveTo>
                <a:cubicBezTo>
                  <a:pt x="265294" y="40540"/>
                  <a:pt x="636134" y="-18727"/>
                  <a:pt x="849494" y="4980"/>
                </a:cubicBezTo>
                <a:cubicBezTo>
                  <a:pt x="1062854" y="28687"/>
                  <a:pt x="1298227" y="165847"/>
                  <a:pt x="1418454" y="360580"/>
                </a:cubicBezTo>
                <a:cubicBezTo>
                  <a:pt x="1538681" y="555313"/>
                  <a:pt x="1628427" y="980340"/>
                  <a:pt x="1570854" y="1173380"/>
                </a:cubicBezTo>
                <a:cubicBezTo>
                  <a:pt x="1513281" y="1366420"/>
                  <a:pt x="1320241" y="1535753"/>
                  <a:pt x="1073014" y="1518820"/>
                </a:cubicBezTo>
                <a:cubicBezTo>
                  <a:pt x="825787" y="1501887"/>
                  <a:pt x="246667" y="1285140"/>
                  <a:pt x="87494" y="1071780"/>
                </a:cubicBezTo>
                <a:cubicBezTo>
                  <a:pt x="-71679" y="858420"/>
                  <a:pt x="11294" y="396140"/>
                  <a:pt x="138294" y="218340"/>
                </a:cubicBezTo>
                <a:close/>
              </a:path>
            </a:pathLst>
          </a:custGeom>
          <a:solidFill>
            <a:srgbClr val="FFE59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شكل حر: شكل 16">
            <a:extLst>
              <a:ext uri="{FF2B5EF4-FFF2-40B4-BE49-F238E27FC236}">
                <a16:creationId xmlns:a16="http://schemas.microsoft.com/office/drawing/2014/main" id="{917C632E-2C3C-4FAB-925C-610217C97062}"/>
              </a:ext>
            </a:extLst>
          </p:cNvPr>
          <p:cNvSpPr/>
          <p:nvPr/>
        </p:nvSpPr>
        <p:spPr>
          <a:xfrm rot="2443668">
            <a:off x="9350753" y="521092"/>
            <a:ext cx="1580905" cy="770066"/>
          </a:xfrm>
          <a:custGeom>
            <a:avLst/>
            <a:gdLst>
              <a:gd name="connsiteX0" fmla="*/ 3070860 w 3070860"/>
              <a:gd name="connsiteY0" fmla="*/ 127719 h 1157598"/>
              <a:gd name="connsiteX1" fmla="*/ 2034540 w 3070860"/>
              <a:gd name="connsiteY1" fmla="*/ 74379 h 1157598"/>
              <a:gd name="connsiteX2" fmla="*/ 2103120 w 3070860"/>
              <a:gd name="connsiteY2" fmla="*/ 1011639 h 1157598"/>
              <a:gd name="connsiteX3" fmla="*/ 2263140 w 3070860"/>
              <a:gd name="connsiteY3" fmla="*/ 661119 h 1157598"/>
              <a:gd name="connsiteX4" fmla="*/ 1424940 w 3070860"/>
              <a:gd name="connsiteY4" fmla="*/ 310599 h 1157598"/>
              <a:gd name="connsiteX5" fmla="*/ 1181100 w 3070860"/>
              <a:gd name="connsiteY5" fmla="*/ 1049739 h 1157598"/>
              <a:gd name="connsiteX6" fmla="*/ 1493520 w 3070860"/>
              <a:gd name="connsiteY6" fmla="*/ 1019259 h 1157598"/>
              <a:gd name="connsiteX7" fmla="*/ 624840 w 3070860"/>
              <a:gd name="connsiteY7" fmla="*/ 493479 h 1157598"/>
              <a:gd name="connsiteX8" fmla="*/ 373380 w 3070860"/>
              <a:gd name="connsiteY8" fmla="*/ 1141179 h 1157598"/>
              <a:gd name="connsiteX9" fmla="*/ 518160 w 3070860"/>
              <a:gd name="connsiteY9" fmla="*/ 935439 h 1157598"/>
              <a:gd name="connsiteX10" fmla="*/ 0 w 3070860"/>
              <a:gd name="connsiteY10" fmla="*/ 623019 h 1157598"/>
              <a:gd name="connsiteX0" fmla="*/ 3070860 w 3070860"/>
              <a:gd name="connsiteY0" fmla="*/ 213527 h 1243406"/>
              <a:gd name="connsiteX1" fmla="*/ 2034540 w 3070860"/>
              <a:gd name="connsiteY1" fmla="*/ 160187 h 1243406"/>
              <a:gd name="connsiteX2" fmla="*/ 2103120 w 3070860"/>
              <a:gd name="connsiteY2" fmla="*/ 1097447 h 1243406"/>
              <a:gd name="connsiteX3" fmla="*/ 2263140 w 3070860"/>
              <a:gd name="connsiteY3" fmla="*/ 746927 h 1243406"/>
              <a:gd name="connsiteX4" fmla="*/ 1424940 w 3070860"/>
              <a:gd name="connsiteY4" fmla="*/ 396407 h 1243406"/>
              <a:gd name="connsiteX5" fmla="*/ 1181100 w 3070860"/>
              <a:gd name="connsiteY5" fmla="*/ 1135547 h 1243406"/>
              <a:gd name="connsiteX6" fmla="*/ 1493520 w 3070860"/>
              <a:gd name="connsiteY6" fmla="*/ 1105067 h 1243406"/>
              <a:gd name="connsiteX7" fmla="*/ 624840 w 3070860"/>
              <a:gd name="connsiteY7" fmla="*/ 579287 h 1243406"/>
              <a:gd name="connsiteX8" fmla="*/ 373380 w 3070860"/>
              <a:gd name="connsiteY8" fmla="*/ 1226987 h 1243406"/>
              <a:gd name="connsiteX9" fmla="*/ 518160 w 3070860"/>
              <a:gd name="connsiteY9" fmla="*/ 1021247 h 1243406"/>
              <a:gd name="connsiteX10" fmla="*/ 0 w 3070860"/>
              <a:gd name="connsiteY10" fmla="*/ 708827 h 1243406"/>
              <a:gd name="connsiteX0" fmla="*/ 3070860 w 3070860"/>
              <a:gd name="connsiteY0" fmla="*/ 134897 h 1164776"/>
              <a:gd name="connsiteX1" fmla="*/ 2034540 w 3070860"/>
              <a:gd name="connsiteY1" fmla="*/ 81557 h 1164776"/>
              <a:gd name="connsiteX2" fmla="*/ 2103120 w 3070860"/>
              <a:gd name="connsiteY2" fmla="*/ 1018817 h 1164776"/>
              <a:gd name="connsiteX3" fmla="*/ 2263140 w 3070860"/>
              <a:gd name="connsiteY3" fmla="*/ 668297 h 1164776"/>
              <a:gd name="connsiteX4" fmla="*/ 1424940 w 3070860"/>
              <a:gd name="connsiteY4" fmla="*/ 317777 h 1164776"/>
              <a:gd name="connsiteX5" fmla="*/ 1181100 w 3070860"/>
              <a:gd name="connsiteY5" fmla="*/ 1056917 h 1164776"/>
              <a:gd name="connsiteX6" fmla="*/ 1493520 w 3070860"/>
              <a:gd name="connsiteY6" fmla="*/ 1026437 h 1164776"/>
              <a:gd name="connsiteX7" fmla="*/ 624840 w 3070860"/>
              <a:gd name="connsiteY7" fmla="*/ 500657 h 1164776"/>
              <a:gd name="connsiteX8" fmla="*/ 373380 w 3070860"/>
              <a:gd name="connsiteY8" fmla="*/ 1148357 h 1164776"/>
              <a:gd name="connsiteX9" fmla="*/ 518160 w 3070860"/>
              <a:gd name="connsiteY9" fmla="*/ 942617 h 1164776"/>
              <a:gd name="connsiteX10" fmla="*/ 0 w 3070860"/>
              <a:gd name="connsiteY10" fmla="*/ 630197 h 1164776"/>
              <a:gd name="connsiteX0" fmla="*/ 2905756 w 2905756"/>
              <a:gd name="connsiteY0" fmla="*/ 338713 h 1103362"/>
              <a:gd name="connsiteX1" fmla="*/ 2034540 w 2905756"/>
              <a:gd name="connsiteY1" fmla="*/ 20143 h 1103362"/>
              <a:gd name="connsiteX2" fmla="*/ 2103120 w 2905756"/>
              <a:gd name="connsiteY2" fmla="*/ 957403 h 1103362"/>
              <a:gd name="connsiteX3" fmla="*/ 2263140 w 2905756"/>
              <a:gd name="connsiteY3" fmla="*/ 606883 h 1103362"/>
              <a:gd name="connsiteX4" fmla="*/ 1424940 w 2905756"/>
              <a:gd name="connsiteY4" fmla="*/ 256363 h 1103362"/>
              <a:gd name="connsiteX5" fmla="*/ 1181100 w 2905756"/>
              <a:gd name="connsiteY5" fmla="*/ 995503 h 1103362"/>
              <a:gd name="connsiteX6" fmla="*/ 1493520 w 2905756"/>
              <a:gd name="connsiteY6" fmla="*/ 965023 h 1103362"/>
              <a:gd name="connsiteX7" fmla="*/ 624840 w 2905756"/>
              <a:gd name="connsiteY7" fmla="*/ 439243 h 1103362"/>
              <a:gd name="connsiteX8" fmla="*/ 373380 w 2905756"/>
              <a:gd name="connsiteY8" fmla="*/ 1086943 h 1103362"/>
              <a:gd name="connsiteX9" fmla="*/ 518160 w 2905756"/>
              <a:gd name="connsiteY9" fmla="*/ 881203 h 1103362"/>
              <a:gd name="connsiteX10" fmla="*/ 0 w 2905756"/>
              <a:gd name="connsiteY10" fmla="*/ 568783 h 1103362"/>
              <a:gd name="connsiteX0" fmla="*/ 2905756 w 2905756"/>
              <a:gd name="connsiteY0" fmla="*/ 357838 h 1122487"/>
              <a:gd name="connsiteX1" fmla="*/ 2034540 w 2905756"/>
              <a:gd name="connsiteY1" fmla="*/ 39268 h 1122487"/>
              <a:gd name="connsiteX2" fmla="*/ 2103120 w 2905756"/>
              <a:gd name="connsiteY2" fmla="*/ 976528 h 1122487"/>
              <a:gd name="connsiteX3" fmla="*/ 2263140 w 2905756"/>
              <a:gd name="connsiteY3" fmla="*/ 626008 h 1122487"/>
              <a:gd name="connsiteX4" fmla="*/ 1424940 w 2905756"/>
              <a:gd name="connsiteY4" fmla="*/ 275488 h 1122487"/>
              <a:gd name="connsiteX5" fmla="*/ 1181100 w 2905756"/>
              <a:gd name="connsiteY5" fmla="*/ 1014628 h 1122487"/>
              <a:gd name="connsiteX6" fmla="*/ 1493520 w 2905756"/>
              <a:gd name="connsiteY6" fmla="*/ 984148 h 1122487"/>
              <a:gd name="connsiteX7" fmla="*/ 624840 w 2905756"/>
              <a:gd name="connsiteY7" fmla="*/ 458368 h 1122487"/>
              <a:gd name="connsiteX8" fmla="*/ 373380 w 2905756"/>
              <a:gd name="connsiteY8" fmla="*/ 1106068 h 1122487"/>
              <a:gd name="connsiteX9" fmla="*/ 518160 w 2905756"/>
              <a:gd name="connsiteY9" fmla="*/ 900328 h 1122487"/>
              <a:gd name="connsiteX10" fmla="*/ 0 w 2905756"/>
              <a:gd name="connsiteY10" fmla="*/ 587908 h 1122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5756" h="1147487">
                <a:moveTo>
                  <a:pt x="2905756" y="382838"/>
                </a:moveTo>
                <a:cubicBezTo>
                  <a:pt x="2786887" y="59003"/>
                  <a:pt x="2276442" y="-97198"/>
                  <a:pt x="2034540" y="64268"/>
                </a:cubicBezTo>
                <a:cubicBezTo>
                  <a:pt x="1792638" y="225734"/>
                  <a:pt x="2065020" y="903738"/>
                  <a:pt x="2103120" y="1001528"/>
                </a:cubicBezTo>
                <a:cubicBezTo>
                  <a:pt x="2141220" y="1099318"/>
                  <a:pt x="2376170" y="767848"/>
                  <a:pt x="2263140" y="651008"/>
                </a:cubicBezTo>
                <a:cubicBezTo>
                  <a:pt x="2150110" y="534168"/>
                  <a:pt x="1725490" y="157961"/>
                  <a:pt x="1424940" y="300488"/>
                </a:cubicBezTo>
                <a:cubicBezTo>
                  <a:pt x="1124390" y="443015"/>
                  <a:pt x="1169670" y="921518"/>
                  <a:pt x="1181100" y="1039628"/>
                </a:cubicBezTo>
                <a:cubicBezTo>
                  <a:pt x="1192530" y="1157738"/>
                  <a:pt x="1586230" y="1101858"/>
                  <a:pt x="1493520" y="1009148"/>
                </a:cubicBezTo>
                <a:cubicBezTo>
                  <a:pt x="1400810" y="916438"/>
                  <a:pt x="929428" y="446681"/>
                  <a:pt x="624840" y="483368"/>
                </a:cubicBezTo>
                <a:cubicBezTo>
                  <a:pt x="320252" y="520055"/>
                  <a:pt x="391160" y="1057408"/>
                  <a:pt x="373380" y="1131068"/>
                </a:cubicBezTo>
                <a:cubicBezTo>
                  <a:pt x="355600" y="1204728"/>
                  <a:pt x="580390" y="1011688"/>
                  <a:pt x="518160" y="925328"/>
                </a:cubicBezTo>
                <a:cubicBezTo>
                  <a:pt x="455930" y="838968"/>
                  <a:pt x="227965" y="725938"/>
                  <a:pt x="0" y="612908"/>
                </a:cubicBezTo>
              </a:path>
            </a:pathLst>
          </a:custGeom>
          <a:noFill/>
          <a:ln w="38100">
            <a:solidFill>
              <a:srgbClr val="742C6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شكل حر: شكل 17">
            <a:extLst>
              <a:ext uri="{FF2B5EF4-FFF2-40B4-BE49-F238E27FC236}">
                <a16:creationId xmlns:a16="http://schemas.microsoft.com/office/drawing/2014/main" id="{6BD793D1-B608-45E1-8D77-DB2D96521206}"/>
              </a:ext>
            </a:extLst>
          </p:cNvPr>
          <p:cNvSpPr/>
          <p:nvPr/>
        </p:nvSpPr>
        <p:spPr>
          <a:xfrm rot="19486583">
            <a:off x="10384436" y="5660713"/>
            <a:ext cx="728439" cy="770066"/>
          </a:xfrm>
          <a:custGeom>
            <a:avLst/>
            <a:gdLst>
              <a:gd name="connsiteX0" fmla="*/ 3070860 w 3070860"/>
              <a:gd name="connsiteY0" fmla="*/ 127719 h 1157598"/>
              <a:gd name="connsiteX1" fmla="*/ 2034540 w 3070860"/>
              <a:gd name="connsiteY1" fmla="*/ 74379 h 1157598"/>
              <a:gd name="connsiteX2" fmla="*/ 2103120 w 3070860"/>
              <a:gd name="connsiteY2" fmla="*/ 1011639 h 1157598"/>
              <a:gd name="connsiteX3" fmla="*/ 2263140 w 3070860"/>
              <a:gd name="connsiteY3" fmla="*/ 661119 h 1157598"/>
              <a:gd name="connsiteX4" fmla="*/ 1424940 w 3070860"/>
              <a:gd name="connsiteY4" fmla="*/ 310599 h 1157598"/>
              <a:gd name="connsiteX5" fmla="*/ 1181100 w 3070860"/>
              <a:gd name="connsiteY5" fmla="*/ 1049739 h 1157598"/>
              <a:gd name="connsiteX6" fmla="*/ 1493520 w 3070860"/>
              <a:gd name="connsiteY6" fmla="*/ 1019259 h 1157598"/>
              <a:gd name="connsiteX7" fmla="*/ 624840 w 3070860"/>
              <a:gd name="connsiteY7" fmla="*/ 493479 h 1157598"/>
              <a:gd name="connsiteX8" fmla="*/ 373380 w 3070860"/>
              <a:gd name="connsiteY8" fmla="*/ 1141179 h 1157598"/>
              <a:gd name="connsiteX9" fmla="*/ 518160 w 3070860"/>
              <a:gd name="connsiteY9" fmla="*/ 935439 h 1157598"/>
              <a:gd name="connsiteX10" fmla="*/ 0 w 3070860"/>
              <a:gd name="connsiteY10" fmla="*/ 623019 h 1157598"/>
              <a:gd name="connsiteX0" fmla="*/ 3070860 w 3070860"/>
              <a:gd name="connsiteY0" fmla="*/ 213527 h 1243406"/>
              <a:gd name="connsiteX1" fmla="*/ 2034540 w 3070860"/>
              <a:gd name="connsiteY1" fmla="*/ 160187 h 1243406"/>
              <a:gd name="connsiteX2" fmla="*/ 2103120 w 3070860"/>
              <a:gd name="connsiteY2" fmla="*/ 1097447 h 1243406"/>
              <a:gd name="connsiteX3" fmla="*/ 2263140 w 3070860"/>
              <a:gd name="connsiteY3" fmla="*/ 746927 h 1243406"/>
              <a:gd name="connsiteX4" fmla="*/ 1424940 w 3070860"/>
              <a:gd name="connsiteY4" fmla="*/ 396407 h 1243406"/>
              <a:gd name="connsiteX5" fmla="*/ 1181100 w 3070860"/>
              <a:gd name="connsiteY5" fmla="*/ 1135547 h 1243406"/>
              <a:gd name="connsiteX6" fmla="*/ 1493520 w 3070860"/>
              <a:gd name="connsiteY6" fmla="*/ 1105067 h 1243406"/>
              <a:gd name="connsiteX7" fmla="*/ 624840 w 3070860"/>
              <a:gd name="connsiteY7" fmla="*/ 579287 h 1243406"/>
              <a:gd name="connsiteX8" fmla="*/ 373380 w 3070860"/>
              <a:gd name="connsiteY8" fmla="*/ 1226987 h 1243406"/>
              <a:gd name="connsiteX9" fmla="*/ 518160 w 3070860"/>
              <a:gd name="connsiteY9" fmla="*/ 1021247 h 1243406"/>
              <a:gd name="connsiteX10" fmla="*/ 0 w 3070860"/>
              <a:gd name="connsiteY10" fmla="*/ 708827 h 1243406"/>
              <a:gd name="connsiteX0" fmla="*/ 3070860 w 3070860"/>
              <a:gd name="connsiteY0" fmla="*/ 134897 h 1164776"/>
              <a:gd name="connsiteX1" fmla="*/ 2034540 w 3070860"/>
              <a:gd name="connsiteY1" fmla="*/ 81557 h 1164776"/>
              <a:gd name="connsiteX2" fmla="*/ 2103120 w 3070860"/>
              <a:gd name="connsiteY2" fmla="*/ 1018817 h 1164776"/>
              <a:gd name="connsiteX3" fmla="*/ 2263140 w 3070860"/>
              <a:gd name="connsiteY3" fmla="*/ 668297 h 1164776"/>
              <a:gd name="connsiteX4" fmla="*/ 1424940 w 3070860"/>
              <a:gd name="connsiteY4" fmla="*/ 317777 h 1164776"/>
              <a:gd name="connsiteX5" fmla="*/ 1181100 w 3070860"/>
              <a:gd name="connsiteY5" fmla="*/ 1056917 h 1164776"/>
              <a:gd name="connsiteX6" fmla="*/ 1493520 w 3070860"/>
              <a:gd name="connsiteY6" fmla="*/ 1026437 h 1164776"/>
              <a:gd name="connsiteX7" fmla="*/ 624840 w 3070860"/>
              <a:gd name="connsiteY7" fmla="*/ 500657 h 1164776"/>
              <a:gd name="connsiteX8" fmla="*/ 373380 w 3070860"/>
              <a:gd name="connsiteY8" fmla="*/ 1148357 h 1164776"/>
              <a:gd name="connsiteX9" fmla="*/ 518160 w 3070860"/>
              <a:gd name="connsiteY9" fmla="*/ 942617 h 1164776"/>
              <a:gd name="connsiteX10" fmla="*/ 0 w 3070860"/>
              <a:gd name="connsiteY10" fmla="*/ 630197 h 1164776"/>
              <a:gd name="connsiteX0" fmla="*/ 2905756 w 2905756"/>
              <a:gd name="connsiteY0" fmla="*/ 338713 h 1103362"/>
              <a:gd name="connsiteX1" fmla="*/ 2034540 w 2905756"/>
              <a:gd name="connsiteY1" fmla="*/ 20143 h 1103362"/>
              <a:gd name="connsiteX2" fmla="*/ 2103120 w 2905756"/>
              <a:gd name="connsiteY2" fmla="*/ 957403 h 1103362"/>
              <a:gd name="connsiteX3" fmla="*/ 2263140 w 2905756"/>
              <a:gd name="connsiteY3" fmla="*/ 606883 h 1103362"/>
              <a:gd name="connsiteX4" fmla="*/ 1424940 w 2905756"/>
              <a:gd name="connsiteY4" fmla="*/ 256363 h 1103362"/>
              <a:gd name="connsiteX5" fmla="*/ 1181100 w 2905756"/>
              <a:gd name="connsiteY5" fmla="*/ 995503 h 1103362"/>
              <a:gd name="connsiteX6" fmla="*/ 1493520 w 2905756"/>
              <a:gd name="connsiteY6" fmla="*/ 965023 h 1103362"/>
              <a:gd name="connsiteX7" fmla="*/ 624840 w 2905756"/>
              <a:gd name="connsiteY7" fmla="*/ 439243 h 1103362"/>
              <a:gd name="connsiteX8" fmla="*/ 373380 w 2905756"/>
              <a:gd name="connsiteY8" fmla="*/ 1086943 h 1103362"/>
              <a:gd name="connsiteX9" fmla="*/ 518160 w 2905756"/>
              <a:gd name="connsiteY9" fmla="*/ 881203 h 1103362"/>
              <a:gd name="connsiteX10" fmla="*/ 0 w 2905756"/>
              <a:gd name="connsiteY10" fmla="*/ 568783 h 1103362"/>
              <a:gd name="connsiteX0" fmla="*/ 2905756 w 2905756"/>
              <a:gd name="connsiteY0" fmla="*/ 357838 h 1122487"/>
              <a:gd name="connsiteX1" fmla="*/ 2034540 w 2905756"/>
              <a:gd name="connsiteY1" fmla="*/ 39268 h 1122487"/>
              <a:gd name="connsiteX2" fmla="*/ 2103120 w 2905756"/>
              <a:gd name="connsiteY2" fmla="*/ 976528 h 1122487"/>
              <a:gd name="connsiteX3" fmla="*/ 2263140 w 2905756"/>
              <a:gd name="connsiteY3" fmla="*/ 626008 h 1122487"/>
              <a:gd name="connsiteX4" fmla="*/ 1424940 w 2905756"/>
              <a:gd name="connsiteY4" fmla="*/ 275488 h 1122487"/>
              <a:gd name="connsiteX5" fmla="*/ 1181100 w 2905756"/>
              <a:gd name="connsiteY5" fmla="*/ 1014628 h 1122487"/>
              <a:gd name="connsiteX6" fmla="*/ 1493520 w 2905756"/>
              <a:gd name="connsiteY6" fmla="*/ 984148 h 1122487"/>
              <a:gd name="connsiteX7" fmla="*/ 624840 w 2905756"/>
              <a:gd name="connsiteY7" fmla="*/ 458368 h 1122487"/>
              <a:gd name="connsiteX8" fmla="*/ 373380 w 2905756"/>
              <a:gd name="connsiteY8" fmla="*/ 1106068 h 1122487"/>
              <a:gd name="connsiteX9" fmla="*/ 518160 w 2905756"/>
              <a:gd name="connsiteY9" fmla="*/ 900328 h 1122487"/>
              <a:gd name="connsiteX10" fmla="*/ 0 w 2905756"/>
              <a:gd name="connsiteY10" fmla="*/ 587908 h 1122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5756" h="1147487">
                <a:moveTo>
                  <a:pt x="2905756" y="382838"/>
                </a:moveTo>
                <a:cubicBezTo>
                  <a:pt x="2786887" y="59003"/>
                  <a:pt x="2276442" y="-97198"/>
                  <a:pt x="2034540" y="64268"/>
                </a:cubicBezTo>
                <a:cubicBezTo>
                  <a:pt x="1792638" y="225734"/>
                  <a:pt x="2065020" y="903738"/>
                  <a:pt x="2103120" y="1001528"/>
                </a:cubicBezTo>
                <a:cubicBezTo>
                  <a:pt x="2141220" y="1099318"/>
                  <a:pt x="2376170" y="767848"/>
                  <a:pt x="2263140" y="651008"/>
                </a:cubicBezTo>
                <a:cubicBezTo>
                  <a:pt x="2150110" y="534168"/>
                  <a:pt x="1725490" y="157961"/>
                  <a:pt x="1424940" y="300488"/>
                </a:cubicBezTo>
                <a:cubicBezTo>
                  <a:pt x="1124390" y="443015"/>
                  <a:pt x="1169670" y="921518"/>
                  <a:pt x="1181100" y="1039628"/>
                </a:cubicBezTo>
                <a:cubicBezTo>
                  <a:pt x="1192530" y="1157738"/>
                  <a:pt x="1586230" y="1101858"/>
                  <a:pt x="1493520" y="1009148"/>
                </a:cubicBezTo>
                <a:cubicBezTo>
                  <a:pt x="1400810" y="916438"/>
                  <a:pt x="929428" y="446681"/>
                  <a:pt x="624840" y="483368"/>
                </a:cubicBezTo>
                <a:cubicBezTo>
                  <a:pt x="320252" y="520055"/>
                  <a:pt x="391160" y="1057408"/>
                  <a:pt x="373380" y="1131068"/>
                </a:cubicBezTo>
                <a:cubicBezTo>
                  <a:pt x="355600" y="1204728"/>
                  <a:pt x="580390" y="1011688"/>
                  <a:pt x="518160" y="925328"/>
                </a:cubicBezTo>
                <a:cubicBezTo>
                  <a:pt x="455930" y="838968"/>
                  <a:pt x="227965" y="725938"/>
                  <a:pt x="0" y="612908"/>
                </a:cubicBezTo>
              </a:path>
            </a:pathLst>
          </a:custGeom>
          <a:noFill/>
          <a:ln w="38100">
            <a:solidFill>
              <a:srgbClr val="742C6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9" name="شكل حر: شكل 18">
            <a:extLst>
              <a:ext uri="{FF2B5EF4-FFF2-40B4-BE49-F238E27FC236}">
                <a16:creationId xmlns:a16="http://schemas.microsoft.com/office/drawing/2014/main" id="{64DB9AF5-4CAB-4A48-A3C6-EF59FA4E2DAC}"/>
              </a:ext>
            </a:extLst>
          </p:cNvPr>
          <p:cNvSpPr/>
          <p:nvPr/>
        </p:nvSpPr>
        <p:spPr>
          <a:xfrm rot="14180792">
            <a:off x="535343" y="5695312"/>
            <a:ext cx="1062919" cy="759047"/>
          </a:xfrm>
          <a:custGeom>
            <a:avLst/>
            <a:gdLst>
              <a:gd name="connsiteX0" fmla="*/ 3070860 w 3070860"/>
              <a:gd name="connsiteY0" fmla="*/ 127719 h 1157598"/>
              <a:gd name="connsiteX1" fmla="*/ 2034540 w 3070860"/>
              <a:gd name="connsiteY1" fmla="*/ 74379 h 1157598"/>
              <a:gd name="connsiteX2" fmla="*/ 2103120 w 3070860"/>
              <a:gd name="connsiteY2" fmla="*/ 1011639 h 1157598"/>
              <a:gd name="connsiteX3" fmla="*/ 2263140 w 3070860"/>
              <a:gd name="connsiteY3" fmla="*/ 661119 h 1157598"/>
              <a:gd name="connsiteX4" fmla="*/ 1424940 w 3070860"/>
              <a:gd name="connsiteY4" fmla="*/ 310599 h 1157598"/>
              <a:gd name="connsiteX5" fmla="*/ 1181100 w 3070860"/>
              <a:gd name="connsiteY5" fmla="*/ 1049739 h 1157598"/>
              <a:gd name="connsiteX6" fmla="*/ 1493520 w 3070860"/>
              <a:gd name="connsiteY6" fmla="*/ 1019259 h 1157598"/>
              <a:gd name="connsiteX7" fmla="*/ 624840 w 3070860"/>
              <a:gd name="connsiteY7" fmla="*/ 493479 h 1157598"/>
              <a:gd name="connsiteX8" fmla="*/ 373380 w 3070860"/>
              <a:gd name="connsiteY8" fmla="*/ 1141179 h 1157598"/>
              <a:gd name="connsiteX9" fmla="*/ 518160 w 3070860"/>
              <a:gd name="connsiteY9" fmla="*/ 935439 h 1157598"/>
              <a:gd name="connsiteX10" fmla="*/ 0 w 3070860"/>
              <a:gd name="connsiteY10" fmla="*/ 623019 h 1157598"/>
              <a:gd name="connsiteX0" fmla="*/ 3070860 w 3070860"/>
              <a:gd name="connsiteY0" fmla="*/ 213527 h 1243406"/>
              <a:gd name="connsiteX1" fmla="*/ 2034540 w 3070860"/>
              <a:gd name="connsiteY1" fmla="*/ 160187 h 1243406"/>
              <a:gd name="connsiteX2" fmla="*/ 2103120 w 3070860"/>
              <a:gd name="connsiteY2" fmla="*/ 1097447 h 1243406"/>
              <a:gd name="connsiteX3" fmla="*/ 2263140 w 3070860"/>
              <a:gd name="connsiteY3" fmla="*/ 746927 h 1243406"/>
              <a:gd name="connsiteX4" fmla="*/ 1424940 w 3070860"/>
              <a:gd name="connsiteY4" fmla="*/ 396407 h 1243406"/>
              <a:gd name="connsiteX5" fmla="*/ 1181100 w 3070860"/>
              <a:gd name="connsiteY5" fmla="*/ 1135547 h 1243406"/>
              <a:gd name="connsiteX6" fmla="*/ 1493520 w 3070860"/>
              <a:gd name="connsiteY6" fmla="*/ 1105067 h 1243406"/>
              <a:gd name="connsiteX7" fmla="*/ 624840 w 3070860"/>
              <a:gd name="connsiteY7" fmla="*/ 579287 h 1243406"/>
              <a:gd name="connsiteX8" fmla="*/ 373380 w 3070860"/>
              <a:gd name="connsiteY8" fmla="*/ 1226987 h 1243406"/>
              <a:gd name="connsiteX9" fmla="*/ 518160 w 3070860"/>
              <a:gd name="connsiteY9" fmla="*/ 1021247 h 1243406"/>
              <a:gd name="connsiteX10" fmla="*/ 0 w 3070860"/>
              <a:gd name="connsiteY10" fmla="*/ 708827 h 1243406"/>
              <a:gd name="connsiteX0" fmla="*/ 3070860 w 3070860"/>
              <a:gd name="connsiteY0" fmla="*/ 134897 h 1164776"/>
              <a:gd name="connsiteX1" fmla="*/ 2034540 w 3070860"/>
              <a:gd name="connsiteY1" fmla="*/ 81557 h 1164776"/>
              <a:gd name="connsiteX2" fmla="*/ 2103120 w 3070860"/>
              <a:gd name="connsiteY2" fmla="*/ 1018817 h 1164776"/>
              <a:gd name="connsiteX3" fmla="*/ 2263140 w 3070860"/>
              <a:gd name="connsiteY3" fmla="*/ 668297 h 1164776"/>
              <a:gd name="connsiteX4" fmla="*/ 1424940 w 3070860"/>
              <a:gd name="connsiteY4" fmla="*/ 317777 h 1164776"/>
              <a:gd name="connsiteX5" fmla="*/ 1181100 w 3070860"/>
              <a:gd name="connsiteY5" fmla="*/ 1056917 h 1164776"/>
              <a:gd name="connsiteX6" fmla="*/ 1493520 w 3070860"/>
              <a:gd name="connsiteY6" fmla="*/ 1026437 h 1164776"/>
              <a:gd name="connsiteX7" fmla="*/ 624840 w 3070860"/>
              <a:gd name="connsiteY7" fmla="*/ 500657 h 1164776"/>
              <a:gd name="connsiteX8" fmla="*/ 373380 w 3070860"/>
              <a:gd name="connsiteY8" fmla="*/ 1148357 h 1164776"/>
              <a:gd name="connsiteX9" fmla="*/ 518160 w 3070860"/>
              <a:gd name="connsiteY9" fmla="*/ 942617 h 1164776"/>
              <a:gd name="connsiteX10" fmla="*/ 0 w 3070860"/>
              <a:gd name="connsiteY10" fmla="*/ 630197 h 1164776"/>
              <a:gd name="connsiteX0" fmla="*/ 2905756 w 2905756"/>
              <a:gd name="connsiteY0" fmla="*/ 338713 h 1103362"/>
              <a:gd name="connsiteX1" fmla="*/ 2034540 w 2905756"/>
              <a:gd name="connsiteY1" fmla="*/ 20143 h 1103362"/>
              <a:gd name="connsiteX2" fmla="*/ 2103120 w 2905756"/>
              <a:gd name="connsiteY2" fmla="*/ 957403 h 1103362"/>
              <a:gd name="connsiteX3" fmla="*/ 2263140 w 2905756"/>
              <a:gd name="connsiteY3" fmla="*/ 606883 h 1103362"/>
              <a:gd name="connsiteX4" fmla="*/ 1424940 w 2905756"/>
              <a:gd name="connsiteY4" fmla="*/ 256363 h 1103362"/>
              <a:gd name="connsiteX5" fmla="*/ 1181100 w 2905756"/>
              <a:gd name="connsiteY5" fmla="*/ 995503 h 1103362"/>
              <a:gd name="connsiteX6" fmla="*/ 1493520 w 2905756"/>
              <a:gd name="connsiteY6" fmla="*/ 965023 h 1103362"/>
              <a:gd name="connsiteX7" fmla="*/ 624840 w 2905756"/>
              <a:gd name="connsiteY7" fmla="*/ 439243 h 1103362"/>
              <a:gd name="connsiteX8" fmla="*/ 373380 w 2905756"/>
              <a:gd name="connsiteY8" fmla="*/ 1086943 h 1103362"/>
              <a:gd name="connsiteX9" fmla="*/ 518160 w 2905756"/>
              <a:gd name="connsiteY9" fmla="*/ 881203 h 1103362"/>
              <a:gd name="connsiteX10" fmla="*/ 0 w 2905756"/>
              <a:gd name="connsiteY10" fmla="*/ 568783 h 1103362"/>
              <a:gd name="connsiteX0" fmla="*/ 2905756 w 2905756"/>
              <a:gd name="connsiteY0" fmla="*/ 357838 h 1122487"/>
              <a:gd name="connsiteX1" fmla="*/ 2034540 w 2905756"/>
              <a:gd name="connsiteY1" fmla="*/ 39268 h 1122487"/>
              <a:gd name="connsiteX2" fmla="*/ 2103120 w 2905756"/>
              <a:gd name="connsiteY2" fmla="*/ 976528 h 1122487"/>
              <a:gd name="connsiteX3" fmla="*/ 2263140 w 2905756"/>
              <a:gd name="connsiteY3" fmla="*/ 626008 h 1122487"/>
              <a:gd name="connsiteX4" fmla="*/ 1424940 w 2905756"/>
              <a:gd name="connsiteY4" fmla="*/ 275488 h 1122487"/>
              <a:gd name="connsiteX5" fmla="*/ 1181100 w 2905756"/>
              <a:gd name="connsiteY5" fmla="*/ 1014628 h 1122487"/>
              <a:gd name="connsiteX6" fmla="*/ 1493520 w 2905756"/>
              <a:gd name="connsiteY6" fmla="*/ 984148 h 1122487"/>
              <a:gd name="connsiteX7" fmla="*/ 624840 w 2905756"/>
              <a:gd name="connsiteY7" fmla="*/ 458368 h 1122487"/>
              <a:gd name="connsiteX8" fmla="*/ 373380 w 2905756"/>
              <a:gd name="connsiteY8" fmla="*/ 1106068 h 1122487"/>
              <a:gd name="connsiteX9" fmla="*/ 518160 w 2905756"/>
              <a:gd name="connsiteY9" fmla="*/ 900328 h 1122487"/>
              <a:gd name="connsiteX10" fmla="*/ 0 w 2905756"/>
              <a:gd name="connsiteY10" fmla="*/ 587908 h 1122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533382 w 2533382"/>
              <a:gd name="connsiteY0" fmla="*/ 382838 h 1147487"/>
              <a:gd name="connsiteX1" fmla="*/ 1662166 w 2533382"/>
              <a:gd name="connsiteY1" fmla="*/ 64268 h 1147487"/>
              <a:gd name="connsiteX2" fmla="*/ 1730746 w 2533382"/>
              <a:gd name="connsiteY2" fmla="*/ 1001528 h 1147487"/>
              <a:gd name="connsiteX3" fmla="*/ 1890766 w 2533382"/>
              <a:gd name="connsiteY3" fmla="*/ 651008 h 1147487"/>
              <a:gd name="connsiteX4" fmla="*/ 1052566 w 2533382"/>
              <a:gd name="connsiteY4" fmla="*/ 300488 h 1147487"/>
              <a:gd name="connsiteX5" fmla="*/ 808726 w 2533382"/>
              <a:gd name="connsiteY5" fmla="*/ 1039628 h 1147487"/>
              <a:gd name="connsiteX6" fmla="*/ 1121146 w 2533382"/>
              <a:gd name="connsiteY6" fmla="*/ 1009148 h 1147487"/>
              <a:gd name="connsiteX7" fmla="*/ 252466 w 2533382"/>
              <a:gd name="connsiteY7" fmla="*/ 483368 h 1147487"/>
              <a:gd name="connsiteX8" fmla="*/ 1006 w 2533382"/>
              <a:gd name="connsiteY8" fmla="*/ 1131068 h 1147487"/>
              <a:gd name="connsiteX9" fmla="*/ 145786 w 2533382"/>
              <a:gd name="connsiteY9" fmla="*/ 925328 h 1147487"/>
              <a:gd name="connsiteX0" fmla="*/ 2532377 w 2532377"/>
              <a:gd name="connsiteY0" fmla="*/ 382838 h 1131067"/>
              <a:gd name="connsiteX1" fmla="*/ 1661161 w 2532377"/>
              <a:gd name="connsiteY1" fmla="*/ 64268 h 1131067"/>
              <a:gd name="connsiteX2" fmla="*/ 1729741 w 2532377"/>
              <a:gd name="connsiteY2" fmla="*/ 1001528 h 1131067"/>
              <a:gd name="connsiteX3" fmla="*/ 1889761 w 2532377"/>
              <a:gd name="connsiteY3" fmla="*/ 651008 h 1131067"/>
              <a:gd name="connsiteX4" fmla="*/ 1051561 w 2532377"/>
              <a:gd name="connsiteY4" fmla="*/ 300488 h 1131067"/>
              <a:gd name="connsiteX5" fmla="*/ 807721 w 2532377"/>
              <a:gd name="connsiteY5" fmla="*/ 1039628 h 1131067"/>
              <a:gd name="connsiteX6" fmla="*/ 1120141 w 2532377"/>
              <a:gd name="connsiteY6" fmla="*/ 1009148 h 1131067"/>
              <a:gd name="connsiteX7" fmla="*/ 251461 w 2532377"/>
              <a:gd name="connsiteY7" fmla="*/ 483368 h 1131067"/>
              <a:gd name="connsiteX8" fmla="*/ 1 w 2532377"/>
              <a:gd name="connsiteY8" fmla="*/ 1131068 h 113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2377" h="1131067">
                <a:moveTo>
                  <a:pt x="2532377" y="382838"/>
                </a:moveTo>
                <a:cubicBezTo>
                  <a:pt x="2413508" y="59003"/>
                  <a:pt x="1903063" y="-97198"/>
                  <a:pt x="1661161" y="64268"/>
                </a:cubicBezTo>
                <a:cubicBezTo>
                  <a:pt x="1419259" y="225734"/>
                  <a:pt x="1691641" y="903738"/>
                  <a:pt x="1729741" y="1001528"/>
                </a:cubicBezTo>
                <a:cubicBezTo>
                  <a:pt x="1767841" y="1099318"/>
                  <a:pt x="2002791" y="767848"/>
                  <a:pt x="1889761" y="651008"/>
                </a:cubicBezTo>
                <a:cubicBezTo>
                  <a:pt x="1776731" y="534168"/>
                  <a:pt x="1352111" y="157961"/>
                  <a:pt x="1051561" y="300488"/>
                </a:cubicBezTo>
                <a:cubicBezTo>
                  <a:pt x="751011" y="443015"/>
                  <a:pt x="796291" y="921518"/>
                  <a:pt x="807721" y="1039628"/>
                </a:cubicBezTo>
                <a:cubicBezTo>
                  <a:pt x="819151" y="1157738"/>
                  <a:pt x="1212851" y="1101858"/>
                  <a:pt x="1120141" y="1009148"/>
                </a:cubicBezTo>
                <a:cubicBezTo>
                  <a:pt x="1027431" y="916438"/>
                  <a:pt x="556049" y="446681"/>
                  <a:pt x="251461" y="483368"/>
                </a:cubicBezTo>
                <a:cubicBezTo>
                  <a:pt x="-53127" y="520055"/>
                  <a:pt x="17781" y="1057408"/>
                  <a:pt x="1" y="1131068"/>
                </a:cubicBezTo>
              </a:path>
            </a:pathLst>
          </a:custGeom>
          <a:noFill/>
          <a:ln w="38100">
            <a:solidFill>
              <a:srgbClr val="742C6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ستطيل: زوايا مستديرة 12">
            <a:extLst>
              <a:ext uri="{FF2B5EF4-FFF2-40B4-BE49-F238E27FC236}">
                <a16:creationId xmlns:a16="http://schemas.microsoft.com/office/drawing/2014/main" id="{10953DA8-2034-4987-84AE-99F02925F3DA}"/>
              </a:ext>
            </a:extLst>
          </p:cNvPr>
          <p:cNvSpPr/>
          <p:nvPr/>
        </p:nvSpPr>
        <p:spPr>
          <a:xfrm>
            <a:off x="4174836" y="888677"/>
            <a:ext cx="5104964" cy="4866414"/>
          </a:xfrm>
          <a:prstGeom prst="roundRect">
            <a:avLst>
              <a:gd name="adj" fmla="val 3595"/>
            </a:avLst>
          </a:prstGeom>
          <a:solidFill>
            <a:srgbClr val="FFFCF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33" name="مجموعة 32">
            <a:extLst>
              <a:ext uri="{FF2B5EF4-FFF2-40B4-BE49-F238E27FC236}">
                <a16:creationId xmlns:a16="http://schemas.microsoft.com/office/drawing/2014/main" id="{F2EF4DB0-3FEF-4DCD-86E8-B0C244D52BEF}"/>
              </a:ext>
            </a:extLst>
          </p:cNvPr>
          <p:cNvGrpSpPr/>
          <p:nvPr/>
        </p:nvGrpSpPr>
        <p:grpSpPr>
          <a:xfrm>
            <a:off x="6139089" y="1136073"/>
            <a:ext cx="1201812" cy="1149820"/>
            <a:chOff x="6206165" y="1466372"/>
            <a:chExt cx="991734" cy="948830"/>
          </a:xfrm>
        </p:grpSpPr>
        <p:sp>
          <p:nvSpPr>
            <p:cNvPr id="20" name="شكل حر: شكل 19">
              <a:extLst>
                <a:ext uri="{FF2B5EF4-FFF2-40B4-BE49-F238E27FC236}">
                  <a16:creationId xmlns:a16="http://schemas.microsoft.com/office/drawing/2014/main" id="{DDB83184-C0F0-4D85-91C8-9C410CE836B1}"/>
                </a:ext>
              </a:extLst>
            </p:cNvPr>
            <p:cNvSpPr/>
            <p:nvPr/>
          </p:nvSpPr>
          <p:spPr>
            <a:xfrm>
              <a:off x="6206165" y="1466372"/>
              <a:ext cx="991734" cy="948830"/>
            </a:xfrm>
            <a:custGeom>
              <a:avLst/>
              <a:gdLst>
                <a:gd name="connsiteX0" fmla="*/ 138294 w 1588721"/>
                <a:gd name="connsiteY0" fmla="*/ 218340 h 1519990"/>
                <a:gd name="connsiteX1" fmla="*/ 849494 w 1588721"/>
                <a:gd name="connsiteY1" fmla="*/ 4980 h 1519990"/>
                <a:gd name="connsiteX2" fmla="*/ 1418454 w 1588721"/>
                <a:gd name="connsiteY2" fmla="*/ 360580 h 1519990"/>
                <a:gd name="connsiteX3" fmla="*/ 1570854 w 1588721"/>
                <a:gd name="connsiteY3" fmla="*/ 1173380 h 1519990"/>
                <a:gd name="connsiteX4" fmla="*/ 1073014 w 1588721"/>
                <a:gd name="connsiteY4" fmla="*/ 1518820 h 1519990"/>
                <a:gd name="connsiteX5" fmla="*/ 87494 w 1588721"/>
                <a:gd name="connsiteY5" fmla="*/ 1071780 h 1519990"/>
                <a:gd name="connsiteX6" fmla="*/ 138294 w 1588721"/>
                <a:gd name="connsiteY6" fmla="*/ 218340 h 151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8721" h="1519990">
                  <a:moveTo>
                    <a:pt x="138294" y="218340"/>
                  </a:moveTo>
                  <a:cubicBezTo>
                    <a:pt x="265294" y="40540"/>
                    <a:pt x="636134" y="-18727"/>
                    <a:pt x="849494" y="4980"/>
                  </a:cubicBezTo>
                  <a:cubicBezTo>
                    <a:pt x="1062854" y="28687"/>
                    <a:pt x="1298227" y="165847"/>
                    <a:pt x="1418454" y="360580"/>
                  </a:cubicBezTo>
                  <a:cubicBezTo>
                    <a:pt x="1538681" y="555313"/>
                    <a:pt x="1628427" y="980340"/>
                    <a:pt x="1570854" y="1173380"/>
                  </a:cubicBezTo>
                  <a:cubicBezTo>
                    <a:pt x="1513281" y="1366420"/>
                    <a:pt x="1320241" y="1535753"/>
                    <a:pt x="1073014" y="1518820"/>
                  </a:cubicBezTo>
                  <a:cubicBezTo>
                    <a:pt x="825787" y="1501887"/>
                    <a:pt x="246667" y="1285140"/>
                    <a:pt x="87494" y="1071780"/>
                  </a:cubicBezTo>
                  <a:cubicBezTo>
                    <a:pt x="-71679" y="858420"/>
                    <a:pt x="11294" y="396140"/>
                    <a:pt x="138294" y="218340"/>
                  </a:cubicBezTo>
                  <a:close/>
                </a:path>
              </a:pathLst>
            </a:custGeom>
            <a:solidFill>
              <a:srgbClr val="FFE59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6" name="رسم 25" descr="ساعة رملية 30% مع تعبئة خالصة">
              <a:extLst>
                <a:ext uri="{FF2B5EF4-FFF2-40B4-BE49-F238E27FC236}">
                  <a16:creationId xmlns:a16="http://schemas.microsoft.com/office/drawing/2014/main" id="{D39E9CA6-8601-44E5-8E04-B80227C301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56218" y="1710112"/>
              <a:ext cx="472720" cy="472720"/>
            </a:xfrm>
            <a:prstGeom prst="rect">
              <a:avLst/>
            </a:prstGeom>
          </p:spPr>
        </p:pic>
      </p:grpSp>
      <p:sp>
        <p:nvSpPr>
          <p:cNvPr id="31" name="مربع نص 30">
            <a:extLst>
              <a:ext uri="{FF2B5EF4-FFF2-40B4-BE49-F238E27FC236}">
                <a16:creationId xmlns:a16="http://schemas.microsoft.com/office/drawing/2014/main" id="{1AF59666-C334-4C56-8EB4-11CEFD4F12F8}"/>
              </a:ext>
            </a:extLst>
          </p:cNvPr>
          <p:cNvSpPr txBox="1"/>
          <p:nvPr/>
        </p:nvSpPr>
        <p:spPr>
          <a:xfrm>
            <a:off x="6471920" y="2701695"/>
            <a:ext cx="2428240" cy="2492990"/>
          </a:xfrm>
          <a:prstGeom prst="rect">
            <a:avLst/>
          </a:prstGeom>
          <a:noFill/>
        </p:spPr>
        <p:txBody>
          <a:bodyPr wrap="square">
            <a:spAutoFit/>
          </a:bodyPr>
          <a:lstStyle/>
          <a:p>
            <a:pPr>
              <a:lnSpc>
                <a:spcPct val="130000"/>
              </a:lnSpc>
            </a:pPr>
            <a:r>
              <a:rPr lang="ar-SA" sz="2000" dirty="0">
                <a:solidFill>
                  <a:srgbClr val="742C62"/>
                </a:solidFill>
              </a:rPr>
              <a:t>هي استراتيجيات يلجأ إليها الفرد لاستثمار الوقت بأفضل شكلٍ ممكن لإنجاز أعمال أكثر في وقت أقل، </a:t>
            </a:r>
          </a:p>
          <a:p>
            <a:pPr>
              <a:lnSpc>
                <a:spcPct val="130000"/>
              </a:lnSpc>
            </a:pPr>
            <a:r>
              <a:rPr lang="ar-SA" sz="2000" dirty="0">
                <a:solidFill>
                  <a:srgbClr val="742C62"/>
                </a:solidFill>
              </a:rPr>
              <a:t>وذلك من خلال وضع الخطط، وتنظيم الأولويات</a:t>
            </a:r>
          </a:p>
        </p:txBody>
      </p:sp>
      <p:grpSp>
        <p:nvGrpSpPr>
          <p:cNvPr id="188" name="مجموعة 187">
            <a:extLst>
              <a:ext uri="{FF2B5EF4-FFF2-40B4-BE49-F238E27FC236}">
                <a16:creationId xmlns:a16="http://schemas.microsoft.com/office/drawing/2014/main" id="{2B13CBAF-F878-4CDB-89F3-76C4D73E168E}"/>
              </a:ext>
            </a:extLst>
          </p:cNvPr>
          <p:cNvGrpSpPr/>
          <p:nvPr/>
        </p:nvGrpSpPr>
        <p:grpSpPr>
          <a:xfrm>
            <a:off x="1911928" y="4480342"/>
            <a:ext cx="1874982" cy="1787366"/>
            <a:chOff x="1911928" y="4480342"/>
            <a:chExt cx="1874982" cy="1787366"/>
          </a:xfrm>
        </p:grpSpPr>
        <p:sp>
          <p:nvSpPr>
            <p:cNvPr id="32" name="مستطيل: زوايا مستديرة 31">
              <a:extLst>
                <a:ext uri="{FF2B5EF4-FFF2-40B4-BE49-F238E27FC236}">
                  <a16:creationId xmlns:a16="http://schemas.microsoft.com/office/drawing/2014/main" id="{D8006052-8C72-4DE3-8ED1-AD19A69D62FE}"/>
                </a:ext>
              </a:extLst>
            </p:cNvPr>
            <p:cNvSpPr/>
            <p:nvPr/>
          </p:nvSpPr>
          <p:spPr>
            <a:xfrm>
              <a:off x="1911928" y="4480342"/>
              <a:ext cx="1874982" cy="1787366"/>
            </a:xfrm>
            <a:prstGeom prst="roundRect">
              <a:avLst>
                <a:gd name="adj" fmla="val 3595"/>
              </a:avLst>
            </a:prstGeom>
            <a:solidFill>
              <a:srgbClr val="FFFCF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167" name="مجموعة 166">
              <a:extLst>
                <a:ext uri="{FF2B5EF4-FFF2-40B4-BE49-F238E27FC236}">
                  <a16:creationId xmlns:a16="http://schemas.microsoft.com/office/drawing/2014/main" id="{585E4299-365F-4E6B-890B-F3D04834A0EB}"/>
                </a:ext>
              </a:extLst>
            </p:cNvPr>
            <p:cNvGrpSpPr/>
            <p:nvPr/>
          </p:nvGrpSpPr>
          <p:grpSpPr>
            <a:xfrm>
              <a:off x="2186404" y="4634910"/>
              <a:ext cx="1295704" cy="1367220"/>
              <a:chOff x="2186404" y="4634910"/>
              <a:chExt cx="1295704" cy="1367220"/>
            </a:xfrm>
          </p:grpSpPr>
          <p:grpSp>
            <p:nvGrpSpPr>
              <p:cNvPr id="35" name="رسم 4" descr="مصباح">
                <a:extLst>
                  <a:ext uri="{FF2B5EF4-FFF2-40B4-BE49-F238E27FC236}">
                    <a16:creationId xmlns:a16="http://schemas.microsoft.com/office/drawing/2014/main" id="{CFFC3342-D25B-44CF-82BA-607E94872C80}"/>
                  </a:ext>
                </a:extLst>
              </p:cNvPr>
              <p:cNvGrpSpPr/>
              <p:nvPr/>
            </p:nvGrpSpPr>
            <p:grpSpPr>
              <a:xfrm>
                <a:off x="2472470" y="4904149"/>
                <a:ext cx="723574" cy="1097981"/>
                <a:chOff x="5571597" y="1667520"/>
                <a:chExt cx="1048808" cy="1591506"/>
              </a:xfrm>
              <a:solidFill>
                <a:srgbClr val="FFE59F"/>
              </a:solidFill>
            </p:grpSpPr>
            <p:grpSp>
              <p:nvGrpSpPr>
                <p:cNvPr id="48" name="رسم 4" descr="مصباح">
                  <a:extLst>
                    <a:ext uri="{FF2B5EF4-FFF2-40B4-BE49-F238E27FC236}">
                      <a16:creationId xmlns:a16="http://schemas.microsoft.com/office/drawing/2014/main" id="{44774CC4-FF0C-43AD-BA7A-DC1177F91576}"/>
                    </a:ext>
                  </a:extLst>
                </p:cNvPr>
                <p:cNvGrpSpPr/>
                <p:nvPr/>
              </p:nvGrpSpPr>
              <p:grpSpPr>
                <a:xfrm>
                  <a:off x="5888677" y="2972433"/>
                  <a:ext cx="414646" cy="286593"/>
                  <a:chOff x="5888677" y="2972433"/>
                  <a:chExt cx="414646" cy="286593"/>
                </a:xfrm>
                <a:grpFill/>
              </p:grpSpPr>
              <p:sp>
                <p:nvSpPr>
                  <p:cNvPr id="50" name="شكل حر: شكل 49">
                    <a:extLst>
                      <a:ext uri="{FF2B5EF4-FFF2-40B4-BE49-F238E27FC236}">
                        <a16:creationId xmlns:a16="http://schemas.microsoft.com/office/drawing/2014/main" id="{95EFD23E-385C-4686-AF74-373E4CBFCF1C}"/>
                      </a:ext>
                    </a:extLst>
                  </p:cNvPr>
                  <p:cNvSpPr/>
                  <p:nvPr/>
                </p:nvSpPr>
                <p:spPr>
                  <a:xfrm>
                    <a:off x="5888677" y="2972433"/>
                    <a:ext cx="414646" cy="48781"/>
                  </a:xfrm>
                  <a:custGeom>
                    <a:avLst/>
                    <a:gdLst>
                      <a:gd name="connsiteX0" fmla="*/ 390255 w 414646"/>
                      <a:gd name="connsiteY0" fmla="*/ 48782 h 48781"/>
                      <a:gd name="connsiteX1" fmla="*/ 24391 w 414646"/>
                      <a:gd name="connsiteY1" fmla="*/ 48782 h 48781"/>
                      <a:gd name="connsiteX2" fmla="*/ 0 w 414646"/>
                      <a:gd name="connsiteY2" fmla="*/ 24391 h 48781"/>
                      <a:gd name="connsiteX3" fmla="*/ 24391 w 414646"/>
                      <a:gd name="connsiteY3" fmla="*/ 0 h 48781"/>
                      <a:gd name="connsiteX4" fmla="*/ 390255 w 414646"/>
                      <a:gd name="connsiteY4" fmla="*/ 0 h 48781"/>
                      <a:gd name="connsiteX5" fmla="*/ 414646 w 414646"/>
                      <a:gd name="connsiteY5" fmla="*/ 24391 h 48781"/>
                      <a:gd name="connsiteX6" fmla="*/ 390255 w 414646"/>
                      <a:gd name="connsiteY6" fmla="*/ 48782 h 4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646" h="48781">
                        <a:moveTo>
                          <a:pt x="390255" y="48782"/>
                        </a:moveTo>
                        <a:lnTo>
                          <a:pt x="24391" y="48782"/>
                        </a:lnTo>
                        <a:cubicBezTo>
                          <a:pt x="10921" y="48782"/>
                          <a:pt x="0" y="37861"/>
                          <a:pt x="0" y="24391"/>
                        </a:cubicBezTo>
                        <a:cubicBezTo>
                          <a:pt x="0" y="10921"/>
                          <a:pt x="10921" y="0"/>
                          <a:pt x="24391" y="0"/>
                        </a:cubicBezTo>
                        <a:lnTo>
                          <a:pt x="390255" y="0"/>
                        </a:lnTo>
                        <a:cubicBezTo>
                          <a:pt x="403725" y="0"/>
                          <a:pt x="414646" y="10921"/>
                          <a:pt x="414646" y="24391"/>
                        </a:cubicBezTo>
                        <a:cubicBezTo>
                          <a:pt x="414646" y="37861"/>
                          <a:pt x="403725" y="48782"/>
                          <a:pt x="390255" y="48782"/>
                        </a:cubicBezTo>
                        <a:close/>
                      </a:path>
                    </a:pathLst>
                  </a:custGeom>
                  <a:solidFill>
                    <a:srgbClr val="A6E4E6"/>
                  </a:solidFill>
                  <a:ln w="6092" cap="flat">
                    <a:noFill/>
                    <a:prstDash val="solid"/>
                    <a:miter/>
                  </a:ln>
                </p:spPr>
                <p:txBody>
                  <a:bodyPr rtlCol="1" anchor="ctr"/>
                  <a:lstStyle/>
                  <a:p>
                    <a:endParaRPr lang="ar-SA"/>
                  </a:p>
                </p:txBody>
              </p:sp>
              <p:sp>
                <p:nvSpPr>
                  <p:cNvPr id="51" name="شكل حر: شكل 50">
                    <a:extLst>
                      <a:ext uri="{FF2B5EF4-FFF2-40B4-BE49-F238E27FC236}">
                        <a16:creationId xmlns:a16="http://schemas.microsoft.com/office/drawing/2014/main" id="{421658E6-E60F-497E-9808-E23A6B8BE5C7}"/>
                      </a:ext>
                    </a:extLst>
                  </p:cNvPr>
                  <p:cNvSpPr/>
                  <p:nvPr/>
                </p:nvSpPr>
                <p:spPr>
                  <a:xfrm>
                    <a:off x="5888677" y="3051703"/>
                    <a:ext cx="414646" cy="48781"/>
                  </a:xfrm>
                  <a:custGeom>
                    <a:avLst/>
                    <a:gdLst>
                      <a:gd name="connsiteX0" fmla="*/ 390255 w 414646"/>
                      <a:gd name="connsiteY0" fmla="*/ 48782 h 48781"/>
                      <a:gd name="connsiteX1" fmla="*/ 24391 w 414646"/>
                      <a:gd name="connsiteY1" fmla="*/ 48782 h 48781"/>
                      <a:gd name="connsiteX2" fmla="*/ 0 w 414646"/>
                      <a:gd name="connsiteY2" fmla="*/ 24391 h 48781"/>
                      <a:gd name="connsiteX3" fmla="*/ 24391 w 414646"/>
                      <a:gd name="connsiteY3" fmla="*/ 0 h 48781"/>
                      <a:gd name="connsiteX4" fmla="*/ 390255 w 414646"/>
                      <a:gd name="connsiteY4" fmla="*/ 0 h 48781"/>
                      <a:gd name="connsiteX5" fmla="*/ 414646 w 414646"/>
                      <a:gd name="connsiteY5" fmla="*/ 24391 h 48781"/>
                      <a:gd name="connsiteX6" fmla="*/ 390255 w 414646"/>
                      <a:gd name="connsiteY6" fmla="*/ 48782 h 4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646" h="48781">
                        <a:moveTo>
                          <a:pt x="390255" y="48782"/>
                        </a:moveTo>
                        <a:lnTo>
                          <a:pt x="24391" y="48782"/>
                        </a:lnTo>
                        <a:cubicBezTo>
                          <a:pt x="10921" y="48782"/>
                          <a:pt x="0" y="37861"/>
                          <a:pt x="0" y="24391"/>
                        </a:cubicBezTo>
                        <a:cubicBezTo>
                          <a:pt x="0" y="10921"/>
                          <a:pt x="10921" y="0"/>
                          <a:pt x="24391" y="0"/>
                        </a:cubicBezTo>
                        <a:lnTo>
                          <a:pt x="390255" y="0"/>
                        </a:lnTo>
                        <a:cubicBezTo>
                          <a:pt x="403725" y="0"/>
                          <a:pt x="414646" y="10921"/>
                          <a:pt x="414646" y="24391"/>
                        </a:cubicBezTo>
                        <a:cubicBezTo>
                          <a:pt x="414646" y="37861"/>
                          <a:pt x="403725" y="48782"/>
                          <a:pt x="390255" y="48782"/>
                        </a:cubicBezTo>
                        <a:close/>
                      </a:path>
                    </a:pathLst>
                  </a:custGeom>
                  <a:solidFill>
                    <a:srgbClr val="A6E4E6"/>
                  </a:solidFill>
                  <a:ln w="6092" cap="flat">
                    <a:noFill/>
                    <a:prstDash val="solid"/>
                    <a:miter/>
                  </a:ln>
                </p:spPr>
                <p:txBody>
                  <a:bodyPr rtlCol="1" anchor="ctr"/>
                  <a:lstStyle/>
                  <a:p>
                    <a:endParaRPr lang="ar-SA"/>
                  </a:p>
                </p:txBody>
              </p:sp>
              <p:sp>
                <p:nvSpPr>
                  <p:cNvPr id="52" name="شكل حر: شكل 51">
                    <a:extLst>
                      <a:ext uri="{FF2B5EF4-FFF2-40B4-BE49-F238E27FC236}">
                        <a16:creationId xmlns:a16="http://schemas.microsoft.com/office/drawing/2014/main" id="{F4AA9800-608C-49D2-9B86-E421D57BAE92}"/>
                      </a:ext>
                    </a:extLst>
                  </p:cNvPr>
                  <p:cNvSpPr/>
                  <p:nvPr/>
                </p:nvSpPr>
                <p:spPr>
                  <a:xfrm>
                    <a:off x="5888677" y="3130974"/>
                    <a:ext cx="414646" cy="48781"/>
                  </a:xfrm>
                  <a:custGeom>
                    <a:avLst/>
                    <a:gdLst>
                      <a:gd name="connsiteX0" fmla="*/ 390255 w 414646"/>
                      <a:gd name="connsiteY0" fmla="*/ 48782 h 48781"/>
                      <a:gd name="connsiteX1" fmla="*/ 24391 w 414646"/>
                      <a:gd name="connsiteY1" fmla="*/ 48782 h 48781"/>
                      <a:gd name="connsiteX2" fmla="*/ 0 w 414646"/>
                      <a:gd name="connsiteY2" fmla="*/ 24391 h 48781"/>
                      <a:gd name="connsiteX3" fmla="*/ 24391 w 414646"/>
                      <a:gd name="connsiteY3" fmla="*/ 0 h 48781"/>
                      <a:gd name="connsiteX4" fmla="*/ 390255 w 414646"/>
                      <a:gd name="connsiteY4" fmla="*/ 0 h 48781"/>
                      <a:gd name="connsiteX5" fmla="*/ 414646 w 414646"/>
                      <a:gd name="connsiteY5" fmla="*/ 24391 h 48781"/>
                      <a:gd name="connsiteX6" fmla="*/ 390255 w 414646"/>
                      <a:gd name="connsiteY6" fmla="*/ 48782 h 4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646" h="48781">
                        <a:moveTo>
                          <a:pt x="390255" y="48782"/>
                        </a:moveTo>
                        <a:lnTo>
                          <a:pt x="24391" y="48782"/>
                        </a:lnTo>
                        <a:cubicBezTo>
                          <a:pt x="10921" y="48782"/>
                          <a:pt x="0" y="37861"/>
                          <a:pt x="0" y="24391"/>
                        </a:cubicBezTo>
                        <a:cubicBezTo>
                          <a:pt x="0" y="10921"/>
                          <a:pt x="10921" y="0"/>
                          <a:pt x="24391" y="0"/>
                        </a:cubicBezTo>
                        <a:lnTo>
                          <a:pt x="390255" y="0"/>
                        </a:lnTo>
                        <a:cubicBezTo>
                          <a:pt x="403725" y="0"/>
                          <a:pt x="414646" y="10921"/>
                          <a:pt x="414646" y="24391"/>
                        </a:cubicBezTo>
                        <a:cubicBezTo>
                          <a:pt x="414646" y="37861"/>
                          <a:pt x="403725" y="48782"/>
                          <a:pt x="390255" y="48782"/>
                        </a:cubicBezTo>
                        <a:close/>
                      </a:path>
                    </a:pathLst>
                  </a:custGeom>
                  <a:solidFill>
                    <a:srgbClr val="A6E4E6"/>
                  </a:solidFill>
                  <a:ln w="6092" cap="flat">
                    <a:noFill/>
                    <a:prstDash val="solid"/>
                    <a:miter/>
                  </a:ln>
                </p:spPr>
                <p:txBody>
                  <a:bodyPr rtlCol="1" anchor="ctr"/>
                  <a:lstStyle/>
                  <a:p>
                    <a:endParaRPr lang="ar-SA"/>
                  </a:p>
                </p:txBody>
              </p:sp>
              <p:sp>
                <p:nvSpPr>
                  <p:cNvPr id="53" name="شكل حر: شكل 52">
                    <a:extLst>
                      <a:ext uri="{FF2B5EF4-FFF2-40B4-BE49-F238E27FC236}">
                        <a16:creationId xmlns:a16="http://schemas.microsoft.com/office/drawing/2014/main" id="{FECBA1CC-802B-4901-9B10-287386439396}"/>
                      </a:ext>
                    </a:extLst>
                  </p:cNvPr>
                  <p:cNvSpPr/>
                  <p:nvPr/>
                </p:nvSpPr>
                <p:spPr>
                  <a:xfrm>
                    <a:off x="6010632" y="3210245"/>
                    <a:ext cx="170736" cy="48781"/>
                  </a:xfrm>
                  <a:custGeom>
                    <a:avLst/>
                    <a:gdLst>
                      <a:gd name="connsiteX0" fmla="*/ 146346 w 170736"/>
                      <a:gd name="connsiteY0" fmla="*/ 48782 h 48781"/>
                      <a:gd name="connsiteX1" fmla="*/ 24391 w 170736"/>
                      <a:gd name="connsiteY1" fmla="*/ 48782 h 48781"/>
                      <a:gd name="connsiteX2" fmla="*/ 0 w 170736"/>
                      <a:gd name="connsiteY2" fmla="*/ 24391 h 48781"/>
                      <a:gd name="connsiteX3" fmla="*/ 24391 w 170736"/>
                      <a:gd name="connsiteY3" fmla="*/ 0 h 48781"/>
                      <a:gd name="connsiteX4" fmla="*/ 146346 w 170736"/>
                      <a:gd name="connsiteY4" fmla="*/ 0 h 48781"/>
                      <a:gd name="connsiteX5" fmla="*/ 170737 w 170736"/>
                      <a:gd name="connsiteY5" fmla="*/ 24391 h 48781"/>
                      <a:gd name="connsiteX6" fmla="*/ 146346 w 170736"/>
                      <a:gd name="connsiteY6" fmla="*/ 48782 h 4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736" h="48781">
                        <a:moveTo>
                          <a:pt x="146346" y="48782"/>
                        </a:moveTo>
                        <a:lnTo>
                          <a:pt x="24391" y="48782"/>
                        </a:lnTo>
                        <a:cubicBezTo>
                          <a:pt x="10921" y="48782"/>
                          <a:pt x="0" y="37861"/>
                          <a:pt x="0" y="24391"/>
                        </a:cubicBezTo>
                        <a:cubicBezTo>
                          <a:pt x="0" y="10921"/>
                          <a:pt x="10921" y="0"/>
                          <a:pt x="24391" y="0"/>
                        </a:cubicBezTo>
                        <a:lnTo>
                          <a:pt x="146346" y="0"/>
                        </a:lnTo>
                        <a:cubicBezTo>
                          <a:pt x="159816" y="0"/>
                          <a:pt x="170737" y="10921"/>
                          <a:pt x="170737" y="24391"/>
                        </a:cubicBezTo>
                        <a:cubicBezTo>
                          <a:pt x="170737" y="37861"/>
                          <a:pt x="159816" y="48782"/>
                          <a:pt x="146346" y="48782"/>
                        </a:cubicBezTo>
                        <a:close/>
                      </a:path>
                    </a:pathLst>
                  </a:custGeom>
                  <a:solidFill>
                    <a:srgbClr val="752B64"/>
                  </a:solidFill>
                  <a:ln w="6092" cap="flat">
                    <a:noFill/>
                    <a:prstDash val="solid"/>
                    <a:miter/>
                  </a:ln>
                </p:spPr>
                <p:txBody>
                  <a:bodyPr rtlCol="1" anchor="ctr"/>
                  <a:lstStyle/>
                  <a:p>
                    <a:endParaRPr lang="ar-SA"/>
                  </a:p>
                </p:txBody>
              </p:sp>
            </p:grpSp>
            <p:sp>
              <p:nvSpPr>
                <p:cNvPr id="49" name="شكل حر: شكل 48">
                  <a:extLst>
                    <a:ext uri="{FF2B5EF4-FFF2-40B4-BE49-F238E27FC236}">
                      <a16:creationId xmlns:a16="http://schemas.microsoft.com/office/drawing/2014/main" id="{0716A41D-D2BB-4A01-8727-5A84C7B24114}"/>
                    </a:ext>
                  </a:extLst>
                </p:cNvPr>
                <p:cNvSpPr/>
                <p:nvPr/>
              </p:nvSpPr>
              <p:spPr>
                <a:xfrm>
                  <a:off x="5571597" y="1667520"/>
                  <a:ext cx="1048808" cy="1274424"/>
                </a:xfrm>
                <a:custGeom>
                  <a:avLst/>
                  <a:gdLst>
                    <a:gd name="connsiteX0" fmla="*/ 1048808 w 1048808"/>
                    <a:gd name="connsiteY0" fmla="*/ 524403 h 1274424"/>
                    <a:gd name="connsiteX1" fmla="*/ 511726 w 1048808"/>
                    <a:gd name="connsiteY1" fmla="*/ 150 h 1274424"/>
                    <a:gd name="connsiteX2" fmla="*/ 71 w 1048808"/>
                    <a:gd name="connsiteY2" fmla="*/ 533190 h 1274424"/>
                    <a:gd name="connsiteX3" fmla="*/ 162234 w 1048808"/>
                    <a:gd name="connsiteY3" fmla="*/ 903597 h 1274424"/>
                    <a:gd name="connsiteX4" fmla="*/ 341471 w 1048808"/>
                    <a:gd name="connsiteY4" fmla="*/ 1264015 h 1274424"/>
                    <a:gd name="connsiteX5" fmla="*/ 341471 w 1048808"/>
                    <a:gd name="connsiteY5" fmla="*/ 1274424 h 1274424"/>
                    <a:gd name="connsiteX6" fmla="*/ 707335 w 1048808"/>
                    <a:gd name="connsiteY6" fmla="*/ 1274424 h 1274424"/>
                    <a:gd name="connsiteX7" fmla="*/ 707335 w 1048808"/>
                    <a:gd name="connsiteY7" fmla="*/ 1256662 h 1274424"/>
                    <a:gd name="connsiteX8" fmla="*/ 884486 w 1048808"/>
                    <a:gd name="connsiteY8" fmla="*/ 905572 h 1274424"/>
                    <a:gd name="connsiteX9" fmla="*/ 1048808 w 1048808"/>
                    <a:gd name="connsiteY9" fmla="*/ 524403 h 127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8808" h="1274424">
                      <a:moveTo>
                        <a:pt x="1048808" y="524403"/>
                      </a:moveTo>
                      <a:cubicBezTo>
                        <a:pt x="1048808" y="230565"/>
                        <a:pt x="807137" y="-6826"/>
                        <a:pt x="511726" y="150"/>
                      </a:cubicBezTo>
                      <a:cubicBezTo>
                        <a:pt x="225327" y="6906"/>
                        <a:pt x="-4631" y="246748"/>
                        <a:pt x="71" y="533190"/>
                      </a:cubicBezTo>
                      <a:cubicBezTo>
                        <a:pt x="2461" y="678828"/>
                        <a:pt x="64237" y="810009"/>
                        <a:pt x="162234" y="903597"/>
                      </a:cubicBezTo>
                      <a:cubicBezTo>
                        <a:pt x="278493" y="1014636"/>
                        <a:pt x="341471" y="1103243"/>
                        <a:pt x="341471" y="1264015"/>
                      </a:cubicBezTo>
                      <a:lnTo>
                        <a:pt x="341471" y="1274424"/>
                      </a:lnTo>
                      <a:lnTo>
                        <a:pt x="707335" y="1274424"/>
                      </a:lnTo>
                      <a:lnTo>
                        <a:pt x="707335" y="1256662"/>
                      </a:lnTo>
                      <a:cubicBezTo>
                        <a:pt x="707335" y="1099041"/>
                        <a:pt x="769910" y="1013819"/>
                        <a:pt x="884486" y="905572"/>
                      </a:cubicBezTo>
                      <a:cubicBezTo>
                        <a:pt x="985666" y="809990"/>
                        <a:pt x="1048808" y="674584"/>
                        <a:pt x="1048808" y="524403"/>
                      </a:cubicBezTo>
                      <a:close/>
                    </a:path>
                  </a:pathLst>
                </a:custGeom>
                <a:solidFill>
                  <a:srgbClr val="FFC94D"/>
                </a:solidFill>
                <a:ln w="6092" cap="flat">
                  <a:noFill/>
                  <a:prstDash val="solid"/>
                  <a:miter/>
                </a:ln>
              </p:spPr>
              <p:txBody>
                <a:bodyPr rtlCol="1" anchor="ctr"/>
                <a:lstStyle/>
                <a:p>
                  <a:endParaRPr lang="ar-SA"/>
                </a:p>
              </p:txBody>
            </p:sp>
          </p:grpSp>
          <p:grpSp>
            <p:nvGrpSpPr>
              <p:cNvPr id="36" name="رسم 4" descr="مصباح">
                <a:extLst>
                  <a:ext uri="{FF2B5EF4-FFF2-40B4-BE49-F238E27FC236}">
                    <a16:creationId xmlns:a16="http://schemas.microsoft.com/office/drawing/2014/main" id="{82033727-E42B-4676-A094-FB3137F72277}"/>
                  </a:ext>
                </a:extLst>
              </p:cNvPr>
              <p:cNvGrpSpPr/>
              <p:nvPr/>
            </p:nvGrpSpPr>
            <p:grpSpPr>
              <a:xfrm>
                <a:off x="2547847" y="4966737"/>
                <a:ext cx="315218" cy="315218"/>
                <a:chOff x="5680854" y="1758240"/>
                <a:chExt cx="456903" cy="456903"/>
              </a:xfrm>
              <a:solidFill>
                <a:srgbClr val="FFFFFF"/>
              </a:solidFill>
            </p:grpSpPr>
            <p:sp>
              <p:nvSpPr>
                <p:cNvPr id="46" name="شكل حر: شكل 45">
                  <a:extLst>
                    <a:ext uri="{FF2B5EF4-FFF2-40B4-BE49-F238E27FC236}">
                      <a16:creationId xmlns:a16="http://schemas.microsoft.com/office/drawing/2014/main" id="{98761AF7-D9D0-45FE-A4CA-0792FCF90858}"/>
                    </a:ext>
                  </a:extLst>
                </p:cNvPr>
                <p:cNvSpPr/>
                <p:nvPr/>
              </p:nvSpPr>
              <p:spPr>
                <a:xfrm>
                  <a:off x="5737082" y="1758240"/>
                  <a:ext cx="400675" cy="246738"/>
                </a:xfrm>
                <a:custGeom>
                  <a:avLst/>
                  <a:gdLst>
                    <a:gd name="connsiteX0" fmla="*/ 18281 w 400675"/>
                    <a:gd name="connsiteY0" fmla="*/ 246739 h 246738"/>
                    <a:gd name="connsiteX1" fmla="*/ 9140 w 400675"/>
                    <a:gd name="connsiteY1" fmla="*/ 244275 h 246738"/>
                    <a:gd name="connsiteX2" fmla="*/ 2463 w 400675"/>
                    <a:gd name="connsiteY2" fmla="*/ 219281 h 246738"/>
                    <a:gd name="connsiteX3" fmla="*/ 382383 w 400675"/>
                    <a:gd name="connsiteY3" fmla="*/ 0 h 246738"/>
                    <a:gd name="connsiteX4" fmla="*/ 400676 w 400675"/>
                    <a:gd name="connsiteY4" fmla="*/ 18293 h 246738"/>
                    <a:gd name="connsiteX5" fmla="*/ 382383 w 400675"/>
                    <a:gd name="connsiteY5" fmla="*/ 36586 h 246738"/>
                    <a:gd name="connsiteX6" fmla="*/ 34135 w 400675"/>
                    <a:gd name="connsiteY6" fmla="*/ 237604 h 246738"/>
                    <a:gd name="connsiteX7" fmla="*/ 18281 w 400675"/>
                    <a:gd name="connsiteY7" fmla="*/ 246739 h 24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675" h="246738">
                      <a:moveTo>
                        <a:pt x="18281" y="246739"/>
                      </a:moveTo>
                      <a:cubicBezTo>
                        <a:pt x="15171" y="246739"/>
                        <a:pt x="12024" y="245946"/>
                        <a:pt x="9140" y="244275"/>
                      </a:cubicBezTo>
                      <a:cubicBezTo>
                        <a:pt x="390" y="239214"/>
                        <a:pt x="-2598" y="228025"/>
                        <a:pt x="2463" y="219281"/>
                      </a:cubicBezTo>
                      <a:cubicBezTo>
                        <a:pt x="80715" y="84021"/>
                        <a:pt x="226287" y="0"/>
                        <a:pt x="382383" y="0"/>
                      </a:cubicBezTo>
                      <a:cubicBezTo>
                        <a:pt x="392486" y="0"/>
                        <a:pt x="400676" y="8189"/>
                        <a:pt x="400676" y="18293"/>
                      </a:cubicBezTo>
                      <a:cubicBezTo>
                        <a:pt x="400676" y="28397"/>
                        <a:pt x="392486" y="36586"/>
                        <a:pt x="382383" y="36586"/>
                      </a:cubicBezTo>
                      <a:cubicBezTo>
                        <a:pt x="239305" y="36586"/>
                        <a:pt x="105862" y="113613"/>
                        <a:pt x="34135" y="237604"/>
                      </a:cubicBezTo>
                      <a:cubicBezTo>
                        <a:pt x="30744" y="243464"/>
                        <a:pt x="24598" y="246739"/>
                        <a:pt x="18281" y="246739"/>
                      </a:cubicBezTo>
                      <a:close/>
                    </a:path>
                  </a:pathLst>
                </a:custGeom>
                <a:solidFill>
                  <a:srgbClr val="FFFFFF"/>
                </a:solidFill>
                <a:ln w="6092" cap="flat">
                  <a:noFill/>
                  <a:prstDash val="solid"/>
                  <a:miter/>
                </a:ln>
              </p:spPr>
              <p:txBody>
                <a:bodyPr rtlCol="1" anchor="ctr"/>
                <a:lstStyle/>
                <a:p>
                  <a:endParaRPr lang="ar-SA"/>
                </a:p>
              </p:txBody>
            </p:sp>
            <p:sp>
              <p:nvSpPr>
                <p:cNvPr id="47" name="شكل حر: شكل 46">
                  <a:extLst>
                    <a:ext uri="{FF2B5EF4-FFF2-40B4-BE49-F238E27FC236}">
                      <a16:creationId xmlns:a16="http://schemas.microsoft.com/office/drawing/2014/main" id="{36466FA6-4EE9-4F34-A60D-34D24CF2574B}"/>
                    </a:ext>
                  </a:extLst>
                </p:cNvPr>
                <p:cNvSpPr/>
                <p:nvPr/>
              </p:nvSpPr>
              <p:spPr>
                <a:xfrm>
                  <a:off x="5680854" y="2070461"/>
                  <a:ext cx="50618" cy="144682"/>
                </a:xfrm>
                <a:custGeom>
                  <a:avLst/>
                  <a:gdLst>
                    <a:gd name="connsiteX0" fmla="*/ 18293 w 50618"/>
                    <a:gd name="connsiteY0" fmla="*/ 144682 h 144682"/>
                    <a:gd name="connsiteX1" fmla="*/ 0 w 50618"/>
                    <a:gd name="connsiteY1" fmla="*/ 126389 h 144682"/>
                    <a:gd name="connsiteX2" fmla="*/ 14641 w 50618"/>
                    <a:gd name="connsiteY2" fmla="*/ 13611 h 144682"/>
                    <a:gd name="connsiteX3" fmla="*/ 37013 w 50618"/>
                    <a:gd name="connsiteY3" fmla="*/ 623 h 144682"/>
                    <a:gd name="connsiteX4" fmla="*/ 50001 w 50618"/>
                    <a:gd name="connsiteY4" fmla="*/ 22996 h 144682"/>
                    <a:gd name="connsiteX5" fmla="*/ 36586 w 50618"/>
                    <a:gd name="connsiteY5" fmla="*/ 126389 h 144682"/>
                    <a:gd name="connsiteX6" fmla="*/ 18293 w 50618"/>
                    <a:gd name="connsiteY6" fmla="*/ 144682 h 144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18" h="144682">
                      <a:moveTo>
                        <a:pt x="18293" y="144682"/>
                      </a:moveTo>
                      <a:cubicBezTo>
                        <a:pt x="8189" y="144682"/>
                        <a:pt x="0" y="136493"/>
                        <a:pt x="0" y="126389"/>
                      </a:cubicBezTo>
                      <a:cubicBezTo>
                        <a:pt x="0" y="88162"/>
                        <a:pt x="4927" y="50216"/>
                        <a:pt x="14641" y="13611"/>
                      </a:cubicBezTo>
                      <a:cubicBezTo>
                        <a:pt x="17232" y="3843"/>
                        <a:pt x="27239" y="-1987"/>
                        <a:pt x="37013" y="623"/>
                      </a:cubicBezTo>
                      <a:cubicBezTo>
                        <a:pt x="46782" y="3215"/>
                        <a:pt x="52593" y="13227"/>
                        <a:pt x="50001" y="22996"/>
                      </a:cubicBezTo>
                      <a:cubicBezTo>
                        <a:pt x="41099" y="56539"/>
                        <a:pt x="36586" y="91333"/>
                        <a:pt x="36586" y="126389"/>
                      </a:cubicBezTo>
                      <a:cubicBezTo>
                        <a:pt x="36586" y="136487"/>
                        <a:pt x="28397" y="144682"/>
                        <a:pt x="18293" y="144682"/>
                      </a:cubicBezTo>
                      <a:close/>
                    </a:path>
                  </a:pathLst>
                </a:custGeom>
                <a:solidFill>
                  <a:srgbClr val="FFFFFF"/>
                </a:solidFill>
                <a:ln w="6092" cap="flat">
                  <a:noFill/>
                  <a:prstDash val="solid"/>
                  <a:miter/>
                </a:ln>
              </p:spPr>
              <p:txBody>
                <a:bodyPr rtlCol="1" anchor="ctr"/>
                <a:lstStyle/>
                <a:p>
                  <a:endParaRPr lang="ar-SA"/>
                </a:p>
              </p:txBody>
            </p:sp>
          </p:grpSp>
          <p:sp>
            <p:nvSpPr>
              <p:cNvPr id="37" name="شكل حر: شكل 36">
                <a:extLst>
                  <a:ext uri="{FF2B5EF4-FFF2-40B4-BE49-F238E27FC236}">
                    <a16:creationId xmlns:a16="http://schemas.microsoft.com/office/drawing/2014/main" id="{B97C9CB0-D40F-4F93-9564-9142F4838925}"/>
                  </a:ext>
                </a:extLst>
              </p:cNvPr>
              <p:cNvSpPr/>
              <p:nvPr/>
            </p:nvSpPr>
            <p:spPr>
              <a:xfrm>
                <a:off x="2657569" y="5354278"/>
                <a:ext cx="353374" cy="429938"/>
              </a:xfrm>
              <a:custGeom>
                <a:avLst/>
                <a:gdLst>
                  <a:gd name="connsiteX0" fmla="*/ 408548 w 512209"/>
                  <a:gd name="connsiteY0" fmla="*/ 0 h 623188"/>
                  <a:gd name="connsiteX1" fmla="*/ 304887 w 512209"/>
                  <a:gd name="connsiteY1" fmla="*/ 103662 h 623188"/>
                  <a:gd name="connsiteX2" fmla="*/ 304887 w 512209"/>
                  <a:gd name="connsiteY2" fmla="*/ 171316 h 623188"/>
                  <a:gd name="connsiteX3" fmla="*/ 207323 w 512209"/>
                  <a:gd name="connsiteY3" fmla="*/ 171316 h 623188"/>
                  <a:gd name="connsiteX4" fmla="*/ 207323 w 512209"/>
                  <a:gd name="connsiteY4" fmla="*/ 103662 h 623188"/>
                  <a:gd name="connsiteX5" fmla="*/ 103662 w 512209"/>
                  <a:gd name="connsiteY5" fmla="*/ 0 h 623188"/>
                  <a:gd name="connsiteX6" fmla="*/ 0 w 512209"/>
                  <a:gd name="connsiteY6" fmla="*/ 103662 h 623188"/>
                  <a:gd name="connsiteX7" fmla="*/ 103662 w 512209"/>
                  <a:gd name="connsiteY7" fmla="*/ 207323 h 623188"/>
                  <a:gd name="connsiteX8" fmla="*/ 170737 w 512209"/>
                  <a:gd name="connsiteY8" fmla="*/ 207323 h 623188"/>
                  <a:gd name="connsiteX9" fmla="*/ 170737 w 512209"/>
                  <a:gd name="connsiteY9" fmla="*/ 623189 h 623188"/>
                  <a:gd name="connsiteX10" fmla="*/ 207323 w 512209"/>
                  <a:gd name="connsiteY10" fmla="*/ 623189 h 623188"/>
                  <a:gd name="connsiteX11" fmla="*/ 207323 w 512209"/>
                  <a:gd name="connsiteY11" fmla="*/ 207902 h 623188"/>
                  <a:gd name="connsiteX12" fmla="*/ 304887 w 512209"/>
                  <a:gd name="connsiteY12" fmla="*/ 207902 h 623188"/>
                  <a:gd name="connsiteX13" fmla="*/ 304887 w 512209"/>
                  <a:gd name="connsiteY13" fmla="*/ 623189 h 623188"/>
                  <a:gd name="connsiteX14" fmla="*/ 341473 w 512209"/>
                  <a:gd name="connsiteY14" fmla="*/ 623189 h 623188"/>
                  <a:gd name="connsiteX15" fmla="*/ 341473 w 512209"/>
                  <a:gd name="connsiteY15" fmla="*/ 207323 h 623188"/>
                  <a:gd name="connsiteX16" fmla="*/ 408548 w 512209"/>
                  <a:gd name="connsiteY16" fmla="*/ 207323 h 623188"/>
                  <a:gd name="connsiteX17" fmla="*/ 512210 w 512209"/>
                  <a:gd name="connsiteY17" fmla="*/ 103662 h 623188"/>
                  <a:gd name="connsiteX18" fmla="*/ 408548 w 512209"/>
                  <a:gd name="connsiteY18" fmla="*/ 0 h 623188"/>
                  <a:gd name="connsiteX19" fmla="*/ 36586 w 512209"/>
                  <a:gd name="connsiteY19" fmla="*/ 103662 h 623188"/>
                  <a:gd name="connsiteX20" fmla="*/ 103662 w 512209"/>
                  <a:gd name="connsiteY20" fmla="*/ 36586 h 623188"/>
                  <a:gd name="connsiteX21" fmla="*/ 170737 w 512209"/>
                  <a:gd name="connsiteY21" fmla="*/ 103662 h 623188"/>
                  <a:gd name="connsiteX22" fmla="*/ 170737 w 512209"/>
                  <a:gd name="connsiteY22" fmla="*/ 170737 h 623188"/>
                  <a:gd name="connsiteX23" fmla="*/ 103662 w 512209"/>
                  <a:gd name="connsiteY23" fmla="*/ 170737 h 623188"/>
                  <a:gd name="connsiteX24" fmla="*/ 36586 w 512209"/>
                  <a:gd name="connsiteY24" fmla="*/ 103662 h 623188"/>
                  <a:gd name="connsiteX25" fmla="*/ 408548 w 512209"/>
                  <a:gd name="connsiteY25" fmla="*/ 170737 h 623188"/>
                  <a:gd name="connsiteX26" fmla="*/ 341473 w 512209"/>
                  <a:gd name="connsiteY26" fmla="*/ 170737 h 623188"/>
                  <a:gd name="connsiteX27" fmla="*/ 341473 w 512209"/>
                  <a:gd name="connsiteY27" fmla="*/ 103662 h 623188"/>
                  <a:gd name="connsiteX28" fmla="*/ 408548 w 512209"/>
                  <a:gd name="connsiteY28" fmla="*/ 36586 h 623188"/>
                  <a:gd name="connsiteX29" fmla="*/ 475623 w 512209"/>
                  <a:gd name="connsiteY29" fmla="*/ 103662 h 623188"/>
                  <a:gd name="connsiteX30" fmla="*/ 408548 w 512209"/>
                  <a:gd name="connsiteY30" fmla="*/ 170737 h 623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12209" h="623188">
                    <a:moveTo>
                      <a:pt x="408548" y="0"/>
                    </a:moveTo>
                    <a:cubicBezTo>
                      <a:pt x="351388" y="0"/>
                      <a:pt x="304887" y="46501"/>
                      <a:pt x="304887" y="103662"/>
                    </a:cubicBezTo>
                    <a:lnTo>
                      <a:pt x="304887" y="171316"/>
                    </a:lnTo>
                    <a:lnTo>
                      <a:pt x="207323" y="171316"/>
                    </a:lnTo>
                    <a:lnTo>
                      <a:pt x="207323" y="103662"/>
                    </a:lnTo>
                    <a:cubicBezTo>
                      <a:pt x="207323" y="46501"/>
                      <a:pt x="160822" y="0"/>
                      <a:pt x="103662" y="0"/>
                    </a:cubicBezTo>
                    <a:cubicBezTo>
                      <a:pt x="46501" y="0"/>
                      <a:pt x="0" y="46501"/>
                      <a:pt x="0" y="103662"/>
                    </a:cubicBezTo>
                    <a:cubicBezTo>
                      <a:pt x="0" y="160822"/>
                      <a:pt x="46501" y="207323"/>
                      <a:pt x="103662" y="207323"/>
                    </a:cubicBezTo>
                    <a:lnTo>
                      <a:pt x="170737" y="207323"/>
                    </a:lnTo>
                    <a:lnTo>
                      <a:pt x="170737" y="623189"/>
                    </a:lnTo>
                    <a:lnTo>
                      <a:pt x="207323" y="623189"/>
                    </a:lnTo>
                    <a:lnTo>
                      <a:pt x="207323" y="207902"/>
                    </a:lnTo>
                    <a:lnTo>
                      <a:pt x="304887" y="207902"/>
                    </a:lnTo>
                    <a:lnTo>
                      <a:pt x="304887" y="623189"/>
                    </a:lnTo>
                    <a:lnTo>
                      <a:pt x="341473" y="623189"/>
                    </a:lnTo>
                    <a:lnTo>
                      <a:pt x="341473" y="207323"/>
                    </a:lnTo>
                    <a:lnTo>
                      <a:pt x="408548" y="207323"/>
                    </a:lnTo>
                    <a:cubicBezTo>
                      <a:pt x="465708" y="207323"/>
                      <a:pt x="512210" y="160822"/>
                      <a:pt x="512210" y="103662"/>
                    </a:cubicBezTo>
                    <a:cubicBezTo>
                      <a:pt x="512210" y="46501"/>
                      <a:pt x="465708" y="0"/>
                      <a:pt x="408548" y="0"/>
                    </a:cubicBezTo>
                    <a:close/>
                    <a:moveTo>
                      <a:pt x="36586" y="103662"/>
                    </a:moveTo>
                    <a:cubicBezTo>
                      <a:pt x="36586" y="66679"/>
                      <a:pt x="66679" y="36586"/>
                      <a:pt x="103662" y="36586"/>
                    </a:cubicBezTo>
                    <a:cubicBezTo>
                      <a:pt x="140644" y="36586"/>
                      <a:pt x="170737" y="66679"/>
                      <a:pt x="170737" y="103662"/>
                    </a:cubicBezTo>
                    <a:lnTo>
                      <a:pt x="170737" y="170737"/>
                    </a:lnTo>
                    <a:lnTo>
                      <a:pt x="103662" y="170737"/>
                    </a:lnTo>
                    <a:cubicBezTo>
                      <a:pt x="66679" y="170737"/>
                      <a:pt x="36586" y="140644"/>
                      <a:pt x="36586" y="103662"/>
                    </a:cubicBezTo>
                    <a:close/>
                    <a:moveTo>
                      <a:pt x="408548" y="170737"/>
                    </a:moveTo>
                    <a:lnTo>
                      <a:pt x="341473" y="170737"/>
                    </a:lnTo>
                    <a:lnTo>
                      <a:pt x="341473" y="103662"/>
                    </a:lnTo>
                    <a:cubicBezTo>
                      <a:pt x="341473" y="66679"/>
                      <a:pt x="371566" y="36586"/>
                      <a:pt x="408548" y="36586"/>
                    </a:cubicBezTo>
                    <a:cubicBezTo>
                      <a:pt x="445531" y="36586"/>
                      <a:pt x="475623" y="66679"/>
                      <a:pt x="475623" y="103662"/>
                    </a:cubicBezTo>
                    <a:cubicBezTo>
                      <a:pt x="475623" y="140644"/>
                      <a:pt x="445531" y="170737"/>
                      <a:pt x="408548" y="170737"/>
                    </a:cubicBezTo>
                    <a:close/>
                  </a:path>
                </a:pathLst>
              </a:custGeom>
              <a:solidFill>
                <a:srgbClr val="FFFFFF"/>
              </a:solidFill>
              <a:ln w="6092" cap="flat">
                <a:noFill/>
                <a:prstDash val="solid"/>
                <a:miter/>
              </a:ln>
            </p:spPr>
            <p:txBody>
              <a:bodyPr rtlCol="1" anchor="ctr"/>
              <a:lstStyle/>
              <a:p>
                <a:endParaRPr lang="ar-SA"/>
              </a:p>
            </p:txBody>
          </p:sp>
          <p:grpSp>
            <p:nvGrpSpPr>
              <p:cNvPr id="38" name="رسم 4" descr="مصباح">
                <a:extLst>
                  <a:ext uri="{FF2B5EF4-FFF2-40B4-BE49-F238E27FC236}">
                    <a16:creationId xmlns:a16="http://schemas.microsoft.com/office/drawing/2014/main" id="{7F0F119C-C62F-4C99-9B05-E2EE873628ED}"/>
                  </a:ext>
                </a:extLst>
              </p:cNvPr>
              <p:cNvGrpSpPr/>
              <p:nvPr/>
            </p:nvGrpSpPr>
            <p:grpSpPr>
              <a:xfrm>
                <a:off x="2186404" y="4634910"/>
                <a:ext cx="1295704" cy="1110881"/>
                <a:chOff x="5156949" y="1277262"/>
                <a:chExt cx="1878102" cy="1610204"/>
              </a:xfrm>
              <a:solidFill>
                <a:srgbClr val="FFDFDE"/>
              </a:solidFill>
            </p:grpSpPr>
            <p:sp>
              <p:nvSpPr>
                <p:cNvPr id="39" name="شكل حر: شكل 38">
                  <a:extLst>
                    <a:ext uri="{FF2B5EF4-FFF2-40B4-BE49-F238E27FC236}">
                      <a16:creationId xmlns:a16="http://schemas.microsoft.com/office/drawing/2014/main" id="{FC1F0A75-F279-4FE5-B928-2C7BB504D0C3}"/>
                    </a:ext>
                  </a:extLst>
                </p:cNvPr>
                <p:cNvSpPr/>
                <p:nvPr/>
              </p:nvSpPr>
              <p:spPr>
                <a:xfrm>
                  <a:off x="6071609" y="1277262"/>
                  <a:ext cx="48781" cy="158541"/>
                </a:xfrm>
                <a:custGeom>
                  <a:avLst/>
                  <a:gdLst>
                    <a:gd name="connsiteX0" fmla="*/ 24391 w 48781"/>
                    <a:gd name="connsiteY0" fmla="*/ 158541 h 158541"/>
                    <a:gd name="connsiteX1" fmla="*/ 0 w 48781"/>
                    <a:gd name="connsiteY1" fmla="*/ 134150 h 158541"/>
                    <a:gd name="connsiteX2" fmla="*/ 0 w 48781"/>
                    <a:gd name="connsiteY2" fmla="*/ 24391 h 158541"/>
                    <a:gd name="connsiteX3" fmla="*/ 24391 w 48781"/>
                    <a:gd name="connsiteY3" fmla="*/ 0 h 158541"/>
                    <a:gd name="connsiteX4" fmla="*/ 48782 w 48781"/>
                    <a:gd name="connsiteY4" fmla="*/ 24391 h 158541"/>
                    <a:gd name="connsiteX5" fmla="*/ 48782 w 48781"/>
                    <a:gd name="connsiteY5" fmla="*/ 134150 h 158541"/>
                    <a:gd name="connsiteX6" fmla="*/ 24391 w 48781"/>
                    <a:gd name="connsiteY6" fmla="*/ 158541 h 158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81" h="158541">
                      <a:moveTo>
                        <a:pt x="24391" y="158541"/>
                      </a:moveTo>
                      <a:cubicBezTo>
                        <a:pt x="10921" y="158541"/>
                        <a:pt x="0" y="147620"/>
                        <a:pt x="0" y="134150"/>
                      </a:cubicBezTo>
                      <a:lnTo>
                        <a:pt x="0" y="24391"/>
                      </a:lnTo>
                      <a:cubicBezTo>
                        <a:pt x="0" y="10921"/>
                        <a:pt x="10921" y="0"/>
                        <a:pt x="24391" y="0"/>
                      </a:cubicBezTo>
                      <a:cubicBezTo>
                        <a:pt x="37861" y="0"/>
                        <a:pt x="48782" y="10921"/>
                        <a:pt x="48782" y="24391"/>
                      </a:cubicBezTo>
                      <a:lnTo>
                        <a:pt x="48782" y="134150"/>
                      </a:lnTo>
                      <a:cubicBezTo>
                        <a:pt x="48782" y="147620"/>
                        <a:pt x="37861" y="158541"/>
                        <a:pt x="24391" y="158541"/>
                      </a:cubicBezTo>
                      <a:close/>
                    </a:path>
                  </a:pathLst>
                </a:custGeom>
                <a:grpFill/>
                <a:ln w="6092" cap="flat">
                  <a:noFill/>
                  <a:prstDash val="solid"/>
                  <a:miter/>
                </a:ln>
              </p:spPr>
              <p:txBody>
                <a:bodyPr rtlCol="1" anchor="ctr"/>
                <a:lstStyle/>
                <a:p>
                  <a:endParaRPr lang="ar-SA"/>
                </a:p>
              </p:txBody>
            </p:sp>
            <p:sp>
              <p:nvSpPr>
                <p:cNvPr id="40" name="شكل حر: شكل 39">
                  <a:extLst>
                    <a:ext uri="{FF2B5EF4-FFF2-40B4-BE49-F238E27FC236}">
                      <a16:creationId xmlns:a16="http://schemas.microsoft.com/office/drawing/2014/main" id="{6DFA5722-BF3F-402C-9687-46F802D3852E}"/>
                    </a:ext>
                  </a:extLst>
                </p:cNvPr>
                <p:cNvSpPr/>
                <p:nvPr/>
              </p:nvSpPr>
              <p:spPr>
                <a:xfrm>
                  <a:off x="5424839" y="1545163"/>
                  <a:ext cx="126402" cy="126390"/>
                </a:xfrm>
                <a:custGeom>
                  <a:avLst/>
                  <a:gdLst>
                    <a:gd name="connsiteX0" fmla="*/ 102011 w 126402"/>
                    <a:gd name="connsiteY0" fmla="*/ 126391 h 126390"/>
                    <a:gd name="connsiteX1" fmla="*/ 84766 w 126402"/>
                    <a:gd name="connsiteY1" fmla="*/ 119250 h 126390"/>
                    <a:gd name="connsiteX2" fmla="*/ 7148 w 126402"/>
                    <a:gd name="connsiteY2" fmla="*/ 41638 h 126390"/>
                    <a:gd name="connsiteX3" fmla="*/ 7148 w 126402"/>
                    <a:gd name="connsiteY3" fmla="*/ 7143 h 126390"/>
                    <a:gd name="connsiteX4" fmla="*/ 41637 w 126402"/>
                    <a:gd name="connsiteY4" fmla="*/ 7143 h 126390"/>
                    <a:gd name="connsiteX5" fmla="*/ 119255 w 126402"/>
                    <a:gd name="connsiteY5" fmla="*/ 84755 h 126390"/>
                    <a:gd name="connsiteX6" fmla="*/ 119255 w 126402"/>
                    <a:gd name="connsiteY6" fmla="*/ 119250 h 126390"/>
                    <a:gd name="connsiteX7" fmla="*/ 102011 w 126402"/>
                    <a:gd name="connsiteY7" fmla="*/ 126391 h 126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402" h="126390">
                      <a:moveTo>
                        <a:pt x="102011" y="126391"/>
                      </a:moveTo>
                      <a:cubicBezTo>
                        <a:pt x="95773" y="126391"/>
                        <a:pt x="89528" y="124007"/>
                        <a:pt x="84766" y="119250"/>
                      </a:cubicBezTo>
                      <a:lnTo>
                        <a:pt x="7148" y="41638"/>
                      </a:lnTo>
                      <a:cubicBezTo>
                        <a:pt x="-2383" y="32114"/>
                        <a:pt x="-2383" y="16668"/>
                        <a:pt x="7148" y="7143"/>
                      </a:cubicBezTo>
                      <a:cubicBezTo>
                        <a:pt x="16667" y="-2381"/>
                        <a:pt x="32112" y="-2381"/>
                        <a:pt x="41637" y="7143"/>
                      </a:cubicBezTo>
                      <a:lnTo>
                        <a:pt x="119255" y="84755"/>
                      </a:lnTo>
                      <a:cubicBezTo>
                        <a:pt x="128786" y="94280"/>
                        <a:pt x="128786" y="109726"/>
                        <a:pt x="119255" y="119250"/>
                      </a:cubicBezTo>
                      <a:cubicBezTo>
                        <a:pt x="114499" y="124007"/>
                        <a:pt x="108255" y="126391"/>
                        <a:pt x="102011" y="126391"/>
                      </a:cubicBezTo>
                      <a:close/>
                    </a:path>
                  </a:pathLst>
                </a:custGeom>
                <a:grpFill/>
                <a:ln w="6092" cap="flat">
                  <a:noFill/>
                  <a:prstDash val="solid"/>
                  <a:miter/>
                </a:ln>
              </p:spPr>
              <p:txBody>
                <a:bodyPr rtlCol="1" anchor="ctr"/>
                <a:lstStyle/>
                <a:p>
                  <a:endParaRPr lang="ar-SA"/>
                </a:p>
              </p:txBody>
            </p:sp>
            <p:sp>
              <p:nvSpPr>
                <p:cNvPr id="41" name="شكل حر: شكل 40">
                  <a:extLst>
                    <a:ext uri="{FF2B5EF4-FFF2-40B4-BE49-F238E27FC236}">
                      <a16:creationId xmlns:a16="http://schemas.microsoft.com/office/drawing/2014/main" id="{F12BA1A5-F679-4C5C-A828-B7B7D8FAF34B}"/>
                    </a:ext>
                  </a:extLst>
                </p:cNvPr>
                <p:cNvSpPr/>
                <p:nvPr/>
              </p:nvSpPr>
              <p:spPr>
                <a:xfrm>
                  <a:off x="5156949" y="2191923"/>
                  <a:ext cx="158541" cy="48781"/>
                </a:xfrm>
                <a:custGeom>
                  <a:avLst/>
                  <a:gdLst>
                    <a:gd name="connsiteX0" fmla="*/ 134150 w 158541"/>
                    <a:gd name="connsiteY0" fmla="*/ 48782 h 48781"/>
                    <a:gd name="connsiteX1" fmla="*/ 24391 w 158541"/>
                    <a:gd name="connsiteY1" fmla="*/ 48782 h 48781"/>
                    <a:gd name="connsiteX2" fmla="*/ 0 w 158541"/>
                    <a:gd name="connsiteY2" fmla="*/ 24391 h 48781"/>
                    <a:gd name="connsiteX3" fmla="*/ 24391 w 158541"/>
                    <a:gd name="connsiteY3" fmla="*/ 0 h 48781"/>
                    <a:gd name="connsiteX4" fmla="*/ 134150 w 158541"/>
                    <a:gd name="connsiteY4" fmla="*/ 0 h 48781"/>
                    <a:gd name="connsiteX5" fmla="*/ 158541 w 158541"/>
                    <a:gd name="connsiteY5" fmla="*/ 24391 h 48781"/>
                    <a:gd name="connsiteX6" fmla="*/ 134150 w 158541"/>
                    <a:gd name="connsiteY6" fmla="*/ 48782 h 4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541" h="48781">
                      <a:moveTo>
                        <a:pt x="134150" y="48782"/>
                      </a:moveTo>
                      <a:lnTo>
                        <a:pt x="24391" y="48782"/>
                      </a:lnTo>
                      <a:cubicBezTo>
                        <a:pt x="10921" y="48782"/>
                        <a:pt x="0" y="37861"/>
                        <a:pt x="0" y="24391"/>
                      </a:cubicBezTo>
                      <a:cubicBezTo>
                        <a:pt x="0" y="10921"/>
                        <a:pt x="10921" y="0"/>
                        <a:pt x="24391" y="0"/>
                      </a:cubicBezTo>
                      <a:lnTo>
                        <a:pt x="134150" y="0"/>
                      </a:lnTo>
                      <a:cubicBezTo>
                        <a:pt x="147620" y="0"/>
                        <a:pt x="158541" y="10921"/>
                        <a:pt x="158541" y="24391"/>
                      </a:cubicBezTo>
                      <a:cubicBezTo>
                        <a:pt x="158541" y="37861"/>
                        <a:pt x="147620" y="48782"/>
                        <a:pt x="134150" y="48782"/>
                      </a:cubicBezTo>
                      <a:close/>
                    </a:path>
                  </a:pathLst>
                </a:custGeom>
                <a:grpFill/>
                <a:ln w="6092" cap="flat">
                  <a:noFill/>
                  <a:prstDash val="solid"/>
                  <a:miter/>
                </a:ln>
              </p:spPr>
              <p:txBody>
                <a:bodyPr rtlCol="1" anchor="ctr"/>
                <a:lstStyle/>
                <a:p>
                  <a:endParaRPr lang="ar-SA"/>
                </a:p>
              </p:txBody>
            </p:sp>
            <p:sp>
              <p:nvSpPr>
                <p:cNvPr id="42" name="شكل حر: شكل 41">
                  <a:extLst>
                    <a:ext uri="{FF2B5EF4-FFF2-40B4-BE49-F238E27FC236}">
                      <a16:creationId xmlns:a16="http://schemas.microsoft.com/office/drawing/2014/main" id="{E8E0E7B2-FBDA-4C57-A830-2E53CAD22556}"/>
                    </a:ext>
                  </a:extLst>
                </p:cNvPr>
                <p:cNvSpPr/>
                <p:nvPr/>
              </p:nvSpPr>
              <p:spPr>
                <a:xfrm>
                  <a:off x="5424845" y="2761076"/>
                  <a:ext cx="126403" cy="126390"/>
                </a:xfrm>
                <a:custGeom>
                  <a:avLst/>
                  <a:gdLst>
                    <a:gd name="connsiteX0" fmla="*/ 24393 w 126403"/>
                    <a:gd name="connsiteY0" fmla="*/ 126391 h 126390"/>
                    <a:gd name="connsiteX1" fmla="*/ 7148 w 126403"/>
                    <a:gd name="connsiteY1" fmla="*/ 119250 h 126390"/>
                    <a:gd name="connsiteX2" fmla="*/ 7148 w 126403"/>
                    <a:gd name="connsiteY2" fmla="*/ 84756 h 126390"/>
                    <a:gd name="connsiteX3" fmla="*/ 84766 w 126403"/>
                    <a:gd name="connsiteY3" fmla="*/ 7144 h 126390"/>
                    <a:gd name="connsiteX4" fmla="*/ 119255 w 126403"/>
                    <a:gd name="connsiteY4" fmla="*/ 7144 h 126390"/>
                    <a:gd name="connsiteX5" fmla="*/ 119255 w 126403"/>
                    <a:gd name="connsiteY5" fmla="*/ 41638 h 126390"/>
                    <a:gd name="connsiteX6" fmla="*/ 41637 w 126403"/>
                    <a:gd name="connsiteY6" fmla="*/ 119250 h 126390"/>
                    <a:gd name="connsiteX7" fmla="*/ 24393 w 126403"/>
                    <a:gd name="connsiteY7" fmla="*/ 126391 h 126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403" h="126390">
                      <a:moveTo>
                        <a:pt x="24393" y="126391"/>
                      </a:moveTo>
                      <a:cubicBezTo>
                        <a:pt x="18154" y="126391"/>
                        <a:pt x="11910" y="124007"/>
                        <a:pt x="7148" y="119250"/>
                      </a:cubicBezTo>
                      <a:cubicBezTo>
                        <a:pt x="-2383" y="109720"/>
                        <a:pt x="-2383" y="94280"/>
                        <a:pt x="7148" y="84756"/>
                      </a:cubicBezTo>
                      <a:lnTo>
                        <a:pt x="84766" y="7144"/>
                      </a:lnTo>
                      <a:cubicBezTo>
                        <a:pt x="94285" y="-2381"/>
                        <a:pt x="109730" y="-2381"/>
                        <a:pt x="119255" y="7144"/>
                      </a:cubicBezTo>
                      <a:cubicBezTo>
                        <a:pt x="128786" y="16674"/>
                        <a:pt x="128786" y="32114"/>
                        <a:pt x="119255" y="41638"/>
                      </a:cubicBezTo>
                      <a:lnTo>
                        <a:pt x="41637" y="119250"/>
                      </a:lnTo>
                      <a:cubicBezTo>
                        <a:pt x="36875" y="124007"/>
                        <a:pt x="30630" y="126391"/>
                        <a:pt x="24393" y="126391"/>
                      </a:cubicBezTo>
                      <a:close/>
                    </a:path>
                  </a:pathLst>
                </a:custGeom>
                <a:grpFill/>
                <a:ln w="6092" cap="flat">
                  <a:noFill/>
                  <a:prstDash val="solid"/>
                  <a:miter/>
                </a:ln>
              </p:spPr>
              <p:txBody>
                <a:bodyPr rtlCol="1" anchor="ctr"/>
                <a:lstStyle/>
                <a:p>
                  <a:endParaRPr lang="ar-SA"/>
                </a:p>
              </p:txBody>
            </p:sp>
            <p:sp>
              <p:nvSpPr>
                <p:cNvPr id="43" name="شكل حر: شكل 42">
                  <a:extLst>
                    <a:ext uri="{FF2B5EF4-FFF2-40B4-BE49-F238E27FC236}">
                      <a16:creationId xmlns:a16="http://schemas.microsoft.com/office/drawing/2014/main" id="{A158D3AF-3F03-4D86-AAEF-F2074DFCF3A3}"/>
                    </a:ext>
                  </a:extLst>
                </p:cNvPr>
                <p:cNvSpPr/>
                <p:nvPr/>
              </p:nvSpPr>
              <p:spPr>
                <a:xfrm>
                  <a:off x="6640752" y="2761076"/>
                  <a:ext cx="126402" cy="126390"/>
                </a:xfrm>
                <a:custGeom>
                  <a:avLst/>
                  <a:gdLst>
                    <a:gd name="connsiteX0" fmla="*/ 102011 w 126402"/>
                    <a:gd name="connsiteY0" fmla="*/ 126391 h 126390"/>
                    <a:gd name="connsiteX1" fmla="*/ 84766 w 126402"/>
                    <a:gd name="connsiteY1" fmla="*/ 119250 h 126390"/>
                    <a:gd name="connsiteX2" fmla="*/ 7148 w 126402"/>
                    <a:gd name="connsiteY2" fmla="*/ 41638 h 126390"/>
                    <a:gd name="connsiteX3" fmla="*/ 7148 w 126402"/>
                    <a:gd name="connsiteY3" fmla="*/ 7144 h 126390"/>
                    <a:gd name="connsiteX4" fmla="*/ 41637 w 126402"/>
                    <a:gd name="connsiteY4" fmla="*/ 7144 h 126390"/>
                    <a:gd name="connsiteX5" fmla="*/ 119255 w 126402"/>
                    <a:gd name="connsiteY5" fmla="*/ 84756 h 126390"/>
                    <a:gd name="connsiteX6" fmla="*/ 119255 w 126402"/>
                    <a:gd name="connsiteY6" fmla="*/ 119250 h 126390"/>
                    <a:gd name="connsiteX7" fmla="*/ 102011 w 126402"/>
                    <a:gd name="connsiteY7" fmla="*/ 126391 h 126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402" h="126390">
                      <a:moveTo>
                        <a:pt x="102011" y="126391"/>
                      </a:moveTo>
                      <a:cubicBezTo>
                        <a:pt x="95772" y="126391"/>
                        <a:pt x="89528" y="124007"/>
                        <a:pt x="84766" y="119250"/>
                      </a:cubicBezTo>
                      <a:lnTo>
                        <a:pt x="7148" y="41638"/>
                      </a:lnTo>
                      <a:cubicBezTo>
                        <a:pt x="-2383" y="32114"/>
                        <a:pt x="-2383" y="16668"/>
                        <a:pt x="7148" y="7144"/>
                      </a:cubicBezTo>
                      <a:cubicBezTo>
                        <a:pt x="16667" y="-2381"/>
                        <a:pt x="32112" y="-2381"/>
                        <a:pt x="41637" y="7144"/>
                      </a:cubicBezTo>
                      <a:lnTo>
                        <a:pt x="119255" y="84756"/>
                      </a:lnTo>
                      <a:cubicBezTo>
                        <a:pt x="128786" y="94280"/>
                        <a:pt x="128786" y="109726"/>
                        <a:pt x="119255" y="119250"/>
                      </a:cubicBezTo>
                      <a:cubicBezTo>
                        <a:pt x="114499" y="124007"/>
                        <a:pt x="108255" y="126391"/>
                        <a:pt x="102011" y="126391"/>
                      </a:cubicBezTo>
                      <a:close/>
                    </a:path>
                  </a:pathLst>
                </a:custGeom>
                <a:grpFill/>
                <a:ln w="6092" cap="flat">
                  <a:noFill/>
                  <a:prstDash val="solid"/>
                  <a:miter/>
                </a:ln>
              </p:spPr>
              <p:txBody>
                <a:bodyPr rtlCol="1" anchor="ctr"/>
                <a:lstStyle/>
                <a:p>
                  <a:endParaRPr lang="ar-SA"/>
                </a:p>
              </p:txBody>
            </p:sp>
            <p:sp>
              <p:nvSpPr>
                <p:cNvPr id="44" name="شكل حر: شكل 43">
                  <a:extLst>
                    <a:ext uri="{FF2B5EF4-FFF2-40B4-BE49-F238E27FC236}">
                      <a16:creationId xmlns:a16="http://schemas.microsoft.com/office/drawing/2014/main" id="{B387BCCF-6291-4B81-99F3-730C3BFD00D2}"/>
                    </a:ext>
                  </a:extLst>
                </p:cNvPr>
                <p:cNvSpPr/>
                <p:nvPr/>
              </p:nvSpPr>
              <p:spPr>
                <a:xfrm>
                  <a:off x="6876510" y="2191923"/>
                  <a:ext cx="158541" cy="48781"/>
                </a:xfrm>
                <a:custGeom>
                  <a:avLst/>
                  <a:gdLst>
                    <a:gd name="connsiteX0" fmla="*/ 134150 w 158541"/>
                    <a:gd name="connsiteY0" fmla="*/ 48782 h 48781"/>
                    <a:gd name="connsiteX1" fmla="*/ 24391 w 158541"/>
                    <a:gd name="connsiteY1" fmla="*/ 48782 h 48781"/>
                    <a:gd name="connsiteX2" fmla="*/ 0 w 158541"/>
                    <a:gd name="connsiteY2" fmla="*/ 24391 h 48781"/>
                    <a:gd name="connsiteX3" fmla="*/ 24391 w 158541"/>
                    <a:gd name="connsiteY3" fmla="*/ 0 h 48781"/>
                    <a:gd name="connsiteX4" fmla="*/ 134150 w 158541"/>
                    <a:gd name="connsiteY4" fmla="*/ 0 h 48781"/>
                    <a:gd name="connsiteX5" fmla="*/ 158541 w 158541"/>
                    <a:gd name="connsiteY5" fmla="*/ 24391 h 48781"/>
                    <a:gd name="connsiteX6" fmla="*/ 134150 w 158541"/>
                    <a:gd name="connsiteY6" fmla="*/ 48782 h 4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541" h="48781">
                      <a:moveTo>
                        <a:pt x="134150" y="48782"/>
                      </a:moveTo>
                      <a:lnTo>
                        <a:pt x="24391" y="48782"/>
                      </a:lnTo>
                      <a:cubicBezTo>
                        <a:pt x="10921" y="48782"/>
                        <a:pt x="0" y="37861"/>
                        <a:pt x="0" y="24391"/>
                      </a:cubicBezTo>
                      <a:cubicBezTo>
                        <a:pt x="0" y="10921"/>
                        <a:pt x="10921" y="0"/>
                        <a:pt x="24391" y="0"/>
                      </a:cubicBezTo>
                      <a:lnTo>
                        <a:pt x="134150" y="0"/>
                      </a:lnTo>
                      <a:cubicBezTo>
                        <a:pt x="147620" y="0"/>
                        <a:pt x="158541" y="10921"/>
                        <a:pt x="158541" y="24391"/>
                      </a:cubicBezTo>
                      <a:cubicBezTo>
                        <a:pt x="158541" y="37861"/>
                        <a:pt x="147620" y="48782"/>
                        <a:pt x="134150" y="48782"/>
                      </a:cubicBezTo>
                      <a:close/>
                    </a:path>
                  </a:pathLst>
                </a:custGeom>
                <a:grpFill/>
                <a:ln w="6092" cap="flat">
                  <a:noFill/>
                  <a:prstDash val="solid"/>
                  <a:miter/>
                </a:ln>
              </p:spPr>
              <p:txBody>
                <a:bodyPr rtlCol="1" anchor="ctr"/>
                <a:lstStyle/>
                <a:p>
                  <a:endParaRPr lang="ar-SA"/>
                </a:p>
              </p:txBody>
            </p:sp>
            <p:sp>
              <p:nvSpPr>
                <p:cNvPr id="45" name="شكل حر: شكل 44">
                  <a:extLst>
                    <a:ext uri="{FF2B5EF4-FFF2-40B4-BE49-F238E27FC236}">
                      <a16:creationId xmlns:a16="http://schemas.microsoft.com/office/drawing/2014/main" id="{49D23C09-4B5D-40AF-82A7-3701E36296B4}"/>
                    </a:ext>
                  </a:extLst>
                </p:cNvPr>
                <p:cNvSpPr/>
                <p:nvPr/>
              </p:nvSpPr>
              <p:spPr>
                <a:xfrm>
                  <a:off x="6640758" y="1545163"/>
                  <a:ext cx="126403" cy="126390"/>
                </a:xfrm>
                <a:custGeom>
                  <a:avLst/>
                  <a:gdLst>
                    <a:gd name="connsiteX0" fmla="*/ 24393 w 126403"/>
                    <a:gd name="connsiteY0" fmla="*/ 126391 h 126390"/>
                    <a:gd name="connsiteX1" fmla="*/ 7148 w 126403"/>
                    <a:gd name="connsiteY1" fmla="*/ 119250 h 126390"/>
                    <a:gd name="connsiteX2" fmla="*/ 7148 w 126403"/>
                    <a:gd name="connsiteY2" fmla="*/ 84755 h 126390"/>
                    <a:gd name="connsiteX3" fmla="*/ 84766 w 126403"/>
                    <a:gd name="connsiteY3" fmla="*/ 7143 h 126390"/>
                    <a:gd name="connsiteX4" fmla="*/ 119255 w 126403"/>
                    <a:gd name="connsiteY4" fmla="*/ 7143 h 126390"/>
                    <a:gd name="connsiteX5" fmla="*/ 119255 w 126403"/>
                    <a:gd name="connsiteY5" fmla="*/ 41638 h 126390"/>
                    <a:gd name="connsiteX6" fmla="*/ 41637 w 126403"/>
                    <a:gd name="connsiteY6" fmla="*/ 119250 h 126390"/>
                    <a:gd name="connsiteX7" fmla="*/ 24393 w 126403"/>
                    <a:gd name="connsiteY7" fmla="*/ 126391 h 126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403" h="126390">
                      <a:moveTo>
                        <a:pt x="24393" y="126391"/>
                      </a:moveTo>
                      <a:cubicBezTo>
                        <a:pt x="18155" y="126391"/>
                        <a:pt x="11910" y="124007"/>
                        <a:pt x="7148" y="119250"/>
                      </a:cubicBezTo>
                      <a:cubicBezTo>
                        <a:pt x="-2383" y="109720"/>
                        <a:pt x="-2383" y="94280"/>
                        <a:pt x="7148" y="84755"/>
                      </a:cubicBezTo>
                      <a:lnTo>
                        <a:pt x="84766" y="7143"/>
                      </a:lnTo>
                      <a:cubicBezTo>
                        <a:pt x="94285" y="-2381"/>
                        <a:pt x="109730" y="-2381"/>
                        <a:pt x="119255" y="7143"/>
                      </a:cubicBezTo>
                      <a:cubicBezTo>
                        <a:pt x="128786" y="16674"/>
                        <a:pt x="128786" y="32114"/>
                        <a:pt x="119255" y="41638"/>
                      </a:cubicBezTo>
                      <a:lnTo>
                        <a:pt x="41637" y="119250"/>
                      </a:lnTo>
                      <a:cubicBezTo>
                        <a:pt x="36881" y="124007"/>
                        <a:pt x="30630" y="126391"/>
                        <a:pt x="24393" y="126391"/>
                      </a:cubicBezTo>
                      <a:close/>
                    </a:path>
                  </a:pathLst>
                </a:custGeom>
                <a:grpFill/>
                <a:ln w="6092" cap="flat">
                  <a:noFill/>
                  <a:prstDash val="solid"/>
                  <a:miter/>
                </a:ln>
              </p:spPr>
              <p:txBody>
                <a:bodyPr rtlCol="1" anchor="ctr"/>
                <a:lstStyle/>
                <a:p>
                  <a:endParaRPr lang="ar-SA"/>
                </a:p>
              </p:txBody>
            </p:sp>
          </p:grpSp>
        </p:grpSp>
      </p:grpSp>
      <p:pic>
        <p:nvPicPr>
          <p:cNvPr id="190" name="صورة 189">
            <a:extLst>
              <a:ext uri="{FF2B5EF4-FFF2-40B4-BE49-F238E27FC236}">
                <a16:creationId xmlns:a16="http://schemas.microsoft.com/office/drawing/2014/main" id="{294E57EC-46A0-4126-BF11-691621BBD58E}"/>
              </a:ext>
            </a:extLst>
          </p:cNvPr>
          <p:cNvPicPr>
            <a:picLocks noChangeAspect="1"/>
          </p:cNvPicPr>
          <p:nvPr/>
        </p:nvPicPr>
        <p:blipFill>
          <a:blip r:embed="rId5"/>
          <a:stretch>
            <a:fillRect/>
          </a:stretch>
        </p:blipFill>
        <p:spPr>
          <a:xfrm>
            <a:off x="4613520" y="2743200"/>
            <a:ext cx="1726060" cy="2448560"/>
          </a:xfrm>
          <a:prstGeom prst="rect">
            <a:avLst/>
          </a:prstGeom>
        </p:spPr>
      </p:pic>
    </p:spTree>
    <p:extLst>
      <p:ext uri="{BB962C8B-B14F-4D97-AF65-F5344CB8AC3E}">
        <p14:creationId xmlns:p14="http://schemas.microsoft.com/office/powerpoint/2010/main" val="1674568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DFDE"/>
        </a:solidFill>
        <a:effectLst/>
      </p:bgPr>
    </p:bg>
    <p:spTree>
      <p:nvGrpSpPr>
        <p:cNvPr id="1" name=""/>
        <p:cNvGrpSpPr/>
        <p:nvPr/>
      </p:nvGrpSpPr>
      <p:grpSpPr>
        <a:xfrm>
          <a:off x="0" y="0"/>
          <a:ext cx="0" cy="0"/>
          <a:chOff x="0" y="0"/>
          <a:chExt cx="0" cy="0"/>
        </a:xfrm>
      </p:grpSpPr>
      <p:sp>
        <p:nvSpPr>
          <p:cNvPr id="7" name="شكل حر: شكل 6">
            <a:extLst>
              <a:ext uri="{FF2B5EF4-FFF2-40B4-BE49-F238E27FC236}">
                <a16:creationId xmlns:a16="http://schemas.microsoft.com/office/drawing/2014/main" id="{04F34A83-9EC0-4B60-81F9-7A7F85EAD44A}"/>
              </a:ext>
            </a:extLst>
          </p:cNvPr>
          <p:cNvSpPr/>
          <p:nvPr/>
        </p:nvSpPr>
        <p:spPr>
          <a:xfrm>
            <a:off x="9563104" y="429633"/>
            <a:ext cx="2238043" cy="2204816"/>
          </a:xfrm>
          <a:custGeom>
            <a:avLst/>
            <a:gdLst>
              <a:gd name="connsiteX0" fmla="*/ 1297936 w 2239843"/>
              <a:gd name="connsiteY0" fmla="*/ 98688 h 2260379"/>
              <a:gd name="connsiteX1" fmla="*/ 2232656 w 2239843"/>
              <a:gd name="connsiteY1" fmla="*/ 1246768 h 2260379"/>
              <a:gd name="connsiteX2" fmla="*/ 1684016 w 2239843"/>
              <a:gd name="connsiteY2" fmla="*/ 2069728 h 2260379"/>
              <a:gd name="connsiteX3" fmla="*/ 850896 w 2239843"/>
              <a:gd name="connsiteY3" fmla="*/ 2151008 h 2260379"/>
              <a:gd name="connsiteX4" fmla="*/ 7616 w 2239843"/>
              <a:gd name="connsiteY4" fmla="*/ 769248 h 2260379"/>
              <a:gd name="connsiteX5" fmla="*/ 485136 w 2239843"/>
              <a:gd name="connsiteY5" fmla="*/ 139328 h 2260379"/>
              <a:gd name="connsiteX6" fmla="*/ 1297936 w 2239843"/>
              <a:gd name="connsiteY6" fmla="*/ 98688 h 2260379"/>
              <a:gd name="connsiteX0" fmla="*/ 1297936 w 2238043"/>
              <a:gd name="connsiteY0" fmla="*/ 98688 h 2157775"/>
              <a:gd name="connsiteX1" fmla="*/ 2232656 w 2238043"/>
              <a:gd name="connsiteY1" fmla="*/ 1246768 h 2157775"/>
              <a:gd name="connsiteX2" fmla="*/ 850896 w 2238043"/>
              <a:gd name="connsiteY2" fmla="*/ 2151008 h 2157775"/>
              <a:gd name="connsiteX3" fmla="*/ 7616 w 2238043"/>
              <a:gd name="connsiteY3" fmla="*/ 769248 h 2157775"/>
              <a:gd name="connsiteX4" fmla="*/ 485136 w 2238043"/>
              <a:gd name="connsiteY4" fmla="*/ 139328 h 2157775"/>
              <a:gd name="connsiteX5" fmla="*/ 1297936 w 2238043"/>
              <a:gd name="connsiteY5" fmla="*/ 98688 h 2157775"/>
              <a:gd name="connsiteX0" fmla="*/ 1297936 w 2238043"/>
              <a:gd name="connsiteY0" fmla="*/ 98688 h 2204816"/>
              <a:gd name="connsiteX1" fmla="*/ 2232656 w 2238043"/>
              <a:gd name="connsiteY1" fmla="*/ 1246768 h 2204816"/>
              <a:gd name="connsiteX2" fmla="*/ 850896 w 2238043"/>
              <a:gd name="connsiteY2" fmla="*/ 2151008 h 2204816"/>
              <a:gd name="connsiteX3" fmla="*/ 7616 w 2238043"/>
              <a:gd name="connsiteY3" fmla="*/ 769248 h 2204816"/>
              <a:gd name="connsiteX4" fmla="*/ 485136 w 2238043"/>
              <a:gd name="connsiteY4" fmla="*/ 139328 h 2204816"/>
              <a:gd name="connsiteX5" fmla="*/ 1297936 w 2238043"/>
              <a:gd name="connsiteY5" fmla="*/ 98688 h 220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8043" h="2204816">
                <a:moveTo>
                  <a:pt x="1297936" y="98688"/>
                </a:moveTo>
                <a:cubicBezTo>
                  <a:pt x="1589189" y="283261"/>
                  <a:pt x="2307163" y="904715"/>
                  <a:pt x="2232656" y="1246768"/>
                </a:cubicBezTo>
                <a:cubicBezTo>
                  <a:pt x="2158149" y="1588821"/>
                  <a:pt x="1435096" y="2423635"/>
                  <a:pt x="850896" y="2151008"/>
                </a:cubicBezTo>
                <a:cubicBezTo>
                  <a:pt x="266696" y="1878381"/>
                  <a:pt x="68576" y="1104528"/>
                  <a:pt x="7616" y="769248"/>
                </a:cubicBezTo>
                <a:cubicBezTo>
                  <a:pt x="-53344" y="433968"/>
                  <a:pt x="265003" y="254475"/>
                  <a:pt x="485136" y="139328"/>
                </a:cubicBezTo>
                <a:cubicBezTo>
                  <a:pt x="705269" y="24181"/>
                  <a:pt x="1006683" y="-85885"/>
                  <a:pt x="1297936" y="98688"/>
                </a:cubicBezTo>
                <a:close/>
              </a:path>
            </a:pathLst>
          </a:custGeom>
          <a:solidFill>
            <a:srgbClr val="A6E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شكل حر: شكل 7">
            <a:extLst>
              <a:ext uri="{FF2B5EF4-FFF2-40B4-BE49-F238E27FC236}">
                <a16:creationId xmlns:a16="http://schemas.microsoft.com/office/drawing/2014/main" id="{7D491AE9-538C-4C21-B0C1-3D0004632857}"/>
              </a:ext>
            </a:extLst>
          </p:cNvPr>
          <p:cNvSpPr/>
          <p:nvPr/>
        </p:nvSpPr>
        <p:spPr>
          <a:xfrm>
            <a:off x="10492920" y="4809583"/>
            <a:ext cx="2243524" cy="1836421"/>
          </a:xfrm>
          <a:custGeom>
            <a:avLst/>
            <a:gdLst>
              <a:gd name="connsiteX0" fmla="*/ 1871800 w 2243524"/>
              <a:gd name="connsiteY0" fmla="*/ 77377 h 1836421"/>
              <a:gd name="connsiteX1" fmla="*/ 1262200 w 2243524"/>
              <a:gd name="connsiteY1" fmla="*/ 118017 h 1836421"/>
              <a:gd name="connsiteX2" fmla="*/ 500200 w 2243524"/>
              <a:gd name="connsiteY2" fmla="*/ 534577 h 1836421"/>
              <a:gd name="connsiteX3" fmla="*/ 2360 w 2243524"/>
              <a:gd name="connsiteY3" fmla="*/ 1428657 h 1836421"/>
              <a:gd name="connsiteX4" fmla="*/ 357960 w 2243524"/>
              <a:gd name="connsiteY4" fmla="*/ 1835057 h 1836421"/>
              <a:gd name="connsiteX5" fmla="*/ 1333320 w 2243524"/>
              <a:gd name="connsiteY5" fmla="*/ 1306737 h 1836421"/>
              <a:gd name="connsiteX6" fmla="*/ 2227400 w 2243524"/>
              <a:gd name="connsiteY6" fmla="*/ 1073057 h 1836421"/>
              <a:gd name="connsiteX7" fmla="*/ 1871800 w 2243524"/>
              <a:gd name="connsiteY7" fmla="*/ 77377 h 183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3524" h="1836421">
                <a:moveTo>
                  <a:pt x="1871800" y="77377"/>
                </a:moveTo>
                <a:cubicBezTo>
                  <a:pt x="1710933" y="-81796"/>
                  <a:pt x="1490800" y="41817"/>
                  <a:pt x="1262200" y="118017"/>
                </a:cubicBezTo>
                <a:cubicBezTo>
                  <a:pt x="1033600" y="194217"/>
                  <a:pt x="710173" y="316137"/>
                  <a:pt x="500200" y="534577"/>
                </a:cubicBezTo>
                <a:cubicBezTo>
                  <a:pt x="290227" y="753017"/>
                  <a:pt x="26067" y="1211910"/>
                  <a:pt x="2360" y="1428657"/>
                </a:cubicBezTo>
                <a:cubicBezTo>
                  <a:pt x="-21347" y="1645404"/>
                  <a:pt x="136133" y="1855377"/>
                  <a:pt x="357960" y="1835057"/>
                </a:cubicBezTo>
                <a:cubicBezTo>
                  <a:pt x="579787" y="1814737"/>
                  <a:pt x="1021747" y="1433737"/>
                  <a:pt x="1333320" y="1306737"/>
                </a:cubicBezTo>
                <a:cubicBezTo>
                  <a:pt x="1644893" y="1179737"/>
                  <a:pt x="2141040" y="1274564"/>
                  <a:pt x="2227400" y="1073057"/>
                </a:cubicBezTo>
                <a:cubicBezTo>
                  <a:pt x="2313760" y="871550"/>
                  <a:pt x="2032667" y="236550"/>
                  <a:pt x="1871800" y="77377"/>
                </a:cubicBezTo>
                <a:close/>
              </a:path>
            </a:pathLst>
          </a:custGeom>
          <a:solidFill>
            <a:srgbClr val="FF7F8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شكل حر: شكل 8">
            <a:extLst>
              <a:ext uri="{FF2B5EF4-FFF2-40B4-BE49-F238E27FC236}">
                <a16:creationId xmlns:a16="http://schemas.microsoft.com/office/drawing/2014/main" id="{C8B70419-674E-408C-BA40-75A92326E929}"/>
              </a:ext>
            </a:extLst>
          </p:cNvPr>
          <p:cNvSpPr/>
          <p:nvPr/>
        </p:nvSpPr>
        <p:spPr>
          <a:xfrm>
            <a:off x="-551240" y="223509"/>
            <a:ext cx="1882319" cy="1648218"/>
          </a:xfrm>
          <a:custGeom>
            <a:avLst/>
            <a:gdLst>
              <a:gd name="connsiteX0" fmla="*/ 94040 w 1882319"/>
              <a:gd name="connsiteY0" fmla="*/ 426731 h 1648218"/>
              <a:gd name="connsiteX1" fmla="*/ 683320 w 1882319"/>
              <a:gd name="connsiteY1" fmla="*/ 11 h 1648218"/>
              <a:gd name="connsiteX2" fmla="*/ 1607880 w 1882319"/>
              <a:gd name="connsiteY2" fmla="*/ 436891 h 1648218"/>
              <a:gd name="connsiteX3" fmla="*/ 1861880 w 1882319"/>
              <a:gd name="connsiteY3" fmla="*/ 975371 h 1648218"/>
              <a:gd name="connsiteX4" fmla="*/ 1171000 w 1882319"/>
              <a:gd name="connsiteY4" fmla="*/ 1605291 h 1648218"/>
              <a:gd name="connsiteX5" fmla="*/ 114360 w 1882319"/>
              <a:gd name="connsiteY5" fmla="*/ 1463051 h 1648218"/>
              <a:gd name="connsiteX6" fmla="*/ 94040 w 1882319"/>
              <a:gd name="connsiteY6" fmla="*/ 426731 h 1648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2319" h="1648218">
                <a:moveTo>
                  <a:pt x="94040" y="426731"/>
                </a:moveTo>
                <a:cubicBezTo>
                  <a:pt x="188867" y="182891"/>
                  <a:pt x="431013" y="-1682"/>
                  <a:pt x="683320" y="11"/>
                </a:cubicBezTo>
                <a:cubicBezTo>
                  <a:pt x="935627" y="1704"/>
                  <a:pt x="1411453" y="274331"/>
                  <a:pt x="1607880" y="436891"/>
                </a:cubicBezTo>
                <a:cubicBezTo>
                  <a:pt x="1804307" y="599451"/>
                  <a:pt x="1934693" y="780638"/>
                  <a:pt x="1861880" y="975371"/>
                </a:cubicBezTo>
                <a:cubicBezTo>
                  <a:pt x="1789067" y="1170104"/>
                  <a:pt x="1462253" y="1524011"/>
                  <a:pt x="1171000" y="1605291"/>
                </a:cubicBezTo>
                <a:cubicBezTo>
                  <a:pt x="879747" y="1686571"/>
                  <a:pt x="295547" y="1659478"/>
                  <a:pt x="114360" y="1463051"/>
                </a:cubicBezTo>
                <a:cubicBezTo>
                  <a:pt x="-66827" y="1266624"/>
                  <a:pt x="-787" y="670571"/>
                  <a:pt x="94040" y="426731"/>
                </a:cubicBezTo>
                <a:close/>
              </a:path>
            </a:pathLst>
          </a:custGeom>
          <a:solidFill>
            <a:srgbClr val="742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شكل حر: شكل 9">
            <a:extLst>
              <a:ext uri="{FF2B5EF4-FFF2-40B4-BE49-F238E27FC236}">
                <a16:creationId xmlns:a16="http://schemas.microsoft.com/office/drawing/2014/main" id="{2AEEF5BE-C344-4D57-9215-C0F1E4A8EF06}"/>
              </a:ext>
            </a:extLst>
          </p:cNvPr>
          <p:cNvSpPr/>
          <p:nvPr/>
        </p:nvSpPr>
        <p:spPr>
          <a:xfrm>
            <a:off x="-104120" y="4902300"/>
            <a:ext cx="1588721" cy="1519990"/>
          </a:xfrm>
          <a:custGeom>
            <a:avLst/>
            <a:gdLst>
              <a:gd name="connsiteX0" fmla="*/ 138294 w 1588721"/>
              <a:gd name="connsiteY0" fmla="*/ 218340 h 1519990"/>
              <a:gd name="connsiteX1" fmla="*/ 849494 w 1588721"/>
              <a:gd name="connsiteY1" fmla="*/ 4980 h 1519990"/>
              <a:gd name="connsiteX2" fmla="*/ 1418454 w 1588721"/>
              <a:gd name="connsiteY2" fmla="*/ 360580 h 1519990"/>
              <a:gd name="connsiteX3" fmla="*/ 1570854 w 1588721"/>
              <a:gd name="connsiteY3" fmla="*/ 1173380 h 1519990"/>
              <a:gd name="connsiteX4" fmla="*/ 1073014 w 1588721"/>
              <a:gd name="connsiteY4" fmla="*/ 1518820 h 1519990"/>
              <a:gd name="connsiteX5" fmla="*/ 87494 w 1588721"/>
              <a:gd name="connsiteY5" fmla="*/ 1071780 h 1519990"/>
              <a:gd name="connsiteX6" fmla="*/ 138294 w 1588721"/>
              <a:gd name="connsiteY6" fmla="*/ 218340 h 151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8721" h="1519990">
                <a:moveTo>
                  <a:pt x="138294" y="218340"/>
                </a:moveTo>
                <a:cubicBezTo>
                  <a:pt x="265294" y="40540"/>
                  <a:pt x="636134" y="-18727"/>
                  <a:pt x="849494" y="4980"/>
                </a:cubicBezTo>
                <a:cubicBezTo>
                  <a:pt x="1062854" y="28687"/>
                  <a:pt x="1298227" y="165847"/>
                  <a:pt x="1418454" y="360580"/>
                </a:cubicBezTo>
                <a:cubicBezTo>
                  <a:pt x="1538681" y="555313"/>
                  <a:pt x="1628427" y="980340"/>
                  <a:pt x="1570854" y="1173380"/>
                </a:cubicBezTo>
                <a:cubicBezTo>
                  <a:pt x="1513281" y="1366420"/>
                  <a:pt x="1320241" y="1535753"/>
                  <a:pt x="1073014" y="1518820"/>
                </a:cubicBezTo>
                <a:cubicBezTo>
                  <a:pt x="825787" y="1501887"/>
                  <a:pt x="246667" y="1285140"/>
                  <a:pt x="87494" y="1071780"/>
                </a:cubicBezTo>
                <a:cubicBezTo>
                  <a:pt x="-71679" y="858420"/>
                  <a:pt x="11294" y="396140"/>
                  <a:pt x="138294" y="218340"/>
                </a:cubicBezTo>
                <a:close/>
              </a:path>
            </a:pathLst>
          </a:custGeom>
          <a:solidFill>
            <a:srgbClr val="FFE59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شكل حر: شكل 16">
            <a:extLst>
              <a:ext uri="{FF2B5EF4-FFF2-40B4-BE49-F238E27FC236}">
                <a16:creationId xmlns:a16="http://schemas.microsoft.com/office/drawing/2014/main" id="{917C632E-2C3C-4FAB-925C-610217C97062}"/>
              </a:ext>
            </a:extLst>
          </p:cNvPr>
          <p:cNvSpPr/>
          <p:nvPr/>
        </p:nvSpPr>
        <p:spPr>
          <a:xfrm rot="2443668">
            <a:off x="9350753" y="521092"/>
            <a:ext cx="1580905" cy="770066"/>
          </a:xfrm>
          <a:custGeom>
            <a:avLst/>
            <a:gdLst>
              <a:gd name="connsiteX0" fmla="*/ 3070860 w 3070860"/>
              <a:gd name="connsiteY0" fmla="*/ 127719 h 1157598"/>
              <a:gd name="connsiteX1" fmla="*/ 2034540 w 3070860"/>
              <a:gd name="connsiteY1" fmla="*/ 74379 h 1157598"/>
              <a:gd name="connsiteX2" fmla="*/ 2103120 w 3070860"/>
              <a:gd name="connsiteY2" fmla="*/ 1011639 h 1157598"/>
              <a:gd name="connsiteX3" fmla="*/ 2263140 w 3070860"/>
              <a:gd name="connsiteY3" fmla="*/ 661119 h 1157598"/>
              <a:gd name="connsiteX4" fmla="*/ 1424940 w 3070860"/>
              <a:gd name="connsiteY4" fmla="*/ 310599 h 1157598"/>
              <a:gd name="connsiteX5" fmla="*/ 1181100 w 3070860"/>
              <a:gd name="connsiteY5" fmla="*/ 1049739 h 1157598"/>
              <a:gd name="connsiteX6" fmla="*/ 1493520 w 3070860"/>
              <a:gd name="connsiteY6" fmla="*/ 1019259 h 1157598"/>
              <a:gd name="connsiteX7" fmla="*/ 624840 w 3070860"/>
              <a:gd name="connsiteY7" fmla="*/ 493479 h 1157598"/>
              <a:gd name="connsiteX8" fmla="*/ 373380 w 3070860"/>
              <a:gd name="connsiteY8" fmla="*/ 1141179 h 1157598"/>
              <a:gd name="connsiteX9" fmla="*/ 518160 w 3070860"/>
              <a:gd name="connsiteY9" fmla="*/ 935439 h 1157598"/>
              <a:gd name="connsiteX10" fmla="*/ 0 w 3070860"/>
              <a:gd name="connsiteY10" fmla="*/ 623019 h 1157598"/>
              <a:gd name="connsiteX0" fmla="*/ 3070860 w 3070860"/>
              <a:gd name="connsiteY0" fmla="*/ 213527 h 1243406"/>
              <a:gd name="connsiteX1" fmla="*/ 2034540 w 3070860"/>
              <a:gd name="connsiteY1" fmla="*/ 160187 h 1243406"/>
              <a:gd name="connsiteX2" fmla="*/ 2103120 w 3070860"/>
              <a:gd name="connsiteY2" fmla="*/ 1097447 h 1243406"/>
              <a:gd name="connsiteX3" fmla="*/ 2263140 w 3070860"/>
              <a:gd name="connsiteY3" fmla="*/ 746927 h 1243406"/>
              <a:gd name="connsiteX4" fmla="*/ 1424940 w 3070860"/>
              <a:gd name="connsiteY4" fmla="*/ 396407 h 1243406"/>
              <a:gd name="connsiteX5" fmla="*/ 1181100 w 3070860"/>
              <a:gd name="connsiteY5" fmla="*/ 1135547 h 1243406"/>
              <a:gd name="connsiteX6" fmla="*/ 1493520 w 3070860"/>
              <a:gd name="connsiteY6" fmla="*/ 1105067 h 1243406"/>
              <a:gd name="connsiteX7" fmla="*/ 624840 w 3070860"/>
              <a:gd name="connsiteY7" fmla="*/ 579287 h 1243406"/>
              <a:gd name="connsiteX8" fmla="*/ 373380 w 3070860"/>
              <a:gd name="connsiteY8" fmla="*/ 1226987 h 1243406"/>
              <a:gd name="connsiteX9" fmla="*/ 518160 w 3070860"/>
              <a:gd name="connsiteY9" fmla="*/ 1021247 h 1243406"/>
              <a:gd name="connsiteX10" fmla="*/ 0 w 3070860"/>
              <a:gd name="connsiteY10" fmla="*/ 708827 h 1243406"/>
              <a:gd name="connsiteX0" fmla="*/ 3070860 w 3070860"/>
              <a:gd name="connsiteY0" fmla="*/ 134897 h 1164776"/>
              <a:gd name="connsiteX1" fmla="*/ 2034540 w 3070860"/>
              <a:gd name="connsiteY1" fmla="*/ 81557 h 1164776"/>
              <a:gd name="connsiteX2" fmla="*/ 2103120 w 3070860"/>
              <a:gd name="connsiteY2" fmla="*/ 1018817 h 1164776"/>
              <a:gd name="connsiteX3" fmla="*/ 2263140 w 3070860"/>
              <a:gd name="connsiteY3" fmla="*/ 668297 h 1164776"/>
              <a:gd name="connsiteX4" fmla="*/ 1424940 w 3070860"/>
              <a:gd name="connsiteY4" fmla="*/ 317777 h 1164776"/>
              <a:gd name="connsiteX5" fmla="*/ 1181100 w 3070860"/>
              <a:gd name="connsiteY5" fmla="*/ 1056917 h 1164776"/>
              <a:gd name="connsiteX6" fmla="*/ 1493520 w 3070860"/>
              <a:gd name="connsiteY6" fmla="*/ 1026437 h 1164776"/>
              <a:gd name="connsiteX7" fmla="*/ 624840 w 3070860"/>
              <a:gd name="connsiteY7" fmla="*/ 500657 h 1164776"/>
              <a:gd name="connsiteX8" fmla="*/ 373380 w 3070860"/>
              <a:gd name="connsiteY8" fmla="*/ 1148357 h 1164776"/>
              <a:gd name="connsiteX9" fmla="*/ 518160 w 3070860"/>
              <a:gd name="connsiteY9" fmla="*/ 942617 h 1164776"/>
              <a:gd name="connsiteX10" fmla="*/ 0 w 3070860"/>
              <a:gd name="connsiteY10" fmla="*/ 630197 h 1164776"/>
              <a:gd name="connsiteX0" fmla="*/ 2905756 w 2905756"/>
              <a:gd name="connsiteY0" fmla="*/ 338713 h 1103362"/>
              <a:gd name="connsiteX1" fmla="*/ 2034540 w 2905756"/>
              <a:gd name="connsiteY1" fmla="*/ 20143 h 1103362"/>
              <a:gd name="connsiteX2" fmla="*/ 2103120 w 2905756"/>
              <a:gd name="connsiteY2" fmla="*/ 957403 h 1103362"/>
              <a:gd name="connsiteX3" fmla="*/ 2263140 w 2905756"/>
              <a:gd name="connsiteY3" fmla="*/ 606883 h 1103362"/>
              <a:gd name="connsiteX4" fmla="*/ 1424940 w 2905756"/>
              <a:gd name="connsiteY4" fmla="*/ 256363 h 1103362"/>
              <a:gd name="connsiteX5" fmla="*/ 1181100 w 2905756"/>
              <a:gd name="connsiteY5" fmla="*/ 995503 h 1103362"/>
              <a:gd name="connsiteX6" fmla="*/ 1493520 w 2905756"/>
              <a:gd name="connsiteY6" fmla="*/ 965023 h 1103362"/>
              <a:gd name="connsiteX7" fmla="*/ 624840 w 2905756"/>
              <a:gd name="connsiteY7" fmla="*/ 439243 h 1103362"/>
              <a:gd name="connsiteX8" fmla="*/ 373380 w 2905756"/>
              <a:gd name="connsiteY8" fmla="*/ 1086943 h 1103362"/>
              <a:gd name="connsiteX9" fmla="*/ 518160 w 2905756"/>
              <a:gd name="connsiteY9" fmla="*/ 881203 h 1103362"/>
              <a:gd name="connsiteX10" fmla="*/ 0 w 2905756"/>
              <a:gd name="connsiteY10" fmla="*/ 568783 h 1103362"/>
              <a:gd name="connsiteX0" fmla="*/ 2905756 w 2905756"/>
              <a:gd name="connsiteY0" fmla="*/ 357838 h 1122487"/>
              <a:gd name="connsiteX1" fmla="*/ 2034540 w 2905756"/>
              <a:gd name="connsiteY1" fmla="*/ 39268 h 1122487"/>
              <a:gd name="connsiteX2" fmla="*/ 2103120 w 2905756"/>
              <a:gd name="connsiteY2" fmla="*/ 976528 h 1122487"/>
              <a:gd name="connsiteX3" fmla="*/ 2263140 w 2905756"/>
              <a:gd name="connsiteY3" fmla="*/ 626008 h 1122487"/>
              <a:gd name="connsiteX4" fmla="*/ 1424940 w 2905756"/>
              <a:gd name="connsiteY4" fmla="*/ 275488 h 1122487"/>
              <a:gd name="connsiteX5" fmla="*/ 1181100 w 2905756"/>
              <a:gd name="connsiteY5" fmla="*/ 1014628 h 1122487"/>
              <a:gd name="connsiteX6" fmla="*/ 1493520 w 2905756"/>
              <a:gd name="connsiteY6" fmla="*/ 984148 h 1122487"/>
              <a:gd name="connsiteX7" fmla="*/ 624840 w 2905756"/>
              <a:gd name="connsiteY7" fmla="*/ 458368 h 1122487"/>
              <a:gd name="connsiteX8" fmla="*/ 373380 w 2905756"/>
              <a:gd name="connsiteY8" fmla="*/ 1106068 h 1122487"/>
              <a:gd name="connsiteX9" fmla="*/ 518160 w 2905756"/>
              <a:gd name="connsiteY9" fmla="*/ 900328 h 1122487"/>
              <a:gd name="connsiteX10" fmla="*/ 0 w 2905756"/>
              <a:gd name="connsiteY10" fmla="*/ 587908 h 1122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5756" h="1147487">
                <a:moveTo>
                  <a:pt x="2905756" y="382838"/>
                </a:moveTo>
                <a:cubicBezTo>
                  <a:pt x="2786887" y="59003"/>
                  <a:pt x="2276442" y="-97198"/>
                  <a:pt x="2034540" y="64268"/>
                </a:cubicBezTo>
                <a:cubicBezTo>
                  <a:pt x="1792638" y="225734"/>
                  <a:pt x="2065020" y="903738"/>
                  <a:pt x="2103120" y="1001528"/>
                </a:cubicBezTo>
                <a:cubicBezTo>
                  <a:pt x="2141220" y="1099318"/>
                  <a:pt x="2376170" y="767848"/>
                  <a:pt x="2263140" y="651008"/>
                </a:cubicBezTo>
                <a:cubicBezTo>
                  <a:pt x="2150110" y="534168"/>
                  <a:pt x="1725490" y="157961"/>
                  <a:pt x="1424940" y="300488"/>
                </a:cubicBezTo>
                <a:cubicBezTo>
                  <a:pt x="1124390" y="443015"/>
                  <a:pt x="1169670" y="921518"/>
                  <a:pt x="1181100" y="1039628"/>
                </a:cubicBezTo>
                <a:cubicBezTo>
                  <a:pt x="1192530" y="1157738"/>
                  <a:pt x="1586230" y="1101858"/>
                  <a:pt x="1493520" y="1009148"/>
                </a:cubicBezTo>
                <a:cubicBezTo>
                  <a:pt x="1400810" y="916438"/>
                  <a:pt x="929428" y="446681"/>
                  <a:pt x="624840" y="483368"/>
                </a:cubicBezTo>
                <a:cubicBezTo>
                  <a:pt x="320252" y="520055"/>
                  <a:pt x="391160" y="1057408"/>
                  <a:pt x="373380" y="1131068"/>
                </a:cubicBezTo>
                <a:cubicBezTo>
                  <a:pt x="355600" y="1204728"/>
                  <a:pt x="580390" y="1011688"/>
                  <a:pt x="518160" y="925328"/>
                </a:cubicBezTo>
                <a:cubicBezTo>
                  <a:pt x="455930" y="838968"/>
                  <a:pt x="227965" y="725938"/>
                  <a:pt x="0" y="612908"/>
                </a:cubicBezTo>
              </a:path>
            </a:pathLst>
          </a:custGeom>
          <a:noFill/>
          <a:ln w="38100">
            <a:solidFill>
              <a:srgbClr val="742C6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شكل حر: شكل 17">
            <a:extLst>
              <a:ext uri="{FF2B5EF4-FFF2-40B4-BE49-F238E27FC236}">
                <a16:creationId xmlns:a16="http://schemas.microsoft.com/office/drawing/2014/main" id="{6BD793D1-B608-45E1-8D77-DB2D96521206}"/>
              </a:ext>
            </a:extLst>
          </p:cNvPr>
          <p:cNvSpPr/>
          <p:nvPr/>
        </p:nvSpPr>
        <p:spPr>
          <a:xfrm rot="19486583">
            <a:off x="10384436" y="5660713"/>
            <a:ext cx="728439" cy="770066"/>
          </a:xfrm>
          <a:custGeom>
            <a:avLst/>
            <a:gdLst>
              <a:gd name="connsiteX0" fmla="*/ 3070860 w 3070860"/>
              <a:gd name="connsiteY0" fmla="*/ 127719 h 1157598"/>
              <a:gd name="connsiteX1" fmla="*/ 2034540 w 3070860"/>
              <a:gd name="connsiteY1" fmla="*/ 74379 h 1157598"/>
              <a:gd name="connsiteX2" fmla="*/ 2103120 w 3070860"/>
              <a:gd name="connsiteY2" fmla="*/ 1011639 h 1157598"/>
              <a:gd name="connsiteX3" fmla="*/ 2263140 w 3070860"/>
              <a:gd name="connsiteY3" fmla="*/ 661119 h 1157598"/>
              <a:gd name="connsiteX4" fmla="*/ 1424940 w 3070860"/>
              <a:gd name="connsiteY4" fmla="*/ 310599 h 1157598"/>
              <a:gd name="connsiteX5" fmla="*/ 1181100 w 3070860"/>
              <a:gd name="connsiteY5" fmla="*/ 1049739 h 1157598"/>
              <a:gd name="connsiteX6" fmla="*/ 1493520 w 3070860"/>
              <a:gd name="connsiteY6" fmla="*/ 1019259 h 1157598"/>
              <a:gd name="connsiteX7" fmla="*/ 624840 w 3070860"/>
              <a:gd name="connsiteY7" fmla="*/ 493479 h 1157598"/>
              <a:gd name="connsiteX8" fmla="*/ 373380 w 3070860"/>
              <a:gd name="connsiteY8" fmla="*/ 1141179 h 1157598"/>
              <a:gd name="connsiteX9" fmla="*/ 518160 w 3070860"/>
              <a:gd name="connsiteY9" fmla="*/ 935439 h 1157598"/>
              <a:gd name="connsiteX10" fmla="*/ 0 w 3070860"/>
              <a:gd name="connsiteY10" fmla="*/ 623019 h 1157598"/>
              <a:gd name="connsiteX0" fmla="*/ 3070860 w 3070860"/>
              <a:gd name="connsiteY0" fmla="*/ 213527 h 1243406"/>
              <a:gd name="connsiteX1" fmla="*/ 2034540 w 3070860"/>
              <a:gd name="connsiteY1" fmla="*/ 160187 h 1243406"/>
              <a:gd name="connsiteX2" fmla="*/ 2103120 w 3070860"/>
              <a:gd name="connsiteY2" fmla="*/ 1097447 h 1243406"/>
              <a:gd name="connsiteX3" fmla="*/ 2263140 w 3070860"/>
              <a:gd name="connsiteY3" fmla="*/ 746927 h 1243406"/>
              <a:gd name="connsiteX4" fmla="*/ 1424940 w 3070860"/>
              <a:gd name="connsiteY4" fmla="*/ 396407 h 1243406"/>
              <a:gd name="connsiteX5" fmla="*/ 1181100 w 3070860"/>
              <a:gd name="connsiteY5" fmla="*/ 1135547 h 1243406"/>
              <a:gd name="connsiteX6" fmla="*/ 1493520 w 3070860"/>
              <a:gd name="connsiteY6" fmla="*/ 1105067 h 1243406"/>
              <a:gd name="connsiteX7" fmla="*/ 624840 w 3070860"/>
              <a:gd name="connsiteY7" fmla="*/ 579287 h 1243406"/>
              <a:gd name="connsiteX8" fmla="*/ 373380 w 3070860"/>
              <a:gd name="connsiteY8" fmla="*/ 1226987 h 1243406"/>
              <a:gd name="connsiteX9" fmla="*/ 518160 w 3070860"/>
              <a:gd name="connsiteY9" fmla="*/ 1021247 h 1243406"/>
              <a:gd name="connsiteX10" fmla="*/ 0 w 3070860"/>
              <a:gd name="connsiteY10" fmla="*/ 708827 h 1243406"/>
              <a:gd name="connsiteX0" fmla="*/ 3070860 w 3070860"/>
              <a:gd name="connsiteY0" fmla="*/ 134897 h 1164776"/>
              <a:gd name="connsiteX1" fmla="*/ 2034540 w 3070860"/>
              <a:gd name="connsiteY1" fmla="*/ 81557 h 1164776"/>
              <a:gd name="connsiteX2" fmla="*/ 2103120 w 3070860"/>
              <a:gd name="connsiteY2" fmla="*/ 1018817 h 1164776"/>
              <a:gd name="connsiteX3" fmla="*/ 2263140 w 3070860"/>
              <a:gd name="connsiteY3" fmla="*/ 668297 h 1164776"/>
              <a:gd name="connsiteX4" fmla="*/ 1424940 w 3070860"/>
              <a:gd name="connsiteY4" fmla="*/ 317777 h 1164776"/>
              <a:gd name="connsiteX5" fmla="*/ 1181100 w 3070860"/>
              <a:gd name="connsiteY5" fmla="*/ 1056917 h 1164776"/>
              <a:gd name="connsiteX6" fmla="*/ 1493520 w 3070860"/>
              <a:gd name="connsiteY6" fmla="*/ 1026437 h 1164776"/>
              <a:gd name="connsiteX7" fmla="*/ 624840 w 3070860"/>
              <a:gd name="connsiteY7" fmla="*/ 500657 h 1164776"/>
              <a:gd name="connsiteX8" fmla="*/ 373380 w 3070860"/>
              <a:gd name="connsiteY8" fmla="*/ 1148357 h 1164776"/>
              <a:gd name="connsiteX9" fmla="*/ 518160 w 3070860"/>
              <a:gd name="connsiteY9" fmla="*/ 942617 h 1164776"/>
              <a:gd name="connsiteX10" fmla="*/ 0 w 3070860"/>
              <a:gd name="connsiteY10" fmla="*/ 630197 h 1164776"/>
              <a:gd name="connsiteX0" fmla="*/ 2905756 w 2905756"/>
              <a:gd name="connsiteY0" fmla="*/ 338713 h 1103362"/>
              <a:gd name="connsiteX1" fmla="*/ 2034540 w 2905756"/>
              <a:gd name="connsiteY1" fmla="*/ 20143 h 1103362"/>
              <a:gd name="connsiteX2" fmla="*/ 2103120 w 2905756"/>
              <a:gd name="connsiteY2" fmla="*/ 957403 h 1103362"/>
              <a:gd name="connsiteX3" fmla="*/ 2263140 w 2905756"/>
              <a:gd name="connsiteY3" fmla="*/ 606883 h 1103362"/>
              <a:gd name="connsiteX4" fmla="*/ 1424940 w 2905756"/>
              <a:gd name="connsiteY4" fmla="*/ 256363 h 1103362"/>
              <a:gd name="connsiteX5" fmla="*/ 1181100 w 2905756"/>
              <a:gd name="connsiteY5" fmla="*/ 995503 h 1103362"/>
              <a:gd name="connsiteX6" fmla="*/ 1493520 w 2905756"/>
              <a:gd name="connsiteY6" fmla="*/ 965023 h 1103362"/>
              <a:gd name="connsiteX7" fmla="*/ 624840 w 2905756"/>
              <a:gd name="connsiteY7" fmla="*/ 439243 h 1103362"/>
              <a:gd name="connsiteX8" fmla="*/ 373380 w 2905756"/>
              <a:gd name="connsiteY8" fmla="*/ 1086943 h 1103362"/>
              <a:gd name="connsiteX9" fmla="*/ 518160 w 2905756"/>
              <a:gd name="connsiteY9" fmla="*/ 881203 h 1103362"/>
              <a:gd name="connsiteX10" fmla="*/ 0 w 2905756"/>
              <a:gd name="connsiteY10" fmla="*/ 568783 h 1103362"/>
              <a:gd name="connsiteX0" fmla="*/ 2905756 w 2905756"/>
              <a:gd name="connsiteY0" fmla="*/ 357838 h 1122487"/>
              <a:gd name="connsiteX1" fmla="*/ 2034540 w 2905756"/>
              <a:gd name="connsiteY1" fmla="*/ 39268 h 1122487"/>
              <a:gd name="connsiteX2" fmla="*/ 2103120 w 2905756"/>
              <a:gd name="connsiteY2" fmla="*/ 976528 h 1122487"/>
              <a:gd name="connsiteX3" fmla="*/ 2263140 w 2905756"/>
              <a:gd name="connsiteY3" fmla="*/ 626008 h 1122487"/>
              <a:gd name="connsiteX4" fmla="*/ 1424940 w 2905756"/>
              <a:gd name="connsiteY4" fmla="*/ 275488 h 1122487"/>
              <a:gd name="connsiteX5" fmla="*/ 1181100 w 2905756"/>
              <a:gd name="connsiteY5" fmla="*/ 1014628 h 1122487"/>
              <a:gd name="connsiteX6" fmla="*/ 1493520 w 2905756"/>
              <a:gd name="connsiteY6" fmla="*/ 984148 h 1122487"/>
              <a:gd name="connsiteX7" fmla="*/ 624840 w 2905756"/>
              <a:gd name="connsiteY7" fmla="*/ 458368 h 1122487"/>
              <a:gd name="connsiteX8" fmla="*/ 373380 w 2905756"/>
              <a:gd name="connsiteY8" fmla="*/ 1106068 h 1122487"/>
              <a:gd name="connsiteX9" fmla="*/ 518160 w 2905756"/>
              <a:gd name="connsiteY9" fmla="*/ 900328 h 1122487"/>
              <a:gd name="connsiteX10" fmla="*/ 0 w 2905756"/>
              <a:gd name="connsiteY10" fmla="*/ 587908 h 1122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5756" h="1147487">
                <a:moveTo>
                  <a:pt x="2905756" y="382838"/>
                </a:moveTo>
                <a:cubicBezTo>
                  <a:pt x="2786887" y="59003"/>
                  <a:pt x="2276442" y="-97198"/>
                  <a:pt x="2034540" y="64268"/>
                </a:cubicBezTo>
                <a:cubicBezTo>
                  <a:pt x="1792638" y="225734"/>
                  <a:pt x="2065020" y="903738"/>
                  <a:pt x="2103120" y="1001528"/>
                </a:cubicBezTo>
                <a:cubicBezTo>
                  <a:pt x="2141220" y="1099318"/>
                  <a:pt x="2376170" y="767848"/>
                  <a:pt x="2263140" y="651008"/>
                </a:cubicBezTo>
                <a:cubicBezTo>
                  <a:pt x="2150110" y="534168"/>
                  <a:pt x="1725490" y="157961"/>
                  <a:pt x="1424940" y="300488"/>
                </a:cubicBezTo>
                <a:cubicBezTo>
                  <a:pt x="1124390" y="443015"/>
                  <a:pt x="1169670" y="921518"/>
                  <a:pt x="1181100" y="1039628"/>
                </a:cubicBezTo>
                <a:cubicBezTo>
                  <a:pt x="1192530" y="1157738"/>
                  <a:pt x="1586230" y="1101858"/>
                  <a:pt x="1493520" y="1009148"/>
                </a:cubicBezTo>
                <a:cubicBezTo>
                  <a:pt x="1400810" y="916438"/>
                  <a:pt x="929428" y="446681"/>
                  <a:pt x="624840" y="483368"/>
                </a:cubicBezTo>
                <a:cubicBezTo>
                  <a:pt x="320252" y="520055"/>
                  <a:pt x="391160" y="1057408"/>
                  <a:pt x="373380" y="1131068"/>
                </a:cubicBezTo>
                <a:cubicBezTo>
                  <a:pt x="355600" y="1204728"/>
                  <a:pt x="580390" y="1011688"/>
                  <a:pt x="518160" y="925328"/>
                </a:cubicBezTo>
                <a:cubicBezTo>
                  <a:pt x="455930" y="838968"/>
                  <a:pt x="227965" y="725938"/>
                  <a:pt x="0" y="612908"/>
                </a:cubicBezTo>
              </a:path>
            </a:pathLst>
          </a:custGeom>
          <a:noFill/>
          <a:ln w="38100">
            <a:solidFill>
              <a:srgbClr val="742C6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9" name="شكل حر: شكل 18">
            <a:extLst>
              <a:ext uri="{FF2B5EF4-FFF2-40B4-BE49-F238E27FC236}">
                <a16:creationId xmlns:a16="http://schemas.microsoft.com/office/drawing/2014/main" id="{64DB9AF5-4CAB-4A48-A3C6-EF59FA4E2DAC}"/>
              </a:ext>
            </a:extLst>
          </p:cNvPr>
          <p:cNvSpPr/>
          <p:nvPr/>
        </p:nvSpPr>
        <p:spPr>
          <a:xfrm rot="14180792">
            <a:off x="535343" y="5695312"/>
            <a:ext cx="1062919" cy="759047"/>
          </a:xfrm>
          <a:custGeom>
            <a:avLst/>
            <a:gdLst>
              <a:gd name="connsiteX0" fmla="*/ 3070860 w 3070860"/>
              <a:gd name="connsiteY0" fmla="*/ 127719 h 1157598"/>
              <a:gd name="connsiteX1" fmla="*/ 2034540 w 3070860"/>
              <a:gd name="connsiteY1" fmla="*/ 74379 h 1157598"/>
              <a:gd name="connsiteX2" fmla="*/ 2103120 w 3070860"/>
              <a:gd name="connsiteY2" fmla="*/ 1011639 h 1157598"/>
              <a:gd name="connsiteX3" fmla="*/ 2263140 w 3070860"/>
              <a:gd name="connsiteY3" fmla="*/ 661119 h 1157598"/>
              <a:gd name="connsiteX4" fmla="*/ 1424940 w 3070860"/>
              <a:gd name="connsiteY4" fmla="*/ 310599 h 1157598"/>
              <a:gd name="connsiteX5" fmla="*/ 1181100 w 3070860"/>
              <a:gd name="connsiteY5" fmla="*/ 1049739 h 1157598"/>
              <a:gd name="connsiteX6" fmla="*/ 1493520 w 3070860"/>
              <a:gd name="connsiteY6" fmla="*/ 1019259 h 1157598"/>
              <a:gd name="connsiteX7" fmla="*/ 624840 w 3070860"/>
              <a:gd name="connsiteY7" fmla="*/ 493479 h 1157598"/>
              <a:gd name="connsiteX8" fmla="*/ 373380 w 3070860"/>
              <a:gd name="connsiteY8" fmla="*/ 1141179 h 1157598"/>
              <a:gd name="connsiteX9" fmla="*/ 518160 w 3070860"/>
              <a:gd name="connsiteY9" fmla="*/ 935439 h 1157598"/>
              <a:gd name="connsiteX10" fmla="*/ 0 w 3070860"/>
              <a:gd name="connsiteY10" fmla="*/ 623019 h 1157598"/>
              <a:gd name="connsiteX0" fmla="*/ 3070860 w 3070860"/>
              <a:gd name="connsiteY0" fmla="*/ 213527 h 1243406"/>
              <a:gd name="connsiteX1" fmla="*/ 2034540 w 3070860"/>
              <a:gd name="connsiteY1" fmla="*/ 160187 h 1243406"/>
              <a:gd name="connsiteX2" fmla="*/ 2103120 w 3070860"/>
              <a:gd name="connsiteY2" fmla="*/ 1097447 h 1243406"/>
              <a:gd name="connsiteX3" fmla="*/ 2263140 w 3070860"/>
              <a:gd name="connsiteY3" fmla="*/ 746927 h 1243406"/>
              <a:gd name="connsiteX4" fmla="*/ 1424940 w 3070860"/>
              <a:gd name="connsiteY4" fmla="*/ 396407 h 1243406"/>
              <a:gd name="connsiteX5" fmla="*/ 1181100 w 3070860"/>
              <a:gd name="connsiteY5" fmla="*/ 1135547 h 1243406"/>
              <a:gd name="connsiteX6" fmla="*/ 1493520 w 3070860"/>
              <a:gd name="connsiteY6" fmla="*/ 1105067 h 1243406"/>
              <a:gd name="connsiteX7" fmla="*/ 624840 w 3070860"/>
              <a:gd name="connsiteY7" fmla="*/ 579287 h 1243406"/>
              <a:gd name="connsiteX8" fmla="*/ 373380 w 3070860"/>
              <a:gd name="connsiteY8" fmla="*/ 1226987 h 1243406"/>
              <a:gd name="connsiteX9" fmla="*/ 518160 w 3070860"/>
              <a:gd name="connsiteY9" fmla="*/ 1021247 h 1243406"/>
              <a:gd name="connsiteX10" fmla="*/ 0 w 3070860"/>
              <a:gd name="connsiteY10" fmla="*/ 708827 h 1243406"/>
              <a:gd name="connsiteX0" fmla="*/ 3070860 w 3070860"/>
              <a:gd name="connsiteY0" fmla="*/ 134897 h 1164776"/>
              <a:gd name="connsiteX1" fmla="*/ 2034540 w 3070860"/>
              <a:gd name="connsiteY1" fmla="*/ 81557 h 1164776"/>
              <a:gd name="connsiteX2" fmla="*/ 2103120 w 3070860"/>
              <a:gd name="connsiteY2" fmla="*/ 1018817 h 1164776"/>
              <a:gd name="connsiteX3" fmla="*/ 2263140 w 3070860"/>
              <a:gd name="connsiteY3" fmla="*/ 668297 h 1164776"/>
              <a:gd name="connsiteX4" fmla="*/ 1424940 w 3070860"/>
              <a:gd name="connsiteY4" fmla="*/ 317777 h 1164776"/>
              <a:gd name="connsiteX5" fmla="*/ 1181100 w 3070860"/>
              <a:gd name="connsiteY5" fmla="*/ 1056917 h 1164776"/>
              <a:gd name="connsiteX6" fmla="*/ 1493520 w 3070860"/>
              <a:gd name="connsiteY6" fmla="*/ 1026437 h 1164776"/>
              <a:gd name="connsiteX7" fmla="*/ 624840 w 3070860"/>
              <a:gd name="connsiteY7" fmla="*/ 500657 h 1164776"/>
              <a:gd name="connsiteX8" fmla="*/ 373380 w 3070860"/>
              <a:gd name="connsiteY8" fmla="*/ 1148357 h 1164776"/>
              <a:gd name="connsiteX9" fmla="*/ 518160 w 3070860"/>
              <a:gd name="connsiteY9" fmla="*/ 942617 h 1164776"/>
              <a:gd name="connsiteX10" fmla="*/ 0 w 3070860"/>
              <a:gd name="connsiteY10" fmla="*/ 630197 h 1164776"/>
              <a:gd name="connsiteX0" fmla="*/ 2905756 w 2905756"/>
              <a:gd name="connsiteY0" fmla="*/ 338713 h 1103362"/>
              <a:gd name="connsiteX1" fmla="*/ 2034540 w 2905756"/>
              <a:gd name="connsiteY1" fmla="*/ 20143 h 1103362"/>
              <a:gd name="connsiteX2" fmla="*/ 2103120 w 2905756"/>
              <a:gd name="connsiteY2" fmla="*/ 957403 h 1103362"/>
              <a:gd name="connsiteX3" fmla="*/ 2263140 w 2905756"/>
              <a:gd name="connsiteY3" fmla="*/ 606883 h 1103362"/>
              <a:gd name="connsiteX4" fmla="*/ 1424940 w 2905756"/>
              <a:gd name="connsiteY4" fmla="*/ 256363 h 1103362"/>
              <a:gd name="connsiteX5" fmla="*/ 1181100 w 2905756"/>
              <a:gd name="connsiteY5" fmla="*/ 995503 h 1103362"/>
              <a:gd name="connsiteX6" fmla="*/ 1493520 w 2905756"/>
              <a:gd name="connsiteY6" fmla="*/ 965023 h 1103362"/>
              <a:gd name="connsiteX7" fmla="*/ 624840 w 2905756"/>
              <a:gd name="connsiteY7" fmla="*/ 439243 h 1103362"/>
              <a:gd name="connsiteX8" fmla="*/ 373380 w 2905756"/>
              <a:gd name="connsiteY8" fmla="*/ 1086943 h 1103362"/>
              <a:gd name="connsiteX9" fmla="*/ 518160 w 2905756"/>
              <a:gd name="connsiteY9" fmla="*/ 881203 h 1103362"/>
              <a:gd name="connsiteX10" fmla="*/ 0 w 2905756"/>
              <a:gd name="connsiteY10" fmla="*/ 568783 h 1103362"/>
              <a:gd name="connsiteX0" fmla="*/ 2905756 w 2905756"/>
              <a:gd name="connsiteY0" fmla="*/ 357838 h 1122487"/>
              <a:gd name="connsiteX1" fmla="*/ 2034540 w 2905756"/>
              <a:gd name="connsiteY1" fmla="*/ 39268 h 1122487"/>
              <a:gd name="connsiteX2" fmla="*/ 2103120 w 2905756"/>
              <a:gd name="connsiteY2" fmla="*/ 976528 h 1122487"/>
              <a:gd name="connsiteX3" fmla="*/ 2263140 w 2905756"/>
              <a:gd name="connsiteY3" fmla="*/ 626008 h 1122487"/>
              <a:gd name="connsiteX4" fmla="*/ 1424940 w 2905756"/>
              <a:gd name="connsiteY4" fmla="*/ 275488 h 1122487"/>
              <a:gd name="connsiteX5" fmla="*/ 1181100 w 2905756"/>
              <a:gd name="connsiteY5" fmla="*/ 1014628 h 1122487"/>
              <a:gd name="connsiteX6" fmla="*/ 1493520 w 2905756"/>
              <a:gd name="connsiteY6" fmla="*/ 984148 h 1122487"/>
              <a:gd name="connsiteX7" fmla="*/ 624840 w 2905756"/>
              <a:gd name="connsiteY7" fmla="*/ 458368 h 1122487"/>
              <a:gd name="connsiteX8" fmla="*/ 373380 w 2905756"/>
              <a:gd name="connsiteY8" fmla="*/ 1106068 h 1122487"/>
              <a:gd name="connsiteX9" fmla="*/ 518160 w 2905756"/>
              <a:gd name="connsiteY9" fmla="*/ 900328 h 1122487"/>
              <a:gd name="connsiteX10" fmla="*/ 0 w 2905756"/>
              <a:gd name="connsiteY10" fmla="*/ 587908 h 1122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533382 w 2533382"/>
              <a:gd name="connsiteY0" fmla="*/ 382838 h 1147487"/>
              <a:gd name="connsiteX1" fmla="*/ 1662166 w 2533382"/>
              <a:gd name="connsiteY1" fmla="*/ 64268 h 1147487"/>
              <a:gd name="connsiteX2" fmla="*/ 1730746 w 2533382"/>
              <a:gd name="connsiteY2" fmla="*/ 1001528 h 1147487"/>
              <a:gd name="connsiteX3" fmla="*/ 1890766 w 2533382"/>
              <a:gd name="connsiteY3" fmla="*/ 651008 h 1147487"/>
              <a:gd name="connsiteX4" fmla="*/ 1052566 w 2533382"/>
              <a:gd name="connsiteY4" fmla="*/ 300488 h 1147487"/>
              <a:gd name="connsiteX5" fmla="*/ 808726 w 2533382"/>
              <a:gd name="connsiteY5" fmla="*/ 1039628 h 1147487"/>
              <a:gd name="connsiteX6" fmla="*/ 1121146 w 2533382"/>
              <a:gd name="connsiteY6" fmla="*/ 1009148 h 1147487"/>
              <a:gd name="connsiteX7" fmla="*/ 252466 w 2533382"/>
              <a:gd name="connsiteY7" fmla="*/ 483368 h 1147487"/>
              <a:gd name="connsiteX8" fmla="*/ 1006 w 2533382"/>
              <a:gd name="connsiteY8" fmla="*/ 1131068 h 1147487"/>
              <a:gd name="connsiteX9" fmla="*/ 145786 w 2533382"/>
              <a:gd name="connsiteY9" fmla="*/ 925328 h 1147487"/>
              <a:gd name="connsiteX0" fmla="*/ 2532377 w 2532377"/>
              <a:gd name="connsiteY0" fmla="*/ 382838 h 1131067"/>
              <a:gd name="connsiteX1" fmla="*/ 1661161 w 2532377"/>
              <a:gd name="connsiteY1" fmla="*/ 64268 h 1131067"/>
              <a:gd name="connsiteX2" fmla="*/ 1729741 w 2532377"/>
              <a:gd name="connsiteY2" fmla="*/ 1001528 h 1131067"/>
              <a:gd name="connsiteX3" fmla="*/ 1889761 w 2532377"/>
              <a:gd name="connsiteY3" fmla="*/ 651008 h 1131067"/>
              <a:gd name="connsiteX4" fmla="*/ 1051561 w 2532377"/>
              <a:gd name="connsiteY4" fmla="*/ 300488 h 1131067"/>
              <a:gd name="connsiteX5" fmla="*/ 807721 w 2532377"/>
              <a:gd name="connsiteY5" fmla="*/ 1039628 h 1131067"/>
              <a:gd name="connsiteX6" fmla="*/ 1120141 w 2532377"/>
              <a:gd name="connsiteY6" fmla="*/ 1009148 h 1131067"/>
              <a:gd name="connsiteX7" fmla="*/ 251461 w 2532377"/>
              <a:gd name="connsiteY7" fmla="*/ 483368 h 1131067"/>
              <a:gd name="connsiteX8" fmla="*/ 1 w 2532377"/>
              <a:gd name="connsiteY8" fmla="*/ 1131068 h 113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2377" h="1131067">
                <a:moveTo>
                  <a:pt x="2532377" y="382838"/>
                </a:moveTo>
                <a:cubicBezTo>
                  <a:pt x="2413508" y="59003"/>
                  <a:pt x="1903063" y="-97198"/>
                  <a:pt x="1661161" y="64268"/>
                </a:cubicBezTo>
                <a:cubicBezTo>
                  <a:pt x="1419259" y="225734"/>
                  <a:pt x="1691641" y="903738"/>
                  <a:pt x="1729741" y="1001528"/>
                </a:cubicBezTo>
                <a:cubicBezTo>
                  <a:pt x="1767841" y="1099318"/>
                  <a:pt x="2002791" y="767848"/>
                  <a:pt x="1889761" y="651008"/>
                </a:cubicBezTo>
                <a:cubicBezTo>
                  <a:pt x="1776731" y="534168"/>
                  <a:pt x="1352111" y="157961"/>
                  <a:pt x="1051561" y="300488"/>
                </a:cubicBezTo>
                <a:cubicBezTo>
                  <a:pt x="751011" y="443015"/>
                  <a:pt x="796291" y="921518"/>
                  <a:pt x="807721" y="1039628"/>
                </a:cubicBezTo>
                <a:cubicBezTo>
                  <a:pt x="819151" y="1157738"/>
                  <a:pt x="1212851" y="1101858"/>
                  <a:pt x="1120141" y="1009148"/>
                </a:cubicBezTo>
                <a:cubicBezTo>
                  <a:pt x="1027431" y="916438"/>
                  <a:pt x="556049" y="446681"/>
                  <a:pt x="251461" y="483368"/>
                </a:cubicBezTo>
                <a:cubicBezTo>
                  <a:pt x="-53127" y="520055"/>
                  <a:pt x="17781" y="1057408"/>
                  <a:pt x="1" y="1131068"/>
                </a:cubicBezTo>
              </a:path>
            </a:pathLst>
          </a:custGeom>
          <a:noFill/>
          <a:ln w="38100">
            <a:solidFill>
              <a:srgbClr val="742C6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ستطيل: زوايا مستديرة 12">
            <a:extLst>
              <a:ext uri="{FF2B5EF4-FFF2-40B4-BE49-F238E27FC236}">
                <a16:creationId xmlns:a16="http://schemas.microsoft.com/office/drawing/2014/main" id="{10953DA8-2034-4987-84AE-99F02925F3DA}"/>
              </a:ext>
            </a:extLst>
          </p:cNvPr>
          <p:cNvSpPr/>
          <p:nvPr/>
        </p:nvSpPr>
        <p:spPr>
          <a:xfrm>
            <a:off x="1888836" y="888677"/>
            <a:ext cx="5104964" cy="4866414"/>
          </a:xfrm>
          <a:prstGeom prst="roundRect">
            <a:avLst>
              <a:gd name="adj" fmla="val 3595"/>
            </a:avLst>
          </a:prstGeom>
          <a:solidFill>
            <a:srgbClr val="FFFCF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33" name="مجموعة 32">
            <a:extLst>
              <a:ext uri="{FF2B5EF4-FFF2-40B4-BE49-F238E27FC236}">
                <a16:creationId xmlns:a16="http://schemas.microsoft.com/office/drawing/2014/main" id="{F2EF4DB0-3FEF-4DCD-86E8-B0C244D52BEF}"/>
              </a:ext>
            </a:extLst>
          </p:cNvPr>
          <p:cNvGrpSpPr/>
          <p:nvPr/>
        </p:nvGrpSpPr>
        <p:grpSpPr>
          <a:xfrm>
            <a:off x="3853089" y="1136073"/>
            <a:ext cx="1201812" cy="1149820"/>
            <a:chOff x="6206165" y="1466372"/>
            <a:chExt cx="991734" cy="948830"/>
          </a:xfrm>
        </p:grpSpPr>
        <p:sp>
          <p:nvSpPr>
            <p:cNvPr id="20" name="شكل حر: شكل 19">
              <a:extLst>
                <a:ext uri="{FF2B5EF4-FFF2-40B4-BE49-F238E27FC236}">
                  <a16:creationId xmlns:a16="http://schemas.microsoft.com/office/drawing/2014/main" id="{DDB83184-C0F0-4D85-91C8-9C410CE836B1}"/>
                </a:ext>
              </a:extLst>
            </p:cNvPr>
            <p:cNvSpPr/>
            <p:nvPr/>
          </p:nvSpPr>
          <p:spPr>
            <a:xfrm>
              <a:off x="6206165" y="1466372"/>
              <a:ext cx="991734" cy="948830"/>
            </a:xfrm>
            <a:custGeom>
              <a:avLst/>
              <a:gdLst>
                <a:gd name="connsiteX0" fmla="*/ 138294 w 1588721"/>
                <a:gd name="connsiteY0" fmla="*/ 218340 h 1519990"/>
                <a:gd name="connsiteX1" fmla="*/ 849494 w 1588721"/>
                <a:gd name="connsiteY1" fmla="*/ 4980 h 1519990"/>
                <a:gd name="connsiteX2" fmla="*/ 1418454 w 1588721"/>
                <a:gd name="connsiteY2" fmla="*/ 360580 h 1519990"/>
                <a:gd name="connsiteX3" fmla="*/ 1570854 w 1588721"/>
                <a:gd name="connsiteY3" fmla="*/ 1173380 h 1519990"/>
                <a:gd name="connsiteX4" fmla="*/ 1073014 w 1588721"/>
                <a:gd name="connsiteY4" fmla="*/ 1518820 h 1519990"/>
                <a:gd name="connsiteX5" fmla="*/ 87494 w 1588721"/>
                <a:gd name="connsiteY5" fmla="*/ 1071780 h 1519990"/>
                <a:gd name="connsiteX6" fmla="*/ 138294 w 1588721"/>
                <a:gd name="connsiteY6" fmla="*/ 218340 h 151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8721" h="1519990">
                  <a:moveTo>
                    <a:pt x="138294" y="218340"/>
                  </a:moveTo>
                  <a:cubicBezTo>
                    <a:pt x="265294" y="40540"/>
                    <a:pt x="636134" y="-18727"/>
                    <a:pt x="849494" y="4980"/>
                  </a:cubicBezTo>
                  <a:cubicBezTo>
                    <a:pt x="1062854" y="28687"/>
                    <a:pt x="1298227" y="165847"/>
                    <a:pt x="1418454" y="360580"/>
                  </a:cubicBezTo>
                  <a:cubicBezTo>
                    <a:pt x="1538681" y="555313"/>
                    <a:pt x="1628427" y="980340"/>
                    <a:pt x="1570854" y="1173380"/>
                  </a:cubicBezTo>
                  <a:cubicBezTo>
                    <a:pt x="1513281" y="1366420"/>
                    <a:pt x="1320241" y="1535753"/>
                    <a:pt x="1073014" y="1518820"/>
                  </a:cubicBezTo>
                  <a:cubicBezTo>
                    <a:pt x="825787" y="1501887"/>
                    <a:pt x="246667" y="1285140"/>
                    <a:pt x="87494" y="1071780"/>
                  </a:cubicBezTo>
                  <a:cubicBezTo>
                    <a:pt x="-71679" y="858420"/>
                    <a:pt x="11294" y="396140"/>
                    <a:pt x="138294" y="218340"/>
                  </a:cubicBezTo>
                  <a:close/>
                </a:path>
              </a:pathLst>
            </a:custGeom>
            <a:solidFill>
              <a:srgbClr val="FFE59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6" name="رسم 25" descr="ساعة رملية 30% مع تعبئة خالصة">
              <a:extLst>
                <a:ext uri="{FF2B5EF4-FFF2-40B4-BE49-F238E27FC236}">
                  <a16:creationId xmlns:a16="http://schemas.microsoft.com/office/drawing/2014/main" id="{D39E9CA6-8601-44E5-8E04-B80227C301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56218" y="1710112"/>
              <a:ext cx="472720" cy="472720"/>
            </a:xfrm>
            <a:prstGeom prst="rect">
              <a:avLst/>
            </a:prstGeom>
          </p:spPr>
        </p:pic>
      </p:grpSp>
      <p:grpSp>
        <p:nvGrpSpPr>
          <p:cNvPr id="12" name="مجموعة 11">
            <a:extLst>
              <a:ext uri="{FF2B5EF4-FFF2-40B4-BE49-F238E27FC236}">
                <a16:creationId xmlns:a16="http://schemas.microsoft.com/office/drawing/2014/main" id="{96FA4DA6-930D-403C-A18C-953F8D9D1F8B}"/>
              </a:ext>
            </a:extLst>
          </p:cNvPr>
          <p:cNvGrpSpPr/>
          <p:nvPr/>
        </p:nvGrpSpPr>
        <p:grpSpPr>
          <a:xfrm>
            <a:off x="7581208" y="4480342"/>
            <a:ext cx="1874982" cy="1787366"/>
            <a:chOff x="7581208" y="4480342"/>
            <a:chExt cx="1874982" cy="1787366"/>
          </a:xfrm>
        </p:grpSpPr>
        <p:sp>
          <p:nvSpPr>
            <p:cNvPr id="32" name="مستطيل: زوايا مستديرة 31">
              <a:extLst>
                <a:ext uri="{FF2B5EF4-FFF2-40B4-BE49-F238E27FC236}">
                  <a16:creationId xmlns:a16="http://schemas.microsoft.com/office/drawing/2014/main" id="{D8006052-8C72-4DE3-8ED1-AD19A69D62FE}"/>
                </a:ext>
              </a:extLst>
            </p:cNvPr>
            <p:cNvSpPr/>
            <p:nvPr/>
          </p:nvSpPr>
          <p:spPr>
            <a:xfrm>
              <a:off x="7581208" y="4480342"/>
              <a:ext cx="1874982" cy="1787366"/>
            </a:xfrm>
            <a:prstGeom prst="roundRect">
              <a:avLst>
                <a:gd name="adj" fmla="val 3595"/>
              </a:avLst>
            </a:prstGeom>
            <a:solidFill>
              <a:srgbClr val="FFFCF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11" name="مجموعة 10">
              <a:extLst>
                <a:ext uri="{FF2B5EF4-FFF2-40B4-BE49-F238E27FC236}">
                  <a16:creationId xmlns:a16="http://schemas.microsoft.com/office/drawing/2014/main" id="{F591DB0A-7D62-4423-81BA-8A429DF20C1D}"/>
                </a:ext>
              </a:extLst>
            </p:cNvPr>
            <p:cNvGrpSpPr/>
            <p:nvPr/>
          </p:nvGrpSpPr>
          <p:grpSpPr>
            <a:xfrm>
              <a:off x="7855684" y="4634910"/>
              <a:ext cx="1295704" cy="1367220"/>
              <a:chOff x="7855684" y="4634910"/>
              <a:chExt cx="1295704" cy="1367220"/>
            </a:xfrm>
          </p:grpSpPr>
          <p:grpSp>
            <p:nvGrpSpPr>
              <p:cNvPr id="35" name="رسم 4" descr="مصباح">
                <a:extLst>
                  <a:ext uri="{FF2B5EF4-FFF2-40B4-BE49-F238E27FC236}">
                    <a16:creationId xmlns:a16="http://schemas.microsoft.com/office/drawing/2014/main" id="{CFFC3342-D25B-44CF-82BA-607E94872C80}"/>
                  </a:ext>
                </a:extLst>
              </p:cNvPr>
              <p:cNvGrpSpPr/>
              <p:nvPr/>
            </p:nvGrpSpPr>
            <p:grpSpPr>
              <a:xfrm>
                <a:off x="8141750" y="4904149"/>
                <a:ext cx="723574" cy="1097981"/>
                <a:chOff x="5571597" y="1667520"/>
                <a:chExt cx="1048808" cy="1591506"/>
              </a:xfrm>
              <a:solidFill>
                <a:srgbClr val="FFE59F"/>
              </a:solidFill>
            </p:grpSpPr>
            <p:grpSp>
              <p:nvGrpSpPr>
                <p:cNvPr id="48" name="رسم 4" descr="مصباح">
                  <a:extLst>
                    <a:ext uri="{FF2B5EF4-FFF2-40B4-BE49-F238E27FC236}">
                      <a16:creationId xmlns:a16="http://schemas.microsoft.com/office/drawing/2014/main" id="{44774CC4-FF0C-43AD-BA7A-DC1177F91576}"/>
                    </a:ext>
                  </a:extLst>
                </p:cNvPr>
                <p:cNvGrpSpPr/>
                <p:nvPr/>
              </p:nvGrpSpPr>
              <p:grpSpPr>
                <a:xfrm>
                  <a:off x="5888677" y="2972433"/>
                  <a:ext cx="414646" cy="286593"/>
                  <a:chOff x="5888677" y="2972433"/>
                  <a:chExt cx="414646" cy="286593"/>
                </a:xfrm>
                <a:grpFill/>
              </p:grpSpPr>
              <p:sp>
                <p:nvSpPr>
                  <p:cNvPr id="50" name="شكل حر: شكل 49">
                    <a:extLst>
                      <a:ext uri="{FF2B5EF4-FFF2-40B4-BE49-F238E27FC236}">
                        <a16:creationId xmlns:a16="http://schemas.microsoft.com/office/drawing/2014/main" id="{95EFD23E-385C-4686-AF74-373E4CBFCF1C}"/>
                      </a:ext>
                    </a:extLst>
                  </p:cNvPr>
                  <p:cNvSpPr/>
                  <p:nvPr/>
                </p:nvSpPr>
                <p:spPr>
                  <a:xfrm>
                    <a:off x="5888677" y="2972433"/>
                    <a:ext cx="414646" cy="48781"/>
                  </a:xfrm>
                  <a:custGeom>
                    <a:avLst/>
                    <a:gdLst>
                      <a:gd name="connsiteX0" fmla="*/ 390255 w 414646"/>
                      <a:gd name="connsiteY0" fmla="*/ 48782 h 48781"/>
                      <a:gd name="connsiteX1" fmla="*/ 24391 w 414646"/>
                      <a:gd name="connsiteY1" fmla="*/ 48782 h 48781"/>
                      <a:gd name="connsiteX2" fmla="*/ 0 w 414646"/>
                      <a:gd name="connsiteY2" fmla="*/ 24391 h 48781"/>
                      <a:gd name="connsiteX3" fmla="*/ 24391 w 414646"/>
                      <a:gd name="connsiteY3" fmla="*/ 0 h 48781"/>
                      <a:gd name="connsiteX4" fmla="*/ 390255 w 414646"/>
                      <a:gd name="connsiteY4" fmla="*/ 0 h 48781"/>
                      <a:gd name="connsiteX5" fmla="*/ 414646 w 414646"/>
                      <a:gd name="connsiteY5" fmla="*/ 24391 h 48781"/>
                      <a:gd name="connsiteX6" fmla="*/ 390255 w 414646"/>
                      <a:gd name="connsiteY6" fmla="*/ 48782 h 4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646" h="48781">
                        <a:moveTo>
                          <a:pt x="390255" y="48782"/>
                        </a:moveTo>
                        <a:lnTo>
                          <a:pt x="24391" y="48782"/>
                        </a:lnTo>
                        <a:cubicBezTo>
                          <a:pt x="10921" y="48782"/>
                          <a:pt x="0" y="37861"/>
                          <a:pt x="0" y="24391"/>
                        </a:cubicBezTo>
                        <a:cubicBezTo>
                          <a:pt x="0" y="10921"/>
                          <a:pt x="10921" y="0"/>
                          <a:pt x="24391" y="0"/>
                        </a:cubicBezTo>
                        <a:lnTo>
                          <a:pt x="390255" y="0"/>
                        </a:lnTo>
                        <a:cubicBezTo>
                          <a:pt x="403725" y="0"/>
                          <a:pt x="414646" y="10921"/>
                          <a:pt x="414646" y="24391"/>
                        </a:cubicBezTo>
                        <a:cubicBezTo>
                          <a:pt x="414646" y="37861"/>
                          <a:pt x="403725" y="48782"/>
                          <a:pt x="390255" y="48782"/>
                        </a:cubicBezTo>
                        <a:close/>
                      </a:path>
                    </a:pathLst>
                  </a:custGeom>
                  <a:solidFill>
                    <a:srgbClr val="A6E4E6"/>
                  </a:solidFill>
                  <a:ln w="6092" cap="flat">
                    <a:noFill/>
                    <a:prstDash val="solid"/>
                    <a:miter/>
                  </a:ln>
                </p:spPr>
                <p:txBody>
                  <a:bodyPr rtlCol="1" anchor="ctr"/>
                  <a:lstStyle/>
                  <a:p>
                    <a:endParaRPr lang="ar-SA"/>
                  </a:p>
                </p:txBody>
              </p:sp>
              <p:sp>
                <p:nvSpPr>
                  <p:cNvPr id="51" name="شكل حر: شكل 50">
                    <a:extLst>
                      <a:ext uri="{FF2B5EF4-FFF2-40B4-BE49-F238E27FC236}">
                        <a16:creationId xmlns:a16="http://schemas.microsoft.com/office/drawing/2014/main" id="{421658E6-E60F-497E-9808-E23A6B8BE5C7}"/>
                      </a:ext>
                    </a:extLst>
                  </p:cNvPr>
                  <p:cNvSpPr/>
                  <p:nvPr/>
                </p:nvSpPr>
                <p:spPr>
                  <a:xfrm>
                    <a:off x="5888677" y="3051703"/>
                    <a:ext cx="414646" cy="48781"/>
                  </a:xfrm>
                  <a:custGeom>
                    <a:avLst/>
                    <a:gdLst>
                      <a:gd name="connsiteX0" fmla="*/ 390255 w 414646"/>
                      <a:gd name="connsiteY0" fmla="*/ 48782 h 48781"/>
                      <a:gd name="connsiteX1" fmla="*/ 24391 w 414646"/>
                      <a:gd name="connsiteY1" fmla="*/ 48782 h 48781"/>
                      <a:gd name="connsiteX2" fmla="*/ 0 w 414646"/>
                      <a:gd name="connsiteY2" fmla="*/ 24391 h 48781"/>
                      <a:gd name="connsiteX3" fmla="*/ 24391 w 414646"/>
                      <a:gd name="connsiteY3" fmla="*/ 0 h 48781"/>
                      <a:gd name="connsiteX4" fmla="*/ 390255 w 414646"/>
                      <a:gd name="connsiteY4" fmla="*/ 0 h 48781"/>
                      <a:gd name="connsiteX5" fmla="*/ 414646 w 414646"/>
                      <a:gd name="connsiteY5" fmla="*/ 24391 h 48781"/>
                      <a:gd name="connsiteX6" fmla="*/ 390255 w 414646"/>
                      <a:gd name="connsiteY6" fmla="*/ 48782 h 4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646" h="48781">
                        <a:moveTo>
                          <a:pt x="390255" y="48782"/>
                        </a:moveTo>
                        <a:lnTo>
                          <a:pt x="24391" y="48782"/>
                        </a:lnTo>
                        <a:cubicBezTo>
                          <a:pt x="10921" y="48782"/>
                          <a:pt x="0" y="37861"/>
                          <a:pt x="0" y="24391"/>
                        </a:cubicBezTo>
                        <a:cubicBezTo>
                          <a:pt x="0" y="10921"/>
                          <a:pt x="10921" y="0"/>
                          <a:pt x="24391" y="0"/>
                        </a:cubicBezTo>
                        <a:lnTo>
                          <a:pt x="390255" y="0"/>
                        </a:lnTo>
                        <a:cubicBezTo>
                          <a:pt x="403725" y="0"/>
                          <a:pt x="414646" y="10921"/>
                          <a:pt x="414646" y="24391"/>
                        </a:cubicBezTo>
                        <a:cubicBezTo>
                          <a:pt x="414646" y="37861"/>
                          <a:pt x="403725" y="48782"/>
                          <a:pt x="390255" y="48782"/>
                        </a:cubicBezTo>
                        <a:close/>
                      </a:path>
                    </a:pathLst>
                  </a:custGeom>
                  <a:solidFill>
                    <a:srgbClr val="A6E4E6"/>
                  </a:solidFill>
                  <a:ln w="6092" cap="flat">
                    <a:noFill/>
                    <a:prstDash val="solid"/>
                    <a:miter/>
                  </a:ln>
                </p:spPr>
                <p:txBody>
                  <a:bodyPr rtlCol="1" anchor="ctr"/>
                  <a:lstStyle/>
                  <a:p>
                    <a:endParaRPr lang="ar-SA"/>
                  </a:p>
                </p:txBody>
              </p:sp>
              <p:sp>
                <p:nvSpPr>
                  <p:cNvPr id="52" name="شكل حر: شكل 51">
                    <a:extLst>
                      <a:ext uri="{FF2B5EF4-FFF2-40B4-BE49-F238E27FC236}">
                        <a16:creationId xmlns:a16="http://schemas.microsoft.com/office/drawing/2014/main" id="{F4AA9800-608C-49D2-9B86-E421D57BAE92}"/>
                      </a:ext>
                    </a:extLst>
                  </p:cNvPr>
                  <p:cNvSpPr/>
                  <p:nvPr/>
                </p:nvSpPr>
                <p:spPr>
                  <a:xfrm>
                    <a:off x="5888677" y="3130974"/>
                    <a:ext cx="414646" cy="48781"/>
                  </a:xfrm>
                  <a:custGeom>
                    <a:avLst/>
                    <a:gdLst>
                      <a:gd name="connsiteX0" fmla="*/ 390255 w 414646"/>
                      <a:gd name="connsiteY0" fmla="*/ 48782 h 48781"/>
                      <a:gd name="connsiteX1" fmla="*/ 24391 w 414646"/>
                      <a:gd name="connsiteY1" fmla="*/ 48782 h 48781"/>
                      <a:gd name="connsiteX2" fmla="*/ 0 w 414646"/>
                      <a:gd name="connsiteY2" fmla="*/ 24391 h 48781"/>
                      <a:gd name="connsiteX3" fmla="*/ 24391 w 414646"/>
                      <a:gd name="connsiteY3" fmla="*/ 0 h 48781"/>
                      <a:gd name="connsiteX4" fmla="*/ 390255 w 414646"/>
                      <a:gd name="connsiteY4" fmla="*/ 0 h 48781"/>
                      <a:gd name="connsiteX5" fmla="*/ 414646 w 414646"/>
                      <a:gd name="connsiteY5" fmla="*/ 24391 h 48781"/>
                      <a:gd name="connsiteX6" fmla="*/ 390255 w 414646"/>
                      <a:gd name="connsiteY6" fmla="*/ 48782 h 4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646" h="48781">
                        <a:moveTo>
                          <a:pt x="390255" y="48782"/>
                        </a:moveTo>
                        <a:lnTo>
                          <a:pt x="24391" y="48782"/>
                        </a:lnTo>
                        <a:cubicBezTo>
                          <a:pt x="10921" y="48782"/>
                          <a:pt x="0" y="37861"/>
                          <a:pt x="0" y="24391"/>
                        </a:cubicBezTo>
                        <a:cubicBezTo>
                          <a:pt x="0" y="10921"/>
                          <a:pt x="10921" y="0"/>
                          <a:pt x="24391" y="0"/>
                        </a:cubicBezTo>
                        <a:lnTo>
                          <a:pt x="390255" y="0"/>
                        </a:lnTo>
                        <a:cubicBezTo>
                          <a:pt x="403725" y="0"/>
                          <a:pt x="414646" y="10921"/>
                          <a:pt x="414646" y="24391"/>
                        </a:cubicBezTo>
                        <a:cubicBezTo>
                          <a:pt x="414646" y="37861"/>
                          <a:pt x="403725" y="48782"/>
                          <a:pt x="390255" y="48782"/>
                        </a:cubicBezTo>
                        <a:close/>
                      </a:path>
                    </a:pathLst>
                  </a:custGeom>
                  <a:solidFill>
                    <a:srgbClr val="A6E4E6"/>
                  </a:solidFill>
                  <a:ln w="6092" cap="flat">
                    <a:noFill/>
                    <a:prstDash val="solid"/>
                    <a:miter/>
                  </a:ln>
                </p:spPr>
                <p:txBody>
                  <a:bodyPr rtlCol="1" anchor="ctr"/>
                  <a:lstStyle/>
                  <a:p>
                    <a:endParaRPr lang="ar-SA"/>
                  </a:p>
                </p:txBody>
              </p:sp>
              <p:sp>
                <p:nvSpPr>
                  <p:cNvPr id="53" name="شكل حر: شكل 52">
                    <a:extLst>
                      <a:ext uri="{FF2B5EF4-FFF2-40B4-BE49-F238E27FC236}">
                        <a16:creationId xmlns:a16="http://schemas.microsoft.com/office/drawing/2014/main" id="{FECBA1CC-802B-4901-9B10-287386439396}"/>
                      </a:ext>
                    </a:extLst>
                  </p:cNvPr>
                  <p:cNvSpPr/>
                  <p:nvPr/>
                </p:nvSpPr>
                <p:spPr>
                  <a:xfrm>
                    <a:off x="6010632" y="3210245"/>
                    <a:ext cx="170736" cy="48781"/>
                  </a:xfrm>
                  <a:custGeom>
                    <a:avLst/>
                    <a:gdLst>
                      <a:gd name="connsiteX0" fmla="*/ 146346 w 170736"/>
                      <a:gd name="connsiteY0" fmla="*/ 48782 h 48781"/>
                      <a:gd name="connsiteX1" fmla="*/ 24391 w 170736"/>
                      <a:gd name="connsiteY1" fmla="*/ 48782 h 48781"/>
                      <a:gd name="connsiteX2" fmla="*/ 0 w 170736"/>
                      <a:gd name="connsiteY2" fmla="*/ 24391 h 48781"/>
                      <a:gd name="connsiteX3" fmla="*/ 24391 w 170736"/>
                      <a:gd name="connsiteY3" fmla="*/ 0 h 48781"/>
                      <a:gd name="connsiteX4" fmla="*/ 146346 w 170736"/>
                      <a:gd name="connsiteY4" fmla="*/ 0 h 48781"/>
                      <a:gd name="connsiteX5" fmla="*/ 170737 w 170736"/>
                      <a:gd name="connsiteY5" fmla="*/ 24391 h 48781"/>
                      <a:gd name="connsiteX6" fmla="*/ 146346 w 170736"/>
                      <a:gd name="connsiteY6" fmla="*/ 48782 h 4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736" h="48781">
                        <a:moveTo>
                          <a:pt x="146346" y="48782"/>
                        </a:moveTo>
                        <a:lnTo>
                          <a:pt x="24391" y="48782"/>
                        </a:lnTo>
                        <a:cubicBezTo>
                          <a:pt x="10921" y="48782"/>
                          <a:pt x="0" y="37861"/>
                          <a:pt x="0" y="24391"/>
                        </a:cubicBezTo>
                        <a:cubicBezTo>
                          <a:pt x="0" y="10921"/>
                          <a:pt x="10921" y="0"/>
                          <a:pt x="24391" y="0"/>
                        </a:cubicBezTo>
                        <a:lnTo>
                          <a:pt x="146346" y="0"/>
                        </a:lnTo>
                        <a:cubicBezTo>
                          <a:pt x="159816" y="0"/>
                          <a:pt x="170737" y="10921"/>
                          <a:pt x="170737" y="24391"/>
                        </a:cubicBezTo>
                        <a:cubicBezTo>
                          <a:pt x="170737" y="37861"/>
                          <a:pt x="159816" y="48782"/>
                          <a:pt x="146346" y="48782"/>
                        </a:cubicBezTo>
                        <a:close/>
                      </a:path>
                    </a:pathLst>
                  </a:custGeom>
                  <a:solidFill>
                    <a:srgbClr val="752B64"/>
                  </a:solidFill>
                  <a:ln w="6092" cap="flat">
                    <a:noFill/>
                    <a:prstDash val="solid"/>
                    <a:miter/>
                  </a:ln>
                </p:spPr>
                <p:txBody>
                  <a:bodyPr rtlCol="1" anchor="ctr"/>
                  <a:lstStyle/>
                  <a:p>
                    <a:endParaRPr lang="ar-SA"/>
                  </a:p>
                </p:txBody>
              </p:sp>
            </p:grpSp>
            <p:sp>
              <p:nvSpPr>
                <p:cNvPr id="49" name="شكل حر: شكل 48">
                  <a:extLst>
                    <a:ext uri="{FF2B5EF4-FFF2-40B4-BE49-F238E27FC236}">
                      <a16:creationId xmlns:a16="http://schemas.microsoft.com/office/drawing/2014/main" id="{0716A41D-D2BB-4A01-8727-5A84C7B24114}"/>
                    </a:ext>
                  </a:extLst>
                </p:cNvPr>
                <p:cNvSpPr/>
                <p:nvPr/>
              </p:nvSpPr>
              <p:spPr>
                <a:xfrm>
                  <a:off x="5571597" y="1667520"/>
                  <a:ext cx="1048808" cy="1274424"/>
                </a:xfrm>
                <a:custGeom>
                  <a:avLst/>
                  <a:gdLst>
                    <a:gd name="connsiteX0" fmla="*/ 1048808 w 1048808"/>
                    <a:gd name="connsiteY0" fmla="*/ 524403 h 1274424"/>
                    <a:gd name="connsiteX1" fmla="*/ 511726 w 1048808"/>
                    <a:gd name="connsiteY1" fmla="*/ 150 h 1274424"/>
                    <a:gd name="connsiteX2" fmla="*/ 71 w 1048808"/>
                    <a:gd name="connsiteY2" fmla="*/ 533190 h 1274424"/>
                    <a:gd name="connsiteX3" fmla="*/ 162234 w 1048808"/>
                    <a:gd name="connsiteY3" fmla="*/ 903597 h 1274424"/>
                    <a:gd name="connsiteX4" fmla="*/ 341471 w 1048808"/>
                    <a:gd name="connsiteY4" fmla="*/ 1264015 h 1274424"/>
                    <a:gd name="connsiteX5" fmla="*/ 341471 w 1048808"/>
                    <a:gd name="connsiteY5" fmla="*/ 1274424 h 1274424"/>
                    <a:gd name="connsiteX6" fmla="*/ 707335 w 1048808"/>
                    <a:gd name="connsiteY6" fmla="*/ 1274424 h 1274424"/>
                    <a:gd name="connsiteX7" fmla="*/ 707335 w 1048808"/>
                    <a:gd name="connsiteY7" fmla="*/ 1256662 h 1274424"/>
                    <a:gd name="connsiteX8" fmla="*/ 884486 w 1048808"/>
                    <a:gd name="connsiteY8" fmla="*/ 905572 h 1274424"/>
                    <a:gd name="connsiteX9" fmla="*/ 1048808 w 1048808"/>
                    <a:gd name="connsiteY9" fmla="*/ 524403 h 127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8808" h="1274424">
                      <a:moveTo>
                        <a:pt x="1048808" y="524403"/>
                      </a:moveTo>
                      <a:cubicBezTo>
                        <a:pt x="1048808" y="230565"/>
                        <a:pt x="807137" y="-6826"/>
                        <a:pt x="511726" y="150"/>
                      </a:cubicBezTo>
                      <a:cubicBezTo>
                        <a:pt x="225327" y="6906"/>
                        <a:pt x="-4631" y="246748"/>
                        <a:pt x="71" y="533190"/>
                      </a:cubicBezTo>
                      <a:cubicBezTo>
                        <a:pt x="2461" y="678828"/>
                        <a:pt x="64237" y="810009"/>
                        <a:pt x="162234" y="903597"/>
                      </a:cubicBezTo>
                      <a:cubicBezTo>
                        <a:pt x="278493" y="1014636"/>
                        <a:pt x="341471" y="1103243"/>
                        <a:pt x="341471" y="1264015"/>
                      </a:cubicBezTo>
                      <a:lnTo>
                        <a:pt x="341471" y="1274424"/>
                      </a:lnTo>
                      <a:lnTo>
                        <a:pt x="707335" y="1274424"/>
                      </a:lnTo>
                      <a:lnTo>
                        <a:pt x="707335" y="1256662"/>
                      </a:lnTo>
                      <a:cubicBezTo>
                        <a:pt x="707335" y="1099041"/>
                        <a:pt x="769910" y="1013819"/>
                        <a:pt x="884486" y="905572"/>
                      </a:cubicBezTo>
                      <a:cubicBezTo>
                        <a:pt x="985666" y="809990"/>
                        <a:pt x="1048808" y="674584"/>
                        <a:pt x="1048808" y="524403"/>
                      </a:cubicBezTo>
                      <a:close/>
                    </a:path>
                  </a:pathLst>
                </a:custGeom>
                <a:solidFill>
                  <a:srgbClr val="FFC94D"/>
                </a:solidFill>
                <a:ln w="6092" cap="flat">
                  <a:noFill/>
                  <a:prstDash val="solid"/>
                  <a:miter/>
                </a:ln>
              </p:spPr>
              <p:txBody>
                <a:bodyPr rtlCol="1" anchor="ctr"/>
                <a:lstStyle/>
                <a:p>
                  <a:endParaRPr lang="ar-SA"/>
                </a:p>
              </p:txBody>
            </p:sp>
          </p:grpSp>
          <p:grpSp>
            <p:nvGrpSpPr>
              <p:cNvPr id="36" name="رسم 4" descr="مصباح">
                <a:extLst>
                  <a:ext uri="{FF2B5EF4-FFF2-40B4-BE49-F238E27FC236}">
                    <a16:creationId xmlns:a16="http://schemas.microsoft.com/office/drawing/2014/main" id="{82033727-E42B-4676-A094-FB3137F72277}"/>
                  </a:ext>
                </a:extLst>
              </p:cNvPr>
              <p:cNvGrpSpPr/>
              <p:nvPr/>
            </p:nvGrpSpPr>
            <p:grpSpPr>
              <a:xfrm>
                <a:off x="8217127" y="4966737"/>
                <a:ext cx="315218" cy="315218"/>
                <a:chOff x="5680854" y="1758240"/>
                <a:chExt cx="456903" cy="456903"/>
              </a:xfrm>
              <a:solidFill>
                <a:srgbClr val="FFFFFF"/>
              </a:solidFill>
            </p:grpSpPr>
            <p:sp>
              <p:nvSpPr>
                <p:cNvPr id="46" name="شكل حر: شكل 45">
                  <a:extLst>
                    <a:ext uri="{FF2B5EF4-FFF2-40B4-BE49-F238E27FC236}">
                      <a16:creationId xmlns:a16="http://schemas.microsoft.com/office/drawing/2014/main" id="{98761AF7-D9D0-45FE-A4CA-0792FCF90858}"/>
                    </a:ext>
                  </a:extLst>
                </p:cNvPr>
                <p:cNvSpPr/>
                <p:nvPr/>
              </p:nvSpPr>
              <p:spPr>
                <a:xfrm>
                  <a:off x="5737082" y="1758240"/>
                  <a:ext cx="400675" cy="246738"/>
                </a:xfrm>
                <a:custGeom>
                  <a:avLst/>
                  <a:gdLst>
                    <a:gd name="connsiteX0" fmla="*/ 18281 w 400675"/>
                    <a:gd name="connsiteY0" fmla="*/ 246739 h 246738"/>
                    <a:gd name="connsiteX1" fmla="*/ 9140 w 400675"/>
                    <a:gd name="connsiteY1" fmla="*/ 244275 h 246738"/>
                    <a:gd name="connsiteX2" fmla="*/ 2463 w 400675"/>
                    <a:gd name="connsiteY2" fmla="*/ 219281 h 246738"/>
                    <a:gd name="connsiteX3" fmla="*/ 382383 w 400675"/>
                    <a:gd name="connsiteY3" fmla="*/ 0 h 246738"/>
                    <a:gd name="connsiteX4" fmla="*/ 400676 w 400675"/>
                    <a:gd name="connsiteY4" fmla="*/ 18293 h 246738"/>
                    <a:gd name="connsiteX5" fmla="*/ 382383 w 400675"/>
                    <a:gd name="connsiteY5" fmla="*/ 36586 h 246738"/>
                    <a:gd name="connsiteX6" fmla="*/ 34135 w 400675"/>
                    <a:gd name="connsiteY6" fmla="*/ 237604 h 246738"/>
                    <a:gd name="connsiteX7" fmla="*/ 18281 w 400675"/>
                    <a:gd name="connsiteY7" fmla="*/ 246739 h 24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675" h="246738">
                      <a:moveTo>
                        <a:pt x="18281" y="246739"/>
                      </a:moveTo>
                      <a:cubicBezTo>
                        <a:pt x="15171" y="246739"/>
                        <a:pt x="12024" y="245946"/>
                        <a:pt x="9140" y="244275"/>
                      </a:cubicBezTo>
                      <a:cubicBezTo>
                        <a:pt x="390" y="239214"/>
                        <a:pt x="-2598" y="228025"/>
                        <a:pt x="2463" y="219281"/>
                      </a:cubicBezTo>
                      <a:cubicBezTo>
                        <a:pt x="80715" y="84021"/>
                        <a:pt x="226287" y="0"/>
                        <a:pt x="382383" y="0"/>
                      </a:cubicBezTo>
                      <a:cubicBezTo>
                        <a:pt x="392486" y="0"/>
                        <a:pt x="400676" y="8189"/>
                        <a:pt x="400676" y="18293"/>
                      </a:cubicBezTo>
                      <a:cubicBezTo>
                        <a:pt x="400676" y="28397"/>
                        <a:pt x="392486" y="36586"/>
                        <a:pt x="382383" y="36586"/>
                      </a:cubicBezTo>
                      <a:cubicBezTo>
                        <a:pt x="239305" y="36586"/>
                        <a:pt x="105862" y="113613"/>
                        <a:pt x="34135" y="237604"/>
                      </a:cubicBezTo>
                      <a:cubicBezTo>
                        <a:pt x="30744" y="243464"/>
                        <a:pt x="24598" y="246739"/>
                        <a:pt x="18281" y="246739"/>
                      </a:cubicBezTo>
                      <a:close/>
                    </a:path>
                  </a:pathLst>
                </a:custGeom>
                <a:solidFill>
                  <a:srgbClr val="FFFFFF"/>
                </a:solidFill>
                <a:ln w="6092" cap="flat">
                  <a:noFill/>
                  <a:prstDash val="solid"/>
                  <a:miter/>
                </a:ln>
              </p:spPr>
              <p:txBody>
                <a:bodyPr rtlCol="1" anchor="ctr"/>
                <a:lstStyle/>
                <a:p>
                  <a:endParaRPr lang="ar-SA"/>
                </a:p>
              </p:txBody>
            </p:sp>
            <p:sp>
              <p:nvSpPr>
                <p:cNvPr id="47" name="شكل حر: شكل 46">
                  <a:extLst>
                    <a:ext uri="{FF2B5EF4-FFF2-40B4-BE49-F238E27FC236}">
                      <a16:creationId xmlns:a16="http://schemas.microsoft.com/office/drawing/2014/main" id="{36466FA6-4EE9-4F34-A60D-34D24CF2574B}"/>
                    </a:ext>
                  </a:extLst>
                </p:cNvPr>
                <p:cNvSpPr/>
                <p:nvPr/>
              </p:nvSpPr>
              <p:spPr>
                <a:xfrm>
                  <a:off x="5680854" y="2070461"/>
                  <a:ext cx="50618" cy="144682"/>
                </a:xfrm>
                <a:custGeom>
                  <a:avLst/>
                  <a:gdLst>
                    <a:gd name="connsiteX0" fmla="*/ 18293 w 50618"/>
                    <a:gd name="connsiteY0" fmla="*/ 144682 h 144682"/>
                    <a:gd name="connsiteX1" fmla="*/ 0 w 50618"/>
                    <a:gd name="connsiteY1" fmla="*/ 126389 h 144682"/>
                    <a:gd name="connsiteX2" fmla="*/ 14641 w 50618"/>
                    <a:gd name="connsiteY2" fmla="*/ 13611 h 144682"/>
                    <a:gd name="connsiteX3" fmla="*/ 37013 w 50618"/>
                    <a:gd name="connsiteY3" fmla="*/ 623 h 144682"/>
                    <a:gd name="connsiteX4" fmla="*/ 50001 w 50618"/>
                    <a:gd name="connsiteY4" fmla="*/ 22996 h 144682"/>
                    <a:gd name="connsiteX5" fmla="*/ 36586 w 50618"/>
                    <a:gd name="connsiteY5" fmla="*/ 126389 h 144682"/>
                    <a:gd name="connsiteX6" fmla="*/ 18293 w 50618"/>
                    <a:gd name="connsiteY6" fmla="*/ 144682 h 144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18" h="144682">
                      <a:moveTo>
                        <a:pt x="18293" y="144682"/>
                      </a:moveTo>
                      <a:cubicBezTo>
                        <a:pt x="8189" y="144682"/>
                        <a:pt x="0" y="136493"/>
                        <a:pt x="0" y="126389"/>
                      </a:cubicBezTo>
                      <a:cubicBezTo>
                        <a:pt x="0" y="88162"/>
                        <a:pt x="4927" y="50216"/>
                        <a:pt x="14641" y="13611"/>
                      </a:cubicBezTo>
                      <a:cubicBezTo>
                        <a:pt x="17232" y="3843"/>
                        <a:pt x="27239" y="-1987"/>
                        <a:pt x="37013" y="623"/>
                      </a:cubicBezTo>
                      <a:cubicBezTo>
                        <a:pt x="46782" y="3215"/>
                        <a:pt x="52593" y="13227"/>
                        <a:pt x="50001" y="22996"/>
                      </a:cubicBezTo>
                      <a:cubicBezTo>
                        <a:pt x="41099" y="56539"/>
                        <a:pt x="36586" y="91333"/>
                        <a:pt x="36586" y="126389"/>
                      </a:cubicBezTo>
                      <a:cubicBezTo>
                        <a:pt x="36586" y="136487"/>
                        <a:pt x="28397" y="144682"/>
                        <a:pt x="18293" y="144682"/>
                      </a:cubicBezTo>
                      <a:close/>
                    </a:path>
                  </a:pathLst>
                </a:custGeom>
                <a:solidFill>
                  <a:srgbClr val="FFFFFF"/>
                </a:solidFill>
                <a:ln w="6092" cap="flat">
                  <a:noFill/>
                  <a:prstDash val="solid"/>
                  <a:miter/>
                </a:ln>
              </p:spPr>
              <p:txBody>
                <a:bodyPr rtlCol="1" anchor="ctr"/>
                <a:lstStyle/>
                <a:p>
                  <a:endParaRPr lang="ar-SA"/>
                </a:p>
              </p:txBody>
            </p:sp>
          </p:grpSp>
          <p:sp>
            <p:nvSpPr>
              <p:cNvPr id="37" name="شكل حر: شكل 36">
                <a:extLst>
                  <a:ext uri="{FF2B5EF4-FFF2-40B4-BE49-F238E27FC236}">
                    <a16:creationId xmlns:a16="http://schemas.microsoft.com/office/drawing/2014/main" id="{B97C9CB0-D40F-4F93-9564-9142F4838925}"/>
                  </a:ext>
                </a:extLst>
              </p:cNvPr>
              <p:cNvSpPr/>
              <p:nvPr/>
            </p:nvSpPr>
            <p:spPr>
              <a:xfrm>
                <a:off x="8326849" y="5354278"/>
                <a:ext cx="353374" cy="429938"/>
              </a:xfrm>
              <a:custGeom>
                <a:avLst/>
                <a:gdLst>
                  <a:gd name="connsiteX0" fmla="*/ 408548 w 512209"/>
                  <a:gd name="connsiteY0" fmla="*/ 0 h 623188"/>
                  <a:gd name="connsiteX1" fmla="*/ 304887 w 512209"/>
                  <a:gd name="connsiteY1" fmla="*/ 103662 h 623188"/>
                  <a:gd name="connsiteX2" fmla="*/ 304887 w 512209"/>
                  <a:gd name="connsiteY2" fmla="*/ 171316 h 623188"/>
                  <a:gd name="connsiteX3" fmla="*/ 207323 w 512209"/>
                  <a:gd name="connsiteY3" fmla="*/ 171316 h 623188"/>
                  <a:gd name="connsiteX4" fmla="*/ 207323 w 512209"/>
                  <a:gd name="connsiteY4" fmla="*/ 103662 h 623188"/>
                  <a:gd name="connsiteX5" fmla="*/ 103662 w 512209"/>
                  <a:gd name="connsiteY5" fmla="*/ 0 h 623188"/>
                  <a:gd name="connsiteX6" fmla="*/ 0 w 512209"/>
                  <a:gd name="connsiteY6" fmla="*/ 103662 h 623188"/>
                  <a:gd name="connsiteX7" fmla="*/ 103662 w 512209"/>
                  <a:gd name="connsiteY7" fmla="*/ 207323 h 623188"/>
                  <a:gd name="connsiteX8" fmla="*/ 170737 w 512209"/>
                  <a:gd name="connsiteY8" fmla="*/ 207323 h 623188"/>
                  <a:gd name="connsiteX9" fmla="*/ 170737 w 512209"/>
                  <a:gd name="connsiteY9" fmla="*/ 623189 h 623188"/>
                  <a:gd name="connsiteX10" fmla="*/ 207323 w 512209"/>
                  <a:gd name="connsiteY10" fmla="*/ 623189 h 623188"/>
                  <a:gd name="connsiteX11" fmla="*/ 207323 w 512209"/>
                  <a:gd name="connsiteY11" fmla="*/ 207902 h 623188"/>
                  <a:gd name="connsiteX12" fmla="*/ 304887 w 512209"/>
                  <a:gd name="connsiteY12" fmla="*/ 207902 h 623188"/>
                  <a:gd name="connsiteX13" fmla="*/ 304887 w 512209"/>
                  <a:gd name="connsiteY13" fmla="*/ 623189 h 623188"/>
                  <a:gd name="connsiteX14" fmla="*/ 341473 w 512209"/>
                  <a:gd name="connsiteY14" fmla="*/ 623189 h 623188"/>
                  <a:gd name="connsiteX15" fmla="*/ 341473 w 512209"/>
                  <a:gd name="connsiteY15" fmla="*/ 207323 h 623188"/>
                  <a:gd name="connsiteX16" fmla="*/ 408548 w 512209"/>
                  <a:gd name="connsiteY16" fmla="*/ 207323 h 623188"/>
                  <a:gd name="connsiteX17" fmla="*/ 512210 w 512209"/>
                  <a:gd name="connsiteY17" fmla="*/ 103662 h 623188"/>
                  <a:gd name="connsiteX18" fmla="*/ 408548 w 512209"/>
                  <a:gd name="connsiteY18" fmla="*/ 0 h 623188"/>
                  <a:gd name="connsiteX19" fmla="*/ 36586 w 512209"/>
                  <a:gd name="connsiteY19" fmla="*/ 103662 h 623188"/>
                  <a:gd name="connsiteX20" fmla="*/ 103662 w 512209"/>
                  <a:gd name="connsiteY20" fmla="*/ 36586 h 623188"/>
                  <a:gd name="connsiteX21" fmla="*/ 170737 w 512209"/>
                  <a:gd name="connsiteY21" fmla="*/ 103662 h 623188"/>
                  <a:gd name="connsiteX22" fmla="*/ 170737 w 512209"/>
                  <a:gd name="connsiteY22" fmla="*/ 170737 h 623188"/>
                  <a:gd name="connsiteX23" fmla="*/ 103662 w 512209"/>
                  <a:gd name="connsiteY23" fmla="*/ 170737 h 623188"/>
                  <a:gd name="connsiteX24" fmla="*/ 36586 w 512209"/>
                  <a:gd name="connsiteY24" fmla="*/ 103662 h 623188"/>
                  <a:gd name="connsiteX25" fmla="*/ 408548 w 512209"/>
                  <a:gd name="connsiteY25" fmla="*/ 170737 h 623188"/>
                  <a:gd name="connsiteX26" fmla="*/ 341473 w 512209"/>
                  <a:gd name="connsiteY26" fmla="*/ 170737 h 623188"/>
                  <a:gd name="connsiteX27" fmla="*/ 341473 w 512209"/>
                  <a:gd name="connsiteY27" fmla="*/ 103662 h 623188"/>
                  <a:gd name="connsiteX28" fmla="*/ 408548 w 512209"/>
                  <a:gd name="connsiteY28" fmla="*/ 36586 h 623188"/>
                  <a:gd name="connsiteX29" fmla="*/ 475623 w 512209"/>
                  <a:gd name="connsiteY29" fmla="*/ 103662 h 623188"/>
                  <a:gd name="connsiteX30" fmla="*/ 408548 w 512209"/>
                  <a:gd name="connsiteY30" fmla="*/ 170737 h 623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12209" h="623188">
                    <a:moveTo>
                      <a:pt x="408548" y="0"/>
                    </a:moveTo>
                    <a:cubicBezTo>
                      <a:pt x="351388" y="0"/>
                      <a:pt x="304887" y="46501"/>
                      <a:pt x="304887" y="103662"/>
                    </a:cubicBezTo>
                    <a:lnTo>
                      <a:pt x="304887" y="171316"/>
                    </a:lnTo>
                    <a:lnTo>
                      <a:pt x="207323" y="171316"/>
                    </a:lnTo>
                    <a:lnTo>
                      <a:pt x="207323" y="103662"/>
                    </a:lnTo>
                    <a:cubicBezTo>
                      <a:pt x="207323" y="46501"/>
                      <a:pt x="160822" y="0"/>
                      <a:pt x="103662" y="0"/>
                    </a:cubicBezTo>
                    <a:cubicBezTo>
                      <a:pt x="46501" y="0"/>
                      <a:pt x="0" y="46501"/>
                      <a:pt x="0" y="103662"/>
                    </a:cubicBezTo>
                    <a:cubicBezTo>
                      <a:pt x="0" y="160822"/>
                      <a:pt x="46501" y="207323"/>
                      <a:pt x="103662" y="207323"/>
                    </a:cubicBezTo>
                    <a:lnTo>
                      <a:pt x="170737" y="207323"/>
                    </a:lnTo>
                    <a:lnTo>
                      <a:pt x="170737" y="623189"/>
                    </a:lnTo>
                    <a:lnTo>
                      <a:pt x="207323" y="623189"/>
                    </a:lnTo>
                    <a:lnTo>
                      <a:pt x="207323" y="207902"/>
                    </a:lnTo>
                    <a:lnTo>
                      <a:pt x="304887" y="207902"/>
                    </a:lnTo>
                    <a:lnTo>
                      <a:pt x="304887" y="623189"/>
                    </a:lnTo>
                    <a:lnTo>
                      <a:pt x="341473" y="623189"/>
                    </a:lnTo>
                    <a:lnTo>
                      <a:pt x="341473" y="207323"/>
                    </a:lnTo>
                    <a:lnTo>
                      <a:pt x="408548" y="207323"/>
                    </a:lnTo>
                    <a:cubicBezTo>
                      <a:pt x="465708" y="207323"/>
                      <a:pt x="512210" y="160822"/>
                      <a:pt x="512210" y="103662"/>
                    </a:cubicBezTo>
                    <a:cubicBezTo>
                      <a:pt x="512210" y="46501"/>
                      <a:pt x="465708" y="0"/>
                      <a:pt x="408548" y="0"/>
                    </a:cubicBezTo>
                    <a:close/>
                    <a:moveTo>
                      <a:pt x="36586" y="103662"/>
                    </a:moveTo>
                    <a:cubicBezTo>
                      <a:pt x="36586" y="66679"/>
                      <a:pt x="66679" y="36586"/>
                      <a:pt x="103662" y="36586"/>
                    </a:cubicBezTo>
                    <a:cubicBezTo>
                      <a:pt x="140644" y="36586"/>
                      <a:pt x="170737" y="66679"/>
                      <a:pt x="170737" y="103662"/>
                    </a:cubicBezTo>
                    <a:lnTo>
                      <a:pt x="170737" y="170737"/>
                    </a:lnTo>
                    <a:lnTo>
                      <a:pt x="103662" y="170737"/>
                    </a:lnTo>
                    <a:cubicBezTo>
                      <a:pt x="66679" y="170737"/>
                      <a:pt x="36586" y="140644"/>
                      <a:pt x="36586" y="103662"/>
                    </a:cubicBezTo>
                    <a:close/>
                    <a:moveTo>
                      <a:pt x="408548" y="170737"/>
                    </a:moveTo>
                    <a:lnTo>
                      <a:pt x="341473" y="170737"/>
                    </a:lnTo>
                    <a:lnTo>
                      <a:pt x="341473" y="103662"/>
                    </a:lnTo>
                    <a:cubicBezTo>
                      <a:pt x="341473" y="66679"/>
                      <a:pt x="371566" y="36586"/>
                      <a:pt x="408548" y="36586"/>
                    </a:cubicBezTo>
                    <a:cubicBezTo>
                      <a:pt x="445531" y="36586"/>
                      <a:pt x="475623" y="66679"/>
                      <a:pt x="475623" y="103662"/>
                    </a:cubicBezTo>
                    <a:cubicBezTo>
                      <a:pt x="475623" y="140644"/>
                      <a:pt x="445531" y="170737"/>
                      <a:pt x="408548" y="170737"/>
                    </a:cubicBezTo>
                    <a:close/>
                  </a:path>
                </a:pathLst>
              </a:custGeom>
              <a:solidFill>
                <a:srgbClr val="FFFFFF"/>
              </a:solidFill>
              <a:ln w="6092" cap="flat">
                <a:noFill/>
                <a:prstDash val="solid"/>
                <a:miter/>
              </a:ln>
            </p:spPr>
            <p:txBody>
              <a:bodyPr rtlCol="1" anchor="ctr"/>
              <a:lstStyle/>
              <a:p>
                <a:endParaRPr lang="ar-SA"/>
              </a:p>
            </p:txBody>
          </p:sp>
          <p:grpSp>
            <p:nvGrpSpPr>
              <p:cNvPr id="38" name="رسم 4" descr="مصباح">
                <a:extLst>
                  <a:ext uri="{FF2B5EF4-FFF2-40B4-BE49-F238E27FC236}">
                    <a16:creationId xmlns:a16="http://schemas.microsoft.com/office/drawing/2014/main" id="{7F0F119C-C62F-4C99-9B05-E2EE873628ED}"/>
                  </a:ext>
                </a:extLst>
              </p:cNvPr>
              <p:cNvGrpSpPr/>
              <p:nvPr/>
            </p:nvGrpSpPr>
            <p:grpSpPr>
              <a:xfrm>
                <a:off x="7855684" y="4634910"/>
                <a:ext cx="1295704" cy="1110881"/>
                <a:chOff x="5156949" y="1277262"/>
                <a:chExt cx="1878102" cy="1610204"/>
              </a:xfrm>
              <a:solidFill>
                <a:srgbClr val="FFDFDE"/>
              </a:solidFill>
            </p:grpSpPr>
            <p:sp>
              <p:nvSpPr>
                <p:cNvPr id="39" name="شكل حر: شكل 38">
                  <a:extLst>
                    <a:ext uri="{FF2B5EF4-FFF2-40B4-BE49-F238E27FC236}">
                      <a16:creationId xmlns:a16="http://schemas.microsoft.com/office/drawing/2014/main" id="{FC1F0A75-F279-4FE5-B928-2C7BB504D0C3}"/>
                    </a:ext>
                  </a:extLst>
                </p:cNvPr>
                <p:cNvSpPr/>
                <p:nvPr/>
              </p:nvSpPr>
              <p:spPr>
                <a:xfrm>
                  <a:off x="6071609" y="1277262"/>
                  <a:ext cx="48781" cy="158541"/>
                </a:xfrm>
                <a:custGeom>
                  <a:avLst/>
                  <a:gdLst>
                    <a:gd name="connsiteX0" fmla="*/ 24391 w 48781"/>
                    <a:gd name="connsiteY0" fmla="*/ 158541 h 158541"/>
                    <a:gd name="connsiteX1" fmla="*/ 0 w 48781"/>
                    <a:gd name="connsiteY1" fmla="*/ 134150 h 158541"/>
                    <a:gd name="connsiteX2" fmla="*/ 0 w 48781"/>
                    <a:gd name="connsiteY2" fmla="*/ 24391 h 158541"/>
                    <a:gd name="connsiteX3" fmla="*/ 24391 w 48781"/>
                    <a:gd name="connsiteY3" fmla="*/ 0 h 158541"/>
                    <a:gd name="connsiteX4" fmla="*/ 48782 w 48781"/>
                    <a:gd name="connsiteY4" fmla="*/ 24391 h 158541"/>
                    <a:gd name="connsiteX5" fmla="*/ 48782 w 48781"/>
                    <a:gd name="connsiteY5" fmla="*/ 134150 h 158541"/>
                    <a:gd name="connsiteX6" fmla="*/ 24391 w 48781"/>
                    <a:gd name="connsiteY6" fmla="*/ 158541 h 158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81" h="158541">
                      <a:moveTo>
                        <a:pt x="24391" y="158541"/>
                      </a:moveTo>
                      <a:cubicBezTo>
                        <a:pt x="10921" y="158541"/>
                        <a:pt x="0" y="147620"/>
                        <a:pt x="0" y="134150"/>
                      </a:cubicBezTo>
                      <a:lnTo>
                        <a:pt x="0" y="24391"/>
                      </a:lnTo>
                      <a:cubicBezTo>
                        <a:pt x="0" y="10921"/>
                        <a:pt x="10921" y="0"/>
                        <a:pt x="24391" y="0"/>
                      </a:cubicBezTo>
                      <a:cubicBezTo>
                        <a:pt x="37861" y="0"/>
                        <a:pt x="48782" y="10921"/>
                        <a:pt x="48782" y="24391"/>
                      </a:cubicBezTo>
                      <a:lnTo>
                        <a:pt x="48782" y="134150"/>
                      </a:lnTo>
                      <a:cubicBezTo>
                        <a:pt x="48782" y="147620"/>
                        <a:pt x="37861" y="158541"/>
                        <a:pt x="24391" y="158541"/>
                      </a:cubicBezTo>
                      <a:close/>
                    </a:path>
                  </a:pathLst>
                </a:custGeom>
                <a:grpFill/>
                <a:ln w="6092" cap="flat">
                  <a:noFill/>
                  <a:prstDash val="solid"/>
                  <a:miter/>
                </a:ln>
              </p:spPr>
              <p:txBody>
                <a:bodyPr rtlCol="1" anchor="ctr"/>
                <a:lstStyle/>
                <a:p>
                  <a:endParaRPr lang="ar-SA"/>
                </a:p>
              </p:txBody>
            </p:sp>
            <p:sp>
              <p:nvSpPr>
                <p:cNvPr id="40" name="شكل حر: شكل 39">
                  <a:extLst>
                    <a:ext uri="{FF2B5EF4-FFF2-40B4-BE49-F238E27FC236}">
                      <a16:creationId xmlns:a16="http://schemas.microsoft.com/office/drawing/2014/main" id="{6DFA5722-BF3F-402C-9687-46F802D3852E}"/>
                    </a:ext>
                  </a:extLst>
                </p:cNvPr>
                <p:cNvSpPr/>
                <p:nvPr/>
              </p:nvSpPr>
              <p:spPr>
                <a:xfrm>
                  <a:off x="5424839" y="1545163"/>
                  <a:ext cx="126402" cy="126390"/>
                </a:xfrm>
                <a:custGeom>
                  <a:avLst/>
                  <a:gdLst>
                    <a:gd name="connsiteX0" fmla="*/ 102011 w 126402"/>
                    <a:gd name="connsiteY0" fmla="*/ 126391 h 126390"/>
                    <a:gd name="connsiteX1" fmla="*/ 84766 w 126402"/>
                    <a:gd name="connsiteY1" fmla="*/ 119250 h 126390"/>
                    <a:gd name="connsiteX2" fmla="*/ 7148 w 126402"/>
                    <a:gd name="connsiteY2" fmla="*/ 41638 h 126390"/>
                    <a:gd name="connsiteX3" fmla="*/ 7148 w 126402"/>
                    <a:gd name="connsiteY3" fmla="*/ 7143 h 126390"/>
                    <a:gd name="connsiteX4" fmla="*/ 41637 w 126402"/>
                    <a:gd name="connsiteY4" fmla="*/ 7143 h 126390"/>
                    <a:gd name="connsiteX5" fmla="*/ 119255 w 126402"/>
                    <a:gd name="connsiteY5" fmla="*/ 84755 h 126390"/>
                    <a:gd name="connsiteX6" fmla="*/ 119255 w 126402"/>
                    <a:gd name="connsiteY6" fmla="*/ 119250 h 126390"/>
                    <a:gd name="connsiteX7" fmla="*/ 102011 w 126402"/>
                    <a:gd name="connsiteY7" fmla="*/ 126391 h 126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402" h="126390">
                      <a:moveTo>
                        <a:pt x="102011" y="126391"/>
                      </a:moveTo>
                      <a:cubicBezTo>
                        <a:pt x="95773" y="126391"/>
                        <a:pt x="89528" y="124007"/>
                        <a:pt x="84766" y="119250"/>
                      </a:cubicBezTo>
                      <a:lnTo>
                        <a:pt x="7148" y="41638"/>
                      </a:lnTo>
                      <a:cubicBezTo>
                        <a:pt x="-2383" y="32114"/>
                        <a:pt x="-2383" y="16668"/>
                        <a:pt x="7148" y="7143"/>
                      </a:cubicBezTo>
                      <a:cubicBezTo>
                        <a:pt x="16667" y="-2381"/>
                        <a:pt x="32112" y="-2381"/>
                        <a:pt x="41637" y="7143"/>
                      </a:cubicBezTo>
                      <a:lnTo>
                        <a:pt x="119255" y="84755"/>
                      </a:lnTo>
                      <a:cubicBezTo>
                        <a:pt x="128786" y="94280"/>
                        <a:pt x="128786" y="109726"/>
                        <a:pt x="119255" y="119250"/>
                      </a:cubicBezTo>
                      <a:cubicBezTo>
                        <a:pt x="114499" y="124007"/>
                        <a:pt x="108255" y="126391"/>
                        <a:pt x="102011" y="126391"/>
                      </a:cubicBezTo>
                      <a:close/>
                    </a:path>
                  </a:pathLst>
                </a:custGeom>
                <a:grpFill/>
                <a:ln w="6092" cap="flat">
                  <a:noFill/>
                  <a:prstDash val="solid"/>
                  <a:miter/>
                </a:ln>
              </p:spPr>
              <p:txBody>
                <a:bodyPr rtlCol="1" anchor="ctr"/>
                <a:lstStyle/>
                <a:p>
                  <a:endParaRPr lang="ar-SA"/>
                </a:p>
              </p:txBody>
            </p:sp>
            <p:sp>
              <p:nvSpPr>
                <p:cNvPr id="41" name="شكل حر: شكل 40">
                  <a:extLst>
                    <a:ext uri="{FF2B5EF4-FFF2-40B4-BE49-F238E27FC236}">
                      <a16:creationId xmlns:a16="http://schemas.microsoft.com/office/drawing/2014/main" id="{F12BA1A5-F679-4C5C-A828-B7B7D8FAF34B}"/>
                    </a:ext>
                  </a:extLst>
                </p:cNvPr>
                <p:cNvSpPr/>
                <p:nvPr/>
              </p:nvSpPr>
              <p:spPr>
                <a:xfrm>
                  <a:off x="5156949" y="2191923"/>
                  <a:ext cx="158541" cy="48781"/>
                </a:xfrm>
                <a:custGeom>
                  <a:avLst/>
                  <a:gdLst>
                    <a:gd name="connsiteX0" fmla="*/ 134150 w 158541"/>
                    <a:gd name="connsiteY0" fmla="*/ 48782 h 48781"/>
                    <a:gd name="connsiteX1" fmla="*/ 24391 w 158541"/>
                    <a:gd name="connsiteY1" fmla="*/ 48782 h 48781"/>
                    <a:gd name="connsiteX2" fmla="*/ 0 w 158541"/>
                    <a:gd name="connsiteY2" fmla="*/ 24391 h 48781"/>
                    <a:gd name="connsiteX3" fmla="*/ 24391 w 158541"/>
                    <a:gd name="connsiteY3" fmla="*/ 0 h 48781"/>
                    <a:gd name="connsiteX4" fmla="*/ 134150 w 158541"/>
                    <a:gd name="connsiteY4" fmla="*/ 0 h 48781"/>
                    <a:gd name="connsiteX5" fmla="*/ 158541 w 158541"/>
                    <a:gd name="connsiteY5" fmla="*/ 24391 h 48781"/>
                    <a:gd name="connsiteX6" fmla="*/ 134150 w 158541"/>
                    <a:gd name="connsiteY6" fmla="*/ 48782 h 4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541" h="48781">
                      <a:moveTo>
                        <a:pt x="134150" y="48782"/>
                      </a:moveTo>
                      <a:lnTo>
                        <a:pt x="24391" y="48782"/>
                      </a:lnTo>
                      <a:cubicBezTo>
                        <a:pt x="10921" y="48782"/>
                        <a:pt x="0" y="37861"/>
                        <a:pt x="0" y="24391"/>
                      </a:cubicBezTo>
                      <a:cubicBezTo>
                        <a:pt x="0" y="10921"/>
                        <a:pt x="10921" y="0"/>
                        <a:pt x="24391" y="0"/>
                      </a:cubicBezTo>
                      <a:lnTo>
                        <a:pt x="134150" y="0"/>
                      </a:lnTo>
                      <a:cubicBezTo>
                        <a:pt x="147620" y="0"/>
                        <a:pt x="158541" y="10921"/>
                        <a:pt x="158541" y="24391"/>
                      </a:cubicBezTo>
                      <a:cubicBezTo>
                        <a:pt x="158541" y="37861"/>
                        <a:pt x="147620" y="48782"/>
                        <a:pt x="134150" y="48782"/>
                      </a:cubicBezTo>
                      <a:close/>
                    </a:path>
                  </a:pathLst>
                </a:custGeom>
                <a:grpFill/>
                <a:ln w="6092" cap="flat">
                  <a:noFill/>
                  <a:prstDash val="solid"/>
                  <a:miter/>
                </a:ln>
              </p:spPr>
              <p:txBody>
                <a:bodyPr rtlCol="1" anchor="ctr"/>
                <a:lstStyle/>
                <a:p>
                  <a:endParaRPr lang="ar-SA"/>
                </a:p>
              </p:txBody>
            </p:sp>
            <p:sp>
              <p:nvSpPr>
                <p:cNvPr id="42" name="شكل حر: شكل 41">
                  <a:extLst>
                    <a:ext uri="{FF2B5EF4-FFF2-40B4-BE49-F238E27FC236}">
                      <a16:creationId xmlns:a16="http://schemas.microsoft.com/office/drawing/2014/main" id="{E8E0E7B2-FBDA-4C57-A830-2E53CAD22556}"/>
                    </a:ext>
                  </a:extLst>
                </p:cNvPr>
                <p:cNvSpPr/>
                <p:nvPr/>
              </p:nvSpPr>
              <p:spPr>
                <a:xfrm>
                  <a:off x="5424845" y="2761076"/>
                  <a:ext cx="126403" cy="126390"/>
                </a:xfrm>
                <a:custGeom>
                  <a:avLst/>
                  <a:gdLst>
                    <a:gd name="connsiteX0" fmla="*/ 24393 w 126403"/>
                    <a:gd name="connsiteY0" fmla="*/ 126391 h 126390"/>
                    <a:gd name="connsiteX1" fmla="*/ 7148 w 126403"/>
                    <a:gd name="connsiteY1" fmla="*/ 119250 h 126390"/>
                    <a:gd name="connsiteX2" fmla="*/ 7148 w 126403"/>
                    <a:gd name="connsiteY2" fmla="*/ 84756 h 126390"/>
                    <a:gd name="connsiteX3" fmla="*/ 84766 w 126403"/>
                    <a:gd name="connsiteY3" fmla="*/ 7144 h 126390"/>
                    <a:gd name="connsiteX4" fmla="*/ 119255 w 126403"/>
                    <a:gd name="connsiteY4" fmla="*/ 7144 h 126390"/>
                    <a:gd name="connsiteX5" fmla="*/ 119255 w 126403"/>
                    <a:gd name="connsiteY5" fmla="*/ 41638 h 126390"/>
                    <a:gd name="connsiteX6" fmla="*/ 41637 w 126403"/>
                    <a:gd name="connsiteY6" fmla="*/ 119250 h 126390"/>
                    <a:gd name="connsiteX7" fmla="*/ 24393 w 126403"/>
                    <a:gd name="connsiteY7" fmla="*/ 126391 h 126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403" h="126390">
                      <a:moveTo>
                        <a:pt x="24393" y="126391"/>
                      </a:moveTo>
                      <a:cubicBezTo>
                        <a:pt x="18154" y="126391"/>
                        <a:pt x="11910" y="124007"/>
                        <a:pt x="7148" y="119250"/>
                      </a:cubicBezTo>
                      <a:cubicBezTo>
                        <a:pt x="-2383" y="109720"/>
                        <a:pt x="-2383" y="94280"/>
                        <a:pt x="7148" y="84756"/>
                      </a:cubicBezTo>
                      <a:lnTo>
                        <a:pt x="84766" y="7144"/>
                      </a:lnTo>
                      <a:cubicBezTo>
                        <a:pt x="94285" y="-2381"/>
                        <a:pt x="109730" y="-2381"/>
                        <a:pt x="119255" y="7144"/>
                      </a:cubicBezTo>
                      <a:cubicBezTo>
                        <a:pt x="128786" y="16674"/>
                        <a:pt x="128786" y="32114"/>
                        <a:pt x="119255" y="41638"/>
                      </a:cubicBezTo>
                      <a:lnTo>
                        <a:pt x="41637" y="119250"/>
                      </a:lnTo>
                      <a:cubicBezTo>
                        <a:pt x="36875" y="124007"/>
                        <a:pt x="30630" y="126391"/>
                        <a:pt x="24393" y="126391"/>
                      </a:cubicBezTo>
                      <a:close/>
                    </a:path>
                  </a:pathLst>
                </a:custGeom>
                <a:grpFill/>
                <a:ln w="6092" cap="flat">
                  <a:noFill/>
                  <a:prstDash val="solid"/>
                  <a:miter/>
                </a:ln>
              </p:spPr>
              <p:txBody>
                <a:bodyPr rtlCol="1" anchor="ctr"/>
                <a:lstStyle/>
                <a:p>
                  <a:endParaRPr lang="ar-SA"/>
                </a:p>
              </p:txBody>
            </p:sp>
            <p:sp>
              <p:nvSpPr>
                <p:cNvPr id="43" name="شكل حر: شكل 42">
                  <a:extLst>
                    <a:ext uri="{FF2B5EF4-FFF2-40B4-BE49-F238E27FC236}">
                      <a16:creationId xmlns:a16="http://schemas.microsoft.com/office/drawing/2014/main" id="{A158D3AF-3F03-4D86-AAEF-F2074DFCF3A3}"/>
                    </a:ext>
                  </a:extLst>
                </p:cNvPr>
                <p:cNvSpPr/>
                <p:nvPr/>
              </p:nvSpPr>
              <p:spPr>
                <a:xfrm>
                  <a:off x="6640752" y="2761076"/>
                  <a:ext cx="126402" cy="126390"/>
                </a:xfrm>
                <a:custGeom>
                  <a:avLst/>
                  <a:gdLst>
                    <a:gd name="connsiteX0" fmla="*/ 102011 w 126402"/>
                    <a:gd name="connsiteY0" fmla="*/ 126391 h 126390"/>
                    <a:gd name="connsiteX1" fmla="*/ 84766 w 126402"/>
                    <a:gd name="connsiteY1" fmla="*/ 119250 h 126390"/>
                    <a:gd name="connsiteX2" fmla="*/ 7148 w 126402"/>
                    <a:gd name="connsiteY2" fmla="*/ 41638 h 126390"/>
                    <a:gd name="connsiteX3" fmla="*/ 7148 w 126402"/>
                    <a:gd name="connsiteY3" fmla="*/ 7144 h 126390"/>
                    <a:gd name="connsiteX4" fmla="*/ 41637 w 126402"/>
                    <a:gd name="connsiteY4" fmla="*/ 7144 h 126390"/>
                    <a:gd name="connsiteX5" fmla="*/ 119255 w 126402"/>
                    <a:gd name="connsiteY5" fmla="*/ 84756 h 126390"/>
                    <a:gd name="connsiteX6" fmla="*/ 119255 w 126402"/>
                    <a:gd name="connsiteY6" fmla="*/ 119250 h 126390"/>
                    <a:gd name="connsiteX7" fmla="*/ 102011 w 126402"/>
                    <a:gd name="connsiteY7" fmla="*/ 126391 h 126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402" h="126390">
                      <a:moveTo>
                        <a:pt x="102011" y="126391"/>
                      </a:moveTo>
                      <a:cubicBezTo>
                        <a:pt x="95772" y="126391"/>
                        <a:pt x="89528" y="124007"/>
                        <a:pt x="84766" y="119250"/>
                      </a:cubicBezTo>
                      <a:lnTo>
                        <a:pt x="7148" y="41638"/>
                      </a:lnTo>
                      <a:cubicBezTo>
                        <a:pt x="-2383" y="32114"/>
                        <a:pt x="-2383" y="16668"/>
                        <a:pt x="7148" y="7144"/>
                      </a:cubicBezTo>
                      <a:cubicBezTo>
                        <a:pt x="16667" y="-2381"/>
                        <a:pt x="32112" y="-2381"/>
                        <a:pt x="41637" y="7144"/>
                      </a:cubicBezTo>
                      <a:lnTo>
                        <a:pt x="119255" y="84756"/>
                      </a:lnTo>
                      <a:cubicBezTo>
                        <a:pt x="128786" y="94280"/>
                        <a:pt x="128786" y="109726"/>
                        <a:pt x="119255" y="119250"/>
                      </a:cubicBezTo>
                      <a:cubicBezTo>
                        <a:pt x="114499" y="124007"/>
                        <a:pt x="108255" y="126391"/>
                        <a:pt x="102011" y="126391"/>
                      </a:cubicBezTo>
                      <a:close/>
                    </a:path>
                  </a:pathLst>
                </a:custGeom>
                <a:grpFill/>
                <a:ln w="6092" cap="flat">
                  <a:noFill/>
                  <a:prstDash val="solid"/>
                  <a:miter/>
                </a:ln>
              </p:spPr>
              <p:txBody>
                <a:bodyPr rtlCol="1" anchor="ctr"/>
                <a:lstStyle/>
                <a:p>
                  <a:endParaRPr lang="ar-SA"/>
                </a:p>
              </p:txBody>
            </p:sp>
            <p:sp>
              <p:nvSpPr>
                <p:cNvPr id="44" name="شكل حر: شكل 43">
                  <a:extLst>
                    <a:ext uri="{FF2B5EF4-FFF2-40B4-BE49-F238E27FC236}">
                      <a16:creationId xmlns:a16="http://schemas.microsoft.com/office/drawing/2014/main" id="{B387BCCF-6291-4B81-99F3-730C3BFD00D2}"/>
                    </a:ext>
                  </a:extLst>
                </p:cNvPr>
                <p:cNvSpPr/>
                <p:nvPr/>
              </p:nvSpPr>
              <p:spPr>
                <a:xfrm>
                  <a:off x="6876510" y="2191923"/>
                  <a:ext cx="158541" cy="48781"/>
                </a:xfrm>
                <a:custGeom>
                  <a:avLst/>
                  <a:gdLst>
                    <a:gd name="connsiteX0" fmla="*/ 134150 w 158541"/>
                    <a:gd name="connsiteY0" fmla="*/ 48782 h 48781"/>
                    <a:gd name="connsiteX1" fmla="*/ 24391 w 158541"/>
                    <a:gd name="connsiteY1" fmla="*/ 48782 h 48781"/>
                    <a:gd name="connsiteX2" fmla="*/ 0 w 158541"/>
                    <a:gd name="connsiteY2" fmla="*/ 24391 h 48781"/>
                    <a:gd name="connsiteX3" fmla="*/ 24391 w 158541"/>
                    <a:gd name="connsiteY3" fmla="*/ 0 h 48781"/>
                    <a:gd name="connsiteX4" fmla="*/ 134150 w 158541"/>
                    <a:gd name="connsiteY4" fmla="*/ 0 h 48781"/>
                    <a:gd name="connsiteX5" fmla="*/ 158541 w 158541"/>
                    <a:gd name="connsiteY5" fmla="*/ 24391 h 48781"/>
                    <a:gd name="connsiteX6" fmla="*/ 134150 w 158541"/>
                    <a:gd name="connsiteY6" fmla="*/ 48782 h 4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541" h="48781">
                      <a:moveTo>
                        <a:pt x="134150" y="48782"/>
                      </a:moveTo>
                      <a:lnTo>
                        <a:pt x="24391" y="48782"/>
                      </a:lnTo>
                      <a:cubicBezTo>
                        <a:pt x="10921" y="48782"/>
                        <a:pt x="0" y="37861"/>
                        <a:pt x="0" y="24391"/>
                      </a:cubicBezTo>
                      <a:cubicBezTo>
                        <a:pt x="0" y="10921"/>
                        <a:pt x="10921" y="0"/>
                        <a:pt x="24391" y="0"/>
                      </a:cubicBezTo>
                      <a:lnTo>
                        <a:pt x="134150" y="0"/>
                      </a:lnTo>
                      <a:cubicBezTo>
                        <a:pt x="147620" y="0"/>
                        <a:pt x="158541" y="10921"/>
                        <a:pt x="158541" y="24391"/>
                      </a:cubicBezTo>
                      <a:cubicBezTo>
                        <a:pt x="158541" y="37861"/>
                        <a:pt x="147620" y="48782"/>
                        <a:pt x="134150" y="48782"/>
                      </a:cubicBezTo>
                      <a:close/>
                    </a:path>
                  </a:pathLst>
                </a:custGeom>
                <a:grpFill/>
                <a:ln w="6092" cap="flat">
                  <a:noFill/>
                  <a:prstDash val="solid"/>
                  <a:miter/>
                </a:ln>
              </p:spPr>
              <p:txBody>
                <a:bodyPr rtlCol="1" anchor="ctr"/>
                <a:lstStyle/>
                <a:p>
                  <a:endParaRPr lang="ar-SA"/>
                </a:p>
              </p:txBody>
            </p:sp>
            <p:sp>
              <p:nvSpPr>
                <p:cNvPr id="45" name="شكل حر: شكل 44">
                  <a:extLst>
                    <a:ext uri="{FF2B5EF4-FFF2-40B4-BE49-F238E27FC236}">
                      <a16:creationId xmlns:a16="http://schemas.microsoft.com/office/drawing/2014/main" id="{49D23C09-4B5D-40AF-82A7-3701E36296B4}"/>
                    </a:ext>
                  </a:extLst>
                </p:cNvPr>
                <p:cNvSpPr/>
                <p:nvPr/>
              </p:nvSpPr>
              <p:spPr>
                <a:xfrm>
                  <a:off x="6640758" y="1545163"/>
                  <a:ext cx="126403" cy="126390"/>
                </a:xfrm>
                <a:custGeom>
                  <a:avLst/>
                  <a:gdLst>
                    <a:gd name="connsiteX0" fmla="*/ 24393 w 126403"/>
                    <a:gd name="connsiteY0" fmla="*/ 126391 h 126390"/>
                    <a:gd name="connsiteX1" fmla="*/ 7148 w 126403"/>
                    <a:gd name="connsiteY1" fmla="*/ 119250 h 126390"/>
                    <a:gd name="connsiteX2" fmla="*/ 7148 w 126403"/>
                    <a:gd name="connsiteY2" fmla="*/ 84755 h 126390"/>
                    <a:gd name="connsiteX3" fmla="*/ 84766 w 126403"/>
                    <a:gd name="connsiteY3" fmla="*/ 7143 h 126390"/>
                    <a:gd name="connsiteX4" fmla="*/ 119255 w 126403"/>
                    <a:gd name="connsiteY4" fmla="*/ 7143 h 126390"/>
                    <a:gd name="connsiteX5" fmla="*/ 119255 w 126403"/>
                    <a:gd name="connsiteY5" fmla="*/ 41638 h 126390"/>
                    <a:gd name="connsiteX6" fmla="*/ 41637 w 126403"/>
                    <a:gd name="connsiteY6" fmla="*/ 119250 h 126390"/>
                    <a:gd name="connsiteX7" fmla="*/ 24393 w 126403"/>
                    <a:gd name="connsiteY7" fmla="*/ 126391 h 126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403" h="126390">
                      <a:moveTo>
                        <a:pt x="24393" y="126391"/>
                      </a:moveTo>
                      <a:cubicBezTo>
                        <a:pt x="18155" y="126391"/>
                        <a:pt x="11910" y="124007"/>
                        <a:pt x="7148" y="119250"/>
                      </a:cubicBezTo>
                      <a:cubicBezTo>
                        <a:pt x="-2383" y="109720"/>
                        <a:pt x="-2383" y="94280"/>
                        <a:pt x="7148" y="84755"/>
                      </a:cubicBezTo>
                      <a:lnTo>
                        <a:pt x="84766" y="7143"/>
                      </a:lnTo>
                      <a:cubicBezTo>
                        <a:pt x="94285" y="-2381"/>
                        <a:pt x="109730" y="-2381"/>
                        <a:pt x="119255" y="7143"/>
                      </a:cubicBezTo>
                      <a:cubicBezTo>
                        <a:pt x="128786" y="16674"/>
                        <a:pt x="128786" y="32114"/>
                        <a:pt x="119255" y="41638"/>
                      </a:cubicBezTo>
                      <a:lnTo>
                        <a:pt x="41637" y="119250"/>
                      </a:lnTo>
                      <a:cubicBezTo>
                        <a:pt x="36881" y="124007"/>
                        <a:pt x="30630" y="126391"/>
                        <a:pt x="24393" y="126391"/>
                      </a:cubicBezTo>
                      <a:close/>
                    </a:path>
                  </a:pathLst>
                </a:custGeom>
                <a:grpFill/>
                <a:ln w="6092" cap="flat">
                  <a:noFill/>
                  <a:prstDash val="solid"/>
                  <a:miter/>
                </a:ln>
              </p:spPr>
              <p:txBody>
                <a:bodyPr rtlCol="1" anchor="ctr"/>
                <a:lstStyle/>
                <a:p>
                  <a:endParaRPr lang="ar-SA"/>
                </a:p>
              </p:txBody>
            </p:sp>
          </p:grpSp>
        </p:grpSp>
      </p:grpSp>
      <p:sp>
        <p:nvSpPr>
          <p:cNvPr id="87" name="مربع نص 86">
            <a:extLst>
              <a:ext uri="{FF2B5EF4-FFF2-40B4-BE49-F238E27FC236}">
                <a16:creationId xmlns:a16="http://schemas.microsoft.com/office/drawing/2014/main" id="{BF8D9C04-2DEF-4FAA-A5B4-882331B01533}"/>
              </a:ext>
            </a:extLst>
          </p:cNvPr>
          <p:cNvSpPr txBox="1"/>
          <p:nvPr/>
        </p:nvSpPr>
        <p:spPr>
          <a:xfrm>
            <a:off x="2052320" y="2853035"/>
            <a:ext cx="2453640" cy="1323439"/>
          </a:xfrm>
          <a:prstGeom prst="rect">
            <a:avLst/>
          </a:prstGeom>
          <a:noFill/>
        </p:spPr>
        <p:txBody>
          <a:bodyPr wrap="square">
            <a:spAutoFit/>
          </a:bodyPr>
          <a:lstStyle/>
          <a:p>
            <a:r>
              <a:rPr lang="ar-SA" sz="2000" dirty="0">
                <a:solidFill>
                  <a:srgbClr val="742C62"/>
                </a:solidFill>
              </a:rPr>
              <a:t>وقد قال النبي </a:t>
            </a:r>
          </a:p>
          <a:p>
            <a:r>
              <a:rPr lang="ar-SA" sz="2000" dirty="0">
                <a:solidFill>
                  <a:srgbClr val="742C62"/>
                </a:solidFill>
              </a:rPr>
              <a:t>صلى الله عليه وسلم: </a:t>
            </a:r>
          </a:p>
          <a:p>
            <a:r>
              <a:rPr lang="ar-SA" sz="2000" dirty="0">
                <a:solidFill>
                  <a:srgbClr val="FF7F8D"/>
                </a:solidFill>
              </a:rPr>
              <a:t>"إن قامت الساعة وفي يد أحدكم فسيلة فليغرسها"</a:t>
            </a:r>
          </a:p>
        </p:txBody>
      </p:sp>
      <p:sp>
        <p:nvSpPr>
          <p:cNvPr id="285" name="مربع نص 284">
            <a:extLst>
              <a:ext uri="{FF2B5EF4-FFF2-40B4-BE49-F238E27FC236}">
                <a16:creationId xmlns:a16="http://schemas.microsoft.com/office/drawing/2014/main" id="{D97CAACB-6F03-4306-99A0-0B0F85FEF474}"/>
              </a:ext>
            </a:extLst>
          </p:cNvPr>
          <p:cNvSpPr txBox="1"/>
          <p:nvPr/>
        </p:nvSpPr>
        <p:spPr>
          <a:xfrm>
            <a:off x="2103120" y="4361795"/>
            <a:ext cx="4335780" cy="1015663"/>
          </a:xfrm>
          <a:prstGeom prst="rect">
            <a:avLst/>
          </a:prstGeom>
          <a:noFill/>
        </p:spPr>
        <p:txBody>
          <a:bodyPr wrap="square">
            <a:spAutoFit/>
          </a:bodyPr>
          <a:lstStyle/>
          <a:p>
            <a:r>
              <a:rPr lang="ar-SA" sz="2000" dirty="0">
                <a:solidFill>
                  <a:srgbClr val="742C62"/>
                </a:solidFill>
              </a:rPr>
              <a:t>فالوقت مورد ثمين وهو مادة الحياة، ويجب علينا أن نبذل أقصى جهودنا لاستخدام الوقت لتحقيق أهدافنا المنشود.</a:t>
            </a:r>
          </a:p>
        </p:txBody>
      </p:sp>
      <p:pic>
        <p:nvPicPr>
          <p:cNvPr id="14" name="صورة 13">
            <a:extLst>
              <a:ext uri="{FF2B5EF4-FFF2-40B4-BE49-F238E27FC236}">
                <a16:creationId xmlns:a16="http://schemas.microsoft.com/office/drawing/2014/main" id="{1854A54E-A0A0-434A-A1D6-1B92BE67DCB9}"/>
              </a:ext>
            </a:extLst>
          </p:cNvPr>
          <p:cNvPicPr>
            <a:picLocks noChangeAspect="1"/>
          </p:cNvPicPr>
          <p:nvPr/>
        </p:nvPicPr>
        <p:blipFill>
          <a:blip r:embed="rId5"/>
          <a:stretch>
            <a:fillRect/>
          </a:stretch>
        </p:blipFill>
        <p:spPr>
          <a:xfrm>
            <a:off x="4544309" y="2330277"/>
            <a:ext cx="1897131" cy="1930074"/>
          </a:xfrm>
          <a:prstGeom prst="rect">
            <a:avLst/>
          </a:prstGeom>
        </p:spPr>
      </p:pic>
    </p:spTree>
    <p:extLst>
      <p:ext uri="{BB962C8B-B14F-4D97-AF65-F5344CB8AC3E}">
        <p14:creationId xmlns:p14="http://schemas.microsoft.com/office/powerpoint/2010/main" val="2428557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DFDE"/>
        </a:solidFill>
        <a:effectLst/>
      </p:bgPr>
    </p:bg>
    <p:spTree>
      <p:nvGrpSpPr>
        <p:cNvPr id="1" name=""/>
        <p:cNvGrpSpPr/>
        <p:nvPr/>
      </p:nvGrpSpPr>
      <p:grpSpPr>
        <a:xfrm>
          <a:off x="0" y="0"/>
          <a:ext cx="0" cy="0"/>
          <a:chOff x="0" y="0"/>
          <a:chExt cx="0" cy="0"/>
        </a:xfrm>
      </p:grpSpPr>
      <p:sp>
        <p:nvSpPr>
          <p:cNvPr id="21" name="شكل حر: شكل 20">
            <a:extLst>
              <a:ext uri="{FF2B5EF4-FFF2-40B4-BE49-F238E27FC236}">
                <a16:creationId xmlns:a16="http://schemas.microsoft.com/office/drawing/2014/main" id="{4392A2DE-A1D3-4D10-87ED-5B1ACBEBBD5A}"/>
              </a:ext>
            </a:extLst>
          </p:cNvPr>
          <p:cNvSpPr/>
          <p:nvPr/>
        </p:nvSpPr>
        <p:spPr>
          <a:xfrm>
            <a:off x="4102120" y="5877660"/>
            <a:ext cx="1588721" cy="1519990"/>
          </a:xfrm>
          <a:custGeom>
            <a:avLst/>
            <a:gdLst>
              <a:gd name="connsiteX0" fmla="*/ 138294 w 1588721"/>
              <a:gd name="connsiteY0" fmla="*/ 218340 h 1519990"/>
              <a:gd name="connsiteX1" fmla="*/ 849494 w 1588721"/>
              <a:gd name="connsiteY1" fmla="*/ 4980 h 1519990"/>
              <a:gd name="connsiteX2" fmla="*/ 1418454 w 1588721"/>
              <a:gd name="connsiteY2" fmla="*/ 360580 h 1519990"/>
              <a:gd name="connsiteX3" fmla="*/ 1570854 w 1588721"/>
              <a:gd name="connsiteY3" fmla="*/ 1173380 h 1519990"/>
              <a:gd name="connsiteX4" fmla="*/ 1073014 w 1588721"/>
              <a:gd name="connsiteY4" fmla="*/ 1518820 h 1519990"/>
              <a:gd name="connsiteX5" fmla="*/ 87494 w 1588721"/>
              <a:gd name="connsiteY5" fmla="*/ 1071780 h 1519990"/>
              <a:gd name="connsiteX6" fmla="*/ 138294 w 1588721"/>
              <a:gd name="connsiteY6" fmla="*/ 218340 h 151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8721" h="1519990">
                <a:moveTo>
                  <a:pt x="138294" y="218340"/>
                </a:moveTo>
                <a:cubicBezTo>
                  <a:pt x="265294" y="40540"/>
                  <a:pt x="636134" y="-18727"/>
                  <a:pt x="849494" y="4980"/>
                </a:cubicBezTo>
                <a:cubicBezTo>
                  <a:pt x="1062854" y="28687"/>
                  <a:pt x="1298227" y="165847"/>
                  <a:pt x="1418454" y="360580"/>
                </a:cubicBezTo>
                <a:cubicBezTo>
                  <a:pt x="1538681" y="555313"/>
                  <a:pt x="1628427" y="980340"/>
                  <a:pt x="1570854" y="1173380"/>
                </a:cubicBezTo>
                <a:cubicBezTo>
                  <a:pt x="1513281" y="1366420"/>
                  <a:pt x="1320241" y="1535753"/>
                  <a:pt x="1073014" y="1518820"/>
                </a:cubicBezTo>
                <a:cubicBezTo>
                  <a:pt x="825787" y="1501887"/>
                  <a:pt x="246667" y="1285140"/>
                  <a:pt x="87494" y="1071780"/>
                </a:cubicBezTo>
                <a:cubicBezTo>
                  <a:pt x="-71679" y="858420"/>
                  <a:pt x="11294" y="396140"/>
                  <a:pt x="138294" y="218340"/>
                </a:cubicBezTo>
                <a:close/>
              </a:path>
            </a:pathLst>
          </a:custGeom>
          <a:solidFill>
            <a:srgbClr val="FFE59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3" name="شكل حر: شكل 22">
            <a:extLst>
              <a:ext uri="{FF2B5EF4-FFF2-40B4-BE49-F238E27FC236}">
                <a16:creationId xmlns:a16="http://schemas.microsoft.com/office/drawing/2014/main" id="{FAAC5370-DFFE-4311-A689-F2A88EF5C95B}"/>
              </a:ext>
            </a:extLst>
          </p:cNvPr>
          <p:cNvSpPr/>
          <p:nvPr/>
        </p:nvSpPr>
        <p:spPr>
          <a:xfrm rot="14180792">
            <a:off x="535343" y="5695312"/>
            <a:ext cx="1062919" cy="759047"/>
          </a:xfrm>
          <a:custGeom>
            <a:avLst/>
            <a:gdLst>
              <a:gd name="connsiteX0" fmla="*/ 3070860 w 3070860"/>
              <a:gd name="connsiteY0" fmla="*/ 127719 h 1157598"/>
              <a:gd name="connsiteX1" fmla="*/ 2034540 w 3070860"/>
              <a:gd name="connsiteY1" fmla="*/ 74379 h 1157598"/>
              <a:gd name="connsiteX2" fmla="*/ 2103120 w 3070860"/>
              <a:gd name="connsiteY2" fmla="*/ 1011639 h 1157598"/>
              <a:gd name="connsiteX3" fmla="*/ 2263140 w 3070860"/>
              <a:gd name="connsiteY3" fmla="*/ 661119 h 1157598"/>
              <a:gd name="connsiteX4" fmla="*/ 1424940 w 3070860"/>
              <a:gd name="connsiteY4" fmla="*/ 310599 h 1157598"/>
              <a:gd name="connsiteX5" fmla="*/ 1181100 w 3070860"/>
              <a:gd name="connsiteY5" fmla="*/ 1049739 h 1157598"/>
              <a:gd name="connsiteX6" fmla="*/ 1493520 w 3070860"/>
              <a:gd name="connsiteY6" fmla="*/ 1019259 h 1157598"/>
              <a:gd name="connsiteX7" fmla="*/ 624840 w 3070860"/>
              <a:gd name="connsiteY7" fmla="*/ 493479 h 1157598"/>
              <a:gd name="connsiteX8" fmla="*/ 373380 w 3070860"/>
              <a:gd name="connsiteY8" fmla="*/ 1141179 h 1157598"/>
              <a:gd name="connsiteX9" fmla="*/ 518160 w 3070860"/>
              <a:gd name="connsiteY9" fmla="*/ 935439 h 1157598"/>
              <a:gd name="connsiteX10" fmla="*/ 0 w 3070860"/>
              <a:gd name="connsiteY10" fmla="*/ 623019 h 1157598"/>
              <a:gd name="connsiteX0" fmla="*/ 3070860 w 3070860"/>
              <a:gd name="connsiteY0" fmla="*/ 213527 h 1243406"/>
              <a:gd name="connsiteX1" fmla="*/ 2034540 w 3070860"/>
              <a:gd name="connsiteY1" fmla="*/ 160187 h 1243406"/>
              <a:gd name="connsiteX2" fmla="*/ 2103120 w 3070860"/>
              <a:gd name="connsiteY2" fmla="*/ 1097447 h 1243406"/>
              <a:gd name="connsiteX3" fmla="*/ 2263140 w 3070860"/>
              <a:gd name="connsiteY3" fmla="*/ 746927 h 1243406"/>
              <a:gd name="connsiteX4" fmla="*/ 1424940 w 3070860"/>
              <a:gd name="connsiteY4" fmla="*/ 396407 h 1243406"/>
              <a:gd name="connsiteX5" fmla="*/ 1181100 w 3070860"/>
              <a:gd name="connsiteY5" fmla="*/ 1135547 h 1243406"/>
              <a:gd name="connsiteX6" fmla="*/ 1493520 w 3070860"/>
              <a:gd name="connsiteY6" fmla="*/ 1105067 h 1243406"/>
              <a:gd name="connsiteX7" fmla="*/ 624840 w 3070860"/>
              <a:gd name="connsiteY7" fmla="*/ 579287 h 1243406"/>
              <a:gd name="connsiteX8" fmla="*/ 373380 w 3070860"/>
              <a:gd name="connsiteY8" fmla="*/ 1226987 h 1243406"/>
              <a:gd name="connsiteX9" fmla="*/ 518160 w 3070860"/>
              <a:gd name="connsiteY9" fmla="*/ 1021247 h 1243406"/>
              <a:gd name="connsiteX10" fmla="*/ 0 w 3070860"/>
              <a:gd name="connsiteY10" fmla="*/ 708827 h 1243406"/>
              <a:gd name="connsiteX0" fmla="*/ 3070860 w 3070860"/>
              <a:gd name="connsiteY0" fmla="*/ 134897 h 1164776"/>
              <a:gd name="connsiteX1" fmla="*/ 2034540 w 3070860"/>
              <a:gd name="connsiteY1" fmla="*/ 81557 h 1164776"/>
              <a:gd name="connsiteX2" fmla="*/ 2103120 w 3070860"/>
              <a:gd name="connsiteY2" fmla="*/ 1018817 h 1164776"/>
              <a:gd name="connsiteX3" fmla="*/ 2263140 w 3070860"/>
              <a:gd name="connsiteY3" fmla="*/ 668297 h 1164776"/>
              <a:gd name="connsiteX4" fmla="*/ 1424940 w 3070860"/>
              <a:gd name="connsiteY4" fmla="*/ 317777 h 1164776"/>
              <a:gd name="connsiteX5" fmla="*/ 1181100 w 3070860"/>
              <a:gd name="connsiteY5" fmla="*/ 1056917 h 1164776"/>
              <a:gd name="connsiteX6" fmla="*/ 1493520 w 3070860"/>
              <a:gd name="connsiteY6" fmla="*/ 1026437 h 1164776"/>
              <a:gd name="connsiteX7" fmla="*/ 624840 w 3070860"/>
              <a:gd name="connsiteY7" fmla="*/ 500657 h 1164776"/>
              <a:gd name="connsiteX8" fmla="*/ 373380 w 3070860"/>
              <a:gd name="connsiteY8" fmla="*/ 1148357 h 1164776"/>
              <a:gd name="connsiteX9" fmla="*/ 518160 w 3070860"/>
              <a:gd name="connsiteY9" fmla="*/ 942617 h 1164776"/>
              <a:gd name="connsiteX10" fmla="*/ 0 w 3070860"/>
              <a:gd name="connsiteY10" fmla="*/ 630197 h 1164776"/>
              <a:gd name="connsiteX0" fmla="*/ 2905756 w 2905756"/>
              <a:gd name="connsiteY0" fmla="*/ 338713 h 1103362"/>
              <a:gd name="connsiteX1" fmla="*/ 2034540 w 2905756"/>
              <a:gd name="connsiteY1" fmla="*/ 20143 h 1103362"/>
              <a:gd name="connsiteX2" fmla="*/ 2103120 w 2905756"/>
              <a:gd name="connsiteY2" fmla="*/ 957403 h 1103362"/>
              <a:gd name="connsiteX3" fmla="*/ 2263140 w 2905756"/>
              <a:gd name="connsiteY3" fmla="*/ 606883 h 1103362"/>
              <a:gd name="connsiteX4" fmla="*/ 1424940 w 2905756"/>
              <a:gd name="connsiteY4" fmla="*/ 256363 h 1103362"/>
              <a:gd name="connsiteX5" fmla="*/ 1181100 w 2905756"/>
              <a:gd name="connsiteY5" fmla="*/ 995503 h 1103362"/>
              <a:gd name="connsiteX6" fmla="*/ 1493520 w 2905756"/>
              <a:gd name="connsiteY6" fmla="*/ 965023 h 1103362"/>
              <a:gd name="connsiteX7" fmla="*/ 624840 w 2905756"/>
              <a:gd name="connsiteY7" fmla="*/ 439243 h 1103362"/>
              <a:gd name="connsiteX8" fmla="*/ 373380 w 2905756"/>
              <a:gd name="connsiteY8" fmla="*/ 1086943 h 1103362"/>
              <a:gd name="connsiteX9" fmla="*/ 518160 w 2905756"/>
              <a:gd name="connsiteY9" fmla="*/ 881203 h 1103362"/>
              <a:gd name="connsiteX10" fmla="*/ 0 w 2905756"/>
              <a:gd name="connsiteY10" fmla="*/ 568783 h 1103362"/>
              <a:gd name="connsiteX0" fmla="*/ 2905756 w 2905756"/>
              <a:gd name="connsiteY0" fmla="*/ 357838 h 1122487"/>
              <a:gd name="connsiteX1" fmla="*/ 2034540 w 2905756"/>
              <a:gd name="connsiteY1" fmla="*/ 39268 h 1122487"/>
              <a:gd name="connsiteX2" fmla="*/ 2103120 w 2905756"/>
              <a:gd name="connsiteY2" fmla="*/ 976528 h 1122487"/>
              <a:gd name="connsiteX3" fmla="*/ 2263140 w 2905756"/>
              <a:gd name="connsiteY3" fmla="*/ 626008 h 1122487"/>
              <a:gd name="connsiteX4" fmla="*/ 1424940 w 2905756"/>
              <a:gd name="connsiteY4" fmla="*/ 275488 h 1122487"/>
              <a:gd name="connsiteX5" fmla="*/ 1181100 w 2905756"/>
              <a:gd name="connsiteY5" fmla="*/ 1014628 h 1122487"/>
              <a:gd name="connsiteX6" fmla="*/ 1493520 w 2905756"/>
              <a:gd name="connsiteY6" fmla="*/ 984148 h 1122487"/>
              <a:gd name="connsiteX7" fmla="*/ 624840 w 2905756"/>
              <a:gd name="connsiteY7" fmla="*/ 458368 h 1122487"/>
              <a:gd name="connsiteX8" fmla="*/ 373380 w 2905756"/>
              <a:gd name="connsiteY8" fmla="*/ 1106068 h 1122487"/>
              <a:gd name="connsiteX9" fmla="*/ 518160 w 2905756"/>
              <a:gd name="connsiteY9" fmla="*/ 900328 h 1122487"/>
              <a:gd name="connsiteX10" fmla="*/ 0 w 2905756"/>
              <a:gd name="connsiteY10" fmla="*/ 587908 h 1122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533382 w 2533382"/>
              <a:gd name="connsiteY0" fmla="*/ 382838 h 1147487"/>
              <a:gd name="connsiteX1" fmla="*/ 1662166 w 2533382"/>
              <a:gd name="connsiteY1" fmla="*/ 64268 h 1147487"/>
              <a:gd name="connsiteX2" fmla="*/ 1730746 w 2533382"/>
              <a:gd name="connsiteY2" fmla="*/ 1001528 h 1147487"/>
              <a:gd name="connsiteX3" fmla="*/ 1890766 w 2533382"/>
              <a:gd name="connsiteY3" fmla="*/ 651008 h 1147487"/>
              <a:gd name="connsiteX4" fmla="*/ 1052566 w 2533382"/>
              <a:gd name="connsiteY4" fmla="*/ 300488 h 1147487"/>
              <a:gd name="connsiteX5" fmla="*/ 808726 w 2533382"/>
              <a:gd name="connsiteY5" fmla="*/ 1039628 h 1147487"/>
              <a:gd name="connsiteX6" fmla="*/ 1121146 w 2533382"/>
              <a:gd name="connsiteY6" fmla="*/ 1009148 h 1147487"/>
              <a:gd name="connsiteX7" fmla="*/ 252466 w 2533382"/>
              <a:gd name="connsiteY7" fmla="*/ 483368 h 1147487"/>
              <a:gd name="connsiteX8" fmla="*/ 1006 w 2533382"/>
              <a:gd name="connsiteY8" fmla="*/ 1131068 h 1147487"/>
              <a:gd name="connsiteX9" fmla="*/ 145786 w 2533382"/>
              <a:gd name="connsiteY9" fmla="*/ 925328 h 1147487"/>
              <a:gd name="connsiteX0" fmla="*/ 2532377 w 2532377"/>
              <a:gd name="connsiteY0" fmla="*/ 382838 h 1131067"/>
              <a:gd name="connsiteX1" fmla="*/ 1661161 w 2532377"/>
              <a:gd name="connsiteY1" fmla="*/ 64268 h 1131067"/>
              <a:gd name="connsiteX2" fmla="*/ 1729741 w 2532377"/>
              <a:gd name="connsiteY2" fmla="*/ 1001528 h 1131067"/>
              <a:gd name="connsiteX3" fmla="*/ 1889761 w 2532377"/>
              <a:gd name="connsiteY3" fmla="*/ 651008 h 1131067"/>
              <a:gd name="connsiteX4" fmla="*/ 1051561 w 2532377"/>
              <a:gd name="connsiteY4" fmla="*/ 300488 h 1131067"/>
              <a:gd name="connsiteX5" fmla="*/ 807721 w 2532377"/>
              <a:gd name="connsiteY5" fmla="*/ 1039628 h 1131067"/>
              <a:gd name="connsiteX6" fmla="*/ 1120141 w 2532377"/>
              <a:gd name="connsiteY6" fmla="*/ 1009148 h 1131067"/>
              <a:gd name="connsiteX7" fmla="*/ 251461 w 2532377"/>
              <a:gd name="connsiteY7" fmla="*/ 483368 h 1131067"/>
              <a:gd name="connsiteX8" fmla="*/ 1 w 2532377"/>
              <a:gd name="connsiteY8" fmla="*/ 1131068 h 113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2377" h="1131067">
                <a:moveTo>
                  <a:pt x="2532377" y="382838"/>
                </a:moveTo>
                <a:cubicBezTo>
                  <a:pt x="2413508" y="59003"/>
                  <a:pt x="1903063" y="-97198"/>
                  <a:pt x="1661161" y="64268"/>
                </a:cubicBezTo>
                <a:cubicBezTo>
                  <a:pt x="1419259" y="225734"/>
                  <a:pt x="1691641" y="903738"/>
                  <a:pt x="1729741" y="1001528"/>
                </a:cubicBezTo>
                <a:cubicBezTo>
                  <a:pt x="1767841" y="1099318"/>
                  <a:pt x="2002791" y="767848"/>
                  <a:pt x="1889761" y="651008"/>
                </a:cubicBezTo>
                <a:cubicBezTo>
                  <a:pt x="1776731" y="534168"/>
                  <a:pt x="1352111" y="157961"/>
                  <a:pt x="1051561" y="300488"/>
                </a:cubicBezTo>
                <a:cubicBezTo>
                  <a:pt x="751011" y="443015"/>
                  <a:pt x="796291" y="921518"/>
                  <a:pt x="807721" y="1039628"/>
                </a:cubicBezTo>
                <a:cubicBezTo>
                  <a:pt x="819151" y="1157738"/>
                  <a:pt x="1212851" y="1101858"/>
                  <a:pt x="1120141" y="1009148"/>
                </a:cubicBezTo>
                <a:cubicBezTo>
                  <a:pt x="1027431" y="916438"/>
                  <a:pt x="556049" y="446681"/>
                  <a:pt x="251461" y="483368"/>
                </a:cubicBezTo>
                <a:cubicBezTo>
                  <a:pt x="-53127" y="520055"/>
                  <a:pt x="17781" y="1057408"/>
                  <a:pt x="1" y="1131068"/>
                </a:cubicBezTo>
              </a:path>
            </a:pathLst>
          </a:custGeom>
          <a:noFill/>
          <a:ln w="38100">
            <a:solidFill>
              <a:srgbClr val="742C6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شكل حر: شكل 6">
            <a:extLst>
              <a:ext uri="{FF2B5EF4-FFF2-40B4-BE49-F238E27FC236}">
                <a16:creationId xmlns:a16="http://schemas.microsoft.com/office/drawing/2014/main" id="{04F34A83-9EC0-4B60-81F9-7A7F85EAD44A}"/>
              </a:ext>
            </a:extLst>
          </p:cNvPr>
          <p:cNvSpPr/>
          <p:nvPr/>
        </p:nvSpPr>
        <p:spPr>
          <a:xfrm>
            <a:off x="9563104" y="429633"/>
            <a:ext cx="2238043" cy="2204816"/>
          </a:xfrm>
          <a:custGeom>
            <a:avLst/>
            <a:gdLst>
              <a:gd name="connsiteX0" fmla="*/ 1297936 w 2239843"/>
              <a:gd name="connsiteY0" fmla="*/ 98688 h 2260379"/>
              <a:gd name="connsiteX1" fmla="*/ 2232656 w 2239843"/>
              <a:gd name="connsiteY1" fmla="*/ 1246768 h 2260379"/>
              <a:gd name="connsiteX2" fmla="*/ 1684016 w 2239843"/>
              <a:gd name="connsiteY2" fmla="*/ 2069728 h 2260379"/>
              <a:gd name="connsiteX3" fmla="*/ 850896 w 2239843"/>
              <a:gd name="connsiteY3" fmla="*/ 2151008 h 2260379"/>
              <a:gd name="connsiteX4" fmla="*/ 7616 w 2239843"/>
              <a:gd name="connsiteY4" fmla="*/ 769248 h 2260379"/>
              <a:gd name="connsiteX5" fmla="*/ 485136 w 2239843"/>
              <a:gd name="connsiteY5" fmla="*/ 139328 h 2260379"/>
              <a:gd name="connsiteX6" fmla="*/ 1297936 w 2239843"/>
              <a:gd name="connsiteY6" fmla="*/ 98688 h 2260379"/>
              <a:gd name="connsiteX0" fmla="*/ 1297936 w 2238043"/>
              <a:gd name="connsiteY0" fmla="*/ 98688 h 2157775"/>
              <a:gd name="connsiteX1" fmla="*/ 2232656 w 2238043"/>
              <a:gd name="connsiteY1" fmla="*/ 1246768 h 2157775"/>
              <a:gd name="connsiteX2" fmla="*/ 850896 w 2238043"/>
              <a:gd name="connsiteY2" fmla="*/ 2151008 h 2157775"/>
              <a:gd name="connsiteX3" fmla="*/ 7616 w 2238043"/>
              <a:gd name="connsiteY3" fmla="*/ 769248 h 2157775"/>
              <a:gd name="connsiteX4" fmla="*/ 485136 w 2238043"/>
              <a:gd name="connsiteY4" fmla="*/ 139328 h 2157775"/>
              <a:gd name="connsiteX5" fmla="*/ 1297936 w 2238043"/>
              <a:gd name="connsiteY5" fmla="*/ 98688 h 2157775"/>
              <a:gd name="connsiteX0" fmla="*/ 1297936 w 2238043"/>
              <a:gd name="connsiteY0" fmla="*/ 98688 h 2204816"/>
              <a:gd name="connsiteX1" fmla="*/ 2232656 w 2238043"/>
              <a:gd name="connsiteY1" fmla="*/ 1246768 h 2204816"/>
              <a:gd name="connsiteX2" fmla="*/ 850896 w 2238043"/>
              <a:gd name="connsiteY2" fmla="*/ 2151008 h 2204816"/>
              <a:gd name="connsiteX3" fmla="*/ 7616 w 2238043"/>
              <a:gd name="connsiteY3" fmla="*/ 769248 h 2204816"/>
              <a:gd name="connsiteX4" fmla="*/ 485136 w 2238043"/>
              <a:gd name="connsiteY4" fmla="*/ 139328 h 2204816"/>
              <a:gd name="connsiteX5" fmla="*/ 1297936 w 2238043"/>
              <a:gd name="connsiteY5" fmla="*/ 98688 h 220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8043" h="2204816">
                <a:moveTo>
                  <a:pt x="1297936" y="98688"/>
                </a:moveTo>
                <a:cubicBezTo>
                  <a:pt x="1589189" y="283261"/>
                  <a:pt x="2307163" y="904715"/>
                  <a:pt x="2232656" y="1246768"/>
                </a:cubicBezTo>
                <a:cubicBezTo>
                  <a:pt x="2158149" y="1588821"/>
                  <a:pt x="1435096" y="2423635"/>
                  <a:pt x="850896" y="2151008"/>
                </a:cubicBezTo>
                <a:cubicBezTo>
                  <a:pt x="266696" y="1878381"/>
                  <a:pt x="68576" y="1104528"/>
                  <a:pt x="7616" y="769248"/>
                </a:cubicBezTo>
                <a:cubicBezTo>
                  <a:pt x="-53344" y="433968"/>
                  <a:pt x="265003" y="254475"/>
                  <a:pt x="485136" y="139328"/>
                </a:cubicBezTo>
                <a:cubicBezTo>
                  <a:pt x="705269" y="24181"/>
                  <a:pt x="1006683" y="-85885"/>
                  <a:pt x="1297936" y="98688"/>
                </a:cubicBezTo>
                <a:close/>
              </a:path>
            </a:pathLst>
          </a:custGeom>
          <a:solidFill>
            <a:srgbClr val="A6E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شكل حر: شكل 7">
            <a:extLst>
              <a:ext uri="{FF2B5EF4-FFF2-40B4-BE49-F238E27FC236}">
                <a16:creationId xmlns:a16="http://schemas.microsoft.com/office/drawing/2014/main" id="{7D491AE9-538C-4C21-B0C1-3D0004632857}"/>
              </a:ext>
            </a:extLst>
          </p:cNvPr>
          <p:cNvSpPr/>
          <p:nvPr/>
        </p:nvSpPr>
        <p:spPr>
          <a:xfrm>
            <a:off x="10492920" y="4809583"/>
            <a:ext cx="2243524" cy="1836421"/>
          </a:xfrm>
          <a:custGeom>
            <a:avLst/>
            <a:gdLst>
              <a:gd name="connsiteX0" fmla="*/ 1871800 w 2243524"/>
              <a:gd name="connsiteY0" fmla="*/ 77377 h 1836421"/>
              <a:gd name="connsiteX1" fmla="*/ 1262200 w 2243524"/>
              <a:gd name="connsiteY1" fmla="*/ 118017 h 1836421"/>
              <a:gd name="connsiteX2" fmla="*/ 500200 w 2243524"/>
              <a:gd name="connsiteY2" fmla="*/ 534577 h 1836421"/>
              <a:gd name="connsiteX3" fmla="*/ 2360 w 2243524"/>
              <a:gd name="connsiteY3" fmla="*/ 1428657 h 1836421"/>
              <a:gd name="connsiteX4" fmla="*/ 357960 w 2243524"/>
              <a:gd name="connsiteY4" fmla="*/ 1835057 h 1836421"/>
              <a:gd name="connsiteX5" fmla="*/ 1333320 w 2243524"/>
              <a:gd name="connsiteY5" fmla="*/ 1306737 h 1836421"/>
              <a:gd name="connsiteX6" fmla="*/ 2227400 w 2243524"/>
              <a:gd name="connsiteY6" fmla="*/ 1073057 h 1836421"/>
              <a:gd name="connsiteX7" fmla="*/ 1871800 w 2243524"/>
              <a:gd name="connsiteY7" fmla="*/ 77377 h 183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3524" h="1836421">
                <a:moveTo>
                  <a:pt x="1871800" y="77377"/>
                </a:moveTo>
                <a:cubicBezTo>
                  <a:pt x="1710933" y="-81796"/>
                  <a:pt x="1490800" y="41817"/>
                  <a:pt x="1262200" y="118017"/>
                </a:cubicBezTo>
                <a:cubicBezTo>
                  <a:pt x="1033600" y="194217"/>
                  <a:pt x="710173" y="316137"/>
                  <a:pt x="500200" y="534577"/>
                </a:cubicBezTo>
                <a:cubicBezTo>
                  <a:pt x="290227" y="753017"/>
                  <a:pt x="26067" y="1211910"/>
                  <a:pt x="2360" y="1428657"/>
                </a:cubicBezTo>
                <a:cubicBezTo>
                  <a:pt x="-21347" y="1645404"/>
                  <a:pt x="136133" y="1855377"/>
                  <a:pt x="357960" y="1835057"/>
                </a:cubicBezTo>
                <a:cubicBezTo>
                  <a:pt x="579787" y="1814737"/>
                  <a:pt x="1021747" y="1433737"/>
                  <a:pt x="1333320" y="1306737"/>
                </a:cubicBezTo>
                <a:cubicBezTo>
                  <a:pt x="1644893" y="1179737"/>
                  <a:pt x="2141040" y="1274564"/>
                  <a:pt x="2227400" y="1073057"/>
                </a:cubicBezTo>
                <a:cubicBezTo>
                  <a:pt x="2313760" y="871550"/>
                  <a:pt x="2032667" y="236550"/>
                  <a:pt x="1871800" y="77377"/>
                </a:cubicBezTo>
                <a:close/>
              </a:path>
            </a:pathLst>
          </a:custGeom>
          <a:solidFill>
            <a:srgbClr val="FF7F8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شكل حر: شكل 8">
            <a:extLst>
              <a:ext uri="{FF2B5EF4-FFF2-40B4-BE49-F238E27FC236}">
                <a16:creationId xmlns:a16="http://schemas.microsoft.com/office/drawing/2014/main" id="{C8B70419-674E-408C-BA40-75A92326E929}"/>
              </a:ext>
            </a:extLst>
          </p:cNvPr>
          <p:cNvSpPr/>
          <p:nvPr/>
        </p:nvSpPr>
        <p:spPr>
          <a:xfrm>
            <a:off x="2761862" y="-1017149"/>
            <a:ext cx="1882319" cy="1648218"/>
          </a:xfrm>
          <a:custGeom>
            <a:avLst/>
            <a:gdLst>
              <a:gd name="connsiteX0" fmla="*/ 94040 w 1882319"/>
              <a:gd name="connsiteY0" fmla="*/ 426731 h 1648218"/>
              <a:gd name="connsiteX1" fmla="*/ 683320 w 1882319"/>
              <a:gd name="connsiteY1" fmla="*/ 11 h 1648218"/>
              <a:gd name="connsiteX2" fmla="*/ 1607880 w 1882319"/>
              <a:gd name="connsiteY2" fmla="*/ 436891 h 1648218"/>
              <a:gd name="connsiteX3" fmla="*/ 1861880 w 1882319"/>
              <a:gd name="connsiteY3" fmla="*/ 975371 h 1648218"/>
              <a:gd name="connsiteX4" fmla="*/ 1171000 w 1882319"/>
              <a:gd name="connsiteY4" fmla="*/ 1605291 h 1648218"/>
              <a:gd name="connsiteX5" fmla="*/ 114360 w 1882319"/>
              <a:gd name="connsiteY5" fmla="*/ 1463051 h 1648218"/>
              <a:gd name="connsiteX6" fmla="*/ 94040 w 1882319"/>
              <a:gd name="connsiteY6" fmla="*/ 426731 h 1648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2319" h="1648218">
                <a:moveTo>
                  <a:pt x="94040" y="426731"/>
                </a:moveTo>
                <a:cubicBezTo>
                  <a:pt x="188867" y="182891"/>
                  <a:pt x="431013" y="-1682"/>
                  <a:pt x="683320" y="11"/>
                </a:cubicBezTo>
                <a:cubicBezTo>
                  <a:pt x="935627" y="1704"/>
                  <a:pt x="1411453" y="274331"/>
                  <a:pt x="1607880" y="436891"/>
                </a:cubicBezTo>
                <a:cubicBezTo>
                  <a:pt x="1804307" y="599451"/>
                  <a:pt x="1934693" y="780638"/>
                  <a:pt x="1861880" y="975371"/>
                </a:cubicBezTo>
                <a:cubicBezTo>
                  <a:pt x="1789067" y="1170104"/>
                  <a:pt x="1462253" y="1524011"/>
                  <a:pt x="1171000" y="1605291"/>
                </a:cubicBezTo>
                <a:cubicBezTo>
                  <a:pt x="879747" y="1686571"/>
                  <a:pt x="295547" y="1659478"/>
                  <a:pt x="114360" y="1463051"/>
                </a:cubicBezTo>
                <a:cubicBezTo>
                  <a:pt x="-66827" y="1266624"/>
                  <a:pt x="-787" y="670571"/>
                  <a:pt x="94040" y="426731"/>
                </a:cubicBezTo>
                <a:close/>
              </a:path>
            </a:pathLst>
          </a:custGeom>
          <a:solidFill>
            <a:srgbClr val="742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 name="مربع نص 13">
            <a:extLst>
              <a:ext uri="{FF2B5EF4-FFF2-40B4-BE49-F238E27FC236}">
                <a16:creationId xmlns:a16="http://schemas.microsoft.com/office/drawing/2014/main" id="{FF46C56F-2A13-4DD9-95CC-91FEFF572BE9}"/>
              </a:ext>
            </a:extLst>
          </p:cNvPr>
          <p:cNvSpPr txBox="1"/>
          <p:nvPr/>
        </p:nvSpPr>
        <p:spPr>
          <a:xfrm>
            <a:off x="2296611" y="1886664"/>
            <a:ext cx="7598778" cy="923330"/>
          </a:xfrm>
          <a:prstGeom prst="rect">
            <a:avLst/>
          </a:prstGeom>
          <a:noFill/>
        </p:spPr>
        <p:txBody>
          <a:bodyPr wrap="square">
            <a:spAutoFit/>
          </a:bodyPr>
          <a:lstStyle/>
          <a:p>
            <a:pPr algn="ctr"/>
            <a:r>
              <a:rPr lang="ar-SA" sz="5400" dirty="0">
                <a:solidFill>
                  <a:srgbClr val="A6E4E6"/>
                </a:solidFill>
              </a:rPr>
              <a:t>خصائص</a:t>
            </a:r>
            <a:r>
              <a:rPr lang="ar-SA" sz="5400" dirty="0">
                <a:solidFill>
                  <a:srgbClr val="752B64"/>
                </a:solidFill>
              </a:rPr>
              <a:t> </a:t>
            </a:r>
            <a:r>
              <a:rPr lang="ar-SA" sz="5400" dirty="0">
                <a:solidFill>
                  <a:srgbClr val="742C62"/>
                </a:solidFill>
              </a:rPr>
              <a:t>الوقت</a:t>
            </a:r>
          </a:p>
        </p:txBody>
      </p:sp>
      <p:sp>
        <p:nvSpPr>
          <p:cNvPr id="17" name="شكل حر: شكل 16">
            <a:extLst>
              <a:ext uri="{FF2B5EF4-FFF2-40B4-BE49-F238E27FC236}">
                <a16:creationId xmlns:a16="http://schemas.microsoft.com/office/drawing/2014/main" id="{917C632E-2C3C-4FAB-925C-610217C97062}"/>
              </a:ext>
            </a:extLst>
          </p:cNvPr>
          <p:cNvSpPr/>
          <p:nvPr/>
        </p:nvSpPr>
        <p:spPr>
          <a:xfrm rot="2443668">
            <a:off x="9350753" y="521092"/>
            <a:ext cx="1580905" cy="770066"/>
          </a:xfrm>
          <a:custGeom>
            <a:avLst/>
            <a:gdLst>
              <a:gd name="connsiteX0" fmla="*/ 3070860 w 3070860"/>
              <a:gd name="connsiteY0" fmla="*/ 127719 h 1157598"/>
              <a:gd name="connsiteX1" fmla="*/ 2034540 w 3070860"/>
              <a:gd name="connsiteY1" fmla="*/ 74379 h 1157598"/>
              <a:gd name="connsiteX2" fmla="*/ 2103120 w 3070860"/>
              <a:gd name="connsiteY2" fmla="*/ 1011639 h 1157598"/>
              <a:gd name="connsiteX3" fmla="*/ 2263140 w 3070860"/>
              <a:gd name="connsiteY3" fmla="*/ 661119 h 1157598"/>
              <a:gd name="connsiteX4" fmla="*/ 1424940 w 3070860"/>
              <a:gd name="connsiteY4" fmla="*/ 310599 h 1157598"/>
              <a:gd name="connsiteX5" fmla="*/ 1181100 w 3070860"/>
              <a:gd name="connsiteY5" fmla="*/ 1049739 h 1157598"/>
              <a:gd name="connsiteX6" fmla="*/ 1493520 w 3070860"/>
              <a:gd name="connsiteY6" fmla="*/ 1019259 h 1157598"/>
              <a:gd name="connsiteX7" fmla="*/ 624840 w 3070860"/>
              <a:gd name="connsiteY7" fmla="*/ 493479 h 1157598"/>
              <a:gd name="connsiteX8" fmla="*/ 373380 w 3070860"/>
              <a:gd name="connsiteY8" fmla="*/ 1141179 h 1157598"/>
              <a:gd name="connsiteX9" fmla="*/ 518160 w 3070860"/>
              <a:gd name="connsiteY9" fmla="*/ 935439 h 1157598"/>
              <a:gd name="connsiteX10" fmla="*/ 0 w 3070860"/>
              <a:gd name="connsiteY10" fmla="*/ 623019 h 1157598"/>
              <a:gd name="connsiteX0" fmla="*/ 3070860 w 3070860"/>
              <a:gd name="connsiteY0" fmla="*/ 213527 h 1243406"/>
              <a:gd name="connsiteX1" fmla="*/ 2034540 w 3070860"/>
              <a:gd name="connsiteY1" fmla="*/ 160187 h 1243406"/>
              <a:gd name="connsiteX2" fmla="*/ 2103120 w 3070860"/>
              <a:gd name="connsiteY2" fmla="*/ 1097447 h 1243406"/>
              <a:gd name="connsiteX3" fmla="*/ 2263140 w 3070860"/>
              <a:gd name="connsiteY3" fmla="*/ 746927 h 1243406"/>
              <a:gd name="connsiteX4" fmla="*/ 1424940 w 3070860"/>
              <a:gd name="connsiteY4" fmla="*/ 396407 h 1243406"/>
              <a:gd name="connsiteX5" fmla="*/ 1181100 w 3070860"/>
              <a:gd name="connsiteY5" fmla="*/ 1135547 h 1243406"/>
              <a:gd name="connsiteX6" fmla="*/ 1493520 w 3070860"/>
              <a:gd name="connsiteY6" fmla="*/ 1105067 h 1243406"/>
              <a:gd name="connsiteX7" fmla="*/ 624840 w 3070860"/>
              <a:gd name="connsiteY7" fmla="*/ 579287 h 1243406"/>
              <a:gd name="connsiteX8" fmla="*/ 373380 w 3070860"/>
              <a:gd name="connsiteY8" fmla="*/ 1226987 h 1243406"/>
              <a:gd name="connsiteX9" fmla="*/ 518160 w 3070860"/>
              <a:gd name="connsiteY9" fmla="*/ 1021247 h 1243406"/>
              <a:gd name="connsiteX10" fmla="*/ 0 w 3070860"/>
              <a:gd name="connsiteY10" fmla="*/ 708827 h 1243406"/>
              <a:gd name="connsiteX0" fmla="*/ 3070860 w 3070860"/>
              <a:gd name="connsiteY0" fmla="*/ 134897 h 1164776"/>
              <a:gd name="connsiteX1" fmla="*/ 2034540 w 3070860"/>
              <a:gd name="connsiteY1" fmla="*/ 81557 h 1164776"/>
              <a:gd name="connsiteX2" fmla="*/ 2103120 w 3070860"/>
              <a:gd name="connsiteY2" fmla="*/ 1018817 h 1164776"/>
              <a:gd name="connsiteX3" fmla="*/ 2263140 w 3070860"/>
              <a:gd name="connsiteY3" fmla="*/ 668297 h 1164776"/>
              <a:gd name="connsiteX4" fmla="*/ 1424940 w 3070860"/>
              <a:gd name="connsiteY4" fmla="*/ 317777 h 1164776"/>
              <a:gd name="connsiteX5" fmla="*/ 1181100 w 3070860"/>
              <a:gd name="connsiteY5" fmla="*/ 1056917 h 1164776"/>
              <a:gd name="connsiteX6" fmla="*/ 1493520 w 3070860"/>
              <a:gd name="connsiteY6" fmla="*/ 1026437 h 1164776"/>
              <a:gd name="connsiteX7" fmla="*/ 624840 w 3070860"/>
              <a:gd name="connsiteY7" fmla="*/ 500657 h 1164776"/>
              <a:gd name="connsiteX8" fmla="*/ 373380 w 3070860"/>
              <a:gd name="connsiteY8" fmla="*/ 1148357 h 1164776"/>
              <a:gd name="connsiteX9" fmla="*/ 518160 w 3070860"/>
              <a:gd name="connsiteY9" fmla="*/ 942617 h 1164776"/>
              <a:gd name="connsiteX10" fmla="*/ 0 w 3070860"/>
              <a:gd name="connsiteY10" fmla="*/ 630197 h 1164776"/>
              <a:gd name="connsiteX0" fmla="*/ 2905756 w 2905756"/>
              <a:gd name="connsiteY0" fmla="*/ 338713 h 1103362"/>
              <a:gd name="connsiteX1" fmla="*/ 2034540 w 2905756"/>
              <a:gd name="connsiteY1" fmla="*/ 20143 h 1103362"/>
              <a:gd name="connsiteX2" fmla="*/ 2103120 w 2905756"/>
              <a:gd name="connsiteY2" fmla="*/ 957403 h 1103362"/>
              <a:gd name="connsiteX3" fmla="*/ 2263140 w 2905756"/>
              <a:gd name="connsiteY3" fmla="*/ 606883 h 1103362"/>
              <a:gd name="connsiteX4" fmla="*/ 1424940 w 2905756"/>
              <a:gd name="connsiteY4" fmla="*/ 256363 h 1103362"/>
              <a:gd name="connsiteX5" fmla="*/ 1181100 w 2905756"/>
              <a:gd name="connsiteY5" fmla="*/ 995503 h 1103362"/>
              <a:gd name="connsiteX6" fmla="*/ 1493520 w 2905756"/>
              <a:gd name="connsiteY6" fmla="*/ 965023 h 1103362"/>
              <a:gd name="connsiteX7" fmla="*/ 624840 w 2905756"/>
              <a:gd name="connsiteY7" fmla="*/ 439243 h 1103362"/>
              <a:gd name="connsiteX8" fmla="*/ 373380 w 2905756"/>
              <a:gd name="connsiteY8" fmla="*/ 1086943 h 1103362"/>
              <a:gd name="connsiteX9" fmla="*/ 518160 w 2905756"/>
              <a:gd name="connsiteY9" fmla="*/ 881203 h 1103362"/>
              <a:gd name="connsiteX10" fmla="*/ 0 w 2905756"/>
              <a:gd name="connsiteY10" fmla="*/ 568783 h 1103362"/>
              <a:gd name="connsiteX0" fmla="*/ 2905756 w 2905756"/>
              <a:gd name="connsiteY0" fmla="*/ 357838 h 1122487"/>
              <a:gd name="connsiteX1" fmla="*/ 2034540 w 2905756"/>
              <a:gd name="connsiteY1" fmla="*/ 39268 h 1122487"/>
              <a:gd name="connsiteX2" fmla="*/ 2103120 w 2905756"/>
              <a:gd name="connsiteY2" fmla="*/ 976528 h 1122487"/>
              <a:gd name="connsiteX3" fmla="*/ 2263140 w 2905756"/>
              <a:gd name="connsiteY3" fmla="*/ 626008 h 1122487"/>
              <a:gd name="connsiteX4" fmla="*/ 1424940 w 2905756"/>
              <a:gd name="connsiteY4" fmla="*/ 275488 h 1122487"/>
              <a:gd name="connsiteX5" fmla="*/ 1181100 w 2905756"/>
              <a:gd name="connsiteY5" fmla="*/ 1014628 h 1122487"/>
              <a:gd name="connsiteX6" fmla="*/ 1493520 w 2905756"/>
              <a:gd name="connsiteY6" fmla="*/ 984148 h 1122487"/>
              <a:gd name="connsiteX7" fmla="*/ 624840 w 2905756"/>
              <a:gd name="connsiteY7" fmla="*/ 458368 h 1122487"/>
              <a:gd name="connsiteX8" fmla="*/ 373380 w 2905756"/>
              <a:gd name="connsiteY8" fmla="*/ 1106068 h 1122487"/>
              <a:gd name="connsiteX9" fmla="*/ 518160 w 2905756"/>
              <a:gd name="connsiteY9" fmla="*/ 900328 h 1122487"/>
              <a:gd name="connsiteX10" fmla="*/ 0 w 2905756"/>
              <a:gd name="connsiteY10" fmla="*/ 587908 h 1122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5756" h="1147487">
                <a:moveTo>
                  <a:pt x="2905756" y="382838"/>
                </a:moveTo>
                <a:cubicBezTo>
                  <a:pt x="2786887" y="59003"/>
                  <a:pt x="2276442" y="-97198"/>
                  <a:pt x="2034540" y="64268"/>
                </a:cubicBezTo>
                <a:cubicBezTo>
                  <a:pt x="1792638" y="225734"/>
                  <a:pt x="2065020" y="903738"/>
                  <a:pt x="2103120" y="1001528"/>
                </a:cubicBezTo>
                <a:cubicBezTo>
                  <a:pt x="2141220" y="1099318"/>
                  <a:pt x="2376170" y="767848"/>
                  <a:pt x="2263140" y="651008"/>
                </a:cubicBezTo>
                <a:cubicBezTo>
                  <a:pt x="2150110" y="534168"/>
                  <a:pt x="1725490" y="157961"/>
                  <a:pt x="1424940" y="300488"/>
                </a:cubicBezTo>
                <a:cubicBezTo>
                  <a:pt x="1124390" y="443015"/>
                  <a:pt x="1169670" y="921518"/>
                  <a:pt x="1181100" y="1039628"/>
                </a:cubicBezTo>
                <a:cubicBezTo>
                  <a:pt x="1192530" y="1157738"/>
                  <a:pt x="1586230" y="1101858"/>
                  <a:pt x="1493520" y="1009148"/>
                </a:cubicBezTo>
                <a:cubicBezTo>
                  <a:pt x="1400810" y="916438"/>
                  <a:pt x="929428" y="446681"/>
                  <a:pt x="624840" y="483368"/>
                </a:cubicBezTo>
                <a:cubicBezTo>
                  <a:pt x="320252" y="520055"/>
                  <a:pt x="391160" y="1057408"/>
                  <a:pt x="373380" y="1131068"/>
                </a:cubicBezTo>
                <a:cubicBezTo>
                  <a:pt x="355600" y="1204728"/>
                  <a:pt x="580390" y="1011688"/>
                  <a:pt x="518160" y="925328"/>
                </a:cubicBezTo>
                <a:cubicBezTo>
                  <a:pt x="455930" y="838968"/>
                  <a:pt x="227965" y="725938"/>
                  <a:pt x="0" y="612908"/>
                </a:cubicBezTo>
              </a:path>
            </a:pathLst>
          </a:custGeom>
          <a:noFill/>
          <a:ln w="38100">
            <a:solidFill>
              <a:srgbClr val="742C6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شكل حر: شكل 17">
            <a:extLst>
              <a:ext uri="{FF2B5EF4-FFF2-40B4-BE49-F238E27FC236}">
                <a16:creationId xmlns:a16="http://schemas.microsoft.com/office/drawing/2014/main" id="{6BD793D1-B608-45E1-8D77-DB2D96521206}"/>
              </a:ext>
            </a:extLst>
          </p:cNvPr>
          <p:cNvSpPr/>
          <p:nvPr/>
        </p:nvSpPr>
        <p:spPr>
          <a:xfrm rot="19486583">
            <a:off x="10384436" y="5660713"/>
            <a:ext cx="728439" cy="770066"/>
          </a:xfrm>
          <a:custGeom>
            <a:avLst/>
            <a:gdLst>
              <a:gd name="connsiteX0" fmla="*/ 3070860 w 3070860"/>
              <a:gd name="connsiteY0" fmla="*/ 127719 h 1157598"/>
              <a:gd name="connsiteX1" fmla="*/ 2034540 w 3070860"/>
              <a:gd name="connsiteY1" fmla="*/ 74379 h 1157598"/>
              <a:gd name="connsiteX2" fmla="*/ 2103120 w 3070860"/>
              <a:gd name="connsiteY2" fmla="*/ 1011639 h 1157598"/>
              <a:gd name="connsiteX3" fmla="*/ 2263140 w 3070860"/>
              <a:gd name="connsiteY3" fmla="*/ 661119 h 1157598"/>
              <a:gd name="connsiteX4" fmla="*/ 1424940 w 3070860"/>
              <a:gd name="connsiteY4" fmla="*/ 310599 h 1157598"/>
              <a:gd name="connsiteX5" fmla="*/ 1181100 w 3070860"/>
              <a:gd name="connsiteY5" fmla="*/ 1049739 h 1157598"/>
              <a:gd name="connsiteX6" fmla="*/ 1493520 w 3070860"/>
              <a:gd name="connsiteY6" fmla="*/ 1019259 h 1157598"/>
              <a:gd name="connsiteX7" fmla="*/ 624840 w 3070860"/>
              <a:gd name="connsiteY7" fmla="*/ 493479 h 1157598"/>
              <a:gd name="connsiteX8" fmla="*/ 373380 w 3070860"/>
              <a:gd name="connsiteY8" fmla="*/ 1141179 h 1157598"/>
              <a:gd name="connsiteX9" fmla="*/ 518160 w 3070860"/>
              <a:gd name="connsiteY9" fmla="*/ 935439 h 1157598"/>
              <a:gd name="connsiteX10" fmla="*/ 0 w 3070860"/>
              <a:gd name="connsiteY10" fmla="*/ 623019 h 1157598"/>
              <a:gd name="connsiteX0" fmla="*/ 3070860 w 3070860"/>
              <a:gd name="connsiteY0" fmla="*/ 213527 h 1243406"/>
              <a:gd name="connsiteX1" fmla="*/ 2034540 w 3070860"/>
              <a:gd name="connsiteY1" fmla="*/ 160187 h 1243406"/>
              <a:gd name="connsiteX2" fmla="*/ 2103120 w 3070860"/>
              <a:gd name="connsiteY2" fmla="*/ 1097447 h 1243406"/>
              <a:gd name="connsiteX3" fmla="*/ 2263140 w 3070860"/>
              <a:gd name="connsiteY3" fmla="*/ 746927 h 1243406"/>
              <a:gd name="connsiteX4" fmla="*/ 1424940 w 3070860"/>
              <a:gd name="connsiteY4" fmla="*/ 396407 h 1243406"/>
              <a:gd name="connsiteX5" fmla="*/ 1181100 w 3070860"/>
              <a:gd name="connsiteY5" fmla="*/ 1135547 h 1243406"/>
              <a:gd name="connsiteX6" fmla="*/ 1493520 w 3070860"/>
              <a:gd name="connsiteY6" fmla="*/ 1105067 h 1243406"/>
              <a:gd name="connsiteX7" fmla="*/ 624840 w 3070860"/>
              <a:gd name="connsiteY7" fmla="*/ 579287 h 1243406"/>
              <a:gd name="connsiteX8" fmla="*/ 373380 w 3070860"/>
              <a:gd name="connsiteY8" fmla="*/ 1226987 h 1243406"/>
              <a:gd name="connsiteX9" fmla="*/ 518160 w 3070860"/>
              <a:gd name="connsiteY9" fmla="*/ 1021247 h 1243406"/>
              <a:gd name="connsiteX10" fmla="*/ 0 w 3070860"/>
              <a:gd name="connsiteY10" fmla="*/ 708827 h 1243406"/>
              <a:gd name="connsiteX0" fmla="*/ 3070860 w 3070860"/>
              <a:gd name="connsiteY0" fmla="*/ 134897 h 1164776"/>
              <a:gd name="connsiteX1" fmla="*/ 2034540 w 3070860"/>
              <a:gd name="connsiteY1" fmla="*/ 81557 h 1164776"/>
              <a:gd name="connsiteX2" fmla="*/ 2103120 w 3070860"/>
              <a:gd name="connsiteY2" fmla="*/ 1018817 h 1164776"/>
              <a:gd name="connsiteX3" fmla="*/ 2263140 w 3070860"/>
              <a:gd name="connsiteY3" fmla="*/ 668297 h 1164776"/>
              <a:gd name="connsiteX4" fmla="*/ 1424940 w 3070860"/>
              <a:gd name="connsiteY4" fmla="*/ 317777 h 1164776"/>
              <a:gd name="connsiteX5" fmla="*/ 1181100 w 3070860"/>
              <a:gd name="connsiteY5" fmla="*/ 1056917 h 1164776"/>
              <a:gd name="connsiteX6" fmla="*/ 1493520 w 3070860"/>
              <a:gd name="connsiteY6" fmla="*/ 1026437 h 1164776"/>
              <a:gd name="connsiteX7" fmla="*/ 624840 w 3070860"/>
              <a:gd name="connsiteY7" fmla="*/ 500657 h 1164776"/>
              <a:gd name="connsiteX8" fmla="*/ 373380 w 3070860"/>
              <a:gd name="connsiteY8" fmla="*/ 1148357 h 1164776"/>
              <a:gd name="connsiteX9" fmla="*/ 518160 w 3070860"/>
              <a:gd name="connsiteY9" fmla="*/ 942617 h 1164776"/>
              <a:gd name="connsiteX10" fmla="*/ 0 w 3070860"/>
              <a:gd name="connsiteY10" fmla="*/ 630197 h 1164776"/>
              <a:gd name="connsiteX0" fmla="*/ 2905756 w 2905756"/>
              <a:gd name="connsiteY0" fmla="*/ 338713 h 1103362"/>
              <a:gd name="connsiteX1" fmla="*/ 2034540 w 2905756"/>
              <a:gd name="connsiteY1" fmla="*/ 20143 h 1103362"/>
              <a:gd name="connsiteX2" fmla="*/ 2103120 w 2905756"/>
              <a:gd name="connsiteY2" fmla="*/ 957403 h 1103362"/>
              <a:gd name="connsiteX3" fmla="*/ 2263140 w 2905756"/>
              <a:gd name="connsiteY3" fmla="*/ 606883 h 1103362"/>
              <a:gd name="connsiteX4" fmla="*/ 1424940 w 2905756"/>
              <a:gd name="connsiteY4" fmla="*/ 256363 h 1103362"/>
              <a:gd name="connsiteX5" fmla="*/ 1181100 w 2905756"/>
              <a:gd name="connsiteY5" fmla="*/ 995503 h 1103362"/>
              <a:gd name="connsiteX6" fmla="*/ 1493520 w 2905756"/>
              <a:gd name="connsiteY6" fmla="*/ 965023 h 1103362"/>
              <a:gd name="connsiteX7" fmla="*/ 624840 w 2905756"/>
              <a:gd name="connsiteY7" fmla="*/ 439243 h 1103362"/>
              <a:gd name="connsiteX8" fmla="*/ 373380 w 2905756"/>
              <a:gd name="connsiteY8" fmla="*/ 1086943 h 1103362"/>
              <a:gd name="connsiteX9" fmla="*/ 518160 w 2905756"/>
              <a:gd name="connsiteY9" fmla="*/ 881203 h 1103362"/>
              <a:gd name="connsiteX10" fmla="*/ 0 w 2905756"/>
              <a:gd name="connsiteY10" fmla="*/ 568783 h 1103362"/>
              <a:gd name="connsiteX0" fmla="*/ 2905756 w 2905756"/>
              <a:gd name="connsiteY0" fmla="*/ 357838 h 1122487"/>
              <a:gd name="connsiteX1" fmla="*/ 2034540 w 2905756"/>
              <a:gd name="connsiteY1" fmla="*/ 39268 h 1122487"/>
              <a:gd name="connsiteX2" fmla="*/ 2103120 w 2905756"/>
              <a:gd name="connsiteY2" fmla="*/ 976528 h 1122487"/>
              <a:gd name="connsiteX3" fmla="*/ 2263140 w 2905756"/>
              <a:gd name="connsiteY3" fmla="*/ 626008 h 1122487"/>
              <a:gd name="connsiteX4" fmla="*/ 1424940 w 2905756"/>
              <a:gd name="connsiteY4" fmla="*/ 275488 h 1122487"/>
              <a:gd name="connsiteX5" fmla="*/ 1181100 w 2905756"/>
              <a:gd name="connsiteY5" fmla="*/ 1014628 h 1122487"/>
              <a:gd name="connsiteX6" fmla="*/ 1493520 w 2905756"/>
              <a:gd name="connsiteY6" fmla="*/ 984148 h 1122487"/>
              <a:gd name="connsiteX7" fmla="*/ 624840 w 2905756"/>
              <a:gd name="connsiteY7" fmla="*/ 458368 h 1122487"/>
              <a:gd name="connsiteX8" fmla="*/ 373380 w 2905756"/>
              <a:gd name="connsiteY8" fmla="*/ 1106068 h 1122487"/>
              <a:gd name="connsiteX9" fmla="*/ 518160 w 2905756"/>
              <a:gd name="connsiteY9" fmla="*/ 900328 h 1122487"/>
              <a:gd name="connsiteX10" fmla="*/ 0 w 2905756"/>
              <a:gd name="connsiteY10" fmla="*/ 587908 h 1122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5756" h="1147487">
                <a:moveTo>
                  <a:pt x="2905756" y="382838"/>
                </a:moveTo>
                <a:cubicBezTo>
                  <a:pt x="2786887" y="59003"/>
                  <a:pt x="2276442" y="-97198"/>
                  <a:pt x="2034540" y="64268"/>
                </a:cubicBezTo>
                <a:cubicBezTo>
                  <a:pt x="1792638" y="225734"/>
                  <a:pt x="2065020" y="903738"/>
                  <a:pt x="2103120" y="1001528"/>
                </a:cubicBezTo>
                <a:cubicBezTo>
                  <a:pt x="2141220" y="1099318"/>
                  <a:pt x="2376170" y="767848"/>
                  <a:pt x="2263140" y="651008"/>
                </a:cubicBezTo>
                <a:cubicBezTo>
                  <a:pt x="2150110" y="534168"/>
                  <a:pt x="1725490" y="157961"/>
                  <a:pt x="1424940" y="300488"/>
                </a:cubicBezTo>
                <a:cubicBezTo>
                  <a:pt x="1124390" y="443015"/>
                  <a:pt x="1169670" y="921518"/>
                  <a:pt x="1181100" y="1039628"/>
                </a:cubicBezTo>
                <a:cubicBezTo>
                  <a:pt x="1192530" y="1157738"/>
                  <a:pt x="1586230" y="1101858"/>
                  <a:pt x="1493520" y="1009148"/>
                </a:cubicBezTo>
                <a:cubicBezTo>
                  <a:pt x="1400810" y="916438"/>
                  <a:pt x="929428" y="446681"/>
                  <a:pt x="624840" y="483368"/>
                </a:cubicBezTo>
                <a:cubicBezTo>
                  <a:pt x="320252" y="520055"/>
                  <a:pt x="391160" y="1057408"/>
                  <a:pt x="373380" y="1131068"/>
                </a:cubicBezTo>
                <a:cubicBezTo>
                  <a:pt x="355600" y="1204728"/>
                  <a:pt x="580390" y="1011688"/>
                  <a:pt x="518160" y="925328"/>
                </a:cubicBezTo>
                <a:cubicBezTo>
                  <a:pt x="455930" y="838968"/>
                  <a:pt x="227965" y="725938"/>
                  <a:pt x="0" y="612908"/>
                </a:cubicBezTo>
              </a:path>
            </a:pathLst>
          </a:custGeom>
          <a:noFill/>
          <a:ln w="38100">
            <a:solidFill>
              <a:srgbClr val="742C6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3" name="مربع نص 32">
            <a:extLst>
              <a:ext uri="{FF2B5EF4-FFF2-40B4-BE49-F238E27FC236}">
                <a16:creationId xmlns:a16="http://schemas.microsoft.com/office/drawing/2014/main" id="{2FCB079D-A8F2-4E9C-B8F5-1C90A2EFC54B}"/>
              </a:ext>
            </a:extLst>
          </p:cNvPr>
          <p:cNvSpPr txBox="1"/>
          <p:nvPr/>
        </p:nvSpPr>
        <p:spPr>
          <a:xfrm>
            <a:off x="3715474" y="2610396"/>
            <a:ext cx="4627230" cy="2332946"/>
          </a:xfrm>
          <a:prstGeom prst="rect">
            <a:avLst/>
          </a:prstGeom>
          <a:noFill/>
        </p:spPr>
        <p:txBody>
          <a:bodyPr wrap="square">
            <a:spAutoFit/>
          </a:bodyPr>
          <a:lstStyle/>
          <a:p>
            <a:pPr algn="ctr">
              <a:lnSpc>
                <a:spcPct val="130000"/>
              </a:lnSpc>
            </a:pPr>
            <a:r>
              <a:rPr lang="ar-SA" sz="2800" dirty="0">
                <a:solidFill>
                  <a:srgbClr val="742C62"/>
                </a:solidFill>
              </a:rPr>
              <a:t> خصائص الوقت من أهم ما يملك الإنسان في حياته. سرعة انقضائه. ما يذهب منه لن يعود إليك أبداً. استثماره بشكل فعال يزيد من قيمته.</a:t>
            </a:r>
          </a:p>
        </p:txBody>
      </p:sp>
      <p:grpSp>
        <p:nvGrpSpPr>
          <p:cNvPr id="219" name="مجموعة 218">
            <a:extLst>
              <a:ext uri="{FF2B5EF4-FFF2-40B4-BE49-F238E27FC236}">
                <a16:creationId xmlns:a16="http://schemas.microsoft.com/office/drawing/2014/main" id="{EE3A5ACA-7296-41AC-9548-B787CE3B8FBB}"/>
              </a:ext>
            </a:extLst>
          </p:cNvPr>
          <p:cNvGrpSpPr/>
          <p:nvPr/>
        </p:nvGrpSpPr>
        <p:grpSpPr>
          <a:xfrm>
            <a:off x="8438706" y="4164600"/>
            <a:ext cx="2296171" cy="2188874"/>
            <a:chOff x="8438706" y="4164600"/>
            <a:chExt cx="2296171" cy="2188874"/>
          </a:xfrm>
        </p:grpSpPr>
        <p:sp>
          <p:nvSpPr>
            <p:cNvPr id="28" name="مستطيل: زوايا مستديرة 27">
              <a:extLst>
                <a:ext uri="{FF2B5EF4-FFF2-40B4-BE49-F238E27FC236}">
                  <a16:creationId xmlns:a16="http://schemas.microsoft.com/office/drawing/2014/main" id="{AA1EF1CB-9CD2-4EFC-9DFD-FECB67ADF226}"/>
                </a:ext>
              </a:extLst>
            </p:cNvPr>
            <p:cNvSpPr/>
            <p:nvPr/>
          </p:nvSpPr>
          <p:spPr>
            <a:xfrm>
              <a:off x="8438706" y="4164600"/>
              <a:ext cx="2296171" cy="2188874"/>
            </a:xfrm>
            <a:prstGeom prst="roundRect">
              <a:avLst>
                <a:gd name="adj" fmla="val 3595"/>
              </a:avLst>
            </a:prstGeom>
            <a:solidFill>
              <a:srgbClr val="FFFCF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34" name="مجموعة 33">
              <a:extLst>
                <a:ext uri="{FF2B5EF4-FFF2-40B4-BE49-F238E27FC236}">
                  <a16:creationId xmlns:a16="http://schemas.microsoft.com/office/drawing/2014/main" id="{6065C318-295A-4896-987A-E4AF40E22599}"/>
                </a:ext>
              </a:extLst>
            </p:cNvPr>
            <p:cNvGrpSpPr/>
            <p:nvPr/>
          </p:nvGrpSpPr>
          <p:grpSpPr>
            <a:xfrm>
              <a:off x="8927371" y="4539355"/>
              <a:ext cx="1295704" cy="1367220"/>
              <a:chOff x="7855684" y="4634910"/>
              <a:chExt cx="1295704" cy="1367220"/>
            </a:xfrm>
          </p:grpSpPr>
          <p:grpSp>
            <p:nvGrpSpPr>
              <p:cNvPr id="35" name="رسم 4" descr="مصباح">
                <a:extLst>
                  <a:ext uri="{FF2B5EF4-FFF2-40B4-BE49-F238E27FC236}">
                    <a16:creationId xmlns:a16="http://schemas.microsoft.com/office/drawing/2014/main" id="{AD3EBB76-179C-4E19-B0CA-2F0CB201B02F}"/>
                  </a:ext>
                </a:extLst>
              </p:cNvPr>
              <p:cNvGrpSpPr/>
              <p:nvPr/>
            </p:nvGrpSpPr>
            <p:grpSpPr>
              <a:xfrm>
                <a:off x="8141750" y="4904149"/>
                <a:ext cx="723574" cy="1097981"/>
                <a:chOff x="5571597" y="1667520"/>
                <a:chExt cx="1048808" cy="1591506"/>
              </a:xfrm>
              <a:solidFill>
                <a:srgbClr val="FFE59F"/>
              </a:solidFill>
            </p:grpSpPr>
            <p:grpSp>
              <p:nvGrpSpPr>
                <p:cNvPr id="48" name="رسم 4" descr="مصباح">
                  <a:extLst>
                    <a:ext uri="{FF2B5EF4-FFF2-40B4-BE49-F238E27FC236}">
                      <a16:creationId xmlns:a16="http://schemas.microsoft.com/office/drawing/2014/main" id="{50633177-F92D-45CD-859D-81D081A922D5}"/>
                    </a:ext>
                  </a:extLst>
                </p:cNvPr>
                <p:cNvGrpSpPr/>
                <p:nvPr/>
              </p:nvGrpSpPr>
              <p:grpSpPr>
                <a:xfrm>
                  <a:off x="5888677" y="2972433"/>
                  <a:ext cx="414646" cy="286593"/>
                  <a:chOff x="5888677" y="2972433"/>
                  <a:chExt cx="414646" cy="286593"/>
                </a:xfrm>
                <a:grpFill/>
              </p:grpSpPr>
              <p:sp>
                <p:nvSpPr>
                  <p:cNvPr id="50" name="شكل حر: شكل 49">
                    <a:extLst>
                      <a:ext uri="{FF2B5EF4-FFF2-40B4-BE49-F238E27FC236}">
                        <a16:creationId xmlns:a16="http://schemas.microsoft.com/office/drawing/2014/main" id="{10703E01-360C-447D-9C5E-FAB63984239D}"/>
                      </a:ext>
                    </a:extLst>
                  </p:cNvPr>
                  <p:cNvSpPr/>
                  <p:nvPr/>
                </p:nvSpPr>
                <p:spPr>
                  <a:xfrm>
                    <a:off x="5888677" y="2972433"/>
                    <a:ext cx="414646" cy="48781"/>
                  </a:xfrm>
                  <a:custGeom>
                    <a:avLst/>
                    <a:gdLst>
                      <a:gd name="connsiteX0" fmla="*/ 390255 w 414646"/>
                      <a:gd name="connsiteY0" fmla="*/ 48782 h 48781"/>
                      <a:gd name="connsiteX1" fmla="*/ 24391 w 414646"/>
                      <a:gd name="connsiteY1" fmla="*/ 48782 h 48781"/>
                      <a:gd name="connsiteX2" fmla="*/ 0 w 414646"/>
                      <a:gd name="connsiteY2" fmla="*/ 24391 h 48781"/>
                      <a:gd name="connsiteX3" fmla="*/ 24391 w 414646"/>
                      <a:gd name="connsiteY3" fmla="*/ 0 h 48781"/>
                      <a:gd name="connsiteX4" fmla="*/ 390255 w 414646"/>
                      <a:gd name="connsiteY4" fmla="*/ 0 h 48781"/>
                      <a:gd name="connsiteX5" fmla="*/ 414646 w 414646"/>
                      <a:gd name="connsiteY5" fmla="*/ 24391 h 48781"/>
                      <a:gd name="connsiteX6" fmla="*/ 390255 w 414646"/>
                      <a:gd name="connsiteY6" fmla="*/ 48782 h 4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646" h="48781">
                        <a:moveTo>
                          <a:pt x="390255" y="48782"/>
                        </a:moveTo>
                        <a:lnTo>
                          <a:pt x="24391" y="48782"/>
                        </a:lnTo>
                        <a:cubicBezTo>
                          <a:pt x="10921" y="48782"/>
                          <a:pt x="0" y="37861"/>
                          <a:pt x="0" y="24391"/>
                        </a:cubicBezTo>
                        <a:cubicBezTo>
                          <a:pt x="0" y="10921"/>
                          <a:pt x="10921" y="0"/>
                          <a:pt x="24391" y="0"/>
                        </a:cubicBezTo>
                        <a:lnTo>
                          <a:pt x="390255" y="0"/>
                        </a:lnTo>
                        <a:cubicBezTo>
                          <a:pt x="403725" y="0"/>
                          <a:pt x="414646" y="10921"/>
                          <a:pt x="414646" y="24391"/>
                        </a:cubicBezTo>
                        <a:cubicBezTo>
                          <a:pt x="414646" y="37861"/>
                          <a:pt x="403725" y="48782"/>
                          <a:pt x="390255" y="48782"/>
                        </a:cubicBezTo>
                        <a:close/>
                      </a:path>
                    </a:pathLst>
                  </a:custGeom>
                  <a:solidFill>
                    <a:srgbClr val="FE7F8D"/>
                  </a:solidFill>
                  <a:ln w="6092" cap="flat">
                    <a:noFill/>
                    <a:prstDash val="solid"/>
                    <a:miter/>
                  </a:ln>
                </p:spPr>
                <p:txBody>
                  <a:bodyPr rtlCol="1" anchor="ctr"/>
                  <a:lstStyle/>
                  <a:p>
                    <a:endParaRPr lang="ar-SA"/>
                  </a:p>
                </p:txBody>
              </p:sp>
              <p:sp>
                <p:nvSpPr>
                  <p:cNvPr id="51" name="شكل حر: شكل 50">
                    <a:extLst>
                      <a:ext uri="{FF2B5EF4-FFF2-40B4-BE49-F238E27FC236}">
                        <a16:creationId xmlns:a16="http://schemas.microsoft.com/office/drawing/2014/main" id="{B52C8586-93FF-4EF6-948D-D712E486D34D}"/>
                      </a:ext>
                    </a:extLst>
                  </p:cNvPr>
                  <p:cNvSpPr/>
                  <p:nvPr/>
                </p:nvSpPr>
                <p:spPr>
                  <a:xfrm>
                    <a:off x="5888677" y="3051703"/>
                    <a:ext cx="414646" cy="48781"/>
                  </a:xfrm>
                  <a:custGeom>
                    <a:avLst/>
                    <a:gdLst>
                      <a:gd name="connsiteX0" fmla="*/ 390255 w 414646"/>
                      <a:gd name="connsiteY0" fmla="*/ 48782 h 48781"/>
                      <a:gd name="connsiteX1" fmla="*/ 24391 w 414646"/>
                      <a:gd name="connsiteY1" fmla="*/ 48782 h 48781"/>
                      <a:gd name="connsiteX2" fmla="*/ 0 w 414646"/>
                      <a:gd name="connsiteY2" fmla="*/ 24391 h 48781"/>
                      <a:gd name="connsiteX3" fmla="*/ 24391 w 414646"/>
                      <a:gd name="connsiteY3" fmla="*/ 0 h 48781"/>
                      <a:gd name="connsiteX4" fmla="*/ 390255 w 414646"/>
                      <a:gd name="connsiteY4" fmla="*/ 0 h 48781"/>
                      <a:gd name="connsiteX5" fmla="*/ 414646 w 414646"/>
                      <a:gd name="connsiteY5" fmla="*/ 24391 h 48781"/>
                      <a:gd name="connsiteX6" fmla="*/ 390255 w 414646"/>
                      <a:gd name="connsiteY6" fmla="*/ 48782 h 4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646" h="48781">
                        <a:moveTo>
                          <a:pt x="390255" y="48782"/>
                        </a:moveTo>
                        <a:lnTo>
                          <a:pt x="24391" y="48782"/>
                        </a:lnTo>
                        <a:cubicBezTo>
                          <a:pt x="10921" y="48782"/>
                          <a:pt x="0" y="37861"/>
                          <a:pt x="0" y="24391"/>
                        </a:cubicBezTo>
                        <a:cubicBezTo>
                          <a:pt x="0" y="10921"/>
                          <a:pt x="10921" y="0"/>
                          <a:pt x="24391" y="0"/>
                        </a:cubicBezTo>
                        <a:lnTo>
                          <a:pt x="390255" y="0"/>
                        </a:lnTo>
                        <a:cubicBezTo>
                          <a:pt x="403725" y="0"/>
                          <a:pt x="414646" y="10921"/>
                          <a:pt x="414646" y="24391"/>
                        </a:cubicBezTo>
                        <a:cubicBezTo>
                          <a:pt x="414646" y="37861"/>
                          <a:pt x="403725" y="48782"/>
                          <a:pt x="390255" y="48782"/>
                        </a:cubicBezTo>
                        <a:close/>
                      </a:path>
                    </a:pathLst>
                  </a:custGeom>
                  <a:solidFill>
                    <a:srgbClr val="FE7F8D"/>
                  </a:solidFill>
                  <a:ln w="6092" cap="flat">
                    <a:noFill/>
                    <a:prstDash val="solid"/>
                    <a:miter/>
                  </a:ln>
                </p:spPr>
                <p:txBody>
                  <a:bodyPr rtlCol="1" anchor="ctr"/>
                  <a:lstStyle/>
                  <a:p>
                    <a:endParaRPr lang="ar-SA"/>
                  </a:p>
                </p:txBody>
              </p:sp>
              <p:sp>
                <p:nvSpPr>
                  <p:cNvPr id="52" name="شكل حر: شكل 51">
                    <a:extLst>
                      <a:ext uri="{FF2B5EF4-FFF2-40B4-BE49-F238E27FC236}">
                        <a16:creationId xmlns:a16="http://schemas.microsoft.com/office/drawing/2014/main" id="{C53D7F23-5B33-4377-A7EE-0CAE624B4E21}"/>
                      </a:ext>
                    </a:extLst>
                  </p:cNvPr>
                  <p:cNvSpPr/>
                  <p:nvPr/>
                </p:nvSpPr>
                <p:spPr>
                  <a:xfrm>
                    <a:off x="5888677" y="3130974"/>
                    <a:ext cx="414646" cy="48781"/>
                  </a:xfrm>
                  <a:custGeom>
                    <a:avLst/>
                    <a:gdLst>
                      <a:gd name="connsiteX0" fmla="*/ 390255 w 414646"/>
                      <a:gd name="connsiteY0" fmla="*/ 48782 h 48781"/>
                      <a:gd name="connsiteX1" fmla="*/ 24391 w 414646"/>
                      <a:gd name="connsiteY1" fmla="*/ 48782 h 48781"/>
                      <a:gd name="connsiteX2" fmla="*/ 0 w 414646"/>
                      <a:gd name="connsiteY2" fmla="*/ 24391 h 48781"/>
                      <a:gd name="connsiteX3" fmla="*/ 24391 w 414646"/>
                      <a:gd name="connsiteY3" fmla="*/ 0 h 48781"/>
                      <a:gd name="connsiteX4" fmla="*/ 390255 w 414646"/>
                      <a:gd name="connsiteY4" fmla="*/ 0 h 48781"/>
                      <a:gd name="connsiteX5" fmla="*/ 414646 w 414646"/>
                      <a:gd name="connsiteY5" fmla="*/ 24391 h 48781"/>
                      <a:gd name="connsiteX6" fmla="*/ 390255 w 414646"/>
                      <a:gd name="connsiteY6" fmla="*/ 48782 h 4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646" h="48781">
                        <a:moveTo>
                          <a:pt x="390255" y="48782"/>
                        </a:moveTo>
                        <a:lnTo>
                          <a:pt x="24391" y="48782"/>
                        </a:lnTo>
                        <a:cubicBezTo>
                          <a:pt x="10921" y="48782"/>
                          <a:pt x="0" y="37861"/>
                          <a:pt x="0" y="24391"/>
                        </a:cubicBezTo>
                        <a:cubicBezTo>
                          <a:pt x="0" y="10921"/>
                          <a:pt x="10921" y="0"/>
                          <a:pt x="24391" y="0"/>
                        </a:cubicBezTo>
                        <a:lnTo>
                          <a:pt x="390255" y="0"/>
                        </a:lnTo>
                        <a:cubicBezTo>
                          <a:pt x="403725" y="0"/>
                          <a:pt x="414646" y="10921"/>
                          <a:pt x="414646" y="24391"/>
                        </a:cubicBezTo>
                        <a:cubicBezTo>
                          <a:pt x="414646" y="37861"/>
                          <a:pt x="403725" y="48782"/>
                          <a:pt x="390255" y="48782"/>
                        </a:cubicBezTo>
                        <a:close/>
                      </a:path>
                    </a:pathLst>
                  </a:custGeom>
                  <a:solidFill>
                    <a:srgbClr val="FE7F8D"/>
                  </a:solidFill>
                  <a:ln w="6092" cap="flat">
                    <a:noFill/>
                    <a:prstDash val="solid"/>
                    <a:miter/>
                  </a:ln>
                </p:spPr>
                <p:txBody>
                  <a:bodyPr rtlCol="1" anchor="ctr"/>
                  <a:lstStyle/>
                  <a:p>
                    <a:endParaRPr lang="ar-SA"/>
                  </a:p>
                </p:txBody>
              </p:sp>
              <p:sp>
                <p:nvSpPr>
                  <p:cNvPr id="53" name="شكل حر: شكل 52">
                    <a:extLst>
                      <a:ext uri="{FF2B5EF4-FFF2-40B4-BE49-F238E27FC236}">
                        <a16:creationId xmlns:a16="http://schemas.microsoft.com/office/drawing/2014/main" id="{79AB3BFF-506F-4181-9075-2ADA3A7267C2}"/>
                      </a:ext>
                    </a:extLst>
                  </p:cNvPr>
                  <p:cNvSpPr/>
                  <p:nvPr/>
                </p:nvSpPr>
                <p:spPr>
                  <a:xfrm>
                    <a:off x="6010632" y="3210245"/>
                    <a:ext cx="170736" cy="48781"/>
                  </a:xfrm>
                  <a:custGeom>
                    <a:avLst/>
                    <a:gdLst>
                      <a:gd name="connsiteX0" fmla="*/ 146346 w 170736"/>
                      <a:gd name="connsiteY0" fmla="*/ 48782 h 48781"/>
                      <a:gd name="connsiteX1" fmla="*/ 24391 w 170736"/>
                      <a:gd name="connsiteY1" fmla="*/ 48782 h 48781"/>
                      <a:gd name="connsiteX2" fmla="*/ 0 w 170736"/>
                      <a:gd name="connsiteY2" fmla="*/ 24391 h 48781"/>
                      <a:gd name="connsiteX3" fmla="*/ 24391 w 170736"/>
                      <a:gd name="connsiteY3" fmla="*/ 0 h 48781"/>
                      <a:gd name="connsiteX4" fmla="*/ 146346 w 170736"/>
                      <a:gd name="connsiteY4" fmla="*/ 0 h 48781"/>
                      <a:gd name="connsiteX5" fmla="*/ 170737 w 170736"/>
                      <a:gd name="connsiteY5" fmla="*/ 24391 h 48781"/>
                      <a:gd name="connsiteX6" fmla="*/ 146346 w 170736"/>
                      <a:gd name="connsiteY6" fmla="*/ 48782 h 4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736" h="48781">
                        <a:moveTo>
                          <a:pt x="146346" y="48782"/>
                        </a:moveTo>
                        <a:lnTo>
                          <a:pt x="24391" y="48782"/>
                        </a:lnTo>
                        <a:cubicBezTo>
                          <a:pt x="10921" y="48782"/>
                          <a:pt x="0" y="37861"/>
                          <a:pt x="0" y="24391"/>
                        </a:cubicBezTo>
                        <a:cubicBezTo>
                          <a:pt x="0" y="10921"/>
                          <a:pt x="10921" y="0"/>
                          <a:pt x="24391" y="0"/>
                        </a:cubicBezTo>
                        <a:lnTo>
                          <a:pt x="146346" y="0"/>
                        </a:lnTo>
                        <a:cubicBezTo>
                          <a:pt x="159816" y="0"/>
                          <a:pt x="170737" y="10921"/>
                          <a:pt x="170737" y="24391"/>
                        </a:cubicBezTo>
                        <a:cubicBezTo>
                          <a:pt x="170737" y="37861"/>
                          <a:pt x="159816" y="48782"/>
                          <a:pt x="146346" y="48782"/>
                        </a:cubicBezTo>
                        <a:close/>
                      </a:path>
                    </a:pathLst>
                  </a:custGeom>
                  <a:solidFill>
                    <a:srgbClr val="FE7F8D"/>
                  </a:solidFill>
                  <a:ln w="6092" cap="flat">
                    <a:noFill/>
                    <a:prstDash val="solid"/>
                    <a:miter/>
                  </a:ln>
                </p:spPr>
                <p:txBody>
                  <a:bodyPr rtlCol="1" anchor="ctr"/>
                  <a:lstStyle/>
                  <a:p>
                    <a:endParaRPr lang="ar-SA"/>
                  </a:p>
                </p:txBody>
              </p:sp>
            </p:grpSp>
            <p:sp>
              <p:nvSpPr>
                <p:cNvPr id="49" name="شكل حر: شكل 48">
                  <a:extLst>
                    <a:ext uri="{FF2B5EF4-FFF2-40B4-BE49-F238E27FC236}">
                      <a16:creationId xmlns:a16="http://schemas.microsoft.com/office/drawing/2014/main" id="{CB580357-8295-46AF-A2EA-30366CA7F252}"/>
                    </a:ext>
                  </a:extLst>
                </p:cNvPr>
                <p:cNvSpPr/>
                <p:nvPr/>
              </p:nvSpPr>
              <p:spPr>
                <a:xfrm>
                  <a:off x="5571597" y="1667520"/>
                  <a:ext cx="1048808" cy="1274424"/>
                </a:xfrm>
                <a:custGeom>
                  <a:avLst/>
                  <a:gdLst>
                    <a:gd name="connsiteX0" fmla="*/ 1048808 w 1048808"/>
                    <a:gd name="connsiteY0" fmla="*/ 524403 h 1274424"/>
                    <a:gd name="connsiteX1" fmla="*/ 511726 w 1048808"/>
                    <a:gd name="connsiteY1" fmla="*/ 150 h 1274424"/>
                    <a:gd name="connsiteX2" fmla="*/ 71 w 1048808"/>
                    <a:gd name="connsiteY2" fmla="*/ 533190 h 1274424"/>
                    <a:gd name="connsiteX3" fmla="*/ 162234 w 1048808"/>
                    <a:gd name="connsiteY3" fmla="*/ 903597 h 1274424"/>
                    <a:gd name="connsiteX4" fmla="*/ 341471 w 1048808"/>
                    <a:gd name="connsiteY4" fmla="*/ 1264015 h 1274424"/>
                    <a:gd name="connsiteX5" fmla="*/ 341471 w 1048808"/>
                    <a:gd name="connsiteY5" fmla="*/ 1274424 h 1274424"/>
                    <a:gd name="connsiteX6" fmla="*/ 707335 w 1048808"/>
                    <a:gd name="connsiteY6" fmla="*/ 1274424 h 1274424"/>
                    <a:gd name="connsiteX7" fmla="*/ 707335 w 1048808"/>
                    <a:gd name="connsiteY7" fmla="*/ 1256662 h 1274424"/>
                    <a:gd name="connsiteX8" fmla="*/ 884486 w 1048808"/>
                    <a:gd name="connsiteY8" fmla="*/ 905572 h 1274424"/>
                    <a:gd name="connsiteX9" fmla="*/ 1048808 w 1048808"/>
                    <a:gd name="connsiteY9" fmla="*/ 524403 h 127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8808" h="1274424">
                      <a:moveTo>
                        <a:pt x="1048808" y="524403"/>
                      </a:moveTo>
                      <a:cubicBezTo>
                        <a:pt x="1048808" y="230565"/>
                        <a:pt x="807137" y="-6826"/>
                        <a:pt x="511726" y="150"/>
                      </a:cubicBezTo>
                      <a:cubicBezTo>
                        <a:pt x="225327" y="6906"/>
                        <a:pt x="-4631" y="246748"/>
                        <a:pt x="71" y="533190"/>
                      </a:cubicBezTo>
                      <a:cubicBezTo>
                        <a:pt x="2461" y="678828"/>
                        <a:pt x="64237" y="810009"/>
                        <a:pt x="162234" y="903597"/>
                      </a:cubicBezTo>
                      <a:cubicBezTo>
                        <a:pt x="278493" y="1014636"/>
                        <a:pt x="341471" y="1103243"/>
                        <a:pt x="341471" y="1264015"/>
                      </a:cubicBezTo>
                      <a:lnTo>
                        <a:pt x="341471" y="1274424"/>
                      </a:lnTo>
                      <a:lnTo>
                        <a:pt x="707335" y="1274424"/>
                      </a:lnTo>
                      <a:lnTo>
                        <a:pt x="707335" y="1256662"/>
                      </a:lnTo>
                      <a:cubicBezTo>
                        <a:pt x="707335" y="1099041"/>
                        <a:pt x="769910" y="1013819"/>
                        <a:pt x="884486" y="905572"/>
                      </a:cubicBezTo>
                      <a:cubicBezTo>
                        <a:pt x="985666" y="809990"/>
                        <a:pt x="1048808" y="674584"/>
                        <a:pt x="1048808" y="524403"/>
                      </a:cubicBezTo>
                      <a:close/>
                    </a:path>
                  </a:pathLst>
                </a:custGeom>
                <a:solidFill>
                  <a:srgbClr val="FFE59F"/>
                </a:solidFill>
                <a:ln w="6092" cap="flat">
                  <a:noFill/>
                  <a:prstDash val="solid"/>
                  <a:miter/>
                </a:ln>
              </p:spPr>
              <p:txBody>
                <a:bodyPr rtlCol="1" anchor="ctr"/>
                <a:lstStyle/>
                <a:p>
                  <a:endParaRPr lang="ar-SA"/>
                </a:p>
              </p:txBody>
            </p:sp>
          </p:grpSp>
          <p:grpSp>
            <p:nvGrpSpPr>
              <p:cNvPr id="36" name="رسم 4" descr="مصباح">
                <a:extLst>
                  <a:ext uri="{FF2B5EF4-FFF2-40B4-BE49-F238E27FC236}">
                    <a16:creationId xmlns:a16="http://schemas.microsoft.com/office/drawing/2014/main" id="{3BC84A49-76E4-4C17-A8E5-D1F96F3E54B5}"/>
                  </a:ext>
                </a:extLst>
              </p:cNvPr>
              <p:cNvGrpSpPr/>
              <p:nvPr/>
            </p:nvGrpSpPr>
            <p:grpSpPr>
              <a:xfrm>
                <a:off x="8217127" y="4966737"/>
                <a:ext cx="315218" cy="315218"/>
                <a:chOff x="5680854" y="1758240"/>
                <a:chExt cx="456903" cy="456903"/>
              </a:xfrm>
              <a:solidFill>
                <a:srgbClr val="FFFFFF"/>
              </a:solidFill>
            </p:grpSpPr>
            <p:sp>
              <p:nvSpPr>
                <p:cNvPr id="46" name="شكل حر: شكل 45">
                  <a:extLst>
                    <a:ext uri="{FF2B5EF4-FFF2-40B4-BE49-F238E27FC236}">
                      <a16:creationId xmlns:a16="http://schemas.microsoft.com/office/drawing/2014/main" id="{72C327FA-2258-49B7-9B88-80A64D9B1D7E}"/>
                    </a:ext>
                  </a:extLst>
                </p:cNvPr>
                <p:cNvSpPr/>
                <p:nvPr/>
              </p:nvSpPr>
              <p:spPr>
                <a:xfrm>
                  <a:off x="5737082" y="1758240"/>
                  <a:ext cx="400675" cy="246738"/>
                </a:xfrm>
                <a:custGeom>
                  <a:avLst/>
                  <a:gdLst>
                    <a:gd name="connsiteX0" fmla="*/ 18281 w 400675"/>
                    <a:gd name="connsiteY0" fmla="*/ 246739 h 246738"/>
                    <a:gd name="connsiteX1" fmla="*/ 9140 w 400675"/>
                    <a:gd name="connsiteY1" fmla="*/ 244275 h 246738"/>
                    <a:gd name="connsiteX2" fmla="*/ 2463 w 400675"/>
                    <a:gd name="connsiteY2" fmla="*/ 219281 h 246738"/>
                    <a:gd name="connsiteX3" fmla="*/ 382383 w 400675"/>
                    <a:gd name="connsiteY3" fmla="*/ 0 h 246738"/>
                    <a:gd name="connsiteX4" fmla="*/ 400676 w 400675"/>
                    <a:gd name="connsiteY4" fmla="*/ 18293 h 246738"/>
                    <a:gd name="connsiteX5" fmla="*/ 382383 w 400675"/>
                    <a:gd name="connsiteY5" fmla="*/ 36586 h 246738"/>
                    <a:gd name="connsiteX6" fmla="*/ 34135 w 400675"/>
                    <a:gd name="connsiteY6" fmla="*/ 237604 h 246738"/>
                    <a:gd name="connsiteX7" fmla="*/ 18281 w 400675"/>
                    <a:gd name="connsiteY7" fmla="*/ 246739 h 24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675" h="246738">
                      <a:moveTo>
                        <a:pt x="18281" y="246739"/>
                      </a:moveTo>
                      <a:cubicBezTo>
                        <a:pt x="15171" y="246739"/>
                        <a:pt x="12024" y="245946"/>
                        <a:pt x="9140" y="244275"/>
                      </a:cubicBezTo>
                      <a:cubicBezTo>
                        <a:pt x="390" y="239214"/>
                        <a:pt x="-2598" y="228025"/>
                        <a:pt x="2463" y="219281"/>
                      </a:cubicBezTo>
                      <a:cubicBezTo>
                        <a:pt x="80715" y="84021"/>
                        <a:pt x="226287" y="0"/>
                        <a:pt x="382383" y="0"/>
                      </a:cubicBezTo>
                      <a:cubicBezTo>
                        <a:pt x="392486" y="0"/>
                        <a:pt x="400676" y="8189"/>
                        <a:pt x="400676" y="18293"/>
                      </a:cubicBezTo>
                      <a:cubicBezTo>
                        <a:pt x="400676" y="28397"/>
                        <a:pt x="392486" y="36586"/>
                        <a:pt x="382383" y="36586"/>
                      </a:cubicBezTo>
                      <a:cubicBezTo>
                        <a:pt x="239305" y="36586"/>
                        <a:pt x="105862" y="113613"/>
                        <a:pt x="34135" y="237604"/>
                      </a:cubicBezTo>
                      <a:cubicBezTo>
                        <a:pt x="30744" y="243464"/>
                        <a:pt x="24598" y="246739"/>
                        <a:pt x="18281" y="246739"/>
                      </a:cubicBezTo>
                      <a:close/>
                    </a:path>
                  </a:pathLst>
                </a:custGeom>
                <a:solidFill>
                  <a:srgbClr val="FFFFFF"/>
                </a:solidFill>
                <a:ln w="6092" cap="flat">
                  <a:noFill/>
                  <a:prstDash val="solid"/>
                  <a:miter/>
                </a:ln>
              </p:spPr>
              <p:txBody>
                <a:bodyPr rtlCol="1" anchor="ctr"/>
                <a:lstStyle/>
                <a:p>
                  <a:endParaRPr lang="ar-SA"/>
                </a:p>
              </p:txBody>
            </p:sp>
            <p:sp>
              <p:nvSpPr>
                <p:cNvPr id="47" name="شكل حر: شكل 46">
                  <a:extLst>
                    <a:ext uri="{FF2B5EF4-FFF2-40B4-BE49-F238E27FC236}">
                      <a16:creationId xmlns:a16="http://schemas.microsoft.com/office/drawing/2014/main" id="{49B9FB39-37C0-418A-B7C4-11211F078908}"/>
                    </a:ext>
                  </a:extLst>
                </p:cNvPr>
                <p:cNvSpPr/>
                <p:nvPr/>
              </p:nvSpPr>
              <p:spPr>
                <a:xfrm>
                  <a:off x="5680854" y="2070461"/>
                  <a:ext cx="50618" cy="144682"/>
                </a:xfrm>
                <a:custGeom>
                  <a:avLst/>
                  <a:gdLst>
                    <a:gd name="connsiteX0" fmla="*/ 18293 w 50618"/>
                    <a:gd name="connsiteY0" fmla="*/ 144682 h 144682"/>
                    <a:gd name="connsiteX1" fmla="*/ 0 w 50618"/>
                    <a:gd name="connsiteY1" fmla="*/ 126389 h 144682"/>
                    <a:gd name="connsiteX2" fmla="*/ 14641 w 50618"/>
                    <a:gd name="connsiteY2" fmla="*/ 13611 h 144682"/>
                    <a:gd name="connsiteX3" fmla="*/ 37013 w 50618"/>
                    <a:gd name="connsiteY3" fmla="*/ 623 h 144682"/>
                    <a:gd name="connsiteX4" fmla="*/ 50001 w 50618"/>
                    <a:gd name="connsiteY4" fmla="*/ 22996 h 144682"/>
                    <a:gd name="connsiteX5" fmla="*/ 36586 w 50618"/>
                    <a:gd name="connsiteY5" fmla="*/ 126389 h 144682"/>
                    <a:gd name="connsiteX6" fmla="*/ 18293 w 50618"/>
                    <a:gd name="connsiteY6" fmla="*/ 144682 h 144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18" h="144682">
                      <a:moveTo>
                        <a:pt x="18293" y="144682"/>
                      </a:moveTo>
                      <a:cubicBezTo>
                        <a:pt x="8189" y="144682"/>
                        <a:pt x="0" y="136493"/>
                        <a:pt x="0" y="126389"/>
                      </a:cubicBezTo>
                      <a:cubicBezTo>
                        <a:pt x="0" y="88162"/>
                        <a:pt x="4927" y="50216"/>
                        <a:pt x="14641" y="13611"/>
                      </a:cubicBezTo>
                      <a:cubicBezTo>
                        <a:pt x="17232" y="3843"/>
                        <a:pt x="27239" y="-1987"/>
                        <a:pt x="37013" y="623"/>
                      </a:cubicBezTo>
                      <a:cubicBezTo>
                        <a:pt x="46782" y="3215"/>
                        <a:pt x="52593" y="13227"/>
                        <a:pt x="50001" y="22996"/>
                      </a:cubicBezTo>
                      <a:cubicBezTo>
                        <a:pt x="41099" y="56539"/>
                        <a:pt x="36586" y="91333"/>
                        <a:pt x="36586" y="126389"/>
                      </a:cubicBezTo>
                      <a:cubicBezTo>
                        <a:pt x="36586" y="136487"/>
                        <a:pt x="28397" y="144682"/>
                        <a:pt x="18293" y="144682"/>
                      </a:cubicBezTo>
                      <a:close/>
                    </a:path>
                  </a:pathLst>
                </a:custGeom>
                <a:solidFill>
                  <a:srgbClr val="FFFFFF"/>
                </a:solidFill>
                <a:ln w="6092" cap="flat">
                  <a:noFill/>
                  <a:prstDash val="solid"/>
                  <a:miter/>
                </a:ln>
              </p:spPr>
              <p:txBody>
                <a:bodyPr rtlCol="1" anchor="ctr"/>
                <a:lstStyle/>
                <a:p>
                  <a:endParaRPr lang="ar-SA"/>
                </a:p>
              </p:txBody>
            </p:sp>
          </p:grpSp>
          <p:sp>
            <p:nvSpPr>
              <p:cNvPr id="37" name="شكل حر: شكل 36">
                <a:extLst>
                  <a:ext uri="{FF2B5EF4-FFF2-40B4-BE49-F238E27FC236}">
                    <a16:creationId xmlns:a16="http://schemas.microsoft.com/office/drawing/2014/main" id="{E43A64E2-5F7B-40D6-B869-A09776F3647B}"/>
                  </a:ext>
                </a:extLst>
              </p:cNvPr>
              <p:cNvSpPr/>
              <p:nvPr/>
            </p:nvSpPr>
            <p:spPr>
              <a:xfrm>
                <a:off x="8326849" y="5354278"/>
                <a:ext cx="353374" cy="429938"/>
              </a:xfrm>
              <a:custGeom>
                <a:avLst/>
                <a:gdLst>
                  <a:gd name="connsiteX0" fmla="*/ 408548 w 512209"/>
                  <a:gd name="connsiteY0" fmla="*/ 0 h 623188"/>
                  <a:gd name="connsiteX1" fmla="*/ 304887 w 512209"/>
                  <a:gd name="connsiteY1" fmla="*/ 103662 h 623188"/>
                  <a:gd name="connsiteX2" fmla="*/ 304887 w 512209"/>
                  <a:gd name="connsiteY2" fmla="*/ 171316 h 623188"/>
                  <a:gd name="connsiteX3" fmla="*/ 207323 w 512209"/>
                  <a:gd name="connsiteY3" fmla="*/ 171316 h 623188"/>
                  <a:gd name="connsiteX4" fmla="*/ 207323 w 512209"/>
                  <a:gd name="connsiteY4" fmla="*/ 103662 h 623188"/>
                  <a:gd name="connsiteX5" fmla="*/ 103662 w 512209"/>
                  <a:gd name="connsiteY5" fmla="*/ 0 h 623188"/>
                  <a:gd name="connsiteX6" fmla="*/ 0 w 512209"/>
                  <a:gd name="connsiteY6" fmla="*/ 103662 h 623188"/>
                  <a:gd name="connsiteX7" fmla="*/ 103662 w 512209"/>
                  <a:gd name="connsiteY7" fmla="*/ 207323 h 623188"/>
                  <a:gd name="connsiteX8" fmla="*/ 170737 w 512209"/>
                  <a:gd name="connsiteY8" fmla="*/ 207323 h 623188"/>
                  <a:gd name="connsiteX9" fmla="*/ 170737 w 512209"/>
                  <a:gd name="connsiteY9" fmla="*/ 623189 h 623188"/>
                  <a:gd name="connsiteX10" fmla="*/ 207323 w 512209"/>
                  <a:gd name="connsiteY10" fmla="*/ 623189 h 623188"/>
                  <a:gd name="connsiteX11" fmla="*/ 207323 w 512209"/>
                  <a:gd name="connsiteY11" fmla="*/ 207902 h 623188"/>
                  <a:gd name="connsiteX12" fmla="*/ 304887 w 512209"/>
                  <a:gd name="connsiteY12" fmla="*/ 207902 h 623188"/>
                  <a:gd name="connsiteX13" fmla="*/ 304887 w 512209"/>
                  <a:gd name="connsiteY13" fmla="*/ 623189 h 623188"/>
                  <a:gd name="connsiteX14" fmla="*/ 341473 w 512209"/>
                  <a:gd name="connsiteY14" fmla="*/ 623189 h 623188"/>
                  <a:gd name="connsiteX15" fmla="*/ 341473 w 512209"/>
                  <a:gd name="connsiteY15" fmla="*/ 207323 h 623188"/>
                  <a:gd name="connsiteX16" fmla="*/ 408548 w 512209"/>
                  <a:gd name="connsiteY16" fmla="*/ 207323 h 623188"/>
                  <a:gd name="connsiteX17" fmla="*/ 512210 w 512209"/>
                  <a:gd name="connsiteY17" fmla="*/ 103662 h 623188"/>
                  <a:gd name="connsiteX18" fmla="*/ 408548 w 512209"/>
                  <a:gd name="connsiteY18" fmla="*/ 0 h 623188"/>
                  <a:gd name="connsiteX19" fmla="*/ 36586 w 512209"/>
                  <a:gd name="connsiteY19" fmla="*/ 103662 h 623188"/>
                  <a:gd name="connsiteX20" fmla="*/ 103662 w 512209"/>
                  <a:gd name="connsiteY20" fmla="*/ 36586 h 623188"/>
                  <a:gd name="connsiteX21" fmla="*/ 170737 w 512209"/>
                  <a:gd name="connsiteY21" fmla="*/ 103662 h 623188"/>
                  <a:gd name="connsiteX22" fmla="*/ 170737 w 512209"/>
                  <a:gd name="connsiteY22" fmla="*/ 170737 h 623188"/>
                  <a:gd name="connsiteX23" fmla="*/ 103662 w 512209"/>
                  <a:gd name="connsiteY23" fmla="*/ 170737 h 623188"/>
                  <a:gd name="connsiteX24" fmla="*/ 36586 w 512209"/>
                  <a:gd name="connsiteY24" fmla="*/ 103662 h 623188"/>
                  <a:gd name="connsiteX25" fmla="*/ 408548 w 512209"/>
                  <a:gd name="connsiteY25" fmla="*/ 170737 h 623188"/>
                  <a:gd name="connsiteX26" fmla="*/ 341473 w 512209"/>
                  <a:gd name="connsiteY26" fmla="*/ 170737 h 623188"/>
                  <a:gd name="connsiteX27" fmla="*/ 341473 w 512209"/>
                  <a:gd name="connsiteY27" fmla="*/ 103662 h 623188"/>
                  <a:gd name="connsiteX28" fmla="*/ 408548 w 512209"/>
                  <a:gd name="connsiteY28" fmla="*/ 36586 h 623188"/>
                  <a:gd name="connsiteX29" fmla="*/ 475623 w 512209"/>
                  <a:gd name="connsiteY29" fmla="*/ 103662 h 623188"/>
                  <a:gd name="connsiteX30" fmla="*/ 408548 w 512209"/>
                  <a:gd name="connsiteY30" fmla="*/ 170737 h 623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12209" h="623188">
                    <a:moveTo>
                      <a:pt x="408548" y="0"/>
                    </a:moveTo>
                    <a:cubicBezTo>
                      <a:pt x="351388" y="0"/>
                      <a:pt x="304887" y="46501"/>
                      <a:pt x="304887" y="103662"/>
                    </a:cubicBezTo>
                    <a:lnTo>
                      <a:pt x="304887" y="171316"/>
                    </a:lnTo>
                    <a:lnTo>
                      <a:pt x="207323" y="171316"/>
                    </a:lnTo>
                    <a:lnTo>
                      <a:pt x="207323" y="103662"/>
                    </a:lnTo>
                    <a:cubicBezTo>
                      <a:pt x="207323" y="46501"/>
                      <a:pt x="160822" y="0"/>
                      <a:pt x="103662" y="0"/>
                    </a:cubicBezTo>
                    <a:cubicBezTo>
                      <a:pt x="46501" y="0"/>
                      <a:pt x="0" y="46501"/>
                      <a:pt x="0" y="103662"/>
                    </a:cubicBezTo>
                    <a:cubicBezTo>
                      <a:pt x="0" y="160822"/>
                      <a:pt x="46501" y="207323"/>
                      <a:pt x="103662" y="207323"/>
                    </a:cubicBezTo>
                    <a:lnTo>
                      <a:pt x="170737" y="207323"/>
                    </a:lnTo>
                    <a:lnTo>
                      <a:pt x="170737" y="623189"/>
                    </a:lnTo>
                    <a:lnTo>
                      <a:pt x="207323" y="623189"/>
                    </a:lnTo>
                    <a:lnTo>
                      <a:pt x="207323" y="207902"/>
                    </a:lnTo>
                    <a:lnTo>
                      <a:pt x="304887" y="207902"/>
                    </a:lnTo>
                    <a:lnTo>
                      <a:pt x="304887" y="623189"/>
                    </a:lnTo>
                    <a:lnTo>
                      <a:pt x="341473" y="623189"/>
                    </a:lnTo>
                    <a:lnTo>
                      <a:pt x="341473" y="207323"/>
                    </a:lnTo>
                    <a:lnTo>
                      <a:pt x="408548" y="207323"/>
                    </a:lnTo>
                    <a:cubicBezTo>
                      <a:pt x="465708" y="207323"/>
                      <a:pt x="512210" y="160822"/>
                      <a:pt x="512210" y="103662"/>
                    </a:cubicBezTo>
                    <a:cubicBezTo>
                      <a:pt x="512210" y="46501"/>
                      <a:pt x="465708" y="0"/>
                      <a:pt x="408548" y="0"/>
                    </a:cubicBezTo>
                    <a:close/>
                    <a:moveTo>
                      <a:pt x="36586" y="103662"/>
                    </a:moveTo>
                    <a:cubicBezTo>
                      <a:pt x="36586" y="66679"/>
                      <a:pt x="66679" y="36586"/>
                      <a:pt x="103662" y="36586"/>
                    </a:cubicBezTo>
                    <a:cubicBezTo>
                      <a:pt x="140644" y="36586"/>
                      <a:pt x="170737" y="66679"/>
                      <a:pt x="170737" y="103662"/>
                    </a:cubicBezTo>
                    <a:lnTo>
                      <a:pt x="170737" y="170737"/>
                    </a:lnTo>
                    <a:lnTo>
                      <a:pt x="103662" y="170737"/>
                    </a:lnTo>
                    <a:cubicBezTo>
                      <a:pt x="66679" y="170737"/>
                      <a:pt x="36586" y="140644"/>
                      <a:pt x="36586" y="103662"/>
                    </a:cubicBezTo>
                    <a:close/>
                    <a:moveTo>
                      <a:pt x="408548" y="170737"/>
                    </a:moveTo>
                    <a:lnTo>
                      <a:pt x="341473" y="170737"/>
                    </a:lnTo>
                    <a:lnTo>
                      <a:pt x="341473" y="103662"/>
                    </a:lnTo>
                    <a:cubicBezTo>
                      <a:pt x="341473" y="66679"/>
                      <a:pt x="371566" y="36586"/>
                      <a:pt x="408548" y="36586"/>
                    </a:cubicBezTo>
                    <a:cubicBezTo>
                      <a:pt x="445531" y="36586"/>
                      <a:pt x="475623" y="66679"/>
                      <a:pt x="475623" y="103662"/>
                    </a:cubicBezTo>
                    <a:cubicBezTo>
                      <a:pt x="475623" y="140644"/>
                      <a:pt x="445531" y="170737"/>
                      <a:pt x="408548" y="170737"/>
                    </a:cubicBezTo>
                    <a:close/>
                  </a:path>
                </a:pathLst>
              </a:custGeom>
              <a:solidFill>
                <a:srgbClr val="FFFFFF"/>
              </a:solidFill>
              <a:ln w="6092" cap="flat">
                <a:noFill/>
                <a:prstDash val="solid"/>
                <a:miter/>
              </a:ln>
            </p:spPr>
            <p:txBody>
              <a:bodyPr rtlCol="1" anchor="ctr"/>
              <a:lstStyle/>
              <a:p>
                <a:endParaRPr lang="ar-SA"/>
              </a:p>
            </p:txBody>
          </p:sp>
          <p:grpSp>
            <p:nvGrpSpPr>
              <p:cNvPr id="38" name="رسم 4" descr="مصباح">
                <a:extLst>
                  <a:ext uri="{FF2B5EF4-FFF2-40B4-BE49-F238E27FC236}">
                    <a16:creationId xmlns:a16="http://schemas.microsoft.com/office/drawing/2014/main" id="{B142F751-3E45-4F32-A51E-C85B39B4CCB7}"/>
                  </a:ext>
                </a:extLst>
              </p:cNvPr>
              <p:cNvGrpSpPr/>
              <p:nvPr/>
            </p:nvGrpSpPr>
            <p:grpSpPr>
              <a:xfrm>
                <a:off x="7855684" y="4634910"/>
                <a:ext cx="1295704" cy="1110881"/>
                <a:chOff x="5156949" y="1277262"/>
                <a:chExt cx="1878102" cy="1610204"/>
              </a:xfrm>
              <a:solidFill>
                <a:srgbClr val="FFDFDE"/>
              </a:solidFill>
            </p:grpSpPr>
            <p:sp>
              <p:nvSpPr>
                <p:cNvPr id="39" name="شكل حر: شكل 38">
                  <a:extLst>
                    <a:ext uri="{FF2B5EF4-FFF2-40B4-BE49-F238E27FC236}">
                      <a16:creationId xmlns:a16="http://schemas.microsoft.com/office/drawing/2014/main" id="{71952E55-010E-469B-A3E8-7159219F61E4}"/>
                    </a:ext>
                  </a:extLst>
                </p:cNvPr>
                <p:cNvSpPr/>
                <p:nvPr/>
              </p:nvSpPr>
              <p:spPr>
                <a:xfrm>
                  <a:off x="6071609" y="1277262"/>
                  <a:ext cx="48781" cy="158541"/>
                </a:xfrm>
                <a:custGeom>
                  <a:avLst/>
                  <a:gdLst>
                    <a:gd name="connsiteX0" fmla="*/ 24391 w 48781"/>
                    <a:gd name="connsiteY0" fmla="*/ 158541 h 158541"/>
                    <a:gd name="connsiteX1" fmla="*/ 0 w 48781"/>
                    <a:gd name="connsiteY1" fmla="*/ 134150 h 158541"/>
                    <a:gd name="connsiteX2" fmla="*/ 0 w 48781"/>
                    <a:gd name="connsiteY2" fmla="*/ 24391 h 158541"/>
                    <a:gd name="connsiteX3" fmla="*/ 24391 w 48781"/>
                    <a:gd name="connsiteY3" fmla="*/ 0 h 158541"/>
                    <a:gd name="connsiteX4" fmla="*/ 48782 w 48781"/>
                    <a:gd name="connsiteY4" fmla="*/ 24391 h 158541"/>
                    <a:gd name="connsiteX5" fmla="*/ 48782 w 48781"/>
                    <a:gd name="connsiteY5" fmla="*/ 134150 h 158541"/>
                    <a:gd name="connsiteX6" fmla="*/ 24391 w 48781"/>
                    <a:gd name="connsiteY6" fmla="*/ 158541 h 158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81" h="158541">
                      <a:moveTo>
                        <a:pt x="24391" y="158541"/>
                      </a:moveTo>
                      <a:cubicBezTo>
                        <a:pt x="10921" y="158541"/>
                        <a:pt x="0" y="147620"/>
                        <a:pt x="0" y="134150"/>
                      </a:cubicBezTo>
                      <a:lnTo>
                        <a:pt x="0" y="24391"/>
                      </a:lnTo>
                      <a:cubicBezTo>
                        <a:pt x="0" y="10921"/>
                        <a:pt x="10921" y="0"/>
                        <a:pt x="24391" y="0"/>
                      </a:cubicBezTo>
                      <a:cubicBezTo>
                        <a:pt x="37861" y="0"/>
                        <a:pt x="48782" y="10921"/>
                        <a:pt x="48782" y="24391"/>
                      </a:cubicBezTo>
                      <a:lnTo>
                        <a:pt x="48782" y="134150"/>
                      </a:lnTo>
                      <a:cubicBezTo>
                        <a:pt x="48782" y="147620"/>
                        <a:pt x="37861" y="158541"/>
                        <a:pt x="24391" y="158541"/>
                      </a:cubicBezTo>
                      <a:close/>
                    </a:path>
                  </a:pathLst>
                </a:custGeom>
                <a:solidFill>
                  <a:srgbClr val="FE7F8D"/>
                </a:solidFill>
                <a:ln w="6092" cap="flat">
                  <a:noFill/>
                  <a:prstDash val="solid"/>
                  <a:miter/>
                </a:ln>
              </p:spPr>
              <p:txBody>
                <a:bodyPr rtlCol="1" anchor="ctr"/>
                <a:lstStyle/>
                <a:p>
                  <a:endParaRPr lang="ar-SA"/>
                </a:p>
              </p:txBody>
            </p:sp>
            <p:sp>
              <p:nvSpPr>
                <p:cNvPr id="40" name="شكل حر: شكل 39">
                  <a:extLst>
                    <a:ext uri="{FF2B5EF4-FFF2-40B4-BE49-F238E27FC236}">
                      <a16:creationId xmlns:a16="http://schemas.microsoft.com/office/drawing/2014/main" id="{BEC6391B-0BB4-4848-97BA-1DEDB218986F}"/>
                    </a:ext>
                  </a:extLst>
                </p:cNvPr>
                <p:cNvSpPr/>
                <p:nvPr/>
              </p:nvSpPr>
              <p:spPr>
                <a:xfrm>
                  <a:off x="5424839" y="1545163"/>
                  <a:ext cx="126402" cy="126390"/>
                </a:xfrm>
                <a:custGeom>
                  <a:avLst/>
                  <a:gdLst>
                    <a:gd name="connsiteX0" fmla="*/ 102011 w 126402"/>
                    <a:gd name="connsiteY0" fmla="*/ 126391 h 126390"/>
                    <a:gd name="connsiteX1" fmla="*/ 84766 w 126402"/>
                    <a:gd name="connsiteY1" fmla="*/ 119250 h 126390"/>
                    <a:gd name="connsiteX2" fmla="*/ 7148 w 126402"/>
                    <a:gd name="connsiteY2" fmla="*/ 41638 h 126390"/>
                    <a:gd name="connsiteX3" fmla="*/ 7148 w 126402"/>
                    <a:gd name="connsiteY3" fmla="*/ 7143 h 126390"/>
                    <a:gd name="connsiteX4" fmla="*/ 41637 w 126402"/>
                    <a:gd name="connsiteY4" fmla="*/ 7143 h 126390"/>
                    <a:gd name="connsiteX5" fmla="*/ 119255 w 126402"/>
                    <a:gd name="connsiteY5" fmla="*/ 84755 h 126390"/>
                    <a:gd name="connsiteX6" fmla="*/ 119255 w 126402"/>
                    <a:gd name="connsiteY6" fmla="*/ 119250 h 126390"/>
                    <a:gd name="connsiteX7" fmla="*/ 102011 w 126402"/>
                    <a:gd name="connsiteY7" fmla="*/ 126391 h 126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402" h="126390">
                      <a:moveTo>
                        <a:pt x="102011" y="126391"/>
                      </a:moveTo>
                      <a:cubicBezTo>
                        <a:pt x="95773" y="126391"/>
                        <a:pt x="89528" y="124007"/>
                        <a:pt x="84766" y="119250"/>
                      </a:cubicBezTo>
                      <a:lnTo>
                        <a:pt x="7148" y="41638"/>
                      </a:lnTo>
                      <a:cubicBezTo>
                        <a:pt x="-2383" y="32114"/>
                        <a:pt x="-2383" y="16668"/>
                        <a:pt x="7148" y="7143"/>
                      </a:cubicBezTo>
                      <a:cubicBezTo>
                        <a:pt x="16667" y="-2381"/>
                        <a:pt x="32112" y="-2381"/>
                        <a:pt x="41637" y="7143"/>
                      </a:cubicBezTo>
                      <a:lnTo>
                        <a:pt x="119255" y="84755"/>
                      </a:lnTo>
                      <a:cubicBezTo>
                        <a:pt x="128786" y="94280"/>
                        <a:pt x="128786" y="109726"/>
                        <a:pt x="119255" y="119250"/>
                      </a:cubicBezTo>
                      <a:cubicBezTo>
                        <a:pt x="114499" y="124007"/>
                        <a:pt x="108255" y="126391"/>
                        <a:pt x="102011" y="126391"/>
                      </a:cubicBezTo>
                      <a:close/>
                    </a:path>
                  </a:pathLst>
                </a:custGeom>
                <a:solidFill>
                  <a:srgbClr val="FE7F8D"/>
                </a:solidFill>
                <a:ln w="6092" cap="flat">
                  <a:noFill/>
                  <a:prstDash val="solid"/>
                  <a:miter/>
                </a:ln>
              </p:spPr>
              <p:txBody>
                <a:bodyPr rtlCol="1" anchor="ctr"/>
                <a:lstStyle/>
                <a:p>
                  <a:endParaRPr lang="ar-SA"/>
                </a:p>
              </p:txBody>
            </p:sp>
            <p:sp>
              <p:nvSpPr>
                <p:cNvPr id="41" name="شكل حر: شكل 40">
                  <a:extLst>
                    <a:ext uri="{FF2B5EF4-FFF2-40B4-BE49-F238E27FC236}">
                      <a16:creationId xmlns:a16="http://schemas.microsoft.com/office/drawing/2014/main" id="{BB291A08-60AE-417C-B100-E5AC8BD741DC}"/>
                    </a:ext>
                  </a:extLst>
                </p:cNvPr>
                <p:cNvSpPr/>
                <p:nvPr/>
              </p:nvSpPr>
              <p:spPr>
                <a:xfrm>
                  <a:off x="5156949" y="2191923"/>
                  <a:ext cx="158541" cy="48781"/>
                </a:xfrm>
                <a:custGeom>
                  <a:avLst/>
                  <a:gdLst>
                    <a:gd name="connsiteX0" fmla="*/ 134150 w 158541"/>
                    <a:gd name="connsiteY0" fmla="*/ 48782 h 48781"/>
                    <a:gd name="connsiteX1" fmla="*/ 24391 w 158541"/>
                    <a:gd name="connsiteY1" fmla="*/ 48782 h 48781"/>
                    <a:gd name="connsiteX2" fmla="*/ 0 w 158541"/>
                    <a:gd name="connsiteY2" fmla="*/ 24391 h 48781"/>
                    <a:gd name="connsiteX3" fmla="*/ 24391 w 158541"/>
                    <a:gd name="connsiteY3" fmla="*/ 0 h 48781"/>
                    <a:gd name="connsiteX4" fmla="*/ 134150 w 158541"/>
                    <a:gd name="connsiteY4" fmla="*/ 0 h 48781"/>
                    <a:gd name="connsiteX5" fmla="*/ 158541 w 158541"/>
                    <a:gd name="connsiteY5" fmla="*/ 24391 h 48781"/>
                    <a:gd name="connsiteX6" fmla="*/ 134150 w 158541"/>
                    <a:gd name="connsiteY6" fmla="*/ 48782 h 4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541" h="48781">
                      <a:moveTo>
                        <a:pt x="134150" y="48782"/>
                      </a:moveTo>
                      <a:lnTo>
                        <a:pt x="24391" y="48782"/>
                      </a:lnTo>
                      <a:cubicBezTo>
                        <a:pt x="10921" y="48782"/>
                        <a:pt x="0" y="37861"/>
                        <a:pt x="0" y="24391"/>
                      </a:cubicBezTo>
                      <a:cubicBezTo>
                        <a:pt x="0" y="10921"/>
                        <a:pt x="10921" y="0"/>
                        <a:pt x="24391" y="0"/>
                      </a:cubicBezTo>
                      <a:lnTo>
                        <a:pt x="134150" y="0"/>
                      </a:lnTo>
                      <a:cubicBezTo>
                        <a:pt x="147620" y="0"/>
                        <a:pt x="158541" y="10921"/>
                        <a:pt x="158541" y="24391"/>
                      </a:cubicBezTo>
                      <a:cubicBezTo>
                        <a:pt x="158541" y="37861"/>
                        <a:pt x="147620" y="48782"/>
                        <a:pt x="134150" y="48782"/>
                      </a:cubicBezTo>
                      <a:close/>
                    </a:path>
                  </a:pathLst>
                </a:custGeom>
                <a:solidFill>
                  <a:srgbClr val="FE7F8D"/>
                </a:solidFill>
                <a:ln w="6092" cap="flat">
                  <a:noFill/>
                  <a:prstDash val="solid"/>
                  <a:miter/>
                </a:ln>
              </p:spPr>
              <p:txBody>
                <a:bodyPr rtlCol="1" anchor="ctr"/>
                <a:lstStyle/>
                <a:p>
                  <a:endParaRPr lang="ar-SA"/>
                </a:p>
              </p:txBody>
            </p:sp>
            <p:sp>
              <p:nvSpPr>
                <p:cNvPr id="42" name="شكل حر: شكل 41">
                  <a:extLst>
                    <a:ext uri="{FF2B5EF4-FFF2-40B4-BE49-F238E27FC236}">
                      <a16:creationId xmlns:a16="http://schemas.microsoft.com/office/drawing/2014/main" id="{A08CB342-8D83-459A-97B6-1FAE8E4CD03B}"/>
                    </a:ext>
                  </a:extLst>
                </p:cNvPr>
                <p:cNvSpPr/>
                <p:nvPr/>
              </p:nvSpPr>
              <p:spPr>
                <a:xfrm>
                  <a:off x="5424845" y="2761076"/>
                  <a:ext cx="126403" cy="126390"/>
                </a:xfrm>
                <a:custGeom>
                  <a:avLst/>
                  <a:gdLst>
                    <a:gd name="connsiteX0" fmla="*/ 24393 w 126403"/>
                    <a:gd name="connsiteY0" fmla="*/ 126391 h 126390"/>
                    <a:gd name="connsiteX1" fmla="*/ 7148 w 126403"/>
                    <a:gd name="connsiteY1" fmla="*/ 119250 h 126390"/>
                    <a:gd name="connsiteX2" fmla="*/ 7148 w 126403"/>
                    <a:gd name="connsiteY2" fmla="*/ 84756 h 126390"/>
                    <a:gd name="connsiteX3" fmla="*/ 84766 w 126403"/>
                    <a:gd name="connsiteY3" fmla="*/ 7144 h 126390"/>
                    <a:gd name="connsiteX4" fmla="*/ 119255 w 126403"/>
                    <a:gd name="connsiteY4" fmla="*/ 7144 h 126390"/>
                    <a:gd name="connsiteX5" fmla="*/ 119255 w 126403"/>
                    <a:gd name="connsiteY5" fmla="*/ 41638 h 126390"/>
                    <a:gd name="connsiteX6" fmla="*/ 41637 w 126403"/>
                    <a:gd name="connsiteY6" fmla="*/ 119250 h 126390"/>
                    <a:gd name="connsiteX7" fmla="*/ 24393 w 126403"/>
                    <a:gd name="connsiteY7" fmla="*/ 126391 h 126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403" h="126390">
                      <a:moveTo>
                        <a:pt x="24393" y="126391"/>
                      </a:moveTo>
                      <a:cubicBezTo>
                        <a:pt x="18154" y="126391"/>
                        <a:pt x="11910" y="124007"/>
                        <a:pt x="7148" y="119250"/>
                      </a:cubicBezTo>
                      <a:cubicBezTo>
                        <a:pt x="-2383" y="109720"/>
                        <a:pt x="-2383" y="94280"/>
                        <a:pt x="7148" y="84756"/>
                      </a:cubicBezTo>
                      <a:lnTo>
                        <a:pt x="84766" y="7144"/>
                      </a:lnTo>
                      <a:cubicBezTo>
                        <a:pt x="94285" y="-2381"/>
                        <a:pt x="109730" y="-2381"/>
                        <a:pt x="119255" y="7144"/>
                      </a:cubicBezTo>
                      <a:cubicBezTo>
                        <a:pt x="128786" y="16674"/>
                        <a:pt x="128786" y="32114"/>
                        <a:pt x="119255" y="41638"/>
                      </a:cubicBezTo>
                      <a:lnTo>
                        <a:pt x="41637" y="119250"/>
                      </a:lnTo>
                      <a:cubicBezTo>
                        <a:pt x="36875" y="124007"/>
                        <a:pt x="30630" y="126391"/>
                        <a:pt x="24393" y="126391"/>
                      </a:cubicBezTo>
                      <a:close/>
                    </a:path>
                  </a:pathLst>
                </a:custGeom>
                <a:solidFill>
                  <a:srgbClr val="FE7F8D"/>
                </a:solidFill>
                <a:ln w="6092" cap="flat">
                  <a:noFill/>
                  <a:prstDash val="solid"/>
                  <a:miter/>
                </a:ln>
              </p:spPr>
              <p:txBody>
                <a:bodyPr rtlCol="1" anchor="ctr"/>
                <a:lstStyle/>
                <a:p>
                  <a:endParaRPr lang="ar-SA"/>
                </a:p>
              </p:txBody>
            </p:sp>
            <p:sp>
              <p:nvSpPr>
                <p:cNvPr id="43" name="شكل حر: شكل 42">
                  <a:extLst>
                    <a:ext uri="{FF2B5EF4-FFF2-40B4-BE49-F238E27FC236}">
                      <a16:creationId xmlns:a16="http://schemas.microsoft.com/office/drawing/2014/main" id="{C51C9859-985B-4CC5-9D66-4354F5C472E1}"/>
                    </a:ext>
                  </a:extLst>
                </p:cNvPr>
                <p:cNvSpPr/>
                <p:nvPr/>
              </p:nvSpPr>
              <p:spPr>
                <a:xfrm>
                  <a:off x="6640752" y="2761076"/>
                  <a:ext cx="126402" cy="126390"/>
                </a:xfrm>
                <a:custGeom>
                  <a:avLst/>
                  <a:gdLst>
                    <a:gd name="connsiteX0" fmla="*/ 102011 w 126402"/>
                    <a:gd name="connsiteY0" fmla="*/ 126391 h 126390"/>
                    <a:gd name="connsiteX1" fmla="*/ 84766 w 126402"/>
                    <a:gd name="connsiteY1" fmla="*/ 119250 h 126390"/>
                    <a:gd name="connsiteX2" fmla="*/ 7148 w 126402"/>
                    <a:gd name="connsiteY2" fmla="*/ 41638 h 126390"/>
                    <a:gd name="connsiteX3" fmla="*/ 7148 w 126402"/>
                    <a:gd name="connsiteY3" fmla="*/ 7144 h 126390"/>
                    <a:gd name="connsiteX4" fmla="*/ 41637 w 126402"/>
                    <a:gd name="connsiteY4" fmla="*/ 7144 h 126390"/>
                    <a:gd name="connsiteX5" fmla="*/ 119255 w 126402"/>
                    <a:gd name="connsiteY5" fmla="*/ 84756 h 126390"/>
                    <a:gd name="connsiteX6" fmla="*/ 119255 w 126402"/>
                    <a:gd name="connsiteY6" fmla="*/ 119250 h 126390"/>
                    <a:gd name="connsiteX7" fmla="*/ 102011 w 126402"/>
                    <a:gd name="connsiteY7" fmla="*/ 126391 h 126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402" h="126390">
                      <a:moveTo>
                        <a:pt x="102011" y="126391"/>
                      </a:moveTo>
                      <a:cubicBezTo>
                        <a:pt x="95772" y="126391"/>
                        <a:pt x="89528" y="124007"/>
                        <a:pt x="84766" y="119250"/>
                      </a:cubicBezTo>
                      <a:lnTo>
                        <a:pt x="7148" y="41638"/>
                      </a:lnTo>
                      <a:cubicBezTo>
                        <a:pt x="-2383" y="32114"/>
                        <a:pt x="-2383" y="16668"/>
                        <a:pt x="7148" y="7144"/>
                      </a:cubicBezTo>
                      <a:cubicBezTo>
                        <a:pt x="16667" y="-2381"/>
                        <a:pt x="32112" y="-2381"/>
                        <a:pt x="41637" y="7144"/>
                      </a:cubicBezTo>
                      <a:lnTo>
                        <a:pt x="119255" y="84756"/>
                      </a:lnTo>
                      <a:cubicBezTo>
                        <a:pt x="128786" y="94280"/>
                        <a:pt x="128786" y="109726"/>
                        <a:pt x="119255" y="119250"/>
                      </a:cubicBezTo>
                      <a:cubicBezTo>
                        <a:pt x="114499" y="124007"/>
                        <a:pt x="108255" y="126391"/>
                        <a:pt x="102011" y="126391"/>
                      </a:cubicBezTo>
                      <a:close/>
                    </a:path>
                  </a:pathLst>
                </a:custGeom>
                <a:solidFill>
                  <a:srgbClr val="FE7F8D"/>
                </a:solidFill>
                <a:ln w="6092" cap="flat">
                  <a:noFill/>
                  <a:prstDash val="solid"/>
                  <a:miter/>
                </a:ln>
              </p:spPr>
              <p:txBody>
                <a:bodyPr rtlCol="1" anchor="ctr"/>
                <a:lstStyle/>
                <a:p>
                  <a:endParaRPr lang="ar-SA"/>
                </a:p>
              </p:txBody>
            </p:sp>
            <p:sp>
              <p:nvSpPr>
                <p:cNvPr id="44" name="شكل حر: شكل 43">
                  <a:extLst>
                    <a:ext uri="{FF2B5EF4-FFF2-40B4-BE49-F238E27FC236}">
                      <a16:creationId xmlns:a16="http://schemas.microsoft.com/office/drawing/2014/main" id="{419F3BB4-B3E1-4A0C-A43F-80620FF8732A}"/>
                    </a:ext>
                  </a:extLst>
                </p:cNvPr>
                <p:cNvSpPr/>
                <p:nvPr/>
              </p:nvSpPr>
              <p:spPr>
                <a:xfrm>
                  <a:off x="6876510" y="2191923"/>
                  <a:ext cx="158541" cy="48781"/>
                </a:xfrm>
                <a:custGeom>
                  <a:avLst/>
                  <a:gdLst>
                    <a:gd name="connsiteX0" fmla="*/ 134150 w 158541"/>
                    <a:gd name="connsiteY0" fmla="*/ 48782 h 48781"/>
                    <a:gd name="connsiteX1" fmla="*/ 24391 w 158541"/>
                    <a:gd name="connsiteY1" fmla="*/ 48782 h 48781"/>
                    <a:gd name="connsiteX2" fmla="*/ 0 w 158541"/>
                    <a:gd name="connsiteY2" fmla="*/ 24391 h 48781"/>
                    <a:gd name="connsiteX3" fmla="*/ 24391 w 158541"/>
                    <a:gd name="connsiteY3" fmla="*/ 0 h 48781"/>
                    <a:gd name="connsiteX4" fmla="*/ 134150 w 158541"/>
                    <a:gd name="connsiteY4" fmla="*/ 0 h 48781"/>
                    <a:gd name="connsiteX5" fmla="*/ 158541 w 158541"/>
                    <a:gd name="connsiteY5" fmla="*/ 24391 h 48781"/>
                    <a:gd name="connsiteX6" fmla="*/ 134150 w 158541"/>
                    <a:gd name="connsiteY6" fmla="*/ 48782 h 4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541" h="48781">
                      <a:moveTo>
                        <a:pt x="134150" y="48782"/>
                      </a:moveTo>
                      <a:lnTo>
                        <a:pt x="24391" y="48782"/>
                      </a:lnTo>
                      <a:cubicBezTo>
                        <a:pt x="10921" y="48782"/>
                        <a:pt x="0" y="37861"/>
                        <a:pt x="0" y="24391"/>
                      </a:cubicBezTo>
                      <a:cubicBezTo>
                        <a:pt x="0" y="10921"/>
                        <a:pt x="10921" y="0"/>
                        <a:pt x="24391" y="0"/>
                      </a:cubicBezTo>
                      <a:lnTo>
                        <a:pt x="134150" y="0"/>
                      </a:lnTo>
                      <a:cubicBezTo>
                        <a:pt x="147620" y="0"/>
                        <a:pt x="158541" y="10921"/>
                        <a:pt x="158541" y="24391"/>
                      </a:cubicBezTo>
                      <a:cubicBezTo>
                        <a:pt x="158541" y="37861"/>
                        <a:pt x="147620" y="48782"/>
                        <a:pt x="134150" y="48782"/>
                      </a:cubicBezTo>
                      <a:close/>
                    </a:path>
                  </a:pathLst>
                </a:custGeom>
                <a:solidFill>
                  <a:srgbClr val="FE7F8D"/>
                </a:solidFill>
                <a:ln w="6092" cap="flat">
                  <a:noFill/>
                  <a:prstDash val="solid"/>
                  <a:miter/>
                </a:ln>
              </p:spPr>
              <p:txBody>
                <a:bodyPr rtlCol="1" anchor="ctr"/>
                <a:lstStyle/>
                <a:p>
                  <a:endParaRPr lang="ar-SA"/>
                </a:p>
              </p:txBody>
            </p:sp>
            <p:sp>
              <p:nvSpPr>
                <p:cNvPr id="45" name="شكل حر: شكل 44">
                  <a:extLst>
                    <a:ext uri="{FF2B5EF4-FFF2-40B4-BE49-F238E27FC236}">
                      <a16:creationId xmlns:a16="http://schemas.microsoft.com/office/drawing/2014/main" id="{538E8B95-FA56-41E5-81C6-FF6CAF2873FF}"/>
                    </a:ext>
                  </a:extLst>
                </p:cNvPr>
                <p:cNvSpPr/>
                <p:nvPr/>
              </p:nvSpPr>
              <p:spPr>
                <a:xfrm>
                  <a:off x="6640758" y="1545163"/>
                  <a:ext cx="126403" cy="126390"/>
                </a:xfrm>
                <a:custGeom>
                  <a:avLst/>
                  <a:gdLst>
                    <a:gd name="connsiteX0" fmla="*/ 24393 w 126403"/>
                    <a:gd name="connsiteY0" fmla="*/ 126391 h 126390"/>
                    <a:gd name="connsiteX1" fmla="*/ 7148 w 126403"/>
                    <a:gd name="connsiteY1" fmla="*/ 119250 h 126390"/>
                    <a:gd name="connsiteX2" fmla="*/ 7148 w 126403"/>
                    <a:gd name="connsiteY2" fmla="*/ 84755 h 126390"/>
                    <a:gd name="connsiteX3" fmla="*/ 84766 w 126403"/>
                    <a:gd name="connsiteY3" fmla="*/ 7143 h 126390"/>
                    <a:gd name="connsiteX4" fmla="*/ 119255 w 126403"/>
                    <a:gd name="connsiteY4" fmla="*/ 7143 h 126390"/>
                    <a:gd name="connsiteX5" fmla="*/ 119255 w 126403"/>
                    <a:gd name="connsiteY5" fmla="*/ 41638 h 126390"/>
                    <a:gd name="connsiteX6" fmla="*/ 41637 w 126403"/>
                    <a:gd name="connsiteY6" fmla="*/ 119250 h 126390"/>
                    <a:gd name="connsiteX7" fmla="*/ 24393 w 126403"/>
                    <a:gd name="connsiteY7" fmla="*/ 126391 h 126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403" h="126390">
                      <a:moveTo>
                        <a:pt x="24393" y="126391"/>
                      </a:moveTo>
                      <a:cubicBezTo>
                        <a:pt x="18155" y="126391"/>
                        <a:pt x="11910" y="124007"/>
                        <a:pt x="7148" y="119250"/>
                      </a:cubicBezTo>
                      <a:cubicBezTo>
                        <a:pt x="-2383" y="109720"/>
                        <a:pt x="-2383" y="94280"/>
                        <a:pt x="7148" y="84755"/>
                      </a:cubicBezTo>
                      <a:lnTo>
                        <a:pt x="84766" y="7143"/>
                      </a:lnTo>
                      <a:cubicBezTo>
                        <a:pt x="94285" y="-2381"/>
                        <a:pt x="109730" y="-2381"/>
                        <a:pt x="119255" y="7143"/>
                      </a:cubicBezTo>
                      <a:cubicBezTo>
                        <a:pt x="128786" y="16674"/>
                        <a:pt x="128786" y="32114"/>
                        <a:pt x="119255" y="41638"/>
                      </a:cubicBezTo>
                      <a:lnTo>
                        <a:pt x="41637" y="119250"/>
                      </a:lnTo>
                      <a:cubicBezTo>
                        <a:pt x="36881" y="124007"/>
                        <a:pt x="30630" y="126391"/>
                        <a:pt x="24393" y="126391"/>
                      </a:cubicBezTo>
                      <a:close/>
                    </a:path>
                  </a:pathLst>
                </a:custGeom>
                <a:solidFill>
                  <a:srgbClr val="FE7F8D"/>
                </a:solidFill>
                <a:ln w="6092" cap="flat">
                  <a:noFill/>
                  <a:prstDash val="solid"/>
                  <a:miter/>
                </a:ln>
              </p:spPr>
              <p:txBody>
                <a:bodyPr rtlCol="1" anchor="ctr"/>
                <a:lstStyle/>
                <a:p>
                  <a:endParaRPr lang="ar-SA"/>
                </a:p>
              </p:txBody>
            </p:sp>
          </p:grpSp>
        </p:grpSp>
      </p:grpSp>
      <p:grpSp>
        <p:nvGrpSpPr>
          <p:cNvPr id="220" name="مجموعة 219">
            <a:extLst>
              <a:ext uri="{FF2B5EF4-FFF2-40B4-BE49-F238E27FC236}">
                <a16:creationId xmlns:a16="http://schemas.microsoft.com/office/drawing/2014/main" id="{793D54EE-60D0-4D35-9888-757149B8650C}"/>
              </a:ext>
            </a:extLst>
          </p:cNvPr>
          <p:cNvGrpSpPr/>
          <p:nvPr/>
        </p:nvGrpSpPr>
        <p:grpSpPr>
          <a:xfrm>
            <a:off x="8997120" y="716373"/>
            <a:ext cx="2296171" cy="2188874"/>
            <a:chOff x="8997120" y="716373"/>
            <a:chExt cx="2296171" cy="2188874"/>
          </a:xfrm>
        </p:grpSpPr>
        <p:sp>
          <p:nvSpPr>
            <p:cNvPr id="13" name="مستطيل: زوايا مستديرة 12">
              <a:extLst>
                <a:ext uri="{FF2B5EF4-FFF2-40B4-BE49-F238E27FC236}">
                  <a16:creationId xmlns:a16="http://schemas.microsoft.com/office/drawing/2014/main" id="{10953DA8-2034-4987-84AE-99F02925F3DA}"/>
                </a:ext>
              </a:extLst>
            </p:cNvPr>
            <p:cNvSpPr/>
            <p:nvPr/>
          </p:nvSpPr>
          <p:spPr>
            <a:xfrm>
              <a:off x="8997120" y="716373"/>
              <a:ext cx="2296171" cy="2188874"/>
            </a:xfrm>
            <a:prstGeom prst="roundRect">
              <a:avLst>
                <a:gd name="adj" fmla="val 3595"/>
              </a:avLst>
            </a:prstGeom>
            <a:solidFill>
              <a:srgbClr val="FFFCF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203" name="رسم 4" descr="المقص ، والقلم ، وقلم تمييز">
              <a:extLst>
                <a:ext uri="{FF2B5EF4-FFF2-40B4-BE49-F238E27FC236}">
                  <a16:creationId xmlns:a16="http://schemas.microsoft.com/office/drawing/2014/main" id="{F0579FA2-47DB-4B75-8507-CBC9C8462884}"/>
                </a:ext>
              </a:extLst>
            </p:cNvPr>
            <p:cNvGrpSpPr/>
            <p:nvPr/>
          </p:nvGrpSpPr>
          <p:grpSpPr>
            <a:xfrm rot="13854994">
              <a:off x="9640100" y="1127356"/>
              <a:ext cx="928548" cy="1517267"/>
              <a:chOff x="12053794" y="1119997"/>
              <a:chExt cx="1514627" cy="2474932"/>
            </a:xfrm>
          </p:grpSpPr>
          <p:grpSp>
            <p:nvGrpSpPr>
              <p:cNvPr id="204" name="رسم 4" descr="المقص ، والقلم ، وقلم تمييز">
                <a:extLst>
                  <a:ext uri="{FF2B5EF4-FFF2-40B4-BE49-F238E27FC236}">
                    <a16:creationId xmlns:a16="http://schemas.microsoft.com/office/drawing/2014/main" id="{DC496A1C-D17A-4B2C-BC3F-AB6C6B080E60}"/>
                  </a:ext>
                </a:extLst>
              </p:cNvPr>
              <p:cNvGrpSpPr/>
              <p:nvPr/>
            </p:nvGrpSpPr>
            <p:grpSpPr>
              <a:xfrm>
                <a:off x="12053794" y="1119997"/>
                <a:ext cx="1051984" cy="2474932"/>
                <a:chOff x="12053794" y="1119997"/>
                <a:chExt cx="1051984" cy="2474932"/>
              </a:xfrm>
            </p:grpSpPr>
            <p:sp>
              <p:nvSpPr>
                <p:cNvPr id="205" name="شكل حر: شكل 204">
                  <a:extLst>
                    <a:ext uri="{FF2B5EF4-FFF2-40B4-BE49-F238E27FC236}">
                      <a16:creationId xmlns:a16="http://schemas.microsoft.com/office/drawing/2014/main" id="{7D60E77B-67AA-4DF6-B5ED-7C7541FB854D}"/>
                    </a:ext>
                  </a:extLst>
                </p:cNvPr>
                <p:cNvSpPr/>
                <p:nvPr/>
              </p:nvSpPr>
              <p:spPr>
                <a:xfrm>
                  <a:off x="12742347" y="1119997"/>
                  <a:ext cx="331412" cy="1170859"/>
                </a:xfrm>
                <a:custGeom>
                  <a:avLst/>
                  <a:gdLst>
                    <a:gd name="connsiteX0" fmla="*/ 314820 w 331412"/>
                    <a:gd name="connsiteY0" fmla="*/ 0 h 1170859"/>
                    <a:gd name="connsiteX1" fmla="*/ 314820 w 331412"/>
                    <a:gd name="connsiteY1" fmla="*/ 0 h 1170859"/>
                    <a:gd name="connsiteX2" fmla="*/ 273768 w 331412"/>
                    <a:gd name="connsiteY2" fmla="*/ 31956 h 1170859"/>
                    <a:gd name="connsiteX3" fmla="*/ 108471 w 331412"/>
                    <a:gd name="connsiteY3" fmla="*/ 685105 h 1170859"/>
                    <a:gd name="connsiteX4" fmla="*/ 0 w 331412"/>
                    <a:gd name="connsiteY4" fmla="*/ 1113720 h 1170859"/>
                    <a:gd name="connsiteX5" fmla="*/ 60979 w 331412"/>
                    <a:gd name="connsiteY5" fmla="*/ 1170604 h 1170859"/>
                    <a:gd name="connsiteX6" fmla="*/ 62551 w 331412"/>
                    <a:gd name="connsiteY6" fmla="*/ 1170127 h 1170859"/>
                    <a:gd name="connsiteX7" fmla="*/ 331413 w 331412"/>
                    <a:gd name="connsiteY7" fmla="*/ 51578 h 1170859"/>
                    <a:gd name="connsiteX8" fmla="*/ 316316 w 331412"/>
                    <a:gd name="connsiteY8" fmla="*/ 0 h 1170859"/>
                    <a:gd name="connsiteX9" fmla="*/ 314820 w 331412"/>
                    <a:gd name="connsiteY9" fmla="*/ 0 h 117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1412" h="1170859">
                      <a:moveTo>
                        <a:pt x="314820" y="0"/>
                      </a:moveTo>
                      <a:lnTo>
                        <a:pt x="314820" y="0"/>
                      </a:lnTo>
                      <a:cubicBezTo>
                        <a:pt x="295437" y="0"/>
                        <a:pt x="278521" y="13164"/>
                        <a:pt x="273768" y="31956"/>
                      </a:cubicBezTo>
                      <a:lnTo>
                        <a:pt x="108471" y="685105"/>
                      </a:lnTo>
                      <a:lnTo>
                        <a:pt x="0" y="1113720"/>
                      </a:lnTo>
                      <a:lnTo>
                        <a:pt x="60979" y="1170604"/>
                      </a:lnTo>
                      <a:cubicBezTo>
                        <a:pt x="61513" y="1171099"/>
                        <a:pt x="62389" y="1170842"/>
                        <a:pt x="62551" y="1170127"/>
                      </a:cubicBezTo>
                      <a:lnTo>
                        <a:pt x="331413" y="51578"/>
                      </a:lnTo>
                      <a:lnTo>
                        <a:pt x="316316" y="0"/>
                      </a:lnTo>
                      <a:lnTo>
                        <a:pt x="314820" y="0"/>
                      </a:lnTo>
                      <a:close/>
                    </a:path>
                  </a:pathLst>
                </a:custGeom>
                <a:solidFill>
                  <a:srgbClr val="FFC94D"/>
                </a:solidFill>
                <a:ln w="9525" cap="flat">
                  <a:noFill/>
                  <a:prstDash val="solid"/>
                  <a:miter/>
                </a:ln>
              </p:spPr>
              <p:txBody>
                <a:bodyPr rtlCol="1" anchor="ctr"/>
                <a:lstStyle/>
                <a:p>
                  <a:endParaRPr lang="ar-SA"/>
                </a:p>
              </p:txBody>
            </p:sp>
            <p:sp>
              <p:nvSpPr>
                <p:cNvPr id="206" name="شكل حر: شكل 205">
                  <a:extLst>
                    <a:ext uri="{FF2B5EF4-FFF2-40B4-BE49-F238E27FC236}">
                      <a16:creationId xmlns:a16="http://schemas.microsoft.com/office/drawing/2014/main" id="{68E67A64-AA05-4C8A-BD5D-298C3BF0FBDD}"/>
                    </a:ext>
                  </a:extLst>
                </p:cNvPr>
                <p:cNvSpPr/>
                <p:nvPr/>
              </p:nvSpPr>
              <p:spPr>
                <a:xfrm>
                  <a:off x="12053794" y="2814676"/>
                  <a:ext cx="570592" cy="780253"/>
                </a:xfrm>
                <a:custGeom>
                  <a:avLst/>
                  <a:gdLst>
                    <a:gd name="connsiteX0" fmla="*/ 570014 w 570592"/>
                    <a:gd name="connsiteY0" fmla="*/ 513321 h 780253"/>
                    <a:gd name="connsiteX1" fmla="*/ 546792 w 570592"/>
                    <a:gd name="connsiteY1" fmla="*/ 380733 h 780253"/>
                    <a:gd name="connsiteX2" fmla="*/ 559880 w 570592"/>
                    <a:gd name="connsiteY2" fmla="*/ 94868 h 780253"/>
                    <a:gd name="connsiteX3" fmla="*/ 504977 w 570592"/>
                    <a:gd name="connsiteY3" fmla="*/ 11715 h 780253"/>
                    <a:gd name="connsiteX4" fmla="*/ 405222 w 570592"/>
                    <a:gd name="connsiteY4" fmla="*/ 6496 h 780253"/>
                    <a:gd name="connsiteX5" fmla="*/ 316049 w 570592"/>
                    <a:gd name="connsiteY5" fmla="*/ 191395 h 780253"/>
                    <a:gd name="connsiteX6" fmla="*/ 285512 w 570592"/>
                    <a:gd name="connsiteY6" fmla="*/ 209645 h 780253"/>
                    <a:gd name="connsiteX7" fmla="*/ 285302 w 570592"/>
                    <a:gd name="connsiteY7" fmla="*/ 209645 h 780253"/>
                    <a:gd name="connsiteX8" fmla="*/ 0 w 570592"/>
                    <a:gd name="connsiteY8" fmla="*/ 494947 h 780253"/>
                    <a:gd name="connsiteX9" fmla="*/ 306114 w 570592"/>
                    <a:gd name="connsiteY9" fmla="*/ 779516 h 780253"/>
                    <a:gd name="connsiteX10" fmla="*/ 570014 w 570592"/>
                    <a:gd name="connsiteY10" fmla="*/ 513321 h 780253"/>
                    <a:gd name="connsiteX11" fmla="*/ 285283 w 570592"/>
                    <a:gd name="connsiteY11" fmla="*/ 666130 h 780253"/>
                    <a:gd name="connsiteX12" fmla="*/ 114100 w 570592"/>
                    <a:gd name="connsiteY12" fmla="*/ 494947 h 780253"/>
                    <a:gd name="connsiteX13" fmla="*/ 285283 w 570592"/>
                    <a:gd name="connsiteY13" fmla="*/ 323764 h 780253"/>
                    <a:gd name="connsiteX14" fmla="*/ 456476 w 570592"/>
                    <a:gd name="connsiteY14" fmla="*/ 494947 h 780253"/>
                    <a:gd name="connsiteX15" fmla="*/ 285283 w 570592"/>
                    <a:gd name="connsiteY15" fmla="*/ 666130 h 780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0592" h="780253">
                      <a:moveTo>
                        <a:pt x="570014" y="513321"/>
                      </a:moveTo>
                      <a:cubicBezTo>
                        <a:pt x="572986" y="465972"/>
                        <a:pt x="564385" y="420938"/>
                        <a:pt x="546792" y="380733"/>
                      </a:cubicBezTo>
                      <a:cubicBezTo>
                        <a:pt x="505911" y="287321"/>
                        <a:pt x="510473" y="181412"/>
                        <a:pt x="559880" y="94868"/>
                      </a:cubicBezTo>
                      <a:cubicBezTo>
                        <a:pt x="559880" y="94868"/>
                        <a:pt x="548164" y="34575"/>
                        <a:pt x="504977" y="11715"/>
                      </a:cubicBezTo>
                      <a:cubicBezTo>
                        <a:pt x="461791" y="-11145"/>
                        <a:pt x="405222" y="6496"/>
                        <a:pt x="405222" y="6496"/>
                      </a:cubicBezTo>
                      <a:lnTo>
                        <a:pt x="316049" y="191395"/>
                      </a:lnTo>
                      <a:cubicBezTo>
                        <a:pt x="310220" y="202844"/>
                        <a:pt x="298352" y="209664"/>
                        <a:pt x="285512" y="209645"/>
                      </a:cubicBezTo>
                      <a:cubicBezTo>
                        <a:pt x="285436" y="209645"/>
                        <a:pt x="285369" y="209645"/>
                        <a:pt x="285302" y="209645"/>
                      </a:cubicBezTo>
                      <a:cubicBezTo>
                        <a:pt x="127730" y="209635"/>
                        <a:pt x="-10" y="337384"/>
                        <a:pt x="0" y="494947"/>
                      </a:cubicBezTo>
                      <a:cubicBezTo>
                        <a:pt x="0" y="659396"/>
                        <a:pt x="139132" y="791346"/>
                        <a:pt x="306114" y="779516"/>
                      </a:cubicBezTo>
                      <a:cubicBezTo>
                        <a:pt x="447351" y="769496"/>
                        <a:pt x="561165" y="654643"/>
                        <a:pt x="570014" y="513321"/>
                      </a:cubicBezTo>
                      <a:close/>
                      <a:moveTo>
                        <a:pt x="285283" y="666130"/>
                      </a:moveTo>
                      <a:cubicBezTo>
                        <a:pt x="190748" y="666121"/>
                        <a:pt x="114100" y="589483"/>
                        <a:pt x="114100" y="494947"/>
                      </a:cubicBezTo>
                      <a:cubicBezTo>
                        <a:pt x="114100" y="400402"/>
                        <a:pt x="190748" y="323754"/>
                        <a:pt x="285283" y="323764"/>
                      </a:cubicBezTo>
                      <a:cubicBezTo>
                        <a:pt x="379828" y="323764"/>
                        <a:pt x="456467" y="400402"/>
                        <a:pt x="456476" y="494947"/>
                      </a:cubicBezTo>
                      <a:cubicBezTo>
                        <a:pt x="456476" y="589483"/>
                        <a:pt x="379828" y="666130"/>
                        <a:pt x="285283" y="666130"/>
                      </a:cubicBezTo>
                      <a:close/>
                    </a:path>
                  </a:pathLst>
                </a:custGeom>
                <a:solidFill>
                  <a:srgbClr val="FE7F8D"/>
                </a:solidFill>
                <a:ln w="9525" cap="flat">
                  <a:noFill/>
                  <a:prstDash val="solid"/>
                  <a:miter/>
                </a:ln>
              </p:spPr>
              <p:txBody>
                <a:bodyPr rtlCol="1" anchor="ctr"/>
                <a:lstStyle/>
                <a:p>
                  <a:endParaRPr lang="ar-SA"/>
                </a:p>
              </p:txBody>
            </p:sp>
            <p:sp>
              <p:nvSpPr>
                <p:cNvPr id="207" name="شكل حر: شكل 206">
                  <a:extLst>
                    <a:ext uri="{FF2B5EF4-FFF2-40B4-BE49-F238E27FC236}">
                      <a16:creationId xmlns:a16="http://schemas.microsoft.com/office/drawing/2014/main" id="{A756D84C-7F4C-45A8-914E-52F3A78FFFA7}"/>
                    </a:ext>
                  </a:extLst>
                </p:cNvPr>
                <p:cNvSpPr/>
                <p:nvPr/>
              </p:nvSpPr>
              <p:spPr>
                <a:xfrm>
                  <a:off x="12459016" y="1119997"/>
                  <a:ext cx="646762" cy="1789538"/>
                </a:xfrm>
                <a:custGeom>
                  <a:avLst/>
                  <a:gdLst>
                    <a:gd name="connsiteX0" fmla="*/ 154658 w 646762"/>
                    <a:gd name="connsiteY0" fmla="*/ 1789538 h 1789538"/>
                    <a:gd name="connsiteX1" fmla="*/ 167078 w 646762"/>
                    <a:gd name="connsiteY1" fmla="*/ 1769536 h 1789538"/>
                    <a:gd name="connsiteX2" fmla="*/ 167573 w 646762"/>
                    <a:gd name="connsiteY2" fmla="*/ 1768755 h 1789538"/>
                    <a:gd name="connsiteX3" fmla="*/ 182051 w 646762"/>
                    <a:gd name="connsiteY3" fmla="*/ 1749123 h 1789538"/>
                    <a:gd name="connsiteX4" fmla="*/ 313982 w 646762"/>
                    <a:gd name="connsiteY4" fmla="*/ 1585255 h 1789538"/>
                    <a:gd name="connsiteX5" fmla="*/ 462448 w 646762"/>
                    <a:gd name="connsiteY5" fmla="*/ 1248499 h 1789538"/>
                    <a:gd name="connsiteX6" fmla="*/ 646205 w 646762"/>
                    <a:gd name="connsiteY6" fmla="*/ 54273 h 1789538"/>
                    <a:gd name="connsiteX7" fmla="*/ 599637 w 646762"/>
                    <a:gd name="connsiteY7" fmla="*/ 0 h 1789538"/>
                    <a:gd name="connsiteX8" fmla="*/ 599637 w 646762"/>
                    <a:gd name="connsiteY8" fmla="*/ 0 h 1789538"/>
                    <a:gd name="connsiteX9" fmla="*/ 324584 w 646762"/>
                    <a:gd name="connsiteY9" fmla="*/ 1113711 h 1789538"/>
                    <a:gd name="connsiteX10" fmla="*/ 283331 w 646762"/>
                    <a:gd name="connsiteY10" fmla="*/ 1113711 h 1789538"/>
                    <a:gd name="connsiteX11" fmla="*/ 0 w 646762"/>
                    <a:gd name="connsiteY11" fmla="*/ 1701165 h 1789538"/>
                    <a:gd name="connsiteX12" fmla="*/ 154658 w 646762"/>
                    <a:gd name="connsiteY12" fmla="*/ 1789538 h 178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6762" h="1789538">
                      <a:moveTo>
                        <a:pt x="154658" y="1789538"/>
                      </a:moveTo>
                      <a:cubicBezTo>
                        <a:pt x="158534" y="1782747"/>
                        <a:pt x="162649" y="1776070"/>
                        <a:pt x="167078" y="1769536"/>
                      </a:cubicBezTo>
                      <a:cubicBezTo>
                        <a:pt x="167250" y="1769278"/>
                        <a:pt x="167402" y="1769012"/>
                        <a:pt x="167573" y="1768755"/>
                      </a:cubicBezTo>
                      <a:cubicBezTo>
                        <a:pt x="172126" y="1762077"/>
                        <a:pt x="176908" y="1755505"/>
                        <a:pt x="182051" y="1749123"/>
                      </a:cubicBezTo>
                      <a:lnTo>
                        <a:pt x="313982" y="1585255"/>
                      </a:lnTo>
                      <a:cubicBezTo>
                        <a:pt x="392249" y="1488024"/>
                        <a:pt x="443475" y="1371857"/>
                        <a:pt x="462448" y="1248499"/>
                      </a:cubicBezTo>
                      <a:lnTo>
                        <a:pt x="646205" y="54273"/>
                      </a:lnTo>
                      <a:cubicBezTo>
                        <a:pt x="650596" y="25737"/>
                        <a:pt x="628517" y="0"/>
                        <a:pt x="599637" y="0"/>
                      </a:cubicBezTo>
                      <a:lnTo>
                        <a:pt x="599637" y="0"/>
                      </a:lnTo>
                      <a:lnTo>
                        <a:pt x="324584" y="1113711"/>
                      </a:lnTo>
                      <a:lnTo>
                        <a:pt x="283331" y="1113711"/>
                      </a:lnTo>
                      <a:lnTo>
                        <a:pt x="0" y="1701165"/>
                      </a:lnTo>
                      <a:lnTo>
                        <a:pt x="154658" y="1789538"/>
                      </a:lnTo>
                      <a:close/>
                    </a:path>
                  </a:pathLst>
                </a:custGeom>
                <a:solidFill>
                  <a:srgbClr val="FDE79C"/>
                </a:solidFill>
                <a:ln w="9525" cap="flat">
                  <a:noFill/>
                  <a:prstDash val="solid"/>
                  <a:miter/>
                </a:ln>
              </p:spPr>
              <p:txBody>
                <a:bodyPr rtlCol="1" anchor="ctr"/>
                <a:lstStyle/>
                <a:p>
                  <a:endParaRPr lang="ar-SA"/>
                </a:p>
              </p:txBody>
            </p:sp>
          </p:grpSp>
          <p:grpSp>
            <p:nvGrpSpPr>
              <p:cNvPr id="208" name="رسم 4" descr="المقص ، والقلم ، وقلم تمييز">
                <a:extLst>
                  <a:ext uri="{FF2B5EF4-FFF2-40B4-BE49-F238E27FC236}">
                    <a16:creationId xmlns:a16="http://schemas.microsoft.com/office/drawing/2014/main" id="{543FCC48-CC86-413C-82D6-A92FA3B7E8B4}"/>
                  </a:ext>
                </a:extLst>
              </p:cNvPr>
              <p:cNvGrpSpPr/>
              <p:nvPr/>
            </p:nvGrpSpPr>
            <p:grpSpPr>
              <a:xfrm>
                <a:off x="12512060" y="1119997"/>
                <a:ext cx="1056361" cy="2474915"/>
                <a:chOff x="12512060" y="1119997"/>
                <a:chExt cx="1056361" cy="2474915"/>
              </a:xfrm>
            </p:grpSpPr>
            <p:sp>
              <p:nvSpPr>
                <p:cNvPr id="209" name="شكل حر: شكل 208">
                  <a:extLst>
                    <a:ext uri="{FF2B5EF4-FFF2-40B4-BE49-F238E27FC236}">
                      <a16:creationId xmlns:a16="http://schemas.microsoft.com/office/drawing/2014/main" id="{4EEDDA7D-EC7B-4A86-990A-157B4024D99B}"/>
                    </a:ext>
                  </a:extLst>
                </p:cNvPr>
                <p:cNvSpPr/>
                <p:nvPr/>
              </p:nvSpPr>
              <p:spPr>
                <a:xfrm>
                  <a:off x="12550513" y="1119998"/>
                  <a:ext cx="329327" cy="1163253"/>
                </a:xfrm>
                <a:custGeom>
                  <a:avLst/>
                  <a:gdLst>
                    <a:gd name="connsiteX0" fmla="*/ 14488 w 329326"/>
                    <a:gd name="connsiteY0" fmla="*/ 0 h 1163253"/>
                    <a:gd name="connsiteX1" fmla="*/ 14488 w 329326"/>
                    <a:gd name="connsiteY1" fmla="*/ 0 h 1163253"/>
                    <a:gd name="connsiteX2" fmla="*/ 55540 w 329326"/>
                    <a:gd name="connsiteY2" fmla="*/ 31956 h 1163253"/>
                    <a:gd name="connsiteX3" fmla="*/ 220847 w 329326"/>
                    <a:gd name="connsiteY3" fmla="*/ 685105 h 1163253"/>
                    <a:gd name="connsiteX4" fmla="*/ 329327 w 329326"/>
                    <a:gd name="connsiteY4" fmla="*/ 1113720 h 1163253"/>
                    <a:gd name="connsiteX5" fmla="*/ 275520 w 329326"/>
                    <a:gd name="connsiteY5" fmla="*/ 1163003 h 1163253"/>
                    <a:gd name="connsiteX6" fmla="*/ 273949 w 329326"/>
                    <a:gd name="connsiteY6" fmla="*/ 1162517 h 1163253"/>
                    <a:gd name="connsiteX7" fmla="*/ 0 w 329326"/>
                    <a:gd name="connsiteY7" fmla="*/ 23641 h 1163253"/>
                    <a:gd name="connsiteX8" fmla="*/ 12992 w 329326"/>
                    <a:gd name="connsiteY8" fmla="*/ 10 h 1163253"/>
                    <a:gd name="connsiteX9" fmla="*/ 14488 w 329326"/>
                    <a:gd name="connsiteY9" fmla="*/ 10 h 116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326" h="1163253">
                      <a:moveTo>
                        <a:pt x="14488" y="0"/>
                      </a:moveTo>
                      <a:lnTo>
                        <a:pt x="14488" y="0"/>
                      </a:lnTo>
                      <a:cubicBezTo>
                        <a:pt x="33871" y="0"/>
                        <a:pt x="50787" y="13164"/>
                        <a:pt x="55540" y="31956"/>
                      </a:cubicBezTo>
                      <a:lnTo>
                        <a:pt x="220847" y="685105"/>
                      </a:lnTo>
                      <a:lnTo>
                        <a:pt x="329327" y="1113720"/>
                      </a:lnTo>
                      <a:lnTo>
                        <a:pt x="275520" y="1163003"/>
                      </a:lnTo>
                      <a:cubicBezTo>
                        <a:pt x="274987" y="1163498"/>
                        <a:pt x="274110" y="1163222"/>
                        <a:pt x="273949" y="1162517"/>
                      </a:cubicBezTo>
                      <a:lnTo>
                        <a:pt x="0" y="23641"/>
                      </a:lnTo>
                      <a:lnTo>
                        <a:pt x="12992" y="10"/>
                      </a:lnTo>
                      <a:lnTo>
                        <a:pt x="14488" y="10"/>
                      </a:lnTo>
                      <a:close/>
                    </a:path>
                  </a:pathLst>
                </a:custGeom>
                <a:solidFill>
                  <a:srgbClr val="FFC94D"/>
                </a:solidFill>
                <a:ln w="9525" cap="flat">
                  <a:noFill/>
                  <a:prstDash val="solid"/>
                  <a:miter/>
                </a:ln>
              </p:spPr>
              <p:txBody>
                <a:bodyPr rtlCol="1" anchor="ctr"/>
                <a:lstStyle/>
                <a:p>
                  <a:endParaRPr lang="ar-SA"/>
                </a:p>
              </p:txBody>
            </p:sp>
            <p:sp>
              <p:nvSpPr>
                <p:cNvPr id="210" name="شكل حر: شكل 209">
                  <a:extLst>
                    <a:ext uri="{FF2B5EF4-FFF2-40B4-BE49-F238E27FC236}">
                      <a16:creationId xmlns:a16="http://schemas.microsoft.com/office/drawing/2014/main" id="{418FCBE1-8B77-4207-84A9-2A001EB470CC}"/>
                    </a:ext>
                  </a:extLst>
                </p:cNvPr>
                <p:cNvSpPr/>
                <p:nvPr/>
              </p:nvSpPr>
              <p:spPr>
                <a:xfrm>
                  <a:off x="12997804" y="2818993"/>
                  <a:ext cx="570617" cy="775919"/>
                </a:xfrm>
                <a:custGeom>
                  <a:avLst/>
                  <a:gdLst>
                    <a:gd name="connsiteX0" fmla="*/ 570617 w 570617"/>
                    <a:gd name="connsiteY0" fmla="*/ 490630 h 775919"/>
                    <a:gd name="connsiteX1" fmla="*/ 285306 w 570617"/>
                    <a:gd name="connsiteY1" fmla="*/ 205328 h 775919"/>
                    <a:gd name="connsiteX2" fmla="*/ 285096 w 570617"/>
                    <a:gd name="connsiteY2" fmla="*/ 205328 h 775919"/>
                    <a:gd name="connsiteX3" fmla="*/ 254549 w 570617"/>
                    <a:gd name="connsiteY3" fmla="*/ 187068 h 775919"/>
                    <a:gd name="connsiteX4" fmla="*/ 166853 w 570617"/>
                    <a:gd name="connsiteY4" fmla="*/ 5245 h 775919"/>
                    <a:gd name="connsiteX5" fmla="*/ 65783 w 570617"/>
                    <a:gd name="connsiteY5" fmla="*/ 13742 h 775919"/>
                    <a:gd name="connsiteX6" fmla="*/ 12348 w 570617"/>
                    <a:gd name="connsiteY6" fmla="*/ 93533 h 775919"/>
                    <a:gd name="connsiteX7" fmla="*/ 23806 w 570617"/>
                    <a:gd name="connsiteY7" fmla="*/ 376406 h 775919"/>
                    <a:gd name="connsiteX8" fmla="*/ 575 w 570617"/>
                    <a:gd name="connsiteY8" fmla="*/ 508994 h 775919"/>
                    <a:gd name="connsiteX9" fmla="*/ 264503 w 570617"/>
                    <a:gd name="connsiteY9" fmla="*/ 775180 h 775919"/>
                    <a:gd name="connsiteX10" fmla="*/ 570617 w 570617"/>
                    <a:gd name="connsiteY10" fmla="*/ 490630 h 775919"/>
                    <a:gd name="connsiteX11" fmla="*/ 285315 w 570617"/>
                    <a:gd name="connsiteY11" fmla="*/ 661804 h 775919"/>
                    <a:gd name="connsiteX12" fmla="*/ 114132 w 570617"/>
                    <a:gd name="connsiteY12" fmla="*/ 490620 h 775919"/>
                    <a:gd name="connsiteX13" fmla="*/ 285315 w 570617"/>
                    <a:gd name="connsiteY13" fmla="*/ 319437 h 775919"/>
                    <a:gd name="connsiteX14" fmla="*/ 456498 w 570617"/>
                    <a:gd name="connsiteY14" fmla="*/ 490620 h 775919"/>
                    <a:gd name="connsiteX15" fmla="*/ 285315 w 570617"/>
                    <a:gd name="connsiteY15" fmla="*/ 661804 h 77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0617" h="775919">
                      <a:moveTo>
                        <a:pt x="570617" y="490630"/>
                      </a:moveTo>
                      <a:cubicBezTo>
                        <a:pt x="570617" y="333058"/>
                        <a:pt x="442887" y="205318"/>
                        <a:pt x="285306" y="205328"/>
                      </a:cubicBezTo>
                      <a:cubicBezTo>
                        <a:pt x="285239" y="205328"/>
                        <a:pt x="285163" y="205328"/>
                        <a:pt x="285096" y="205328"/>
                      </a:cubicBezTo>
                      <a:cubicBezTo>
                        <a:pt x="272247" y="205347"/>
                        <a:pt x="260379" y="198517"/>
                        <a:pt x="254549" y="187068"/>
                      </a:cubicBezTo>
                      <a:lnTo>
                        <a:pt x="166853" y="5245"/>
                      </a:lnTo>
                      <a:cubicBezTo>
                        <a:pt x="166853" y="5245"/>
                        <a:pt x="110550" y="-11023"/>
                        <a:pt x="65783" y="13742"/>
                      </a:cubicBezTo>
                      <a:cubicBezTo>
                        <a:pt x="21015" y="38507"/>
                        <a:pt x="12348" y="93533"/>
                        <a:pt x="12348" y="93533"/>
                      </a:cubicBezTo>
                      <a:cubicBezTo>
                        <a:pt x="60173" y="179524"/>
                        <a:pt x="64221" y="284071"/>
                        <a:pt x="23806" y="376406"/>
                      </a:cubicBezTo>
                      <a:cubicBezTo>
                        <a:pt x="6213" y="416611"/>
                        <a:pt x="-2388" y="461645"/>
                        <a:pt x="575" y="508994"/>
                      </a:cubicBezTo>
                      <a:cubicBezTo>
                        <a:pt x="9433" y="650316"/>
                        <a:pt x="123247" y="765159"/>
                        <a:pt x="264503" y="775180"/>
                      </a:cubicBezTo>
                      <a:cubicBezTo>
                        <a:pt x="431486" y="787029"/>
                        <a:pt x="570617" y="655069"/>
                        <a:pt x="570617" y="490630"/>
                      </a:cubicBezTo>
                      <a:close/>
                      <a:moveTo>
                        <a:pt x="285315" y="661804"/>
                      </a:moveTo>
                      <a:cubicBezTo>
                        <a:pt x="190770" y="661804"/>
                        <a:pt x="114132" y="585156"/>
                        <a:pt x="114132" y="490620"/>
                      </a:cubicBezTo>
                      <a:cubicBezTo>
                        <a:pt x="114132" y="396075"/>
                        <a:pt x="190770" y="319437"/>
                        <a:pt x="285315" y="319437"/>
                      </a:cubicBezTo>
                      <a:cubicBezTo>
                        <a:pt x="379851" y="319437"/>
                        <a:pt x="456498" y="396075"/>
                        <a:pt x="456498" y="490620"/>
                      </a:cubicBezTo>
                      <a:cubicBezTo>
                        <a:pt x="456498" y="585166"/>
                        <a:pt x="379860" y="661804"/>
                        <a:pt x="285315" y="661804"/>
                      </a:cubicBezTo>
                      <a:close/>
                    </a:path>
                  </a:pathLst>
                </a:custGeom>
                <a:solidFill>
                  <a:srgbClr val="FE7F8D"/>
                </a:solidFill>
                <a:ln w="9525" cap="flat">
                  <a:noFill/>
                  <a:prstDash val="solid"/>
                  <a:miter/>
                </a:ln>
              </p:spPr>
              <p:txBody>
                <a:bodyPr rtlCol="1" anchor="ctr"/>
                <a:lstStyle/>
                <a:p>
                  <a:endParaRPr lang="ar-SA"/>
                </a:p>
              </p:txBody>
            </p:sp>
            <p:sp>
              <p:nvSpPr>
                <p:cNvPr id="211" name="شكل حر: شكل 210">
                  <a:extLst>
                    <a:ext uri="{FF2B5EF4-FFF2-40B4-BE49-F238E27FC236}">
                      <a16:creationId xmlns:a16="http://schemas.microsoft.com/office/drawing/2014/main" id="{66AC6440-1952-475C-828E-7CEBD0E643C9}"/>
                    </a:ext>
                  </a:extLst>
                </p:cNvPr>
                <p:cNvSpPr/>
                <p:nvPr/>
              </p:nvSpPr>
              <p:spPr>
                <a:xfrm>
                  <a:off x="12512060" y="1119997"/>
                  <a:ext cx="652596" cy="1792538"/>
                </a:xfrm>
                <a:custGeom>
                  <a:avLst/>
                  <a:gdLst>
                    <a:gd name="connsiteX0" fmla="*/ 417624 w 652596"/>
                    <a:gd name="connsiteY0" fmla="*/ 1217047 h 1792538"/>
                    <a:gd name="connsiteX1" fmla="*/ 367780 w 652596"/>
                    <a:gd name="connsiteY1" fmla="*/ 1113720 h 1792538"/>
                    <a:gd name="connsiteX2" fmla="*/ 367780 w 652596"/>
                    <a:gd name="connsiteY2" fmla="*/ 1113720 h 1792538"/>
                    <a:gd name="connsiteX3" fmla="*/ 326527 w 652596"/>
                    <a:gd name="connsiteY3" fmla="*/ 1113720 h 1792538"/>
                    <a:gd name="connsiteX4" fmla="*/ 51445 w 652596"/>
                    <a:gd name="connsiteY4" fmla="*/ 0 h 1792538"/>
                    <a:gd name="connsiteX5" fmla="*/ 20937 w 652596"/>
                    <a:gd name="connsiteY5" fmla="*/ 0 h 1792538"/>
                    <a:gd name="connsiteX6" fmla="*/ 20937 w 652596"/>
                    <a:gd name="connsiteY6" fmla="*/ 0 h 1792538"/>
                    <a:gd name="connsiteX7" fmla="*/ 248 w 652596"/>
                    <a:gd name="connsiteY7" fmla="*/ 24117 h 1792538"/>
                    <a:gd name="connsiteX8" fmla="*/ 14203 w 652596"/>
                    <a:gd name="connsiteY8" fmla="*/ 114814 h 1792538"/>
                    <a:gd name="connsiteX9" fmla="*/ 188653 w 652596"/>
                    <a:gd name="connsiteY9" fmla="*/ 1248499 h 1792538"/>
                    <a:gd name="connsiteX10" fmla="*/ 337129 w 652596"/>
                    <a:gd name="connsiteY10" fmla="*/ 1585255 h 1792538"/>
                    <a:gd name="connsiteX11" fmla="*/ 468478 w 652596"/>
                    <a:gd name="connsiteY11" fmla="*/ 1748400 h 1792538"/>
                    <a:gd name="connsiteX12" fmla="*/ 479689 w 652596"/>
                    <a:gd name="connsiteY12" fmla="*/ 1763316 h 1792538"/>
                    <a:gd name="connsiteX13" fmla="*/ 484109 w 652596"/>
                    <a:gd name="connsiteY13" fmla="*/ 1769650 h 1792538"/>
                    <a:gd name="connsiteX14" fmla="*/ 488662 w 652596"/>
                    <a:gd name="connsiteY14" fmla="*/ 1776755 h 1792538"/>
                    <a:gd name="connsiteX15" fmla="*/ 498092 w 652596"/>
                    <a:gd name="connsiteY15" fmla="*/ 1792539 h 1792538"/>
                    <a:gd name="connsiteX16" fmla="*/ 652597 w 652596"/>
                    <a:gd name="connsiteY16" fmla="*/ 1704251 h 1792538"/>
                    <a:gd name="connsiteX17" fmla="*/ 417624 w 652596"/>
                    <a:gd name="connsiteY17" fmla="*/ 1217047 h 1792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2596" h="1792538">
                      <a:moveTo>
                        <a:pt x="417624" y="1217047"/>
                      </a:moveTo>
                      <a:lnTo>
                        <a:pt x="367780" y="1113720"/>
                      </a:lnTo>
                      <a:lnTo>
                        <a:pt x="367780" y="1113720"/>
                      </a:lnTo>
                      <a:lnTo>
                        <a:pt x="326527" y="1113720"/>
                      </a:lnTo>
                      <a:lnTo>
                        <a:pt x="51445" y="0"/>
                      </a:lnTo>
                      <a:lnTo>
                        <a:pt x="20937" y="0"/>
                      </a:lnTo>
                      <a:lnTo>
                        <a:pt x="20937" y="0"/>
                      </a:lnTo>
                      <a:cubicBezTo>
                        <a:pt x="8107" y="0"/>
                        <a:pt x="-1704" y="11440"/>
                        <a:pt x="248" y="24117"/>
                      </a:cubicBezTo>
                      <a:lnTo>
                        <a:pt x="14203" y="114814"/>
                      </a:lnTo>
                      <a:lnTo>
                        <a:pt x="188653" y="1248499"/>
                      </a:lnTo>
                      <a:cubicBezTo>
                        <a:pt x="207636" y="1371867"/>
                        <a:pt x="258852" y="1488024"/>
                        <a:pt x="337129" y="1585255"/>
                      </a:cubicBezTo>
                      <a:lnTo>
                        <a:pt x="468478" y="1748400"/>
                      </a:lnTo>
                      <a:cubicBezTo>
                        <a:pt x="472384" y="1753248"/>
                        <a:pt x="476089" y="1758239"/>
                        <a:pt x="479689" y="1763316"/>
                      </a:cubicBezTo>
                      <a:cubicBezTo>
                        <a:pt x="481185" y="1765421"/>
                        <a:pt x="482661" y="1767526"/>
                        <a:pt x="484109" y="1769650"/>
                      </a:cubicBezTo>
                      <a:cubicBezTo>
                        <a:pt x="485680" y="1771993"/>
                        <a:pt x="487166" y="1774374"/>
                        <a:pt x="488662" y="1776755"/>
                      </a:cubicBezTo>
                      <a:cubicBezTo>
                        <a:pt x="491967" y="1781946"/>
                        <a:pt x="495120" y="1787204"/>
                        <a:pt x="498092" y="1792539"/>
                      </a:cubicBezTo>
                      <a:lnTo>
                        <a:pt x="652597" y="1704251"/>
                      </a:lnTo>
                      <a:lnTo>
                        <a:pt x="417624" y="1217047"/>
                      </a:lnTo>
                      <a:close/>
                    </a:path>
                  </a:pathLst>
                </a:custGeom>
                <a:solidFill>
                  <a:srgbClr val="FDE79C"/>
                </a:solidFill>
                <a:ln w="9525" cap="flat">
                  <a:noFill/>
                  <a:prstDash val="solid"/>
                  <a:miter/>
                </a:ln>
              </p:spPr>
              <p:txBody>
                <a:bodyPr rtlCol="1" anchor="ctr"/>
                <a:lstStyle/>
                <a:p>
                  <a:endParaRPr lang="ar-SA"/>
                </a:p>
              </p:txBody>
            </p:sp>
          </p:grpSp>
          <p:sp>
            <p:nvSpPr>
              <p:cNvPr id="212" name="شكل حر: شكل 211">
                <a:extLst>
                  <a:ext uri="{FF2B5EF4-FFF2-40B4-BE49-F238E27FC236}">
                    <a16:creationId xmlns:a16="http://schemas.microsoft.com/office/drawing/2014/main" id="{330DCCBB-8AB4-48AF-8C8E-4746FE8CDE6A}"/>
                  </a:ext>
                </a:extLst>
              </p:cNvPr>
              <p:cNvSpPr/>
              <p:nvPr/>
            </p:nvSpPr>
            <p:spPr>
              <a:xfrm rot="-1169262">
                <a:off x="12756154" y="2309187"/>
                <a:ext cx="109993" cy="109993"/>
              </a:xfrm>
              <a:custGeom>
                <a:avLst/>
                <a:gdLst>
                  <a:gd name="connsiteX0" fmla="*/ 109993 w 109993"/>
                  <a:gd name="connsiteY0" fmla="*/ 54997 h 109993"/>
                  <a:gd name="connsiteX1" fmla="*/ 54997 w 109993"/>
                  <a:gd name="connsiteY1" fmla="*/ 109993 h 109993"/>
                  <a:gd name="connsiteX2" fmla="*/ 0 w 109993"/>
                  <a:gd name="connsiteY2" fmla="*/ 54997 h 109993"/>
                  <a:gd name="connsiteX3" fmla="*/ 54997 w 109993"/>
                  <a:gd name="connsiteY3" fmla="*/ 0 h 109993"/>
                  <a:gd name="connsiteX4" fmla="*/ 109993 w 109993"/>
                  <a:gd name="connsiteY4" fmla="*/ 54997 h 109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993" h="109993">
                    <a:moveTo>
                      <a:pt x="109993" y="54997"/>
                    </a:moveTo>
                    <a:cubicBezTo>
                      <a:pt x="109993" y="85370"/>
                      <a:pt x="85370" y="109993"/>
                      <a:pt x="54997" y="109993"/>
                    </a:cubicBezTo>
                    <a:cubicBezTo>
                      <a:pt x="24623" y="109993"/>
                      <a:pt x="0" y="85370"/>
                      <a:pt x="0" y="54997"/>
                    </a:cubicBezTo>
                    <a:cubicBezTo>
                      <a:pt x="0" y="24623"/>
                      <a:pt x="24623" y="0"/>
                      <a:pt x="54997" y="0"/>
                    </a:cubicBezTo>
                    <a:cubicBezTo>
                      <a:pt x="85370" y="0"/>
                      <a:pt x="109993" y="24623"/>
                      <a:pt x="109993" y="54997"/>
                    </a:cubicBezTo>
                    <a:close/>
                  </a:path>
                </a:pathLst>
              </a:custGeom>
              <a:solidFill>
                <a:srgbClr val="FFC94D"/>
              </a:solidFill>
              <a:ln w="9525" cap="flat">
                <a:noFill/>
                <a:prstDash val="solid"/>
                <a:miter/>
              </a:ln>
            </p:spPr>
            <p:txBody>
              <a:bodyPr rtlCol="1" anchor="ctr"/>
              <a:lstStyle/>
              <a:p>
                <a:endParaRPr lang="ar-SA" dirty="0"/>
              </a:p>
            </p:txBody>
          </p:sp>
        </p:grpSp>
      </p:grpSp>
      <p:grpSp>
        <p:nvGrpSpPr>
          <p:cNvPr id="221" name="مجموعة 220">
            <a:extLst>
              <a:ext uri="{FF2B5EF4-FFF2-40B4-BE49-F238E27FC236}">
                <a16:creationId xmlns:a16="http://schemas.microsoft.com/office/drawing/2014/main" id="{32290536-A65B-47B5-827B-0D06358CD15F}"/>
              </a:ext>
            </a:extLst>
          </p:cNvPr>
          <p:cNvGrpSpPr/>
          <p:nvPr/>
        </p:nvGrpSpPr>
        <p:grpSpPr>
          <a:xfrm>
            <a:off x="563035" y="876103"/>
            <a:ext cx="2296171" cy="2188874"/>
            <a:chOff x="563035" y="876103"/>
            <a:chExt cx="2296171" cy="2188874"/>
          </a:xfrm>
        </p:grpSpPr>
        <p:sp>
          <p:nvSpPr>
            <p:cNvPr id="29" name="مستطيل: زوايا مستديرة 28">
              <a:extLst>
                <a:ext uri="{FF2B5EF4-FFF2-40B4-BE49-F238E27FC236}">
                  <a16:creationId xmlns:a16="http://schemas.microsoft.com/office/drawing/2014/main" id="{9EB82D10-75C2-491F-8ABA-4C0DB5E376F4}"/>
                </a:ext>
              </a:extLst>
            </p:cNvPr>
            <p:cNvSpPr/>
            <p:nvPr/>
          </p:nvSpPr>
          <p:spPr>
            <a:xfrm>
              <a:off x="563035" y="876103"/>
              <a:ext cx="2296171" cy="2188874"/>
            </a:xfrm>
            <a:prstGeom prst="roundRect">
              <a:avLst>
                <a:gd name="adj" fmla="val 3595"/>
              </a:avLst>
            </a:prstGeom>
            <a:solidFill>
              <a:srgbClr val="FFFCF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217" name="مجموعة 216">
              <a:extLst>
                <a:ext uri="{FF2B5EF4-FFF2-40B4-BE49-F238E27FC236}">
                  <a16:creationId xmlns:a16="http://schemas.microsoft.com/office/drawing/2014/main" id="{1E409091-826C-49B8-BDC4-0DE6942AB0B9}"/>
                </a:ext>
              </a:extLst>
            </p:cNvPr>
            <p:cNvGrpSpPr/>
            <p:nvPr/>
          </p:nvGrpSpPr>
          <p:grpSpPr>
            <a:xfrm>
              <a:off x="1238298" y="1285239"/>
              <a:ext cx="1060311" cy="1505549"/>
              <a:chOff x="1111298" y="2211639"/>
              <a:chExt cx="1230745" cy="1747550"/>
            </a:xfrm>
          </p:grpSpPr>
          <p:grpSp>
            <p:nvGrpSpPr>
              <p:cNvPr id="12" name="رسم 9" descr="عصير مليئه بتوفرات office">
                <a:extLst>
                  <a:ext uri="{FF2B5EF4-FFF2-40B4-BE49-F238E27FC236}">
                    <a16:creationId xmlns:a16="http://schemas.microsoft.com/office/drawing/2014/main" id="{4293004F-0C68-4805-8E67-5C2E0C5E22BC}"/>
                  </a:ext>
                </a:extLst>
              </p:cNvPr>
              <p:cNvGrpSpPr/>
              <p:nvPr/>
            </p:nvGrpSpPr>
            <p:grpSpPr>
              <a:xfrm rot="9716607" flipH="1">
                <a:off x="1111298" y="2233913"/>
                <a:ext cx="99580" cy="1725276"/>
                <a:chOff x="13155951" y="931050"/>
                <a:chExt cx="143379" cy="2484129"/>
              </a:xfrm>
            </p:grpSpPr>
            <p:sp>
              <p:nvSpPr>
                <p:cNvPr id="15" name="شكل حر: شكل 14">
                  <a:extLst>
                    <a:ext uri="{FF2B5EF4-FFF2-40B4-BE49-F238E27FC236}">
                      <a16:creationId xmlns:a16="http://schemas.microsoft.com/office/drawing/2014/main" id="{D98ECD44-2305-4062-A765-4E8F103C46AB}"/>
                    </a:ext>
                  </a:extLst>
                </p:cNvPr>
                <p:cNvSpPr/>
                <p:nvPr/>
              </p:nvSpPr>
              <p:spPr>
                <a:xfrm>
                  <a:off x="13155951" y="1185929"/>
                  <a:ext cx="143370" cy="1960635"/>
                </a:xfrm>
                <a:custGeom>
                  <a:avLst/>
                  <a:gdLst>
                    <a:gd name="connsiteX0" fmla="*/ 143370 w 143370"/>
                    <a:gd name="connsiteY0" fmla="*/ 1927355 h 1960635"/>
                    <a:gd name="connsiteX1" fmla="*/ 71618 w 143370"/>
                    <a:gd name="connsiteY1" fmla="*/ 1960636 h 1960635"/>
                    <a:gd name="connsiteX2" fmla="*/ 0 w 143370"/>
                    <a:gd name="connsiteY2" fmla="*/ 1927355 h 1960635"/>
                    <a:gd name="connsiteX3" fmla="*/ 0 w 143370"/>
                    <a:gd name="connsiteY3" fmla="*/ 95 h 1960635"/>
                    <a:gd name="connsiteX4" fmla="*/ 95 w 143370"/>
                    <a:gd name="connsiteY4" fmla="*/ 0 h 1960635"/>
                    <a:gd name="connsiteX5" fmla="*/ 143275 w 143370"/>
                    <a:gd name="connsiteY5" fmla="*/ 0 h 1960635"/>
                    <a:gd name="connsiteX6" fmla="*/ 143370 w 143370"/>
                    <a:gd name="connsiteY6" fmla="*/ 95 h 1960635"/>
                    <a:gd name="connsiteX7" fmla="*/ 143370 w 143370"/>
                    <a:gd name="connsiteY7" fmla="*/ 1927355 h 1960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370" h="1960635">
                      <a:moveTo>
                        <a:pt x="143370" y="1927355"/>
                      </a:moveTo>
                      <a:cubicBezTo>
                        <a:pt x="143370" y="1927355"/>
                        <a:pt x="118605" y="1960636"/>
                        <a:pt x="71618" y="1960636"/>
                      </a:cubicBezTo>
                      <a:cubicBezTo>
                        <a:pt x="24632" y="1960636"/>
                        <a:pt x="0" y="1927355"/>
                        <a:pt x="0" y="1927355"/>
                      </a:cubicBezTo>
                      <a:lnTo>
                        <a:pt x="0" y="95"/>
                      </a:lnTo>
                      <a:cubicBezTo>
                        <a:pt x="0" y="38"/>
                        <a:pt x="38" y="0"/>
                        <a:pt x="95" y="0"/>
                      </a:cubicBezTo>
                      <a:lnTo>
                        <a:pt x="143275" y="0"/>
                      </a:lnTo>
                      <a:cubicBezTo>
                        <a:pt x="143332" y="0"/>
                        <a:pt x="143370" y="38"/>
                        <a:pt x="143370" y="95"/>
                      </a:cubicBezTo>
                      <a:lnTo>
                        <a:pt x="143370" y="1927355"/>
                      </a:lnTo>
                      <a:close/>
                    </a:path>
                  </a:pathLst>
                </a:custGeom>
                <a:solidFill>
                  <a:srgbClr val="FDE79C"/>
                </a:solidFill>
                <a:ln w="9525" cap="flat">
                  <a:noFill/>
                  <a:prstDash val="solid"/>
                  <a:miter/>
                </a:ln>
              </p:spPr>
              <p:txBody>
                <a:bodyPr rtlCol="1" anchor="ctr"/>
                <a:lstStyle/>
                <a:p>
                  <a:endParaRPr lang="ar-SA"/>
                </a:p>
              </p:txBody>
            </p:sp>
            <p:sp>
              <p:nvSpPr>
                <p:cNvPr id="16" name="شكل حر: شكل 15">
                  <a:extLst>
                    <a:ext uri="{FF2B5EF4-FFF2-40B4-BE49-F238E27FC236}">
                      <a16:creationId xmlns:a16="http://schemas.microsoft.com/office/drawing/2014/main" id="{F535361A-8415-47EB-8750-25D4A2403BAC}"/>
                    </a:ext>
                  </a:extLst>
                </p:cNvPr>
                <p:cNvSpPr/>
                <p:nvPr/>
              </p:nvSpPr>
              <p:spPr>
                <a:xfrm>
                  <a:off x="13171877" y="3295869"/>
                  <a:ext cx="111509" cy="119310"/>
                </a:xfrm>
                <a:custGeom>
                  <a:avLst/>
                  <a:gdLst>
                    <a:gd name="connsiteX0" fmla="*/ 0 w 111509"/>
                    <a:gd name="connsiteY0" fmla="*/ 0 h 119310"/>
                    <a:gd name="connsiteX1" fmla="*/ 111509 w 111509"/>
                    <a:gd name="connsiteY1" fmla="*/ 0 h 119310"/>
                    <a:gd name="connsiteX2" fmla="*/ 111509 w 111509"/>
                    <a:gd name="connsiteY2" fmla="*/ 119310 h 119310"/>
                    <a:gd name="connsiteX3" fmla="*/ 0 w 111509"/>
                    <a:gd name="connsiteY3" fmla="*/ 119310 h 119310"/>
                  </a:gdLst>
                  <a:ahLst/>
                  <a:cxnLst>
                    <a:cxn ang="0">
                      <a:pos x="connsiteX0" y="connsiteY0"/>
                    </a:cxn>
                    <a:cxn ang="0">
                      <a:pos x="connsiteX1" y="connsiteY1"/>
                    </a:cxn>
                    <a:cxn ang="0">
                      <a:pos x="connsiteX2" y="connsiteY2"/>
                    </a:cxn>
                    <a:cxn ang="0">
                      <a:pos x="connsiteX3" y="connsiteY3"/>
                    </a:cxn>
                  </a:cxnLst>
                  <a:rect l="l" t="t" r="r" b="b"/>
                  <a:pathLst>
                    <a:path w="111509" h="119310">
                      <a:moveTo>
                        <a:pt x="0" y="0"/>
                      </a:moveTo>
                      <a:lnTo>
                        <a:pt x="111509" y="0"/>
                      </a:lnTo>
                      <a:lnTo>
                        <a:pt x="111509" y="119310"/>
                      </a:lnTo>
                      <a:lnTo>
                        <a:pt x="0" y="119310"/>
                      </a:lnTo>
                      <a:close/>
                    </a:path>
                  </a:pathLst>
                </a:custGeom>
                <a:solidFill>
                  <a:srgbClr val="FF7F8D"/>
                </a:solidFill>
                <a:ln w="9525" cap="flat">
                  <a:noFill/>
                  <a:prstDash val="solid"/>
                  <a:miter/>
                </a:ln>
              </p:spPr>
              <p:txBody>
                <a:bodyPr rtlCol="1" anchor="ctr"/>
                <a:lstStyle/>
                <a:p>
                  <a:endParaRPr lang="ar-SA"/>
                </a:p>
              </p:txBody>
            </p:sp>
            <p:sp>
              <p:nvSpPr>
                <p:cNvPr id="104" name="شكل حر: شكل 103">
                  <a:extLst>
                    <a:ext uri="{FF2B5EF4-FFF2-40B4-BE49-F238E27FC236}">
                      <a16:creationId xmlns:a16="http://schemas.microsoft.com/office/drawing/2014/main" id="{EEE3D405-3914-4F2B-9323-EC17D4E7E1CE}"/>
                    </a:ext>
                  </a:extLst>
                </p:cNvPr>
                <p:cNvSpPr/>
                <p:nvPr/>
              </p:nvSpPr>
              <p:spPr>
                <a:xfrm>
                  <a:off x="13155951" y="3113198"/>
                  <a:ext cx="143370" cy="230400"/>
                </a:xfrm>
                <a:custGeom>
                  <a:avLst/>
                  <a:gdLst>
                    <a:gd name="connsiteX0" fmla="*/ 0 w 143370"/>
                    <a:gd name="connsiteY0" fmla="*/ 0 h 230400"/>
                    <a:gd name="connsiteX1" fmla="*/ 143370 w 143370"/>
                    <a:gd name="connsiteY1" fmla="*/ 0 h 230400"/>
                    <a:gd name="connsiteX2" fmla="*/ 143370 w 143370"/>
                    <a:gd name="connsiteY2" fmla="*/ 230400 h 230400"/>
                    <a:gd name="connsiteX3" fmla="*/ 0 w 143370"/>
                    <a:gd name="connsiteY3" fmla="*/ 230400 h 230400"/>
                  </a:gdLst>
                  <a:ahLst/>
                  <a:cxnLst>
                    <a:cxn ang="0">
                      <a:pos x="connsiteX0" y="connsiteY0"/>
                    </a:cxn>
                    <a:cxn ang="0">
                      <a:pos x="connsiteX1" y="connsiteY1"/>
                    </a:cxn>
                    <a:cxn ang="0">
                      <a:pos x="connsiteX2" y="connsiteY2"/>
                    </a:cxn>
                    <a:cxn ang="0">
                      <a:pos x="connsiteX3" y="connsiteY3"/>
                    </a:cxn>
                  </a:cxnLst>
                  <a:rect l="l" t="t" r="r" b="b"/>
                  <a:pathLst>
                    <a:path w="143370" h="230400">
                      <a:moveTo>
                        <a:pt x="0" y="0"/>
                      </a:moveTo>
                      <a:lnTo>
                        <a:pt x="143370" y="0"/>
                      </a:lnTo>
                      <a:lnTo>
                        <a:pt x="143370" y="230400"/>
                      </a:lnTo>
                      <a:lnTo>
                        <a:pt x="0" y="230400"/>
                      </a:lnTo>
                      <a:close/>
                    </a:path>
                  </a:pathLst>
                </a:custGeom>
                <a:solidFill>
                  <a:srgbClr val="FFC94D"/>
                </a:solidFill>
                <a:ln w="9525" cap="flat">
                  <a:noFill/>
                  <a:prstDash val="solid"/>
                  <a:miter/>
                </a:ln>
              </p:spPr>
              <p:txBody>
                <a:bodyPr rtlCol="1" anchor="ctr"/>
                <a:lstStyle/>
                <a:p>
                  <a:endParaRPr lang="ar-SA"/>
                </a:p>
              </p:txBody>
            </p:sp>
            <p:grpSp>
              <p:nvGrpSpPr>
                <p:cNvPr id="105" name="رسم 9" descr="عصير مليئه بتوفرات office">
                  <a:extLst>
                    <a:ext uri="{FF2B5EF4-FFF2-40B4-BE49-F238E27FC236}">
                      <a16:creationId xmlns:a16="http://schemas.microsoft.com/office/drawing/2014/main" id="{8337C482-ECD9-483C-AE75-7735C701C4A5}"/>
                    </a:ext>
                  </a:extLst>
                </p:cNvPr>
                <p:cNvGrpSpPr/>
                <p:nvPr/>
              </p:nvGrpSpPr>
              <p:grpSpPr>
                <a:xfrm>
                  <a:off x="13155961" y="931050"/>
                  <a:ext cx="143370" cy="290722"/>
                  <a:chOff x="13155961" y="931050"/>
                  <a:chExt cx="143370" cy="290722"/>
                </a:xfrm>
              </p:grpSpPr>
              <p:sp>
                <p:nvSpPr>
                  <p:cNvPr id="106" name="شكل حر: شكل 105">
                    <a:extLst>
                      <a:ext uri="{FF2B5EF4-FFF2-40B4-BE49-F238E27FC236}">
                        <a16:creationId xmlns:a16="http://schemas.microsoft.com/office/drawing/2014/main" id="{85466408-45CC-4FE7-BD93-49FFE28A3879}"/>
                      </a:ext>
                    </a:extLst>
                  </p:cNvPr>
                  <p:cNvSpPr/>
                  <p:nvPr/>
                </p:nvSpPr>
                <p:spPr>
                  <a:xfrm>
                    <a:off x="13207472" y="931050"/>
                    <a:ext cx="40319" cy="86039"/>
                  </a:xfrm>
                  <a:custGeom>
                    <a:avLst/>
                    <a:gdLst>
                      <a:gd name="connsiteX0" fmla="*/ 20164 w 40319"/>
                      <a:gd name="connsiteY0" fmla="*/ 0 h 86039"/>
                      <a:gd name="connsiteX1" fmla="*/ 0 w 40319"/>
                      <a:gd name="connsiteY1" fmla="*/ 71685 h 86039"/>
                      <a:gd name="connsiteX2" fmla="*/ 20088 w 40319"/>
                      <a:gd name="connsiteY2" fmla="*/ 86039 h 86039"/>
                      <a:gd name="connsiteX3" fmla="*/ 40319 w 40319"/>
                      <a:gd name="connsiteY3" fmla="*/ 71685 h 86039"/>
                      <a:gd name="connsiteX4" fmla="*/ 20164 w 40319"/>
                      <a:gd name="connsiteY4" fmla="*/ 0 h 86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19" h="86039">
                        <a:moveTo>
                          <a:pt x="20164" y="0"/>
                        </a:moveTo>
                        <a:lnTo>
                          <a:pt x="0" y="71685"/>
                        </a:lnTo>
                        <a:cubicBezTo>
                          <a:pt x="0" y="71685"/>
                          <a:pt x="4220" y="86039"/>
                          <a:pt x="20088" y="86039"/>
                        </a:cubicBezTo>
                        <a:cubicBezTo>
                          <a:pt x="35966" y="86039"/>
                          <a:pt x="40319" y="71685"/>
                          <a:pt x="40319" y="71685"/>
                        </a:cubicBezTo>
                        <a:lnTo>
                          <a:pt x="20164" y="0"/>
                        </a:lnTo>
                        <a:close/>
                      </a:path>
                    </a:pathLst>
                  </a:custGeom>
                  <a:solidFill>
                    <a:srgbClr val="505050"/>
                  </a:solidFill>
                  <a:ln w="9525" cap="flat">
                    <a:noFill/>
                    <a:prstDash val="solid"/>
                    <a:miter/>
                  </a:ln>
                </p:spPr>
                <p:txBody>
                  <a:bodyPr rtlCol="1" anchor="ctr"/>
                  <a:lstStyle/>
                  <a:p>
                    <a:endParaRPr lang="ar-SA"/>
                  </a:p>
                </p:txBody>
              </p:sp>
              <p:sp>
                <p:nvSpPr>
                  <p:cNvPr id="107" name="شكل حر: شكل 106">
                    <a:extLst>
                      <a:ext uri="{FF2B5EF4-FFF2-40B4-BE49-F238E27FC236}">
                        <a16:creationId xmlns:a16="http://schemas.microsoft.com/office/drawing/2014/main" id="{8EC4C1B4-A454-4D35-8650-8BC9174BAFEA}"/>
                      </a:ext>
                    </a:extLst>
                  </p:cNvPr>
                  <p:cNvSpPr/>
                  <p:nvPr/>
                </p:nvSpPr>
                <p:spPr>
                  <a:xfrm>
                    <a:off x="13155961" y="1002735"/>
                    <a:ext cx="143370" cy="219036"/>
                  </a:xfrm>
                  <a:custGeom>
                    <a:avLst/>
                    <a:gdLst>
                      <a:gd name="connsiteX0" fmla="*/ 91840 w 143370"/>
                      <a:gd name="connsiteY0" fmla="*/ 0 h 219036"/>
                      <a:gd name="connsiteX1" fmla="*/ 51521 w 143370"/>
                      <a:gd name="connsiteY1" fmla="*/ 0 h 219036"/>
                      <a:gd name="connsiteX2" fmla="*/ 0 w 143370"/>
                      <a:gd name="connsiteY2" fmla="*/ 183194 h 219036"/>
                      <a:gd name="connsiteX3" fmla="*/ 35843 w 143370"/>
                      <a:gd name="connsiteY3" fmla="*/ 219037 h 219036"/>
                      <a:gd name="connsiteX4" fmla="*/ 71647 w 143370"/>
                      <a:gd name="connsiteY4" fmla="*/ 184861 h 219036"/>
                      <a:gd name="connsiteX5" fmla="*/ 71723 w 143370"/>
                      <a:gd name="connsiteY5" fmla="*/ 184861 h 219036"/>
                      <a:gd name="connsiteX6" fmla="*/ 107528 w 143370"/>
                      <a:gd name="connsiteY6" fmla="*/ 219037 h 219036"/>
                      <a:gd name="connsiteX7" fmla="*/ 143370 w 143370"/>
                      <a:gd name="connsiteY7" fmla="*/ 183194 h 219036"/>
                      <a:gd name="connsiteX8" fmla="*/ 91840 w 143370"/>
                      <a:gd name="connsiteY8" fmla="*/ 0 h 21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370" h="219036">
                        <a:moveTo>
                          <a:pt x="91840" y="0"/>
                        </a:moveTo>
                        <a:lnTo>
                          <a:pt x="51521" y="0"/>
                        </a:lnTo>
                        <a:lnTo>
                          <a:pt x="0" y="183194"/>
                        </a:lnTo>
                        <a:cubicBezTo>
                          <a:pt x="0" y="202987"/>
                          <a:pt x="16050" y="219037"/>
                          <a:pt x="35843" y="219037"/>
                        </a:cubicBezTo>
                        <a:cubicBezTo>
                          <a:pt x="55083" y="219037"/>
                          <a:pt x="70780" y="203883"/>
                          <a:pt x="71647" y="184861"/>
                        </a:cubicBezTo>
                        <a:cubicBezTo>
                          <a:pt x="71685" y="183956"/>
                          <a:pt x="71685" y="183956"/>
                          <a:pt x="71723" y="184861"/>
                        </a:cubicBezTo>
                        <a:cubicBezTo>
                          <a:pt x="72590" y="203883"/>
                          <a:pt x="88287" y="219037"/>
                          <a:pt x="107528" y="219037"/>
                        </a:cubicBezTo>
                        <a:cubicBezTo>
                          <a:pt x="127321" y="219037"/>
                          <a:pt x="143370" y="202987"/>
                          <a:pt x="143370" y="183194"/>
                        </a:cubicBezTo>
                        <a:lnTo>
                          <a:pt x="91840" y="0"/>
                        </a:lnTo>
                        <a:close/>
                      </a:path>
                    </a:pathLst>
                  </a:custGeom>
                  <a:solidFill>
                    <a:srgbClr val="FFC94D"/>
                  </a:solidFill>
                  <a:ln w="9525" cap="flat">
                    <a:noFill/>
                    <a:prstDash val="solid"/>
                    <a:miter/>
                  </a:ln>
                </p:spPr>
                <p:txBody>
                  <a:bodyPr rtlCol="1" anchor="ctr"/>
                  <a:lstStyle/>
                  <a:p>
                    <a:endParaRPr lang="ar-SA"/>
                  </a:p>
                </p:txBody>
              </p:sp>
            </p:grpSp>
          </p:grpSp>
          <p:sp>
            <p:nvSpPr>
              <p:cNvPr id="109" name="شكل حر: شكل 108">
                <a:extLst>
                  <a:ext uri="{FF2B5EF4-FFF2-40B4-BE49-F238E27FC236}">
                    <a16:creationId xmlns:a16="http://schemas.microsoft.com/office/drawing/2014/main" id="{0983F7CD-B843-4860-92FF-53FBCCEA53E3}"/>
                  </a:ext>
                </a:extLst>
              </p:cNvPr>
              <p:cNvSpPr/>
              <p:nvPr/>
            </p:nvSpPr>
            <p:spPr>
              <a:xfrm rot="382850">
                <a:off x="1635720" y="2211639"/>
                <a:ext cx="706323" cy="1580737"/>
              </a:xfrm>
              <a:custGeom>
                <a:avLst/>
                <a:gdLst>
                  <a:gd name="connsiteX0" fmla="*/ 669617 w 1163707"/>
                  <a:gd name="connsiteY0" fmla="*/ 0 h 2604354"/>
                  <a:gd name="connsiteX1" fmla="*/ 0 w 1163707"/>
                  <a:gd name="connsiteY1" fmla="*/ 2470433 h 2604354"/>
                  <a:gd name="connsiteX2" fmla="*/ 494081 w 1163707"/>
                  <a:gd name="connsiteY2" fmla="*/ 2604354 h 2604354"/>
                  <a:gd name="connsiteX3" fmla="*/ 1163708 w 1163707"/>
                  <a:gd name="connsiteY3" fmla="*/ 133921 h 2604354"/>
                  <a:gd name="connsiteX4" fmla="*/ 669617 w 1163707"/>
                  <a:gd name="connsiteY4" fmla="*/ 0 h 2604354"/>
                  <a:gd name="connsiteX5" fmla="*/ 865984 w 1163707"/>
                  <a:gd name="connsiteY5" fmla="*/ 229743 h 2604354"/>
                  <a:gd name="connsiteX6" fmla="*/ 832971 w 1163707"/>
                  <a:gd name="connsiteY6" fmla="*/ 172174 h 2604354"/>
                  <a:gd name="connsiteX7" fmla="*/ 890540 w 1163707"/>
                  <a:gd name="connsiteY7" fmla="*/ 139160 h 2604354"/>
                  <a:gd name="connsiteX8" fmla="*/ 923554 w 1163707"/>
                  <a:gd name="connsiteY8" fmla="*/ 196729 h 2604354"/>
                  <a:gd name="connsiteX9" fmla="*/ 865984 w 1163707"/>
                  <a:gd name="connsiteY9" fmla="*/ 229743 h 260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3707" h="2604354">
                    <a:moveTo>
                      <a:pt x="669617" y="0"/>
                    </a:moveTo>
                    <a:lnTo>
                      <a:pt x="0" y="2470433"/>
                    </a:lnTo>
                    <a:lnTo>
                      <a:pt x="494081" y="2604354"/>
                    </a:lnTo>
                    <a:lnTo>
                      <a:pt x="1163708" y="133921"/>
                    </a:lnTo>
                    <a:lnTo>
                      <a:pt x="669617" y="0"/>
                    </a:lnTo>
                    <a:close/>
                    <a:moveTo>
                      <a:pt x="865984" y="229743"/>
                    </a:moveTo>
                    <a:cubicBezTo>
                      <a:pt x="840972" y="222961"/>
                      <a:pt x="826189" y="197187"/>
                      <a:pt x="832971" y="172174"/>
                    </a:cubicBezTo>
                    <a:cubicBezTo>
                      <a:pt x="839753" y="147161"/>
                      <a:pt x="865527" y="132378"/>
                      <a:pt x="890540" y="139160"/>
                    </a:cubicBezTo>
                    <a:cubicBezTo>
                      <a:pt x="915553" y="145942"/>
                      <a:pt x="930335" y="171717"/>
                      <a:pt x="923554" y="196729"/>
                    </a:cubicBezTo>
                    <a:cubicBezTo>
                      <a:pt x="916772" y="221742"/>
                      <a:pt x="890997" y="236525"/>
                      <a:pt x="865984" y="229743"/>
                    </a:cubicBezTo>
                    <a:close/>
                  </a:path>
                </a:pathLst>
              </a:custGeom>
              <a:solidFill>
                <a:srgbClr val="A6E4E6"/>
              </a:solidFill>
              <a:ln w="9525" cap="flat">
                <a:noFill/>
                <a:prstDash val="solid"/>
                <a:miter/>
              </a:ln>
            </p:spPr>
            <p:txBody>
              <a:bodyPr rtlCol="1" anchor="ctr"/>
              <a:lstStyle/>
              <a:p>
                <a:endParaRPr lang="ar-SA" dirty="0"/>
              </a:p>
            </p:txBody>
          </p:sp>
          <p:grpSp>
            <p:nvGrpSpPr>
              <p:cNvPr id="110" name="رسم 9" descr="عصير مليئه بتوفرات office">
                <a:extLst>
                  <a:ext uri="{FF2B5EF4-FFF2-40B4-BE49-F238E27FC236}">
                    <a16:creationId xmlns:a16="http://schemas.microsoft.com/office/drawing/2014/main" id="{3E444B7C-AD32-45EE-9212-87D48A44602B}"/>
                  </a:ext>
                </a:extLst>
              </p:cNvPr>
              <p:cNvGrpSpPr/>
              <p:nvPr/>
            </p:nvGrpSpPr>
            <p:grpSpPr>
              <a:xfrm rot="382850">
                <a:off x="1884468" y="2321835"/>
                <a:ext cx="454752" cy="1455242"/>
                <a:chOff x="13588082" y="1232226"/>
                <a:chExt cx="749230" cy="2397594"/>
              </a:xfrm>
              <a:solidFill>
                <a:srgbClr val="521E46"/>
              </a:solidFill>
            </p:grpSpPr>
            <p:sp>
              <p:nvSpPr>
                <p:cNvPr id="111" name="شكل حر: شكل 110">
                  <a:extLst>
                    <a:ext uri="{FF2B5EF4-FFF2-40B4-BE49-F238E27FC236}">
                      <a16:creationId xmlns:a16="http://schemas.microsoft.com/office/drawing/2014/main" id="{5D6C850F-3E95-411F-8E1D-075A20577AC9}"/>
                    </a:ext>
                  </a:extLst>
                </p:cNvPr>
                <p:cNvSpPr/>
                <p:nvPr/>
              </p:nvSpPr>
              <p:spPr>
                <a:xfrm rot="-4490120">
                  <a:off x="14294153" y="1198593"/>
                  <a:ext cx="9525" cy="76792"/>
                </a:xfrm>
                <a:custGeom>
                  <a:avLst/>
                  <a:gdLst>
                    <a:gd name="connsiteX0" fmla="*/ 0 w 9525"/>
                    <a:gd name="connsiteY0" fmla="*/ 0 h 76792"/>
                    <a:gd name="connsiteX1" fmla="*/ 9525 w 9525"/>
                    <a:gd name="connsiteY1" fmla="*/ 0 h 76792"/>
                    <a:gd name="connsiteX2" fmla="*/ 9525 w 9525"/>
                    <a:gd name="connsiteY2" fmla="*/ 76792 h 76792"/>
                    <a:gd name="connsiteX3" fmla="*/ 0 w 9525"/>
                    <a:gd name="connsiteY3" fmla="*/ 76792 h 76792"/>
                  </a:gdLst>
                  <a:ahLst/>
                  <a:cxnLst>
                    <a:cxn ang="0">
                      <a:pos x="connsiteX0" y="connsiteY0"/>
                    </a:cxn>
                    <a:cxn ang="0">
                      <a:pos x="connsiteX1" y="connsiteY1"/>
                    </a:cxn>
                    <a:cxn ang="0">
                      <a:pos x="connsiteX2" y="connsiteY2"/>
                    </a:cxn>
                    <a:cxn ang="0">
                      <a:pos x="connsiteX3" y="connsiteY3"/>
                    </a:cxn>
                  </a:cxnLst>
                  <a:rect l="l" t="t" r="r" b="b"/>
                  <a:pathLst>
                    <a:path w="9525" h="76792">
                      <a:moveTo>
                        <a:pt x="0" y="0"/>
                      </a:moveTo>
                      <a:lnTo>
                        <a:pt x="9525" y="0"/>
                      </a:lnTo>
                      <a:lnTo>
                        <a:pt x="9525" y="76792"/>
                      </a:lnTo>
                      <a:lnTo>
                        <a:pt x="0" y="76792"/>
                      </a:lnTo>
                      <a:close/>
                    </a:path>
                  </a:pathLst>
                </a:custGeom>
                <a:grpFill/>
                <a:ln w="9525" cap="flat">
                  <a:noFill/>
                  <a:prstDash val="solid"/>
                  <a:miter/>
                </a:ln>
              </p:spPr>
              <p:txBody>
                <a:bodyPr rtlCol="1" anchor="ctr"/>
                <a:lstStyle/>
                <a:p>
                  <a:endParaRPr lang="ar-SA"/>
                </a:p>
              </p:txBody>
            </p:sp>
            <p:sp>
              <p:nvSpPr>
                <p:cNvPr id="112" name="شكل حر: شكل 111">
                  <a:extLst>
                    <a:ext uri="{FF2B5EF4-FFF2-40B4-BE49-F238E27FC236}">
                      <a16:creationId xmlns:a16="http://schemas.microsoft.com/office/drawing/2014/main" id="{88F52A57-C964-486A-9C63-F6EFACF9B288}"/>
                    </a:ext>
                  </a:extLst>
                </p:cNvPr>
                <p:cNvSpPr/>
                <p:nvPr/>
              </p:nvSpPr>
              <p:spPr>
                <a:xfrm rot="-4490120">
                  <a:off x="14282992" y="1239771"/>
                  <a:ext cx="9525" cy="76792"/>
                </a:xfrm>
                <a:custGeom>
                  <a:avLst/>
                  <a:gdLst>
                    <a:gd name="connsiteX0" fmla="*/ 0 w 9525"/>
                    <a:gd name="connsiteY0" fmla="*/ 0 h 76792"/>
                    <a:gd name="connsiteX1" fmla="*/ 9525 w 9525"/>
                    <a:gd name="connsiteY1" fmla="*/ 0 h 76792"/>
                    <a:gd name="connsiteX2" fmla="*/ 9525 w 9525"/>
                    <a:gd name="connsiteY2" fmla="*/ 76792 h 76792"/>
                    <a:gd name="connsiteX3" fmla="*/ 0 w 9525"/>
                    <a:gd name="connsiteY3" fmla="*/ 76792 h 76792"/>
                  </a:gdLst>
                  <a:ahLst/>
                  <a:cxnLst>
                    <a:cxn ang="0">
                      <a:pos x="connsiteX0" y="connsiteY0"/>
                    </a:cxn>
                    <a:cxn ang="0">
                      <a:pos x="connsiteX1" y="connsiteY1"/>
                    </a:cxn>
                    <a:cxn ang="0">
                      <a:pos x="connsiteX2" y="connsiteY2"/>
                    </a:cxn>
                    <a:cxn ang="0">
                      <a:pos x="connsiteX3" y="connsiteY3"/>
                    </a:cxn>
                  </a:cxnLst>
                  <a:rect l="l" t="t" r="r" b="b"/>
                  <a:pathLst>
                    <a:path w="9525" h="76792">
                      <a:moveTo>
                        <a:pt x="0" y="0"/>
                      </a:moveTo>
                      <a:lnTo>
                        <a:pt x="9525" y="0"/>
                      </a:lnTo>
                      <a:lnTo>
                        <a:pt x="9525" y="76792"/>
                      </a:lnTo>
                      <a:lnTo>
                        <a:pt x="0" y="76792"/>
                      </a:lnTo>
                      <a:close/>
                    </a:path>
                  </a:pathLst>
                </a:custGeom>
                <a:grpFill/>
                <a:ln w="9525" cap="flat">
                  <a:noFill/>
                  <a:prstDash val="solid"/>
                  <a:miter/>
                </a:ln>
              </p:spPr>
              <p:txBody>
                <a:bodyPr rtlCol="1" anchor="ctr"/>
                <a:lstStyle/>
                <a:p>
                  <a:endParaRPr lang="ar-SA"/>
                </a:p>
              </p:txBody>
            </p:sp>
            <p:sp>
              <p:nvSpPr>
                <p:cNvPr id="113" name="شكل حر: شكل 112">
                  <a:extLst>
                    <a:ext uri="{FF2B5EF4-FFF2-40B4-BE49-F238E27FC236}">
                      <a16:creationId xmlns:a16="http://schemas.microsoft.com/office/drawing/2014/main" id="{D5EF2E08-728A-44B0-B9C3-7B6B421B5461}"/>
                    </a:ext>
                  </a:extLst>
                </p:cNvPr>
                <p:cNvSpPr/>
                <p:nvPr/>
              </p:nvSpPr>
              <p:spPr>
                <a:xfrm rot="-4490120">
                  <a:off x="14271838" y="1280940"/>
                  <a:ext cx="9525" cy="76792"/>
                </a:xfrm>
                <a:custGeom>
                  <a:avLst/>
                  <a:gdLst>
                    <a:gd name="connsiteX0" fmla="*/ 0 w 9525"/>
                    <a:gd name="connsiteY0" fmla="*/ 0 h 76792"/>
                    <a:gd name="connsiteX1" fmla="*/ 9525 w 9525"/>
                    <a:gd name="connsiteY1" fmla="*/ 0 h 76792"/>
                    <a:gd name="connsiteX2" fmla="*/ 9525 w 9525"/>
                    <a:gd name="connsiteY2" fmla="*/ 76792 h 76792"/>
                    <a:gd name="connsiteX3" fmla="*/ 0 w 9525"/>
                    <a:gd name="connsiteY3" fmla="*/ 76792 h 76792"/>
                  </a:gdLst>
                  <a:ahLst/>
                  <a:cxnLst>
                    <a:cxn ang="0">
                      <a:pos x="connsiteX0" y="connsiteY0"/>
                    </a:cxn>
                    <a:cxn ang="0">
                      <a:pos x="connsiteX1" y="connsiteY1"/>
                    </a:cxn>
                    <a:cxn ang="0">
                      <a:pos x="connsiteX2" y="connsiteY2"/>
                    </a:cxn>
                    <a:cxn ang="0">
                      <a:pos x="connsiteX3" y="connsiteY3"/>
                    </a:cxn>
                  </a:cxnLst>
                  <a:rect l="l" t="t" r="r" b="b"/>
                  <a:pathLst>
                    <a:path w="9525" h="76792">
                      <a:moveTo>
                        <a:pt x="0" y="0"/>
                      </a:moveTo>
                      <a:lnTo>
                        <a:pt x="9525" y="0"/>
                      </a:lnTo>
                      <a:lnTo>
                        <a:pt x="9525" y="76792"/>
                      </a:lnTo>
                      <a:lnTo>
                        <a:pt x="0" y="76792"/>
                      </a:lnTo>
                      <a:close/>
                    </a:path>
                  </a:pathLst>
                </a:custGeom>
                <a:grpFill/>
                <a:ln w="9525" cap="flat">
                  <a:noFill/>
                  <a:prstDash val="solid"/>
                  <a:miter/>
                </a:ln>
              </p:spPr>
              <p:txBody>
                <a:bodyPr rtlCol="1" anchor="ctr"/>
                <a:lstStyle/>
                <a:p>
                  <a:endParaRPr lang="ar-SA"/>
                </a:p>
              </p:txBody>
            </p:sp>
            <p:sp>
              <p:nvSpPr>
                <p:cNvPr id="114" name="شكل حر: شكل 113">
                  <a:extLst>
                    <a:ext uri="{FF2B5EF4-FFF2-40B4-BE49-F238E27FC236}">
                      <a16:creationId xmlns:a16="http://schemas.microsoft.com/office/drawing/2014/main" id="{7F200ABA-3943-49F0-94F4-C82D4385A2BC}"/>
                    </a:ext>
                  </a:extLst>
                </p:cNvPr>
                <p:cNvSpPr/>
                <p:nvPr/>
              </p:nvSpPr>
              <p:spPr>
                <a:xfrm rot="-4490120">
                  <a:off x="14231851" y="1284444"/>
                  <a:ext cx="9525" cy="136515"/>
                </a:xfrm>
                <a:custGeom>
                  <a:avLst/>
                  <a:gdLst>
                    <a:gd name="connsiteX0" fmla="*/ 0 w 9525"/>
                    <a:gd name="connsiteY0" fmla="*/ 0 h 136515"/>
                    <a:gd name="connsiteX1" fmla="*/ 9525 w 9525"/>
                    <a:gd name="connsiteY1" fmla="*/ 0 h 136515"/>
                    <a:gd name="connsiteX2" fmla="*/ 9525 w 9525"/>
                    <a:gd name="connsiteY2" fmla="*/ 136515 h 136515"/>
                    <a:gd name="connsiteX3" fmla="*/ 0 w 9525"/>
                    <a:gd name="connsiteY3" fmla="*/ 136515 h 136515"/>
                  </a:gdLst>
                  <a:ahLst/>
                  <a:cxnLst>
                    <a:cxn ang="0">
                      <a:pos x="connsiteX0" y="connsiteY0"/>
                    </a:cxn>
                    <a:cxn ang="0">
                      <a:pos x="connsiteX1" y="connsiteY1"/>
                    </a:cxn>
                    <a:cxn ang="0">
                      <a:pos x="connsiteX2" y="connsiteY2"/>
                    </a:cxn>
                    <a:cxn ang="0">
                      <a:pos x="connsiteX3" y="connsiteY3"/>
                    </a:cxn>
                  </a:cxnLst>
                  <a:rect l="l" t="t" r="r" b="b"/>
                  <a:pathLst>
                    <a:path w="9525" h="136515">
                      <a:moveTo>
                        <a:pt x="0" y="0"/>
                      </a:moveTo>
                      <a:lnTo>
                        <a:pt x="9525" y="0"/>
                      </a:lnTo>
                      <a:lnTo>
                        <a:pt x="9525" y="136515"/>
                      </a:lnTo>
                      <a:lnTo>
                        <a:pt x="0" y="136515"/>
                      </a:lnTo>
                      <a:close/>
                    </a:path>
                  </a:pathLst>
                </a:custGeom>
                <a:grpFill/>
                <a:ln w="9525" cap="flat">
                  <a:noFill/>
                  <a:prstDash val="solid"/>
                  <a:miter/>
                </a:ln>
              </p:spPr>
              <p:txBody>
                <a:bodyPr rtlCol="1" anchor="ctr"/>
                <a:lstStyle/>
                <a:p>
                  <a:endParaRPr lang="ar-SA"/>
                </a:p>
              </p:txBody>
            </p:sp>
            <p:sp>
              <p:nvSpPr>
                <p:cNvPr id="115" name="شكل حر: شكل 114">
                  <a:extLst>
                    <a:ext uri="{FF2B5EF4-FFF2-40B4-BE49-F238E27FC236}">
                      <a16:creationId xmlns:a16="http://schemas.microsoft.com/office/drawing/2014/main" id="{4E54976F-F46F-4176-8E72-325576109BFC}"/>
                    </a:ext>
                  </a:extLst>
                </p:cNvPr>
                <p:cNvSpPr/>
                <p:nvPr/>
              </p:nvSpPr>
              <p:spPr>
                <a:xfrm rot="-4490120">
                  <a:off x="14249514" y="1363283"/>
                  <a:ext cx="9525" cy="76792"/>
                </a:xfrm>
                <a:custGeom>
                  <a:avLst/>
                  <a:gdLst>
                    <a:gd name="connsiteX0" fmla="*/ 0 w 9525"/>
                    <a:gd name="connsiteY0" fmla="*/ 0 h 76792"/>
                    <a:gd name="connsiteX1" fmla="*/ 9525 w 9525"/>
                    <a:gd name="connsiteY1" fmla="*/ 0 h 76792"/>
                    <a:gd name="connsiteX2" fmla="*/ 9525 w 9525"/>
                    <a:gd name="connsiteY2" fmla="*/ 76792 h 76792"/>
                    <a:gd name="connsiteX3" fmla="*/ 0 w 9525"/>
                    <a:gd name="connsiteY3" fmla="*/ 76792 h 76792"/>
                  </a:gdLst>
                  <a:ahLst/>
                  <a:cxnLst>
                    <a:cxn ang="0">
                      <a:pos x="connsiteX0" y="connsiteY0"/>
                    </a:cxn>
                    <a:cxn ang="0">
                      <a:pos x="connsiteX1" y="connsiteY1"/>
                    </a:cxn>
                    <a:cxn ang="0">
                      <a:pos x="connsiteX2" y="connsiteY2"/>
                    </a:cxn>
                    <a:cxn ang="0">
                      <a:pos x="connsiteX3" y="connsiteY3"/>
                    </a:cxn>
                  </a:cxnLst>
                  <a:rect l="l" t="t" r="r" b="b"/>
                  <a:pathLst>
                    <a:path w="9525" h="76792">
                      <a:moveTo>
                        <a:pt x="0" y="0"/>
                      </a:moveTo>
                      <a:lnTo>
                        <a:pt x="9525" y="0"/>
                      </a:lnTo>
                      <a:lnTo>
                        <a:pt x="9525" y="76792"/>
                      </a:lnTo>
                      <a:lnTo>
                        <a:pt x="0" y="76792"/>
                      </a:lnTo>
                      <a:close/>
                    </a:path>
                  </a:pathLst>
                </a:custGeom>
                <a:grpFill/>
                <a:ln w="9525" cap="flat">
                  <a:noFill/>
                  <a:prstDash val="solid"/>
                  <a:miter/>
                </a:ln>
              </p:spPr>
              <p:txBody>
                <a:bodyPr rtlCol="1" anchor="ctr"/>
                <a:lstStyle/>
                <a:p>
                  <a:endParaRPr lang="ar-SA"/>
                </a:p>
              </p:txBody>
            </p:sp>
            <p:sp>
              <p:nvSpPr>
                <p:cNvPr id="116" name="شكل حر: شكل 115">
                  <a:extLst>
                    <a:ext uri="{FF2B5EF4-FFF2-40B4-BE49-F238E27FC236}">
                      <a16:creationId xmlns:a16="http://schemas.microsoft.com/office/drawing/2014/main" id="{8EB6B5E4-F38E-4302-9BE1-CF254388EB3B}"/>
                    </a:ext>
                  </a:extLst>
                </p:cNvPr>
                <p:cNvSpPr/>
                <p:nvPr/>
              </p:nvSpPr>
              <p:spPr>
                <a:xfrm rot="-4490120">
                  <a:off x="14238358" y="1404461"/>
                  <a:ext cx="9525" cy="76792"/>
                </a:xfrm>
                <a:custGeom>
                  <a:avLst/>
                  <a:gdLst>
                    <a:gd name="connsiteX0" fmla="*/ 0 w 9525"/>
                    <a:gd name="connsiteY0" fmla="*/ 0 h 76792"/>
                    <a:gd name="connsiteX1" fmla="*/ 9525 w 9525"/>
                    <a:gd name="connsiteY1" fmla="*/ 0 h 76792"/>
                    <a:gd name="connsiteX2" fmla="*/ 9525 w 9525"/>
                    <a:gd name="connsiteY2" fmla="*/ 76792 h 76792"/>
                    <a:gd name="connsiteX3" fmla="*/ 0 w 9525"/>
                    <a:gd name="connsiteY3" fmla="*/ 76792 h 76792"/>
                  </a:gdLst>
                  <a:ahLst/>
                  <a:cxnLst>
                    <a:cxn ang="0">
                      <a:pos x="connsiteX0" y="connsiteY0"/>
                    </a:cxn>
                    <a:cxn ang="0">
                      <a:pos x="connsiteX1" y="connsiteY1"/>
                    </a:cxn>
                    <a:cxn ang="0">
                      <a:pos x="connsiteX2" y="connsiteY2"/>
                    </a:cxn>
                    <a:cxn ang="0">
                      <a:pos x="connsiteX3" y="connsiteY3"/>
                    </a:cxn>
                  </a:cxnLst>
                  <a:rect l="l" t="t" r="r" b="b"/>
                  <a:pathLst>
                    <a:path w="9525" h="76792">
                      <a:moveTo>
                        <a:pt x="0" y="0"/>
                      </a:moveTo>
                      <a:lnTo>
                        <a:pt x="9525" y="0"/>
                      </a:lnTo>
                      <a:lnTo>
                        <a:pt x="9525" y="76792"/>
                      </a:lnTo>
                      <a:lnTo>
                        <a:pt x="0" y="76792"/>
                      </a:lnTo>
                      <a:close/>
                    </a:path>
                  </a:pathLst>
                </a:custGeom>
                <a:grpFill/>
                <a:ln w="9525" cap="flat">
                  <a:noFill/>
                  <a:prstDash val="solid"/>
                  <a:miter/>
                </a:ln>
              </p:spPr>
              <p:txBody>
                <a:bodyPr rtlCol="1" anchor="ctr"/>
                <a:lstStyle/>
                <a:p>
                  <a:endParaRPr lang="ar-SA"/>
                </a:p>
              </p:txBody>
            </p:sp>
            <p:sp>
              <p:nvSpPr>
                <p:cNvPr id="117" name="شكل حر: شكل 116">
                  <a:extLst>
                    <a:ext uri="{FF2B5EF4-FFF2-40B4-BE49-F238E27FC236}">
                      <a16:creationId xmlns:a16="http://schemas.microsoft.com/office/drawing/2014/main" id="{729D7857-4F1E-4995-9E51-3B8215A1F766}"/>
                    </a:ext>
                  </a:extLst>
                </p:cNvPr>
                <p:cNvSpPr/>
                <p:nvPr/>
              </p:nvSpPr>
              <p:spPr>
                <a:xfrm rot="-4490120">
                  <a:off x="14227198" y="1445638"/>
                  <a:ext cx="9525" cy="76792"/>
                </a:xfrm>
                <a:custGeom>
                  <a:avLst/>
                  <a:gdLst>
                    <a:gd name="connsiteX0" fmla="*/ 0 w 9525"/>
                    <a:gd name="connsiteY0" fmla="*/ 0 h 76792"/>
                    <a:gd name="connsiteX1" fmla="*/ 9525 w 9525"/>
                    <a:gd name="connsiteY1" fmla="*/ 0 h 76792"/>
                    <a:gd name="connsiteX2" fmla="*/ 9525 w 9525"/>
                    <a:gd name="connsiteY2" fmla="*/ 76792 h 76792"/>
                    <a:gd name="connsiteX3" fmla="*/ 0 w 9525"/>
                    <a:gd name="connsiteY3" fmla="*/ 76792 h 76792"/>
                  </a:gdLst>
                  <a:ahLst/>
                  <a:cxnLst>
                    <a:cxn ang="0">
                      <a:pos x="connsiteX0" y="connsiteY0"/>
                    </a:cxn>
                    <a:cxn ang="0">
                      <a:pos x="connsiteX1" y="connsiteY1"/>
                    </a:cxn>
                    <a:cxn ang="0">
                      <a:pos x="connsiteX2" y="connsiteY2"/>
                    </a:cxn>
                    <a:cxn ang="0">
                      <a:pos x="connsiteX3" y="connsiteY3"/>
                    </a:cxn>
                  </a:cxnLst>
                  <a:rect l="l" t="t" r="r" b="b"/>
                  <a:pathLst>
                    <a:path w="9525" h="76792">
                      <a:moveTo>
                        <a:pt x="0" y="0"/>
                      </a:moveTo>
                      <a:lnTo>
                        <a:pt x="9525" y="0"/>
                      </a:lnTo>
                      <a:lnTo>
                        <a:pt x="9525" y="76792"/>
                      </a:lnTo>
                      <a:lnTo>
                        <a:pt x="0" y="76792"/>
                      </a:lnTo>
                      <a:close/>
                    </a:path>
                  </a:pathLst>
                </a:custGeom>
                <a:grpFill/>
                <a:ln w="9525" cap="flat">
                  <a:noFill/>
                  <a:prstDash val="solid"/>
                  <a:miter/>
                </a:ln>
              </p:spPr>
              <p:txBody>
                <a:bodyPr rtlCol="1" anchor="ctr"/>
                <a:lstStyle/>
                <a:p>
                  <a:endParaRPr lang="ar-SA"/>
                </a:p>
              </p:txBody>
            </p:sp>
            <p:sp>
              <p:nvSpPr>
                <p:cNvPr id="118" name="شكل حر: شكل 117">
                  <a:extLst>
                    <a:ext uri="{FF2B5EF4-FFF2-40B4-BE49-F238E27FC236}">
                      <a16:creationId xmlns:a16="http://schemas.microsoft.com/office/drawing/2014/main" id="{7167272A-9A82-4355-AE33-F28E1D61C526}"/>
                    </a:ext>
                  </a:extLst>
                </p:cNvPr>
                <p:cNvSpPr/>
                <p:nvPr/>
              </p:nvSpPr>
              <p:spPr>
                <a:xfrm rot="-4490120">
                  <a:off x="14187215" y="1449134"/>
                  <a:ext cx="9525" cy="136515"/>
                </a:xfrm>
                <a:custGeom>
                  <a:avLst/>
                  <a:gdLst>
                    <a:gd name="connsiteX0" fmla="*/ 0 w 9525"/>
                    <a:gd name="connsiteY0" fmla="*/ 0 h 136515"/>
                    <a:gd name="connsiteX1" fmla="*/ 9525 w 9525"/>
                    <a:gd name="connsiteY1" fmla="*/ 0 h 136515"/>
                    <a:gd name="connsiteX2" fmla="*/ 9525 w 9525"/>
                    <a:gd name="connsiteY2" fmla="*/ 136515 h 136515"/>
                    <a:gd name="connsiteX3" fmla="*/ 0 w 9525"/>
                    <a:gd name="connsiteY3" fmla="*/ 136515 h 136515"/>
                  </a:gdLst>
                  <a:ahLst/>
                  <a:cxnLst>
                    <a:cxn ang="0">
                      <a:pos x="connsiteX0" y="connsiteY0"/>
                    </a:cxn>
                    <a:cxn ang="0">
                      <a:pos x="connsiteX1" y="connsiteY1"/>
                    </a:cxn>
                    <a:cxn ang="0">
                      <a:pos x="connsiteX2" y="connsiteY2"/>
                    </a:cxn>
                    <a:cxn ang="0">
                      <a:pos x="connsiteX3" y="connsiteY3"/>
                    </a:cxn>
                  </a:cxnLst>
                  <a:rect l="l" t="t" r="r" b="b"/>
                  <a:pathLst>
                    <a:path w="9525" h="136515">
                      <a:moveTo>
                        <a:pt x="0" y="0"/>
                      </a:moveTo>
                      <a:lnTo>
                        <a:pt x="9525" y="0"/>
                      </a:lnTo>
                      <a:lnTo>
                        <a:pt x="9525" y="136515"/>
                      </a:lnTo>
                      <a:lnTo>
                        <a:pt x="0" y="136515"/>
                      </a:lnTo>
                      <a:close/>
                    </a:path>
                  </a:pathLst>
                </a:custGeom>
                <a:grpFill/>
                <a:ln w="9525" cap="flat">
                  <a:noFill/>
                  <a:prstDash val="solid"/>
                  <a:miter/>
                </a:ln>
              </p:spPr>
              <p:txBody>
                <a:bodyPr rtlCol="1" anchor="ctr"/>
                <a:lstStyle/>
                <a:p>
                  <a:endParaRPr lang="ar-SA"/>
                </a:p>
              </p:txBody>
            </p:sp>
            <p:sp>
              <p:nvSpPr>
                <p:cNvPr id="119" name="شكل حر: شكل 118">
                  <a:extLst>
                    <a:ext uri="{FF2B5EF4-FFF2-40B4-BE49-F238E27FC236}">
                      <a16:creationId xmlns:a16="http://schemas.microsoft.com/office/drawing/2014/main" id="{A44D6A9C-D069-4AC0-B8A7-9112497E5F75}"/>
                    </a:ext>
                  </a:extLst>
                </p:cNvPr>
                <p:cNvSpPr/>
                <p:nvPr/>
              </p:nvSpPr>
              <p:spPr>
                <a:xfrm rot="-4490120">
                  <a:off x="14204880" y="1527982"/>
                  <a:ext cx="9525" cy="76792"/>
                </a:xfrm>
                <a:custGeom>
                  <a:avLst/>
                  <a:gdLst>
                    <a:gd name="connsiteX0" fmla="*/ 0 w 9525"/>
                    <a:gd name="connsiteY0" fmla="*/ 0 h 76792"/>
                    <a:gd name="connsiteX1" fmla="*/ 9525 w 9525"/>
                    <a:gd name="connsiteY1" fmla="*/ 0 h 76792"/>
                    <a:gd name="connsiteX2" fmla="*/ 9525 w 9525"/>
                    <a:gd name="connsiteY2" fmla="*/ 76792 h 76792"/>
                    <a:gd name="connsiteX3" fmla="*/ 0 w 9525"/>
                    <a:gd name="connsiteY3" fmla="*/ 76792 h 76792"/>
                  </a:gdLst>
                  <a:ahLst/>
                  <a:cxnLst>
                    <a:cxn ang="0">
                      <a:pos x="connsiteX0" y="connsiteY0"/>
                    </a:cxn>
                    <a:cxn ang="0">
                      <a:pos x="connsiteX1" y="connsiteY1"/>
                    </a:cxn>
                    <a:cxn ang="0">
                      <a:pos x="connsiteX2" y="connsiteY2"/>
                    </a:cxn>
                    <a:cxn ang="0">
                      <a:pos x="connsiteX3" y="connsiteY3"/>
                    </a:cxn>
                  </a:cxnLst>
                  <a:rect l="l" t="t" r="r" b="b"/>
                  <a:pathLst>
                    <a:path w="9525" h="76792">
                      <a:moveTo>
                        <a:pt x="0" y="0"/>
                      </a:moveTo>
                      <a:lnTo>
                        <a:pt x="9525" y="0"/>
                      </a:lnTo>
                      <a:lnTo>
                        <a:pt x="9525" y="76792"/>
                      </a:lnTo>
                      <a:lnTo>
                        <a:pt x="0" y="76792"/>
                      </a:lnTo>
                      <a:close/>
                    </a:path>
                  </a:pathLst>
                </a:custGeom>
                <a:grpFill/>
                <a:ln w="9525" cap="flat">
                  <a:noFill/>
                  <a:prstDash val="solid"/>
                  <a:miter/>
                </a:ln>
              </p:spPr>
              <p:txBody>
                <a:bodyPr rtlCol="1" anchor="ctr"/>
                <a:lstStyle/>
                <a:p>
                  <a:endParaRPr lang="ar-SA"/>
                </a:p>
              </p:txBody>
            </p:sp>
            <p:sp>
              <p:nvSpPr>
                <p:cNvPr id="120" name="شكل حر: شكل 119">
                  <a:extLst>
                    <a:ext uri="{FF2B5EF4-FFF2-40B4-BE49-F238E27FC236}">
                      <a16:creationId xmlns:a16="http://schemas.microsoft.com/office/drawing/2014/main" id="{F58E5153-A9C1-42DE-B741-62CF4561CF2C}"/>
                    </a:ext>
                  </a:extLst>
                </p:cNvPr>
                <p:cNvSpPr/>
                <p:nvPr/>
              </p:nvSpPr>
              <p:spPr>
                <a:xfrm rot="-4490120">
                  <a:off x="14193720" y="1569160"/>
                  <a:ext cx="9525" cy="76792"/>
                </a:xfrm>
                <a:custGeom>
                  <a:avLst/>
                  <a:gdLst>
                    <a:gd name="connsiteX0" fmla="*/ 0 w 9525"/>
                    <a:gd name="connsiteY0" fmla="*/ 0 h 76792"/>
                    <a:gd name="connsiteX1" fmla="*/ 9525 w 9525"/>
                    <a:gd name="connsiteY1" fmla="*/ 0 h 76792"/>
                    <a:gd name="connsiteX2" fmla="*/ 9525 w 9525"/>
                    <a:gd name="connsiteY2" fmla="*/ 76792 h 76792"/>
                    <a:gd name="connsiteX3" fmla="*/ 0 w 9525"/>
                    <a:gd name="connsiteY3" fmla="*/ 76792 h 76792"/>
                  </a:gdLst>
                  <a:ahLst/>
                  <a:cxnLst>
                    <a:cxn ang="0">
                      <a:pos x="connsiteX0" y="connsiteY0"/>
                    </a:cxn>
                    <a:cxn ang="0">
                      <a:pos x="connsiteX1" y="connsiteY1"/>
                    </a:cxn>
                    <a:cxn ang="0">
                      <a:pos x="connsiteX2" y="connsiteY2"/>
                    </a:cxn>
                    <a:cxn ang="0">
                      <a:pos x="connsiteX3" y="connsiteY3"/>
                    </a:cxn>
                  </a:cxnLst>
                  <a:rect l="l" t="t" r="r" b="b"/>
                  <a:pathLst>
                    <a:path w="9525" h="76792">
                      <a:moveTo>
                        <a:pt x="0" y="0"/>
                      </a:moveTo>
                      <a:lnTo>
                        <a:pt x="9525" y="0"/>
                      </a:lnTo>
                      <a:lnTo>
                        <a:pt x="9525" y="76792"/>
                      </a:lnTo>
                      <a:lnTo>
                        <a:pt x="0" y="76792"/>
                      </a:lnTo>
                      <a:close/>
                    </a:path>
                  </a:pathLst>
                </a:custGeom>
                <a:grpFill/>
                <a:ln w="9525" cap="flat">
                  <a:noFill/>
                  <a:prstDash val="solid"/>
                  <a:miter/>
                </a:ln>
              </p:spPr>
              <p:txBody>
                <a:bodyPr rtlCol="1" anchor="ctr"/>
                <a:lstStyle/>
                <a:p>
                  <a:endParaRPr lang="ar-SA"/>
                </a:p>
              </p:txBody>
            </p:sp>
            <p:sp>
              <p:nvSpPr>
                <p:cNvPr id="121" name="شكل حر: شكل 120">
                  <a:extLst>
                    <a:ext uri="{FF2B5EF4-FFF2-40B4-BE49-F238E27FC236}">
                      <a16:creationId xmlns:a16="http://schemas.microsoft.com/office/drawing/2014/main" id="{4E2EED69-4243-474D-8047-B5C0D2129631}"/>
                    </a:ext>
                  </a:extLst>
                </p:cNvPr>
                <p:cNvSpPr/>
                <p:nvPr/>
              </p:nvSpPr>
              <p:spPr>
                <a:xfrm rot="-4490120">
                  <a:off x="14182556" y="1610335"/>
                  <a:ext cx="9525" cy="76792"/>
                </a:xfrm>
                <a:custGeom>
                  <a:avLst/>
                  <a:gdLst>
                    <a:gd name="connsiteX0" fmla="*/ 0 w 9525"/>
                    <a:gd name="connsiteY0" fmla="*/ 0 h 76792"/>
                    <a:gd name="connsiteX1" fmla="*/ 9525 w 9525"/>
                    <a:gd name="connsiteY1" fmla="*/ 0 h 76792"/>
                    <a:gd name="connsiteX2" fmla="*/ 9525 w 9525"/>
                    <a:gd name="connsiteY2" fmla="*/ 76792 h 76792"/>
                    <a:gd name="connsiteX3" fmla="*/ 0 w 9525"/>
                    <a:gd name="connsiteY3" fmla="*/ 76792 h 76792"/>
                  </a:gdLst>
                  <a:ahLst/>
                  <a:cxnLst>
                    <a:cxn ang="0">
                      <a:pos x="connsiteX0" y="connsiteY0"/>
                    </a:cxn>
                    <a:cxn ang="0">
                      <a:pos x="connsiteX1" y="connsiteY1"/>
                    </a:cxn>
                    <a:cxn ang="0">
                      <a:pos x="connsiteX2" y="connsiteY2"/>
                    </a:cxn>
                    <a:cxn ang="0">
                      <a:pos x="connsiteX3" y="connsiteY3"/>
                    </a:cxn>
                  </a:cxnLst>
                  <a:rect l="l" t="t" r="r" b="b"/>
                  <a:pathLst>
                    <a:path w="9525" h="76792">
                      <a:moveTo>
                        <a:pt x="0" y="0"/>
                      </a:moveTo>
                      <a:lnTo>
                        <a:pt x="9525" y="0"/>
                      </a:lnTo>
                      <a:lnTo>
                        <a:pt x="9525" y="76792"/>
                      </a:lnTo>
                      <a:lnTo>
                        <a:pt x="0" y="76792"/>
                      </a:lnTo>
                      <a:close/>
                    </a:path>
                  </a:pathLst>
                </a:custGeom>
                <a:grpFill/>
                <a:ln w="9525" cap="flat">
                  <a:noFill/>
                  <a:prstDash val="solid"/>
                  <a:miter/>
                </a:ln>
              </p:spPr>
              <p:txBody>
                <a:bodyPr rtlCol="1" anchor="ctr"/>
                <a:lstStyle/>
                <a:p>
                  <a:endParaRPr lang="ar-SA"/>
                </a:p>
              </p:txBody>
            </p:sp>
            <p:sp>
              <p:nvSpPr>
                <p:cNvPr id="122" name="شكل حر: شكل 121">
                  <a:extLst>
                    <a:ext uri="{FF2B5EF4-FFF2-40B4-BE49-F238E27FC236}">
                      <a16:creationId xmlns:a16="http://schemas.microsoft.com/office/drawing/2014/main" id="{2E188931-0375-4305-B176-AAB942349757}"/>
                    </a:ext>
                  </a:extLst>
                </p:cNvPr>
                <p:cNvSpPr/>
                <p:nvPr/>
              </p:nvSpPr>
              <p:spPr>
                <a:xfrm rot="-4490120">
                  <a:off x="14142583" y="1613823"/>
                  <a:ext cx="9525" cy="136515"/>
                </a:xfrm>
                <a:custGeom>
                  <a:avLst/>
                  <a:gdLst>
                    <a:gd name="connsiteX0" fmla="*/ 0 w 9525"/>
                    <a:gd name="connsiteY0" fmla="*/ 0 h 136515"/>
                    <a:gd name="connsiteX1" fmla="*/ 9525 w 9525"/>
                    <a:gd name="connsiteY1" fmla="*/ 0 h 136515"/>
                    <a:gd name="connsiteX2" fmla="*/ 9525 w 9525"/>
                    <a:gd name="connsiteY2" fmla="*/ 136515 h 136515"/>
                    <a:gd name="connsiteX3" fmla="*/ 0 w 9525"/>
                    <a:gd name="connsiteY3" fmla="*/ 136515 h 136515"/>
                  </a:gdLst>
                  <a:ahLst/>
                  <a:cxnLst>
                    <a:cxn ang="0">
                      <a:pos x="connsiteX0" y="connsiteY0"/>
                    </a:cxn>
                    <a:cxn ang="0">
                      <a:pos x="connsiteX1" y="connsiteY1"/>
                    </a:cxn>
                    <a:cxn ang="0">
                      <a:pos x="connsiteX2" y="connsiteY2"/>
                    </a:cxn>
                    <a:cxn ang="0">
                      <a:pos x="connsiteX3" y="connsiteY3"/>
                    </a:cxn>
                  </a:cxnLst>
                  <a:rect l="l" t="t" r="r" b="b"/>
                  <a:pathLst>
                    <a:path w="9525" h="136515">
                      <a:moveTo>
                        <a:pt x="0" y="0"/>
                      </a:moveTo>
                      <a:lnTo>
                        <a:pt x="9525" y="0"/>
                      </a:lnTo>
                      <a:lnTo>
                        <a:pt x="9525" y="136515"/>
                      </a:lnTo>
                      <a:lnTo>
                        <a:pt x="0" y="136515"/>
                      </a:lnTo>
                      <a:close/>
                    </a:path>
                  </a:pathLst>
                </a:custGeom>
                <a:grpFill/>
                <a:ln w="9525" cap="flat">
                  <a:noFill/>
                  <a:prstDash val="solid"/>
                  <a:miter/>
                </a:ln>
              </p:spPr>
              <p:txBody>
                <a:bodyPr rtlCol="1" anchor="ctr"/>
                <a:lstStyle/>
                <a:p>
                  <a:endParaRPr lang="ar-SA"/>
                </a:p>
              </p:txBody>
            </p:sp>
            <p:sp>
              <p:nvSpPr>
                <p:cNvPr id="123" name="شكل حر: شكل 122">
                  <a:extLst>
                    <a:ext uri="{FF2B5EF4-FFF2-40B4-BE49-F238E27FC236}">
                      <a16:creationId xmlns:a16="http://schemas.microsoft.com/office/drawing/2014/main" id="{50886B70-84CD-43D4-B791-D75AF88C91F4}"/>
                    </a:ext>
                  </a:extLst>
                </p:cNvPr>
                <p:cNvSpPr/>
                <p:nvPr/>
              </p:nvSpPr>
              <p:spPr>
                <a:xfrm rot="-4490120">
                  <a:off x="14160242" y="1692681"/>
                  <a:ext cx="9525" cy="76792"/>
                </a:xfrm>
                <a:custGeom>
                  <a:avLst/>
                  <a:gdLst>
                    <a:gd name="connsiteX0" fmla="*/ 0 w 9525"/>
                    <a:gd name="connsiteY0" fmla="*/ 0 h 76792"/>
                    <a:gd name="connsiteX1" fmla="*/ 9525 w 9525"/>
                    <a:gd name="connsiteY1" fmla="*/ 0 h 76792"/>
                    <a:gd name="connsiteX2" fmla="*/ 9525 w 9525"/>
                    <a:gd name="connsiteY2" fmla="*/ 76792 h 76792"/>
                    <a:gd name="connsiteX3" fmla="*/ 0 w 9525"/>
                    <a:gd name="connsiteY3" fmla="*/ 76792 h 76792"/>
                  </a:gdLst>
                  <a:ahLst/>
                  <a:cxnLst>
                    <a:cxn ang="0">
                      <a:pos x="connsiteX0" y="connsiteY0"/>
                    </a:cxn>
                    <a:cxn ang="0">
                      <a:pos x="connsiteX1" y="connsiteY1"/>
                    </a:cxn>
                    <a:cxn ang="0">
                      <a:pos x="connsiteX2" y="connsiteY2"/>
                    </a:cxn>
                    <a:cxn ang="0">
                      <a:pos x="connsiteX3" y="connsiteY3"/>
                    </a:cxn>
                  </a:cxnLst>
                  <a:rect l="l" t="t" r="r" b="b"/>
                  <a:pathLst>
                    <a:path w="9525" h="76792">
                      <a:moveTo>
                        <a:pt x="0" y="0"/>
                      </a:moveTo>
                      <a:lnTo>
                        <a:pt x="9525" y="0"/>
                      </a:lnTo>
                      <a:lnTo>
                        <a:pt x="9525" y="76792"/>
                      </a:lnTo>
                      <a:lnTo>
                        <a:pt x="0" y="76792"/>
                      </a:lnTo>
                      <a:close/>
                    </a:path>
                  </a:pathLst>
                </a:custGeom>
                <a:grpFill/>
                <a:ln w="9525" cap="flat">
                  <a:noFill/>
                  <a:prstDash val="solid"/>
                  <a:miter/>
                </a:ln>
              </p:spPr>
              <p:txBody>
                <a:bodyPr rtlCol="1" anchor="ctr"/>
                <a:lstStyle/>
                <a:p>
                  <a:endParaRPr lang="ar-SA"/>
                </a:p>
              </p:txBody>
            </p:sp>
            <p:sp>
              <p:nvSpPr>
                <p:cNvPr id="124" name="شكل حر: شكل 123">
                  <a:extLst>
                    <a:ext uri="{FF2B5EF4-FFF2-40B4-BE49-F238E27FC236}">
                      <a16:creationId xmlns:a16="http://schemas.microsoft.com/office/drawing/2014/main" id="{D1EACD32-73B1-42F1-88BB-08E0AC310373}"/>
                    </a:ext>
                  </a:extLst>
                </p:cNvPr>
                <p:cNvSpPr/>
                <p:nvPr/>
              </p:nvSpPr>
              <p:spPr>
                <a:xfrm rot="-4490120">
                  <a:off x="14149086" y="1733858"/>
                  <a:ext cx="9525" cy="76792"/>
                </a:xfrm>
                <a:custGeom>
                  <a:avLst/>
                  <a:gdLst>
                    <a:gd name="connsiteX0" fmla="*/ 0 w 9525"/>
                    <a:gd name="connsiteY0" fmla="*/ 0 h 76792"/>
                    <a:gd name="connsiteX1" fmla="*/ 9525 w 9525"/>
                    <a:gd name="connsiteY1" fmla="*/ 0 h 76792"/>
                    <a:gd name="connsiteX2" fmla="*/ 9525 w 9525"/>
                    <a:gd name="connsiteY2" fmla="*/ 76792 h 76792"/>
                    <a:gd name="connsiteX3" fmla="*/ 0 w 9525"/>
                    <a:gd name="connsiteY3" fmla="*/ 76792 h 76792"/>
                  </a:gdLst>
                  <a:ahLst/>
                  <a:cxnLst>
                    <a:cxn ang="0">
                      <a:pos x="connsiteX0" y="connsiteY0"/>
                    </a:cxn>
                    <a:cxn ang="0">
                      <a:pos x="connsiteX1" y="connsiteY1"/>
                    </a:cxn>
                    <a:cxn ang="0">
                      <a:pos x="connsiteX2" y="connsiteY2"/>
                    </a:cxn>
                    <a:cxn ang="0">
                      <a:pos x="connsiteX3" y="connsiteY3"/>
                    </a:cxn>
                  </a:cxnLst>
                  <a:rect l="l" t="t" r="r" b="b"/>
                  <a:pathLst>
                    <a:path w="9525" h="76792">
                      <a:moveTo>
                        <a:pt x="0" y="0"/>
                      </a:moveTo>
                      <a:lnTo>
                        <a:pt x="9525" y="0"/>
                      </a:lnTo>
                      <a:lnTo>
                        <a:pt x="9525" y="76792"/>
                      </a:lnTo>
                      <a:lnTo>
                        <a:pt x="0" y="76792"/>
                      </a:lnTo>
                      <a:close/>
                    </a:path>
                  </a:pathLst>
                </a:custGeom>
                <a:grpFill/>
                <a:ln w="9525" cap="flat">
                  <a:noFill/>
                  <a:prstDash val="solid"/>
                  <a:miter/>
                </a:ln>
              </p:spPr>
              <p:txBody>
                <a:bodyPr rtlCol="1" anchor="ctr"/>
                <a:lstStyle/>
                <a:p>
                  <a:endParaRPr lang="ar-SA"/>
                </a:p>
              </p:txBody>
            </p:sp>
            <p:sp>
              <p:nvSpPr>
                <p:cNvPr id="125" name="شكل حر: شكل 124">
                  <a:extLst>
                    <a:ext uri="{FF2B5EF4-FFF2-40B4-BE49-F238E27FC236}">
                      <a16:creationId xmlns:a16="http://schemas.microsoft.com/office/drawing/2014/main" id="{1F40839D-91DD-4D39-A102-4A2DC8DF96B6}"/>
                    </a:ext>
                  </a:extLst>
                </p:cNvPr>
                <p:cNvSpPr/>
                <p:nvPr/>
              </p:nvSpPr>
              <p:spPr>
                <a:xfrm rot="-4490120">
                  <a:off x="14137929" y="1775027"/>
                  <a:ext cx="9525" cy="76792"/>
                </a:xfrm>
                <a:custGeom>
                  <a:avLst/>
                  <a:gdLst>
                    <a:gd name="connsiteX0" fmla="*/ 0 w 9525"/>
                    <a:gd name="connsiteY0" fmla="*/ 0 h 76792"/>
                    <a:gd name="connsiteX1" fmla="*/ 9525 w 9525"/>
                    <a:gd name="connsiteY1" fmla="*/ 0 h 76792"/>
                    <a:gd name="connsiteX2" fmla="*/ 9525 w 9525"/>
                    <a:gd name="connsiteY2" fmla="*/ 76792 h 76792"/>
                    <a:gd name="connsiteX3" fmla="*/ 0 w 9525"/>
                    <a:gd name="connsiteY3" fmla="*/ 76792 h 76792"/>
                  </a:gdLst>
                  <a:ahLst/>
                  <a:cxnLst>
                    <a:cxn ang="0">
                      <a:pos x="connsiteX0" y="connsiteY0"/>
                    </a:cxn>
                    <a:cxn ang="0">
                      <a:pos x="connsiteX1" y="connsiteY1"/>
                    </a:cxn>
                    <a:cxn ang="0">
                      <a:pos x="connsiteX2" y="connsiteY2"/>
                    </a:cxn>
                    <a:cxn ang="0">
                      <a:pos x="connsiteX3" y="connsiteY3"/>
                    </a:cxn>
                  </a:cxnLst>
                  <a:rect l="l" t="t" r="r" b="b"/>
                  <a:pathLst>
                    <a:path w="9525" h="76792">
                      <a:moveTo>
                        <a:pt x="0" y="0"/>
                      </a:moveTo>
                      <a:lnTo>
                        <a:pt x="9525" y="0"/>
                      </a:lnTo>
                      <a:lnTo>
                        <a:pt x="9525" y="76792"/>
                      </a:lnTo>
                      <a:lnTo>
                        <a:pt x="0" y="76792"/>
                      </a:lnTo>
                      <a:close/>
                    </a:path>
                  </a:pathLst>
                </a:custGeom>
                <a:grpFill/>
                <a:ln w="9525" cap="flat">
                  <a:noFill/>
                  <a:prstDash val="solid"/>
                  <a:miter/>
                </a:ln>
              </p:spPr>
              <p:txBody>
                <a:bodyPr rtlCol="1" anchor="ctr"/>
                <a:lstStyle/>
                <a:p>
                  <a:endParaRPr lang="ar-SA"/>
                </a:p>
              </p:txBody>
            </p:sp>
            <p:sp>
              <p:nvSpPr>
                <p:cNvPr id="126" name="شكل حر: شكل 125">
                  <a:extLst>
                    <a:ext uri="{FF2B5EF4-FFF2-40B4-BE49-F238E27FC236}">
                      <a16:creationId xmlns:a16="http://schemas.microsoft.com/office/drawing/2014/main" id="{8037CC9B-1C35-4C08-BE11-DD45D43DC8E3}"/>
                    </a:ext>
                  </a:extLst>
                </p:cNvPr>
                <p:cNvSpPr/>
                <p:nvPr/>
              </p:nvSpPr>
              <p:spPr>
                <a:xfrm rot="-4490120">
                  <a:off x="14097944" y="1778522"/>
                  <a:ext cx="9525" cy="136515"/>
                </a:xfrm>
                <a:custGeom>
                  <a:avLst/>
                  <a:gdLst>
                    <a:gd name="connsiteX0" fmla="*/ 0 w 9525"/>
                    <a:gd name="connsiteY0" fmla="*/ 0 h 136515"/>
                    <a:gd name="connsiteX1" fmla="*/ 9525 w 9525"/>
                    <a:gd name="connsiteY1" fmla="*/ 0 h 136515"/>
                    <a:gd name="connsiteX2" fmla="*/ 9525 w 9525"/>
                    <a:gd name="connsiteY2" fmla="*/ 136515 h 136515"/>
                    <a:gd name="connsiteX3" fmla="*/ 0 w 9525"/>
                    <a:gd name="connsiteY3" fmla="*/ 136515 h 136515"/>
                  </a:gdLst>
                  <a:ahLst/>
                  <a:cxnLst>
                    <a:cxn ang="0">
                      <a:pos x="connsiteX0" y="connsiteY0"/>
                    </a:cxn>
                    <a:cxn ang="0">
                      <a:pos x="connsiteX1" y="connsiteY1"/>
                    </a:cxn>
                    <a:cxn ang="0">
                      <a:pos x="connsiteX2" y="connsiteY2"/>
                    </a:cxn>
                    <a:cxn ang="0">
                      <a:pos x="connsiteX3" y="connsiteY3"/>
                    </a:cxn>
                  </a:cxnLst>
                  <a:rect l="l" t="t" r="r" b="b"/>
                  <a:pathLst>
                    <a:path w="9525" h="136515">
                      <a:moveTo>
                        <a:pt x="0" y="0"/>
                      </a:moveTo>
                      <a:lnTo>
                        <a:pt x="9525" y="0"/>
                      </a:lnTo>
                      <a:lnTo>
                        <a:pt x="9525" y="136515"/>
                      </a:lnTo>
                      <a:lnTo>
                        <a:pt x="0" y="136515"/>
                      </a:lnTo>
                      <a:close/>
                    </a:path>
                  </a:pathLst>
                </a:custGeom>
                <a:grpFill/>
                <a:ln w="9525" cap="flat">
                  <a:noFill/>
                  <a:prstDash val="solid"/>
                  <a:miter/>
                </a:ln>
              </p:spPr>
              <p:txBody>
                <a:bodyPr rtlCol="1" anchor="ctr"/>
                <a:lstStyle/>
                <a:p>
                  <a:endParaRPr lang="ar-SA"/>
                </a:p>
              </p:txBody>
            </p:sp>
            <p:sp>
              <p:nvSpPr>
                <p:cNvPr id="127" name="شكل حر: شكل 126">
                  <a:extLst>
                    <a:ext uri="{FF2B5EF4-FFF2-40B4-BE49-F238E27FC236}">
                      <a16:creationId xmlns:a16="http://schemas.microsoft.com/office/drawing/2014/main" id="{5CCB35EB-6985-4761-81D4-EDAC6E182BA1}"/>
                    </a:ext>
                  </a:extLst>
                </p:cNvPr>
                <p:cNvSpPr/>
                <p:nvPr/>
              </p:nvSpPr>
              <p:spPr>
                <a:xfrm rot="-4490120">
                  <a:off x="14115609" y="1857370"/>
                  <a:ext cx="9525" cy="76792"/>
                </a:xfrm>
                <a:custGeom>
                  <a:avLst/>
                  <a:gdLst>
                    <a:gd name="connsiteX0" fmla="*/ 0 w 9525"/>
                    <a:gd name="connsiteY0" fmla="*/ 0 h 76792"/>
                    <a:gd name="connsiteX1" fmla="*/ 9525 w 9525"/>
                    <a:gd name="connsiteY1" fmla="*/ 0 h 76792"/>
                    <a:gd name="connsiteX2" fmla="*/ 9525 w 9525"/>
                    <a:gd name="connsiteY2" fmla="*/ 76792 h 76792"/>
                    <a:gd name="connsiteX3" fmla="*/ 0 w 9525"/>
                    <a:gd name="connsiteY3" fmla="*/ 76792 h 76792"/>
                  </a:gdLst>
                  <a:ahLst/>
                  <a:cxnLst>
                    <a:cxn ang="0">
                      <a:pos x="connsiteX0" y="connsiteY0"/>
                    </a:cxn>
                    <a:cxn ang="0">
                      <a:pos x="connsiteX1" y="connsiteY1"/>
                    </a:cxn>
                    <a:cxn ang="0">
                      <a:pos x="connsiteX2" y="connsiteY2"/>
                    </a:cxn>
                    <a:cxn ang="0">
                      <a:pos x="connsiteX3" y="connsiteY3"/>
                    </a:cxn>
                  </a:cxnLst>
                  <a:rect l="l" t="t" r="r" b="b"/>
                  <a:pathLst>
                    <a:path w="9525" h="76792">
                      <a:moveTo>
                        <a:pt x="0" y="0"/>
                      </a:moveTo>
                      <a:lnTo>
                        <a:pt x="9525" y="0"/>
                      </a:lnTo>
                      <a:lnTo>
                        <a:pt x="9525" y="76792"/>
                      </a:lnTo>
                      <a:lnTo>
                        <a:pt x="0" y="76792"/>
                      </a:lnTo>
                      <a:close/>
                    </a:path>
                  </a:pathLst>
                </a:custGeom>
                <a:grpFill/>
                <a:ln w="9525" cap="flat">
                  <a:noFill/>
                  <a:prstDash val="solid"/>
                  <a:miter/>
                </a:ln>
              </p:spPr>
              <p:txBody>
                <a:bodyPr rtlCol="1" anchor="ctr"/>
                <a:lstStyle/>
                <a:p>
                  <a:endParaRPr lang="ar-SA"/>
                </a:p>
              </p:txBody>
            </p:sp>
            <p:sp>
              <p:nvSpPr>
                <p:cNvPr id="128" name="شكل حر: شكل 127">
                  <a:extLst>
                    <a:ext uri="{FF2B5EF4-FFF2-40B4-BE49-F238E27FC236}">
                      <a16:creationId xmlns:a16="http://schemas.microsoft.com/office/drawing/2014/main" id="{D327BDF5-C7C8-4B3C-991A-35E80ADACDE4}"/>
                    </a:ext>
                  </a:extLst>
                </p:cNvPr>
                <p:cNvSpPr/>
                <p:nvPr/>
              </p:nvSpPr>
              <p:spPr>
                <a:xfrm rot="-4490120">
                  <a:off x="14104451" y="1898539"/>
                  <a:ext cx="9525" cy="76792"/>
                </a:xfrm>
                <a:custGeom>
                  <a:avLst/>
                  <a:gdLst>
                    <a:gd name="connsiteX0" fmla="*/ 0 w 9525"/>
                    <a:gd name="connsiteY0" fmla="*/ 0 h 76792"/>
                    <a:gd name="connsiteX1" fmla="*/ 9525 w 9525"/>
                    <a:gd name="connsiteY1" fmla="*/ 0 h 76792"/>
                    <a:gd name="connsiteX2" fmla="*/ 9525 w 9525"/>
                    <a:gd name="connsiteY2" fmla="*/ 76792 h 76792"/>
                    <a:gd name="connsiteX3" fmla="*/ 0 w 9525"/>
                    <a:gd name="connsiteY3" fmla="*/ 76792 h 76792"/>
                  </a:gdLst>
                  <a:ahLst/>
                  <a:cxnLst>
                    <a:cxn ang="0">
                      <a:pos x="connsiteX0" y="connsiteY0"/>
                    </a:cxn>
                    <a:cxn ang="0">
                      <a:pos x="connsiteX1" y="connsiteY1"/>
                    </a:cxn>
                    <a:cxn ang="0">
                      <a:pos x="connsiteX2" y="connsiteY2"/>
                    </a:cxn>
                    <a:cxn ang="0">
                      <a:pos x="connsiteX3" y="connsiteY3"/>
                    </a:cxn>
                  </a:cxnLst>
                  <a:rect l="l" t="t" r="r" b="b"/>
                  <a:pathLst>
                    <a:path w="9525" h="76792">
                      <a:moveTo>
                        <a:pt x="0" y="0"/>
                      </a:moveTo>
                      <a:lnTo>
                        <a:pt x="9525" y="0"/>
                      </a:lnTo>
                      <a:lnTo>
                        <a:pt x="9525" y="76792"/>
                      </a:lnTo>
                      <a:lnTo>
                        <a:pt x="0" y="76792"/>
                      </a:lnTo>
                      <a:close/>
                    </a:path>
                  </a:pathLst>
                </a:custGeom>
                <a:grpFill/>
                <a:ln w="9525" cap="flat">
                  <a:noFill/>
                  <a:prstDash val="solid"/>
                  <a:miter/>
                </a:ln>
              </p:spPr>
              <p:txBody>
                <a:bodyPr rtlCol="1" anchor="ctr"/>
                <a:lstStyle/>
                <a:p>
                  <a:endParaRPr lang="ar-SA"/>
                </a:p>
              </p:txBody>
            </p:sp>
            <p:sp>
              <p:nvSpPr>
                <p:cNvPr id="129" name="شكل حر: شكل 128">
                  <a:extLst>
                    <a:ext uri="{FF2B5EF4-FFF2-40B4-BE49-F238E27FC236}">
                      <a16:creationId xmlns:a16="http://schemas.microsoft.com/office/drawing/2014/main" id="{BAE8BE79-0329-4F26-BFEC-305DC7C32E7B}"/>
                    </a:ext>
                  </a:extLst>
                </p:cNvPr>
                <p:cNvSpPr/>
                <p:nvPr/>
              </p:nvSpPr>
              <p:spPr>
                <a:xfrm rot="17109880">
                  <a:off x="14093287" y="1939715"/>
                  <a:ext cx="9525" cy="76793"/>
                </a:xfrm>
                <a:custGeom>
                  <a:avLst/>
                  <a:gdLst>
                    <a:gd name="connsiteX0" fmla="*/ 0 w 9525"/>
                    <a:gd name="connsiteY0" fmla="*/ 0 h 76792"/>
                    <a:gd name="connsiteX1" fmla="*/ 9525 w 9525"/>
                    <a:gd name="connsiteY1" fmla="*/ 0 h 76792"/>
                    <a:gd name="connsiteX2" fmla="*/ 9525 w 9525"/>
                    <a:gd name="connsiteY2" fmla="*/ 76792 h 76792"/>
                    <a:gd name="connsiteX3" fmla="*/ 0 w 9525"/>
                    <a:gd name="connsiteY3" fmla="*/ 76792 h 76792"/>
                  </a:gdLst>
                  <a:ahLst/>
                  <a:cxnLst>
                    <a:cxn ang="0">
                      <a:pos x="connsiteX0" y="connsiteY0"/>
                    </a:cxn>
                    <a:cxn ang="0">
                      <a:pos x="connsiteX1" y="connsiteY1"/>
                    </a:cxn>
                    <a:cxn ang="0">
                      <a:pos x="connsiteX2" y="connsiteY2"/>
                    </a:cxn>
                    <a:cxn ang="0">
                      <a:pos x="connsiteX3" y="connsiteY3"/>
                    </a:cxn>
                  </a:cxnLst>
                  <a:rect l="l" t="t" r="r" b="b"/>
                  <a:pathLst>
                    <a:path w="9525" h="76792">
                      <a:moveTo>
                        <a:pt x="0" y="0"/>
                      </a:moveTo>
                      <a:lnTo>
                        <a:pt x="9525" y="0"/>
                      </a:lnTo>
                      <a:lnTo>
                        <a:pt x="9525" y="76792"/>
                      </a:lnTo>
                      <a:lnTo>
                        <a:pt x="0" y="76792"/>
                      </a:lnTo>
                      <a:close/>
                    </a:path>
                  </a:pathLst>
                </a:custGeom>
                <a:grpFill/>
                <a:ln w="9525" cap="flat">
                  <a:noFill/>
                  <a:prstDash val="solid"/>
                  <a:miter/>
                </a:ln>
              </p:spPr>
              <p:txBody>
                <a:bodyPr rtlCol="1" anchor="ctr"/>
                <a:lstStyle/>
                <a:p>
                  <a:endParaRPr lang="ar-SA"/>
                </a:p>
              </p:txBody>
            </p:sp>
            <p:sp>
              <p:nvSpPr>
                <p:cNvPr id="130" name="شكل حر: شكل 129">
                  <a:extLst>
                    <a:ext uri="{FF2B5EF4-FFF2-40B4-BE49-F238E27FC236}">
                      <a16:creationId xmlns:a16="http://schemas.microsoft.com/office/drawing/2014/main" id="{4C6E70F5-5F91-4B7C-878C-09E9F1D9192F}"/>
                    </a:ext>
                  </a:extLst>
                </p:cNvPr>
                <p:cNvSpPr/>
                <p:nvPr/>
              </p:nvSpPr>
              <p:spPr>
                <a:xfrm rot="-4490120">
                  <a:off x="14053302" y="1943219"/>
                  <a:ext cx="9525" cy="136515"/>
                </a:xfrm>
                <a:custGeom>
                  <a:avLst/>
                  <a:gdLst>
                    <a:gd name="connsiteX0" fmla="*/ 0 w 9525"/>
                    <a:gd name="connsiteY0" fmla="*/ 0 h 136515"/>
                    <a:gd name="connsiteX1" fmla="*/ 9525 w 9525"/>
                    <a:gd name="connsiteY1" fmla="*/ 0 h 136515"/>
                    <a:gd name="connsiteX2" fmla="*/ 9525 w 9525"/>
                    <a:gd name="connsiteY2" fmla="*/ 136515 h 136515"/>
                    <a:gd name="connsiteX3" fmla="*/ 0 w 9525"/>
                    <a:gd name="connsiteY3" fmla="*/ 136515 h 136515"/>
                  </a:gdLst>
                  <a:ahLst/>
                  <a:cxnLst>
                    <a:cxn ang="0">
                      <a:pos x="connsiteX0" y="connsiteY0"/>
                    </a:cxn>
                    <a:cxn ang="0">
                      <a:pos x="connsiteX1" y="connsiteY1"/>
                    </a:cxn>
                    <a:cxn ang="0">
                      <a:pos x="connsiteX2" y="connsiteY2"/>
                    </a:cxn>
                    <a:cxn ang="0">
                      <a:pos x="connsiteX3" y="connsiteY3"/>
                    </a:cxn>
                  </a:cxnLst>
                  <a:rect l="l" t="t" r="r" b="b"/>
                  <a:pathLst>
                    <a:path w="9525" h="136515">
                      <a:moveTo>
                        <a:pt x="0" y="0"/>
                      </a:moveTo>
                      <a:lnTo>
                        <a:pt x="9525" y="0"/>
                      </a:lnTo>
                      <a:lnTo>
                        <a:pt x="9525" y="136515"/>
                      </a:lnTo>
                      <a:lnTo>
                        <a:pt x="0" y="136515"/>
                      </a:lnTo>
                      <a:close/>
                    </a:path>
                  </a:pathLst>
                </a:custGeom>
                <a:grpFill/>
                <a:ln w="9525" cap="flat">
                  <a:noFill/>
                  <a:prstDash val="solid"/>
                  <a:miter/>
                </a:ln>
              </p:spPr>
              <p:txBody>
                <a:bodyPr rtlCol="1" anchor="ctr"/>
                <a:lstStyle/>
                <a:p>
                  <a:endParaRPr lang="ar-SA"/>
                </a:p>
              </p:txBody>
            </p:sp>
            <p:sp>
              <p:nvSpPr>
                <p:cNvPr id="131" name="شكل حر: شكل 130">
                  <a:extLst>
                    <a:ext uri="{FF2B5EF4-FFF2-40B4-BE49-F238E27FC236}">
                      <a16:creationId xmlns:a16="http://schemas.microsoft.com/office/drawing/2014/main" id="{DD9446F7-D351-458B-8960-D17427E8DA89}"/>
                    </a:ext>
                  </a:extLst>
                </p:cNvPr>
                <p:cNvSpPr/>
                <p:nvPr/>
              </p:nvSpPr>
              <p:spPr>
                <a:xfrm rot="-4490120">
                  <a:off x="14070970" y="2022069"/>
                  <a:ext cx="9525" cy="76792"/>
                </a:xfrm>
                <a:custGeom>
                  <a:avLst/>
                  <a:gdLst>
                    <a:gd name="connsiteX0" fmla="*/ 0 w 9525"/>
                    <a:gd name="connsiteY0" fmla="*/ 0 h 76792"/>
                    <a:gd name="connsiteX1" fmla="*/ 9525 w 9525"/>
                    <a:gd name="connsiteY1" fmla="*/ 0 h 76792"/>
                    <a:gd name="connsiteX2" fmla="*/ 9525 w 9525"/>
                    <a:gd name="connsiteY2" fmla="*/ 76792 h 76792"/>
                    <a:gd name="connsiteX3" fmla="*/ 0 w 9525"/>
                    <a:gd name="connsiteY3" fmla="*/ 76792 h 76792"/>
                  </a:gdLst>
                  <a:ahLst/>
                  <a:cxnLst>
                    <a:cxn ang="0">
                      <a:pos x="connsiteX0" y="connsiteY0"/>
                    </a:cxn>
                    <a:cxn ang="0">
                      <a:pos x="connsiteX1" y="connsiteY1"/>
                    </a:cxn>
                    <a:cxn ang="0">
                      <a:pos x="connsiteX2" y="connsiteY2"/>
                    </a:cxn>
                    <a:cxn ang="0">
                      <a:pos x="connsiteX3" y="connsiteY3"/>
                    </a:cxn>
                  </a:cxnLst>
                  <a:rect l="l" t="t" r="r" b="b"/>
                  <a:pathLst>
                    <a:path w="9525" h="76792">
                      <a:moveTo>
                        <a:pt x="0" y="0"/>
                      </a:moveTo>
                      <a:lnTo>
                        <a:pt x="9525" y="0"/>
                      </a:lnTo>
                      <a:lnTo>
                        <a:pt x="9525" y="76792"/>
                      </a:lnTo>
                      <a:lnTo>
                        <a:pt x="0" y="76792"/>
                      </a:lnTo>
                      <a:close/>
                    </a:path>
                  </a:pathLst>
                </a:custGeom>
                <a:grpFill/>
                <a:ln w="9525" cap="flat">
                  <a:noFill/>
                  <a:prstDash val="solid"/>
                  <a:miter/>
                </a:ln>
              </p:spPr>
              <p:txBody>
                <a:bodyPr rtlCol="1" anchor="ctr"/>
                <a:lstStyle/>
                <a:p>
                  <a:endParaRPr lang="ar-SA"/>
                </a:p>
              </p:txBody>
            </p:sp>
            <p:sp>
              <p:nvSpPr>
                <p:cNvPr id="132" name="شكل حر: شكل 131">
                  <a:extLst>
                    <a:ext uri="{FF2B5EF4-FFF2-40B4-BE49-F238E27FC236}">
                      <a16:creationId xmlns:a16="http://schemas.microsoft.com/office/drawing/2014/main" id="{0FA02A4F-161A-46A8-9EB2-57A7D74D2C1D}"/>
                    </a:ext>
                  </a:extLst>
                </p:cNvPr>
                <p:cNvSpPr/>
                <p:nvPr/>
              </p:nvSpPr>
              <p:spPr>
                <a:xfrm rot="-4490120">
                  <a:off x="14059809" y="2063235"/>
                  <a:ext cx="9525" cy="76792"/>
                </a:xfrm>
                <a:custGeom>
                  <a:avLst/>
                  <a:gdLst>
                    <a:gd name="connsiteX0" fmla="*/ 0 w 9525"/>
                    <a:gd name="connsiteY0" fmla="*/ 0 h 76792"/>
                    <a:gd name="connsiteX1" fmla="*/ 9525 w 9525"/>
                    <a:gd name="connsiteY1" fmla="*/ 0 h 76792"/>
                    <a:gd name="connsiteX2" fmla="*/ 9525 w 9525"/>
                    <a:gd name="connsiteY2" fmla="*/ 76792 h 76792"/>
                    <a:gd name="connsiteX3" fmla="*/ 0 w 9525"/>
                    <a:gd name="connsiteY3" fmla="*/ 76792 h 76792"/>
                  </a:gdLst>
                  <a:ahLst/>
                  <a:cxnLst>
                    <a:cxn ang="0">
                      <a:pos x="connsiteX0" y="connsiteY0"/>
                    </a:cxn>
                    <a:cxn ang="0">
                      <a:pos x="connsiteX1" y="connsiteY1"/>
                    </a:cxn>
                    <a:cxn ang="0">
                      <a:pos x="connsiteX2" y="connsiteY2"/>
                    </a:cxn>
                    <a:cxn ang="0">
                      <a:pos x="connsiteX3" y="connsiteY3"/>
                    </a:cxn>
                  </a:cxnLst>
                  <a:rect l="l" t="t" r="r" b="b"/>
                  <a:pathLst>
                    <a:path w="9525" h="76792">
                      <a:moveTo>
                        <a:pt x="0" y="0"/>
                      </a:moveTo>
                      <a:lnTo>
                        <a:pt x="9525" y="0"/>
                      </a:lnTo>
                      <a:lnTo>
                        <a:pt x="9525" y="76792"/>
                      </a:lnTo>
                      <a:lnTo>
                        <a:pt x="0" y="76792"/>
                      </a:lnTo>
                      <a:close/>
                    </a:path>
                  </a:pathLst>
                </a:custGeom>
                <a:grpFill/>
                <a:ln w="9525" cap="flat">
                  <a:noFill/>
                  <a:prstDash val="solid"/>
                  <a:miter/>
                </a:ln>
              </p:spPr>
              <p:txBody>
                <a:bodyPr rtlCol="1" anchor="ctr"/>
                <a:lstStyle/>
                <a:p>
                  <a:endParaRPr lang="ar-SA"/>
                </a:p>
              </p:txBody>
            </p:sp>
            <p:sp>
              <p:nvSpPr>
                <p:cNvPr id="133" name="شكل حر: شكل 132">
                  <a:extLst>
                    <a:ext uri="{FF2B5EF4-FFF2-40B4-BE49-F238E27FC236}">
                      <a16:creationId xmlns:a16="http://schemas.microsoft.com/office/drawing/2014/main" id="{35871B48-6701-4C44-8434-581832DA68B2}"/>
                    </a:ext>
                  </a:extLst>
                </p:cNvPr>
                <p:cNvSpPr/>
                <p:nvPr/>
              </p:nvSpPr>
              <p:spPr>
                <a:xfrm rot="-4490120">
                  <a:off x="14048648" y="2104413"/>
                  <a:ext cx="9525" cy="76792"/>
                </a:xfrm>
                <a:custGeom>
                  <a:avLst/>
                  <a:gdLst>
                    <a:gd name="connsiteX0" fmla="*/ 0 w 9525"/>
                    <a:gd name="connsiteY0" fmla="*/ 0 h 76792"/>
                    <a:gd name="connsiteX1" fmla="*/ 9525 w 9525"/>
                    <a:gd name="connsiteY1" fmla="*/ 0 h 76792"/>
                    <a:gd name="connsiteX2" fmla="*/ 9525 w 9525"/>
                    <a:gd name="connsiteY2" fmla="*/ 76792 h 76792"/>
                    <a:gd name="connsiteX3" fmla="*/ 0 w 9525"/>
                    <a:gd name="connsiteY3" fmla="*/ 76792 h 76792"/>
                  </a:gdLst>
                  <a:ahLst/>
                  <a:cxnLst>
                    <a:cxn ang="0">
                      <a:pos x="connsiteX0" y="connsiteY0"/>
                    </a:cxn>
                    <a:cxn ang="0">
                      <a:pos x="connsiteX1" y="connsiteY1"/>
                    </a:cxn>
                    <a:cxn ang="0">
                      <a:pos x="connsiteX2" y="connsiteY2"/>
                    </a:cxn>
                    <a:cxn ang="0">
                      <a:pos x="connsiteX3" y="connsiteY3"/>
                    </a:cxn>
                  </a:cxnLst>
                  <a:rect l="l" t="t" r="r" b="b"/>
                  <a:pathLst>
                    <a:path w="9525" h="76792">
                      <a:moveTo>
                        <a:pt x="0" y="0"/>
                      </a:moveTo>
                      <a:lnTo>
                        <a:pt x="9525" y="0"/>
                      </a:lnTo>
                      <a:lnTo>
                        <a:pt x="9525" y="76792"/>
                      </a:lnTo>
                      <a:lnTo>
                        <a:pt x="0" y="76792"/>
                      </a:lnTo>
                      <a:close/>
                    </a:path>
                  </a:pathLst>
                </a:custGeom>
                <a:grpFill/>
                <a:ln w="9525" cap="flat">
                  <a:noFill/>
                  <a:prstDash val="solid"/>
                  <a:miter/>
                </a:ln>
              </p:spPr>
              <p:txBody>
                <a:bodyPr rtlCol="1" anchor="ctr"/>
                <a:lstStyle/>
                <a:p>
                  <a:endParaRPr lang="ar-SA"/>
                </a:p>
              </p:txBody>
            </p:sp>
            <p:sp>
              <p:nvSpPr>
                <p:cNvPr id="134" name="شكل حر: شكل 133">
                  <a:extLst>
                    <a:ext uri="{FF2B5EF4-FFF2-40B4-BE49-F238E27FC236}">
                      <a16:creationId xmlns:a16="http://schemas.microsoft.com/office/drawing/2014/main" id="{39DEA537-5635-4A76-BD60-B3FFC5198055}"/>
                    </a:ext>
                  </a:extLst>
                </p:cNvPr>
                <p:cNvSpPr/>
                <p:nvPr/>
              </p:nvSpPr>
              <p:spPr>
                <a:xfrm rot="-4490120">
                  <a:off x="14008672" y="2107920"/>
                  <a:ext cx="9525" cy="136515"/>
                </a:xfrm>
                <a:custGeom>
                  <a:avLst/>
                  <a:gdLst>
                    <a:gd name="connsiteX0" fmla="*/ 0 w 9525"/>
                    <a:gd name="connsiteY0" fmla="*/ 0 h 136515"/>
                    <a:gd name="connsiteX1" fmla="*/ 9525 w 9525"/>
                    <a:gd name="connsiteY1" fmla="*/ 0 h 136515"/>
                    <a:gd name="connsiteX2" fmla="*/ 9525 w 9525"/>
                    <a:gd name="connsiteY2" fmla="*/ 136515 h 136515"/>
                    <a:gd name="connsiteX3" fmla="*/ 0 w 9525"/>
                    <a:gd name="connsiteY3" fmla="*/ 136515 h 136515"/>
                  </a:gdLst>
                  <a:ahLst/>
                  <a:cxnLst>
                    <a:cxn ang="0">
                      <a:pos x="connsiteX0" y="connsiteY0"/>
                    </a:cxn>
                    <a:cxn ang="0">
                      <a:pos x="connsiteX1" y="connsiteY1"/>
                    </a:cxn>
                    <a:cxn ang="0">
                      <a:pos x="connsiteX2" y="connsiteY2"/>
                    </a:cxn>
                    <a:cxn ang="0">
                      <a:pos x="connsiteX3" y="connsiteY3"/>
                    </a:cxn>
                  </a:cxnLst>
                  <a:rect l="l" t="t" r="r" b="b"/>
                  <a:pathLst>
                    <a:path w="9525" h="136515">
                      <a:moveTo>
                        <a:pt x="0" y="0"/>
                      </a:moveTo>
                      <a:lnTo>
                        <a:pt x="9525" y="0"/>
                      </a:lnTo>
                      <a:lnTo>
                        <a:pt x="9525" y="136515"/>
                      </a:lnTo>
                      <a:lnTo>
                        <a:pt x="0" y="136515"/>
                      </a:lnTo>
                      <a:close/>
                    </a:path>
                  </a:pathLst>
                </a:custGeom>
                <a:grpFill/>
                <a:ln w="9525" cap="flat">
                  <a:noFill/>
                  <a:prstDash val="solid"/>
                  <a:miter/>
                </a:ln>
              </p:spPr>
              <p:txBody>
                <a:bodyPr rtlCol="1" anchor="ctr"/>
                <a:lstStyle/>
                <a:p>
                  <a:endParaRPr lang="ar-SA"/>
                </a:p>
              </p:txBody>
            </p:sp>
            <p:sp>
              <p:nvSpPr>
                <p:cNvPr id="135" name="شكل حر: شكل 134">
                  <a:extLst>
                    <a:ext uri="{FF2B5EF4-FFF2-40B4-BE49-F238E27FC236}">
                      <a16:creationId xmlns:a16="http://schemas.microsoft.com/office/drawing/2014/main" id="{D55E5017-38B1-4996-9906-1166108EEB54}"/>
                    </a:ext>
                  </a:extLst>
                </p:cNvPr>
                <p:cNvSpPr/>
                <p:nvPr/>
              </p:nvSpPr>
              <p:spPr>
                <a:xfrm rot="-4490120">
                  <a:off x="14026331" y="2186756"/>
                  <a:ext cx="9525" cy="76792"/>
                </a:xfrm>
                <a:custGeom>
                  <a:avLst/>
                  <a:gdLst>
                    <a:gd name="connsiteX0" fmla="*/ 0 w 9525"/>
                    <a:gd name="connsiteY0" fmla="*/ 0 h 76792"/>
                    <a:gd name="connsiteX1" fmla="*/ 9525 w 9525"/>
                    <a:gd name="connsiteY1" fmla="*/ 0 h 76792"/>
                    <a:gd name="connsiteX2" fmla="*/ 9525 w 9525"/>
                    <a:gd name="connsiteY2" fmla="*/ 76792 h 76792"/>
                    <a:gd name="connsiteX3" fmla="*/ 0 w 9525"/>
                    <a:gd name="connsiteY3" fmla="*/ 76792 h 76792"/>
                  </a:gdLst>
                  <a:ahLst/>
                  <a:cxnLst>
                    <a:cxn ang="0">
                      <a:pos x="connsiteX0" y="connsiteY0"/>
                    </a:cxn>
                    <a:cxn ang="0">
                      <a:pos x="connsiteX1" y="connsiteY1"/>
                    </a:cxn>
                    <a:cxn ang="0">
                      <a:pos x="connsiteX2" y="connsiteY2"/>
                    </a:cxn>
                    <a:cxn ang="0">
                      <a:pos x="connsiteX3" y="connsiteY3"/>
                    </a:cxn>
                  </a:cxnLst>
                  <a:rect l="l" t="t" r="r" b="b"/>
                  <a:pathLst>
                    <a:path w="9525" h="76792">
                      <a:moveTo>
                        <a:pt x="0" y="0"/>
                      </a:moveTo>
                      <a:lnTo>
                        <a:pt x="9525" y="0"/>
                      </a:lnTo>
                      <a:lnTo>
                        <a:pt x="9525" y="76792"/>
                      </a:lnTo>
                      <a:lnTo>
                        <a:pt x="0" y="76792"/>
                      </a:lnTo>
                      <a:close/>
                    </a:path>
                  </a:pathLst>
                </a:custGeom>
                <a:grpFill/>
                <a:ln w="9525" cap="flat">
                  <a:noFill/>
                  <a:prstDash val="solid"/>
                  <a:miter/>
                </a:ln>
              </p:spPr>
              <p:txBody>
                <a:bodyPr rtlCol="1" anchor="ctr"/>
                <a:lstStyle/>
                <a:p>
                  <a:endParaRPr lang="ar-SA"/>
                </a:p>
              </p:txBody>
            </p:sp>
            <p:sp>
              <p:nvSpPr>
                <p:cNvPr id="136" name="شكل حر: شكل 135">
                  <a:extLst>
                    <a:ext uri="{FF2B5EF4-FFF2-40B4-BE49-F238E27FC236}">
                      <a16:creationId xmlns:a16="http://schemas.microsoft.com/office/drawing/2014/main" id="{D913D2E1-F55D-407E-9357-A1386F2A3E53}"/>
                    </a:ext>
                  </a:extLst>
                </p:cNvPr>
                <p:cNvSpPr/>
                <p:nvPr/>
              </p:nvSpPr>
              <p:spPr>
                <a:xfrm rot="-4490120">
                  <a:off x="14015170" y="2227934"/>
                  <a:ext cx="9525" cy="76792"/>
                </a:xfrm>
                <a:custGeom>
                  <a:avLst/>
                  <a:gdLst>
                    <a:gd name="connsiteX0" fmla="*/ 0 w 9525"/>
                    <a:gd name="connsiteY0" fmla="*/ 0 h 76792"/>
                    <a:gd name="connsiteX1" fmla="*/ 9525 w 9525"/>
                    <a:gd name="connsiteY1" fmla="*/ 0 h 76792"/>
                    <a:gd name="connsiteX2" fmla="*/ 9525 w 9525"/>
                    <a:gd name="connsiteY2" fmla="*/ 76792 h 76792"/>
                    <a:gd name="connsiteX3" fmla="*/ 0 w 9525"/>
                    <a:gd name="connsiteY3" fmla="*/ 76792 h 76792"/>
                  </a:gdLst>
                  <a:ahLst/>
                  <a:cxnLst>
                    <a:cxn ang="0">
                      <a:pos x="connsiteX0" y="connsiteY0"/>
                    </a:cxn>
                    <a:cxn ang="0">
                      <a:pos x="connsiteX1" y="connsiteY1"/>
                    </a:cxn>
                    <a:cxn ang="0">
                      <a:pos x="connsiteX2" y="connsiteY2"/>
                    </a:cxn>
                    <a:cxn ang="0">
                      <a:pos x="connsiteX3" y="connsiteY3"/>
                    </a:cxn>
                  </a:cxnLst>
                  <a:rect l="l" t="t" r="r" b="b"/>
                  <a:pathLst>
                    <a:path w="9525" h="76792">
                      <a:moveTo>
                        <a:pt x="0" y="0"/>
                      </a:moveTo>
                      <a:lnTo>
                        <a:pt x="9525" y="0"/>
                      </a:lnTo>
                      <a:lnTo>
                        <a:pt x="9525" y="76792"/>
                      </a:lnTo>
                      <a:lnTo>
                        <a:pt x="0" y="76792"/>
                      </a:lnTo>
                      <a:close/>
                    </a:path>
                  </a:pathLst>
                </a:custGeom>
                <a:grpFill/>
                <a:ln w="9525" cap="flat">
                  <a:noFill/>
                  <a:prstDash val="solid"/>
                  <a:miter/>
                </a:ln>
              </p:spPr>
              <p:txBody>
                <a:bodyPr rtlCol="1" anchor="ctr"/>
                <a:lstStyle/>
                <a:p>
                  <a:endParaRPr lang="ar-SA"/>
                </a:p>
              </p:txBody>
            </p:sp>
            <p:sp>
              <p:nvSpPr>
                <p:cNvPr id="137" name="شكل حر: شكل 136">
                  <a:extLst>
                    <a:ext uri="{FF2B5EF4-FFF2-40B4-BE49-F238E27FC236}">
                      <a16:creationId xmlns:a16="http://schemas.microsoft.com/office/drawing/2014/main" id="{D343D450-DDFD-43F1-A9D9-3A68A80E5434}"/>
                    </a:ext>
                  </a:extLst>
                </p:cNvPr>
                <p:cNvSpPr/>
                <p:nvPr/>
              </p:nvSpPr>
              <p:spPr>
                <a:xfrm rot="-4490120">
                  <a:off x="14004015" y="2269111"/>
                  <a:ext cx="9525" cy="76792"/>
                </a:xfrm>
                <a:custGeom>
                  <a:avLst/>
                  <a:gdLst>
                    <a:gd name="connsiteX0" fmla="*/ 0 w 9525"/>
                    <a:gd name="connsiteY0" fmla="*/ 0 h 76792"/>
                    <a:gd name="connsiteX1" fmla="*/ 9525 w 9525"/>
                    <a:gd name="connsiteY1" fmla="*/ 0 h 76792"/>
                    <a:gd name="connsiteX2" fmla="*/ 9525 w 9525"/>
                    <a:gd name="connsiteY2" fmla="*/ 76792 h 76792"/>
                    <a:gd name="connsiteX3" fmla="*/ 0 w 9525"/>
                    <a:gd name="connsiteY3" fmla="*/ 76792 h 76792"/>
                  </a:gdLst>
                  <a:ahLst/>
                  <a:cxnLst>
                    <a:cxn ang="0">
                      <a:pos x="connsiteX0" y="connsiteY0"/>
                    </a:cxn>
                    <a:cxn ang="0">
                      <a:pos x="connsiteX1" y="connsiteY1"/>
                    </a:cxn>
                    <a:cxn ang="0">
                      <a:pos x="connsiteX2" y="connsiteY2"/>
                    </a:cxn>
                    <a:cxn ang="0">
                      <a:pos x="connsiteX3" y="connsiteY3"/>
                    </a:cxn>
                  </a:cxnLst>
                  <a:rect l="l" t="t" r="r" b="b"/>
                  <a:pathLst>
                    <a:path w="9525" h="76792">
                      <a:moveTo>
                        <a:pt x="0" y="0"/>
                      </a:moveTo>
                      <a:lnTo>
                        <a:pt x="9525" y="0"/>
                      </a:lnTo>
                      <a:lnTo>
                        <a:pt x="9525" y="76792"/>
                      </a:lnTo>
                      <a:lnTo>
                        <a:pt x="0" y="76792"/>
                      </a:lnTo>
                      <a:close/>
                    </a:path>
                  </a:pathLst>
                </a:custGeom>
                <a:grpFill/>
                <a:ln w="9525" cap="flat">
                  <a:noFill/>
                  <a:prstDash val="solid"/>
                  <a:miter/>
                </a:ln>
              </p:spPr>
              <p:txBody>
                <a:bodyPr rtlCol="1" anchor="ctr"/>
                <a:lstStyle/>
                <a:p>
                  <a:endParaRPr lang="ar-SA"/>
                </a:p>
              </p:txBody>
            </p:sp>
            <p:sp>
              <p:nvSpPr>
                <p:cNvPr id="138" name="شكل حر: شكل 137">
                  <a:extLst>
                    <a:ext uri="{FF2B5EF4-FFF2-40B4-BE49-F238E27FC236}">
                      <a16:creationId xmlns:a16="http://schemas.microsoft.com/office/drawing/2014/main" id="{12F6C570-3FF8-4695-8A3A-1E6C549FD42F}"/>
                    </a:ext>
                  </a:extLst>
                </p:cNvPr>
                <p:cNvSpPr/>
                <p:nvPr/>
              </p:nvSpPr>
              <p:spPr>
                <a:xfrm rot="-4490120">
                  <a:off x="13963964" y="2272512"/>
                  <a:ext cx="9525" cy="136515"/>
                </a:xfrm>
                <a:custGeom>
                  <a:avLst/>
                  <a:gdLst>
                    <a:gd name="connsiteX0" fmla="*/ 0 w 9525"/>
                    <a:gd name="connsiteY0" fmla="*/ 0 h 136515"/>
                    <a:gd name="connsiteX1" fmla="*/ 9525 w 9525"/>
                    <a:gd name="connsiteY1" fmla="*/ 0 h 136515"/>
                    <a:gd name="connsiteX2" fmla="*/ 9525 w 9525"/>
                    <a:gd name="connsiteY2" fmla="*/ 136515 h 136515"/>
                    <a:gd name="connsiteX3" fmla="*/ 0 w 9525"/>
                    <a:gd name="connsiteY3" fmla="*/ 136515 h 136515"/>
                  </a:gdLst>
                  <a:ahLst/>
                  <a:cxnLst>
                    <a:cxn ang="0">
                      <a:pos x="connsiteX0" y="connsiteY0"/>
                    </a:cxn>
                    <a:cxn ang="0">
                      <a:pos x="connsiteX1" y="connsiteY1"/>
                    </a:cxn>
                    <a:cxn ang="0">
                      <a:pos x="connsiteX2" y="connsiteY2"/>
                    </a:cxn>
                    <a:cxn ang="0">
                      <a:pos x="connsiteX3" y="connsiteY3"/>
                    </a:cxn>
                  </a:cxnLst>
                  <a:rect l="l" t="t" r="r" b="b"/>
                  <a:pathLst>
                    <a:path w="9525" h="136515">
                      <a:moveTo>
                        <a:pt x="0" y="0"/>
                      </a:moveTo>
                      <a:lnTo>
                        <a:pt x="9525" y="0"/>
                      </a:lnTo>
                      <a:lnTo>
                        <a:pt x="9525" y="136515"/>
                      </a:lnTo>
                      <a:lnTo>
                        <a:pt x="0" y="136515"/>
                      </a:lnTo>
                      <a:close/>
                    </a:path>
                  </a:pathLst>
                </a:custGeom>
                <a:grpFill/>
                <a:ln w="9525" cap="flat">
                  <a:noFill/>
                  <a:prstDash val="solid"/>
                  <a:miter/>
                </a:ln>
              </p:spPr>
              <p:txBody>
                <a:bodyPr rtlCol="1" anchor="ctr"/>
                <a:lstStyle/>
                <a:p>
                  <a:endParaRPr lang="ar-SA"/>
                </a:p>
              </p:txBody>
            </p:sp>
            <p:sp>
              <p:nvSpPr>
                <p:cNvPr id="139" name="شكل حر: شكل 138">
                  <a:extLst>
                    <a:ext uri="{FF2B5EF4-FFF2-40B4-BE49-F238E27FC236}">
                      <a16:creationId xmlns:a16="http://schemas.microsoft.com/office/drawing/2014/main" id="{A4986C23-2DE2-4383-A4EE-67FFA64975EC}"/>
                    </a:ext>
                  </a:extLst>
                </p:cNvPr>
                <p:cNvSpPr/>
                <p:nvPr/>
              </p:nvSpPr>
              <p:spPr>
                <a:xfrm rot="-4490120">
                  <a:off x="13981693" y="2351455"/>
                  <a:ext cx="9525" cy="76792"/>
                </a:xfrm>
                <a:custGeom>
                  <a:avLst/>
                  <a:gdLst>
                    <a:gd name="connsiteX0" fmla="*/ 0 w 9525"/>
                    <a:gd name="connsiteY0" fmla="*/ 0 h 76792"/>
                    <a:gd name="connsiteX1" fmla="*/ 9525 w 9525"/>
                    <a:gd name="connsiteY1" fmla="*/ 0 h 76792"/>
                    <a:gd name="connsiteX2" fmla="*/ 9525 w 9525"/>
                    <a:gd name="connsiteY2" fmla="*/ 76792 h 76792"/>
                    <a:gd name="connsiteX3" fmla="*/ 0 w 9525"/>
                    <a:gd name="connsiteY3" fmla="*/ 76792 h 76792"/>
                  </a:gdLst>
                  <a:ahLst/>
                  <a:cxnLst>
                    <a:cxn ang="0">
                      <a:pos x="connsiteX0" y="connsiteY0"/>
                    </a:cxn>
                    <a:cxn ang="0">
                      <a:pos x="connsiteX1" y="connsiteY1"/>
                    </a:cxn>
                    <a:cxn ang="0">
                      <a:pos x="connsiteX2" y="connsiteY2"/>
                    </a:cxn>
                    <a:cxn ang="0">
                      <a:pos x="connsiteX3" y="connsiteY3"/>
                    </a:cxn>
                  </a:cxnLst>
                  <a:rect l="l" t="t" r="r" b="b"/>
                  <a:pathLst>
                    <a:path w="9525" h="76792">
                      <a:moveTo>
                        <a:pt x="0" y="0"/>
                      </a:moveTo>
                      <a:lnTo>
                        <a:pt x="9525" y="0"/>
                      </a:lnTo>
                      <a:lnTo>
                        <a:pt x="9525" y="76792"/>
                      </a:lnTo>
                      <a:lnTo>
                        <a:pt x="0" y="76792"/>
                      </a:lnTo>
                      <a:close/>
                    </a:path>
                  </a:pathLst>
                </a:custGeom>
                <a:grpFill/>
                <a:ln w="9525" cap="flat">
                  <a:noFill/>
                  <a:prstDash val="solid"/>
                  <a:miter/>
                </a:ln>
              </p:spPr>
              <p:txBody>
                <a:bodyPr rtlCol="1" anchor="ctr"/>
                <a:lstStyle/>
                <a:p>
                  <a:endParaRPr lang="ar-SA"/>
                </a:p>
              </p:txBody>
            </p:sp>
            <p:sp>
              <p:nvSpPr>
                <p:cNvPr id="140" name="شكل حر: شكل 139">
                  <a:extLst>
                    <a:ext uri="{FF2B5EF4-FFF2-40B4-BE49-F238E27FC236}">
                      <a16:creationId xmlns:a16="http://schemas.microsoft.com/office/drawing/2014/main" id="{3F4DB543-A085-429C-B412-D59A2E6F82F5}"/>
                    </a:ext>
                  </a:extLst>
                </p:cNvPr>
                <p:cNvSpPr/>
                <p:nvPr/>
              </p:nvSpPr>
              <p:spPr>
                <a:xfrm rot="-4490120">
                  <a:off x="13970538" y="2392633"/>
                  <a:ext cx="9525" cy="76792"/>
                </a:xfrm>
                <a:custGeom>
                  <a:avLst/>
                  <a:gdLst>
                    <a:gd name="connsiteX0" fmla="*/ 0 w 9525"/>
                    <a:gd name="connsiteY0" fmla="*/ 0 h 76792"/>
                    <a:gd name="connsiteX1" fmla="*/ 9525 w 9525"/>
                    <a:gd name="connsiteY1" fmla="*/ 0 h 76792"/>
                    <a:gd name="connsiteX2" fmla="*/ 9525 w 9525"/>
                    <a:gd name="connsiteY2" fmla="*/ 76792 h 76792"/>
                    <a:gd name="connsiteX3" fmla="*/ 0 w 9525"/>
                    <a:gd name="connsiteY3" fmla="*/ 76792 h 76792"/>
                  </a:gdLst>
                  <a:ahLst/>
                  <a:cxnLst>
                    <a:cxn ang="0">
                      <a:pos x="connsiteX0" y="connsiteY0"/>
                    </a:cxn>
                    <a:cxn ang="0">
                      <a:pos x="connsiteX1" y="connsiteY1"/>
                    </a:cxn>
                    <a:cxn ang="0">
                      <a:pos x="connsiteX2" y="connsiteY2"/>
                    </a:cxn>
                    <a:cxn ang="0">
                      <a:pos x="connsiteX3" y="connsiteY3"/>
                    </a:cxn>
                  </a:cxnLst>
                  <a:rect l="l" t="t" r="r" b="b"/>
                  <a:pathLst>
                    <a:path w="9525" h="76792">
                      <a:moveTo>
                        <a:pt x="0" y="0"/>
                      </a:moveTo>
                      <a:lnTo>
                        <a:pt x="9525" y="0"/>
                      </a:lnTo>
                      <a:lnTo>
                        <a:pt x="9525" y="76792"/>
                      </a:lnTo>
                      <a:lnTo>
                        <a:pt x="0" y="76792"/>
                      </a:lnTo>
                      <a:close/>
                    </a:path>
                  </a:pathLst>
                </a:custGeom>
                <a:grpFill/>
                <a:ln w="9525" cap="flat">
                  <a:noFill/>
                  <a:prstDash val="solid"/>
                  <a:miter/>
                </a:ln>
              </p:spPr>
              <p:txBody>
                <a:bodyPr rtlCol="1" anchor="ctr"/>
                <a:lstStyle/>
                <a:p>
                  <a:endParaRPr lang="ar-SA"/>
                </a:p>
              </p:txBody>
            </p:sp>
            <p:sp>
              <p:nvSpPr>
                <p:cNvPr id="141" name="شكل حر: شكل 140">
                  <a:extLst>
                    <a:ext uri="{FF2B5EF4-FFF2-40B4-BE49-F238E27FC236}">
                      <a16:creationId xmlns:a16="http://schemas.microsoft.com/office/drawing/2014/main" id="{37410CD0-3874-409E-AEBB-BE7D0EAE9D6F}"/>
                    </a:ext>
                  </a:extLst>
                </p:cNvPr>
                <p:cNvSpPr/>
                <p:nvPr/>
              </p:nvSpPr>
              <p:spPr>
                <a:xfrm rot="-4490120">
                  <a:off x="13959377" y="2433810"/>
                  <a:ext cx="9525" cy="76792"/>
                </a:xfrm>
                <a:custGeom>
                  <a:avLst/>
                  <a:gdLst>
                    <a:gd name="connsiteX0" fmla="*/ 0 w 9525"/>
                    <a:gd name="connsiteY0" fmla="*/ 0 h 76792"/>
                    <a:gd name="connsiteX1" fmla="*/ 9525 w 9525"/>
                    <a:gd name="connsiteY1" fmla="*/ 0 h 76792"/>
                    <a:gd name="connsiteX2" fmla="*/ 9525 w 9525"/>
                    <a:gd name="connsiteY2" fmla="*/ 76792 h 76792"/>
                    <a:gd name="connsiteX3" fmla="*/ 0 w 9525"/>
                    <a:gd name="connsiteY3" fmla="*/ 76792 h 76792"/>
                  </a:gdLst>
                  <a:ahLst/>
                  <a:cxnLst>
                    <a:cxn ang="0">
                      <a:pos x="connsiteX0" y="connsiteY0"/>
                    </a:cxn>
                    <a:cxn ang="0">
                      <a:pos x="connsiteX1" y="connsiteY1"/>
                    </a:cxn>
                    <a:cxn ang="0">
                      <a:pos x="connsiteX2" y="connsiteY2"/>
                    </a:cxn>
                    <a:cxn ang="0">
                      <a:pos x="connsiteX3" y="connsiteY3"/>
                    </a:cxn>
                  </a:cxnLst>
                  <a:rect l="l" t="t" r="r" b="b"/>
                  <a:pathLst>
                    <a:path w="9525" h="76792">
                      <a:moveTo>
                        <a:pt x="0" y="0"/>
                      </a:moveTo>
                      <a:lnTo>
                        <a:pt x="9525" y="0"/>
                      </a:lnTo>
                      <a:lnTo>
                        <a:pt x="9525" y="76792"/>
                      </a:lnTo>
                      <a:lnTo>
                        <a:pt x="0" y="76792"/>
                      </a:lnTo>
                      <a:close/>
                    </a:path>
                  </a:pathLst>
                </a:custGeom>
                <a:grpFill/>
                <a:ln w="9525" cap="flat">
                  <a:noFill/>
                  <a:prstDash val="solid"/>
                  <a:miter/>
                </a:ln>
              </p:spPr>
              <p:txBody>
                <a:bodyPr rtlCol="1" anchor="ctr"/>
                <a:lstStyle/>
                <a:p>
                  <a:endParaRPr lang="ar-SA"/>
                </a:p>
              </p:txBody>
            </p:sp>
            <p:sp>
              <p:nvSpPr>
                <p:cNvPr id="142" name="شكل حر: شكل 141">
                  <a:extLst>
                    <a:ext uri="{FF2B5EF4-FFF2-40B4-BE49-F238E27FC236}">
                      <a16:creationId xmlns:a16="http://schemas.microsoft.com/office/drawing/2014/main" id="{652E085E-71E7-4257-80DB-E83555342F2B}"/>
                    </a:ext>
                  </a:extLst>
                </p:cNvPr>
                <p:cNvSpPr/>
                <p:nvPr/>
              </p:nvSpPr>
              <p:spPr>
                <a:xfrm rot="-4490120">
                  <a:off x="13919395" y="2437296"/>
                  <a:ext cx="9525" cy="136515"/>
                </a:xfrm>
                <a:custGeom>
                  <a:avLst/>
                  <a:gdLst>
                    <a:gd name="connsiteX0" fmla="*/ 0 w 9525"/>
                    <a:gd name="connsiteY0" fmla="*/ 0 h 136515"/>
                    <a:gd name="connsiteX1" fmla="*/ 9525 w 9525"/>
                    <a:gd name="connsiteY1" fmla="*/ 0 h 136515"/>
                    <a:gd name="connsiteX2" fmla="*/ 9525 w 9525"/>
                    <a:gd name="connsiteY2" fmla="*/ 136515 h 136515"/>
                    <a:gd name="connsiteX3" fmla="*/ 0 w 9525"/>
                    <a:gd name="connsiteY3" fmla="*/ 136515 h 136515"/>
                  </a:gdLst>
                  <a:ahLst/>
                  <a:cxnLst>
                    <a:cxn ang="0">
                      <a:pos x="connsiteX0" y="connsiteY0"/>
                    </a:cxn>
                    <a:cxn ang="0">
                      <a:pos x="connsiteX1" y="connsiteY1"/>
                    </a:cxn>
                    <a:cxn ang="0">
                      <a:pos x="connsiteX2" y="connsiteY2"/>
                    </a:cxn>
                    <a:cxn ang="0">
                      <a:pos x="connsiteX3" y="connsiteY3"/>
                    </a:cxn>
                  </a:cxnLst>
                  <a:rect l="l" t="t" r="r" b="b"/>
                  <a:pathLst>
                    <a:path w="9525" h="136515">
                      <a:moveTo>
                        <a:pt x="0" y="0"/>
                      </a:moveTo>
                      <a:lnTo>
                        <a:pt x="9525" y="0"/>
                      </a:lnTo>
                      <a:lnTo>
                        <a:pt x="9525" y="136515"/>
                      </a:lnTo>
                      <a:lnTo>
                        <a:pt x="0" y="136515"/>
                      </a:lnTo>
                      <a:close/>
                    </a:path>
                  </a:pathLst>
                </a:custGeom>
                <a:grpFill/>
                <a:ln w="9525" cap="flat">
                  <a:noFill/>
                  <a:prstDash val="solid"/>
                  <a:miter/>
                </a:ln>
              </p:spPr>
              <p:txBody>
                <a:bodyPr rtlCol="1" anchor="ctr"/>
                <a:lstStyle/>
                <a:p>
                  <a:endParaRPr lang="ar-SA"/>
                </a:p>
              </p:txBody>
            </p:sp>
            <p:sp>
              <p:nvSpPr>
                <p:cNvPr id="143" name="شكل حر: شكل 142">
                  <a:extLst>
                    <a:ext uri="{FF2B5EF4-FFF2-40B4-BE49-F238E27FC236}">
                      <a16:creationId xmlns:a16="http://schemas.microsoft.com/office/drawing/2014/main" id="{642E3B5C-481B-4F0A-A1A1-B971A25504AB}"/>
                    </a:ext>
                  </a:extLst>
                </p:cNvPr>
                <p:cNvSpPr/>
                <p:nvPr/>
              </p:nvSpPr>
              <p:spPr>
                <a:xfrm rot="-4490120">
                  <a:off x="13937060" y="2516154"/>
                  <a:ext cx="9525" cy="76792"/>
                </a:xfrm>
                <a:custGeom>
                  <a:avLst/>
                  <a:gdLst>
                    <a:gd name="connsiteX0" fmla="*/ 0 w 9525"/>
                    <a:gd name="connsiteY0" fmla="*/ 0 h 76792"/>
                    <a:gd name="connsiteX1" fmla="*/ 9525 w 9525"/>
                    <a:gd name="connsiteY1" fmla="*/ 0 h 76792"/>
                    <a:gd name="connsiteX2" fmla="*/ 9525 w 9525"/>
                    <a:gd name="connsiteY2" fmla="*/ 76792 h 76792"/>
                    <a:gd name="connsiteX3" fmla="*/ 0 w 9525"/>
                    <a:gd name="connsiteY3" fmla="*/ 76792 h 76792"/>
                  </a:gdLst>
                  <a:ahLst/>
                  <a:cxnLst>
                    <a:cxn ang="0">
                      <a:pos x="connsiteX0" y="connsiteY0"/>
                    </a:cxn>
                    <a:cxn ang="0">
                      <a:pos x="connsiteX1" y="connsiteY1"/>
                    </a:cxn>
                    <a:cxn ang="0">
                      <a:pos x="connsiteX2" y="connsiteY2"/>
                    </a:cxn>
                    <a:cxn ang="0">
                      <a:pos x="connsiteX3" y="connsiteY3"/>
                    </a:cxn>
                  </a:cxnLst>
                  <a:rect l="l" t="t" r="r" b="b"/>
                  <a:pathLst>
                    <a:path w="9525" h="76792">
                      <a:moveTo>
                        <a:pt x="0" y="0"/>
                      </a:moveTo>
                      <a:lnTo>
                        <a:pt x="9525" y="0"/>
                      </a:lnTo>
                      <a:lnTo>
                        <a:pt x="9525" y="76792"/>
                      </a:lnTo>
                      <a:lnTo>
                        <a:pt x="0" y="76792"/>
                      </a:lnTo>
                      <a:close/>
                    </a:path>
                  </a:pathLst>
                </a:custGeom>
                <a:grpFill/>
                <a:ln w="9525" cap="flat">
                  <a:noFill/>
                  <a:prstDash val="solid"/>
                  <a:miter/>
                </a:ln>
              </p:spPr>
              <p:txBody>
                <a:bodyPr rtlCol="1" anchor="ctr"/>
                <a:lstStyle/>
                <a:p>
                  <a:endParaRPr lang="ar-SA"/>
                </a:p>
              </p:txBody>
            </p:sp>
            <p:sp>
              <p:nvSpPr>
                <p:cNvPr id="144" name="شكل حر: شكل 143">
                  <a:extLst>
                    <a:ext uri="{FF2B5EF4-FFF2-40B4-BE49-F238E27FC236}">
                      <a16:creationId xmlns:a16="http://schemas.microsoft.com/office/drawing/2014/main" id="{E49AB27E-E734-4A61-BB4C-2FAF31C75296}"/>
                    </a:ext>
                  </a:extLst>
                </p:cNvPr>
                <p:cNvSpPr/>
                <p:nvPr/>
              </p:nvSpPr>
              <p:spPr>
                <a:xfrm rot="-4490120">
                  <a:off x="13925899" y="2557331"/>
                  <a:ext cx="9525" cy="76792"/>
                </a:xfrm>
                <a:custGeom>
                  <a:avLst/>
                  <a:gdLst>
                    <a:gd name="connsiteX0" fmla="*/ 0 w 9525"/>
                    <a:gd name="connsiteY0" fmla="*/ 0 h 76792"/>
                    <a:gd name="connsiteX1" fmla="*/ 9525 w 9525"/>
                    <a:gd name="connsiteY1" fmla="*/ 0 h 76792"/>
                    <a:gd name="connsiteX2" fmla="*/ 9525 w 9525"/>
                    <a:gd name="connsiteY2" fmla="*/ 76792 h 76792"/>
                    <a:gd name="connsiteX3" fmla="*/ 0 w 9525"/>
                    <a:gd name="connsiteY3" fmla="*/ 76792 h 76792"/>
                  </a:gdLst>
                  <a:ahLst/>
                  <a:cxnLst>
                    <a:cxn ang="0">
                      <a:pos x="connsiteX0" y="connsiteY0"/>
                    </a:cxn>
                    <a:cxn ang="0">
                      <a:pos x="connsiteX1" y="connsiteY1"/>
                    </a:cxn>
                    <a:cxn ang="0">
                      <a:pos x="connsiteX2" y="connsiteY2"/>
                    </a:cxn>
                    <a:cxn ang="0">
                      <a:pos x="connsiteX3" y="connsiteY3"/>
                    </a:cxn>
                  </a:cxnLst>
                  <a:rect l="l" t="t" r="r" b="b"/>
                  <a:pathLst>
                    <a:path w="9525" h="76792">
                      <a:moveTo>
                        <a:pt x="0" y="0"/>
                      </a:moveTo>
                      <a:lnTo>
                        <a:pt x="9525" y="0"/>
                      </a:lnTo>
                      <a:lnTo>
                        <a:pt x="9525" y="76792"/>
                      </a:lnTo>
                      <a:lnTo>
                        <a:pt x="0" y="76792"/>
                      </a:lnTo>
                      <a:close/>
                    </a:path>
                  </a:pathLst>
                </a:custGeom>
                <a:grpFill/>
                <a:ln w="9525" cap="flat">
                  <a:noFill/>
                  <a:prstDash val="solid"/>
                  <a:miter/>
                </a:ln>
              </p:spPr>
              <p:txBody>
                <a:bodyPr rtlCol="1" anchor="ctr"/>
                <a:lstStyle/>
                <a:p>
                  <a:endParaRPr lang="ar-SA"/>
                </a:p>
              </p:txBody>
            </p:sp>
            <p:sp>
              <p:nvSpPr>
                <p:cNvPr id="145" name="شكل حر: شكل 144">
                  <a:extLst>
                    <a:ext uri="{FF2B5EF4-FFF2-40B4-BE49-F238E27FC236}">
                      <a16:creationId xmlns:a16="http://schemas.microsoft.com/office/drawing/2014/main" id="{CC171B71-D808-4FFF-B68F-03AFC1F3EA2C}"/>
                    </a:ext>
                  </a:extLst>
                </p:cNvPr>
                <p:cNvSpPr/>
                <p:nvPr/>
              </p:nvSpPr>
              <p:spPr>
                <a:xfrm rot="-4490120">
                  <a:off x="13914747" y="2598490"/>
                  <a:ext cx="9525" cy="76792"/>
                </a:xfrm>
                <a:custGeom>
                  <a:avLst/>
                  <a:gdLst>
                    <a:gd name="connsiteX0" fmla="*/ 0 w 9525"/>
                    <a:gd name="connsiteY0" fmla="*/ 0 h 76792"/>
                    <a:gd name="connsiteX1" fmla="*/ 9525 w 9525"/>
                    <a:gd name="connsiteY1" fmla="*/ 0 h 76792"/>
                    <a:gd name="connsiteX2" fmla="*/ 9525 w 9525"/>
                    <a:gd name="connsiteY2" fmla="*/ 76792 h 76792"/>
                    <a:gd name="connsiteX3" fmla="*/ 0 w 9525"/>
                    <a:gd name="connsiteY3" fmla="*/ 76792 h 76792"/>
                  </a:gdLst>
                  <a:ahLst/>
                  <a:cxnLst>
                    <a:cxn ang="0">
                      <a:pos x="connsiteX0" y="connsiteY0"/>
                    </a:cxn>
                    <a:cxn ang="0">
                      <a:pos x="connsiteX1" y="connsiteY1"/>
                    </a:cxn>
                    <a:cxn ang="0">
                      <a:pos x="connsiteX2" y="connsiteY2"/>
                    </a:cxn>
                    <a:cxn ang="0">
                      <a:pos x="connsiteX3" y="connsiteY3"/>
                    </a:cxn>
                  </a:cxnLst>
                  <a:rect l="l" t="t" r="r" b="b"/>
                  <a:pathLst>
                    <a:path w="9525" h="76792">
                      <a:moveTo>
                        <a:pt x="0" y="0"/>
                      </a:moveTo>
                      <a:lnTo>
                        <a:pt x="9525" y="0"/>
                      </a:lnTo>
                      <a:lnTo>
                        <a:pt x="9525" y="76792"/>
                      </a:lnTo>
                      <a:lnTo>
                        <a:pt x="0" y="76792"/>
                      </a:lnTo>
                      <a:close/>
                    </a:path>
                  </a:pathLst>
                </a:custGeom>
                <a:grpFill/>
                <a:ln w="9525" cap="flat">
                  <a:noFill/>
                  <a:prstDash val="solid"/>
                  <a:miter/>
                </a:ln>
              </p:spPr>
              <p:txBody>
                <a:bodyPr rtlCol="1" anchor="ctr"/>
                <a:lstStyle/>
                <a:p>
                  <a:endParaRPr lang="ar-SA"/>
                </a:p>
              </p:txBody>
            </p:sp>
            <p:sp>
              <p:nvSpPr>
                <p:cNvPr id="146" name="شكل حر: شكل 145">
                  <a:extLst>
                    <a:ext uri="{FF2B5EF4-FFF2-40B4-BE49-F238E27FC236}">
                      <a16:creationId xmlns:a16="http://schemas.microsoft.com/office/drawing/2014/main" id="{BE1EACC8-1D3D-4EAB-BE89-BF9EAF9ABFBD}"/>
                    </a:ext>
                  </a:extLst>
                </p:cNvPr>
                <p:cNvSpPr/>
                <p:nvPr/>
              </p:nvSpPr>
              <p:spPr>
                <a:xfrm rot="-4490120">
                  <a:off x="13874756" y="2601995"/>
                  <a:ext cx="9525" cy="136515"/>
                </a:xfrm>
                <a:custGeom>
                  <a:avLst/>
                  <a:gdLst>
                    <a:gd name="connsiteX0" fmla="*/ 0 w 9525"/>
                    <a:gd name="connsiteY0" fmla="*/ 0 h 136515"/>
                    <a:gd name="connsiteX1" fmla="*/ 9525 w 9525"/>
                    <a:gd name="connsiteY1" fmla="*/ 0 h 136515"/>
                    <a:gd name="connsiteX2" fmla="*/ 9525 w 9525"/>
                    <a:gd name="connsiteY2" fmla="*/ 136515 h 136515"/>
                    <a:gd name="connsiteX3" fmla="*/ 0 w 9525"/>
                    <a:gd name="connsiteY3" fmla="*/ 136515 h 136515"/>
                  </a:gdLst>
                  <a:ahLst/>
                  <a:cxnLst>
                    <a:cxn ang="0">
                      <a:pos x="connsiteX0" y="connsiteY0"/>
                    </a:cxn>
                    <a:cxn ang="0">
                      <a:pos x="connsiteX1" y="connsiteY1"/>
                    </a:cxn>
                    <a:cxn ang="0">
                      <a:pos x="connsiteX2" y="connsiteY2"/>
                    </a:cxn>
                    <a:cxn ang="0">
                      <a:pos x="connsiteX3" y="connsiteY3"/>
                    </a:cxn>
                  </a:cxnLst>
                  <a:rect l="l" t="t" r="r" b="b"/>
                  <a:pathLst>
                    <a:path w="9525" h="136515">
                      <a:moveTo>
                        <a:pt x="0" y="0"/>
                      </a:moveTo>
                      <a:lnTo>
                        <a:pt x="9525" y="0"/>
                      </a:lnTo>
                      <a:lnTo>
                        <a:pt x="9525" y="136515"/>
                      </a:lnTo>
                      <a:lnTo>
                        <a:pt x="0" y="136515"/>
                      </a:lnTo>
                      <a:close/>
                    </a:path>
                  </a:pathLst>
                </a:custGeom>
                <a:grpFill/>
                <a:ln w="9525" cap="flat">
                  <a:noFill/>
                  <a:prstDash val="solid"/>
                  <a:miter/>
                </a:ln>
              </p:spPr>
              <p:txBody>
                <a:bodyPr rtlCol="1" anchor="ctr"/>
                <a:lstStyle/>
                <a:p>
                  <a:endParaRPr lang="ar-SA"/>
                </a:p>
              </p:txBody>
            </p:sp>
            <p:sp>
              <p:nvSpPr>
                <p:cNvPr id="147" name="شكل حر: شكل 146">
                  <a:extLst>
                    <a:ext uri="{FF2B5EF4-FFF2-40B4-BE49-F238E27FC236}">
                      <a16:creationId xmlns:a16="http://schemas.microsoft.com/office/drawing/2014/main" id="{3219C11C-311F-4037-96E1-680270A34CAE}"/>
                    </a:ext>
                  </a:extLst>
                </p:cNvPr>
                <p:cNvSpPr/>
                <p:nvPr/>
              </p:nvSpPr>
              <p:spPr>
                <a:xfrm rot="-4490120">
                  <a:off x="13892422" y="2680843"/>
                  <a:ext cx="9525" cy="76792"/>
                </a:xfrm>
                <a:custGeom>
                  <a:avLst/>
                  <a:gdLst>
                    <a:gd name="connsiteX0" fmla="*/ 0 w 9525"/>
                    <a:gd name="connsiteY0" fmla="*/ 0 h 76792"/>
                    <a:gd name="connsiteX1" fmla="*/ 9525 w 9525"/>
                    <a:gd name="connsiteY1" fmla="*/ 0 h 76792"/>
                    <a:gd name="connsiteX2" fmla="*/ 9525 w 9525"/>
                    <a:gd name="connsiteY2" fmla="*/ 76793 h 76792"/>
                    <a:gd name="connsiteX3" fmla="*/ 0 w 9525"/>
                    <a:gd name="connsiteY3" fmla="*/ 76793 h 76792"/>
                  </a:gdLst>
                  <a:ahLst/>
                  <a:cxnLst>
                    <a:cxn ang="0">
                      <a:pos x="connsiteX0" y="connsiteY0"/>
                    </a:cxn>
                    <a:cxn ang="0">
                      <a:pos x="connsiteX1" y="connsiteY1"/>
                    </a:cxn>
                    <a:cxn ang="0">
                      <a:pos x="connsiteX2" y="connsiteY2"/>
                    </a:cxn>
                    <a:cxn ang="0">
                      <a:pos x="connsiteX3" y="connsiteY3"/>
                    </a:cxn>
                  </a:cxnLst>
                  <a:rect l="l" t="t" r="r" b="b"/>
                  <a:pathLst>
                    <a:path w="9525" h="76792">
                      <a:moveTo>
                        <a:pt x="0" y="0"/>
                      </a:moveTo>
                      <a:lnTo>
                        <a:pt x="9525" y="0"/>
                      </a:lnTo>
                      <a:lnTo>
                        <a:pt x="9525" y="76793"/>
                      </a:lnTo>
                      <a:lnTo>
                        <a:pt x="0" y="76793"/>
                      </a:lnTo>
                      <a:close/>
                    </a:path>
                  </a:pathLst>
                </a:custGeom>
                <a:grpFill/>
                <a:ln w="9525" cap="flat">
                  <a:noFill/>
                  <a:prstDash val="solid"/>
                  <a:miter/>
                </a:ln>
              </p:spPr>
              <p:txBody>
                <a:bodyPr rtlCol="1" anchor="ctr"/>
                <a:lstStyle/>
                <a:p>
                  <a:endParaRPr lang="ar-SA"/>
                </a:p>
              </p:txBody>
            </p:sp>
            <p:sp>
              <p:nvSpPr>
                <p:cNvPr id="148" name="شكل حر: شكل 147">
                  <a:extLst>
                    <a:ext uri="{FF2B5EF4-FFF2-40B4-BE49-F238E27FC236}">
                      <a16:creationId xmlns:a16="http://schemas.microsoft.com/office/drawing/2014/main" id="{C5B009A1-B650-4204-9B07-63EAE2CB26AE}"/>
                    </a:ext>
                  </a:extLst>
                </p:cNvPr>
                <p:cNvSpPr/>
                <p:nvPr/>
              </p:nvSpPr>
              <p:spPr>
                <a:xfrm rot="-4490120">
                  <a:off x="13881269" y="2722012"/>
                  <a:ext cx="9525" cy="76792"/>
                </a:xfrm>
                <a:custGeom>
                  <a:avLst/>
                  <a:gdLst>
                    <a:gd name="connsiteX0" fmla="*/ 0 w 9525"/>
                    <a:gd name="connsiteY0" fmla="*/ 0 h 76792"/>
                    <a:gd name="connsiteX1" fmla="*/ 9525 w 9525"/>
                    <a:gd name="connsiteY1" fmla="*/ 0 h 76792"/>
                    <a:gd name="connsiteX2" fmla="*/ 9525 w 9525"/>
                    <a:gd name="connsiteY2" fmla="*/ 76792 h 76792"/>
                    <a:gd name="connsiteX3" fmla="*/ 0 w 9525"/>
                    <a:gd name="connsiteY3" fmla="*/ 76792 h 76792"/>
                  </a:gdLst>
                  <a:ahLst/>
                  <a:cxnLst>
                    <a:cxn ang="0">
                      <a:pos x="connsiteX0" y="connsiteY0"/>
                    </a:cxn>
                    <a:cxn ang="0">
                      <a:pos x="connsiteX1" y="connsiteY1"/>
                    </a:cxn>
                    <a:cxn ang="0">
                      <a:pos x="connsiteX2" y="connsiteY2"/>
                    </a:cxn>
                    <a:cxn ang="0">
                      <a:pos x="connsiteX3" y="connsiteY3"/>
                    </a:cxn>
                  </a:cxnLst>
                  <a:rect l="l" t="t" r="r" b="b"/>
                  <a:pathLst>
                    <a:path w="9525" h="76792">
                      <a:moveTo>
                        <a:pt x="0" y="0"/>
                      </a:moveTo>
                      <a:lnTo>
                        <a:pt x="9525" y="0"/>
                      </a:lnTo>
                      <a:lnTo>
                        <a:pt x="9525" y="76792"/>
                      </a:lnTo>
                      <a:lnTo>
                        <a:pt x="0" y="76792"/>
                      </a:lnTo>
                      <a:close/>
                    </a:path>
                  </a:pathLst>
                </a:custGeom>
                <a:grpFill/>
                <a:ln w="9525" cap="flat">
                  <a:noFill/>
                  <a:prstDash val="solid"/>
                  <a:miter/>
                </a:ln>
              </p:spPr>
              <p:txBody>
                <a:bodyPr rtlCol="1" anchor="ctr"/>
                <a:lstStyle/>
                <a:p>
                  <a:endParaRPr lang="ar-SA"/>
                </a:p>
              </p:txBody>
            </p:sp>
            <p:sp>
              <p:nvSpPr>
                <p:cNvPr id="149" name="شكل حر: شكل 148">
                  <a:extLst>
                    <a:ext uri="{FF2B5EF4-FFF2-40B4-BE49-F238E27FC236}">
                      <a16:creationId xmlns:a16="http://schemas.microsoft.com/office/drawing/2014/main" id="{7EDCAA6E-995E-4D0D-A18B-BFA8C176EAC3}"/>
                    </a:ext>
                  </a:extLst>
                </p:cNvPr>
                <p:cNvSpPr/>
                <p:nvPr/>
              </p:nvSpPr>
              <p:spPr>
                <a:xfrm rot="-4490120">
                  <a:off x="13870108" y="2763189"/>
                  <a:ext cx="9525" cy="76792"/>
                </a:xfrm>
                <a:custGeom>
                  <a:avLst/>
                  <a:gdLst>
                    <a:gd name="connsiteX0" fmla="*/ 0 w 9525"/>
                    <a:gd name="connsiteY0" fmla="*/ 0 h 76792"/>
                    <a:gd name="connsiteX1" fmla="*/ 9525 w 9525"/>
                    <a:gd name="connsiteY1" fmla="*/ 0 h 76792"/>
                    <a:gd name="connsiteX2" fmla="*/ 9525 w 9525"/>
                    <a:gd name="connsiteY2" fmla="*/ 76792 h 76792"/>
                    <a:gd name="connsiteX3" fmla="*/ 0 w 9525"/>
                    <a:gd name="connsiteY3" fmla="*/ 76792 h 76792"/>
                  </a:gdLst>
                  <a:ahLst/>
                  <a:cxnLst>
                    <a:cxn ang="0">
                      <a:pos x="connsiteX0" y="connsiteY0"/>
                    </a:cxn>
                    <a:cxn ang="0">
                      <a:pos x="connsiteX1" y="connsiteY1"/>
                    </a:cxn>
                    <a:cxn ang="0">
                      <a:pos x="connsiteX2" y="connsiteY2"/>
                    </a:cxn>
                    <a:cxn ang="0">
                      <a:pos x="connsiteX3" y="connsiteY3"/>
                    </a:cxn>
                  </a:cxnLst>
                  <a:rect l="l" t="t" r="r" b="b"/>
                  <a:pathLst>
                    <a:path w="9525" h="76792">
                      <a:moveTo>
                        <a:pt x="0" y="0"/>
                      </a:moveTo>
                      <a:lnTo>
                        <a:pt x="9525" y="0"/>
                      </a:lnTo>
                      <a:lnTo>
                        <a:pt x="9525" y="76792"/>
                      </a:lnTo>
                      <a:lnTo>
                        <a:pt x="0" y="76792"/>
                      </a:lnTo>
                      <a:close/>
                    </a:path>
                  </a:pathLst>
                </a:custGeom>
                <a:grpFill/>
                <a:ln w="9525" cap="flat">
                  <a:noFill/>
                  <a:prstDash val="solid"/>
                  <a:miter/>
                </a:ln>
              </p:spPr>
              <p:txBody>
                <a:bodyPr rtlCol="1" anchor="ctr"/>
                <a:lstStyle/>
                <a:p>
                  <a:endParaRPr lang="ar-SA"/>
                </a:p>
              </p:txBody>
            </p:sp>
            <p:sp>
              <p:nvSpPr>
                <p:cNvPr id="150" name="شكل حر: شكل 149">
                  <a:extLst>
                    <a:ext uri="{FF2B5EF4-FFF2-40B4-BE49-F238E27FC236}">
                      <a16:creationId xmlns:a16="http://schemas.microsoft.com/office/drawing/2014/main" id="{2711A2DF-1D0A-433F-BE28-C83635280EA3}"/>
                    </a:ext>
                  </a:extLst>
                </p:cNvPr>
                <p:cNvSpPr/>
                <p:nvPr/>
              </p:nvSpPr>
              <p:spPr>
                <a:xfrm rot="-4490120">
                  <a:off x="13830124" y="2766694"/>
                  <a:ext cx="9525" cy="136515"/>
                </a:xfrm>
                <a:custGeom>
                  <a:avLst/>
                  <a:gdLst>
                    <a:gd name="connsiteX0" fmla="*/ 0 w 9525"/>
                    <a:gd name="connsiteY0" fmla="*/ 0 h 136515"/>
                    <a:gd name="connsiteX1" fmla="*/ 9525 w 9525"/>
                    <a:gd name="connsiteY1" fmla="*/ 0 h 136515"/>
                    <a:gd name="connsiteX2" fmla="*/ 9525 w 9525"/>
                    <a:gd name="connsiteY2" fmla="*/ 136516 h 136515"/>
                    <a:gd name="connsiteX3" fmla="*/ 0 w 9525"/>
                    <a:gd name="connsiteY3" fmla="*/ 136516 h 136515"/>
                  </a:gdLst>
                  <a:ahLst/>
                  <a:cxnLst>
                    <a:cxn ang="0">
                      <a:pos x="connsiteX0" y="connsiteY0"/>
                    </a:cxn>
                    <a:cxn ang="0">
                      <a:pos x="connsiteX1" y="connsiteY1"/>
                    </a:cxn>
                    <a:cxn ang="0">
                      <a:pos x="connsiteX2" y="connsiteY2"/>
                    </a:cxn>
                    <a:cxn ang="0">
                      <a:pos x="connsiteX3" y="connsiteY3"/>
                    </a:cxn>
                  </a:cxnLst>
                  <a:rect l="l" t="t" r="r" b="b"/>
                  <a:pathLst>
                    <a:path w="9525" h="136515">
                      <a:moveTo>
                        <a:pt x="0" y="0"/>
                      </a:moveTo>
                      <a:lnTo>
                        <a:pt x="9525" y="0"/>
                      </a:lnTo>
                      <a:lnTo>
                        <a:pt x="9525" y="136516"/>
                      </a:lnTo>
                      <a:lnTo>
                        <a:pt x="0" y="136516"/>
                      </a:lnTo>
                      <a:close/>
                    </a:path>
                  </a:pathLst>
                </a:custGeom>
                <a:grpFill/>
                <a:ln w="9525" cap="flat">
                  <a:noFill/>
                  <a:prstDash val="solid"/>
                  <a:miter/>
                </a:ln>
              </p:spPr>
              <p:txBody>
                <a:bodyPr rtlCol="1" anchor="ctr"/>
                <a:lstStyle/>
                <a:p>
                  <a:endParaRPr lang="ar-SA"/>
                </a:p>
              </p:txBody>
            </p:sp>
            <p:sp>
              <p:nvSpPr>
                <p:cNvPr id="151" name="شكل حر: شكل 150">
                  <a:extLst>
                    <a:ext uri="{FF2B5EF4-FFF2-40B4-BE49-F238E27FC236}">
                      <a16:creationId xmlns:a16="http://schemas.microsoft.com/office/drawing/2014/main" id="{FEF47C29-C6FE-4885-BDBB-85CBA2F3F9B0}"/>
                    </a:ext>
                  </a:extLst>
                </p:cNvPr>
                <p:cNvSpPr/>
                <p:nvPr/>
              </p:nvSpPr>
              <p:spPr>
                <a:xfrm rot="-4490120">
                  <a:off x="13847791" y="2845533"/>
                  <a:ext cx="9525" cy="76792"/>
                </a:xfrm>
                <a:custGeom>
                  <a:avLst/>
                  <a:gdLst>
                    <a:gd name="connsiteX0" fmla="*/ 0 w 9525"/>
                    <a:gd name="connsiteY0" fmla="*/ 0 h 76792"/>
                    <a:gd name="connsiteX1" fmla="*/ 9525 w 9525"/>
                    <a:gd name="connsiteY1" fmla="*/ 0 h 76792"/>
                    <a:gd name="connsiteX2" fmla="*/ 9525 w 9525"/>
                    <a:gd name="connsiteY2" fmla="*/ 76792 h 76792"/>
                    <a:gd name="connsiteX3" fmla="*/ 0 w 9525"/>
                    <a:gd name="connsiteY3" fmla="*/ 76792 h 76792"/>
                  </a:gdLst>
                  <a:ahLst/>
                  <a:cxnLst>
                    <a:cxn ang="0">
                      <a:pos x="connsiteX0" y="connsiteY0"/>
                    </a:cxn>
                    <a:cxn ang="0">
                      <a:pos x="connsiteX1" y="connsiteY1"/>
                    </a:cxn>
                    <a:cxn ang="0">
                      <a:pos x="connsiteX2" y="connsiteY2"/>
                    </a:cxn>
                    <a:cxn ang="0">
                      <a:pos x="connsiteX3" y="connsiteY3"/>
                    </a:cxn>
                  </a:cxnLst>
                  <a:rect l="l" t="t" r="r" b="b"/>
                  <a:pathLst>
                    <a:path w="9525" h="76792">
                      <a:moveTo>
                        <a:pt x="0" y="0"/>
                      </a:moveTo>
                      <a:lnTo>
                        <a:pt x="9525" y="0"/>
                      </a:lnTo>
                      <a:lnTo>
                        <a:pt x="9525" y="76792"/>
                      </a:lnTo>
                      <a:lnTo>
                        <a:pt x="0" y="76792"/>
                      </a:lnTo>
                      <a:close/>
                    </a:path>
                  </a:pathLst>
                </a:custGeom>
                <a:grpFill/>
                <a:ln w="9525" cap="flat">
                  <a:noFill/>
                  <a:prstDash val="solid"/>
                  <a:miter/>
                </a:ln>
              </p:spPr>
              <p:txBody>
                <a:bodyPr rtlCol="1" anchor="ctr"/>
                <a:lstStyle/>
                <a:p>
                  <a:endParaRPr lang="ar-SA"/>
                </a:p>
              </p:txBody>
            </p:sp>
            <p:sp>
              <p:nvSpPr>
                <p:cNvPr id="152" name="شكل حر: شكل 151">
                  <a:extLst>
                    <a:ext uri="{FF2B5EF4-FFF2-40B4-BE49-F238E27FC236}">
                      <a16:creationId xmlns:a16="http://schemas.microsoft.com/office/drawing/2014/main" id="{69E619C4-60DB-49A7-B68C-BCE14EED956C}"/>
                    </a:ext>
                  </a:extLst>
                </p:cNvPr>
                <p:cNvSpPr/>
                <p:nvPr/>
              </p:nvSpPr>
              <p:spPr>
                <a:xfrm rot="-4490120">
                  <a:off x="13836631" y="2886710"/>
                  <a:ext cx="9525" cy="76792"/>
                </a:xfrm>
                <a:custGeom>
                  <a:avLst/>
                  <a:gdLst>
                    <a:gd name="connsiteX0" fmla="*/ 0 w 9525"/>
                    <a:gd name="connsiteY0" fmla="*/ 0 h 76792"/>
                    <a:gd name="connsiteX1" fmla="*/ 9525 w 9525"/>
                    <a:gd name="connsiteY1" fmla="*/ 0 h 76792"/>
                    <a:gd name="connsiteX2" fmla="*/ 9525 w 9525"/>
                    <a:gd name="connsiteY2" fmla="*/ 76792 h 76792"/>
                    <a:gd name="connsiteX3" fmla="*/ 0 w 9525"/>
                    <a:gd name="connsiteY3" fmla="*/ 76792 h 76792"/>
                  </a:gdLst>
                  <a:ahLst/>
                  <a:cxnLst>
                    <a:cxn ang="0">
                      <a:pos x="connsiteX0" y="connsiteY0"/>
                    </a:cxn>
                    <a:cxn ang="0">
                      <a:pos x="connsiteX1" y="connsiteY1"/>
                    </a:cxn>
                    <a:cxn ang="0">
                      <a:pos x="connsiteX2" y="connsiteY2"/>
                    </a:cxn>
                    <a:cxn ang="0">
                      <a:pos x="connsiteX3" y="connsiteY3"/>
                    </a:cxn>
                  </a:cxnLst>
                  <a:rect l="l" t="t" r="r" b="b"/>
                  <a:pathLst>
                    <a:path w="9525" h="76792">
                      <a:moveTo>
                        <a:pt x="0" y="0"/>
                      </a:moveTo>
                      <a:lnTo>
                        <a:pt x="9525" y="0"/>
                      </a:lnTo>
                      <a:lnTo>
                        <a:pt x="9525" y="76792"/>
                      </a:lnTo>
                      <a:lnTo>
                        <a:pt x="0" y="76792"/>
                      </a:lnTo>
                      <a:close/>
                    </a:path>
                  </a:pathLst>
                </a:custGeom>
                <a:grpFill/>
                <a:ln w="9525" cap="flat">
                  <a:noFill/>
                  <a:prstDash val="solid"/>
                  <a:miter/>
                </a:ln>
              </p:spPr>
              <p:txBody>
                <a:bodyPr rtlCol="1" anchor="ctr"/>
                <a:lstStyle/>
                <a:p>
                  <a:endParaRPr lang="ar-SA"/>
                </a:p>
              </p:txBody>
            </p:sp>
            <p:sp>
              <p:nvSpPr>
                <p:cNvPr id="153" name="شكل حر: شكل 152">
                  <a:extLst>
                    <a:ext uri="{FF2B5EF4-FFF2-40B4-BE49-F238E27FC236}">
                      <a16:creationId xmlns:a16="http://schemas.microsoft.com/office/drawing/2014/main" id="{D54C19A2-620B-4883-A502-370518C3AFFC}"/>
                    </a:ext>
                  </a:extLst>
                </p:cNvPr>
                <p:cNvSpPr/>
                <p:nvPr/>
              </p:nvSpPr>
              <p:spPr>
                <a:xfrm rot="-4490120">
                  <a:off x="13825466" y="2927886"/>
                  <a:ext cx="9525" cy="76792"/>
                </a:xfrm>
                <a:custGeom>
                  <a:avLst/>
                  <a:gdLst>
                    <a:gd name="connsiteX0" fmla="*/ 0 w 9525"/>
                    <a:gd name="connsiteY0" fmla="*/ 0 h 76792"/>
                    <a:gd name="connsiteX1" fmla="*/ 9525 w 9525"/>
                    <a:gd name="connsiteY1" fmla="*/ 0 h 76792"/>
                    <a:gd name="connsiteX2" fmla="*/ 9525 w 9525"/>
                    <a:gd name="connsiteY2" fmla="*/ 76793 h 76792"/>
                    <a:gd name="connsiteX3" fmla="*/ 0 w 9525"/>
                    <a:gd name="connsiteY3" fmla="*/ 76793 h 76792"/>
                  </a:gdLst>
                  <a:ahLst/>
                  <a:cxnLst>
                    <a:cxn ang="0">
                      <a:pos x="connsiteX0" y="connsiteY0"/>
                    </a:cxn>
                    <a:cxn ang="0">
                      <a:pos x="connsiteX1" y="connsiteY1"/>
                    </a:cxn>
                    <a:cxn ang="0">
                      <a:pos x="connsiteX2" y="connsiteY2"/>
                    </a:cxn>
                    <a:cxn ang="0">
                      <a:pos x="connsiteX3" y="connsiteY3"/>
                    </a:cxn>
                  </a:cxnLst>
                  <a:rect l="l" t="t" r="r" b="b"/>
                  <a:pathLst>
                    <a:path w="9525" h="76792">
                      <a:moveTo>
                        <a:pt x="0" y="0"/>
                      </a:moveTo>
                      <a:lnTo>
                        <a:pt x="9525" y="0"/>
                      </a:lnTo>
                      <a:lnTo>
                        <a:pt x="9525" y="76793"/>
                      </a:lnTo>
                      <a:lnTo>
                        <a:pt x="0" y="76793"/>
                      </a:lnTo>
                      <a:close/>
                    </a:path>
                  </a:pathLst>
                </a:custGeom>
                <a:grpFill/>
                <a:ln w="9525" cap="flat">
                  <a:noFill/>
                  <a:prstDash val="solid"/>
                  <a:miter/>
                </a:ln>
              </p:spPr>
              <p:txBody>
                <a:bodyPr rtlCol="1" anchor="ctr"/>
                <a:lstStyle/>
                <a:p>
                  <a:endParaRPr lang="ar-SA"/>
                </a:p>
              </p:txBody>
            </p:sp>
            <p:sp>
              <p:nvSpPr>
                <p:cNvPr id="154" name="شكل حر: شكل 153">
                  <a:extLst>
                    <a:ext uri="{FF2B5EF4-FFF2-40B4-BE49-F238E27FC236}">
                      <a16:creationId xmlns:a16="http://schemas.microsoft.com/office/drawing/2014/main" id="{B24FF52D-C725-4AC9-9AA6-46BAFD8007E9}"/>
                    </a:ext>
                  </a:extLst>
                </p:cNvPr>
                <p:cNvSpPr/>
                <p:nvPr/>
              </p:nvSpPr>
              <p:spPr>
                <a:xfrm rot="-4490120">
                  <a:off x="13785482" y="2931393"/>
                  <a:ext cx="9525" cy="136515"/>
                </a:xfrm>
                <a:custGeom>
                  <a:avLst/>
                  <a:gdLst>
                    <a:gd name="connsiteX0" fmla="*/ 0 w 9525"/>
                    <a:gd name="connsiteY0" fmla="*/ 0 h 136515"/>
                    <a:gd name="connsiteX1" fmla="*/ 9525 w 9525"/>
                    <a:gd name="connsiteY1" fmla="*/ 0 h 136515"/>
                    <a:gd name="connsiteX2" fmla="*/ 9525 w 9525"/>
                    <a:gd name="connsiteY2" fmla="*/ 136515 h 136515"/>
                    <a:gd name="connsiteX3" fmla="*/ 0 w 9525"/>
                    <a:gd name="connsiteY3" fmla="*/ 136515 h 136515"/>
                  </a:gdLst>
                  <a:ahLst/>
                  <a:cxnLst>
                    <a:cxn ang="0">
                      <a:pos x="connsiteX0" y="connsiteY0"/>
                    </a:cxn>
                    <a:cxn ang="0">
                      <a:pos x="connsiteX1" y="connsiteY1"/>
                    </a:cxn>
                    <a:cxn ang="0">
                      <a:pos x="connsiteX2" y="connsiteY2"/>
                    </a:cxn>
                    <a:cxn ang="0">
                      <a:pos x="connsiteX3" y="connsiteY3"/>
                    </a:cxn>
                  </a:cxnLst>
                  <a:rect l="l" t="t" r="r" b="b"/>
                  <a:pathLst>
                    <a:path w="9525" h="136515">
                      <a:moveTo>
                        <a:pt x="0" y="0"/>
                      </a:moveTo>
                      <a:lnTo>
                        <a:pt x="9525" y="0"/>
                      </a:lnTo>
                      <a:lnTo>
                        <a:pt x="9525" y="136515"/>
                      </a:lnTo>
                      <a:lnTo>
                        <a:pt x="0" y="136515"/>
                      </a:lnTo>
                      <a:close/>
                    </a:path>
                  </a:pathLst>
                </a:custGeom>
                <a:grpFill/>
                <a:ln w="9525" cap="flat">
                  <a:noFill/>
                  <a:prstDash val="solid"/>
                  <a:miter/>
                </a:ln>
              </p:spPr>
              <p:txBody>
                <a:bodyPr rtlCol="1" anchor="ctr"/>
                <a:lstStyle/>
                <a:p>
                  <a:endParaRPr lang="ar-SA"/>
                </a:p>
              </p:txBody>
            </p:sp>
            <p:sp>
              <p:nvSpPr>
                <p:cNvPr id="155" name="شكل حر: شكل 154">
                  <a:extLst>
                    <a:ext uri="{FF2B5EF4-FFF2-40B4-BE49-F238E27FC236}">
                      <a16:creationId xmlns:a16="http://schemas.microsoft.com/office/drawing/2014/main" id="{6742CCFD-D9D6-4905-8691-BF02D6EE5FB8}"/>
                    </a:ext>
                  </a:extLst>
                </p:cNvPr>
                <p:cNvSpPr/>
                <p:nvPr/>
              </p:nvSpPr>
              <p:spPr>
                <a:xfrm rot="-4490120">
                  <a:off x="13803154" y="3010232"/>
                  <a:ext cx="9525" cy="76792"/>
                </a:xfrm>
                <a:custGeom>
                  <a:avLst/>
                  <a:gdLst>
                    <a:gd name="connsiteX0" fmla="*/ 0 w 9525"/>
                    <a:gd name="connsiteY0" fmla="*/ 0 h 76792"/>
                    <a:gd name="connsiteX1" fmla="*/ 9525 w 9525"/>
                    <a:gd name="connsiteY1" fmla="*/ 0 h 76792"/>
                    <a:gd name="connsiteX2" fmla="*/ 9525 w 9525"/>
                    <a:gd name="connsiteY2" fmla="*/ 76793 h 76792"/>
                    <a:gd name="connsiteX3" fmla="*/ 0 w 9525"/>
                    <a:gd name="connsiteY3" fmla="*/ 76793 h 76792"/>
                  </a:gdLst>
                  <a:ahLst/>
                  <a:cxnLst>
                    <a:cxn ang="0">
                      <a:pos x="connsiteX0" y="connsiteY0"/>
                    </a:cxn>
                    <a:cxn ang="0">
                      <a:pos x="connsiteX1" y="connsiteY1"/>
                    </a:cxn>
                    <a:cxn ang="0">
                      <a:pos x="connsiteX2" y="connsiteY2"/>
                    </a:cxn>
                    <a:cxn ang="0">
                      <a:pos x="connsiteX3" y="connsiteY3"/>
                    </a:cxn>
                  </a:cxnLst>
                  <a:rect l="l" t="t" r="r" b="b"/>
                  <a:pathLst>
                    <a:path w="9525" h="76792">
                      <a:moveTo>
                        <a:pt x="0" y="0"/>
                      </a:moveTo>
                      <a:lnTo>
                        <a:pt x="9525" y="0"/>
                      </a:lnTo>
                      <a:lnTo>
                        <a:pt x="9525" y="76793"/>
                      </a:lnTo>
                      <a:lnTo>
                        <a:pt x="0" y="76793"/>
                      </a:lnTo>
                      <a:close/>
                    </a:path>
                  </a:pathLst>
                </a:custGeom>
                <a:grpFill/>
                <a:ln w="9525" cap="flat">
                  <a:noFill/>
                  <a:prstDash val="solid"/>
                  <a:miter/>
                </a:ln>
              </p:spPr>
              <p:txBody>
                <a:bodyPr rtlCol="1" anchor="ctr"/>
                <a:lstStyle/>
                <a:p>
                  <a:endParaRPr lang="ar-SA"/>
                </a:p>
              </p:txBody>
            </p:sp>
            <p:sp>
              <p:nvSpPr>
                <p:cNvPr id="156" name="شكل حر: شكل 155">
                  <a:extLst>
                    <a:ext uri="{FF2B5EF4-FFF2-40B4-BE49-F238E27FC236}">
                      <a16:creationId xmlns:a16="http://schemas.microsoft.com/office/drawing/2014/main" id="{7D35D599-F0AC-44D4-87AB-8A9A92181E7E}"/>
                    </a:ext>
                  </a:extLst>
                </p:cNvPr>
                <p:cNvSpPr/>
                <p:nvPr/>
              </p:nvSpPr>
              <p:spPr>
                <a:xfrm rot="-4490120">
                  <a:off x="13791991" y="3051407"/>
                  <a:ext cx="9525" cy="76792"/>
                </a:xfrm>
                <a:custGeom>
                  <a:avLst/>
                  <a:gdLst>
                    <a:gd name="connsiteX0" fmla="*/ 0 w 9525"/>
                    <a:gd name="connsiteY0" fmla="*/ 0 h 76792"/>
                    <a:gd name="connsiteX1" fmla="*/ 9525 w 9525"/>
                    <a:gd name="connsiteY1" fmla="*/ 0 h 76792"/>
                    <a:gd name="connsiteX2" fmla="*/ 9525 w 9525"/>
                    <a:gd name="connsiteY2" fmla="*/ 76792 h 76792"/>
                    <a:gd name="connsiteX3" fmla="*/ 0 w 9525"/>
                    <a:gd name="connsiteY3" fmla="*/ 76792 h 76792"/>
                  </a:gdLst>
                  <a:ahLst/>
                  <a:cxnLst>
                    <a:cxn ang="0">
                      <a:pos x="connsiteX0" y="connsiteY0"/>
                    </a:cxn>
                    <a:cxn ang="0">
                      <a:pos x="connsiteX1" y="connsiteY1"/>
                    </a:cxn>
                    <a:cxn ang="0">
                      <a:pos x="connsiteX2" y="connsiteY2"/>
                    </a:cxn>
                    <a:cxn ang="0">
                      <a:pos x="connsiteX3" y="connsiteY3"/>
                    </a:cxn>
                  </a:cxnLst>
                  <a:rect l="l" t="t" r="r" b="b"/>
                  <a:pathLst>
                    <a:path w="9525" h="76792">
                      <a:moveTo>
                        <a:pt x="0" y="0"/>
                      </a:moveTo>
                      <a:lnTo>
                        <a:pt x="9525" y="0"/>
                      </a:lnTo>
                      <a:lnTo>
                        <a:pt x="9525" y="76792"/>
                      </a:lnTo>
                      <a:lnTo>
                        <a:pt x="0" y="76792"/>
                      </a:lnTo>
                      <a:close/>
                    </a:path>
                  </a:pathLst>
                </a:custGeom>
                <a:grpFill/>
                <a:ln w="9525" cap="flat">
                  <a:noFill/>
                  <a:prstDash val="solid"/>
                  <a:miter/>
                </a:ln>
              </p:spPr>
              <p:txBody>
                <a:bodyPr rtlCol="1" anchor="ctr"/>
                <a:lstStyle/>
                <a:p>
                  <a:endParaRPr lang="ar-SA"/>
                </a:p>
              </p:txBody>
            </p:sp>
            <p:sp>
              <p:nvSpPr>
                <p:cNvPr id="157" name="شكل حر: شكل 156">
                  <a:extLst>
                    <a:ext uri="{FF2B5EF4-FFF2-40B4-BE49-F238E27FC236}">
                      <a16:creationId xmlns:a16="http://schemas.microsoft.com/office/drawing/2014/main" id="{7A5A6C3F-91E3-494B-9BF4-1BB4D7D9983E}"/>
                    </a:ext>
                  </a:extLst>
                </p:cNvPr>
                <p:cNvSpPr/>
                <p:nvPr/>
              </p:nvSpPr>
              <p:spPr>
                <a:xfrm rot="-4490120">
                  <a:off x="13780827" y="3092584"/>
                  <a:ext cx="9525" cy="76792"/>
                </a:xfrm>
                <a:custGeom>
                  <a:avLst/>
                  <a:gdLst>
                    <a:gd name="connsiteX0" fmla="*/ 0 w 9525"/>
                    <a:gd name="connsiteY0" fmla="*/ 0 h 76792"/>
                    <a:gd name="connsiteX1" fmla="*/ 9525 w 9525"/>
                    <a:gd name="connsiteY1" fmla="*/ 0 h 76792"/>
                    <a:gd name="connsiteX2" fmla="*/ 9525 w 9525"/>
                    <a:gd name="connsiteY2" fmla="*/ 76792 h 76792"/>
                    <a:gd name="connsiteX3" fmla="*/ 0 w 9525"/>
                    <a:gd name="connsiteY3" fmla="*/ 76792 h 76792"/>
                  </a:gdLst>
                  <a:ahLst/>
                  <a:cxnLst>
                    <a:cxn ang="0">
                      <a:pos x="connsiteX0" y="connsiteY0"/>
                    </a:cxn>
                    <a:cxn ang="0">
                      <a:pos x="connsiteX1" y="connsiteY1"/>
                    </a:cxn>
                    <a:cxn ang="0">
                      <a:pos x="connsiteX2" y="connsiteY2"/>
                    </a:cxn>
                    <a:cxn ang="0">
                      <a:pos x="connsiteX3" y="connsiteY3"/>
                    </a:cxn>
                  </a:cxnLst>
                  <a:rect l="l" t="t" r="r" b="b"/>
                  <a:pathLst>
                    <a:path w="9525" h="76792">
                      <a:moveTo>
                        <a:pt x="0" y="0"/>
                      </a:moveTo>
                      <a:lnTo>
                        <a:pt x="9525" y="0"/>
                      </a:lnTo>
                      <a:lnTo>
                        <a:pt x="9525" y="76792"/>
                      </a:lnTo>
                      <a:lnTo>
                        <a:pt x="0" y="76792"/>
                      </a:lnTo>
                      <a:close/>
                    </a:path>
                  </a:pathLst>
                </a:custGeom>
                <a:grpFill/>
                <a:ln w="9525" cap="flat">
                  <a:noFill/>
                  <a:prstDash val="solid"/>
                  <a:miter/>
                </a:ln>
              </p:spPr>
              <p:txBody>
                <a:bodyPr rtlCol="1" anchor="ctr"/>
                <a:lstStyle/>
                <a:p>
                  <a:endParaRPr lang="ar-SA"/>
                </a:p>
              </p:txBody>
            </p:sp>
            <p:sp>
              <p:nvSpPr>
                <p:cNvPr id="158" name="شكل حر: شكل 157">
                  <a:extLst>
                    <a:ext uri="{FF2B5EF4-FFF2-40B4-BE49-F238E27FC236}">
                      <a16:creationId xmlns:a16="http://schemas.microsoft.com/office/drawing/2014/main" id="{E4BA0BDC-984A-4BEB-BC2B-BE289351F254}"/>
                    </a:ext>
                  </a:extLst>
                </p:cNvPr>
                <p:cNvSpPr/>
                <p:nvPr/>
              </p:nvSpPr>
              <p:spPr>
                <a:xfrm rot="-4490120">
                  <a:off x="13740852" y="3096083"/>
                  <a:ext cx="9525" cy="136515"/>
                </a:xfrm>
                <a:custGeom>
                  <a:avLst/>
                  <a:gdLst>
                    <a:gd name="connsiteX0" fmla="*/ 0 w 9525"/>
                    <a:gd name="connsiteY0" fmla="*/ 0 h 136515"/>
                    <a:gd name="connsiteX1" fmla="*/ 9525 w 9525"/>
                    <a:gd name="connsiteY1" fmla="*/ 0 h 136515"/>
                    <a:gd name="connsiteX2" fmla="*/ 9525 w 9525"/>
                    <a:gd name="connsiteY2" fmla="*/ 136516 h 136515"/>
                    <a:gd name="connsiteX3" fmla="*/ 0 w 9525"/>
                    <a:gd name="connsiteY3" fmla="*/ 136516 h 136515"/>
                  </a:gdLst>
                  <a:ahLst/>
                  <a:cxnLst>
                    <a:cxn ang="0">
                      <a:pos x="connsiteX0" y="connsiteY0"/>
                    </a:cxn>
                    <a:cxn ang="0">
                      <a:pos x="connsiteX1" y="connsiteY1"/>
                    </a:cxn>
                    <a:cxn ang="0">
                      <a:pos x="connsiteX2" y="connsiteY2"/>
                    </a:cxn>
                    <a:cxn ang="0">
                      <a:pos x="connsiteX3" y="connsiteY3"/>
                    </a:cxn>
                  </a:cxnLst>
                  <a:rect l="l" t="t" r="r" b="b"/>
                  <a:pathLst>
                    <a:path w="9525" h="136515">
                      <a:moveTo>
                        <a:pt x="0" y="0"/>
                      </a:moveTo>
                      <a:lnTo>
                        <a:pt x="9525" y="0"/>
                      </a:lnTo>
                      <a:lnTo>
                        <a:pt x="9525" y="136516"/>
                      </a:lnTo>
                      <a:lnTo>
                        <a:pt x="0" y="136516"/>
                      </a:lnTo>
                      <a:close/>
                    </a:path>
                  </a:pathLst>
                </a:custGeom>
                <a:grpFill/>
                <a:ln w="9525" cap="flat">
                  <a:noFill/>
                  <a:prstDash val="solid"/>
                  <a:miter/>
                </a:ln>
              </p:spPr>
              <p:txBody>
                <a:bodyPr rtlCol="1" anchor="ctr"/>
                <a:lstStyle/>
                <a:p>
                  <a:endParaRPr lang="ar-SA"/>
                </a:p>
              </p:txBody>
            </p:sp>
            <p:sp>
              <p:nvSpPr>
                <p:cNvPr id="159" name="شكل حر: شكل 158">
                  <a:extLst>
                    <a:ext uri="{FF2B5EF4-FFF2-40B4-BE49-F238E27FC236}">
                      <a16:creationId xmlns:a16="http://schemas.microsoft.com/office/drawing/2014/main" id="{9D970037-2A38-45D9-BF7D-65935A789C84}"/>
                    </a:ext>
                  </a:extLst>
                </p:cNvPr>
                <p:cNvSpPr/>
                <p:nvPr/>
              </p:nvSpPr>
              <p:spPr>
                <a:xfrm rot="-4490120">
                  <a:off x="13758521" y="3174921"/>
                  <a:ext cx="9525" cy="76792"/>
                </a:xfrm>
                <a:custGeom>
                  <a:avLst/>
                  <a:gdLst>
                    <a:gd name="connsiteX0" fmla="*/ 0 w 9525"/>
                    <a:gd name="connsiteY0" fmla="*/ 0 h 76792"/>
                    <a:gd name="connsiteX1" fmla="*/ 9525 w 9525"/>
                    <a:gd name="connsiteY1" fmla="*/ 0 h 76792"/>
                    <a:gd name="connsiteX2" fmla="*/ 9525 w 9525"/>
                    <a:gd name="connsiteY2" fmla="*/ 76792 h 76792"/>
                    <a:gd name="connsiteX3" fmla="*/ 0 w 9525"/>
                    <a:gd name="connsiteY3" fmla="*/ 76792 h 76792"/>
                  </a:gdLst>
                  <a:ahLst/>
                  <a:cxnLst>
                    <a:cxn ang="0">
                      <a:pos x="connsiteX0" y="connsiteY0"/>
                    </a:cxn>
                    <a:cxn ang="0">
                      <a:pos x="connsiteX1" y="connsiteY1"/>
                    </a:cxn>
                    <a:cxn ang="0">
                      <a:pos x="connsiteX2" y="connsiteY2"/>
                    </a:cxn>
                    <a:cxn ang="0">
                      <a:pos x="connsiteX3" y="connsiteY3"/>
                    </a:cxn>
                  </a:cxnLst>
                  <a:rect l="l" t="t" r="r" b="b"/>
                  <a:pathLst>
                    <a:path w="9525" h="76792">
                      <a:moveTo>
                        <a:pt x="0" y="0"/>
                      </a:moveTo>
                      <a:lnTo>
                        <a:pt x="9525" y="0"/>
                      </a:lnTo>
                      <a:lnTo>
                        <a:pt x="9525" y="76792"/>
                      </a:lnTo>
                      <a:lnTo>
                        <a:pt x="0" y="76792"/>
                      </a:lnTo>
                      <a:close/>
                    </a:path>
                  </a:pathLst>
                </a:custGeom>
                <a:grpFill/>
                <a:ln w="9525" cap="flat">
                  <a:noFill/>
                  <a:prstDash val="solid"/>
                  <a:miter/>
                </a:ln>
              </p:spPr>
              <p:txBody>
                <a:bodyPr rtlCol="1" anchor="ctr"/>
                <a:lstStyle/>
                <a:p>
                  <a:endParaRPr lang="ar-SA"/>
                </a:p>
              </p:txBody>
            </p:sp>
            <p:sp>
              <p:nvSpPr>
                <p:cNvPr id="160" name="شكل حر: شكل 159">
                  <a:extLst>
                    <a:ext uri="{FF2B5EF4-FFF2-40B4-BE49-F238E27FC236}">
                      <a16:creationId xmlns:a16="http://schemas.microsoft.com/office/drawing/2014/main" id="{F8FBA386-5329-47B3-A7AE-26F2DA45346F}"/>
                    </a:ext>
                  </a:extLst>
                </p:cNvPr>
                <p:cNvSpPr/>
                <p:nvPr/>
              </p:nvSpPr>
              <p:spPr>
                <a:xfrm rot="-4490120">
                  <a:off x="13747358" y="3216108"/>
                  <a:ext cx="9525" cy="76792"/>
                </a:xfrm>
                <a:custGeom>
                  <a:avLst/>
                  <a:gdLst>
                    <a:gd name="connsiteX0" fmla="*/ 0 w 9525"/>
                    <a:gd name="connsiteY0" fmla="*/ 0 h 76792"/>
                    <a:gd name="connsiteX1" fmla="*/ 9525 w 9525"/>
                    <a:gd name="connsiteY1" fmla="*/ 0 h 76792"/>
                    <a:gd name="connsiteX2" fmla="*/ 9525 w 9525"/>
                    <a:gd name="connsiteY2" fmla="*/ 76792 h 76792"/>
                    <a:gd name="connsiteX3" fmla="*/ 0 w 9525"/>
                    <a:gd name="connsiteY3" fmla="*/ 76792 h 76792"/>
                  </a:gdLst>
                  <a:ahLst/>
                  <a:cxnLst>
                    <a:cxn ang="0">
                      <a:pos x="connsiteX0" y="connsiteY0"/>
                    </a:cxn>
                    <a:cxn ang="0">
                      <a:pos x="connsiteX1" y="connsiteY1"/>
                    </a:cxn>
                    <a:cxn ang="0">
                      <a:pos x="connsiteX2" y="connsiteY2"/>
                    </a:cxn>
                    <a:cxn ang="0">
                      <a:pos x="connsiteX3" y="connsiteY3"/>
                    </a:cxn>
                  </a:cxnLst>
                  <a:rect l="l" t="t" r="r" b="b"/>
                  <a:pathLst>
                    <a:path w="9525" h="76792">
                      <a:moveTo>
                        <a:pt x="0" y="0"/>
                      </a:moveTo>
                      <a:lnTo>
                        <a:pt x="9525" y="0"/>
                      </a:lnTo>
                      <a:lnTo>
                        <a:pt x="9525" y="76792"/>
                      </a:lnTo>
                      <a:lnTo>
                        <a:pt x="0" y="76792"/>
                      </a:lnTo>
                      <a:close/>
                    </a:path>
                  </a:pathLst>
                </a:custGeom>
                <a:grpFill/>
                <a:ln w="9525" cap="flat">
                  <a:noFill/>
                  <a:prstDash val="solid"/>
                  <a:miter/>
                </a:ln>
              </p:spPr>
              <p:txBody>
                <a:bodyPr rtlCol="1" anchor="ctr"/>
                <a:lstStyle/>
                <a:p>
                  <a:endParaRPr lang="ar-SA"/>
                </a:p>
              </p:txBody>
            </p:sp>
            <p:sp>
              <p:nvSpPr>
                <p:cNvPr id="161" name="شكل حر: شكل 160">
                  <a:extLst>
                    <a:ext uri="{FF2B5EF4-FFF2-40B4-BE49-F238E27FC236}">
                      <a16:creationId xmlns:a16="http://schemas.microsoft.com/office/drawing/2014/main" id="{286A312D-C754-4B0C-8895-34F38CD1488D}"/>
                    </a:ext>
                  </a:extLst>
                </p:cNvPr>
                <p:cNvSpPr/>
                <p:nvPr/>
              </p:nvSpPr>
              <p:spPr>
                <a:xfrm rot="-4490120">
                  <a:off x="13736197" y="3257274"/>
                  <a:ext cx="9525" cy="76792"/>
                </a:xfrm>
                <a:custGeom>
                  <a:avLst/>
                  <a:gdLst>
                    <a:gd name="connsiteX0" fmla="*/ 0 w 9525"/>
                    <a:gd name="connsiteY0" fmla="*/ 0 h 76792"/>
                    <a:gd name="connsiteX1" fmla="*/ 9525 w 9525"/>
                    <a:gd name="connsiteY1" fmla="*/ 0 h 76792"/>
                    <a:gd name="connsiteX2" fmla="*/ 9525 w 9525"/>
                    <a:gd name="connsiteY2" fmla="*/ 76792 h 76792"/>
                    <a:gd name="connsiteX3" fmla="*/ 0 w 9525"/>
                    <a:gd name="connsiteY3" fmla="*/ 76792 h 76792"/>
                  </a:gdLst>
                  <a:ahLst/>
                  <a:cxnLst>
                    <a:cxn ang="0">
                      <a:pos x="connsiteX0" y="connsiteY0"/>
                    </a:cxn>
                    <a:cxn ang="0">
                      <a:pos x="connsiteX1" y="connsiteY1"/>
                    </a:cxn>
                    <a:cxn ang="0">
                      <a:pos x="connsiteX2" y="connsiteY2"/>
                    </a:cxn>
                    <a:cxn ang="0">
                      <a:pos x="connsiteX3" y="connsiteY3"/>
                    </a:cxn>
                  </a:cxnLst>
                  <a:rect l="l" t="t" r="r" b="b"/>
                  <a:pathLst>
                    <a:path w="9525" h="76792">
                      <a:moveTo>
                        <a:pt x="0" y="0"/>
                      </a:moveTo>
                      <a:lnTo>
                        <a:pt x="9525" y="0"/>
                      </a:lnTo>
                      <a:lnTo>
                        <a:pt x="9525" y="76792"/>
                      </a:lnTo>
                      <a:lnTo>
                        <a:pt x="0" y="76792"/>
                      </a:lnTo>
                      <a:close/>
                    </a:path>
                  </a:pathLst>
                </a:custGeom>
                <a:grpFill/>
                <a:ln w="9525" cap="flat">
                  <a:noFill/>
                  <a:prstDash val="solid"/>
                  <a:miter/>
                </a:ln>
              </p:spPr>
              <p:txBody>
                <a:bodyPr rtlCol="1" anchor="ctr"/>
                <a:lstStyle/>
                <a:p>
                  <a:endParaRPr lang="ar-SA"/>
                </a:p>
              </p:txBody>
            </p:sp>
            <p:sp>
              <p:nvSpPr>
                <p:cNvPr id="162" name="شكل حر: شكل 161">
                  <a:extLst>
                    <a:ext uri="{FF2B5EF4-FFF2-40B4-BE49-F238E27FC236}">
                      <a16:creationId xmlns:a16="http://schemas.microsoft.com/office/drawing/2014/main" id="{005B7FDC-E7CA-4C7A-AC37-D093FE1E4DC7}"/>
                    </a:ext>
                  </a:extLst>
                </p:cNvPr>
                <p:cNvSpPr/>
                <p:nvPr/>
              </p:nvSpPr>
              <p:spPr>
                <a:xfrm rot="-4490120">
                  <a:off x="13696219" y="3260772"/>
                  <a:ext cx="9525" cy="136515"/>
                </a:xfrm>
                <a:custGeom>
                  <a:avLst/>
                  <a:gdLst>
                    <a:gd name="connsiteX0" fmla="*/ 0 w 9525"/>
                    <a:gd name="connsiteY0" fmla="*/ 0 h 136515"/>
                    <a:gd name="connsiteX1" fmla="*/ 9525 w 9525"/>
                    <a:gd name="connsiteY1" fmla="*/ 0 h 136515"/>
                    <a:gd name="connsiteX2" fmla="*/ 9525 w 9525"/>
                    <a:gd name="connsiteY2" fmla="*/ 136515 h 136515"/>
                    <a:gd name="connsiteX3" fmla="*/ 0 w 9525"/>
                    <a:gd name="connsiteY3" fmla="*/ 136515 h 136515"/>
                  </a:gdLst>
                  <a:ahLst/>
                  <a:cxnLst>
                    <a:cxn ang="0">
                      <a:pos x="connsiteX0" y="connsiteY0"/>
                    </a:cxn>
                    <a:cxn ang="0">
                      <a:pos x="connsiteX1" y="connsiteY1"/>
                    </a:cxn>
                    <a:cxn ang="0">
                      <a:pos x="connsiteX2" y="connsiteY2"/>
                    </a:cxn>
                    <a:cxn ang="0">
                      <a:pos x="connsiteX3" y="connsiteY3"/>
                    </a:cxn>
                  </a:cxnLst>
                  <a:rect l="l" t="t" r="r" b="b"/>
                  <a:pathLst>
                    <a:path w="9525" h="136515">
                      <a:moveTo>
                        <a:pt x="0" y="0"/>
                      </a:moveTo>
                      <a:lnTo>
                        <a:pt x="9525" y="0"/>
                      </a:lnTo>
                      <a:lnTo>
                        <a:pt x="9525" y="136515"/>
                      </a:lnTo>
                      <a:lnTo>
                        <a:pt x="0" y="136515"/>
                      </a:lnTo>
                      <a:close/>
                    </a:path>
                  </a:pathLst>
                </a:custGeom>
                <a:grpFill/>
                <a:ln w="9525" cap="flat">
                  <a:noFill/>
                  <a:prstDash val="solid"/>
                  <a:miter/>
                </a:ln>
              </p:spPr>
              <p:txBody>
                <a:bodyPr rtlCol="1" anchor="ctr"/>
                <a:lstStyle/>
                <a:p>
                  <a:endParaRPr lang="ar-SA"/>
                </a:p>
              </p:txBody>
            </p:sp>
            <p:sp>
              <p:nvSpPr>
                <p:cNvPr id="163" name="شكل حر: شكل 162">
                  <a:extLst>
                    <a:ext uri="{FF2B5EF4-FFF2-40B4-BE49-F238E27FC236}">
                      <a16:creationId xmlns:a16="http://schemas.microsoft.com/office/drawing/2014/main" id="{ED5CD97B-F69E-4E6D-BEB0-C562DD8A87C4}"/>
                    </a:ext>
                  </a:extLst>
                </p:cNvPr>
                <p:cNvSpPr/>
                <p:nvPr/>
              </p:nvSpPr>
              <p:spPr>
                <a:xfrm rot="-4490120">
                  <a:off x="13713879" y="3339620"/>
                  <a:ext cx="9525" cy="76792"/>
                </a:xfrm>
                <a:custGeom>
                  <a:avLst/>
                  <a:gdLst>
                    <a:gd name="connsiteX0" fmla="*/ 0 w 9525"/>
                    <a:gd name="connsiteY0" fmla="*/ 0 h 76792"/>
                    <a:gd name="connsiteX1" fmla="*/ 9525 w 9525"/>
                    <a:gd name="connsiteY1" fmla="*/ 0 h 76792"/>
                    <a:gd name="connsiteX2" fmla="*/ 9525 w 9525"/>
                    <a:gd name="connsiteY2" fmla="*/ 76793 h 76792"/>
                    <a:gd name="connsiteX3" fmla="*/ 0 w 9525"/>
                    <a:gd name="connsiteY3" fmla="*/ 76793 h 76792"/>
                  </a:gdLst>
                  <a:ahLst/>
                  <a:cxnLst>
                    <a:cxn ang="0">
                      <a:pos x="connsiteX0" y="connsiteY0"/>
                    </a:cxn>
                    <a:cxn ang="0">
                      <a:pos x="connsiteX1" y="connsiteY1"/>
                    </a:cxn>
                    <a:cxn ang="0">
                      <a:pos x="connsiteX2" y="connsiteY2"/>
                    </a:cxn>
                    <a:cxn ang="0">
                      <a:pos x="connsiteX3" y="connsiteY3"/>
                    </a:cxn>
                  </a:cxnLst>
                  <a:rect l="l" t="t" r="r" b="b"/>
                  <a:pathLst>
                    <a:path w="9525" h="76792">
                      <a:moveTo>
                        <a:pt x="0" y="0"/>
                      </a:moveTo>
                      <a:lnTo>
                        <a:pt x="9525" y="0"/>
                      </a:lnTo>
                      <a:lnTo>
                        <a:pt x="9525" y="76793"/>
                      </a:lnTo>
                      <a:lnTo>
                        <a:pt x="0" y="76793"/>
                      </a:lnTo>
                      <a:close/>
                    </a:path>
                  </a:pathLst>
                </a:custGeom>
                <a:grpFill/>
                <a:ln w="9525" cap="flat">
                  <a:noFill/>
                  <a:prstDash val="solid"/>
                  <a:miter/>
                </a:ln>
              </p:spPr>
              <p:txBody>
                <a:bodyPr rtlCol="1" anchor="ctr"/>
                <a:lstStyle/>
                <a:p>
                  <a:endParaRPr lang="ar-SA"/>
                </a:p>
              </p:txBody>
            </p:sp>
            <p:sp>
              <p:nvSpPr>
                <p:cNvPr id="164" name="شكل حر: شكل 163">
                  <a:extLst>
                    <a:ext uri="{FF2B5EF4-FFF2-40B4-BE49-F238E27FC236}">
                      <a16:creationId xmlns:a16="http://schemas.microsoft.com/office/drawing/2014/main" id="{600D8F04-2095-40EF-8B7E-BBCDC177C3FF}"/>
                    </a:ext>
                  </a:extLst>
                </p:cNvPr>
                <p:cNvSpPr/>
                <p:nvPr/>
              </p:nvSpPr>
              <p:spPr>
                <a:xfrm rot="-4490120">
                  <a:off x="13702718" y="3380786"/>
                  <a:ext cx="9525" cy="76792"/>
                </a:xfrm>
                <a:custGeom>
                  <a:avLst/>
                  <a:gdLst>
                    <a:gd name="connsiteX0" fmla="*/ 0 w 9525"/>
                    <a:gd name="connsiteY0" fmla="*/ 0 h 76792"/>
                    <a:gd name="connsiteX1" fmla="*/ 9525 w 9525"/>
                    <a:gd name="connsiteY1" fmla="*/ 0 h 76792"/>
                    <a:gd name="connsiteX2" fmla="*/ 9525 w 9525"/>
                    <a:gd name="connsiteY2" fmla="*/ 76792 h 76792"/>
                    <a:gd name="connsiteX3" fmla="*/ 0 w 9525"/>
                    <a:gd name="connsiteY3" fmla="*/ 76792 h 76792"/>
                  </a:gdLst>
                  <a:ahLst/>
                  <a:cxnLst>
                    <a:cxn ang="0">
                      <a:pos x="connsiteX0" y="connsiteY0"/>
                    </a:cxn>
                    <a:cxn ang="0">
                      <a:pos x="connsiteX1" y="connsiteY1"/>
                    </a:cxn>
                    <a:cxn ang="0">
                      <a:pos x="connsiteX2" y="connsiteY2"/>
                    </a:cxn>
                    <a:cxn ang="0">
                      <a:pos x="connsiteX3" y="connsiteY3"/>
                    </a:cxn>
                  </a:cxnLst>
                  <a:rect l="l" t="t" r="r" b="b"/>
                  <a:pathLst>
                    <a:path w="9525" h="76792">
                      <a:moveTo>
                        <a:pt x="0" y="0"/>
                      </a:moveTo>
                      <a:lnTo>
                        <a:pt x="9525" y="0"/>
                      </a:lnTo>
                      <a:lnTo>
                        <a:pt x="9525" y="76792"/>
                      </a:lnTo>
                      <a:lnTo>
                        <a:pt x="0" y="76792"/>
                      </a:lnTo>
                      <a:close/>
                    </a:path>
                  </a:pathLst>
                </a:custGeom>
                <a:grpFill/>
                <a:ln w="9525" cap="flat">
                  <a:noFill/>
                  <a:prstDash val="solid"/>
                  <a:miter/>
                </a:ln>
              </p:spPr>
              <p:txBody>
                <a:bodyPr rtlCol="1" anchor="ctr"/>
                <a:lstStyle/>
                <a:p>
                  <a:endParaRPr lang="ar-SA"/>
                </a:p>
              </p:txBody>
            </p:sp>
            <p:sp>
              <p:nvSpPr>
                <p:cNvPr id="165" name="شكل حر: شكل 164">
                  <a:extLst>
                    <a:ext uri="{FF2B5EF4-FFF2-40B4-BE49-F238E27FC236}">
                      <a16:creationId xmlns:a16="http://schemas.microsoft.com/office/drawing/2014/main" id="{D5E27F92-920A-4CF5-8DAB-7EE1523B8E2E}"/>
                    </a:ext>
                  </a:extLst>
                </p:cNvPr>
                <p:cNvSpPr/>
                <p:nvPr/>
              </p:nvSpPr>
              <p:spPr>
                <a:xfrm rot="-4490120">
                  <a:off x="13691564" y="3421963"/>
                  <a:ext cx="9525" cy="76792"/>
                </a:xfrm>
                <a:custGeom>
                  <a:avLst/>
                  <a:gdLst>
                    <a:gd name="connsiteX0" fmla="*/ 0 w 9525"/>
                    <a:gd name="connsiteY0" fmla="*/ 0 h 76792"/>
                    <a:gd name="connsiteX1" fmla="*/ 9525 w 9525"/>
                    <a:gd name="connsiteY1" fmla="*/ 0 h 76792"/>
                    <a:gd name="connsiteX2" fmla="*/ 9525 w 9525"/>
                    <a:gd name="connsiteY2" fmla="*/ 76792 h 76792"/>
                    <a:gd name="connsiteX3" fmla="*/ 0 w 9525"/>
                    <a:gd name="connsiteY3" fmla="*/ 76792 h 76792"/>
                  </a:gdLst>
                  <a:ahLst/>
                  <a:cxnLst>
                    <a:cxn ang="0">
                      <a:pos x="connsiteX0" y="connsiteY0"/>
                    </a:cxn>
                    <a:cxn ang="0">
                      <a:pos x="connsiteX1" y="connsiteY1"/>
                    </a:cxn>
                    <a:cxn ang="0">
                      <a:pos x="connsiteX2" y="connsiteY2"/>
                    </a:cxn>
                    <a:cxn ang="0">
                      <a:pos x="connsiteX3" y="connsiteY3"/>
                    </a:cxn>
                  </a:cxnLst>
                  <a:rect l="l" t="t" r="r" b="b"/>
                  <a:pathLst>
                    <a:path w="9525" h="76792">
                      <a:moveTo>
                        <a:pt x="0" y="0"/>
                      </a:moveTo>
                      <a:lnTo>
                        <a:pt x="9525" y="0"/>
                      </a:lnTo>
                      <a:lnTo>
                        <a:pt x="9525" y="76792"/>
                      </a:lnTo>
                      <a:lnTo>
                        <a:pt x="0" y="76792"/>
                      </a:lnTo>
                      <a:close/>
                    </a:path>
                  </a:pathLst>
                </a:custGeom>
                <a:grpFill/>
                <a:ln w="9525" cap="flat">
                  <a:noFill/>
                  <a:prstDash val="solid"/>
                  <a:miter/>
                </a:ln>
              </p:spPr>
              <p:txBody>
                <a:bodyPr rtlCol="1" anchor="ctr"/>
                <a:lstStyle/>
                <a:p>
                  <a:endParaRPr lang="ar-SA"/>
                </a:p>
              </p:txBody>
            </p:sp>
            <p:sp>
              <p:nvSpPr>
                <p:cNvPr id="166" name="شكل حر: شكل 165">
                  <a:extLst>
                    <a:ext uri="{FF2B5EF4-FFF2-40B4-BE49-F238E27FC236}">
                      <a16:creationId xmlns:a16="http://schemas.microsoft.com/office/drawing/2014/main" id="{DDB448EF-24BE-41F1-AF8E-3287DE07A08B}"/>
                    </a:ext>
                  </a:extLst>
                </p:cNvPr>
                <p:cNvSpPr/>
                <p:nvPr/>
              </p:nvSpPr>
              <p:spPr>
                <a:xfrm rot="-4490120">
                  <a:off x="13651577" y="3425468"/>
                  <a:ext cx="9525" cy="136515"/>
                </a:xfrm>
                <a:custGeom>
                  <a:avLst/>
                  <a:gdLst>
                    <a:gd name="connsiteX0" fmla="*/ 0 w 9525"/>
                    <a:gd name="connsiteY0" fmla="*/ 0 h 136515"/>
                    <a:gd name="connsiteX1" fmla="*/ 9525 w 9525"/>
                    <a:gd name="connsiteY1" fmla="*/ 0 h 136515"/>
                    <a:gd name="connsiteX2" fmla="*/ 9525 w 9525"/>
                    <a:gd name="connsiteY2" fmla="*/ 136515 h 136515"/>
                    <a:gd name="connsiteX3" fmla="*/ 0 w 9525"/>
                    <a:gd name="connsiteY3" fmla="*/ 136515 h 136515"/>
                  </a:gdLst>
                  <a:ahLst/>
                  <a:cxnLst>
                    <a:cxn ang="0">
                      <a:pos x="connsiteX0" y="connsiteY0"/>
                    </a:cxn>
                    <a:cxn ang="0">
                      <a:pos x="connsiteX1" y="connsiteY1"/>
                    </a:cxn>
                    <a:cxn ang="0">
                      <a:pos x="connsiteX2" y="connsiteY2"/>
                    </a:cxn>
                    <a:cxn ang="0">
                      <a:pos x="connsiteX3" y="connsiteY3"/>
                    </a:cxn>
                  </a:cxnLst>
                  <a:rect l="l" t="t" r="r" b="b"/>
                  <a:pathLst>
                    <a:path w="9525" h="136515">
                      <a:moveTo>
                        <a:pt x="0" y="0"/>
                      </a:moveTo>
                      <a:lnTo>
                        <a:pt x="9525" y="0"/>
                      </a:lnTo>
                      <a:lnTo>
                        <a:pt x="9525" y="136515"/>
                      </a:lnTo>
                      <a:lnTo>
                        <a:pt x="0" y="136515"/>
                      </a:lnTo>
                      <a:close/>
                    </a:path>
                  </a:pathLst>
                </a:custGeom>
                <a:grpFill/>
                <a:ln w="9525" cap="flat">
                  <a:noFill/>
                  <a:prstDash val="solid"/>
                  <a:miter/>
                </a:ln>
              </p:spPr>
              <p:txBody>
                <a:bodyPr rtlCol="1" anchor="ctr"/>
                <a:lstStyle/>
                <a:p>
                  <a:endParaRPr lang="ar-SA"/>
                </a:p>
              </p:txBody>
            </p:sp>
            <p:sp>
              <p:nvSpPr>
                <p:cNvPr id="167" name="شكل حر: شكل 166">
                  <a:extLst>
                    <a:ext uri="{FF2B5EF4-FFF2-40B4-BE49-F238E27FC236}">
                      <a16:creationId xmlns:a16="http://schemas.microsoft.com/office/drawing/2014/main" id="{28000C14-4343-4AC2-9EFF-900297820C58}"/>
                    </a:ext>
                  </a:extLst>
                </p:cNvPr>
                <p:cNvSpPr/>
                <p:nvPr/>
              </p:nvSpPr>
              <p:spPr>
                <a:xfrm rot="-4490120">
                  <a:off x="13669237" y="3504316"/>
                  <a:ext cx="9525" cy="76792"/>
                </a:xfrm>
                <a:custGeom>
                  <a:avLst/>
                  <a:gdLst>
                    <a:gd name="connsiteX0" fmla="*/ 0 w 9525"/>
                    <a:gd name="connsiteY0" fmla="*/ 0 h 76792"/>
                    <a:gd name="connsiteX1" fmla="*/ 9525 w 9525"/>
                    <a:gd name="connsiteY1" fmla="*/ 0 h 76792"/>
                    <a:gd name="connsiteX2" fmla="*/ 9525 w 9525"/>
                    <a:gd name="connsiteY2" fmla="*/ 76792 h 76792"/>
                    <a:gd name="connsiteX3" fmla="*/ 0 w 9525"/>
                    <a:gd name="connsiteY3" fmla="*/ 76792 h 76792"/>
                  </a:gdLst>
                  <a:ahLst/>
                  <a:cxnLst>
                    <a:cxn ang="0">
                      <a:pos x="connsiteX0" y="connsiteY0"/>
                    </a:cxn>
                    <a:cxn ang="0">
                      <a:pos x="connsiteX1" y="connsiteY1"/>
                    </a:cxn>
                    <a:cxn ang="0">
                      <a:pos x="connsiteX2" y="connsiteY2"/>
                    </a:cxn>
                    <a:cxn ang="0">
                      <a:pos x="connsiteX3" y="connsiteY3"/>
                    </a:cxn>
                  </a:cxnLst>
                  <a:rect l="l" t="t" r="r" b="b"/>
                  <a:pathLst>
                    <a:path w="9525" h="76792">
                      <a:moveTo>
                        <a:pt x="0" y="0"/>
                      </a:moveTo>
                      <a:lnTo>
                        <a:pt x="9525" y="0"/>
                      </a:lnTo>
                      <a:lnTo>
                        <a:pt x="9525" y="76792"/>
                      </a:lnTo>
                      <a:lnTo>
                        <a:pt x="0" y="76792"/>
                      </a:lnTo>
                      <a:close/>
                    </a:path>
                  </a:pathLst>
                </a:custGeom>
                <a:grpFill/>
                <a:ln w="9525" cap="flat">
                  <a:noFill/>
                  <a:prstDash val="solid"/>
                  <a:miter/>
                </a:ln>
              </p:spPr>
              <p:txBody>
                <a:bodyPr rtlCol="1" anchor="ctr"/>
                <a:lstStyle/>
                <a:p>
                  <a:endParaRPr lang="ar-SA"/>
                </a:p>
              </p:txBody>
            </p:sp>
            <p:sp>
              <p:nvSpPr>
                <p:cNvPr id="168" name="شكل حر: شكل 167">
                  <a:extLst>
                    <a:ext uri="{FF2B5EF4-FFF2-40B4-BE49-F238E27FC236}">
                      <a16:creationId xmlns:a16="http://schemas.microsoft.com/office/drawing/2014/main" id="{08DFBDEB-41AF-4CE4-98AE-ADDBBD9937B3}"/>
                    </a:ext>
                  </a:extLst>
                </p:cNvPr>
                <p:cNvSpPr/>
                <p:nvPr/>
              </p:nvSpPr>
              <p:spPr>
                <a:xfrm rot="-4490120">
                  <a:off x="13658086" y="3545485"/>
                  <a:ext cx="9525" cy="76792"/>
                </a:xfrm>
                <a:custGeom>
                  <a:avLst/>
                  <a:gdLst>
                    <a:gd name="connsiteX0" fmla="*/ 0 w 9525"/>
                    <a:gd name="connsiteY0" fmla="*/ 0 h 76792"/>
                    <a:gd name="connsiteX1" fmla="*/ 9525 w 9525"/>
                    <a:gd name="connsiteY1" fmla="*/ 0 h 76792"/>
                    <a:gd name="connsiteX2" fmla="*/ 9525 w 9525"/>
                    <a:gd name="connsiteY2" fmla="*/ 76792 h 76792"/>
                    <a:gd name="connsiteX3" fmla="*/ 0 w 9525"/>
                    <a:gd name="connsiteY3" fmla="*/ 76792 h 76792"/>
                  </a:gdLst>
                  <a:ahLst/>
                  <a:cxnLst>
                    <a:cxn ang="0">
                      <a:pos x="connsiteX0" y="connsiteY0"/>
                    </a:cxn>
                    <a:cxn ang="0">
                      <a:pos x="connsiteX1" y="connsiteY1"/>
                    </a:cxn>
                    <a:cxn ang="0">
                      <a:pos x="connsiteX2" y="connsiteY2"/>
                    </a:cxn>
                    <a:cxn ang="0">
                      <a:pos x="connsiteX3" y="connsiteY3"/>
                    </a:cxn>
                  </a:cxnLst>
                  <a:rect l="l" t="t" r="r" b="b"/>
                  <a:pathLst>
                    <a:path w="9525" h="76792">
                      <a:moveTo>
                        <a:pt x="0" y="0"/>
                      </a:moveTo>
                      <a:lnTo>
                        <a:pt x="9525" y="0"/>
                      </a:lnTo>
                      <a:lnTo>
                        <a:pt x="9525" y="76792"/>
                      </a:lnTo>
                      <a:lnTo>
                        <a:pt x="0" y="76792"/>
                      </a:lnTo>
                      <a:close/>
                    </a:path>
                  </a:pathLst>
                </a:custGeom>
                <a:grpFill/>
                <a:ln w="9525" cap="flat">
                  <a:noFill/>
                  <a:prstDash val="solid"/>
                  <a:miter/>
                </a:ln>
              </p:spPr>
              <p:txBody>
                <a:bodyPr rtlCol="1" anchor="ctr"/>
                <a:lstStyle/>
                <a:p>
                  <a:endParaRPr lang="ar-SA"/>
                </a:p>
              </p:txBody>
            </p:sp>
            <p:sp>
              <p:nvSpPr>
                <p:cNvPr id="169" name="شكل حر: شكل 168">
                  <a:extLst>
                    <a:ext uri="{FF2B5EF4-FFF2-40B4-BE49-F238E27FC236}">
                      <a16:creationId xmlns:a16="http://schemas.microsoft.com/office/drawing/2014/main" id="{1B0418D6-FED7-464D-9A4D-BC23CEC3D23B}"/>
                    </a:ext>
                  </a:extLst>
                </p:cNvPr>
                <p:cNvSpPr/>
                <p:nvPr/>
              </p:nvSpPr>
              <p:spPr>
                <a:xfrm rot="-4490120">
                  <a:off x="13646922" y="3586662"/>
                  <a:ext cx="9525" cy="76792"/>
                </a:xfrm>
                <a:custGeom>
                  <a:avLst/>
                  <a:gdLst>
                    <a:gd name="connsiteX0" fmla="*/ 0 w 9525"/>
                    <a:gd name="connsiteY0" fmla="*/ 0 h 76792"/>
                    <a:gd name="connsiteX1" fmla="*/ 9525 w 9525"/>
                    <a:gd name="connsiteY1" fmla="*/ 0 h 76792"/>
                    <a:gd name="connsiteX2" fmla="*/ 9525 w 9525"/>
                    <a:gd name="connsiteY2" fmla="*/ 76792 h 76792"/>
                    <a:gd name="connsiteX3" fmla="*/ 0 w 9525"/>
                    <a:gd name="connsiteY3" fmla="*/ 76792 h 76792"/>
                  </a:gdLst>
                  <a:ahLst/>
                  <a:cxnLst>
                    <a:cxn ang="0">
                      <a:pos x="connsiteX0" y="connsiteY0"/>
                    </a:cxn>
                    <a:cxn ang="0">
                      <a:pos x="connsiteX1" y="connsiteY1"/>
                    </a:cxn>
                    <a:cxn ang="0">
                      <a:pos x="connsiteX2" y="connsiteY2"/>
                    </a:cxn>
                    <a:cxn ang="0">
                      <a:pos x="connsiteX3" y="connsiteY3"/>
                    </a:cxn>
                  </a:cxnLst>
                  <a:rect l="l" t="t" r="r" b="b"/>
                  <a:pathLst>
                    <a:path w="9525" h="76792">
                      <a:moveTo>
                        <a:pt x="0" y="0"/>
                      </a:moveTo>
                      <a:lnTo>
                        <a:pt x="9525" y="0"/>
                      </a:lnTo>
                      <a:lnTo>
                        <a:pt x="9525" y="76792"/>
                      </a:lnTo>
                      <a:lnTo>
                        <a:pt x="0" y="76792"/>
                      </a:lnTo>
                      <a:close/>
                    </a:path>
                  </a:pathLst>
                </a:custGeom>
                <a:grpFill/>
                <a:ln w="9525" cap="flat">
                  <a:noFill/>
                  <a:prstDash val="solid"/>
                  <a:miter/>
                </a:ln>
              </p:spPr>
              <p:txBody>
                <a:bodyPr rtlCol="1" anchor="ctr"/>
                <a:lstStyle/>
                <a:p>
                  <a:endParaRPr lang="ar-SA"/>
                </a:p>
              </p:txBody>
            </p:sp>
          </p:grpSp>
        </p:grpSp>
      </p:grpSp>
      <p:grpSp>
        <p:nvGrpSpPr>
          <p:cNvPr id="222" name="مجموعة 221">
            <a:extLst>
              <a:ext uri="{FF2B5EF4-FFF2-40B4-BE49-F238E27FC236}">
                <a16:creationId xmlns:a16="http://schemas.microsoft.com/office/drawing/2014/main" id="{B7FA5391-1ECC-44BE-B7F6-4E8863FA1D9C}"/>
              </a:ext>
            </a:extLst>
          </p:cNvPr>
          <p:cNvGrpSpPr/>
          <p:nvPr/>
        </p:nvGrpSpPr>
        <p:grpSpPr>
          <a:xfrm>
            <a:off x="1216233" y="3938635"/>
            <a:ext cx="2296171" cy="2188874"/>
            <a:chOff x="1216233" y="3938635"/>
            <a:chExt cx="2296171" cy="2188874"/>
          </a:xfrm>
        </p:grpSpPr>
        <p:sp>
          <p:nvSpPr>
            <p:cNvPr id="31" name="مستطيل: زوايا مستديرة 30">
              <a:extLst>
                <a:ext uri="{FF2B5EF4-FFF2-40B4-BE49-F238E27FC236}">
                  <a16:creationId xmlns:a16="http://schemas.microsoft.com/office/drawing/2014/main" id="{C5224D75-587B-4F67-A658-5F2E8C6D12F7}"/>
                </a:ext>
              </a:extLst>
            </p:cNvPr>
            <p:cNvSpPr/>
            <p:nvPr/>
          </p:nvSpPr>
          <p:spPr>
            <a:xfrm>
              <a:off x="1216233" y="3938635"/>
              <a:ext cx="2296171" cy="2188874"/>
            </a:xfrm>
            <a:prstGeom prst="roundRect">
              <a:avLst>
                <a:gd name="adj" fmla="val 3595"/>
              </a:avLst>
            </a:prstGeom>
            <a:solidFill>
              <a:srgbClr val="FFFCF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194" name="رسم 4" descr="المقص ، والقلم ، وقلم تمييز">
              <a:extLst>
                <a:ext uri="{FF2B5EF4-FFF2-40B4-BE49-F238E27FC236}">
                  <a16:creationId xmlns:a16="http://schemas.microsoft.com/office/drawing/2014/main" id="{6FB99DB8-8AF4-4359-A583-252387EB38B2}"/>
                </a:ext>
              </a:extLst>
            </p:cNvPr>
            <p:cNvGrpSpPr/>
            <p:nvPr/>
          </p:nvGrpSpPr>
          <p:grpSpPr>
            <a:xfrm rot="8651756">
              <a:off x="1789677" y="4405710"/>
              <a:ext cx="444109" cy="1385288"/>
              <a:chOff x="13654147" y="1820522"/>
              <a:chExt cx="571643" cy="1783099"/>
            </a:xfrm>
          </p:grpSpPr>
          <p:sp>
            <p:nvSpPr>
              <p:cNvPr id="195" name="شكل حر: شكل 194">
                <a:extLst>
                  <a:ext uri="{FF2B5EF4-FFF2-40B4-BE49-F238E27FC236}">
                    <a16:creationId xmlns:a16="http://schemas.microsoft.com/office/drawing/2014/main" id="{FF2626F1-3DA6-4E94-8C79-79A18A744723}"/>
                  </a:ext>
                </a:extLst>
              </p:cNvPr>
              <p:cNvSpPr/>
              <p:nvPr/>
            </p:nvSpPr>
            <p:spPr>
              <a:xfrm>
                <a:off x="13892405" y="1820522"/>
                <a:ext cx="95250" cy="135483"/>
              </a:xfrm>
              <a:custGeom>
                <a:avLst/>
                <a:gdLst>
                  <a:gd name="connsiteX0" fmla="*/ 95250 w 95250"/>
                  <a:gd name="connsiteY0" fmla="*/ 135484 h 135483"/>
                  <a:gd name="connsiteX1" fmla="*/ 0 w 95250"/>
                  <a:gd name="connsiteY1" fmla="*/ 135484 h 135483"/>
                  <a:gd name="connsiteX2" fmla="*/ 0 w 95250"/>
                  <a:gd name="connsiteY2" fmla="*/ 0 h 135483"/>
                  <a:gd name="connsiteX3" fmla="*/ 95250 w 95250"/>
                  <a:gd name="connsiteY3" fmla="*/ 59284 h 135483"/>
                </a:gdLst>
                <a:ahLst/>
                <a:cxnLst>
                  <a:cxn ang="0">
                    <a:pos x="connsiteX0" y="connsiteY0"/>
                  </a:cxn>
                  <a:cxn ang="0">
                    <a:pos x="connsiteX1" y="connsiteY1"/>
                  </a:cxn>
                  <a:cxn ang="0">
                    <a:pos x="connsiteX2" y="connsiteY2"/>
                  </a:cxn>
                  <a:cxn ang="0">
                    <a:pos x="connsiteX3" y="connsiteY3"/>
                  </a:cxn>
                </a:cxnLst>
                <a:rect l="l" t="t" r="r" b="b"/>
                <a:pathLst>
                  <a:path w="95250" h="135483">
                    <a:moveTo>
                      <a:pt x="95250" y="135484"/>
                    </a:moveTo>
                    <a:lnTo>
                      <a:pt x="0" y="135484"/>
                    </a:lnTo>
                    <a:lnTo>
                      <a:pt x="0" y="0"/>
                    </a:lnTo>
                    <a:lnTo>
                      <a:pt x="95250" y="59284"/>
                    </a:lnTo>
                    <a:close/>
                  </a:path>
                </a:pathLst>
              </a:custGeom>
              <a:solidFill>
                <a:srgbClr val="FFDFDE"/>
              </a:solidFill>
              <a:ln w="9525" cap="flat">
                <a:noFill/>
                <a:prstDash val="solid"/>
                <a:miter/>
              </a:ln>
            </p:spPr>
            <p:txBody>
              <a:bodyPr rtlCol="1" anchor="ctr"/>
              <a:lstStyle/>
              <a:p>
                <a:endParaRPr lang="ar-SA"/>
              </a:p>
            </p:txBody>
          </p:sp>
          <p:sp>
            <p:nvSpPr>
              <p:cNvPr id="196" name="شكل حر: شكل 195">
                <a:extLst>
                  <a:ext uri="{FF2B5EF4-FFF2-40B4-BE49-F238E27FC236}">
                    <a16:creationId xmlns:a16="http://schemas.microsoft.com/office/drawing/2014/main" id="{99963C45-3684-4226-AEB9-70724C057D4B}"/>
                  </a:ext>
                </a:extLst>
              </p:cNvPr>
              <p:cNvSpPr/>
              <p:nvPr/>
            </p:nvSpPr>
            <p:spPr>
              <a:xfrm>
                <a:off x="13806690" y="3486150"/>
                <a:ext cx="266700" cy="117471"/>
              </a:xfrm>
              <a:custGeom>
                <a:avLst/>
                <a:gdLst>
                  <a:gd name="connsiteX0" fmla="*/ 219275 w 266700"/>
                  <a:gd name="connsiteY0" fmla="*/ 117472 h 117471"/>
                  <a:gd name="connsiteX1" fmla="*/ 47415 w 266700"/>
                  <a:gd name="connsiteY1" fmla="*/ 117472 h 117471"/>
                  <a:gd name="connsiteX2" fmla="*/ 0 w 266700"/>
                  <a:gd name="connsiteY2" fmla="*/ 70056 h 117471"/>
                  <a:gd name="connsiteX3" fmla="*/ 0 w 266700"/>
                  <a:gd name="connsiteY3" fmla="*/ 0 h 117471"/>
                  <a:gd name="connsiteX4" fmla="*/ 266700 w 266700"/>
                  <a:gd name="connsiteY4" fmla="*/ 0 h 117471"/>
                  <a:gd name="connsiteX5" fmla="*/ 266700 w 266700"/>
                  <a:gd name="connsiteY5" fmla="*/ 70056 h 117471"/>
                  <a:gd name="connsiteX6" fmla="*/ 219275 w 266700"/>
                  <a:gd name="connsiteY6" fmla="*/ 117472 h 11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700" h="117471">
                    <a:moveTo>
                      <a:pt x="219275" y="117472"/>
                    </a:moveTo>
                    <a:lnTo>
                      <a:pt x="47415" y="117472"/>
                    </a:lnTo>
                    <a:cubicBezTo>
                      <a:pt x="21222" y="117472"/>
                      <a:pt x="0" y="96241"/>
                      <a:pt x="0" y="70056"/>
                    </a:cubicBezTo>
                    <a:lnTo>
                      <a:pt x="0" y="0"/>
                    </a:lnTo>
                    <a:lnTo>
                      <a:pt x="266700" y="0"/>
                    </a:lnTo>
                    <a:lnTo>
                      <a:pt x="266700" y="70056"/>
                    </a:lnTo>
                    <a:cubicBezTo>
                      <a:pt x="266690" y="96241"/>
                      <a:pt x="245459" y="117472"/>
                      <a:pt x="219275" y="117472"/>
                    </a:cubicBezTo>
                    <a:close/>
                  </a:path>
                </a:pathLst>
              </a:custGeom>
              <a:solidFill>
                <a:srgbClr val="FE7F8D"/>
              </a:solidFill>
              <a:ln w="9525" cap="flat">
                <a:noFill/>
                <a:prstDash val="solid"/>
                <a:miter/>
              </a:ln>
            </p:spPr>
            <p:txBody>
              <a:bodyPr rtlCol="1" anchor="ctr"/>
              <a:lstStyle/>
              <a:p>
                <a:endParaRPr lang="ar-SA"/>
              </a:p>
            </p:txBody>
          </p:sp>
          <p:sp>
            <p:nvSpPr>
              <p:cNvPr id="197" name="شكل حر: شكل 196">
                <a:extLst>
                  <a:ext uri="{FF2B5EF4-FFF2-40B4-BE49-F238E27FC236}">
                    <a16:creationId xmlns:a16="http://schemas.microsoft.com/office/drawing/2014/main" id="{30173434-4DC2-4DA0-8909-22048DD54A90}"/>
                  </a:ext>
                </a:extLst>
              </p:cNvPr>
              <p:cNvSpPr/>
              <p:nvPr/>
            </p:nvSpPr>
            <p:spPr>
              <a:xfrm>
                <a:off x="13701905" y="1935946"/>
                <a:ext cx="476259" cy="620592"/>
              </a:xfrm>
              <a:custGeom>
                <a:avLst/>
                <a:gdLst>
                  <a:gd name="connsiteX0" fmla="*/ 475307 w 476259"/>
                  <a:gd name="connsiteY0" fmla="*/ 400479 h 620592"/>
                  <a:gd name="connsiteX1" fmla="*/ 308724 w 476259"/>
                  <a:gd name="connsiteY1" fmla="*/ 80743 h 620592"/>
                  <a:gd name="connsiteX2" fmla="*/ 304810 w 476259"/>
                  <a:gd name="connsiteY2" fmla="*/ 67685 h 620592"/>
                  <a:gd name="connsiteX3" fmla="*/ 304810 w 476259"/>
                  <a:gd name="connsiteY3" fmla="*/ 0 h 620592"/>
                  <a:gd name="connsiteX4" fmla="*/ 171460 w 476259"/>
                  <a:gd name="connsiteY4" fmla="*/ 0 h 620592"/>
                  <a:gd name="connsiteX5" fmla="*/ 171460 w 476259"/>
                  <a:gd name="connsiteY5" fmla="*/ 67685 h 620592"/>
                  <a:gd name="connsiteX6" fmla="*/ 166887 w 476259"/>
                  <a:gd name="connsiteY6" fmla="*/ 82934 h 620592"/>
                  <a:gd name="connsiteX7" fmla="*/ 10 w 476259"/>
                  <a:gd name="connsiteY7" fmla="*/ 401060 h 620592"/>
                  <a:gd name="connsiteX8" fmla="*/ 0 w 476259"/>
                  <a:gd name="connsiteY8" fmla="*/ 620592 h 620592"/>
                  <a:gd name="connsiteX9" fmla="*/ 476260 w 476259"/>
                  <a:gd name="connsiteY9" fmla="*/ 620363 h 620592"/>
                  <a:gd name="connsiteX10" fmla="*/ 476260 w 476259"/>
                  <a:gd name="connsiteY10" fmla="*/ 401679 h 620592"/>
                  <a:gd name="connsiteX11" fmla="*/ 475307 w 476259"/>
                  <a:gd name="connsiteY11" fmla="*/ 400479 h 62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259" h="620592">
                    <a:moveTo>
                      <a:pt x="475307" y="400479"/>
                    </a:moveTo>
                    <a:cubicBezTo>
                      <a:pt x="400098" y="305362"/>
                      <a:pt x="343576" y="196882"/>
                      <a:pt x="308724" y="80743"/>
                    </a:cubicBezTo>
                    <a:lnTo>
                      <a:pt x="304810" y="67685"/>
                    </a:lnTo>
                    <a:lnTo>
                      <a:pt x="304810" y="0"/>
                    </a:lnTo>
                    <a:lnTo>
                      <a:pt x="171460" y="0"/>
                    </a:lnTo>
                    <a:lnTo>
                      <a:pt x="171460" y="67685"/>
                    </a:lnTo>
                    <a:lnTo>
                      <a:pt x="166887" y="82934"/>
                    </a:lnTo>
                    <a:cubicBezTo>
                      <a:pt x="132159" y="198692"/>
                      <a:pt x="75505" y="306696"/>
                      <a:pt x="10" y="401060"/>
                    </a:cubicBezTo>
                    <a:lnTo>
                      <a:pt x="0" y="620592"/>
                    </a:lnTo>
                    <a:lnTo>
                      <a:pt x="476260" y="620363"/>
                    </a:lnTo>
                    <a:lnTo>
                      <a:pt x="476260" y="401679"/>
                    </a:lnTo>
                    <a:lnTo>
                      <a:pt x="475307" y="400479"/>
                    </a:lnTo>
                    <a:close/>
                  </a:path>
                </a:pathLst>
              </a:custGeom>
              <a:solidFill>
                <a:srgbClr val="FFDFDE"/>
              </a:solidFill>
              <a:ln w="9525" cap="flat">
                <a:noFill/>
                <a:prstDash val="solid"/>
                <a:miter/>
              </a:ln>
            </p:spPr>
            <p:txBody>
              <a:bodyPr rtlCol="1" anchor="ctr"/>
              <a:lstStyle/>
              <a:p>
                <a:endParaRPr lang="ar-SA"/>
              </a:p>
            </p:txBody>
          </p:sp>
          <p:sp>
            <p:nvSpPr>
              <p:cNvPr id="198" name="شكل حر: شكل 197">
                <a:extLst>
                  <a:ext uri="{FF2B5EF4-FFF2-40B4-BE49-F238E27FC236}">
                    <a16:creationId xmlns:a16="http://schemas.microsoft.com/office/drawing/2014/main" id="{EAB53857-A61F-48B3-A2B9-18C4D17AF6E7}"/>
                  </a:ext>
                </a:extLst>
              </p:cNvPr>
              <p:cNvSpPr/>
              <p:nvPr/>
            </p:nvSpPr>
            <p:spPr>
              <a:xfrm>
                <a:off x="13654147" y="2394365"/>
                <a:ext cx="571643" cy="1143000"/>
              </a:xfrm>
              <a:custGeom>
                <a:avLst/>
                <a:gdLst>
                  <a:gd name="connsiteX0" fmla="*/ 378638 w 571643"/>
                  <a:gd name="connsiteY0" fmla="*/ 86 h 1143000"/>
                  <a:gd name="connsiteX1" fmla="*/ 292932 w 571643"/>
                  <a:gd name="connsiteY1" fmla="*/ 85516 h 1143000"/>
                  <a:gd name="connsiteX2" fmla="*/ 207226 w 571643"/>
                  <a:gd name="connsiteY2" fmla="*/ 172 h 1143000"/>
                  <a:gd name="connsiteX3" fmla="*/ 0 w 571643"/>
                  <a:gd name="connsiteY3" fmla="*/ 276 h 1143000"/>
                  <a:gd name="connsiteX4" fmla="*/ 67675 w 571643"/>
                  <a:gd name="connsiteY4" fmla="*/ 1013431 h 1143000"/>
                  <a:gd name="connsiteX5" fmla="*/ 206188 w 571643"/>
                  <a:gd name="connsiteY5" fmla="*/ 1143000 h 1143000"/>
                  <a:gd name="connsiteX6" fmla="*/ 365560 w 571643"/>
                  <a:gd name="connsiteY6" fmla="*/ 1143000 h 1143000"/>
                  <a:gd name="connsiteX7" fmla="*/ 504072 w 571643"/>
                  <a:gd name="connsiteY7" fmla="*/ 1013422 h 1143000"/>
                  <a:gd name="connsiteX8" fmla="*/ 571643 w 571643"/>
                  <a:gd name="connsiteY8" fmla="*/ 0 h 1143000"/>
                  <a:gd name="connsiteX9" fmla="*/ 378638 w 571643"/>
                  <a:gd name="connsiteY9" fmla="*/ 86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643" h="1143000">
                    <a:moveTo>
                      <a:pt x="378638" y="86"/>
                    </a:moveTo>
                    <a:cubicBezTo>
                      <a:pt x="378476" y="47292"/>
                      <a:pt x="340176" y="85516"/>
                      <a:pt x="292932" y="85516"/>
                    </a:cubicBezTo>
                    <a:cubicBezTo>
                      <a:pt x="245716" y="85516"/>
                      <a:pt x="207436" y="47339"/>
                      <a:pt x="207226" y="172"/>
                    </a:cubicBezTo>
                    <a:lnTo>
                      <a:pt x="0" y="276"/>
                    </a:lnTo>
                    <a:lnTo>
                      <a:pt x="67675" y="1013431"/>
                    </a:lnTo>
                    <a:cubicBezTo>
                      <a:pt x="72542" y="1086345"/>
                      <a:pt x="133112" y="1143000"/>
                      <a:pt x="206188" y="1143000"/>
                    </a:cubicBezTo>
                    <a:lnTo>
                      <a:pt x="365560" y="1143000"/>
                    </a:lnTo>
                    <a:cubicBezTo>
                      <a:pt x="438645" y="1143000"/>
                      <a:pt x="499205" y="1086336"/>
                      <a:pt x="504072" y="1013422"/>
                    </a:cubicBezTo>
                    <a:lnTo>
                      <a:pt x="571643" y="0"/>
                    </a:lnTo>
                    <a:lnTo>
                      <a:pt x="378638" y="86"/>
                    </a:lnTo>
                    <a:close/>
                  </a:path>
                </a:pathLst>
              </a:custGeom>
              <a:solidFill>
                <a:srgbClr val="FE7F8D"/>
              </a:solidFill>
              <a:ln w="9525" cap="flat">
                <a:noFill/>
                <a:prstDash val="solid"/>
                <a:miter/>
              </a:ln>
            </p:spPr>
            <p:txBody>
              <a:bodyPr rtlCol="1" anchor="ctr"/>
              <a:lstStyle/>
              <a:p>
                <a:endParaRPr lang="ar-SA"/>
              </a:p>
            </p:txBody>
          </p:sp>
          <p:sp>
            <p:nvSpPr>
              <p:cNvPr id="199" name="شكل حر: شكل 198">
                <a:extLst>
                  <a:ext uri="{FF2B5EF4-FFF2-40B4-BE49-F238E27FC236}">
                    <a16:creationId xmlns:a16="http://schemas.microsoft.com/office/drawing/2014/main" id="{09BDA224-3E5E-41B6-A989-3439677A5190}"/>
                  </a:ext>
                </a:extLst>
              </p:cNvPr>
              <p:cNvSpPr/>
              <p:nvPr/>
            </p:nvSpPr>
            <p:spPr>
              <a:xfrm>
                <a:off x="13892405" y="2613231"/>
                <a:ext cx="95250" cy="742950"/>
              </a:xfrm>
              <a:custGeom>
                <a:avLst/>
                <a:gdLst>
                  <a:gd name="connsiteX0" fmla="*/ 47625 w 95250"/>
                  <a:gd name="connsiteY0" fmla="*/ 742950 h 742950"/>
                  <a:gd name="connsiteX1" fmla="*/ 47625 w 95250"/>
                  <a:gd name="connsiteY1" fmla="*/ 742950 h 742950"/>
                  <a:gd name="connsiteX2" fmla="*/ 0 w 95250"/>
                  <a:gd name="connsiteY2" fmla="*/ 695325 h 742950"/>
                  <a:gd name="connsiteX3" fmla="*/ 0 w 95250"/>
                  <a:gd name="connsiteY3" fmla="*/ 47625 h 742950"/>
                  <a:gd name="connsiteX4" fmla="*/ 47625 w 95250"/>
                  <a:gd name="connsiteY4" fmla="*/ 0 h 742950"/>
                  <a:gd name="connsiteX5" fmla="*/ 47625 w 95250"/>
                  <a:gd name="connsiteY5" fmla="*/ 0 h 742950"/>
                  <a:gd name="connsiteX6" fmla="*/ 95250 w 95250"/>
                  <a:gd name="connsiteY6" fmla="*/ 47625 h 742950"/>
                  <a:gd name="connsiteX7" fmla="*/ 95250 w 95250"/>
                  <a:gd name="connsiteY7" fmla="*/ 695325 h 742950"/>
                  <a:gd name="connsiteX8" fmla="*/ 47625 w 95250"/>
                  <a:gd name="connsiteY8" fmla="*/ 742950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742950">
                    <a:moveTo>
                      <a:pt x="47625" y="742950"/>
                    </a:moveTo>
                    <a:lnTo>
                      <a:pt x="47625" y="742950"/>
                    </a:lnTo>
                    <a:cubicBezTo>
                      <a:pt x="21326" y="742950"/>
                      <a:pt x="0" y="721623"/>
                      <a:pt x="0" y="695325"/>
                    </a:cubicBezTo>
                    <a:lnTo>
                      <a:pt x="0" y="47625"/>
                    </a:lnTo>
                    <a:cubicBezTo>
                      <a:pt x="0" y="21326"/>
                      <a:pt x="21326" y="0"/>
                      <a:pt x="47625" y="0"/>
                    </a:cubicBezTo>
                    <a:lnTo>
                      <a:pt x="47625" y="0"/>
                    </a:lnTo>
                    <a:cubicBezTo>
                      <a:pt x="73923" y="0"/>
                      <a:pt x="95250" y="21326"/>
                      <a:pt x="95250" y="47625"/>
                    </a:cubicBezTo>
                    <a:lnTo>
                      <a:pt x="95250" y="695325"/>
                    </a:lnTo>
                    <a:cubicBezTo>
                      <a:pt x="95250" y="721623"/>
                      <a:pt x="73933" y="742950"/>
                      <a:pt x="47625" y="742950"/>
                    </a:cubicBezTo>
                    <a:close/>
                  </a:path>
                </a:pathLst>
              </a:custGeom>
              <a:solidFill>
                <a:srgbClr val="FFDFDE"/>
              </a:solidFill>
              <a:ln w="9525" cap="flat">
                <a:noFill/>
                <a:prstDash val="solid"/>
                <a:miter/>
              </a:ln>
            </p:spPr>
            <p:txBody>
              <a:bodyPr rtlCol="1" anchor="ctr"/>
              <a:lstStyle/>
              <a:p>
                <a:endParaRPr lang="ar-SA"/>
              </a:p>
            </p:txBody>
          </p:sp>
        </p:grpSp>
        <p:sp>
          <p:nvSpPr>
            <p:cNvPr id="215" name="شكل حر: شكل 214">
              <a:extLst>
                <a:ext uri="{FF2B5EF4-FFF2-40B4-BE49-F238E27FC236}">
                  <a16:creationId xmlns:a16="http://schemas.microsoft.com/office/drawing/2014/main" id="{B7EA4009-20FE-42CA-A04B-3773D99F1412}"/>
                </a:ext>
              </a:extLst>
            </p:cNvPr>
            <p:cNvSpPr/>
            <p:nvPr/>
          </p:nvSpPr>
          <p:spPr>
            <a:xfrm rot="19486583">
              <a:off x="2318039" y="4984944"/>
              <a:ext cx="728439" cy="770066"/>
            </a:xfrm>
            <a:custGeom>
              <a:avLst/>
              <a:gdLst>
                <a:gd name="connsiteX0" fmla="*/ 3070860 w 3070860"/>
                <a:gd name="connsiteY0" fmla="*/ 127719 h 1157598"/>
                <a:gd name="connsiteX1" fmla="*/ 2034540 w 3070860"/>
                <a:gd name="connsiteY1" fmla="*/ 74379 h 1157598"/>
                <a:gd name="connsiteX2" fmla="*/ 2103120 w 3070860"/>
                <a:gd name="connsiteY2" fmla="*/ 1011639 h 1157598"/>
                <a:gd name="connsiteX3" fmla="*/ 2263140 w 3070860"/>
                <a:gd name="connsiteY3" fmla="*/ 661119 h 1157598"/>
                <a:gd name="connsiteX4" fmla="*/ 1424940 w 3070860"/>
                <a:gd name="connsiteY4" fmla="*/ 310599 h 1157598"/>
                <a:gd name="connsiteX5" fmla="*/ 1181100 w 3070860"/>
                <a:gd name="connsiteY5" fmla="*/ 1049739 h 1157598"/>
                <a:gd name="connsiteX6" fmla="*/ 1493520 w 3070860"/>
                <a:gd name="connsiteY6" fmla="*/ 1019259 h 1157598"/>
                <a:gd name="connsiteX7" fmla="*/ 624840 w 3070860"/>
                <a:gd name="connsiteY7" fmla="*/ 493479 h 1157598"/>
                <a:gd name="connsiteX8" fmla="*/ 373380 w 3070860"/>
                <a:gd name="connsiteY8" fmla="*/ 1141179 h 1157598"/>
                <a:gd name="connsiteX9" fmla="*/ 518160 w 3070860"/>
                <a:gd name="connsiteY9" fmla="*/ 935439 h 1157598"/>
                <a:gd name="connsiteX10" fmla="*/ 0 w 3070860"/>
                <a:gd name="connsiteY10" fmla="*/ 623019 h 1157598"/>
                <a:gd name="connsiteX0" fmla="*/ 3070860 w 3070860"/>
                <a:gd name="connsiteY0" fmla="*/ 213527 h 1243406"/>
                <a:gd name="connsiteX1" fmla="*/ 2034540 w 3070860"/>
                <a:gd name="connsiteY1" fmla="*/ 160187 h 1243406"/>
                <a:gd name="connsiteX2" fmla="*/ 2103120 w 3070860"/>
                <a:gd name="connsiteY2" fmla="*/ 1097447 h 1243406"/>
                <a:gd name="connsiteX3" fmla="*/ 2263140 w 3070860"/>
                <a:gd name="connsiteY3" fmla="*/ 746927 h 1243406"/>
                <a:gd name="connsiteX4" fmla="*/ 1424940 w 3070860"/>
                <a:gd name="connsiteY4" fmla="*/ 396407 h 1243406"/>
                <a:gd name="connsiteX5" fmla="*/ 1181100 w 3070860"/>
                <a:gd name="connsiteY5" fmla="*/ 1135547 h 1243406"/>
                <a:gd name="connsiteX6" fmla="*/ 1493520 w 3070860"/>
                <a:gd name="connsiteY6" fmla="*/ 1105067 h 1243406"/>
                <a:gd name="connsiteX7" fmla="*/ 624840 w 3070860"/>
                <a:gd name="connsiteY7" fmla="*/ 579287 h 1243406"/>
                <a:gd name="connsiteX8" fmla="*/ 373380 w 3070860"/>
                <a:gd name="connsiteY8" fmla="*/ 1226987 h 1243406"/>
                <a:gd name="connsiteX9" fmla="*/ 518160 w 3070860"/>
                <a:gd name="connsiteY9" fmla="*/ 1021247 h 1243406"/>
                <a:gd name="connsiteX10" fmla="*/ 0 w 3070860"/>
                <a:gd name="connsiteY10" fmla="*/ 708827 h 1243406"/>
                <a:gd name="connsiteX0" fmla="*/ 3070860 w 3070860"/>
                <a:gd name="connsiteY0" fmla="*/ 134897 h 1164776"/>
                <a:gd name="connsiteX1" fmla="*/ 2034540 w 3070860"/>
                <a:gd name="connsiteY1" fmla="*/ 81557 h 1164776"/>
                <a:gd name="connsiteX2" fmla="*/ 2103120 w 3070860"/>
                <a:gd name="connsiteY2" fmla="*/ 1018817 h 1164776"/>
                <a:gd name="connsiteX3" fmla="*/ 2263140 w 3070860"/>
                <a:gd name="connsiteY3" fmla="*/ 668297 h 1164776"/>
                <a:gd name="connsiteX4" fmla="*/ 1424940 w 3070860"/>
                <a:gd name="connsiteY4" fmla="*/ 317777 h 1164776"/>
                <a:gd name="connsiteX5" fmla="*/ 1181100 w 3070860"/>
                <a:gd name="connsiteY5" fmla="*/ 1056917 h 1164776"/>
                <a:gd name="connsiteX6" fmla="*/ 1493520 w 3070860"/>
                <a:gd name="connsiteY6" fmla="*/ 1026437 h 1164776"/>
                <a:gd name="connsiteX7" fmla="*/ 624840 w 3070860"/>
                <a:gd name="connsiteY7" fmla="*/ 500657 h 1164776"/>
                <a:gd name="connsiteX8" fmla="*/ 373380 w 3070860"/>
                <a:gd name="connsiteY8" fmla="*/ 1148357 h 1164776"/>
                <a:gd name="connsiteX9" fmla="*/ 518160 w 3070860"/>
                <a:gd name="connsiteY9" fmla="*/ 942617 h 1164776"/>
                <a:gd name="connsiteX10" fmla="*/ 0 w 3070860"/>
                <a:gd name="connsiteY10" fmla="*/ 630197 h 1164776"/>
                <a:gd name="connsiteX0" fmla="*/ 2905756 w 2905756"/>
                <a:gd name="connsiteY0" fmla="*/ 338713 h 1103362"/>
                <a:gd name="connsiteX1" fmla="*/ 2034540 w 2905756"/>
                <a:gd name="connsiteY1" fmla="*/ 20143 h 1103362"/>
                <a:gd name="connsiteX2" fmla="*/ 2103120 w 2905756"/>
                <a:gd name="connsiteY2" fmla="*/ 957403 h 1103362"/>
                <a:gd name="connsiteX3" fmla="*/ 2263140 w 2905756"/>
                <a:gd name="connsiteY3" fmla="*/ 606883 h 1103362"/>
                <a:gd name="connsiteX4" fmla="*/ 1424940 w 2905756"/>
                <a:gd name="connsiteY4" fmla="*/ 256363 h 1103362"/>
                <a:gd name="connsiteX5" fmla="*/ 1181100 w 2905756"/>
                <a:gd name="connsiteY5" fmla="*/ 995503 h 1103362"/>
                <a:gd name="connsiteX6" fmla="*/ 1493520 w 2905756"/>
                <a:gd name="connsiteY6" fmla="*/ 965023 h 1103362"/>
                <a:gd name="connsiteX7" fmla="*/ 624840 w 2905756"/>
                <a:gd name="connsiteY7" fmla="*/ 439243 h 1103362"/>
                <a:gd name="connsiteX8" fmla="*/ 373380 w 2905756"/>
                <a:gd name="connsiteY8" fmla="*/ 1086943 h 1103362"/>
                <a:gd name="connsiteX9" fmla="*/ 518160 w 2905756"/>
                <a:gd name="connsiteY9" fmla="*/ 881203 h 1103362"/>
                <a:gd name="connsiteX10" fmla="*/ 0 w 2905756"/>
                <a:gd name="connsiteY10" fmla="*/ 568783 h 1103362"/>
                <a:gd name="connsiteX0" fmla="*/ 2905756 w 2905756"/>
                <a:gd name="connsiteY0" fmla="*/ 357838 h 1122487"/>
                <a:gd name="connsiteX1" fmla="*/ 2034540 w 2905756"/>
                <a:gd name="connsiteY1" fmla="*/ 39268 h 1122487"/>
                <a:gd name="connsiteX2" fmla="*/ 2103120 w 2905756"/>
                <a:gd name="connsiteY2" fmla="*/ 976528 h 1122487"/>
                <a:gd name="connsiteX3" fmla="*/ 2263140 w 2905756"/>
                <a:gd name="connsiteY3" fmla="*/ 626008 h 1122487"/>
                <a:gd name="connsiteX4" fmla="*/ 1424940 w 2905756"/>
                <a:gd name="connsiteY4" fmla="*/ 275488 h 1122487"/>
                <a:gd name="connsiteX5" fmla="*/ 1181100 w 2905756"/>
                <a:gd name="connsiteY5" fmla="*/ 1014628 h 1122487"/>
                <a:gd name="connsiteX6" fmla="*/ 1493520 w 2905756"/>
                <a:gd name="connsiteY6" fmla="*/ 984148 h 1122487"/>
                <a:gd name="connsiteX7" fmla="*/ 624840 w 2905756"/>
                <a:gd name="connsiteY7" fmla="*/ 458368 h 1122487"/>
                <a:gd name="connsiteX8" fmla="*/ 373380 w 2905756"/>
                <a:gd name="connsiteY8" fmla="*/ 1106068 h 1122487"/>
                <a:gd name="connsiteX9" fmla="*/ 518160 w 2905756"/>
                <a:gd name="connsiteY9" fmla="*/ 900328 h 1122487"/>
                <a:gd name="connsiteX10" fmla="*/ 0 w 2905756"/>
                <a:gd name="connsiteY10" fmla="*/ 587908 h 1122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5756" h="1147487">
                  <a:moveTo>
                    <a:pt x="2905756" y="382838"/>
                  </a:moveTo>
                  <a:cubicBezTo>
                    <a:pt x="2786887" y="59003"/>
                    <a:pt x="2276442" y="-97198"/>
                    <a:pt x="2034540" y="64268"/>
                  </a:cubicBezTo>
                  <a:cubicBezTo>
                    <a:pt x="1792638" y="225734"/>
                    <a:pt x="2065020" y="903738"/>
                    <a:pt x="2103120" y="1001528"/>
                  </a:cubicBezTo>
                  <a:cubicBezTo>
                    <a:pt x="2141220" y="1099318"/>
                    <a:pt x="2376170" y="767848"/>
                    <a:pt x="2263140" y="651008"/>
                  </a:cubicBezTo>
                  <a:cubicBezTo>
                    <a:pt x="2150110" y="534168"/>
                    <a:pt x="1725490" y="157961"/>
                    <a:pt x="1424940" y="300488"/>
                  </a:cubicBezTo>
                  <a:cubicBezTo>
                    <a:pt x="1124390" y="443015"/>
                    <a:pt x="1169670" y="921518"/>
                    <a:pt x="1181100" y="1039628"/>
                  </a:cubicBezTo>
                  <a:cubicBezTo>
                    <a:pt x="1192530" y="1157738"/>
                    <a:pt x="1586230" y="1101858"/>
                    <a:pt x="1493520" y="1009148"/>
                  </a:cubicBezTo>
                  <a:cubicBezTo>
                    <a:pt x="1400810" y="916438"/>
                    <a:pt x="929428" y="446681"/>
                    <a:pt x="624840" y="483368"/>
                  </a:cubicBezTo>
                  <a:cubicBezTo>
                    <a:pt x="320252" y="520055"/>
                    <a:pt x="391160" y="1057408"/>
                    <a:pt x="373380" y="1131068"/>
                  </a:cubicBezTo>
                  <a:cubicBezTo>
                    <a:pt x="355600" y="1204728"/>
                    <a:pt x="580390" y="1011688"/>
                    <a:pt x="518160" y="925328"/>
                  </a:cubicBezTo>
                  <a:cubicBezTo>
                    <a:pt x="455930" y="838968"/>
                    <a:pt x="227965" y="725938"/>
                    <a:pt x="0" y="612908"/>
                  </a:cubicBezTo>
                </a:path>
              </a:pathLst>
            </a:custGeom>
            <a:noFill/>
            <a:ln w="38100">
              <a:solidFill>
                <a:srgbClr val="FE7F8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218" name="شكل حر: شكل 217">
            <a:extLst>
              <a:ext uri="{FF2B5EF4-FFF2-40B4-BE49-F238E27FC236}">
                <a16:creationId xmlns:a16="http://schemas.microsoft.com/office/drawing/2014/main" id="{5F861AEC-B6C6-4670-ACC1-69B31412A620}"/>
              </a:ext>
            </a:extLst>
          </p:cNvPr>
          <p:cNvSpPr/>
          <p:nvPr/>
        </p:nvSpPr>
        <p:spPr>
          <a:xfrm rot="14180792">
            <a:off x="5056542" y="6233791"/>
            <a:ext cx="1062919" cy="759047"/>
          </a:xfrm>
          <a:custGeom>
            <a:avLst/>
            <a:gdLst>
              <a:gd name="connsiteX0" fmla="*/ 3070860 w 3070860"/>
              <a:gd name="connsiteY0" fmla="*/ 127719 h 1157598"/>
              <a:gd name="connsiteX1" fmla="*/ 2034540 w 3070860"/>
              <a:gd name="connsiteY1" fmla="*/ 74379 h 1157598"/>
              <a:gd name="connsiteX2" fmla="*/ 2103120 w 3070860"/>
              <a:gd name="connsiteY2" fmla="*/ 1011639 h 1157598"/>
              <a:gd name="connsiteX3" fmla="*/ 2263140 w 3070860"/>
              <a:gd name="connsiteY3" fmla="*/ 661119 h 1157598"/>
              <a:gd name="connsiteX4" fmla="*/ 1424940 w 3070860"/>
              <a:gd name="connsiteY4" fmla="*/ 310599 h 1157598"/>
              <a:gd name="connsiteX5" fmla="*/ 1181100 w 3070860"/>
              <a:gd name="connsiteY5" fmla="*/ 1049739 h 1157598"/>
              <a:gd name="connsiteX6" fmla="*/ 1493520 w 3070860"/>
              <a:gd name="connsiteY6" fmla="*/ 1019259 h 1157598"/>
              <a:gd name="connsiteX7" fmla="*/ 624840 w 3070860"/>
              <a:gd name="connsiteY7" fmla="*/ 493479 h 1157598"/>
              <a:gd name="connsiteX8" fmla="*/ 373380 w 3070860"/>
              <a:gd name="connsiteY8" fmla="*/ 1141179 h 1157598"/>
              <a:gd name="connsiteX9" fmla="*/ 518160 w 3070860"/>
              <a:gd name="connsiteY9" fmla="*/ 935439 h 1157598"/>
              <a:gd name="connsiteX10" fmla="*/ 0 w 3070860"/>
              <a:gd name="connsiteY10" fmla="*/ 623019 h 1157598"/>
              <a:gd name="connsiteX0" fmla="*/ 3070860 w 3070860"/>
              <a:gd name="connsiteY0" fmla="*/ 213527 h 1243406"/>
              <a:gd name="connsiteX1" fmla="*/ 2034540 w 3070860"/>
              <a:gd name="connsiteY1" fmla="*/ 160187 h 1243406"/>
              <a:gd name="connsiteX2" fmla="*/ 2103120 w 3070860"/>
              <a:gd name="connsiteY2" fmla="*/ 1097447 h 1243406"/>
              <a:gd name="connsiteX3" fmla="*/ 2263140 w 3070860"/>
              <a:gd name="connsiteY3" fmla="*/ 746927 h 1243406"/>
              <a:gd name="connsiteX4" fmla="*/ 1424940 w 3070860"/>
              <a:gd name="connsiteY4" fmla="*/ 396407 h 1243406"/>
              <a:gd name="connsiteX5" fmla="*/ 1181100 w 3070860"/>
              <a:gd name="connsiteY5" fmla="*/ 1135547 h 1243406"/>
              <a:gd name="connsiteX6" fmla="*/ 1493520 w 3070860"/>
              <a:gd name="connsiteY6" fmla="*/ 1105067 h 1243406"/>
              <a:gd name="connsiteX7" fmla="*/ 624840 w 3070860"/>
              <a:gd name="connsiteY7" fmla="*/ 579287 h 1243406"/>
              <a:gd name="connsiteX8" fmla="*/ 373380 w 3070860"/>
              <a:gd name="connsiteY8" fmla="*/ 1226987 h 1243406"/>
              <a:gd name="connsiteX9" fmla="*/ 518160 w 3070860"/>
              <a:gd name="connsiteY9" fmla="*/ 1021247 h 1243406"/>
              <a:gd name="connsiteX10" fmla="*/ 0 w 3070860"/>
              <a:gd name="connsiteY10" fmla="*/ 708827 h 1243406"/>
              <a:gd name="connsiteX0" fmla="*/ 3070860 w 3070860"/>
              <a:gd name="connsiteY0" fmla="*/ 134897 h 1164776"/>
              <a:gd name="connsiteX1" fmla="*/ 2034540 w 3070860"/>
              <a:gd name="connsiteY1" fmla="*/ 81557 h 1164776"/>
              <a:gd name="connsiteX2" fmla="*/ 2103120 w 3070860"/>
              <a:gd name="connsiteY2" fmla="*/ 1018817 h 1164776"/>
              <a:gd name="connsiteX3" fmla="*/ 2263140 w 3070860"/>
              <a:gd name="connsiteY3" fmla="*/ 668297 h 1164776"/>
              <a:gd name="connsiteX4" fmla="*/ 1424940 w 3070860"/>
              <a:gd name="connsiteY4" fmla="*/ 317777 h 1164776"/>
              <a:gd name="connsiteX5" fmla="*/ 1181100 w 3070860"/>
              <a:gd name="connsiteY5" fmla="*/ 1056917 h 1164776"/>
              <a:gd name="connsiteX6" fmla="*/ 1493520 w 3070860"/>
              <a:gd name="connsiteY6" fmla="*/ 1026437 h 1164776"/>
              <a:gd name="connsiteX7" fmla="*/ 624840 w 3070860"/>
              <a:gd name="connsiteY7" fmla="*/ 500657 h 1164776"/>
              <a:gd name="connsiteX8" fmla="*/ 373380 w 3070860"/>
              <a:gd name="connsiteY8" fmla="*/ 1148357 h 1164776"/>
              <a:gd name="connsiteX9" fmla="*/ 518160 w 3070860"/>
              <a:gd name="connsiteY9" fmla="*/ 942617 h 1164776"/>
              <a:gd name="connsiteX10" fmla="*/ 0 w 3070860"/>
              <a:gd name="connsiteY10" fmla="*/ 630197 h 1164776"/>
              <a:gd name="connsiteX0" fmla="*/ 2905756 w 2905756"/>
              <a:gd name="connsiteY0" fmla="*/ 338713 h 1103362"/>
              <a:gd name="connsiteX1" fmla="*/ 2034540 w 2905756"/>
              <a:gd name="connsiteY1" fmla="*/ 20143 h 1103362"/>
              <a:gd name="connsiteX2" fmla="*/ 2103120 w 2905756"/>
              <a:gd name="connsiteY2" fmla="*/ 957403 h 1103362"/>
              <a:gd name="connsiteX3" fmla="*/ 2263140 w 2905756"/>
              <a:gd name="connsiteY3" fmla="*/ 606883 h 1103362"/>
              <a:gd name="connsiteX4" fmla="*/ 1424940 w 2905756"/>
              <a:gd name="connsiteY4" fmla="*/ 256363 h 1103362"/>
              <a:gd name="connsiteX5" fmla="*/ 1181100 w 2905756"/>
              <a:gd name="connsiteY5" fmla="*/ 995503 h 1103362"/>
              <a:gd name="connsiteX6" fmla="*/ 1493520 w 2905756"/>
              <a:gd name="connsiteY6" fmla="*/ 965023 h 1103362"/>
              <a:gd name="connsiteX7" fmla="*/ 624840 w 2905756"/>
              <a:gd name="connsiteY7" fmla="*/ 439243 h 1103362"/>
              <a:gd name="connsiteX8" fmla="*/ 373380 w 2905756"/>
              <a:gd name="connsiteY8" fmla="*/ 1086943 h 1103362"/>
              <a:gd name="connsiteX9" fmla="*/ 518160 w 2905756"/>
              <a:gd name="connsiteY9" fmla="*/ 881203 h 1103362"/>
              <a:gd name="connsiteX10" fmla="*/ 0 w 2905756"/>
              <a:gd name="connsiteY10" fmla="*/ 568783 h 1103362"/>
              <a:gd name="connsiteX0" fmla="*/ 2905756 w 2905756"/>
              <a:gd name="connsiteY0" fmla="*/ 357838 h 1122487"/>
              <a:gd name="connsiteX1" fmla="*/ 2034540 w 2905756"/>
              <a:gd name="connsiteY1" fmla="*/ 39268 h 1122487"/>
              <a:gd name="connsiteX2" fmla="*/ 2103120 w 2905756"/>
              <a:gd name="connsiteY2" fmla="*/ 976528 h 1122487"/>
              <a:gd name="connsiteX3" fmla="*/ 2263140 w 2905756"/>
              <a:gd name="connsiteY3" fmla="*/ 626008 h 1122487"/>
              <a:gd name="connsiteX4" fmla="*/ 1424940 w 2905756"/>
              <a:gd name="connsiteY4" fmla="*/ 275488 h 1122487"/>
              <a:gd name="connsiteX5" fmla="*/ 1181100 w 2905756"/>
              <a:gd name="connsiteY5" fmla="*/ 1014628 h 1122487"/>
              <a:gd name="connsiteX6" fmla="*/ 1493520 w 2905756"/>
              <a:gd name="connsiteY6" fmla="*/ 984148 h 1122487"/>
              <a:gd name="connsiteX7" fmla="*/ 624840 w 2905756"/>
              <a:gd name="connsiteY7" fmla="*/ 458368 h 1122487"/>
              <a:gd name="connsiteX8" fmla="*/ 373380 w 2905756"/>
              <a:gd name="connsiteY8" fmla="*/ 1106068 h 1122487"/>
              <a:gd name="connsiteX9" fmla="*/ 518160 w 2905756"/>
              <a:gd name="connsiteY9" fmla="*/ 900328 h 1122487"/>
              <a:gd name="connsiteX10" fmla="*/ 0 w 2905756"/>
              <a:gd name="connsiteY10" fmla="*/ 587908 h 1122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533382 w 2533382"/>
              <a:gd name="connsiteY0" fmla="*/ 382838 h 1147487"/>
              <a:gd name="connsiteX1" fmla="*/ 1662166 w 2533382"/>
              <a:gd name="connsiteY1" fmla="*/ 64268 h 1147487"/>
              <a:gd name="connsiteX2" fmla="*/ 1730746 w 2533382"/>
              <a:gd name="connsiteY2" fmla="*/ 1001528 h 1147487"/>
              <a:gd name="connsiteX3" fmla="*/ 1890766 w 2533382"/>
              <a:gd name="connsiteY3" fmla="*/ 651008 h 1147487"/>
              <a:gd name="connsiteX4" fmla="*/ 1052566 w 2533382"/>
              <a:gd name="connsiteY4" fmla="*/ 300488 h 1147487"/>
              <a:gd name="connsiteX5" fmla="*/ 808726 w 2533382"/>
              <a:gd name="connsiteY5" fmla="*/ 1039628 h 1147487"/>
              <a:gd name="connsiteX6" fmla="*/ 1121146 w 2533382"/>
              <a:gd name="connsiteY6" fmla="*/ 1009148 h 1147487"/>
              <a:gd name="connsiteX7" fmla="*/ 252466 w 2533382"/>
              <a:gd name="connsiteY7" fmla="*/ 483368 h 1147487"/>
              <a:gd name="connsiteX8" fmla="*/ 1006 w 2533382"/>
              <a:gd name="connsiteY8" fmla="*/ 1131068 h 1147487"/>
              <a:gd name="connsiteX9" fmla="*/ 145786 w 2533382"/>
              <a:gd name="connsiteY9" fmla="*/ 925328 h 1147487"/>
              <a:gd name="connsiteX0" fmla="*/ 2532377 w 2532377"/>
              <a:gd name="connsiteY0" fmla="*/ 382838 h 1131067"/>
              <a:gd name="connsiteX1" fmla="*/ 1661161 w 2532377"/>
              <a:gd name="connsiteY1" fmla="*/ 64268 h 1131067"/>
              <a:gd name="connsiteX2" fmla="*/ 1729741 w 2532377"/>
              <a:gd name="connsiteY2" fmla="*/ 1001528 h 1131067"/>
              <a:gd name="connsiteX3" fmla="*/ 1889761 w 2532377"/>
              <a:gd name="connsiteY3" fmla="*/ 651008 h 1131067"/>
              <a:gd name="connsiteX4" fmla="*/ 1051561 w 2532377"/>
              <a:gd name="connsiteY4" fmla="*/ 300488 h 1131067"/>
              <a:gd name="connsiteX5" fmla="*/ 807721 w 2532377"/>
              <a:gd name="connsiteY5" fmla="*/ 1039628 h 1131067"/>
              <a:gd name="connsiteX6" fmla="*/ 1120141 w 2532377"/>
              <a:gd name="connsiteY6" fmla="*/ 1009148 h 1131067"/>
              <a:gd name="connsiteX7" fmla="*/ 251461 w 2532377"/>
              <a:gd name="connsiteY7" fmla="*/ 483368 h 1131067"/>
              <a:gd name="connsiteX8" fmla="*/ 1 w 2532377"/>
              <a:gd name="connsiteY8" fmla="*/ 1131068 h 113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2377" h="1131067">
                <a:moveTo>
                  <a:pt x="2532377" y="382838"/>
                </a:moveTo>
                <a:cubicBezTo>
                  <a:pt x="2413508" y="59003"/>
                  <a:pt x="1903063" y="-97198"/>
                  <a:pt x="1661161" y="64268"/>
                </a:cubicBezTo>
                <a:cubicBezTo>
                  <a:pt x="1419259" y="225734"/>
                  <a:pt x="1691641" y="903738"/>
                  <a:pt x="1729741" y="1001528"/>
                </a:cubicBezTo>
                <a:cubicBezTo>
                  <a:pt x="1767841" y="1099318"/>
                  <a:pt x="2002791" y="767848"/>
                  <a:pt x="1889761" y="651008"/>
                </a:cubicBezTo>
                <a:cubicBezTo>
                  <a:pt x="1776731" y="534168"/>
                  <a:pt x="1352111" y="157961"/>
                  <a:pt x="1051561" y="300488"/>
                </a:cubicBezTo>
                <a:cubicBezTo>
                  <a:pt x="751011" y="443015"/>
                  <a:pt x="796291" y="921518"/>
                  <a:pt x="807721" y="1039628"/>
                </a:cubicBezTo>
                <a:cubicBezTo>
                  <a:pt x="819151" y="1157738"/>
                  <a:pt x="1212851" y="1101858"/>
                  <a:pt x="1120141" y="1009148"/>
                </a:cubicBezTo>
                <a:cubicBezTo>
                  <a:pt x="1027431" y="916438"/>
                  <a:pt x="556049" y="446681"/>
                  <a:pt x="251461" y="483368"/>
                </a:cubicBezTo>
                <a:cubicBezTo>
                  <a:pt x="-53127" y="520055"/>
                  <a:pt x="17781" y="1057408"/>
                  <a:pt x="1" y="1131068"/>
                </a:cubicBezTo>
              </a:path>
            </a:pathLst>
          </a:custGeom>
          <a:noFill/>
          <a:ln w="38100">
            <a:solidFill>
              <a:srgbClr val="742C6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2627504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DFDE"/>
        </a:solidFill>
        <a:effectLst/>
      </p:bgPr>
    </p:bg>
    <p:spTree>
      <p:nvGrpSpPr>
        <p:cNvPr id="1" name=""/>
        <p:cNvGrpSpPr/>
        <p:nvPr/>
      </p:nvGrpSpPr>
      <p:grpSpPr>
        <a:xfrm>
          <a:off x="0" y="0"/>
          <a:ext cx="0" cy="0"/>
          <a:chOff x="0" y="0"/>
          <a:chExt cx="0" cy="0"/>
        </a:xfrm>
      </p:grpSpPr>
      <p:sp>
        <p:nvSpPr>
          <p:cNvPr id="21" name="شكل حر: شكل 20">
            <a:extLst>
              <a:ext uri="{FF2B5EF4-FFF2-40B4-BE49-F238E27FC236}">
                <a16:creationId xmlns:a16="http://schemas.microsoft.com/office/drawing/2014/main" id="{4392A2DE-A1D3-4D10-87ED-5B1ACBEBBD5A}"/>
              </a:ext>
            </a:extLst>
          </p:cNvPr>
          <p:cNvSpPr/>
          <p:nvPr/>
        </p:nvSpPr>
        <p:spPr>
          <a:xfrm>
            <a:off x="-104120" y="4902300"/>
            <a:ext cx="1588721" cy="1519990"/>
          </a:xfrm>
          <a:custGeom>
            <a:avLst/>
            <a:gdLst>
              <a:gd name="connsiteX0" fmla="*/ 138294 w 1588721"/>
              <a:gd name="connsiteY0" fmla="*/ 218340 h 1519990"/>
              <a:gd name="connsiteX1" fmla="*/ 849494 w 1588721"/>
              <a:gd name="connsiteY1" fmla="*/ 4980 h 1519990"/>
              <a:gd name="connsiteX2" fmla="*/ 1418454 w 1588721"/>
              <a:gd name="connsiteY2" fmla="*/ 360580 h 1519990"/>
              <a:gd name="connsiteX3" fmla="*/ 1570854 w 1588721"/>
              <a:gd name="connsiteY3" fmla="*/ 1173380 h 1519990"/>
              <a:gd name="connsiteX4" fmla="*/ 1073014 w 1588721"/>
              <a:gd name="connsiteY4" fmla="*/ 1518820 h 1519990"/>
              <a:gd name="connsiteX5" fmla="*/ 87494 w 1588721"/>
              <a:gd name="connsiteY5" fmla="*/ 1071780 h 1519990"/>
              <a:gd name="connsiteX6" fmla="*/ 138294 w 1588721"/>
              <a:gd name="connsiteY6" fmla="*/ 218340 h 151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8721" h="1519990">
                <a:moveTo>
                  <a:pt x="138294" y="218340"/>
                </a:moveTo>
                <a:cubicBezTo>
                  <a:pt x="265294" y="40540"/>
                  <a:pt x="636134" y="-18727"/>
                  <a:pt x="849494" y="4980"/>
                </a:cubicBezTo>
                <a:cubicBezTo>
                  <a:pt x="1062854" y="28687"/>
                  <a:pt x="1298227" y="165847"/>
                  <a:pt x="1418454" y="360580"/>
                </a:cubicBezTo>
                <a:cubicBezTo>
                  <a:pt x="1538681" y="555313"/>
                  <a:pt x="1628427" y="980340"/>
                  <a:pt x="1570854" y="1173380"/>
                </a:cubicBezTo>
                <a:cubicBezTo>
                  <a:pt x="1513281" y="1366420"/>
                  <a:pt x="1320241" y="1535753"/>
                  <a:pt x="1073014" y="1518820"/>
                </a:cubicBezTo>
                <a:cubicBezTo>
                  <a:pt x="825787" y="1501887"/>
                  <a:pt x="246667" y="1285140"/>
                  <a:pt x="87494" y="1071780"/>
                </a:cubicBezTo>
                <a:cubicBezTo>
                  <a:pt x="-71679" y="858420"/>
                  <a:pt x="11294" y="396140"/>
                  <a:pt x="138294" y="218340"/>
                </a:cubicBezTo>
                <a:close/>
              </a:path>
            </a:pathLst>
          </a:custGeom>
          <a:solidFill>
            <a:srgbClr val="FFE59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3" name="شكل حر: شكل 22">
            <a:extLst>
              <a:ext uri="{FF2B5EF4-FFF2-40B4-BE49-F238E27FC236}">
                <a16:creationId xmlns:a16="http://schemas.microsoft.com/office/drawing/2014/main" id="{FAAC5370-DFFE-4311-A689-F2A88EF5C95B}"/>
              </a:ext>
            </a:extLst>
          </p:cNvPr>
          <p:cNvSpPr/>
          <p:nvPr/>
        </p:nvSpPr>
        <p:spPr>
          <a:xfrm rot="14180792">
            <a:off x="535343" y="5695312"/>
            <a:ext cx="1062919" cy="759047"/>
          </a:xfrm>
          <a:custGeom>
            <a:avLst/>
            <a:gdLst>
              <a:gd name="connsiteX0" fmla="*/ 3070860 w 3070860"/>
              <a:gd name="connsiteY0" fmla="*/ 127719 h 1157598"/>
              <a:gd name="connsiteX1" fmla="*/ 2034540 w 3070860"/>
              <a:gd name="connsiteY1" fmla="*/ 74379 h 1157598"/>
              <a:gd name="connsiteX2" fmla="*/ 2103120 w 3070860"/>
              <a:gd name="connsiteY2" fmla="*/ 1011639 h 1157598"/>
              <a:gd name="connsiteX3" fmla="*/ 2263140 w 3070860"/>
              <a:gd name="connsiteY3" fmla="*/ 661119 h 1157598"/>
              <a:gd name="connsiteX4" fmla="*/ 1424940 w 3070860"/>
              <a:gd name="connsiteY4" fmla="*/ 310599 h 1157598"/>
              <a:gd name="connsiteX5" fmla="*/ 1181100 w 3070860"/>
              <a:gd name="connsiteY5" fmla="*/ 1049739 h 1157598"/>
              <a:gd name="connsiteX6" fmla="*/ 1493520 w 3070860"/>
              <a:gd name="connsiteY6" fmla="*/ 1019259 h 1157598"/>
              <a:gd name="connsiteX7" fmla="*/ 624840 w 3070860"/>
              <a:gd name="connsiteY7" fmla="*/ 493479 h 1157598"/>
              <a:gd name="connsiteX8" fmla="*/ 373380 w 3070860"/>
              <a:gd name="connsiteY8" fmla="*/ 1141179 h 1157598"/>
              <a:gd name="connsiteX9" fmla="*/ 518160 w 3070860"/>
              <a:gd name="connsiteY9" fmla="*/ 935439 h 1157598"/>
              <a:gd name="connsiteX10" fmla="*/ 0 w 3070860"/>
              <a:gd name="connsiteY10" fmla="*/ 623019 h 1157598"/>
              <a:gd name="connsiteX0" fmla="*/ 3070860 w 3070860"/>
              <a:gd name="connsiteY0" fmla="*/ 213527 h 1243406"/>
              <a:gd name="connsiteX1" fmla="*/ 2034540 w 3070860"/>
              <a:gd name="connsiteY1" fmla="*/ 160187 h 1243406"/>
              <a:gd name="connsiteX2" fmla="*/ 2103120 w 3070860"/>
              <a:gd name="connsiteY2" fmla="*/ 1097447 h 1243406"/>
              <a:gd name="connsiteX3" fmla="*/ 2263140 w 3070860"/>
              <a:gd name="connsiteY3" fmla="*/ 746927 h 1243406"/>
              <a:gd name="connsiteX4" fmla="*/ 1424940 w 3070860"/>
              <a:gd name="connsiteY4" fmla="*/ 396407 h 1243406"/>
              <a:gd name="connsiteX5" fmla="*/ 1181100 w 3070860"/>
              <a:gd name="connsiteY5" fmla="*/ 1135547 h 1243406"/>
              <a:gd name="connsiteX6" fmla="*/ 1493520 w 3070860"/>
              <a:gd name="connsiteY6" fmla="*/ 1105067 h 1243406"/>
              <a:gd name="connsiteX7" fmla="*/ 624840 w 3070860"/>
              <a:gd name="connsiteY7" fmla="*/ 579287 h 1243406"/>
              <a:gd name="connsiteX8" fmla="*/ 373380 w 3070860"/>
              <a:gd name="connsiteY8" fmla="*/ 1226987 h 1243406"/>
              <a:gd name="connsiteX9" fmla="*/ 518160 w 3070860"/>
              <a:gd name="connsiteY9" fmla="*/ 1021247 h 1243406"/>
              <a:gd name="connsiteX10" fmla="*/ 0 w 3070860"/>
              <a:gd name="connsiteY10" fmla="*/ 708827 h 1243406"/>
              <a:gd name="connsiteX0" fmla="*/ 3070860 w 3070860"/>
              <a:gd name="connsiteY0" fmla="*/ 134897 h 1164776"/>
              <a:gd name="connsiteX1" fmla="*/ 2034540 w 3070860"/>
              <a:gd name="connsiteY1" fmla="*/ 81557 h 1164776"/>
              <a:gd name="connsiteX2" fmla="*/ 2103120 w 3070860"/>
              <a:gd name="connsiteY2" fmla="*/ 1018817 h 1164776"/>
              <a:gd name="connsiteX3" fmla="*/ 2263140 w 3070860"/>
              <a:gd name="connsiteY3" fmla="*/ 668297 h 1164776"/>
              <a:gd name="connsiteX4" fmla="*/ 1424940 w 3070860"/>
              <a:gd name="connsiteY4" fmla="*/ 317777 h 1164776"/>
              <a:gd name="connsiteX5" fmla="*/ 1181100 w 3070860"/>
              <a:gd name="connsiteY5" fmla="*/ 1056917 h 1164776"/>
              <a:gd name="connsiteX6" fmla="*/ 1493520 w 3070860"/>
              <a:gd name="connsiteY6" fmla="*/ 1026437 h 1164776"/>
              <a:gd name="connsiteX7" fmla="*/ 624840 w 3070860"/>
              <a:gd name="connsiteY7" fmla="*/ 500657 h 1164776"/>
              <a:gd name="connsiteX8" fmla="*/ 373380 w 3070860"/>
              <a:gd name="connsiteY8" fmla="*/ 1148357 h 1164776"/>
              <a:gd name="connsiteX9" fmla="*/ 518160 w 3070860"/>
              <a:gd name="connsiteY9" fmla="*/ 942617 h 1164776"/>
              <a:gd name="connsiteX10" fmla="*/ 0 w 3070860"/>
              <a:gd name="connsiteY10" fmla="*/ 630197 h 1164776"/>
              <a:gd name="connsiteX0" fmla="*/ 2905756 w 2905756"/>
              <a:gd name="connsiteY0" fmla="*/ 338713 h 1103362"/>
              <a:gd name="connsiteX1" fmla="*/ 2034540 w 2905756"/>
              <a:gd name="connsiteY1" fmla="*/ 20143 h 1103362"/>
              <a:gd name="connsiteX2" fmla="*/ 2103120 w 2905756"/>
              <a:gd name="connsiteY2" fmla="*/ 957403 h 1103362"/>
              <a:gd name="connsiteX3" fmla="*/ 2263140 w 2905756"/>
              <a:gd name="connsiteY3" fmla="*/ 606883 h 1103362"/>
              <a:gd name="connsiteX4" fmla="*/ 1424940 w 2905756"/>
              <a:gd name="connsiteY4" fmla="*/ 256363 h 1103362"/>
              <a:gd name="connsiteX5" fmla="*/ 1181100 w 2905756"/>
              <a:gd name="connsiteY5" fmla="*/ 995503 h 1103362"/>
              <a:gd name="connsiteX6" fmla="*/ 1493520 w 2905756"/>
              <a:gd name="connsiteY6" fmla="*/ 965023 h 1103362"/>
              <a:gd name="connsiteX7" fmla="*/ 624840 w 2905756"/>
              <a:gd name="connsiteY7" fmla="*/ 439243 h 1103362"/>
              <a:gd name="connsiteX8" fmla="*/ 373380 w 2905756"/>
              <a:gd name="connsiteY8" fmla="*/ 1086943 h 1103362"/>
              <a:gd name="connsiteX9" fmla="*/ 518160 w 2905756"/>
              <a:gd name="connsiteY9" fmla="*/ 881203 h 1103362"/>
              <a:gd name="connsiteX10" fmla="*/ 0 w 2905756"/>
              <a:gd name="connsiteY10" fmla="*/ 568783 h 1103362"/>
              <a:gd name="connsiteX0" fmla="*/ 2905756 w 2905756"/>
              <a:gd name="connsiteY0" fmla="*/ 357838 h 1122487"/>
              <a:gd name="connsiteX1" fmla="*/ 2034540 w 2905756"/>
              <a:gd name="connsiteY1" fmla="*/ 39268 h 1122487"/>
              <a:gd name="connsiteX2" fmla="*/ 2103120 w 2905756"/>
              <a:gd name="connsiteY2" fmla="*/ 976528 h 1122487"/>
              <a:gd name="connsiteX3" fmla="*/ 2263140 w 2905756"/>
              <a:gd name="connsiteY3" fmla="*/ 626008 h 1122487"/>
              <a:gd name="connsiteX4" fmla="*/ 1424940 w 2905756"/>
              <a:gd name="connsiteY4" fmla="*/ 275488 h 1122487"/>
              <a:gd name="connsiteX5" fmla="*/ 1181100 w 2905756"/>
              <a:gd name="connsiteY5" fmla="*/ 1014628 h 1122487"/>
              <a:gd name="connsiteX6" fmla="*/ 1493520 w 2905756"/>
              <a:gd name="connsiteY6" fmla="*/ 984148 h 1122487"/>
              <a:gd name="connsiteX7" fmla="*/ 624840 w 2905756"/>
              <a:gd name="connsiteY7" fmla="*/ 458368 h 1122487"/>
              <a:gd name="connsiteX8" fmla="*/ 373380 w 2905756"/>
              <a:gd name="connsiteY8" fmla="*/ 1106068 h 1122487"/>
              <a:gd name="connsiteX9" fmla="*/ 518160 w 2905756"/>
              <a:gd name="connsiteY9" fmla="*/ 900328 h 1122487"/>
              <a:gd name="connsiteX10" fmla="*/ 0 w 2905756"/>
              <a:gd name="connsiteY10" fmla="*/ 587908 h 1122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533382 w 2533382"/>
              <a:gd name="connsiteY0" fmla="*/ 382838 h 1147487"/>
              <a:gd name="connsiteX1" fmla="*/ 1662166 w 2533382"/>
              <a:gd name="connsiteY1" fmla="*/ 64268 h 1147487"/>
              <a:gd name="connsiteX2" fmla="*/ 1730746 w 2533382"/>
              <a:gd name="connsiteY2" fmla="*/ 1001528 h 1147487"/>
              <a:gd name="connsiteX3" fmla="*/ 1890766 w 2533382"/>
              <a:gd name="connsiteY3" fmla="*/ 651008 h 1147487"/>
              <a:gd name="connsiteX4" fmla="*/ 1052566 w 2533382"/>
              <a:gd name="connsiteY4" fmla="*/ 300488 h 1147487"/>
              <a:gd name="connsiteX5" fmla="*/ 808726 w 2533382"/>
              <a:gd name="connsiteY5" fmla="*/ 1039628 h 1147487"/>
              <a:gd name="connsiteX6" fmla="*/ 1121146 w 2533382"/>
              <a:gd name="connsiteY6" fmla="*/ 1009148 h 1147487"/>
              <a:gd name="connsiteX7" fmla="*/ 252466 w 2533382"/>
              <a:gd name="connsiteY7" fmla="*/ 483368 h 1147487"/>
              <a:gd name="connsiteX8" fmla="*/ 1006 w 2533382"/>
              <a:gd name="connsiteY8" fmla="*/ 1131068 h 1147487"/>
              <a:gd name="connsiteX9" fmla="*/ 145786 w 2533382"/>
              <a:gd name="connsiteY9" fmla="*/ 925328 h 1147487"/>
              <a:gd name="connsiteX0" fmla="*/ 2532377 w 2532377"/>
              <a:gd name="connsiteY0" fmla="*/ 382838 h 1131067"/>
              <a:gd name="connsiteX1" fmla="*/ 1661161 w 2532377"/>
              <a:gd name="connsiteY1" fmla="*/ 64268 h 1131067"/>
              <a:gd name="connsiteX2" fmla="*/ 1729741 w 2532377"/>
              <a:gd name="connsiteY2" fmla="*/ 1001528 h 1131067"/>
              <a:gd name="connsiteX3" fmla="*/ 1889761 w 2532377"/>
              <a:gd name="connsiteY3" fmla="*/ 651008 h 1131067"/>
              <a:gd name="connsiteX4" fmla="*/ 1051561 w 2532377"/>
              <a:gd name="connsiteY4" fmla="*/ 300488 h 1131067"/>
              <a:gd name="connsiteX5" fmla="*/ 807721 w 2532377"/>
              <a:gd name="connsiteY5" fmla="*/ 1039628 h 1131067"/>
              <a:gd name="connsiteX6" fmla="*/ 1120141 w 2532377"/>
              <a:gd name="connsiteY6" fmla="*/ 1009148 h 1131067"/>
              <a:gd name="connsiteX7" fmla="*/ 251461 w 2532377"/>
              <a:gd name="connsiteY7" fmla="*/ 483368 h 1131067"/>
              <a:gd name="connsiteX8" fmla="*/ 1 w 2532377"/>
              <a:gd name="connsiteY8" fmla="*/ 1131068 h 113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2377" h="1131067">
                <a:moveTo>
                  <a:pt x="2532377" y="382838"/>
                </a:moveTo>
                <a:cubicBezTo>
                  <a:pt x="2413508" y="59003"/>
                  <a:pt x="1903063" y="-97198"/>
                  <a:pt x="1661161" y="64268"/>
                </a:cubicBezTo>
                <a:cubicBezTo>
                  <a:pt x="1419259" y="225734"/>
                  <a:pt x="1691641" y="903738"/>
                  <a:pt x="1729741" y="1001528"/>
                </a:cubicBezTo>
                <a:cubicBezTo>
                  <a:pt x="1767841" y="1099318"/>
                  <a:pt x="2002791" y="767848"/>
                  <a:pt x="1889761" y="651008"/>
                </a:cubicBezTo>
                <a:cubicBezTo>
                  <a:pt x="1776731" y="534168"/>
                  <a:pt x="1352111" y="157961"/>
                  <a:pt x="1051561" y="300488"/>
                </a:cubicBezTo>
                <a:cubicBezTo>
                  <a:pt x="751011" y="443015"/>
                  <a:pt x="796291" y="921518"/>
                  <a:pt x="807721" y="1039628"/>
                </a:cubicBezTo>
                <a:cubicBezTo>
                  <a:pt x="819151" y="1157738"/>
                  <a:pt x="1212851" y="1101858"/>
                  <a:pt x="1120141" y="1009148"/>
                </a:cubicBezTo>
                <a:cubicBezTo>
                  <a:pt x="1027431" y="916438"/>
                  <a:pt x="556049" y="446681"/>
                  <a:pt x="251461" y="483368"/>
                </a:cubicBezTo>
                <a:cubicBezTo>
                  <a:pt x="-53127" y="520055"/>
                  <a:pt x="17781" y="1057408"/>
                  <a:pt x="1" y="1131068"/>
                </a:cubicBezTo>
              </a:path>
            </a:pathLst>
          </a:custGeom>
          <a:noFill/>
          <a:ln w="38100">
            <a:solidFill>
              <a:srgbClr val="742C6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شكل حر: شكل 6">
            <a:extLst>
              <a:ext uri="{FF2B5EF4-FFF2-40B4-BE49-F238E27FC236}">
                <a16:creationId xmlns:a16="http://schemas.microsoft.com/office/drawing/2014/main" id="{04F34A83-9EC0-4B60-81F9-7A7F85EAD44A}"/>
              </a:ext>
            </a:extLst>
          </p:cNvPr>
          <p:cNvSpPr/>
          <p:nvPr/>
        </p:nvSpPr>
        <p:spPr>
          <a:xfrm>
            <a:off x="9563104" y="429633"/>
            <a:ext cx="2238043" cy="2204816"/>
          </a:xfrm>
          <a:custGeom>
            <a:avLst/>
            <a:gdLst>
              <a:gd name="connsiteX0" fmla="*/ 1297936 w 2239843"/>
              <a:gd name="connsiteY0" fmla="*/ 98688 h 2260379"/>
              <a:gd name="connsiteX1" fmla="*/ 2232656 w 2239843"/>
              <a:gd name="connsiteY1" fmla="*/ 1246768 h 2260379"/>
              <a:gd name="connsiteX2" fmla="*/ 1684016 w 2239843"/>
              <a:gd name="connsiteY2" fmla="*/ 2069728 h 2260379"/>
              <a:gd name="connsiteX3" fmla="*/ 850896 w 2239843"/>
              <a:gd name="connsiteY3" fmla="*/ 2151008 h 2260379"/>
              <a:gd name="connsiteX4" fmla="*/ 7616 w 2239843"/>
              <a:gd name="connsiteY4" fmla="*/ 769248 h 2260379"/>
              <a:gd name="connsiteX5" fmla="*/ 485136 w 2239843"/>
              <a:gd name="connsiteY5" fmla="*/ 139328 h 2260379"/>
              <a:gd name="connsiteX6" fmla="*/ 1297936 w 2239843"/>
              <a:gd name="connsiteY6" fmla="*/ 98688 h 2260379"/>
              <a:gd name="connsiteX0" fmla="*/ 1297936 w 2238043"/>
              <a:gd name="connsiteY0" fmla="*/ 98688 h 2157775"/>
              <a:gd name="connsiteX1" fmla="*/ 2232656 w 2238043"/>
              <a:gd name="connsiteY1" fmla="*/ 1246768 h 2157775"/>
              <a:gd name="connsiteX2" fmla="*/ 850896 w 2238043"/>
              <a:gd name="connsiteY2" fmla="*/ 2151008 h 2157775"/>
              <a:gd name="connsiteX3" fmla="*/ 7616 w 2238043"/>
              <a:gd name="connsiteY3" fmla="*/ 769248 h 2157775"/>
              <a:gd name="connsiteX4" fmla="*/ 485136 w 2238043"/>
              <a:gd name="connsiteY4" fmla="*/ 139328 h 2157775"/>
              <a:gd name="connsiteX5" fmla="*/ 1297936 w 2238043"/>
              <a:gd name="connsiteY5" fmla="*/ 98688 h 2157775"/>
              <a:gd name="connsiteX0" fmla="*/ 1297936 w 2238043"/>
              <a:gd name="connsiteY0" fmla="*/ 98688 h 2204816"/>
              <a:gd name="connsiteX1" fmla="*/ 2232656 w 2238043"/>
              <a:gd name="connsiteY1" fmla="*/ 1246768 h 2204816"/>
              <a:gd name="connsiteX2" fmla="*/ 850896 w 2238043"/>
              <a:gd name="connsiteY2" fmla="*/ 2151008 h 2204816"/>
              <a:gd name="connsiteX3" fmla="*/ 7616 w 2238043"/>
              <a:gd name="connsiteY3" fmla="*/ 769248 h 2204816"/>
              <a:gd name="connsiteX4" fmla="*/ 485136 w 2238043"/>
              <a:gd name="connsiteY4" fmla="*/ 139328 h 2204816"/>
              <a:gd name="connsiteX5" fmla="*/ 1297936 w 2238043"/>
              <a:gd name="connsiteY5" fmla="*/ 98688 h 220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8043" h="2204816">
                <a:moveTo>
                  <a:pt x="1297936" y="98688"/>
                </a:moveTo>
                <a:cubicBezTo>
                  <a:pt x="1589189" y="283261"/>
                  <a:pt x="2307163" y="904715"/>
                  <a:pt x="2232656" y="1246768"/>
                </a:cubicBezTo>
                <a:cubicBezTo>
                  <a:pt x="2158149" y="1588821"/>
                  <a:pt x="1435096" y="2423635"/>
                  <a:pt x="850896" y="2151008"/>
                </a:cubicBezTo>
                <a:cubicBezTo>
                  <a:pt x="266696" y="1878381"/>
                  <a:pt x="68576" y="1104528"/>
                  <a:pt x="7616" y="769248"/>
                </a:cubicBezTo>
                <a:cubicBezTo>
                  <a:pt x="-53344" y="433968"/>
                  <a:pt x="265003" y="254475"/>
                  <a:pt x="485136" y="139328"/>
                </a:cubicBezTo>
                <a:cubicBezTo>
                  <a:pt x="705269" y="24181"/>
                  <a:pt x="1006683" y="-85885"/>
                  <a:pt x="1297936" y="98688"/>
                </a:cubicBezTo>
                <a:close/>
              </a:path>
            </a:pathLst>
          </a:custGeom>
          <a:solidFill>
            <a:srgbClr val="A6E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شكل حر: شكل 7">
            <a:extLst>
              <a:ext uri="{FF2B5EF4-FFF2-40B4-BE49-F238E27FC236}">
                <a16:creationId xmlns:a16="http://schemas.microsoft.com/office/drawing/2014/main" id="{7D491AE9-538C-4C21-B0C1-3D0004632857}"/>
              </a:ext>
            </a:extLst>
          </p:cNvPr>
          <p:cNvSpPr/>
          <p:nvPr/>
        </p:nvSpPr>
        <p:spPr>
          <a:xfrm>
            <a:off x="10492920" y="4809583"/>
            <a:ext cx="2243524" cy="1836421"/>
          </a:xfrm>
          <a:custGeom>
            <a:avLst/>
            <a:gdLst>
              <a:gd name="connsiteX0" fmla="*/ 1871800 w 2243524"/>
              <a:gd name="connsiteY0" fmla="*/ 77377 h 1836421"/>
              <a:gd name="connsiteX1" fmla="*/ 1262200 w 2243524"/>
              <a:gd name="connsiteY1" fmla="*/ 118017 h 1836421"/>
              <a:gd name="connsiteX2" fmla="*/ 500200 w 2243524"/>
              <a:gd name="connsiteY2" fmla="*/ 534577 h 1836421"/>
              <a:gd name="connsiteX3" fmla="*/ 2360 w 2243524"/>
              <a:gd name="connsiteY3" fmla="*/ 1428657 h 1836421"/>
              <a:gd name="connsiteX4" fmla="*/ 357960 w 2243524"/>
              <a:gd name="connsiteY4" fmla="*/ 1835057 h 1836421"/>
              <a:gd name="connsiteX5" fmla="*/ 1333320 w 2243524"/>
              <a:gd name="connsiteY5" fmla="*/ 1306737 h 1836421"/>
              <a:gd name="connsiteX6" fmla="*/ 2227400 w 2243524"/>
              <a:gd name="connsiteY6" fmla="*/ 1073057 h 1836421"/>
              <a:gd name="connsiteX7" fmla="*/ 1871800 w 2243524"/>
              <a:gd name="connsiteY7" fmla="*/ 77377 h 183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3524" h="1836421">
                <a:moveTo>
                  <a:pt x="1871800" y="77377"/>
                </a:moveTo>
                <a:cubicBezTo>
                  <a:pt x="1710933" y="-81796"/>
                  <a:pt x="1490800" y="41817"/>
                  <a:pt x="1262200" y="118017"/>
                </a:cubicBezTo>
                <a:cubicBezTo>
                  <a:pt x="1033600" y="194217"/>
                  <a:pt x="710173" y="316137"/>
                  <a:pt x="500200" y="534577"/>
                </a:cubicBezTo>
                <a:cubicBezTo>
                  <a:pt x="290227" y="753017"/>
                  <a:pt x="26067" y="1211910"/>
                  <a:pt x="2360" y="1428657"/>
                </a:cubicBezTo>
                <a:cubicBezTo>
                  <a:pt x="-21347" y="1645404"/>
                  <a:pt x="136133" y="1855377"/>
                  <a:pt x="357960" y="1835057"/>
                </a:cubicBezTo>
                <a:cubicBezTo>
                  <a:pt x="579787" y="1814737"/>
                  <a:pt x="1021747" y="1433737"/>
                  <a:pt x="1333320" y="1306737"/>
                </a:cubicBezTo>
                <a:cubicBezTo>
                  <a:pt x="1644893" y="1179737"/>
                  <a:pt x="2141040" y="1274564"/>
                  <a:pt x="2227400" y="1073057"/>
                </a:cubicBezTo>
                <a:cubicBezTo>
                  <a:pt x="2313760" y="871550"/>
                  <a:pt x="2032667" y="236550"/>
                  <a:pt x="1871800" y="77377"/>
                </a:cubicBezTo>
                <a:close/>
              </a:path>
            </a:pathLst>
          </a:custGeom>
          <a:solidFill>
            <a:srgbClr val="FF7F8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شكل حر: شكل 8">
            <a:extLst>
              <a:ext uri="{FF2B5EF4-FFF2-40B4-BE49-F238E27FC236}">
                <a16:creationId xmlns:a16="http://schemas.microsoft.com/office/drawing/2014/main" id="{C8B70419-674E-408C-BA40-75A92326E929}"/>
              </a:ext>
            </a:extLst>
          </p:cNvPr>
          <p:cNvSpPr/>
          <p:nvPr/>
        </p:nvSpPr>
        <p:spPr>
          <a:xfrm>
            <a:off x="-551240" y="223509"/>
            <a:ext cx="1882319" cy="1648218"/>
          </a:xfrm>
          <a:custGeom>
            <a:avLst/>
            <a:gdLst>
              <a:gd name="connsiteX0" fmla="*/ 94040 w 1882319"/>
              <a:gd name="connsiteY0" fmla="*/ 426731 h 1648218"/>
              <a:gd name="connsiteX1" fmla="*/ 683320 w 1882319"/>
              <a:gd name="connsiteY1" fmla="*/ 11 h 1648218"/>
              <a:gd name="connsiteX2" fmla="*/ 1607880 w 1882319"/>
              <a:gd name="connsiteY2" fmla="*/ 436891 h 1648218"/>
              <a:gd name="connsiteX3" fmla="*/ 1861880 w 1882319"/>
              <a:gd name="connsiteY3" fmla="*/ 975371 h 1648218"/>
              <a:gd name="connsiteX4" fmla="*/ 1171000 w 1882319"/>
              <a:gd name="connsiteY4" fmla="*/ 1605291 h 1648218"/>
              <a:gd name="connsiteX5" fmla="*/ 114360 w 1882319"/>
              <a:gd name="connsiteY5" fmla="*/ 1463051 h 1648218"/>
              <a:gd name="connsiteX6" fmla="*/ 94040 w 1882319"/>
              <a:gd name="connsiteY6" fmla="*/ 426731 h 1648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2319" h="1648218">
                <a:moveTo>
                  <a:pt x="94040" y="426731"/>
                </a:moveTo>
                <a:cubicBezTo>
                  <a:pt x="188867" y="182891"/>
                  <a:pt x="431013" y="-1682"/>
                  <a:pt x="683320" y="11"/>
                </a:cubicBezTo>
                <a:cubicBezTo>
                  <a:pt x="935627" y="1704"/>
                  <a:pt x="1411453" y="274331"/>
                  <a:pt x="1607880" y="436891"/>
                </a:cubicBezTo>
                <a:cubicBezTo>
                  <a:pt x="1804307" y="599451"/>
                  <a:pt x="1934693" y="780638"/>
                  <a:pt x="1861880" y="975371"/>
                </a:cubicBezTo>
                <a:cubicBezTo>
                  <a:pt x="1789067" y="1170104"/>
                  <a:pt x="1462253" y="1524011"/>
                  <a:pt x="1171000" y="1605291"/>
                </a:cubicBezTo>
                <a:cubicBezTo>
                  <a:pt x="879747" y="1686571"/>
                  <a:pt x="295547" y="1659478"/>
                  <a:pt x="114360" y="1463051"/>
                </a:cubicBezTo>
                <a:cubicBezTo>
                  <a:pt x="-66827" y="1266624"/>
                  <a:pt x="-787" y="670571"/>
                  <a:pt x="94040" y="426731"/>
                </a:cubicBezTo>
                <a:close/>
              </a:path>
            </a:pathLst>
          </a:custGeom>
          <a:solidFill>
            <a:srgbClr val="742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 name="مربع نص 13">
            <a:extLst>
              <a:ext uri="{FF2B5EF4-FFF2-40B4-BE49-F238E27FC236}">
                <a16:creationId xmlns:a16="http://schemas.microsoft.com/office/drawing/2014/main" id="{FF46C56F-2A13-4DD9-95CC-91FEFF572BE9}"/>
              </a:ext>
            </a:extLst>
          </p:cNvPr>
          <p:cNvSpPr txBox="1"/>
          <p:nvPr/>
        </p:nvSpPr>
        <p:spPr>
          <a:xfrm>
            <a:off x="2296611" y="736594"/>
            <a:ext cx="7598778" cy="923330"/>
          </a:xfrm>
          <a:prstGeom prst="rect">
            <a:avLst/>
          </a:prstGeom>
          <a:noFill/>
        </p:spPr>
        <p:txBody>
          <a:bodyPr wrap="square">
            <a:spAutoFit/>
          </a:bodyPr>
          <a:lstStyle/>
          <a:p>
            <a:pPr algn="ctr"/>
            <a:r>
              <a:rPr lang="ar-SA" sz="5400" dirty="0">
                <a:solidFill>
                  <a:srgbClr val="752B64"/>
                </a:solidFill>
              </a:rPr>
              <a:t>وسائل إدارة الوقت</a:t>
            </a:r>
          </a:p>
        </p:txBody>
      </p:sp>
      <p:sp>
        <p:nvSpPr>
          <p:cNvPr id="17" name="شكل حر: شكل 16">
            <a:extLst>
              <a:ext uri="{FF2B5EF4-FFF2-40B4-BE49-F238E27FC236}">
                <a16:creationId xmlns:a16="http://schemas.microsoft.com/office/drawing/2014/main" id="{917C632E-2C3C-4FAB-925C-610217C97062}"/>
              </a:ext>
            </a:extLst>
          </p:cNvPr>
          <p:cNvSpPr/>
          <p:nvPr/>
        </p:nvSpPr>
        <p:spPr>
          <a:xfrm rot="2443668">
            <a:off x="9350753" y="521092"/>
            <a:ext cx="1580905" cy="770066"/>
          </a:xfrm>
          <a:custGeom>
            <a:avLst/>
            <a:gdLst>
              <a:gd name="connsiteX0" fmla="*/ 3070860 w 3070860"/>
              <a:gd name="connsiteY0" fmla="*/ 127719 h 1157598"/>
              <a:gd name="connsiteX1" fmla="*/ 2034540 w 3070860"/>
              <a:gd name="connsiteY1" fmla="*/ 74379 h 1157598"/>
              <a:gd name="connsiteX2" fmla="*/ 2103120 w 3070860"/>
              <a:gd name="connsiteY2" fmla="*/ 1011639 h 1157598"/>
              <a:gd name="connsiteX3" fmla="*/ 2263140 w 3070860"/>
              <a:gd name="connsiteY3" fmla="*/ 661119 h 1157598"/>
              <a:gd name="connsiteX4" fmla="*/ 1424940 w 3070860"/>
              <a:gd name="connsiteY4" fmla="*/ 310599 h 1157598"/>
              <a:gd name="connsiteX5" fmla="*/ 1181100 w 3070860"/>
              <a:gd name="connsiteY5" fmla="*/ 1049739 h 1157598"/>
              <a:gd name="connsiteX6" fmla="*/ 1493520 w 3070860"/>
              <a:gd name="connsiteY6" fmla="*/ 1019259 h 1157598"/>
              <a:gd name="connsiteX7" fmla="*/ 624840 w 3070860"/>
              <a:gd name="connsiteY7" fmla="*/ 493479 h 1157598"/>
              <a:gd name="connsiteX8" fmla="*/ 373380 w 3070860"/>
              <a:gd name="connsiteY8" fmla="*/ 1141179 h 1157598"/>
              <a:gd name="connsiteX9" fmla="*/ 518160 w 3070860"/>
              <a:gd name="connsiteY9" fmla="*/ 935439 h 1157598"/>
              <a:gd name="connsiteX10" fmla="*/ 0 w 3070860"/>
              <a:gd name="connsiteY10" fmla="*/ 623019 h 1157598"/>
              <a:gd name="connsiteX0" fmla="*/ 3070860 w 3070860"/>
              <a:gd name="connsiteY0" fmla="*/ 213527 h 1243406"/>
              <a:gd name="connsiteX1" fmla="*/ 2034540 w 3070860"/>
              <a:gd name="connsiteY1" fmla="*/ 160187 h 1243406"/>
              <a:gd name="connsiteX2" fmla="*/ 2103120 w 3070860"/>
              <a:gd name="connsiteY2" fmla="*/ 1097447 h 1243406"/>
              <a:gd name="connsiteX3" fmla="*/ 2263140 w 3070860"/>
              <a:gd name="connsiteY3" fmla="*/ 746927 h 1243406"/>
              <a:gd name="connsiteX4" fmla="*/ 1424940 w 3070860"/>
              <a:gd name="connsiteY4" fmla="*/ 396407 h 1243406"/>
              <a:gd name="connsiteX5" fmla="*/ 1181100 w 3070860"/>
              <a:gd name="connsiteY5" fmla="*/ 1135547 h 1243406"/>
              <a:gd name="connsiteX6" fmla="*/ 1493520 w 3070860"/>
              <a:gd name="connsiteY6" fmla="*/ 1105067 h 1243406"/>
              <a:gd name="connsiteX7" fmla="*/ 624840 w 3070860"/>
              <a:gd name="connsiteY7" fmla="*/ 579287 h 1243406"/>
              <a:gd name="connsiteX8" fmla="*/ 373380 w 3070860"/>
              <a:gd name="connsiteY8" fmla="*/ 1226987 h 1243406"/>
              <a:gd name="connsiteX9" fmla="*/ 518160 w 3070860"/>
              <a:gd name="connsiteY9" fmla="*/ 1021247 h 1243406"/>
              <a:gd name="connsiteX10" fmla="*/ 0 w 3070860"/>
              <a:gd name="connsiteY10" fmla="*/ 708827 h 1243406"/>
              <a:gd name="connsiteX0" fmla="*/ 3070860 w 3070860"/>
              <a:gd name="connsiteY0" fmla="*/ 134897 h 1164776"/>
              <a:gd name="connsiteX1" fmla="*/ 2034540 w 3070860"/>
              <a:gd name="connsiteY1" fmla="*/ 81557 h 1164776"/>
              <a:gd name="connsiteX2" fmla="*/ 2103120 w 3070860"/>
              <a:gd name="connsiteY2" fmla="*/ 1018817 h 1164776"/>
              <a:gd name="connsiteX3" fmla="*/ 2263140 w 3070860"/>
              <a:gd name="connsiteY3" fmla="*/ 668297 h 1164776"/>
              <a:gd name="connsiteX4" fmla="*/ 1424940 w 3070860"/>
              <a:gd name="connsiteY4" fmla="*/ 317777 h 1164776"/>
              <a:gd name="connsiteX5" fmla="*/ 1181100 w 3070860"/>
              <a:gd name="connsiteY5" fmla="*/ 1056917 h 1164776"/>
              <a:gd name="connsiteX6" fmla="*/ 1493520 w 3070860"/>
              <a:gd name="connsiteY6" fmla="*/ 1026437 h 1164776"/>
              <a:gd name="connsiteX7" fmla="*/ 624840 w 3070860"/>
              <a:gd name="connsiteY7" fmla="*/ 500657 h 1164776"/>
              <a:gd name="connsiteX8" fmla="*/ 373380 w 3070860"/>
              <a:gd name="connsiteY8" fmla="*/ 1148357 h 1164776"/>
              <a:gd name="connsiteX9" fmla="*/ 518160 w 3070860"/>
              <a:gd name="connsiteY9" fmla="*/ 942617 h 1164776"/>
              <a:gd name="connsiteX10" fmla="*/ 0 w 3070860"/>
              <a:gd name="connsiteY10" fmla="*/ 630197 h 1164776"/>
              <a:gd name="connsiteX0" fmla="*/ 2905756 w 2905756"/>
              <a:gd name="connsiteY0" fmla="*/ 338713 h 1103362"/>
              <a:gd name="connsiteX1" fmla="*/ 2034540 w 2905756"/>
              <a:gd name="connsiteY1" fmla="*/ 20143 h 1103362"/>
              <a:gd name="connsiteX2" fmla="*/ 2103120 w 2905756"/>
              <a:gd name="connsiteY2" fmla="*/ 957403 h 1103362"/>
              <a:gd name="connsiteX3" fmla="*/ 2263140 w 2905756"/>
              <a:gd name="connsiteY3" fmla="*/ 606883 h 1103362"/>
              <a:gd name="connsiteX4" fmla="*/ 1424940 w 2905756"/>
              <a:gd name="connsiteY4" fmla="*/ 256363 h 1103362"/>
              <a:gd name="connsiteX5" fmla="*/ 1181100 w 2905756"/>
              <a:gd name="connsiteY5" fmla="*/ 995503 h 1103362"/>
              <a:gd name="connsiteX6" fmla="*/ 1493520 w 2905756"/>
              <a:gd name="connsiteY6" fmla="*/ 965023 h 1103362"/>
              <a:gd name="connsiteX7" fmla="*/ 624840 w 2905756"/>
              <a:gd name="connsiteY7" fmla="*/ 439243 h 1103362"/>
              <a:gd name="connsiteX8" fmla="*/ 373380 w 2905756"/>
              <a:gd name="connsiteY8" fmla="*/ 1086943 h 1103362"/>
              <a:gd name="connsiteX9" fmla="*/ 518160 w 2905756"/>
              <a:gd name="connsiteY9" fmla="*/ 881203 h 1103362"/>
              <a:gd name="connsiteX10" fmla="*/ 0 w 2905756"/>
              <a:gd name="connsiteY10" fmla="*/ 568783 h 1103362"/>
              <a:gd name="connsiteX0" fmla="*/ 2905756 w 2905756"/>
              <a:gd name="connsiteY0" fmla="*/ 357838 h 1122487"/>
              <a:gd name="connsiteX1" fmla="*/ 2034540 w 2905756"/>
              <a:gd name="connsiteY1" fmla="*/ 39268 h 1122487"/>
              <a:gd name="connsiteX2" fmla="*/ 2103120 w 2905756"/>
              <a:gd name="connsiteY2" fmla="*/ 976528 h 1122487"/>
              <a:gd name="connsiteX3" fmla="*/ 2263140 w 2905756"/>
              <a:gd name="connsiteY3" fmla="*/ 626008 h 1122487"/>
              <a:gd name="connsiteX4" fmla="*/ 1424940 w 2905756"/>
              <a:gd name="connsiteY4" fmla="*/ 275488 h 1122487"/>
              <a:gd name="connsiteX5" fmla="*/ 1181100 w 2905756"/>
              <a:gd name="connsiteY5" fmla="*/ 1014628 h 1122487"/>
              <a:gd name="connsiteX6" fmla="*/ 1493520 w 2905756"/>
              <a:gd name="connsiteY6" fmla="*/ 984148 h 1122487"/>
              <a:gd name="connsiteX7" fmla="*/ 624840 w 2905756"/>
              <a:gd name="connsiteY7" fmla="*/ 458368 h 1122487"/>
              <a:gd name="connsiteX8" fmla="*/ 373380 w 2905756"/>
              <a:gd name="connsiteY8" fmla="*/ 1106068 h 1122487"/>
              <a:gd name="connsiteX9" fmla="*/ 518160 w 2905756"/>
              <a:gd name="connsiteY9" fmla="*/ 900328 h 1122487"/>
              <a:gd name="connsiteX10" fmla="*/ 0 w 2905756"/>
              <a:gd name="connsiteY10" fmla="*/ 587908 h 1122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5756" h="1147487">
                <a:moveTo>
                  <a:pt x="2905756" y="382838"/>
                </a:moveTo>
                <a:cubicBezTo>
                  <a:pt x="2786887" y="59003"/>
                  <a:pt x="2276442" y="-97198"/>
                  <a:pt x="2034540" y="64268"/>
                </a:cubicBezTo>
                <a:cubicBezTo>
                  <a:pt x="1792638" y="225734"/>
                  <a:pt x="2065020" y="903738"/>
                  <a:pt x="2103120" y="1001528"/>
                </a:cubicBezTo>
                <a:cubicBezTo>
                  <a:pt x="2141220" y="1099318"/>
                  <a:pt x="2376170" y="767848"/>
                  <a:pt x="2263140" y="651008"/>
                </a:cubicBezTo>
                <a:cubicBezTo>
                  <a:pt x="2150110" y="534168"/>
                  <a:pt x="1725490" y="157961"/>
                  <a:pt x="1424940" y="300488"/>
                </a:cubicBezTo>
                <a:cubicBezTo>
                  <a:pt x="1124390" y="443015"/>
                  <a:pt x="1169670" y="921518"/>
                  <a:pt x="1181100" y="1039628"/>
                </a:cubicBezTo>
                <a:cubicBezTo>
                  <a:pt x="1192530" y="1157738"/>
                  <a:pt x="1586230" y="1101858"/>
                  <a:pt x="1493520" y="1009148"/>
                </a:cubicBezTo>
                <a:cubicBezTo>
                  <a:pt x="1400810" y="916438"/>
                  <a:pt x="929428" y="446681"/>
                  <a:pt x="624840" y="483368"/>
                </a:cubicBezTo>
                <a:cubicBezTo>
                  <a:pt x="320252" y="520055"/>
                  <a:pt x="391160" y="1057408"/>
                  <a:pt x="373380" y="1131068"/>
                </a:cubicBezTo>
                <a:cubicBezTo>
                  <a:pt x="355600" y="1204728"/>
                  <a:pt x="580390" y="1011688"/>
                  <a:pt x="518160" y="925328"/>
                </a:cubicBezTo>
                <a:cubicBezTo>
                  <a:pt x="455930" y="838968"/>
                  <a:pt x="227965" y="725938"/>
                  <a:pt x="0" y="612908"/>
                </a:cubicBezTo>
              </a:path>
            </a:pathLst>
          </a:custGeom>
          <a:noFill/>
          <a:ln w="38100">
            <a:solidFill>
              <a:srgbClr val="742C6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شكل حر: شكل 17">
            <a:extLst>
              <a:ext uri="{FF2B5EF4-FFF2-40B4-BE49-F238E27FC236}">
                <a16:creationId xmlns:a16="http://schemas.microsoft.com/office/drawing/2014/main" id="{6BD793D1-B608-45E1-8D77-DB2D96521206}"/>
              </a:ext>
            </a:extLst>
          </p:cNvPr>
          <p:cNvSpPr/>
          <p:nvPr/>
        </p:nvSpPr>
        <p:spPr>
          <a:xfrm rot="19486583">
            <a:off x="10384436" y="5660713"/>
            <a:ext cx="728439" cy="770066"/>
          </a:xfrm>
          <a:custGeom>
            <a:avLst/>
            <a:gdLst>
              <a:gd name="connsiteX0" fmla="*/ 3070860 w 3070860"/>
              <a:gd name="connsiteY0" fmla="*/ 127719 h 1157598"/>
              <a:gd name="connsiteX1" fmla="*/ 2034540 w 3070860"/>
              <a:gd name="connsiteY1" fmla="*/ 74379 h 1157598"/>
              <a:gd name="connsiteX2" fmla="*/ 2103120 w 3070860"/>
              <a:gd name="connsiteY2" fmla="*/ 1011639 h 1157598"/>
              <a:gd name="connsiteX3" fmla="*/ 2263140 w 3070860"/>
              <a:gd name="connsiteY3" fmla="*/ 661119 h 1157598"/>
              <a:gd name="connsiteX4" fmla="*/ 1424940 w 3070860"/>
              <a:gd name="connsiteY4" fmla="*/ 310599 h 1157598"/>
              <a:gd name="connsiteX5" fmla="*/ 1181100 w 3070860"/>
              <a:gd name="connsiteY5" fmla="*/ 1049739 h 1157598"/>
              <a:gd name="connsiteX6" fmla="*/ 1493520 w 3070860"/>
              <a:gd name="connsiteY6" fmla="*/ 1019259 h 1157598"/>
              <a:gd name="connsiteX7" fmla="*/ 624840 w 3070860"/>
              <a:gd name="connsiteY7" fmla="*/ 493479 h 1157598"/>
              <a:gd name="connsiteX8" fmla="*/ 373380 w 3070860"/>
              <a:gd name="connsiteY8" fmla="*/ 1141179 h 1157598"/>
              <a:gd name="connsiteX9" fmla="*/ 518160 w 3070860"/>
              <a:gd name="connsiteY9" fmla="*/ 935439 h 1157598"/>
              <a:gd name="connsiteX10" fmla="*/ 0 w 3070860"/>
              <a:gd name="connsiteY10" fmla="*/ 623019 h 1157598"/>
              <a:gd name="connsiteX0" fmla="*/ 3070860 w 3070860"/>
              <a:gd name="connsiteY0" fmla="*/ 213527 h 1243406"/>
              <a:gd name="connsiteX1" fmla="*/ 2034540 w 3070860"/>
              <a:gd name="connsiteY1" fmla="*/ 160187 h 1243406"/>
              <a:gd name="connsiteX2" fmla="*/ 2103120 w 3070860"/>
              <a:gd name="connsiteY2" fmla="*/ 1097447 h 1243406"/>
              <a:gd name="connsiteX3" fmla="*/ 2263140 w 3070860"/>
              <a:gd name="connsiteY3" fmla="*/ 746927 h 1243406"/>
              <a:gd name="connsiteX4" fmla="*/ 1424940 w 3070860"/>
              <a:gd name="connsiteY4" fmla="*/ 396407 h 1243406"/>
              <a:gd name="connsiteX5" fmla="*/ 1181100 w 3070860"/>
              <a:gd name="connsiteY5" fmla="*/ 1135547 h 1243406"/>
              <a:gd name="connsiteX6" fmla="*/ 1493520 w 3070860"/>
              <a:gd name="connsiteY6" fmla="*/ 1105067 h 1243406"/>
              <a:gd name="connsiteX7" fmla="*/ 624840 w 3070860"/>
              <a:gd name="connsiteY7" fmla="*/ 579287 h 1243406"/>
              <a:gd name="connsiteX8" fmla="*/ 373380 w 3070860"/>
              <a:gd name="connsiteY8" fmla="*/ 1226987 h 1243406"/>
              <a:gd name="connsiteX9" fmla="*/ 518160 w 3070860"/>
              <a:gd name="connsiteY9" fmla="*/ 1021247 h 1243406"/>
              <a:gd name="connsiteX10" fmla="*/ 0 w 3070860"/>
              <a:gd name="connsiteY10" fmla="*/ 708827 h 1243406"/>
              <a:gd name="connsiteX0" fmla="*/ 3070860 w 3070860"/>
              <a:gd name="connsiteY0" fmla="*/ 134897 h 1164776"/>
              <a:gd name="connsiteX1" fmla="*/ 2034540 w 3070860"/>
              <a:gd name="connsiteY1" fmla="*/ 81557 h 1164776"/>
              <a:gd name="connsiteX2" fmla="*/ 2103120 w 3070860"/>
              <a:gd name="connsiteY2" fmla="*/ 1018817 h 1164776"/>
              <a:gd name="connsiteX3" fmla="*/ 2263140 w 3070860"/>
              <a:gd name="connsiteY3" fmla="*/ 668297 h 1164776"/>
              <a:gd name="connsiteX4" fmla="*/ 1424940 w 3070860"/>
              <a:gd name="connsiteY4" fmla="*/ 317777 h 1164776"/>
              <a:gd name="connsiteX5" fmla="*/ 1181100 w 3070860"/>
              <a:gd name="connsiteY5" fmla="*/ 1056917 h 1164776"/>
              <a:gd name="connsiteX6" fmla="*/ 1493520 w 3070860"/>
              <a:gd name="connsiteY6" fmla="*/ 1026437 h 1164776"/>
              <a:gd name="connsiteX7" fmla="*/ 624840 w 3070860"/>
              <a:gd name="connsiteY7" fmla="*/ 500657 h 1164776"/>
              <a:gd name="connsiteX8" fmla="*/ 373380 w 3070860"/>
              <a:gd name="connsiteY8" fmla="*/ 1148357 h 1164776"/>
              <a:gd name="connsiteX9" fmla="*/ 518160 w 3070860"/>
              <a:gd name="connsiteY9" fmla="*/ 942617 h 1164776"/>
              <a:gd name="connsiteX10" fmla="*/ 0 w 3070860"/>
              <a:gd name="connsiteY10" fmla="*/ 630197 h 1164776"/>
              <a:gd name="connsiteX0" fmla="*/ 2905756 w 2905756"/>
              <a:gd name="connsiteY0" fmla="*/ 338713 h 1103362"/>
              <a:gd name="connsiteX1" fmla="*/ 2034540 w 2905756"/>
              <a:gd name="connsiteY1" fmla="*/ 20143 h 1103362"/>
              <a:gd name="connsiteX2" fmla="*/ 2103120 w 2905756"/>
              <a:gd name="connsiteY2" fmla="*/ 957403 h 1103362"/>
              <a:gd name="connsiteX3" fmla="*/ 2263140 w 2905756"/>
              <a:gd name="connsiteY3" fmla="*/ 606883 h 1103362"/>
              <a:gd name="connsiteX4" fmla="*/ 1424940 w 2905756"/>
              <a:gd name="connsiteY4" fmla="*/ 256363 h 1103362"/>
              <a:gd name="connsiteX5" fmla="*/ 1181100 w 2905756"/>
              <a:gd name="connsiteY5" fmla="*/ 995503 h 1103362"/>
              <a:gd name="connsiteX6" fmla="*/ 1493520 w 2905756"/>
              <a:gd name="connsiteY6" fmla="*/ 965023 h 1103362"/>
              <a:gd name="connsiteX7" fmla="*/ 624840 w 2905756"/>
              <a:gd name="connsiteY7" fmla="*/ 439243 h 1103362"/>
              <a:gd name="connsiteX8" fmla="*/ 373380 w 2905756"/>
              <a:gd name="connsiteY8" fmla="*/ 1086943 h 1103362"/>
              <a:gd name="connsiteX9" fmla="*/ 518160 w 2905756"/>
              <a:gd name="connsiteY9" fmla="*/ 881203 h 1103362"/>
              <a:gd name="connsiteX10" fmla="*/ 0 w 2905756"/>
              <a:gd name="connsiteY10" fmla="*/ 568783 h 1103362"/>
              <a:gd name="connsiteX0" fmla="*/ 2905756 w 2905756"/>
              <a:gd name="connsiteY0" fmla="*/ 357838 h 1122487"/>
              <a:gd name="connsiteX1" fmla="*/ 2034540 w 2905756"/>
              <a:gd name="connsiteY1" fmla="*/ 39268 h 1122487"/>
              <a:gd name="connsiteX2" fmla="*/ 2103120 w 2905756"/>
              <a:gd name="connsiteY2" fmla="*/ 976528 h 1122487"/>
              <a:gd name="connsiteX3" fmla="*/ 2263140 w 2905756"/>
              <a:gd name="connsiteY3" fmla="*/ 626008 h 1122487"/>
              <a:gd name="connsiteX4" fmla="*/ 1424940 w 2905756"/>
              <a:gd name="connsiteY4" fmla="*/ 275488 h 1122487"/>
              <a:gd name="connsiteX5" fmla="*/ 1181100 w 2905756"/>
              <a:gd name="connsiteY5" fmla="*/ 1014628 h 1122487"/>
              <a:gd name="connsiteX6" fmla="*/ 1493520 w 2905756"/>
              <a:gd name="connsiteY6" fmla="*/ 984148 h 1122487"/>
              <a:gd name="connsiteX7" fmla="*/ 624840 w 2905756"/>
              <a:gd name="connsiteY7" fmla="*/ 458368 h 1122487"/>
              <a:gd name="connsiteX8" fmla="*/ 373380 w 2905756"/>
              <a:gd name="connsiteY8" fmla="*/ 1106068 h 1122487"/>
              <a:gd name="connsiteX9" fmla="*/ 518160 w 2905756"/>
              <a:gd name="connsiteY9" fmla="*/ 900328 h 1122487"/>
              <a:gd name="connsiteX10" fmla="*/ 0 w 2905756"/>
              <a:gd name="connsiteY10" fmla="*/ 587908 h 1122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5756" h="1147487">
                <a:moveTo>
                  <a:pt x="2905756" y="382838"/>
                </a:moveTo>
                <a:cubicBezTo>
                  <a:pt x="2786887" y="59003"/>
                  <a:pt x="2276442" y="-97198"/>
                  <a:pt x="2034540" y="64268"/>
                </a:cubicBezTo>
                <a:cubicBezTo>
                  <a:pt x="1792638" y="225734"/>
                  <a:pt x="2065020" y="903738"/>
                  <a:pt x="2103120" y="1001528"/>
                </a:cubicBezTo>
                <a:cubicBezTo>
                  <a:pt x="2141220" y="1099318"/>
                  <a:pt x="2376170" y="767848"/>
                  <a:pt x="2263140" y="651008"/>
                </a:cubicBezTo>
                <a:cubicBezTo>
                  <a:pt x="2150110" y="534168"/>
                  <a:pt x="1725490" y="157961"/>
                  <a:pt x="1424940" y="300488"/>
                </a:cubicBezTo>
                <a:cubicBezTo>
                  <a:pt x="1124390" y="443015"/>
                  <a:pt x="1169670" y="921518"/>
                  <a:pt x="1181100" y="1039628"/>
                </a:cubicBezTo>
                <a:cubicBezTo>
                  <a:pt x="1192530" y="1157738"/>
                  <a:pt x="1586230" y="1101858"/>
                  <a:pt x="1493520" y="1009148"/>
                </a:cubicBezTo>
                <a:cubicBezTo>
                  <a:pt x="1400810" y="916438"/>
                  <a:pt x="929428" y="446681"/>
                  <a:pt x="624840" y="483368"/>
                </a:cubicBezTo>
                <a:cubicBezTo>
                  <a:pt x="320252" y="520055"/>
                  <a:pt x="391160" y="1057408"/>
                  <a:pt x="373380" y="1131068"/>
                </a:cubicBezTo>
                <a:cubicBezTo>
                  <a:pt x="355600" y="1204728"/>
                  <a:pt x="580390" y="1011688"/>
                  <a:pt x="518160" y="925328"/>
                </a:cubicBezTo>
                <a:cubicBezTo>
                  <a:pt x="455930" y="838968"/>
                  <a:pt x="227965" y="725938"/>
                  <a:pt x="0" y="612908"/>
                </a:cubicBezTo>
              </a:path>
            </a:pathLst>
          </a:custGeom>
          <a:noFill/>
          <a:ln w="38100">
            <a:solidFill>
              <a:srgbClr val="742C6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6" name="مجموعة 5">
            <a:extLst>
              <a:ext uri="{FF2B5EF4-FFF2-40B4-BE49-F238E27FC236}">
                <a16:creationId xmlns:a16="http://schemas.microsoft.com/office/drawing/2014/main" id="{F63CD6A6-23B6-4215-BB1C-1E303CADB483}"/>
              </a:ext>
            </a:extLst>
          </p:cNvPr>
          <p:cNvGrpSpPr/>
          <p:nvPr/>
        </p:nvGrpSpPr>
        <p:grpSpPr>
          <a:xfrm>
            <a:off x="6278880" y="2255804"/>
            <a:ext cx="3556000" cy="3384989"/>
            <a:chOff x="6278880" y="2255804"/>
            <a:chExt cx="3556000" cy="3384989"/>
          </a:xfrm>
        </p:grpSpPr>
        <p:sp>
          <p:nvSpPr>
            <p:cNvPr id="13" name="مستطيل: زوايا مستديرة 12">
              <a:extLst>
                <a:ext uri="{FF2B5EF4-FFF2-40B4-BE49-F238E27FC236}">
                  <a16:creationId xmlns:a16="http://schemas.microsoft.com/office/drawing/2014/main" id="{10953DA8-2034-4987-84AE-99F02925F3DA}"/>
                </a:ext>
              </a:extLst>
            </p:cNvPr>
            <p:cNvSpPr/>
            <p:nvPr/>
          </p:nvSpPr>
          <p:spPr>
            <a:xfrm>
              <a:off x="6283960" y="2255804"/>
              <a:ext cx="3550920" cy="3384989"/>
            </a:xfrm>
            <a:prstGeom prst="roundRect">
              <a:avLst>
                <a:gd name="adj" fmla="val 3595"/>
              </a:avLst>
            </a:prstGeom>
            <a:solidFill>
              <a:srgbClr val="FFFCF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2" name="مجموعة 1">
              <a:extLst>
                <a:ext uri="{FF2B5EF4-FFF2-40B4-BE49-F238E27FC236}">
                  <a16:creationId xmlns:a16="http://schemas.microsoft.com/office/drawing/2014/main" id="{2A500BF3-59B9-4DDA-A61A-BA34951747E9}"/>
                </a:ext>
              </a:extLst>
            </p:cNvPr>
            <p:cNvGrpSpPr/>
            <p:nvPr/>
          </p:nvGrpSpPr>
          <p:grpSpPr>
            <a:xfrm>
              <a:off x="7608802" y="2551513"/>
              <a:ext cx="901237" cy="862248"/>
              <a:chOff x="7471547" y="2565500"/>
              <a:chExt cx="991734" cy="948830"/>
            </a:xfrm>
          </p:grpSpPr>
          <p:sp>
            <p:nvSpPr>
              <p:cNvPr id="20" name="شكل حر: شكل 19">
                <a:extLst>
                  <a:ext uri="{FF2B5EF4-FFF2-40B4-BE49-F238E27FC236}">
                    <a16:creationId xmlns:a16="http://schemas.microsoft.com/office/drawing/2014/main" id="{DDB83184-C0F0-4D85-91C8-9C410CE836B1}"/>
                  </a:ext>
                </a:extLst>
              </p:cNvPr>
              <p:cNvSpPr/>
              <p:nvPr/>
            </p:nvSpPr>
            <p:spPr>
              <a:xfrm>
                <a:off x="7471547" y="2565500"/>
                <a:ext cx="991734" cy="948830"/>
              </a:xfrm>
              <a:custGeom>
                <a:avLst/>
                <a:gdLst>
                  <a:gd name="connsiteX0" fmla="*/ 138294 w 1588721"/>
                  <a:gd name="connsiteY0" fmla="*/ 218340 h 1519990"/>
                  <a:gd name="connsiteX1" fmla="*/ 849494 w 1588721"/>
                  <a:gd name="connsiteY1" fmla="*/ 4980 h 1519990"/>
                  <a:gd name="connsiteX2" fmla="*/ 1418454 w 1588721"/>
                  <a:gd name="connsiteY2" fmla="*/ 360580 h 1519990"/>
                  <a:gd name="connsiteX3" fmla="*/ 1570854 w 1588721"/>
                  <a:gd name="connsiteY3" fmla="*/ 1173380 h 1519990"/>
                  <a:gd name="connsiteX4" fmla="*/ 1073014 w 1588721"/>
                  <a:gd name="connsiteY4" fmla="*/ 1518820 h 1519990"/>
                  <a:gd name="connsiteX5" fmla="*/ 87494 w 1588721"/>
                  <a:gd name="connsiteY5" fmla="*/ 1071780 h 1519990"/>
                  <a:gd name="connsiteX6" fmla="*/ 138294 w 1588721"/>
                  <a:gd name="connsiteY6" fmla="*/ 218340 h 151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8721" h="1519990">
                    <a:moveTo>
                      <a:pt x="138294" y="218340"/>
                    </a:moveTo>
                    <a:cubicBezTo>
                      <a:pt x="265294" y="40540"/>
                      <a:pt x="636134" y="-18727"/>
                      <a:pt x="849494" y="4980"/>
                    </a:cubicBezTo>
                    <a:cubicBezTo>
                      <a:pt x="1062854" y="28687"/>
                      <a:pt x="1298227" y="165847"/>
                      <a:pt x="1418454" y="360580"/>
                    </a:cubicBezTo>
                    <a:cubicBezTo>
                      <a:pt x="1538681" y="555313"/>
                      <a:pt x="1628427" y="980340"/>
                      <a:pt x="1570854" y="1173380"/>
                    </a:cubicBezTo>
                    <a:cubicBezTo>
                      <a:pt x="1513281" y="1366420"/>
                      <a:pt x="1320241" y="1535753"/>
                      <a:pt x="1073014" y="1518820"/>
                    </a:cubicBezTo>
                    <a:cubicBezTo>
                      <a:pt x="825787" y="1501887"/>
                      <a:pt x="246667" y="1285140"/>
                      <a:pt x="87494" y="1071780"/>
                    </a:cubicBezTo>
                    <a:cubicBezTo>
                      <a:pt x="-71679" y="858420"/>
                      <a:pt x="11294" y="396140"/>
                      <a:pt x="138294" y="218340"/>
                    </a:cubicBezTo>
                    <a:close/>
                  </a:path>
                </a:pathLst>
              </a:custGeom>
              <a:solidFill>
                <a:srgbClr val="FFE59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6" name="رسم 25" descr="ساعة رملية 30% مع تعبئة خالصة">
                <a:extLst>
                  <a:ext uri="{FF2B5EF4-FFF2-40B4-BE49-F238E27FC236}">
                    <a16:creationId xmlns:a16="http://schemas.microsoft.com/office/drawing/2014/main" id="{D39E9CA6-8601-44E5-8E04-B80227C301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21600" y="2809240"/>
                <a:ext cx="472720" cy="472720"/>
              </a:xfrm>
              <a:prstGeom prst="rect">
                <a:avLst/>
              </a:prstGeom>
            </p:spPr>
          </p:pic>
        </p:grpSp>
        <p:sp>
          <p:nvSpPr>
            <p:cNvPr id="19" name="مربع نص 18">
              <a:extLst>
                <a:ext uri="{FF2B5EF4-FFF2-40B4-BE49-F238E27FC236}">
                  <a16:creationId xmlns:a16="http://schemas.microsoft.com/office/drawing/2014/main" id="{BCCB90CF-11F9-4F52-8B94-F9571B97EE1B}"/>
                </a:ext>
              </a:extLst>
            </p:cNvPr>
            <p:cNvSpPr txBox="1"/>
            <p:nvPr/>
          </p:nvSpPr>
          <p:spPr>
            <a:xfrm>
              <a:off x="6278880" y="3421578"/>
              <a:ext cx="3545840" cy="1932837"/>
            </a:xfrm>
            <a:prstGeom prst="rect">
              <a:avLst/>
            </a:prstGeom>
            <a:noFill/>
          </p:spPr>
          <p:txBody>
            <a:bodyPr wrap="square">
              <a:spAutoFit/>
            </a:bodyPr>
            <a:lstStyle/>
            <a:p>
              <a:pPr algn="ctr">
                <a:lnSpc>
                  <a:spcPct val="130000"/>
                </a:lnSpc>
              </a:pPr>
              <a:r>
                <a:rPr lang="ar-SA" sz="3200" dirty="0">
                  <a:solidFill>
                    <a:srgbClr val="742C62"/>
                  </a:solidFill>
                </a:rPr>
                <a:t>الوسائل التقنية</a:t>
              </a:r>
              <a:endParaRPr lang="ar-SA" sz="2000" dirty="0">
                <a:solidFill>
                  <a:srgbClr val="742C62"/>
                </a:solidFill>
              </a:endParaRPr>
            </a:p>
            <a:p>
              <a:pPr algn="ctr" rtl="0">
                <a:lnSpc>
                  <a:spcPct val="130000"/>
                </a:lnSpc>
              </a:pPr>
              <a:r>
                <a:rPr lang="ar-SA" sz="2000" dirty="0">
                  <a:solidFill>
                    <a:srgbClr val="742C62"/>
                  </a:solidFill>
                </a:rPr>
                <a:t> والمتمثلة بالحاسبات الآلية والمسجلات الصوتية والماسح الضوئي والبريد الإلكتروني والمفكرة الإلكترونية</a:t>
              </a:r>
            </a:p>
          </p:txBody>
        </p:sp>
      </p:grpSp>
      <p:grpSp>
        <p:nvGrpSpPr>
          <p:cNvPr id="10" name="مجموعة 9">
            <a:extLst>
              <a:ext uri="{FF2B5EF4-FFF2-40B4-BE49-F238E27FC236}">
                <a16:creationId xmlns:a16="http://schemas.microsoft.com/office/drawing/2014/main" id="{8492F6CA-C4FE-4C8D-9A28-37DD35FE2CB3}"/>
              </a:ext>
            </a:extLst>
          </p:cNvPr>
          <p:cNvGrpSpPr/>
          <p:nvPr/>
        </p:nvGrpSpPr>
        <p:grpSpPr>
          <a:xfrm>
            <a:off x="2316480" y="2255804"/>
            <a:ext cx="3576320" cy="3384989"/>
            <a:chOff x="2316480" y="2255804"/>
            <a:chExt cx="3576320" cy="3384989"/>
          </a:xfrm>
        </p:grpSpPr>
        <p:sp>
          <p:nvSpPr>
            <p:cNvPr id="25" name="مستطيل: زوايا مستديرة 24">
              <a:extLst>
                <a:ext uri="{FF2B5EF4-FFF2-40B4-BE49-F238E27FC236}">
                  <a16:creationId xmlns:a16="http://schemas.microsoft.com/office/drawing/2014/main" id="{CFACA65D-B5D9-4BAB-A53D-2FC98564751A}"/>
                </a:ext>
              </a:extLst>
            </p:cNvPr>
            <p:cNvSpPr/>
            <p:nvPr/>
          </p:nvSpPr>
          <p:spPr>
            <a:xfrm>
              <a:off x="2341880" y="2255804"/>
              <a:ext cx="3550920" cy="3384989"/>
            </a:xfrm>
            <a:prstGeom prst="roundRect">
              <a:avLst>
                <a:gd name="adj" fmla="val 3595"/>
              </a:avLst>
            </a:prstGeom>
            <a:solidFill>
              <a:srgbClr val="FFFCF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a:p>
          </p:txBody>
        </p:sp>
        <p:grpSp>
          <p:nvGrpSpPr>
            <p:cNvPr id="3" name="مجموعة 2">
              <a:extLst>
                <a:ext uri="{FF2B5EF4-FFF2-40B4-BE49-F238E27FC236}">
                  <a16:creationId xmlns:a16="http://schemas.microsoft.com/office/drawing/2014/main" id="{F47F6E9B-BC7A-4F4E-83D4-07EED86C8849}"/>
                </a:ext>
              </a:extLst>
            </p:cNvPr>
            <p:cNvGrpSpPr/>
            <p:nvPr/>
          </p:nvGrpSpPr>
          <p:grpSpPr>
            <a:xfrm>
              <a:off x="3666722" y="2551513"/>
              <a:ext cx="901237" cy="862248"/>
              <a:chOff x="4119313" y="2433420"/>
              <a:chExt cx="991734" cy="948830"/>
            </a:xfrm>
          </p:grpSpPr>
          <p:sp>
            <p:nvSpPr>
              <p:cNvPr id="30" name="شكل حر: شكل 29">
                <a:extLst>
                  <a:ext uri="{FF2B5EF4-FFF2-40B4-BE49-F238E27FC236}">
                    <a16:creationId xmlns:a16="http://schemas.microsoft.com/office/drawing/2014/main" id="{4E5289E8-34C2-4FA3-9F76-3B2EC9DEA249}"/>
                  </a:ext>
                </a:extLst>
              </p:cNvPr>
              <p:cNvSpPr/>
              <p:nvPr/>
            </p:nvSpPr>
            <p:spPr>
              <a:xfrm>
                <a:off x="4119313" y="2433420"/>
                <a:ext cx="991734" cy="948830"/>
              </a:xfrm>
              <a:custGeom>
                <a:avLst/>
                <a:gdLst>
                  <a:gd name="connsiteX0" fmla="*/ 138294 w 1588721"/>
                  <a:gd name="connsiteY0" fmla="*/ 218340 h 1519990"/>
                  <a:gd name="connsiteX1" fmla="*/ 849494 w 1588721"/>
                  <a:gd name="connsiteY1" fmla="*/ 4980 h 1519990"/>
                  <a:gd name="connsiteX2" fmla="*/ 1418454 w 1588721"/>
                  <a:gd name="connsiteY2" fmla="*/ 360580 h 1519990"/>
                  <a:gd name="connsiteX3" fmla="*/ 1570854 w 1588721"/>
                  <a:gd name="connsiteY3" fmla="*/ 1173380 h 1519990"/>
                  <a:gd name="connsiteX4" fmla="*/ 1073014 w 1588721"/>
                  <a:gd name="connsiteY4" fmla="*/ 1518820 h 1519990"/>
                  <a:gd name="connsiteX5" fmla="*/ 87494 w 1588721"/>
                  <a:gd name="connsiteY5" fmla="*/ 1071780 h 1519990"/>
                  <a:gd name="connsiteX6" fmla="*/ 138294 w 1588721"/>
                  <a:gd name="connsiteY6" fmla="*/ 218340 h 151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8721" h="1519990">
                    <a:moveTo>
                      <a:pt x="138294" y="218340"/>
                    </a:moveTo>
                    <a:cubicBezTo>
                      <a:pt x="265294" y="40540"/>
                      <a:pt x="636134" y="-18727"/>
                      <a:pt x="849494" y="4980"/>
                    </a:cubicBezTo>
                    <a:cubicBezTo>
                      <a:pt x="1062854" y="28687"/>
                      <a:pt x="1298227" y="165847"/>
                      <a:pt x="1418454" y="360580"/>
                    </a:cubicBezTo>
                    <a:cubicBezTo>
                      <a:pt x="1538681" y="555313"/>
                      <a:pt x="1628427" y="980340"/>
                      <a:pt x="1570854" y="1173380"/>
                    </a:cubicBezTo>
                    <a:cubicBezTo>
                      <a:pt x="1513281" y="1366420"/>
                      <a:pt x="1320241" y="1535753"/>
                      <a:pt x="1073014" y="1518820"/>
                    </a:cubicBezTo>
                    <a:cubicBezTo>
                      <a:pt x="825787" y="1501887"/>
                      <a:pt x="246667" y="1285140"/>
                      <a:pt x="87494" y="1071780"/>
                    </a:cubicBezTo>
                    <a:cubicBezTo>
                      <a:pt x="-71679" y="858420"/>
                      <a:pt x="11294" y="396140"/>
                      <a:pt x="138294" y="218340"/>
                    </a:cubicBezTo>
                    <a:close/>
                  </a:path>
                </a:pathLst>
              </a:custGeom>
              <a:solidFill>
                <a:srgbClr val="FF7F8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a:p>
            </p:txBody>
          </p:sp>
          <p:pic>
            <p:nvPicPr>
              <p:cNvPr id="24" name="رسم 23" descr="ساعة توقيت مع تعبئة خالصة">
                <a:extLst>
                  <a:ext uri="{FF2B5EF4-FFF2-40B4-BE49-F238E27FC236}">
                    <a16:creationId xmlns:a16="http://schemas.microsoft.com/office/drawing/2014/main" id="{D82FCFA6-E29F-4EDE-B510-0F8F15D93F9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28160" y="2646680"/>
                <a:ext cx="525920" cy="525920"/>
              </a:xfrm>
              <a:prstGeom prst="rect">
                <a:avLst/>
              </a:prstGeom>
            </p:spPr>
          </p:pic>
        </p:grpSp>
        <p:sp>
          <p:nvSpPr>
            <p:cNvPr id="32" name="مربع نص 31">
              <a:extLst>
                <a:ext uri="{FF2B5EF4-FFF2-40B4-BE49-F238E27FC236}">
                  <a16:creationId xmlns:a16="http://schemas.microsoft.com/office/drawing/2014/main" id="{9ED76123-8CA5-4592-8BC2-F37B0A91FBD9}"/>
                </a:ext>
              </a:extLst>
            </p:cNvPr>
            <p:cNvSpPr txBox="1"/>
            <p:nvPr/>
          </p:nvSpPr>
          <p:spPr>
            <a:xfrm>
              <a:off x="2316480" y="3421578"/>
              <a:ext cx="3545840" cy="1932837"/>
            </a:xfrm>
            <a:prstGeom prst="rect">
              <a:avLst/>
            </a:prstGeom>
            <a:noFill/>
          </p:spPr>
          <p:txBody>
            <a:bodyPr wrap="square">
              <a:spAutoFit/>
            </a:bodyPr>
            <a:lstStyle/>
            <a:p>
              <a:pPr algn="ctr" rtl="0">
                <a:lnSpc>
                  <a:spcPct val="130000"/>
                </a:lnSpc>
              </a:pPr>
              <a:r>
                <a:rPr lang="ar-SA" sz="3200" dirty="0">
                  <a:solidFill>
                    <a:srgbClr val="742C62"/>
                  </a:solidFill>
                </a:rPr>
                <a:t>الوسائل غير التقنية</a:t>
              </a:r>
            </a:p>
            <a:p>
              <a:pPr algn="ctr" rtl="0">
                <a:lnSpc>
                  <a:spcPct val="130000"/>
                </a:lnSpc>
              </a:pPr>
              <a:r>
                <a:rPr lang="ar-SA" sz="2000" dirty="0">
                  <a:solidFill>
                    <a:srgbClr val="742C62"/>
                  </a:solidFill>
                </a:rPr>
                <a:t> وتسمى أيضاً بالشخصية، كالمفكرة المكتبية، والذاكرة الشخصية، </a:t>
              </a:r>
            </a:p>
            <a:p>
              <a:pPr algn="ctr" rtl="0">
                <a:lnSpc>
                  <a:spcPct val="130000"/>
                </a:lnSpc>
              </a:pPr>
              <a:r>
                <a:rPr lang="ar-SA" sz="2000" dirty="0">
                  <a:solidFill>
                    <a:srgbClr val="742C62"/>
                  </a:solidFill>
                </a:rPr>
                <a:t>والسكرتير الشخصي للمدير.</a:t>
              </a:r>
            </a:p>
          </p:txBody>
        </p:sp>
      </p:grpSp>
    </p:spTree>
    <p:extLst>
      <p:ext uri="{BB962C8B-B14F-4D97-AF65-F5344CB8AC3E}">
        <p14:creationId xmlns:p14="http://schemas.microsoft.com/office/powerpoint/2010/main" val="1982488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DFDE"/>
        </a:solidFill>
        <a:effectLst/>
      </p:bgPr>
    </p:bg>
    <p:spTree>
      <p:nvGrpSpPr>
        <p:cNvPr id="1" name=""/>
        <p:cNvGrpSpPr/>
        <p:nvPr/>
      </p:nvGrpSpPr>
      <p:grpSpPr>
        <a:xfrm>
          <a:off x="0" y="0"/>
          <a:ext cx="0" cy="0"/>
          <a:chOff x="0" y="0"/>
          <a:chExt cx="0" cy="0"/>
        </a:xfrm>
      </p:grpSpPr>
      <p:sp>
        <p:nvSpPr>
          <p:cNvPr id="21" name="شكل حر: شكل 20">
            <a:extLst>
              <a:ext uri="{FF2B5EF4-FFF2-40B4-BE49-F238E27FC236}">
                <a16:creationId xmlns:a16="http://schemas.microsoft.com/office/drawing/2014/main" id="{4392A2DE-A1D3-4D10-87ED-5B1ACBEBBD5A}"/>
              </a:ext>
            </a:extLst>
          </p:cNvPr>
          <p:cNvSpPr/>
          <p:nvPr/>
        </p:nvSpPr>
        <p:spPr>
          <a:xfrm>
            <a:off x="-104120" y="4902300"/>
            <a:ext cx="1588721" cy="1519990"/>
          </a:xfrm>
          <a:custGeom>
            <a:avLst/>
            <a:gdLst>
              <a:gd name="connsiteX0" fmla="*/ 138294 w 1588721"/>
              <a:gd name="connsiteY0" fmla="*/ 218340 h 1519990"/>
              <a:gd name="connsiteX1" fmla="*/ 849494 w 1588721"/>
              <a:gd name="connsiteY1" fmla="*/ 4980 h 1519990"/>
              <a:gd name="connsiteX2" fmla="*/ 1418454 w 1588721"/>
              <a:gd name="connsiteY2" fmla="*/ 360580 h 1519990"/>
              <a:gd name="connsiteX3" fmla="*/ 1570854 w 1588721"/>
              <a:gd name="connsiteY3" fmla="*/ 1173380 h 1519990"/>
              <a:gd name="connsiteX4" fmla="*/ 1073014 w 1588721"/>
              <a:gd name="connsiteY4" fmla="*/ 1518820 h 1519990"/>
              <a:gd name="connsiteX5" fmla="*/ 87494 w 1588721"/>
              <a:gd name="connsiteY5" fmla="*/ 1071780 h 1519990"/>
              <a:gd name="connsiteX6" fmla="*/ 138294 w 1588721"/>
              <a:gd name="connsiteY6" fmla="*/ 218340 h 151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8721" h="1519990">
                <a:moveTo>
                  <a:pt x="138294" y="218340"/>
                </a:moveTo>
                <a:cubicBezTo>
                  <a:pt x="265294" y="40540"/>
                  <a:pt x="636134" y="-18727"/>
                  <a:pt x="849494" y="4980"/>
                </a:cubicBezTo>
                <a:cubicBezTo>
                  <a:pt x="1062854" y="28687"/>
                  <a:pt x="1298227" y="165847"/>
                  <a:pt x="1418454" y="360580"/>
                </a:cubicBezTo>
                <a:cubicBezTo>
                  <a:pt x="1538681" y="555313"/>
                  <a:pt x="1628427" y="980340"/>
                  <a:pt x="1570854" y="1173380"/>
                </a:cubicBezTo>
                <a:cubicBezTo>
                  <a:pt x="1513281" y="1366420"/>
                  <a:pt x="1320241" y="1535753"/>
                  <a:pt x="1073014" y="1518820"/>
                </a:cubicBezTo>
                <a:cubicBezTo>
                  <a:pt x="825787" y="1501887"/>
                  <a:pt x="246667" y="1285140"/>
                  <a:pt x="87494" y="1071780"/>
                </a:cubicBezTo>
                <a:cubicBezTo>
                  <a:pt x="-71679" y="858420"/>
                  <a:pt x="11294" y="396140"/>
                  <a:pt x="138294" y="218340"/>
                </a:cubicBezTo>
                <a:close/>
              </a:path>
            </a:pathLst>
          </a:custGeom>
          <a:solidFill>
            <a:srgbClr val="FFE59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3" name="شكل حر: شكل 22">
            <a:extLst>
              <a:ext uri="{FF2B5EF4-FFF2-40B4-BE49-F238E27FC236}">
                <a16:creationId xmlns:a16="http://schemas.microsoft.com/office/drawing/2014/main" id="{FAAC5370-DFFE-4311-A689-F2A88EF5C95B}"/>
              </a:ext>
            </a:extLst>
          </p:cNvPr>
          <p:cNvSpPr/>
          <p:nvPr/>
        </p:nvSpPr>
        <p:spPr>
          <a:xfrm rot="14180792">
            <a:off x="535343" y="5695312"/>
            <a:ext cx="1062919" cy="759047"/>
          </a:xfrm>
          <a:custGeom>
            <a:avLst/>
            <a:gdLst>
              <a:gd name="connsiteX0" fmla="*/ 3070860 w 3070860"/>
              <a:gd name="connsiteY0" fmla="*/ 127719 h 1157598"/>
              <a:gd name="connsiteX1" fmla="*/ 2034540 w 3070860"/>
              <a:gd name="connsiteY1" fmla="*/ 74379 h 1157598"/>
              <a:gd name="connsiteX2" fmla="*/ 2103120 w 3070860"/>
              <a:gd name="connsiteY2" fmla="*/ 1011639 h 1157598"/>
              <a:gd name="connsiteX3" fmla="*/ 2263140 w 3070860"/>
              <a:gd name="connsiteY3" fmla="*/ 661119 h 1157598"/>
              <a:gd name="connsiteX4" fmla="*/ 1424940 w 3070860"/>
              <a:gd name="connsiteY4" fmla="*/ 310599 h 1157598"/>
              <a:gd name="connsiteX5" fmla="*/ 1181100 w 3070860"/>
              <a:gd name="connsiteY5" fmla="*/ 1049739 h 1157598"/>
              <a:gd name="connsiteX6" fmla="*/ 1493520 w 3070860"/>
              <a:gd name="connsiteY6" fmla="*/ 1019259 h 1157598"/>
              <a:gd name="connsiteX7" fmla="*/ 624840 w 3070860"/>
              <a:gd name="connsiteY7" fmla="*/ 493479 h 1157598"/>
              <a:gd name="connsiteX8" fmla="*/ 373380 w 3070860"/>
              <a:gd name="connsiteY8" fmla="*/ 1141179 h 1157598"/>
              <a:gd name="connsiteX9" fmla="*/ 518160 w 3070860"/>
              <a:gd name="connsiteY9" fmla="*/ 935439 h 1157598"/>
              <a:gd name="connsiteX10" fmla="*/ 0 w 3070860"/>
              <a:gd name="connsiteY10" fmla="*/ 623019 h 1157598"/>
              <a:gd name="connsiteX0" fmla="*/ 3070860 w 3070860"/>
              <a:gd name="connsiteY0" fmla="*/ 213527 h 1243406"/>
              <a:gd name="connsiteX1" fmla="*/ 2034540 w 3070860"/>
              <a:gd name="connsiteY1" fmla="*/ 160187 h 1243406"/>
              <a:gd name="connsiteX2" fmla="*/ 2103120 w 3070860"/>
              <a:gd name="connsiteY2" fmla="*/ 1097447 h 1243406"/>
              <a:gd name="connsiteX3" fmla="*/ 2263140 w 3070860"/>
              <a:gd name="connsiteY3" fmla="*/ 746927 h 1243406"/>
              <a:gd name="connsiteX4" fmla="*/ 1424940 w 3070860"/>
              <a:gd name="connsiteY4" fmla="*/ 396407 h 1243406"/>
              <a:gd name="connsiteX5" fmla="*/ 1181100 w 3070860"/>
              <a:gd name="connsiteY5" fmla="*/ 1135547 h 1243406"/>
              <a:gd name="connsiteX6" fmla="*/ 1493520 w 3070860"/>
              <a:gd name="connsiteY6" fmla="*/ 1105067 h 1243406"/>
              <a:gd name="connsiteX7" fmla="*/ 624840 w 3070860"/>
              <a:gd name="connsiteY7" fmla="*/ 579287 h 1243406"/>
              <a:gd name="connsiteX8" fmla="*/ 373380 w 3070860"/>
              <a:gd name="connsiteY8" fmla="*/ 1226987 h 1243406"/>
              <a:gd name="connsiteX9" fmla="*/ 518160 w 3070860"/>
              <a:gd name="connsiteY9" fmla="*/ 1021247 h 1243406"/>
              <a:gd name="connsiteX10" fmla="*/ 0 w 3070860"/>
              <a:gd name="connsiteY10" fmla="*/ 708827 h 1243406"/>
              <a:gd name="connsiteX0" fmla="*/ 3070860 w 3070860"/>
              <a:gd name="connsiteY0" fmla="*/ 134897 h 1164776"/>
              <a:gd name="connsiteX1" fmla="*/ 2034540 w 3070860"/>
              <a:gd name="connsiteY1" fmla="*/ 81557 h 1164776"/>
              <a:gd name="connsiteX2" fmla="*/ 2103120 w 3070860"/>
              <a:gd name="connsiteY2" fmla="*/ 1018817 h 1164776"/>
              <a:gd name="connsiteX3" fmla="*/ 2263140 w 3070860"/>
              <a:gd name="connsiteY3" fmla="*/ 668297 h 1164776"/>
              <a:gd name="connsiteX4" fmla="*/ 1424940 w 3070860"/>
              <a:gd name="connsiteY4" fmla="*/ 317777 h 1164776"/>
              <a:gd name="connsiteX5" fmla="*/ 1181100 w 3070860"/>
              <a:gd name="connsiteY5" fmla="*/ 1056917 h 1164776"/>
              <a:gd name="connsiteX6" fmla="*/ 1493520 w 3070860"/>
              <a:gd name="connsiteY6" fmla="*/ 1026437 h 1164776"/>
              <a:gd name="connsiteX7" fmla="*/ 624840 w 3070860"/>
              <a:gd name="connsiteY7" fmla="*/ 500657 h 1164776"/>
              <a:gd name="connsiteX8" fmla="*/ 373380 w 3070860"/>
              <a:gd name="connsiteY8" fmla="*/ 1148357 h 1164776"/>
              <a:gd name="connsiteX9" fmla="*/ 518160 w 3070860"/>
              <a:gd name="connsiteY9" fmla="*/ 942617 h 1164776"/>
              <a:gd name="connsiteX10" fmla="*/ 0 w 3070860"/>
              <a:gd name="connsiteY10" fmla="*/ 630197 h 1164776"/>
              <a:gd name="connsiteX0" fmla="*/ 2905756 w 2905756"/>
              <a:gd name="connsiteY0" fmla="*/ 338713 h 1103362"/>
              <a:gd name="connsiteX1" fmla="*/ 2034540 w 2905756"/>
              <a:gd name="connsiteY1" fmla="*/ 20143 h 1103362"/>
              <a:gd name="connsiteX2" fmla="*/ 2103120 w 2905756"/>
              <a:gd name="connsiteY2" fmla="*/ 957403 h 1103362"/>
              <a:gd name="connsiteX3" fmla="*/ 2263140 w 2905756"/>
              <a:gd name="connsiteY3" fmla="*/ 606883 h 1103362"/>
              <a:gd name="connsiteX4" fmla="*/ 1424940 w 2905756"/>
              <a:gd name="connsiteY4" fmla="*/ 256363 h 1103362"/>
              <a:gd name="connsiteX5" fmla="*/ 1181100 w 2905756"/>
              <a:gd name="connsiteY5" fmla="*/ 995503 h 1103362"/>
              <a:gd name="connsiteX6" fmla="*/ 1493520 w 2905756"/>
              <a:gd name="connsiteY6" fmla="*/ 965023 h 1103362"/>
              <a:gd name="connsiteX7" fmla="*/ 624840 w 2905756"/>
              <a:gd name="connsiteY7" fmla="*/ 439243 h 1103362"/>
              <a:gd name="connsiteX8" fmla="*/ 373380 w 2905756"/>
              <a:gd name="connsiteY8" fmla="*/ 1086943 h 1103362"/>
              <a:gd name="connsiteX9" fmla="*/ 518160 w 2905756"/>
              <a:gd name="connsiteY9" fmla="*/ 881203 h 1103362"/>
              <a:gd name="connsiteX10" fmla="*/ 0 w 2905756"/>
              <a:gd name="connsiteY10" fmla="*/ 568783 h 1103362"/>
              <a:gd name="connsiteX0" fmla="*/ 2905756 w 2905756"/>
              <a:gd name="connsiteY0" fmla="*/ 357838 h 1122487"/>
              <a:gd name="connsiteX1" fmla="*/ 2034540 w 2905756"/>
              <a:gd name="connsiteY1" fmla="*/ 39268 h 1122487"/>
              <a:gd name="connsiteX2" fmla="*/ 2103120 w 2905756"/>
              <a:gd name="connsiteY2" fmla="*/ 976528 h 1122487"/>
              <a:gd name="connsiteX3" fmla="*/ 2263140 w 2905756"/>
              <a:gd name="connsiteY3" fmla="*/ 626008 h 1122487"/>
              <a:gd name="connsiteX4" fmla="*/ 1424940 w 2905756"/>
              <a:gd name="connsiteY4" fmla="*/ 275488 h 1122487"/>
              <a:gd name="connsiteX5" fmla="*/ 1181100 w 2905756"/>
              <a:gd name="connsiteY5" fmla="*/ 1014628 h 1122487"/>
              <a:gd name="connsiteX6" fmla="*/ 1493520 w 2905756"/>
              <a:gd name="connsiteY6" fmla="*/ 984148 h 1122487"/>
              <a:gd name="connsiteX7" fmla="*/ 624840 w 2905756"/>
              <a:gd name="connsiteY7" fmla="*/ 458368 h 1122487"/>
              <a:gd name="connsiteX8" fmla="*/ 373380 w 2905756"/>
              <a:gd name="connsiteY8" fmla="*/ 1106068 h 1122487"/>
              <a:gd name="connsiteX9" fmla="*/ 518160 w 2905756"/>
              <a:gd name="connsiteY9" fmla="*/ 900328 h 1122487"/>
              <a:gd name="connsiteX10" fmla="*/ 0 w 2905756"/>
              <a:gd name="connsiteY10" fmla="*/ 587908 h 1122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533382 w 2533382"/>
              <a:gd name="connsiteY0" fmla="*/ 382838 h 1147487"/>
              <a:gd name="connsiteX1" fmla="*/ 1662166 w 2533382"/>
              <a:gd name="connsiteY1" fmla="*/ 64268 h 1147487"/>
              <a:gd name="connsiteX2" fmla="*/ 1730746 w 2533382"/>
              <a:gd name="connsiteY2" fmla="*/ 1001528 h 1147487"/>
              <a:gd name="connsiteX3" fmla="*/ 1890766 w 2533382"/>
              <a:gd name="connsiteY3" fmla="*/ 651008 h 1147487"/>
              <a:gd name="connsiteX4" fmla="*/ 1052566 w 2533382"/>
              <a:gd name="connsiteY4" fmla="*/ 300488 h 1147487"/>
              <a:gd name="connsiteX5" fmla="*/ 808726 w 2533382"/>
              <a:gd name="connsiteY5" fmla="*/ 1039628 h 1147487"/>
              <a:gd name="connsiteX6" fmla="*/ 1121146 w 2533382"/>
              <a:gd name="connsiteY6" fmla="*/ 1009148 h 1147487"/>
              <a:gd name="connsiteX7" fmla="*/ 252466 w 2533382"/>
              <a:gd name="connsiteY7" fmla="*/ 483368 h 1147487"/>
              <a:gd name="connsiteX8" fmla="*/ 1006 w 2533382"/>
              <a:gd name="connsiteY8" fmla="*/ 1131068 h 1147487"/>
              <a:gd name="connsiteX9" fmla="*/ 145786 w 2533382"/>
              <a:gd name="connsiteY9" fmla="*/ 925328 h 1147487"/>
              <a:gd name="connsiteX0" fmla="*/ 2532377 w 2532377"/>
              <a:gd name="connsiteY0" fmla="*/ 382838 h 1131067"/>
              <a:gd name="connsiteX1" fmla="*/ 1661161 w 2532377"/>
              <a:gd name="connsiteY1" fmla="*/ 64268 h 1131067"/>
              <a:gd name="connsiteX2" fmla="*/ 1729741 w 2532377"/>
              <a:gd name="connsiteY2" fmla="*/ 1001528 h 1131067"/>
              <a:gd name="connsiteX3" fmla="*/ 1889761 w 2532377"/>
              <a:gd name="connsiteY3" fmla="*/ 651008 h 1131067"/>
              <a:gd name="connsiteX4" fmla="*/ 1051561 w 2532377"/>
              <a:gd name="connsiteY4" fmla="*/ 300488 h 1131067"/>
              <a:gd name="connsiteX5" fmla="*/ 807721 w 2532377"/>
              <a:gd name="connsiteY5" fmla="*/ 1039628 h 1131067"/>
              <a:gd name="connsiteX6" fmla="*/ 1120141 w 2532377"/>
              <a:gd name="connsiteY6" fmla="*/ 1009148 h 1131067"/>
              <a:gd name="connsiteX7" fmla="*/ 251461 w 2532377"/>
              <a:gd name="connsiteY7" fmla="*/ 483368 h 1131067"/>
              <a:gd name="connsiteX8" fmla="*/ 1 w 2532377"/>
              <a:gd name="connsiteY8" fmla="*/ 1131068 h 113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2377" h="1131067">
                <a:moveTo>
                  <a:pt x="2532377" y="382838"/>
                </a:moveTo>
                <a:cubicBezTo>
                  <a:pt x="2413508" y="59003"/>
                  <a:pt x="1903063" y="-97198"/>
                  <a:pt x="1661161" y="64268"/>
                </a:cubicBezTo>
                <a:cubicBezTo>
                  <a:pt x="1419259" y="225734"/>
                  <a:pt x="1691641" y="903738"/>
                  <a:pt x="1729741" y="1001528"/>
                </a:cubicBezTo>
                <a:cubicBezTo>
                  <a:pt x="1767841" y="1099318"/>
                  <a:pt x="2002791" y="767848"/>
                  <a:pt x="1889761" y="651008"/>
                </a:cubicBezTo>
                <a:cubicBezTo>
                  <a:pt x="1776731" y="534168"/>
                  <a:pt x="1352111" y="157961"/>
                  <a:pt x="1051561" y="300488"/>
                </a:cubicBezTo>
                <a:cubicBezTo>
                  <a:pt x="751011" y="443015"/>
                  <a:pt x="796291" y="921518"/>
                  <a:pt x="807721" y="1039628"/>
                </a:cubicBezTo>
                <a:cubicBezTo>
                  <a:pt x="819151" y="1157738"/>
                  <a:pt x="1212851" y="1101858"/>
                  <a:pt x="1120141" y="1009148"/>
                </a:cubicBezTo>
                <a:cubicBezTo>
                  <a:pt x="1027431" y="916438"/>
                  <a:pt x="556049" y="446681"/>
                  <a:pt x="251461" y="483368"/>
                </a:cubicBezTo>
                <a:cubicBezTo>
                  <a:pt x="-53127" y="520055"/>
                  <a:pt x="17781" y="1057408"/>
                  <a:pt x="1" y="1131068"/>
                </a:cubicBezTo>
              </a:path>
            </a:pathLst>
          </a:custGeom>
          <a:noFill/>
          <a:ln w="38100">
            <a:solidFill>
              <a:srgbClr val="742C6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شكل حر: شكل 6">
            <a:extLst>
              <a:ext uri="{FF2B5EF4-FFF2-40B4-BE49-F238E27FC236}">
                <a16:creationId xmlns:a16="http://schemas.microsoft.com/office/drawing/2014/main" id="{04F34A83-9EC0-4B60-81F9-7A7F85EAD44A}"/>
              </a:ext>
            </a:extLst>
          </p:cNvPr>
          <p:cNvSpPr/>
          <p:nvPr/>
        </p:nvSpPr>
        <p:spPr>
          <a:xfrm>
            <a:off x="9563104" y="429633"/>
            <a:ext cx="2238043" cy="2204816"/>
          </a:xfrm>
          <a:custGeom>
            <a:avLst/>
            <a:gdLst>
              <a:gd name="connsiteX0" fmla="*/ 1297936 w 2239843"/>
              <a:gd name="connsiteY0" fmla="*/ 98688 h 2260379"/>
              <a:gd name="connsiteX1" fmla="*/ 2232656 w 2239843"/>
              <a:gd name="connsiteY1" fmla="*/ 1246768 h 2260379"/>
              <a:gd name="connsiteX2" fmla="*/ 1684016 w 2239843"/>
              <a:gd name="connsiteY2" fmla="*/ 2069728 h 2260379"/>
              <a:gd name="connsiteX3" fmla="*/ 850896 w 2239843"/>
              <a:gd name="connsiteY3" fmla="*/ 2151008 h 2260379"/>
              <a:gd name="connsiteX4" fmla="*/ 7616 w 2239843"/>
              <a:gd name="connsiteY4" fmla="*/ 769248 h 2260379"/>
              <a:gd name="connsiteX5" fmla="*/ 485136 w 2239843"/>
              <a:gd name="connsiteY5" fmla="*/ 139328 h 2260379"/>
              <a:gd name="connsiteX6" fmla="*/ 1297936 w 2239843"/>
              <a:gd name="connsiteY6" fmla="*/ 98688 h 2260379"/>
              <a:gd name="connsiteX0" fmla="*/ 1297936 w 2238043"/>
              <a:gd name="connsiteY0" fmla="*/ 98688 h 2157775"/>
              <a:gd name="connsiteX1" fmla="*/ 2232656 w 2238043"/>
              <a:gd name="connsiteY1" fmla="*/ 1246768 h 2157775"/>
              <a:gd name="connsiteX2" fmla="*/ 850896 w 2238043"/>
              <a:gd name="connsiteY2" fmla="*/ 2151008 h 2157775"/>
              <a:gd name="connsiteX3" fmla="*/ 7616 w 2238043"/>
              <a:gd name="connsiteY3" fmla="*/ 769248 h 2157775"/>
              <a:gd name="connsiteX4" fmla="*/ 485136 w 2238043"/>
              <a:gd name="connsiteY4" fmla="*/ 139328 h 2157775"/>
              <a:gd name="connsiteX5" fmla="*/ 1297936 w 2238043"/>
              <a:gd name="connsiteY5" fmla="*/ 98688 h 2157775"/>
              <a:gd name="connsiteX0" fmla="*/ 1297936 w 2238043"/>
              <a:gd name="connsiteY0" fmla="*/ 98688 h 2204816"/>
              <a:gd name="connsiteX1" fmla="*/ 2232656 w 2238043"/>
              <a:gd name="connsiteY1" fmla="*/ 1246768 h 2204816"/>
              <a:gd name="connsiteX2" fmla="*/ 850896 w 2238043"/>
              <a:gd name="connsiteY2" fmla="*/ 2151008 h 2204816"/>
              <a:gd name="connsiteX3" fmla="*/ 7616 w 2238043"/>
              <a:gd name="connsiteY3" fmla="*/ 769248 h 2204816"/>
              <a:gd name="connsiteX4" fmla="*/ 485136 w 2238043"/>
              <a:gd name="connsiteY4" fmla="*/ 139328 h 2204816"/>
              <a:gd name="connsiteX5" fmla="*/ 1297936 w 2238043"/>
              <a:gd name="connsiteY5" fmla="*/ 98688 h 220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8043" h="2204816">
                <a:moveTo>
                  <a:pt x="1297936" y="98688"/>
                </a:moveTo>
                <a:cubicBezTo>
                  <a:pt x="1589189" y="283261"/>
                  <a:pt x="2307163" y="904715"/>
                  <a:pt x="2232656" y="1246768"/>
                </a:cubicBezTo>
                <a:cubicBezTo>
                  <a:pt x="2158149" y="1588821"/>
                  <a:pt x="1435096" y="2423635"/>
                  <a:pt x="850896" y="2151008"/>
                </a:cubicBezTo>
                <a:cubicBezTo>
                  <a:pt x="266696" y="1878381"/>
                  <a:pt x="68576" y="1104528"/>
                  <a:pt x="7616" y="769248"/>
                </a:cubicBezTo>
                <a:cubicBezTo>
                  <a:pt x="-53344" y="433968"/>
                  <a:pt x="265003" y="254475"/>
                  <a:pt x="485136" y="139328"/>
                </a:cubicBezTo>
                <a:cubicBezTo>
                  <a:pt x="705269" y="24181"/>
                  <a:pt x="1006683" y="-85885"/>
                  <a:pt x="1297936" y="98688"/>
                </a:cubicBezTo>
                <a:close/>
              </a:path>
            </a:pathLst>
          </a:custGeom>
          <a:solidFill>
            <a:srgbClr val="A6E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شكل حر: شكل 7">
            <a:extLst>
              <a:ext uri="{FF2B5EF4-FFF2-40B4-BE49-F238E27FC236}">
                <a16:creationId xmlns:a16="http://schemas.microsoft.com/office/drawing/2014/main" id="{7D491AE9-538C-4C21-B0C1-3D0004632857}"/>
              </a:ext>
            </a:extLst>
          </p:cNvPr>
          <p:cNvSpPr/>
          <p:nvPr/>
        </p:nvSpPr>
        <p:spPr>
          <a:xfrm>
            <a:off x="10492920" y="4809583"/>
            <a:ext cx="2243524" cy="1836421"/>
          </a:xfrm>
          <a:custGeom>
            <a:avLst/>
            <a:gdLst>
              <a:gd name="connsiteX0" fmla="*/ 1871800 w 2243524"/>
              <a:gd name="connsiteY0" fmla="*/ 77377 h 1836421"/>
              <a:gd name="connsiteX1" fmla="*/ 1262200 w 2243524"/>
              <a:gd name="connsiteY1" fmla="*/ 118017 h 1836421"/>
              <a:gd name="connsiteX2" fmla="*/ 500200 w 2243524"/>
              <a:gd name="connsiteY2" fmla="*/ 534577 h 1836421"/>
              <a:gd name="connsiteX3" fmla="*/ 2360 w 2243524"/>
              <a:gd name="connsiteY3" fmla="*/ 1428657 h 1836421"/>
              <a:gd name="connsiteX4" fmla="*/ 357960 w 2243524"/>
              <a:gd name="connsiteY4" fmla="*/ 1835057 h 1836421"/>
              <a:gd name="connsiteX5" fmla="*/ 1333320 w 2243524"/>
              <a:gd name="connsiteY5" fmla="*/ 1306737 h 1836421"/>
              <a:gd name="connsiteX6" fmla="*/ 2227400 w 2243524"/>
              <a:gd name="connsiteY6" fmla="*/ 1073057 h 1836421"/>
              <a:gd name="connsiteX7" fmla="*/ 1871800 w 2243524"/>
              <a:gd name="connsiteY7" fmla="*/ 77377 h 183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3524" h="1836421">
                <a:moveTo>
                  <a:pt x="1871800" y="77377"/>
                </a:moveTo>
                <a:cubicBezTo>
                  <a:pt x="1710933" y="-81796"/>
                  <a:pt x="1490800" y="41817"/>
                  <a:pt x="1262200" y="118017"/>
                </a:cubicBezTo>
                <a:cubicBezTo>
                  <a:pt x="1033600" y="194217"/>
                  <a:pt x="710173" y="316137"/>
                  <a:pt x="500200" y="534577"/>
                </a:cubicBezTo>
                <a:cubicBezTo>
                  <a:pt x="290227" y="753017"/>
                  <a:pt x="26067" y="1211910"/>
                  <a:pt x="2360" y="1428657"/>
                </a:cubicBezTo>
                <a:cubicBezTo>
                  <a:pt x="-21347" y="1645404"/>
                  <a:pt x="136133" y="1855377"/>
                  <a:pt x="357960" y="1835057"/>
                </a:cubicBezTo>
                <a:cubicBezTo>
                  <a:pt x="579787" y="1814737"/>
                  <a:pt x="1021747" y="1433737"/>
                  <a:pt x="1333320" y="1306737"/>
                </a:cubicBezTo>
                <a:cubicBezTo>
                  <a:pt x="1644893" y="1179737"/>
                  <a:pt x="2141040" y="1274564"/>
                  <a:pt x="2227400" y="1073057"/>
                </a:cubicBezTo>
                <a:cubicBezTo>
                  <a:pt x="2313760" y="871550"/>
                  <a:pt x="2032667" y="236550"/>
                  <a:pt x="1871800" y="77377"/>
                </a:cubicBezTo>
                <a:close/>
              </a:path>
            </a:pathLst>
          </a:custGeom>
          <a:solidFill>
            <a:srgbClr val="FF7F8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شكل حر: شكل 8">
            <a:extLst>
              <a:ext uri="{FF2B5EF4-FFF2-40B4-BE49-F238E27FC236}">
                <a16:creationId xmlns:a16="http://schemas.microsoft.com/office/drawing/2014/main" id="{C8B70419-674E-408C-BA40-75A92326E929}"/>
              </a:ext>
            </a:extLst>
          </p:cNvPr>
          <p:cNvSpPr/>
          <p:nvPr/>
        </p:nvSpPr>
        <p:spPr>
          <a:xfrm>
            <a:off x="-551240" y="223509"/>
            <a:ext cx="1882319" cy="1648218"/>
          </a:xfrm>
          <a:custGeom>
            <a:avLst/>
            <a:gdLst>
              <a:gd name="connsiteX0" fmla="*/ 94040 w 1882319"/>
              <a:gd name="connsiteY0" fmla="*/ 426731 h 1648218"/>
              <a:gd name="connsiteX1" fmla="*/ 683320 w 1882319"/>
              <a:gd name="connsiteY1" fmla="*/ 11 h 1648218"/>
              <a:gd name="connsiteX2" fmla="*/ 1607880 w 1882319"/>
              <a:gd name="connsiteY2" fmla="*/ 436891 h 1648218"/>
              <a:gd name="connsiteX3" fmla="*/ 1861880 w 1882319"/>
              <a:gd name="connsiteY3" fmla="*/ 975371 h 1648218"/>
              <a:gd name="connsiteX4" fmla="*/ 1171000 w 1882319"/>
              <a:gd name="connsiteY4" fmla="*/ 1605291 h 1648218"/>
              <a:gd name="connsiteX5" fmla="*/ 114360 w 1882319"/>
              <a:gd name="connsiteY5" fmla="*/ 1463051 h 1648218"/>
              <a:gd name="connsiteX6" fmla="*/ 94040 w 1882319"/>
              <a:gd name="connsiteY6" fmla="*/ 426731 h 1648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2319" h="1648218">
                <a:moveTo>
                  <a:pt x="94040" y="426731"/>
                </a:moveTo>
                <a:cubicBezTo>
                  <a:pt x="188867" y="182891"/>
                  <a:pt x="431013" y="-1682"/>
                  <a:pt x="683320" y="11"/>
                </a:cubicBezTo>
                <a:cubicBezTo>
                  <a:pt x="935627" y="1704"/>
                  <a:pt x="1411453" y="274331"/>
                  <a:pt x="1607880" y="436891"/>
                </a:cubicBezTo>
                <a:cubicBezTo>
                  <a:pt x="1804307" y="599451"/>
                  <a:pt x="1934693" y="780638"/>
                  <a:pt x="1861880" y="975371"/>
                </a:cubicBezTo>
                <a:cubicBezTo>
                  <a:pt x="1789067" y="1170104"/>
                  <a:pt x="1462253" y="1524011"/>
                  <a:pt x="1171000" y="1605291"/>
                </a:cubicBezTo>
                <a:cubicBezTo>
                  <a:pt x="879747" y="1686571"/>
                  <a:pt x="295547" y="1659478"/>
                  <a:pt x="114360" y="1463051"/>
                </a:cubicBezTo>
                <a:cubicBezTo>
                  <a:pt x="-66827" y="1266624"/>
                  <a:pt x="-787" y="670571"/>
                  <a:pt x="94040" y="426731"/>
                </a:cubicBezTo>
                <a:close/>
              </a:path>
            </a:pathLst>
          </a:custGeom>
          <a:solidFill>
            <a:srgbClr val="742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 name="مربع نص 13">
            <a:extLst>
              <a:ext uri="{FF2B5EF4-FFF2-40B4-BE49-F238E27FC236}">
                <a16:creationId xmlns:a16="http://schemas.microsoft.com/office/drawing/2014/main" id="{FF46C56F-2A13-4DD9-95CC-91FEFF572BE9}"/>
              </a:ext>
            </a:extLst>
          </p:cNvPr>
          <p:cNvSpPr txBox="1"/>
          <p:nvPr/>
        </p:nvSpPr>
        <p:spPr>
          <a:xfrm>
            <a:off x="2296611" y="736594"/>
            <a:ext cx="7598778" cy="923330"/>
          </a:xfrm>
          <a:prstGeom prst="rect">
            <a:avLst/>
          </a:prstGeom>
          <a:noFill/>
        </p:spPr>
        <p:txBody>
          <a:bodyPr wrap="square">
            <a:spAutoFit/>
          </a:bodyPr>
          <a:lstStyle/>
          <a:p>
            <a:pPr algn="ctr"/>
            <a:r>
              <a:rPr lang="ar-SA" sz="5400" dirty="0">
                <a:solidFill>
                  <a:srgbClr val="752B64"/>
                </a:solidFill>
              </a:rPr>
              <a:t>أهمية إدارة الوقت</a:t>
            </a:r>
          </a:p>
        </p:txBody>
      </p:sp>
      <p:sp>
        <p:nvSpPr>
          <p:cNvPr id="17" name="شكل حر: شكل 16">
            <a:extLst>
              <a:ext uri="{FF2B5EF4-FFF2-40B4-BE49-F238E27FC236}">
                <a16:creationId xmlns:a16="http://schemas.microsoft.com/office/drawing/2014/main" id="{917C632E-2C3C-4FAB-925C-610217C97062}"/>
              </a:ext>
            </a:extLst>
          </p:cNvPr>
          <p:cNvSpPr/>
          <p:nvPr/>
        </p:nvSpPr>
        <p:spPr>
          <a:xfrm rot="2443668">
            <a:off x="9350753" y="521092"/>
            <a:ext cx="1580905" cy="770066"/>
          </a:xfrm>
          <a:custGeom>
            <a:avLst/>
            <a:gdLst>
              <a:gd name="connsiteX0" fmla="*/ 3070860 w 3070860"/>
              <a:gd name="connsiteY0" fmla="*/ 127719 h 1157598"/>
              <a:gd name="connsiteX1" fmla="*/ 2034540 w 3070860"/>
              <a:gd name="connsiteY1" fmla="*/ 74379 h 1157598"/>
              <a:gd name="connsiteX2" fmla="*/ 2103120 w 3070860"/>
              <a:gd name="connsiteY2" fmla="*/ 1011639 h 1157598"/>
              <a:gd name="connsiteX3" fmla="*/ 2263140 w 3070860"/>
              <a:gd name="connsiteY3" fmla="*/ 661119 h 1157598"/>
              <a:gd name="connsiteX4" fmla="*/ 1424940 w 3070860"/>
              <a:gd name="connsiteY4" fmla="*/ 310599 h 1157598"/>
              <a:gd name="connsiteX5" fmla="*/ 1181100 w 3070860"/>
              <a:gd name="connsiteY5" fmla="*/ 1049739 h 1157598"/>
              <a:gd name="connsiteX6" fmla="*/ 1493520 w 3070860"/>
              <a:gd name="connsiteY6" fmla="*/ 1019259 h 1157598"/>
              <a:gd name="connsiteX7" fmla="*/ 624840 w 3070860"/>
              <a:gd name="connsiteY7" fmla="*/ 493479 h 1157598"/>
              <a:gd name="connsiteX8" fmla="*/ 373380 w 3070860"/>
              <a:gd name="connsiteY8" fmla="*/ 1141179 h 1157598"/>
              <a:gd name="connsiteX9" fmla="*/ 518160 w 3070860"/>
              <a:gd name="connsiteY9" fmla="*/ 935439 h 1157598"/>
              <a:gd name="connsiteX10" fmla="*/ 0 w 3070860"/>
              <a:gd name="connsiteY10" fmla="*/ 623019 h 1157598"/>
              <a:gd name="connsiteX0" fmla="*/ 3070860 w 3070860"/>
              <a:gd name="connsiteY0" fmla="*/ 213527 h 1243406"/>
              <a:gd name="connsiteX1" fmla="*/ 2034540 w 3070860"/>
              <a:gd name="connsiteY1" fmla="*/ 160187 h 1243406"/>
              <a:gd name="connsiteX2" fmla="*/ 2103120 w 3070860"/>
              <a:gd name="connsiteY2" fmla="*/ 1097447 h 1243406"/>
              <a:gd name="connsiteX3" fmla="*/ 2263140 w 3070860"/>
              <a:gd name="connsiteY3" fmla="*/ 746927 h 1243406"/>
              <a:gd name="connsiteX4" fmla="*/ 1424940 w 3070860"/>
              <a:gd name="connsiteY4" fmla="*/ 396407 h 1243406"/>
              <a:gd name="connsiteX5" fmla="*/ 1181100 w 3070860"/>
              <a:gd name="connsiteY5" fmla="*/ 1135547 h 1243406"/>
              <a:gd name="connsiteX6" fmla="*/ 1493520 w 3070860"/>
              <a:gd name="connsiteY6" fmla="*/ 1105067 h 1243406"/>
              <a:gd name="connsiteX7" fmla="*/ 624840 w 3070860"/>
              <a:gd name="connsiteY7" fmla="*/ 579287 h 1243406"/>
              <a:gd name="connsiteX8" fmla="*/ 373380 w 3070860"/>
              <a:gd name="connsiteY8" fmla="*/ 1226987 h 1243406"/>
              <a:gd name="connsiteX9" fmla="*/ 518160 w 3070860"/>
              <a:gd name="connsiteY9" fmla="*/ 1021247 h 1243406"/>
              <a:gd name="connsiteX10" fmla="*/ 0 w 3070860"/>
              <a:gd name="connsiteY10" fmla="*/ 708827 h 1243406"/>
              <a:gd name="connsiteX0" fmla="*/ 3070860 w 3070860"/>
              <a:gd name="connsiteY0" fmla="*/ 134897 h 1164776"/>
              <a:gd name="connsiteX1" fmla="*/ 2034540 w 3070860"/>
              <a:gd name="connsiteY1" fmla="*/ 81557 h 1164776"/>
              <a:gd name="connsiteX2" fmla="*/ 2103120 w 3070860"/>
              <a:gd name="connsiteY2" fmla="*/ 1018817 h 1164776"/>
              <a:gd name="connsiteX3" fmla="*/ 2263140 w 3070860"/>
              <a:gd name="connsiteY3" fmla="*/ 668297 h 1164776"/>
              <a:gd name="connsiteX4" fmla="*/ 1424940 w 3070860"/>
              <a:gd name="connsiteY4" fmla="*/ 317777 h 1164776"/>
              <a:gd name="connsiteX5" fmla="*/ 1181100 w 3070860"/>
              <a:gd name="connsiteY5" fmla="*/ 1056917 h 1164776"/>
              <a:gd name="connsiteX6" fmla="*/ 1493520 w 3070860"/>
              <a:gd name="connsiteY6" fmla="*/ 1026437 h 1164776"/>
              <a:gd name="connsiteX7" fmla="*/ 624840 w 3070860"/>
              <a:gd name="connsiteY7" fmla="*/ 500657 h 1164776"/>
              <a:gd name="connsiteX8" fmla="*/ 373380 w 3070860"/>
              <a:gd name="connsiteY8" fmla="*/ 1148357 h 1164776"/>
              <a:gd name="connsiteX9" fmla="*/ 518160 w 3070860"/>
              <a:gd name="connsiteY9" fmla="*/ 942617 h 1164776"/>
              <a:gd name="connsiteX10" fmla="*/ 0 w 3070860"/>
              <a:gd name="connsiteY10" fmla="*/ 630197 h 1164776"/>
              <a:gd name="connsiteX0" fmla="*/ 2905756 w 2905756"/>
              <a:gd name="connsiteY0" fmla="*/ 338713 h 1103362"/>
              <a:gd name="connsiteX1" fmla="*/ 2034540 w 2905756"/>
              <a:gd name="connsiteY1" fmla="*/ 20143 h 1103362"/>
              <a:gd name="connsiteX2" fmla="*/ 2103120 w 2905756"/>
              <a:gd name="connsiteY2" fmla="*/ 957403 h 1103362"/>
              <a:gd name="connsiteX3" fmla="*/ 2263140 w 2905756"/>
              <a:gd name="connsiteY3" fmla="*/ 606883 h 1103362"/>
              <a:gd name="connsiteX4" fmla="*/ 1424940 w 2905756"/>
              <a:gd name="connsiteY4" fmla="*/ 256363 h 1103362"/>
              <a:gd name="connsiteX5" fmla="*/ 1181100 w 2905756"/>
              <a:gd name="connsiteY5" fmla="*/ 995503 h 1103362"/>
              <a:gd name="connsiteX6" fmla="*/ 1493520 w 2905756"/>
              <a:gd name="connsiteY6" fmla="*/ 965023 h 1103362"/>
              <a:gd name="connsiteX7" fmla="*/ 624840 w 2905756"/>
              <a:gd name="connsiteY7" fmla="*/ 439243 h 1103362"/>
              <a:gd name="connsiteX8" fmla="*/ 373380 w 2905756"/>
              <a:gd name="connsiteY8" fmla="*/ 1086943 h 1103362"/>
              <a:gd name="connsiteX9" fmla="*/ 518160 w 2905756"/>
              <a:gd name="connsiteY9" fmla="*/ 881203 h 1103362"/>
              <a:gd name="connsiteX10" fmla="*/ 0 w 2905756"/>
              <a:gd name="connsiteY10" fmla="*/ 568783 h 1103362"/>
              <a:gd name="connsiteX0" fmla="*/ 2905756 w 2905756"/>
              <a:gd name="connsiteY0" fmla="*/ 357838 h 1122487"/>
              <a:gd name="connsiteX1" fmla="*/ 2034540 w 2905756"/>
              <a:gd name="connsiteY1" fmla="*/ 39268 h 1122487"/>
              <a:gd name="connsiteX2" fmla="*/ 2103120 w 2905756"/>
              <a:gd name="connsiteY2" fmla="*/ 976528 h 1122487"/>
              <a:gd name="connsiteX3" fmla="*/ 2263140 w 2905756"/>
              <a:gd name="connsiteY3" fmla="*/ 626008 h 1122487"/>
              <a:gd name="connsiteX4" fmla="*/ 1424940 w 2905756"/>
              <a:gd name="connsiteY4" fmla="*/ 275488 h 1122487"/>
              <a:gd name="connsiteX5" fmla="*/ 1181100 w 2905756"/>
              <a:gd name="connsiteY5" fmla="*/ 1014628 h 1122487"/>
              <a:gd name="connsiteX6" fmla="*/ 1493520 w 2905756"/>
              <a:gd name="connsiteY6" fmla="*/ 984148 h 1122487"/>
              <a:gd name="connsiteX7" fmla="*/ 624840 w 2905756"/>
              <a:gd name="connsiteY7" fmla="*/ 458368 h 1122487"/>
              <a:gd name="connsiteX8" fmla="*/ 373380 w 2905756"/>
              <a:gd name="connsiteY8" fmla="*/ 1106068 h 1122487"/>
              <a:gd name="connsiteX9" fmla="*/ 518160 w 2905756"/>
              <a:gd name="connsiteY9" fmla="*/ 900328 h 1122487"/>
              <a:gd name="connsiteX10" fmla="*/ 0 w 2905756"/>
              <a:gd name="connsiteY10" fmla="*/ 587908 h 1122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5756" h="1147487">
                <a:moveTo>
                  <a:pt x="2905756" y="382838"/>
                </a:moveTo>
                <a:cubicBezTo>
                  <a:pt x="2786887" y="59003"/>
                  <a:pt x="2276442" y="-97198"/>
                  <a:pt x="2034540" y="64268"/>
                </a:cubicBezTo>
                <a:cubicBezTo>
                  <a:pt x="1792638" y="225734"/>
                  <a:pt x="2065020" y="903738"/>
                  <a:pt x="2103120" y="1001528"/>
                </a:cubicBezTo>
                <a:cubicBezTo>
                  <a:pt x="2141220" y="1099318"/>
                  <a:pt x="2376170" y="767848"/>
                  <a:pt x="2263140" y="651008"/>
                </a:cubicBezTo>
                <a:cubicBezTo>
                  <a:pt x="2150110" y="534168"/>
                  <a:pt x="1725490" y="157961"/>
                  <a:pt x="1424940" y="300488"/>
                </a:cubicBezTo>
                <a:cubicBezTo>
                  <a:pt x="1124390" y="443015"/>
                  <a:pt x="1169670" y="921518"/>
                  <a:pt x="1181100" y="1039628"/>
                </a:cubicBezTo>
                <a:cubicBezTo>
                  <a:pt x="1192530" y="1157738"/>
                  <a:pt x="1586230" y="1101858"/>
                  <a:pt x="1493520" y="1009148"/>
                </a:cubicBezTo>
                <a:cubicBezTo>
                  <a:pt x="1400810" y="916438"/>
                  <a:pt x="929428" y="446681"/>
                  <a:pt x="624840" y="483368"/>
                </a:cubicBezTo>
                <a:cubicBezTo>
                  <a:pt x="320252" y="520055"/>
                  <a:pt x="391160" y="1057408"/>
                  <a:pt x="373380" y="1131068"/>
                </a:cubicBezTo>
                <a:cubicBezTo>
                  <a:pt x="355600" y="1204728"/>
                  <a:pt x="580390" y="1011688"/>
                  <a:pt x="518160" y="925328"/>
                </a:cubicBezTo>
                <a:cubicBezTo>
                  <a:pt x="455930" y="838968"/>
                  <a:pt x="227965" y="725938"/>
                  <a:pt x="0" y="612908"/>
                </a:cubicBezTo>
              </a:path>
            </a:pathLst>
          </a:custGeom>
          <a:noFill/>
          <a:ln w="38100">
            <a:solidFill>
              <a:srgbClr val="742C6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شكل حر: شكل 17">
            <a:extLst>
              <a:ext uri="{FF2B5EF4-FFF2-40B4-BE49-F238E27FC236}">
                <a16:creationId xmlns:a16="http://schemas.microsoft.com/office/drawing/2014/main" id="{6BD793D1-B608-45E1-8D77-DB2D96521206}"/>
              </a:ext>
            </a:extLst>
          </p:cNvPr>
          <p:cNvSpPr/>
          <p:nvPr/>
        </p:nvSpPr>
        <p:spPr>
          <a:xfrm rot="19486583">
            <a:off x="10384436" y="5660713"/>
            <a:ext cx="728439" cy="770066"/>
          </a:xfrm>
          <a:custGeom>
            <a:avLst/>
            <a:gdLst>
              <a:gd name="connsiteX0" fmla="*/ 3070860 w 3070860"/>
              <a:gd name="connsiteY0" fmla="*/ 127719 h 1157598"/>
              <a:gd name="connsiteX1" fmla="*/ 2034540 w 3070860"/>
              <a:gd name="connsiteY1" fmla="*/ 74379 h 1157598"/>
              <a:gd name="connsiteX2" fmla="*/ 2103120 w 3070860"/>
              <a:gd name="connsiteY2" fmla="*/ 1011639 h 1157598"/>
              <a:gd name="connsiteX3" fmla="*/ 2263140 w 3070860"/>
              <a:gd name="connsiteY3" fmla="*/ 661119 h 1157598"/>
              <a:gd name="connsiteX4" fmla="*/ 1424940 w 3070860"/>
              <a:gd name="connsiteY4" fmla="*/ 310599 h 1157598"/>
              <a:gd name="connsiteX5" fmla="*/ 1181100 w 3070860"/>
              <a:gd name="connsiteY5" fmla="*/ 1049739 h 1157598"/>
              <a:gd name="connsiteX6" fmla="*/ 1493520 w 3070860"/>
              <a:gd name="connsiteY6" fmla="*/ 1019259 h 1157598"/>
              <a:gd name="connsiteX7" fmla="*/ 624840 w 3070860"/>
              <a:gd name="connsiteY7" fmla="*/ 493479 h 1157598"/>
              <a:gd name="connsiteX8" fmla="*/ 373380 w 3070860"/>
              <a:gd name="connsiteY8" fmla="*/ 1141179 h 1157598"/>
              <a:gd name="connsiteX9" fmla="*/ 518160 w 3070860"/>
              <a:gd name="connsiteY9" fmla="*/ 935439 h 1157598"/>
              <a:gd name="connsiteX10" fmla="*/ 0 w 3070860"/>
              <a:gd name="connsiteY10" fmla="*/ 623019 h 1157598"/>
              <a:gd name="connsiteX0" fmla="*/ 3070860 w 3070860"/>
              <a:gd name="connsiteY0" fmla="*/ 213527 h 1243406"/>
              <a:gd name="connsiteX1" fmla="*/ 2034540 w 3070860"/>
              <a:gd name="connsiteY1" fmla="*/ 160187 h 1243406"/>
              <a:gd name="connsiteX2" fmla="*/ 2103120 w 3070860"/>
              <a:gd name="connsiteY2" fmla="*/ 1097447 h 1243406"/>
              <a:gd name="connsiteX3" fmla="*/ 2263140 w 3070860"/>
              <a:gd name="connsiteY3" fmla="*/ 746927 h 1243406"/>
              <a:gd name="connsiteX4" fmla="*/ 1424940 w 3070860"/>
              <a:gd name="connsiteY4" fmla="*/ 396407 h 1243406"/>
              <a:gd name="connsiteX5" fmla="*/ 1181100 w 3070860"/>
              <a:gd name="connsiteY5" fmla="*/ 1135547 h 1243406"/>
              <a:gd name="connsiteX6" fmla="*/ 1493520 w 3070860"/>
              <a:gd name="connsiteY6" fmla="*/ 1105067 h 1243406"/>
              <a:gd name="connsiteX7" fmla="*/ 624840 w 3070860"/>
              <a:gd name="connsiteY7" fmla="*/ 579287 h 1243406"/>
              <a:gd name="connsiteX8" fmla="*/ 373380 w 3070860"/>
              <a:gd name="connsiteY8" fmla="*/ 1226987 h 1243406"/>
              <a:gd name="connsiteX9" fmla="*/ 518160 w 3070860"/>
              <a:gd name="connsiteY9" fmla="*/ 1021247 h 1243406"/>
              <a:gd name="connsiteX10" fmla="*/ 0 w 3070860"/>
              <a:gd name="connsiteY10" fmla="*/ 708827 h 1243406"/>
              <a:gd name="connsiteX0" fmla="*/ 3070860 w 3070860"/>
              <a:gd name="connsiteY0" fmla="*/ 134897 h 1164776"/>
              <a:gd name="connsiteX1" fmla="*/ 2034540 w 3070860"/>
              <a:gd name="connsiteY1" fmla="*/ 81557 h 1164776"/>
              <a:gd name="connsiteX2" fmla="*/ 2103120 w 3070860"/>
              <a:gd name="connsiteY2" fmla="*/ 1018817 h 1164776"/>
              <a:gd name="connsiteX3" fmla="*/ 2263140 w 3070860"/>
              <a:gd name="connsiteY3" fmla="*/ 668297 h 1164776"/>
              <a:gd name="connsiteX4" fmla="*/ 1424940 w 3070860"/>
              <a:gd name="connsiteY4" fmla="*/ 317777 h 1164776"/>
              <a:gd name="connsiteX5" fmla="*/ 1181100 w 3070860"/>
              <a:gd name="connsiteY5" fmla="*/ 1056917 h 1164776"/>
              <a:gd name="connsiteX6" fmla="*/ 1493520 w 3070860"/>
              <a:gd name="connsiteY6" fmla="*/ 1026437 h 1164776"/>
              <a:gd name="connsiteX7" fmla="*/ 624840 w 3070860"/>
              <a:gd name="connsiteY7" fmla="*/ 500657 h 1164776"/>
              <a:gd name="connsiteX8" fmla="*/ 373380 w 3070860"/>
              <a:gd name="connsiteY8" fmla="*/ 1148357 h 1164776"/>
              <a:gd name="connsiteX9" fmla="*/ 518160 w 3070860"/>
              <a:gd name="connsiteY9" fmla="*/ 942617 h 1164776"/>
              <a:gd name="connsiteX10" fmla="*/ 0 w 3070860"/>
              <a:gd name="connsiteY10" fmla="*/ 630197 h 1164776"/>
              <a:gd name="connsiteX0" fmla="*/ 2905756 w 2905756"/>
              <a:gd name="connsiteY0" fmla="*/ 338713 h 1103362"/>
              <a:gd name="connsiteX1" fmla="*/ 2034540 w 2905756"/>
              <a:gd name="connsiteY1" fmla="*/ 20143 h 1103362"/>
              <a:gd name="connsiteX2" fmla="*/ 2103120 w 2905756"/>
              <a:gd name="connsiteY2" fmla="*/ 957403 h 1103362"/>
              <a:gd name="connsiteX3" fmla="*/ 2263140 w 2905756"/>
              <a:gd name="connsiteY3" fmla="*/ 606883 h 1103362"/>
              <a:gd name="connsiteX4" fmla="*/ 1424940 w 2905756"/>
              <a:gd name="connsiteY4" fmla="*/ 256363 h 1103362"/>
              <a:gd name="connsiteX5" fmla="*/ 1181100 w 2905756"/>
              <a:gd name="connsiteY5" fmla="*/ 995503 h 1103362"/>
              <a:gd name="connsiteX6" fmla="*/ 1493520 w 2905756"/>
              <a:gd name="connsiteY6" fmla="*/ 965023 h 1103362"/>
              <a:gd name="connsiteX7" fmla="*/ 624840 w 2905756"/>
              <a:gd name="connsiteY7" fmla="*/ 439243 h 1103362"/>
              <a:gd name="connsiteX8" fmla="*/ 373380 w 2905756"/>
              <a:gd name="connsiteY8" fmla="*/ 1086943 h 1103362"/>
              <a:gd name="connsiteX9" fmla="*/ 518160 w 2905756"/>
              <a:gd name="connsiteY9" fmla="*/ 881203 h 1103362"/>
              <a:gd name="connsiteX10" fmla="*/ 0 w 2905756"/>
              <a:gd name="connsiteY10" fmla="*/ 568783 h 1103362"/>
              <a:gd name="connsiteX0" fmla="*/ 2905756 w 2905756"/>
              <a:gd name="connsiteY0" fmla="*/ 357838 h 1122487"/>
              <a:gd name="connsiteX1" fmla="*/ 2034540 w 2905756"/>
              <a:gd name="connsiteY1" fmla="*/ 39268 h 1122487"/>
              <a:gd name="connsiteX2" fmla="*/ 2103120 w 2905756"/>
              <a:gd name="connsiteY2" fmla="*/ 976528 h 1122487"/>
              <a:gd name="connsiteX3" fmla="*/ 2263140 w 2905756"/>
              <a:gd name="connsiteY3" fmla="*/ 626008 h 1122487"/>
              <a:gd name="connsiteX4" fmla="*/ 1424940 w 2905756"/>
              <a:gd name="connsiteY4" fmla="*/ 275488 h 1122487"/>
              <a:gd name="connsiteX5" fmla="*/ 1181100 w 2905756"/>
              <a:gd name="connsiteY5" fmla="*/ 1014628 h 1122487"/>
              <a:gd name="connsiteX6" fmla="*/ 1493520 w 2905756"/>
              <a:gd name="connsiteY6" fmla="*/ 984148 h 1122487"/>
              <a:gd name="connsiteX7" fmla="*/ 624840 w 2905756"/>
              <a:gd name="connsiteY7" fmla="*/ 458368 h 1122487"/>
              <a:gd name="connsiteX8" fmla="*/ 373380 w 2905756"/>
              <a:gd name="connsiteY8" fmla="*/ 1106068 h 1122487"/>
              <a:gd name="connsiteX9" fmla="*/ 518160 w 2905756"/>
              <a:gd name="connsiteY9" fmla="*/ 900328 h 1122487"/>
              <a:gd name="connsiteX10" fmla="*/ 0 w 2905756"/>
              <a:gd name="connsiteY10" fmla="*/ 587908 h 1122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5756" h="1147487">
                <a:moveTo>
                  <a:pt x="2905756" y="382838"/>
                </a:moveTo>
                <a:cubicBezTo>
                  <a:pt x="2786887" y="59003"/>
                  <a:pt x="2276442" y="-97198"/>
                  <a:pt x="2034540" y="64268"/>
                </a:cubicBezTo>
                <a:cubicBezTo>
                  <a:pt x="1792638" y="225734"/>
                  <a:pt x="2065020" y="903738"/>
                  <a:pt x="2103120" y="1001528"/>
                </a:cubicBezTo>
                <a:cubicBezTo>
                  <a:pt x="2141220" y="1099318"/>
                  <a:pt x="2376170" y="767848"/>
                  <a:pt x="2263140" y="651008"/>
                </a:cubicBezTo>
                <a:cubicBezTo>
                  <a:pt x="2150110" y="534168"/>
                  <a:pt x="1725490" y="157961"/>
                  <a:pt x="1424940" y="300488"/>
                </a:cubicBezTo>
                <a:cubicBezTo>
                  <a:pt x="1124390" y="443015"/>
                  <a:pt x="1169670" y="921518"/>
                  <a:pt x="1181100" y="1039628"/>
                </a:cubicBezTo>
                <a:cubicBezTo>
                  <a:pt x="1192530" y="1157738"/>
                  <a:pt x="1586230" y="1101858"/>
                  <a:pt x="1493520" y="1009148"/>
                </a:cubicBezTo>
                <a:cubicBezTo>
                  <a:pt x="1400810" y="916438"/>
                  <a:pt x="929428" y="446681"/>
                  <a:pt x="624840" y="483368"/>
                </a:cubicBezTo>
                <a:cubicBezTo>
                  <a:pt x="320252" y="520055"/>
                  <a:pt x="391160" y="1057408"/>
                  <a:pt x="373380" y="1131068"/>
                </a:cubicBezTo>
                <a:cubicBezTo>
                  <a:pt x="355600" y="1204728"/>
                  <a:pt x="580390" y="1011688"/>
                  <a:pt x="518160" y="925328"/>
                </a:cubicBezTo>
                <a:cubicBezTo>
                  <a:pt x="455930" y="838968"/>
                  <a:pt x="227965" y="725938"/>
                  <a:pt x="0" y="612908"/>
                </a:cubicBezTo>
              </a:path>
            </a:pathLst>
          </a:custGeom>
          <a:noFill/>
          <a:ln w="38100">
            <a:solidFill>
              <a:srgbClr val="742C6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4" name="مجموعة 3">
            <a:extLst>
              <a:ext uri="{FF2B5EF4-FFF2-40B4-BE49-F238E27FC236}">
                <a16:creationId xmlns:a16="http://schemas.microsoft.com/office/drawing/2014/main" id="{A9587F5D-C1E2-4F5F-AB47-582FB80DA834}"/>
              </a:ext>
            </a:extLst>
          </p:cNvPr>
          <p:cNvGrpSpPr/>
          <p:nvPr/>
        </p:nvGrpSpPr>
        <p:grpSpPr>
          <a:xfrm>
            <a:off x="8211127" y="2191150"/>
            <a:ext cx="3168073" cy="3020032"/>
            <a:chOff x="8211127" y="2191150"/>
            <a:chExt cx="3168073" cy="3020032"/>
          </a:xfrm>
        </p:grpSpPr>
        <p:sp>
          <p:nvSpPr>
            <p:cNvPr id="13" name="مستطيل: زوايا مستديرة 12">
              <a:extLst>
                <a:ext uri="{FF2B5EF4-FFF2-40B4-BE49-F238E27FC236}">
                  <a16:creationId xmlns:a16="http://schemas.microsoft.com/office/drawing/2014/main" id="{10953DA8-2034-4987-84AE-99F02925F3DA}"/>
                </a:ext>
              </a:extLst>
            </p:cNvPr>
            <p:cNvSpPr/>
            <p:nvPr/>
          </p:nvSpPr>
          <p:spPr>
            <a:xfrm>
              <a:off x="8211127" y="2191150"/>
              <a:ext cx="3168073" cy="3020032"/>
            </a:xfrm>
            <a:prstGeom prst="roundRect">
              <a:avLst>
                <a:gd name="adj" fmla="val 3595"/>
              </a:avLst>
            </a:prstGeom>
            <a:solidFill>
              <a:srgbClr val="FFFCF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2" name="مجموعة 1">
              <a:extLst>
                <a:ext uri="{FF2B5EF4-FFF2-40B4-BE49-F238E27FC236}">
                  <a16:creationId xmlns:a16="http://schemas.microsoft.com/office/drawing/2014/main" id="{5F58608A-4C84-43B6-99BC-B72549C8D7DB}"/>
                </a:ext>
              </a:extLst>
            </p:cNvPr>
            <p:cNvGrpSpPr/>
            <p:nvPr/>
          </p:nvGrpSpPr>
          <p:grpSpPr>
            <a:xfrm>
              <a:off x="9309584" y="2787173"/>
              <a:ext cx="991734" cy="948830"/>
              <a:chOff x="7471547" y="2565500"/>
              <a:chExt cx="991734" cy="948830"/>
            </a:xfrm>
          </p:grpSpPr>
          <p:sp>
            <p:nvSpPr>
              <p:cNvPr id="20" name="شكل حر: شكل 19">
                <a:extLst>
                  <a:ext uri="{FF2B5EF4-FFF2-40B4-BE49-F238E27FC236}">
                    <a16:creationId xmlns:a16="http://schemas.microsoft.com/office/drawing/2014/main" id="{DDB83184-C0F0-4D85-91C8-9C410CE836B1}"/>
                  </a:ext>
                </a:extLst>
              </p:cNvPr>
              <p:cNvSpPr/>
              <p:nvPr/>
            </p:nvSpPr>
            <p:spPr>
              <a:xfrm>
                <a:off x="7471547" y="2565500"/>
                <a:ext cx="991734" cy="948830"/>
              </a:xfrm>
              <a:custGeom>
                <a:avLst/>
                <a:gdLst>
                  <a:gd name="connsiteX0" fmla="*/ 138294 w 1588721"/>
                  <a:gd name="connsiteY0" fmla="*/ 218340 h 1519990"/>
                  <a:gd name="connsiteX1" fmla="*/ 849494 w 1588721"/>
                  <a:gd name="connsiteY1" fmla="*/ 4980 h 1519990"/>
                  <a:gd name="connsiteX2" fmla="*/ 1418454 w 1588721"/>
                  <a:gd name="connsiteY2" fmla="*/ 360580 h 1519990"/>
                  <a:gd name="connsiteX3" fmla="*/ 1570854 w 1588721"/>
                  <a:gd name="connsiteY3" fmla="*/ 1173380 h 1519990"/>
                  <a:gd name="connsiteX4" fmla="*/ 1073014 w 1588721"/>
                  <a:gd name="connsiteY4" fmla="*/ 1518820 h 1519990"/>
                  <a:gd name="connsiteX5" fmla="*/ 87494 w 1588721"/>
                  <a:gd name="connsiteY5" fmla="*/ 1071780 h 1519990"/>
                  <a:gd name="connsiteX6" fmla="*/ 138294 w 1588721"/>
                  <a:gd name="connsiteY6" fmla="*/ 218340 h 151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8721" h="1519990">
                    <a:moveTo>
                      <a:pt x="138294" y="218340"/>
                    </a:moveTo>
                    <a:cubicBezTo>
                      <a:pt x="265294" y="40540"/>
                      <a:pt x="636134" y="-18727"/>
                      <a:pt x="849494" y="4980"/>
                    </a:cubicBezTo>
                    <a:cubicBezTo>
                      <a:pt x="1062854" y="28687"/>
                      <a:pt x="1298227" y="165847"/>
                      <a:pt x="1418454" y="360580"/>
                    </a:cubicBezTo>
                    <a:cubicBezTo>
                      <a:pt x="1538681" y="555313"/>
                      <a:pt x="1628427" y="980340"/>
                      <a:pt x="1570854" y="1173380"/>
                    </a:cubicBezTo>
                    <a:cubicBezTo>
                      <a:pt x="1513281" y="1366420"/>
                      <a:pt x="1320241" y="1535753"/>
                      <a:pt x="1073014" y="1518820"/>
                    </a:cubicBezTo>
                    <a:cubicBezTo>
                      <a:pt x="825787" y="1501887"/>
                      <a:pt x="246667" y="1285140"/>
                      <a:pt x="87494" y="1071780"/>
                    </a:cubicBezTo>
                    <a:cubicBezTo>
                      <a:pt x="-71679" y="858420"/>
                      <a:pt x="11294" y="396140"/>
                      <a:pt x="138294" y="218340"/>
                    </a:cubicBezTo>
                    <a:close/>
                  </a:path>
                </a:pathLst>
              </a:custGeom>
              <a:solidFill>
                <a:srgbClr val="FFE59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6" name="رسم 25" descr="ساعة رملية 30% مع تعبئة خالصة">
                <a:extLst>
                  <a:ext uri="{FF2B5EF4-FFF2-40B4-BE49-F238E27FC236}">
                    <a16:creationId xmlns:a16="http://schemas.microsoft.com/office/drawing/2014/main" id="{D39E9CA6-8601-44E5-8E04-B80227C301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21600" y="2809240"/>
                <a:ext cx="472720" cy="472720"/>
              </a:xfrm>
              <a:prstGeom prst="rect">
                <a:avLst/>
              </a:prstGeom>
            </p:spPr>
          </p:pic>
        </p:grpSp>
        <p:sp>
          <p:nvSpPr>
            <p:cNvPr id="32" name="مربع نص 31">
              <a:extLst>
                <a:ext uri="{FF2B5EF4-FFF2-40B4-BE49-F238E27FC236}">
                  <a16:creationId xmlns:a16="http://schemas.microsoft.com/office/drawing/2014/main" id="{718BC350-EB26-41AA-96FA-4BF6B9B28A9E}"/>
                </a:ext>
              </a:extLst>
            </p:cNvPr>
            <p:cNvSpPr txBox="1"/>
            <p:nvPr/>
          </p:nvSpPr>
          <p:spPr>
            <a:xfrm>
              <a:off x="8478981" y="3779904"/>
              <a:ext cx="2559628" cy="707886"/>
            </a:xfrm>
            <a:prstGeom prst="rect">
              <a:avLst/>
            </a:prstGeom>
            <a:noFill/>
          </p:spPr>
          <p:txBody>
            <a:bodyPr wrap="square">
              <a:spAutoFit/>
            </a:bodyPr>
            <a:lstStyle/>
            <a:p>
              <a:pPr algn="ctr"/>
              <a:r>
                <a:rPr lang="ar-SA" sz="2000" dirty="0">
                  <a:solidFill>
                    <a:srgbClr val="742C62"/>
                  </a:solidFill>
                </a:rPr>
                <a:t>قضاء وقت أكبر مع العائلة وفي الترفيه أو الراحة.</a:t>
              </a:r>
            </a:p>
          </p:txBody>
        </p:sp>
      </p:grpSp>
      <p:grpSp>
        <p:nvGrpSpPr>
          <p:cNvPr id="6" name="مجموعة 5">
            <a:extLst>
              <a:ext uri="{FF2B5EF4-FFF2-40B4-BE49-F238E27FC236}">
                <a16:creationId xmlns:a16="http://schemas.microsoft.com/office/drawing/2014/main" id="{3596A3C3-4776-4C5D-A3D1-3EC0FCD7A8B8}"/>
              </a:ext>
            </a:extLst>
          </p:cNvPr>
          <p:cNvGrpSpPr/>
          <p:nvPr/>
        </p:nvGrpSpPr>
        <p:grpSpPr>
          <a:xfrm>
            <a:off x="812800" y="2191150"/>
            <a:ext cx="3168073" cy="3020032"/>
            <a:chOff x="812800" y="2191150"/>
            <a:chExt cx="3168073" cy="3020032"/>
          </a:xfrm>
        </p:grpSpPr>
        <p:sp>
          <p:nvSpPr>
            <p:cNvPr id="25" name="مستطيل: زوايا مستديرة 24">
              <a:extLst>
                <a:ext uri="{FF2B5EF4-FFF2-40B4-BE49-F238E27FC236}">
                  <a16:creationId xmlns:a16="http://schemas.microsoft.com/office/drawing/2014/main" id="{33AEC07B-32FC-4303-A244-D1CA32499EAB}"/>
                </a:ext>
              </a:extLst>
            </p:cNvPr>
            <p:cNvSpPr/>
            <p:nvPr/>
          </p:nvSpPr>
          <p:spPr>
            <a:xfrm>
              <a:off x="812800" y="2191150"/>
              <a:ext cx="3168073" cy="3020032"/>
            </a:xfrm>
            <a:prstGeom prst="roundRect">
              <a:avLst>
                <a:gd name="adj" fmla="val 3595"/>
              </a:avLst>
            </a:prstGeom>
            <a:solidFill>
              <a:srgbClr val="FFFCF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29" name="مجموعة 28">
              <a:extLst>
                <a:ext uri="{FF2B5EF4-FFF2-40B4-BE49-F238E27FC236}">
                  <a16:creationId xmlns:a16="http://schemas.microsoft.com/office/drawing/2014/main" id="{051D4F35-015D-4EAB-BCA7-5FB612DE3719}"/>
                </a:ext>
              </a:extLst>
            </p:cNvPr>
            <p:cNvGrpSpPr/>
            <p:nvPr/>
          </p:nvGrpSpPr>
          <p:grpSpPr>
            <a:xfrm>
              <a:off x="1781948" y="2731755"/>
              <a:ext cx="991734" cy="948830"/>
              <a:chOff x="7471547" y="2565500"/>
              <a:chExt cx="991734" cy="948830"/>
            </a:xfrm>
          </p:grpSpPr>
          <p:sp>
            <p:nvSpPr>
              <p:cNvPr id="30" name="شكل حر: شكل 29">
                <a:extLst>
                  <a:ext uri="{FF2B5EF4-FFF2-40B4-BE49-F238E27FC236}">
                    <a16:creationId xmlns:a16="http://schemas.microsoft.com/office/drawing/2014/main" id="{36276105-0B59-4F00-A9FE-B39581EED4A3}"/>
                  </a:ext>
                </a:extLst>
              </p:cNvPr>
              <p:cNvSpPr/>
              <p:nvPr/>
            </p:nvSpPr>
            <p:spPr>
              <a:xfrm>
                <a:off x="7471547" y="2565500"/>
                <a:ext cx="991734" cy="948830"/>
              </a:xfrm>
              <a:custGeom>
                <a:avLst/>
                <a:gdLst>
                  <a:gd name="connsiteX0" fmla="*/ 138294 w 1588721"/>
                  <a:gd name="connsiteY0" fmla="*/ 218340 h 1519990"/>
                  <a:gd name="connsiteX1" fmla="*/ 849494 w 1588721"/>
                  <a:gd name="connsiteY1" fmla="*/ 4980 h 1519990"/>
                  <a:gd name="connsiteX2" fmla="*/ 1418454 w 1588721"/>
                  <a:gd name="connsiteY2" fmla="*/ 360580 h 1519990"/>
                  <a:gd name="connsiteX3" fmla="*/ 1570854 w 1588721"/>
                  <a:gd name="connsiteY3" fmla="*/ 1173380 h 1519990"/>
                  <a:gd name="connsiteX4" fmla="*/ 1073014 w 1588721"/>
                  <a:gd name="connsiteY4" fmla="*/ 1518820 h 1519990"/>
                  <a:gd name="connsiteX5" fmla="*/ 87494 w 1588721"/>
                  <a:gd name="connsiteY5" fmla="*/ 1071780 h 1519990"/>
                  <a:gd name="connsiteX6" fmla="*/ 138294 w 1588721"/>
                  <a:gd name="connsiteY6" fmla="*/ 218340 h 151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8721" h="1519990">
                    <a:moveTo>
                      <a:pt x="138294" y="218340"/>
                    </a:moveTo>
                    <a:cubicBezTo>
                      <a:pt x="265294" y="40540"/>
                      <a:pt x="636134" y="-18727"/>
                      <a:pt x="849494" y="4980"/>
                    </a:cubicBezTo>
                    <a:cubicBezTo>
                      <a:pt x="1062854" y="28687"/>
                      <a:pt x="1298227" y="165847"/>
                      <a:pt x="1418454" y="360580"/>
                    </a:cubicBezTo>
                    <a:cubicBezTo>
                      <a:pt x="1538681" y="555313"/>
                      <a:pt x="1628427" y="980340"/>
                      <a:pt x="1570854" y="1173380"/>
                    </a:cubicBezTo>
                    <a:cubicBezTo>
                      <a:pt x="1513281" y="1366420"/>
                      <a:pt x="1320241" y="1535753"/>
                      <a:pt x="1073014" y="1518820"/>
                    </a:cubicBezTo>
                    <a:cubicBezTo>
                      <a:pt x="825787" y="1501887"/>
                      <a:pt x="246667" y="1285140"/>
                      <a:pt x="87494" y="1071780"/>
                    </a:cubicBezTo>
                    <a:cubicBezTo>
                      <a:pt x="-71679" y="858420"/>
                      <a:pt x="11294" y="396140"/>
                      <a:pt x="138294" y="218340"/>
                    </a:cubicBezTo>
                    <a:close/>
                  </a:path>
                </a:pathLst>
              </a:custGeom>
              <a:solidFill>
                <a:srgbClr val="FF7F8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a:p>
            </p:txBody>
          </p:sp>
          <p:pic>
            <p:nvPicPr>
              <p:cNvPr id="31" name="رسم 30" descr="ساعة رملية 30% مع تعبئة خالصة">
                <a:extLst>
                  <a:ext uri="{FF2B5EF4-FFF2-40B4-BE49-F238E27FC236}">
                    <a16:creationId xmlns:a16="http://schemas.microsoft.com/office/drawing/2014/main" id="{CA8103F1-99D2-431A-9C06-634750A9B7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21600" y="2809240"/>
                <a:ext cx="472720" cy="472720"/>
              </a:xfrm>
              <a:prstGeom prst="rect">
                <a:avLst/>
              </a:prstGeom>
            </p:spPr>
          </p:pic>
        </p:grpSp>
        <p:sp>
          <p:nvSpPr>
            <p:cNvPr id="33" name="مربع نص 32">
              <a:extLst>
                <a:ext uri="{FF2B5EF4-FFF2-40B4-BE49-F238E27FC236}">
                  <a16:creationId xmlns:a16="http://schemas.microsoft.com/office/drawing/2014/main" id="{5EF1032A-E05C-42D7-94E4-0BCC713586E3}"/>
                </a:ext>
              </a:extLst>
            </p:cNvPr>
            <p:cNvSpPr txBox="1"/>
            <p:nvPr/>
          </p:nvSpPr>
          <p:spPr>
            <a:xfrm>
              <a:off x="914400" y="3798377"/>
              <a:ext cx="2901374" cy="707886"/>
            </a:xfrm>
            <a:prstGeom prst="rect">
              <a:avLst/>
            </a:prstGeom>
            <a:noFill/>
          </p:spPr>
          <p:txBody>
            <a:bodyPr wrap="square">
              <a:spAutoFit/>
            </a:bodyPr>
            <a:lstStyle/>
            <a:p>
              <a:pPr algn="ctr"/>
              <a:r>
                <a:rPr lang="ar-SA" sz="2000" dirty="0">
                  <a:solidFill>
                    <a:srgbClr val="742C62"/>
                  </a:solidFill>
                </a:rPr>
                <a:t>الشعور بالاستقرار العاطفي والنفسي والاجتماعي.</a:t>
              </a:r>
            </a:p>
          </p:txBody>
        </p:sp>
      </p:grpSp>
      <p:grpSp>
        <p:nvGrpSpPr>
          <p:cNvPr id="5" name="مجموعة 4">
            <a:extLst>
              <a:ext uri="{FF2B5EF4-FFF2-40B4-BE49-F238E27FC236}">
                <a16:creationId xmlns:a16="http://schemas.microsoft.com/office/drawing/2014/main" id="{92EA4898-7427-4602-B217-D5A39221FE3F}"/>
              </a:ext>
            </a:extLst>
          </p:cNvPr>
          <p:cNvGrpSpPr/>
          <p:nvPr/>
        </p:nvGrpSpPr>
        <p:grpSpPr>
          <a:xfrm>
            <a:off x="4511964" y="2736095"/>
            <a:ext cx="3168073" cy="3020032"/>
            <a:chOff x="4511964" y="2736095"/>
            <a:chExt cx="3168073" cy="3020032"/>
          </a:xfrm>
        </p:grpSpPr>
        <p:sp>
          <p:nvSpPr>
            <p:cNvPr id="19" name="مستطيل: زوايا مستديرة 18">
              <a:extLst>
                <a:ext uri="{FF2B5EF4-FFF2-40B4-BE49-F238E27FC236}">
                  <a16:creationId xmlns:a16="http://schemas.microsoft.com/office/drawing/2014/main" id="{7E8CC648-F614-4CAD-A77C-B728931F7DAC}"/>
                </a:ext>
              </a:extLst>
            </p:cNvPr>
            <p:cNvSpPr/>
            <p:nvPr/>
          </p:nvSpPr>
          <p:spPr>
            <a:xfrm>
              <a:off x="4511964" y="2736095"/>
              <a:ext cx="3168073" cy="3020032"/>
            </a:xfrm>
            <a:prstGeom prst="roundRect">
              <a:avLst>
                <a:gd name="adj" fmla="val 3595"/>
              </a:avLst>
            </a:prstGeom>
            <a:solidFill>
              <a:srgbClr val="FFFCF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dirty="0"/>
            </a:p>
          </p:txBody>
        </p:sp>
        <p:grpSp>
          <p:nvGrpSpPr>
            <p:cNvPr id="3" name="مجموعة 2">
              <a:extLst>
                <a:ext uri="{FF2B5EF4-FFF2-40B4-BE49-F238E27FC236}">
                  <a16:creationId xmlns:a16="http://schemas.microsoft.com/office/drawing/2014/main" id="{09153FA2-219A-4054-84F9-DC020DBC9144}"/>
                </a:ext>
              </a:extLst>
            </p:cNvPr>
            <p:cNvGrpSpPr/>
            <p:nvPr/>
          </p:nvGrpSpPr>
          <p:grpSpPr>
            <a:xfrm>
              <a:off x="5584560" y="3210847"/>
              <a:ext cx="964023" cy="922318"/>
              <a:chOff x="-1287296" y="3932482"/>
              <a:chExt cx="991734" cy="948830"/>
            </a:xfrm>
          </p:grpSpPr>
          <p:sp>
            <p:nvSpPr>
              <p:cNvPr id="28" name="شكل حر: شكل 27">
                <a:extLst>
                  <a:ext uri="{FF2B5EF4-FFF2-40B4-BE49-F238E27FC236}">
                    <a16:creationId xmlns:a16="http://schemas.microsoft.com/office/drawing/2014/main" id="{F5A99E9D-B218-49DD-8388-25DA759D7FE1}"/>
                  </a:ext>
                </a:extLst>
              </p:cNvPr>
              <p:cNvSpPr/>
              <p:nvPr/>
            </p:nvSpPr>
            <p:spPr>
              <a:xfrm>
                <a:off x="-1287296" y="3932482"/>
                <a:ext cx="991734" cy="948830"/>
              </a:xfrm>
              <a:custGeom>
                <a:avLst/>
                <a:gdLst>
                  <a:gd name="connsiteX0" fmla="*/ 138294 w 1588721"/>
                  <a:gd name="connsiteY0" fmla="*/ 218340 h 1519990"/>
                  <a:gd name="connsiteX1" fmla="*/ 849494 w 1588721"/>
                  <a:gd name="connsiteY1" fmla="*/ 4980 h 1519990"/>
                  <a:gd name="connsiteX2" fmla="*/ 1418454 w 1588721"/>
                  <a:gd name="connsiteY2" fmla="*/ 360580 h 1519990"/>
                  <a:gd name="connsiteX3" fmla="*/ 1570854 w 1588721"/>
                  <a:gd name="connsiteY3" fmla="*/ 1173380 h 1519990"/>
                  <a:gd name="connsiteX4" fmla="*/ 1073014 w 1588721"/>
                  <a:gd name="connsiteY4" fmla="*/ 1518820 h 1519990"/>
                  <a:gd name="connsiteX5" fmla="*/ 87494 w 1588721"/>
                  <a:gd name="connsiteY5" fmla="*/ 1071780 h 1519990"/>
                  <a:gd name="connsiteX6" fmla="*/ 138294 w 1588721"/>
                  <a:gd name="connsiteY6" fmla="*/ 218340 h 151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8721" h="1519990">
                    <a:moveTo>
                      <a:pt x="138294" y="218340"/>
                    </a:moveTo>
                    <a:cubicBezTo>
                      <a:pt x="265294" y="40540"/>
                      <a:pt x="636134" y="-18727"/>
                      <a:pt x="849494" y="4980"/>
                    </a:cubicBezTo>
                    <a:cubicBezTo>
                      <a:pt x="1062854" y="28687"/>
                      <a:pt x="1298227" y="165847"/>
                      <a:pt x="1418454" y="360580"/>
                    </a:cubicBezTo>
                    <a:cubicBezTo>
                      <a:pt x="1538681" y="555313"/>
                      <a:pt x="1628427" y="980340"/>
                      <a:pt x="1570854" y="1173380"/>
                    </a:cubicBezTo>
                    <a:cubicBezTo>
                      <a:pt x="1513281" y="1366420"/>
                      <a:pt x="1320241" y="1535753"/>
                      <a:pt x="1073014" y="1518820"/>
                    </a:cubicBezTo>
                    <a:cubicBezTo>
                      <a:pt x="825787" y="1501887"/>
                      <a:pt x="246667" y="1285140"/>
                      <a:pt x="87494" y="1071780"/>
                    </a:cubicBezTo>
                    <a:cubicBezTo>
                      <a:pt x="-71679" y="858420"/>
                      <a:pt x="11294" y="396140"/>
                      <a:pt x="138294" y="218340"/>
                    </a:cubicBezTo>
                    <a:close/>
                  </a:path>
                </a:pathLst>
              </a:custGeom>
              <a:solidFill>
                <a:srgbClr val="A6E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a:p>
            </p:txBody>
          </p:sp>
          <p:pic>
            <p:nvPicPr>
              <p:cNvPr id="24" name="رسم 23" descr="ساعة توقيت مع تعبئة خالصة">
                <a:extLst>
                  <a:ext uri="{FF2B5EF4-FFF2-40B4-BE49-F238E27FC236}">
                    <a16:creationId xmlns:a16="http://schemas.microsoft.com/office/drawing/2014/main" id="{D82FCFA6-E29F-4EDE-B510-0F8F15D93F9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6960" y="4111567"/>
                <a:ext cx="525920" cy="525920"/>
              </a:xfrm>
              <a:prstGeom prst="rect">
                <a:avLst/>
              </a:prstGeom>
            </p:spPr>
          </p:pic>
        </p:grpSp>
        <p:sp>
          <p:nvSpPr>
            <p:cNvPr id="34" name="مربع نص 33">
              <a:extLst>
                <a:ext uri="{FF2B5EF4-FFF2-40B4-BE49-F238E27FC236}">
                  <a16:creationId xmlns:a16="http://schemas.microsoft.com/office/drawing/2014/main" id="{9F56760A-0864-45A0-8EBD-09C5B9EFEA1B}"/>
                </a:ext>
              </a:extLst>
            </p:cNvPr>
            <p:cNvSpPr txBox="1"/>
            <p:nvPr/>
          </p:nvSpPr>
          <p:spPr>
            <a:xfrm>
              <a:off x="4645313" y="4204777"/>
              <a:ext cx="2901374" cy="1015663"/>
            </a:xfrm>
            <a:prstGeom prst="rect">
              <a:avLst/>
            </a:prstGeom>
            <a:noFill/>
          </p:spPr>
          <p:txBody>
            <a:bodyPr wrap="square">
              <a:spAutoFit/>
            </a:bodyPr>
            <a:lstStyle/>
            <a:p>
              <a:pPr algn="ctr"/>
              <a:r>
                <a:rPr lang="ar-SA" sz="2000" dirty="0">
                  <a:solidFill>
                    <a:srgbClr val="742C62"/>
                  </a:solidFill>
                </a:rPr>
                <a:t>التقليل من الأخطاء الممكن ارتكابها، وحل العديد من المشاكل بجهد أقل. </a:t>
              </a:r>
            </a:p>
          </p:txBody>
        </p:sp>
      </p:grpSp>
    </p:spTree>
    <p:extLst>
      <p:ext uri="{BB962C8B-B14F-4D97-AF65-F5344CB8AC3E}">
        <p14:creationId xmlns:p14="http://schemas.microsoft.com/office/powerpoint/2010/main" val="4283023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DFDE"/>
        </a:solidFill>
        <a:effectLst/>
      </p:bgPr>
    </p:bg>
    <p:spTree>
      <p:nvGrpSpPr>
        <p:cNvPr id="1" name=""/>
        <p:cNvGrpSpPr/>
        <p:nvPr/>
      </p:nvGrpSpPr>
      <p:grpSpPr>
        <a:xfrm>
          <a:off x="0" y="0"/>
          <a:ext cx="0" cy="0"/>
          <a:chOff x="0" y="0"/>
          <a:chExt cx="0" cy="0"/>
        </a:xfrm>
      </p:grpSpPr>
      <p:sp>
        <p:nvSpPr>
          <p:cNvPr id="21" name="شكل حر: شكل 20">
            <a:extLst>
              <a:ext uri="{FF2B5EF4-FFF2-40B4-BE49-F238E27FC236}">
                <a16:creationId xmlns:a16="http://schemas.microsoft.com/office/drawing/2014/main" id="{4392A2DE-A1D3-4D10-87ED-5B1ACBEBBD5A}"/>
              </a:ext>
            </a:extLst>
          </p:cNvPr>
          <p:cNvSpPr/>
          <p:nvPr/>
        </p:nvSpPr>
        <p:spPr>
          <a:xfrm>
            <a:off x="-104120" y="4902300"/>
            <a:ext cx="1588721" cy="1519990"/>
          </a:xfrm>
          <a:custGeom>
            <a:avLst/>
            <a:gdLst>
              <a:gd name="connsiteX0" fmla="*/ 138294 w 1588721"/>
              <a:gd name="connsiteY0" fmla="*/ 218340 h 1519990"/>
              <a:gd name="connsiteX1" fmla="*/ 849494 w 1588721"/>
              <a:gd name="connsiteY1" fmla="*/ 4980 h 1519990"/>
              <a:gd name="connsiteX2" fmla="*/ 1418454 w 1588721"/>
              <a:gd name="connsiteY2" fmla="*/ 360580 h 1519990"/>
              <a:gd name="connsiteX3" fmla="*/ 1570854 w 1588721"/>
              <a:gd name="connsiteY3" fmla="*/ 1173380 h 1519990"/>
              <a:gd name="connsiteX4" fmla="*/ 1073014 w 1588721"/>
              <a:gd name="connsiteY4" fmla="*/ 1518820 h 1519990"/>
              <a:gd name="connsiteX5" fmla="*/ 87494 w 1588721"/>
              <a:gd name="connsiteY5" fmla="*/ 1071780 h 1519990"/>
              <a:gd name="connsiteX6" fmla="*/ 138294 w 1588721"/>
              <a:gd name="connsiteY6" fmla="*/ 218340 h 151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8721" h="1519990">
                <a:moveTo>
                  <a:pt x="138294" y="218340"/>
                </a:moveTo>
                <a:cubicBezTo>
                  <a:pt x="265294" y="40540"/>
                  <a:pt x="636134" y="-18727"/>
                  <a:pt x="849494" y="4980"/>
                </a:cubicBezTo>
                <a:cubicBezTo>
                  <a:pt x="1062854" y="28687"/>
                  <a:pt x="1298227" y="165847"/>
                  <a:pt x="1418454" y="360580"/>
                </a:cubicBezTo>
                <a:cubicBezTo>
                  <a:pt x="1538681" y="555313"/>
                  <a:pt x="1628427" y="980340"/>
                  <a:pt x="1570854" y="1173380"/>
                </a:cubicBezTo>
                <a:cubicBezTo>
                  <a:pt x="1513281" y="1366420"/>
                  <a:pt x="1320241" y="1535753"/>
                  <a:pt x="1073014" y="1518820"/>
                </a:cubicBezTo>
                <a:cubicBezTo>
                  <a:pt x="825787" y="1501887"/>
                  <a:pt x="246667" y="1285140"/>
                  <a:pt x="87494" y="1071780"/>
                </a:cubicBezTo>
                <a:cubicBezTo>
                  <a:pt x="-71679" y="858420"/>
                  <a:pt x="11294" y="396140"/>
                  <a:pt x="138294" y="218340"/>
                </a:cubicBezTo>
                <a:close/>
              </a:path>
            </a:pathLst>
          </a:custGeom>
          <a:solidFill>
            <a:srgbClr val="FFE59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3" name="شكل حر: شكل 22">
            <a:extLst>
              <a:ext uri="{FF2B5EF4-FFF2-40B4-BE49-F238E27FC236}">
                <a16:creationId xmlns:a16="http://schemas.microsoft.com/office/drawing/2014/main" id="{FAAC5370-DFFE-4311-A689-F2A88EF5C95B}"/>
              </a:ext>
            </a:extLst>
          </p:cNvPr>
          <p:cNvSpPr/>
          <p:nvPr/>
        </p:nvSpPr>
        <p:spPr>
          <a:xfrm rot="14180792">
            <a:off x="535343" y="5695312"/>
            <a:ext cx="1062919" cy="759047"/>
          </a:xfrm>
          <a:custGeom>
            <a:avLst/>
            <a:gdLst>
              <a:gd name="connsiteX0" fmla="*/ 3070860 w 3070860"/>
              <a:gd name="connsiteY0" fmla="*/ 127719 h 1157598"/>
              <a:gd name="connsiteX1" fmla="*/ 2034540 w 3070860"/>
              <a:gd name="connsiteY1" fmla="*/ 74379 h 1157598"/>
              <a:gd name="connsiteX2" fmla="*/ 2103120 w 3070860"/>
              <a:gd name="connsiteY2" fmla="*/ 1011639 h 1157598"/>
              <a:gd name="connsiteX3" fmla="*/ 2263140 w 3070860"/>
              <a:gd name="connsiteY3" fmla="*/ 661119 h 1157598"/>
              <a:gd name="connsiteX4" fmla="*/ 1424940 w 3070860"/>
              <a:gd name="connsiteY4" fmla="*/ 310599 h 1157598"/>
              <a:gd name="connsiteX5" fmla="*/ 1181100 w 3070860"/>
              <a:gd name="connsiteY5" fmla="*/ 1049739 h 1157598"/>
              <a:gd name="connsiteX6" fmla="*/ 1493520 w 3070860"/>
              <a:gd name="connsiteY6" fmla="*/ 1019259 h 1157598"/>
              <a:gd name="connsiteX7" fmla="*/ 624840 w 3070860"/>
              <a:gd name="connsiteY7" fmla="*/ 493479 h 1157598"/>
              <a:gd name="connsiteX8" fmla="*/ 373380 w 3070860"/>
              <a:gd name="connsiteY8" fmla="*/ 1141179 h 1157598"/>
              <a:gd name="connsiteX9" fmla="*/ 518160 w 3070860"/>
              <a:gd name="connsiteY9" fmla="*/ 935439 h 1157598"/>
              <a:gd name="connsiteX10" fmla="*/ 0 w 3070860"/>
              <a:gd name="connsiteY10" fmla="*/ 623019 h 1157598"/>
              <a:gd name="connsiteX0" fmla="*/ 3070860 w 3070860"/>
              <a:gd name="connsiteY0" fmla="*/ 213527 h 1243406"/>
              <a:gd name="connsiteX1" fmla="*/ 2034540 w 3070860"/>
              <a:gd name="connsiteY1" fmla="*/ 160187 h 1243406"/>
              <a:gd name="connsiteX2" fmla="*/ 2103120 w 3070860"/>
              <a:gd name="connsiteY2" fmla="*/ 1097447 h 1243406"/>
              <a:gd name="connsiteX3" fmla="*/ 2263140 w 3070860"/>
              <a:gd name="connsiteY3" fmla="*/ 746927 h 1243406"/>
              <a:gd name="connsiteX4" fmla="*/ 1424940 w 3070860"/>
              <a:gd name="connsiteY4" fmla="*/ 396407 h 1243406"/>
              <a:gd name="connsiteX5" fmla="*/ 1181100 w 3070860"/>
              <a:gd name="connsiteY5" fmla="*/ 1135547 h 1243406"/>
              <a:gd name="connsiteX6" fmla="*/ 1493520 w 3070860"/>
              <a:gd name="connsiteY6" fmla="*/ 1105067 h 1243406"/>
              <a:gd name="connsiteX7" fmla="*/ 624840 w 3070860"/>
              <a:gd name="connsiteY7" fmla="*/ 579287 h 1243406"/>
              <a:gd name="connsiteX8" fmla="*/ 373380 w 3070860"/>
              <a:gd name="connsiteY8" fmla="*/ 1226987 h 1243406"/>
              <a:gd name="connsiteX9" fmla="*/ 518160 w 3070860"/>
              <a:gd name="connsiteY9" fmla="*/ 1021247 h 1243406"/>
              <a:gd name="connsiteX10" fmla="*/ 0 w 3070860"/>
              <a:gd name="connsiteY10" fmla="*/ 708827 h 1243406"/>
              <a:gd name="connsiteX0" fmla="*/ 3070860 w 3070860"/>
              <a:gd name="connsiteY0" fmla="*/ 134897 h 1164776"/>
              <a:gd name="connsiteX1" fmla="*/ 2034540 w 3070860"/>
              <a:gd name="connsiteY1" fmla="*/ 81557 h 1164776"/>
              <a:gd name="connsiteX2" fmla="*/ 2103120 w 3070860"/>
              <a:gd name="connsiteY2" fmla="*/ 1018817 h 1164776"/>
              <a:gd name="connsiteX3" fmla="*/ 2263140 w 3070860"/>
              <a:gd name="connsiteY3" fmla="*/ 668297 h 1164776"/>
              <a:gd name="connsiteX4" fmla="*/ 1424940 w 3070860"/>
              <a:gd name="connsiteY4" fmla="*/ 317777 h 1164776"/>
              <a:gd name="connsiteX5" fmla="*/ 1181100 w 3070860"/>
              <a:gd name="connsiteY5" fmla="*/ 1056917 h 1164776"/>
              <a:gd name="connsiteX6" fmla="*/ 1493520 w 3070860"/>
              <a:gd name="connsiteY6" fmla="*/ 1026437 h 1164776"/>
              <a:gd name="connsiteX7" fmla="*/ 624840 w 3070860"/>
              <a:gd name="connsiteY7" fmla="*/ 500657 h 1164776"/>
              <a:gd name="connsiteX8" fmla="*/ 373380 w 3070860"/>
              <a:gd name="connsiteY8" fmla="*/ 1148357 h 1164776"/>
              <a:gd name="connsiteX9" fmla="*/ 518160 w 3070860"/>
              <a:gd name="connsiteY9" fmla="*/ 942617 h 1164776"/>
              <a:gd name="connsiteX10" fmla="*/ 0 w 3070860"/>
              <a:gd name="connsiteY10" fmla="*/ 630197 h 1164776"/>
              <a:gd name="connsiteX0" fmla="*/ 2905756 w 2905756"/>
              <a:gd name="connsiteY0" fmla="*/ 338713 h 1103362"/>
              <a:gd name="connsiteX1" fmla="*/ 2034540 w 2905756"/>
              <a:gd name="connsiteY1" fmla="*/ 20143 h 1103362"/>
              <a:gd name="connsiteX2" fmla="*/ 2103120 w 2905756"/>
              <a:gd name="connsiteY2" fmla="*/ 957403 h 1103362"/>
              <a:gd name="connsiteX3" fmla="*/ 2263140 w 2905756"/>
              <a:gd name="connsiteY3" fmla="*/ 606883 h 1103362"/>
              <a:gd name="connsiteX4" fmla="*/ 1424940 w 2905756"/>
              <a:gd name="connsiteY4" fmla="*/ 256363 h 1103362"/>
              <a:gd name="connsiteX5" fmla="*/ 1181100 w 2905756"/>
              <a:gd name="connsiteY5" fmla="*/ 995503 h 1103362"/>
              <a:gd name="connsiteX6" fmla="*/ 1493520 w 2905756"/>
              <a:gd name="connsiteY6" fmla="*/ 965023 h 1103362"/>
              <a:gd name="connsiteX7" fmla="*/ 624840 w 2905756"/>
              <a:gd name="connsiteY7" fmla="*/ 439243 h 1103362"/>
              <a:gd name="connsiteX8" fmla="*/ 373380 w 2905756"/>
              <a:gd name="connsiteY8" fmla="*/ 1086943 h 1103362"/>
              <a:gd name="connsiteX9" fmla="*/ 518160 w 2905756"/>
              <a:gd name="connsiteY9" fmla="*/ 881203 h 1103362"/>
              <a:gd name="connsiteX10" fmla="*/ 0 w 2905756"/>
              <a:gd name="connsiteY10" fmla="*/ 568783 h 1103362"/>
              <a:gd name="connsiteX0" fmla="*/ 2905756 w 2905756"/>
              <a:gd name="connsiteY0" fmla="*/ 357838 h 1122487"/>
              <a:gd name="connsiteX1" fmla="*/ 2034540 w 2905756"/>
              <a:gd name="connsiteY1" fmla="*/ 39268 h 1122487"/>
              <a:gd name="connsiteX2" fmla="*/ 2103120 w 2905756"/>
              <a:gd name="connsiteY2" fmla="*/ 976528 h 1122487"/>
              <a:gd name="connsiteX3" fmla="*/ 2263140 w 2905756"/>
              <a:gd name="connsiteY3" fmla="*/ 626008 h 1122487"/>
              <a:gd name="connsiteX4" fmla="*/ 1424940 w 2905756"/>
              <a:gd name="connsiteY4" fmla="*/ 275488 h 1122487"/>
              <a:gd name="connsiteX5" fmla="*/ 1181100 w 2905756"/>
              <a:gd name="connsiteY5" fmla="*/ 1014628 h 1122487"/>
              <a:gd name="connsiteX6" fmla="*/ 1493520 w 2905756"/>
              <a:gd name="connsiteY6" fmla="*/ 984148 h 1122487"/>
              <a:gd name="connsiteX7" fmla="*/ 624840 w 2905756"/>
              <a:gd name="connsiteY7" fmla="*/ 458368 h 1122487"/>
              <a:gd name="connsiteX8" fmla="*/ 373380 w 2905756"/>
              <a:gd name="connsiteY8" fmla="*/ 1106068 h 1122487"/>
              <a:gd name="connsiteX9" fmla="*/ 518160 w 2905756"/>
              <a:gd name="connsiteY9" fmla="*/ 900328 h 1122487"/>
              <a:gd name="connsiteX10" fmla="*/ 0 w 2905756"/>
              <a:gd name="connsiteY10" fmla="*/ 587908 h 1122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533382 w 2533382"/>
              <a:gd name="connsiteY0" fmla="*/ 382838 h 1147487"/>
              <a:gd name="connsiteX1" fmla="*/ 1662166 w 2533382"/>
              <a:gd name="connsiteY1" fmla="*/ 64268 h 1147487"/>
              <a:gd name="connsiteX2" fmla="*/ 1730746 w 2533382"/>
              <a:gd name="connsiteY2" fmla="*/ 1001528 h 1147487"/>
              <a:gd name="connsiteX3" fmla="*/ 1890766 w 2533382"/>
              <a:gd name="connsiteY3" fmla="*/ 651008 h 1147487"/>
              <a:gd name="connsiteX4" fmla="*/ 1052566 w 2533382"/>
              <a:gd name="connsiteY4" fmla="*/ 300488 h 1147487"/>
              <a:gd name="connsiteX5" fmla="*/ 808726 w 2533382"/>
              <a:gd name="connsiteY5" fmla="*/ 1039628 h 1147487"/>
              <a:gd name="connsiteX6" fmla="*/ 1121146 w 2533382"/>
              <a:gd name="connsiteY6" fmla="*/ 1009148 h 1147487"/>
              <a:gd name="connsiteX7" fmla="*/ 252466 w 2533382"/>
              <a:gd name="connsiteY7" fmla="*/ 483368 h 1147487"/>
              <a:gd name="connsiteX8" fmla="*/ 1006 w 2533382"/>
              <a:gd name="connsiteY8" fmla="*/ 1131068 h 1147487"/>
              <a:gd name="connsiteX9" fmla="*/ 145786 w 2533382"/>
              <a:gd name="connsiteY9" fmla="*/ 925328 h 1147487"/>
              <a:gd name="connsiteX0" fmla="*/ 2532377 w 2532377"/>
              <a:gd name="connsiteY0" fmla="*/ 382838 h 1131067"/>
              <a:gd name="connsiteX1" fmla="*/ 1661161 w 2532377"/>
              <a:gd name="connsiteY1" fmla="*/ 64268 h 1131067"/>
              <a:gd name="connsiteX2" fmla="*/ 1729741 w 2532377"/>
              <a:gd name="connsiteY2" fmla="*/ 1001528 h 1131067"/>
              <a:gd name="connsiteX3" fmla="*/ 1889761 w 2532377"/>
              <a:gd name="connsiteY3" fmla="*/ 651008 h 1131067"/>
              <a:gd name="connsiteX4" fmla="*/ 1051561 w 2532377"/>
              <a:gd name="connsiteY4" fmla="*/ 300488 h 1131067"/>
              <a:gd name="connsiteX5" fmla="*/ 807721 w 2532377"/>
              <a:gd name="connsiteY5" fmla="*/ 1039628 h 1131067"/>
              <a:gd name="connsiteX6" fmla="*/ 1120141 w 2532377"/>
              <a:gd name="connsiteY6" fmla="*/ 1009148 h 1131067"/>
              <a:gd name="connsiteX7" fmla="*/ 251461 w 2532377"/>
              <a:gd name="connsiteY7" fmla="*/ 483368 h 1131067"/>
              <a:gd name="connsiteX8" fmla="*/ 1 w 2532377"/>
              <a:gd name="connsiteY8" fmla="*/ 1131068 h 113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2377" h="1131067">
                <a:moveTo>
                  <a:pt x="2532377" y="382838"/>
                </a:moveTo>
                <a:cubicBezTo>
                  <a:pt x="2413508" y="59003"/>
                  <a:pt x="1903063" y="-97198"/>
                  <a:pt x="1661161" y="64268"/>
                </a:cubicBezTo>
                <a:cubicBezTo>
                  <a:pt x="1419259" y="225734"/>
                  <a:pt x="1691641" y="903738"/>
                  <a:pt x="1729741" y="1001528"/>
                </a:cubicBezTo>
                <a:cubicBezTo>
                  <a:pt x="1767841" y="1099318"/>
                  <a:pt x="2002791" y="767848"/>
                  <a:pt x="1889761" y="651008"/>
                </a:cubicBezTo>
                <a:cubicBezTo>
                  <a:pt x="1776731" y="534168"/>
                  <a:pt x="1352111" y="157961"/>
                  <a:pt x="1051561" y="300488"/>
                </a:cubicBezTo>
                <a:cubicBezTo>
                  <a:pt x="751011" y="443015"/>
                  <a:pt x="796291" y="921518"/>
                  <a:pt x="807721" y="1039628"/>
                </a:cubicBezTo>
                <a:cubicBezTo>
                  <a:pt x="819151" y="1157738"/>
                  <a:pt x="1212851" y="1101858"/>
                  <a:pt x="1120141" y="1009148"/>
                </a:cubicBezTo>
                <a:cubicBezTo>
                  <a:pt x="1027431" y="916438"/>
                  <a:pt x="556049" y="446681"/>
                  <a:pt x="251461" y="483368"/>
                </a:cubicBezTo>
                <a:cubicBezTo>
                  <a:pt x="-53127" y="520055"/>
                  <a:pt x="17781" y="1057408"/>
                  <a:pt x="1" y="1131068"/>
                </a:cubicBezTo>
              </a:path>
            </a:pathLst>
          </a:custGeom>
          <a:noFill/>
          <a:ln w="38100">
            <a:solidFill>
              <a:srgbClr val="742C6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شكل حر: شكل 6">
            <a:extLst>
              <a:ext uri="{FF2B5EF4-FFF2-40B4-BE49-F238E27FC236}">
                <a16:creationId xmlns:a16="http://schemas.microsoft.com/office/drawing/2014/main" id="{04F34A83-9EC0-4B60-81F9-7A7F85EAD44A}"/>
              </a:ext>
            </a:extLst>
          </p:cNvPr>
          <p:cNvSpPr/>
          <p:nvPr/>
        </p:nvSpPr>
        <p:spPr>
          <a:xfrm>
            <a:off x="9563104" y="429633"/>
            <a:ext cx="2238043" cy="2204816"/>
          </a:xfrm>
          <a:custGeom>
            <a:avLst/>
            <a:gdLst>
              <a:gd name="connsiteX0" fmla="*/ 1297936 w 2239843"/>
              <a:gd name="connsiteY0" fmla="*/ 98688 h 2260379"/>
              <a:gd name="connsiteX1" fmla="*/ 2232656 w 2239843"/>
              <a:gd name="connsiteY1" fmla="*/ 1246768 h 2260379"/>
              <a:gd name="connsiteX2" fmla="*/ 1684016 w 2239843"/>
              <a:gd name="connsiteY2" fmla="*/ 2069728 h 2260379"/>
              <a:gd name="connsiteX3" fmla="*/ 850896 w 2239843"/>
              <a:gd name="connsiteY3" fmla="*/ 2151008 h 2260379"/>
              <a:gd name="connsiteX4" fmla="*/ 7616 w 2239843"/>
              <a:gd name="connsiteY4" fmla="*/ 769248 h 2260379"/>
              <a:gd name="connsiteX5" fmla="*/ 485136 w 2239843"/>
              <a:gd name="connsiteY5" fmla="*/ 139328 h 2260379"/>
              <a:gd name="connsiteX6" fmla="*/ 1297936 w 2239843"/>
              <a:gd name="connsiteY6" fmla="*/ 98688 h 2260379"/>
              <a:gd name="connsiteX0" fmla="*/ 1297936 w 2238043"/>
              <a:gd name="connsiteY0" fmla="*/ 98688 h 2157775"/>
              <a:gd name="connsiteX1" fmla="*/ 2232656 w 2238043"/>
              <a:gd name="connsiteY1" fmla="*/ 1246768 h 2157775"/>
              <a:gd name="connsiteX2" fmla="*/ 850896 w 2238043"/>
              <a:gd name="connsiteY2" fmla="*/ 2151008 h 2157775"/>
              <a:gd name="connsiteX3" fmla="*/ 7616 w 2238043"/>
              <a:gd name="connsiteY3" fmla="*/ 769248 h 2157775"/>
              <a:gd name="connsiteX4" fmla="*/ 485136 w 2238043"/>
              <a:gd name="connsiteY4" fmla="*/ 139328 h 2157775"/>
              <a:gd name="connsiteX5" fmla="*/ 1297936 w 2238043"/>
              <a:gd name="connsiteY5" fmla="*/ 98688 h 2157775"/>
              <a:gd name="connsiteX0" fmla="*/ 1297936 w 2238043"/>
              <a:gd name="connsiteY0" fmla="*/ 98688 h 2204816"/>
              <a:gd name="connsiteX1" fmla="*/ 2232656 w 2238043"/>
              <a:gd name="connsiteY1" fmla="*/ 1246768 h 2204816"/>
              <a:gd name="connsiteX2" fmla="*/ 850896 w 2238043"/>
              <a:gd name="connsiteY2" fmla="*/ 2151008 h 2204816"/>
              <a:gd name="connsiteX3" fmla="*/ 7616 w 2238043"/>
              <a:gd name="connsiteY3" fmla="*/ 769248 h 2204816"/>
              <a:gd name="connsiteX4" fmla="*/ 485136 w 2238043"/>
              <a:gd name="connsiteY4" fmla="*/ 139328 h 2204816"/>
              <a:gd name="connsiteX5" fmla="*/ 1297936 w 2238043"/>
              <a:gd name="connsiteY5" fmla="*/ 98688 h 220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8043" h="2204816">
                <a:moveTo>
                  <a:pt x="1297936" y="98688"/>
                </a:moveTo>
                <a:cubicBezTo>
                  <a:pt x="1589189" y="283261"/>
                  <a:pt x="2307163" y="904715"/>
                  <a:pt x="2232656" y="1246768"/>
                </a:cubicBezTo>
                <a:cubicBezTo>
                  <a:pt x="2158149" y="1588821"/>
                  <a:pt x="1435096" y="2423635"/>
                  <a:pt x="850896" y="2151008"/>
                </a:cubicBezTo>
                <a:cubicBezTo>
                  <a:pt x="266696" y="1878381"/>
                  <a:pt x="68576" y="1104528"/>
                  <a:pt x="7616" y="769248"/>
                </a:cubicBezTo>
                <a:cubicBezTo>
                  <a:pt x="-53344" y="433968"/>
                  <a:pt x="265003" y="254475"/>
                  <a:pt x="485136" y="139328"/>
                </a:cubicBezTo>
                <a:cubicBezTo>
                  <a:pt x="705269" y="24181"/>
                  <a:pt x="1006683" y="-85885"/>
                  <a:pt x="1297936" y="98688"/>
                </a:cubicBezTo>
                <a:close/>
              </a:path>
            </a:pathLst>
          </a:custGeom>
          <a:solidFill>
            <a:srgbClr val="A6E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شكل حر: شكل 7">
            <a:extLst>
              <a:ext uri="{FF2B5EF4-FFF2-40B4-BE49-F238E27FC236}">
                <a16:creationId xmlns:a16="http://schemas.microsoft.com/office/drawing/2014/main" id="{7D491AE9-538C-4C21-B0C1-3D0004632857}"/>
              </a:ext>
            </a:extLst>
          </p:cNvPr>
          <p:cNvSpPr/>
          <p:nvPr/>
        </p:nvSpPr>
        <p:spPr>
          <a:xfrm>
            <a:off x="10492920" y="4809583"/>
            <a:ext cx="2243524" cy="1836421"/>
          </a:xfrm>
          <a:custGeom>
            <a:avLst/>
            <a:gdLst>
              <a:gd name="connsiteX0" fmla="*/ 1871800 w 2243524"/>
              <a:gd name="connsiteY0" fmla="*/ 77377 h 1836421"/>
              <a:gd name="connsiteX1" fmla="*/ 1262200 w 2243524"/>
              <a:gd name="connsiteY1" fmla="*/ 118017 h 1836421"/>
              <a:gd name="connsiteX2" fmla="*/ 500200 w 2243524"/>
              <a:gd name="connsiteY2" fmla="*/ 534577 h 1836421"/>
              <a:gd name="connsiteX3" fmla="*/ 2360 w 2243524"/>
              <a:gd name="connsiteY3" fmla="*/ 1428657 h 1836421"/>
              <a:gd name="connsiteX4" fmla="*/ 357960 w 2243524"/>
              <a:gd name="connsiteY4" fmla="*/ 1835057 h 1836421"/>
              <a:gd name="connsiteX5" fmla="*/ 1333320 w 2243524"/>
              <a:gd name="connsiteY5" fmla="*/ 1306737 h 1836421"/>
              <a:gd name="connsiteX6" fmla="*/ 2227400 w 2243524"/>
              <a:gd name="connsiteY6" fmla="*/ 1073057 h 1836421"/>
              <a:gd name="connsiteX7" fmla="*/ 1871800 w 2243524"/>
              <a:gd name="connsiteY7" fmla="*/ 77377 h 183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3524" h="1836421">
                <a:moveTo>
                  <a:pt x="1871800" y="77377"/>
                </a:moveTo>
                <a:cubicBezTo>
                  <a:pt x="1710933" y="-81796"/>
                  <a:pt x="1490800" y="41817"/>
                  <a:pt x="1262200" y="118017"/>
                </a:cubicBezTo>
                <a:cubicBezTo>
                  <a:pt x="1033600" y="194217"/>
                  <a:pt x="710173" y="316137"/>
                  <a:pt x="500200" y="534577"/>
                </a:cubicBezTo>
                <a:cubicBezTo>
                  <a:pt x="290227" y="753017"/>
                  <a:pt x="26067" y="1211910"/>
                  <a:pt x="2360" y="1428657"/>
                </a:cubicBezTo>
                <a:cubicBezTo>
                  <a:pt x="-21347" y="1645404"/>
                  <a:pt x="136133" y="1855377"/>
                  <a:pt x="357960" y="1835057"/>
                </a:cubicBezTo>
                <a:cubicBezTo>
                  <a:pt x="579787" y="1814737"/>
                  <a:pt x="1021747" y="1433737"/>
                  <a:pt x="1333320" y="1306737"/>
                </a:cubicBezTo>
                <a:cubicBezTo>
                  <a:pt x="1644893" y="1179737"/>
                  <a:pt x="2141040" y="1274564"/>
                  <a:pt x="2227400" y="1073057"/>
                </a:cubicBezTo>
                <a:cubicBezTo>
                  <a:pt x="2313760" y="871550"/>
                  <a:pt x="2032667" y="236550"/>
                  <a:pt x="1871800" y="77377"/>
                </a:cubicBezTo>
                <a:close/>
              </a:path>
            </a:pathLst>
          </a:custGeom>
          <a:solidFill>
            <a:srgbClr val="FF7F8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شكل حر: شكل 8">
            <a:extLst>
              <a:ext uri="{FF2B5EF4-FFF2-40B4-BE49-F238E27FC236}">
                <a16:creationId xmlns:a16="http://schemas.microsoft.com/office/drawing/2014/main" id="{C8B70419-674E-408C-BA40-75A92326E929}"/>
              </a:ext>
            </a:extLst>
          </p:cNvPr>
          <p:cNvSpPr/>
          <p:nvPr/>
        </p:nvSpPr>
        <p:spPr>
          <a:xfrm>
            <a:off x="-551240" y="223509"/>
            <a:ext cx="1882319" cy="1648218"/>
          </a:xfrm>
          <a:custGeom>
            <a:avLst/>
            <a:gdLst>
              <a:gd name="connsiteX0" fmla="*/ 94040 w 1882319"/>
              <a:gd name="connsiteY0" fmla="*/ 426731 h 1648218"/>
              <a:gd name="connsiteX1" fmla="*/ 683320 w 1882319"/>
              <a:gd name="connsiteY1" fmla="*/ 11 h 1648218"/>
              <a:gd name="connsiteX2" fmla="*/ 1607880 w 1882319"/>
              <a:gd name="connsiteY2" fmla="*/ 436891 h 1648218"/>
              <a:gd name="connsiteX3" fmla="*/ 1861880 w 1882319"/>
              <a:gd name="connsiteY3" fmla="*/ 975371 h 1648218"/>
              <a:gd name="connsiteX4" fmla="*/ 1171000 w 1882319"/>
              <a:gd name="connsiteY4" fmla="*/ 1605291 h 1648218"/>
              <a:gd name="connsiteX5" fmla="*/ 114360 w 1882319"/>
              <a:gd name="connsiteY5" fmla="*/ 1463051 h 1648218"/>
              <a:gd name="connsiteX6" fmla="*/ 94040 w 1882319"/>
              <a:gd name="connsiteY6" fmla="*/ 426731 h 1648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2319" h="1648218">
                <a:moveTo>
                  <a:pt x="94040" y="426731"/>
                </a:moveTo>
                <a:cubicBezTo>
                  <a:pt x="188867" y="182891"/>
                  <a:pt x="431013" y="-1682"/>
                  <a:pt x="683320" y="11"/>
                </a:cubicBezTo>
                <a:cubicBezTo>
                  <a:pt x="935627" y="1704"/>
                  <a:pt x="1411453" y="274331"/>
                  <a:pt x="1607880" y="436891"/>
                </a:cubicBezTo>
                <a:cubicBezTo>
                  <a:pt x="1804307" y="599451"/>
                  <a:pt x="1934693" y="780638"/>
                  <a:pt x="1861880" y="975371"/>
                </a:cubicBezTo>
                <a:cubicBezTo>
                  <a:pt x="1789067" y="1170104"/>
                  <a:pt x="1462253" y="1524011"/>
                  <a:pt x="1171000" y="1605291"/>
                </a:cubicBezTo>
                <a:cubicBezTo>
                  <a:pt x="879747" y="1686571"/>
                  <a:pt x="295547" y="1659478"/>
                  <a:pt x="114360" y="1463051"/>
                </a:cubicBezTo>
                <a:cubicBezTo>
                  <a:pt x="-66827" y="1266624"/>
                  <a:pt x="-787" y="670571"/>
                  <a:pt x="94040" y="426731"/>
                </a:cubicBezTo>
                <a:close/>
              </a:path>
            </a:pathLst>
          </a:custGeom>
          <a:solidFill>
            <a:srgbClr val="742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 name="مربع نص 13">
            <a:extLst>
              <a:ext uri="{FF2B5EF4-FFF2-40B4-BE49-F238E27FC236}">
                <a16:creationId xmlns:a16="http://schemas.microsoft.com/office/drawing/2014/main" id="{FF46C56F-2A13-4DD9-95CC-91FEFF572BE9}"/>
              </a:ext>
            </a:extLst>
          </p:cNvPr>
          <p:cNvSpPr txBox="1"/>
          <p:nvPr/>
        </p:nvSpPr>
        <p:spPr>
          <a:xfrm>
            <a:off x="2296611" y="736594"/>
            <a:ext cx="7598778" cy="923330"/>
          </a:xfrm>
          <a:prstGeom prst="rect">
            <a:avLst/>
          </a:prstGeom>
          <a:noFill/>
        </p:spPr>
        <p:txBody>
          <a:bodyPr wrap="square">
            <a:spAutoFit/>
          </a:bodyPr>
          <a:lstStyle/>
          <a:p>
            <a:pPr algn="ctr"/>
            <a:r>
              <a:rPr lang="ar-SA" sz="5400" dirty="0">
                <a:solidFill>
                  <a:srgbClr val="752B64"/>
                </a:solidFill>
              </a:rPr>
              <a:t>أهمية إدارة الوقت</a:t>
            </a:r>
          </a:p>
        </p:txBody>
      </p:sp>
      <p:sp>
        <p:nvSpPr>
          <p:cNvPr id="17" name="شكل حر: شكل 16">
            <a:extLst>
              <a:ext uri="{FF2B5EF4-FFF2-40B4-BE49-F238E27FC236}">
                <a16:creationId xmlns:a16="http://schemas.microsoft.com/office/drawing/2014/main" id="{917C632E-2C3C-4FAB-925C-610217C97062}"/>
              </a:ext>
            </a:extLst>
          </p:cNvPr>
          <p:cNvSpPr/>
          <p:nvPr/>
        </p:nvSpPr>
        <p:spPr>
          <a:xfrm rot="2443668">
            <a:off x="9350753" y="521092"/>
            <a:ext cx="1580905" cy="770066"/>
          </a:xfrm>
          <a:custGeom>
            <a:avLst/>
            <a:gdLst>
              <a:gd name="connsiteX0" fmla="*/ 3070860 w 3070860"/>
              <a:gd name="connsiteY0" fmla="*/ 127719 h 1157598"/>
              <a:gd name="connsiteX1" fmla="*/ 2034540 w 3070860"/>
              <a:gd name="connsiteY1" fmla="*/ 74379 h 1157598"/>
              <a:gd name="connsiteX2" fmla="*/ 2103120 w 3070860"/>
              <a:gd name="connsiteY2" fmla="*/ 1011639 h 1157598"/>
              <a:gd name="connsiteX3" fmla="*/ 2263140 w 3070860"/>
              <a:gd name="connsiteY3" fmla="*/ 661119 h 1157598"/>
              <a:gd name="connsiteX4" fmla="*/ 1424940 w 3070860"/>
              <a:gd name="connsiteY4" fmla="*/ 310599 h 1157598"/>
              <a:gd name="connsiteX5" fmla="*/ 1181100 w 3070860"/>
              <a:gd name="connsiteY5" fmla="*/ 1049739 h 1157598"/>
              <a:gd name="connsiteX6" fmla="*/ 1493520 w 3070860"/>
              <a:gd name="connsiteY6" fmla="*/ 1019259 h 1157598"/>
              <a:gd name="connsiteX7" fmla="*/ 624840 w 3070860"/>
              <a:gd name="connsiteY7" fmla="*/ 493479 h 1157598"/>
              <a:gd name="connsiteX8" fmla="*/ 373380 w 3070860"/>
              <a:gd name="connsiteY8" fmla="*/ 1141179 h 1157598"/>
              <a:gd name="connsiteX9" fmla="*/ 518160 w 3070860"/>
              <a:gd name="connsiteY9" fmla="*/ 935439 h 1157598"/>
              <a:gd name="connsiteX10" fmla="*/ 0 w 3070860"/>
              <a:gd name="connsiteY10" fmla="*/ 623019 h 1157598"/>
              <a:gd name="connsiteX0" fmla="*/ 3070860 w 3070860"/>
              <a:gd name="connsiteY0" fmla="*/ 213527 h 1243406"/>
              <a:gd name="connsiteX1" fmla="*/ 2034540 w 3070860"/>
              <a:gd name="connsiteY1" fmla="*/ 160187 h 1243406"/>
              <a:gd name="connsiteX2" fmla="*/ 2103120 w 3070860"/>
              <a:gd name="connsiteY2" fmla="*/ 1097447 h 1243406"/>
              <a:gd name="connsiteX3" fmla="*/ 2263140 w 3070860"/>
              <a:gd name="connsiteY3" fmla="*/ 746927 h 1243406"/>
              <a:gd name="connsiteX4" fmla="*/ 1424940 w 3070860"/>
              <a:gd name="connsiteY4" fmla="*/ 396407 h 1243406"/>
              <a:gd name="connsiteX5" fmla="*/ 1181100 w 3070860"/>
              <a:gd name="connsiteY5" fmla="*/ 1135547 h 1243406"/>
              <a:gd name="connsiteX6" fmla="*/ 1493520 w 3070860"/>
              <a:gd name="connsiteY6" fmla="*/ 1105067 h 1243406"/>
              <a:gd name="connsiteX7" fmla="*/ 624840 w 3070860"/>
              <a:gd name="connsiteY7" fmla="*/ 579287 h 1243406"/>
              <a:gd name="connsiteX8" fmla="*/ 373380 w 3070860"/>
              <a:gd name="connsiteY8" fmla="*/ 1226987 h 1243406"/>
              <a:gd name="connsiteX9" fmla="*/ 518160 w 3070860"/>
              <a:gd name="connsiteY9" fmla="*/ 1021247 h 1243406"/>
              <a:gd name="connsiteX10" fmla="*/ 0 w 3070860"/>
              <a:gd name="connsiteY10" fmla="*/ 708827 h 1243406"/>
              <a:gd name="connsiteX0" fmla="*/ 3070860 w 3070860"/>
              <a:gd name="connsiteY0" fmla="*/ 134897 h 1164776"/>
              <a:gd name="connsiteX1" fmla="*/ 2034540 w 3070860"/>
              <a:gd name="connsiteY1" fmla="*/ 81557 h 1164776"/>
              <a:gd name="connsiteX2" fmla="*/ 2103120 w 3070860"/>
              <a:gd name="connsiteY2" fmla="*/ 1018817 h 1164776"/>
              <a:gd name="connsiteX3" fmla="*/ 2263140 w 3070860"/>
              <a:gd name="connsiteY3" fmla="*/ 668297 h 1164776"/>
              <a:gd name="connsiteX4" fmla="*/ 1424940 w 3070860"/>
              <a:gd name="connsiteY4" fmla="*/ 317777 h 1164776"/>
              <a:gd name="connsiteX5" fmla="*/ 1181100 w 3070860"/>
              <a:gd name="connsiteY5" fmla="*/ 1056917 h 1164776"/>
              <a:gd name="connsiteX6" fmla="*/ 1493520 w 3070860"/>
              <a:gd name="connsiteY6" fmla="*/ 1026437 h 1164776"/>
              <a:gd name="connsiteX7" fmla="*/ 624840 w 3070860"/>
              <a:gd name="connsiteY7" fmla="*/ 500657 h 1164776"/>
              <a:gd name="connsiteX8" fmla="*/ 373380 w 3070860"/>
              <a:gd name="connsiteY8" fmla="*/ 1148357 h 1164776"/>
              <a:gd name="connsiteX9" fmla="*/ 518160 w 3070860"/>
              <a:gd name="connsiteY9" fmla="*/ 942617 h 1164776"/>
              <a:gd name="connsiteX10" fmla="*/ 0 w 3070860"/>
              <a:gd name="connsiteY10" fmla="*/ 630197 h 1164776"/>
              <a:gd name="connsiteX0" fmla="*/ 2905756 w 2905756"/>
              <a:gd name="connsiteY0" fmla="*/ 338713 h 1103362"/>
              <a:gd name="connsiteX1" fmla="*/ 2034540 w 2905756"/>
              <a:gd name="connsiteY1" fmla="*/ 20143 h 1103362"/>
              <a:gd name="connsiteX2" fmla="*/ 2103120 w 2905756"/>
              <a:gd name="connsiteY2" fmla="*/ 957403 h 1103362"/>
              <a:gd name="connsiteX3" fmla="*/ 2263140 w 2905756"/>
              <a:gd name="connsiteY3" fmla="*/ 606883 h 1103362"/>
              <a:gd name="connsiteX4" fmla="*/ 1424940 w 2905756"/>
              <a:gd name="connsiteY4" fmla="*/ 256363 h 1103362"/>
              <a:gd name="connsiteX5" fmla="*/ 1181100 w 2905756"/>
              <a:gd name="connsiteY5" fmla="*/ 995503 h 1103362"/>
              <a:gd name="connsiteX6" fmla="*/ 1493520 w 2905756"/>
              <a:gd name="connsiteY6" fmla="*/ 965023 h 1103362"/>
              <a:gd name="connsiteX7" fmla="*/ 624840 w 2905756"/>
              <a:gd name="connsiteY7" fmla="*/ 439243 h 1103362"/>
              <a:gd name="connsiteX8" fmla="*/ 373380 w 2905756"/>
              <a:gd name="connsiteY8" fmla="*/ 1086943 h 1103362"/>
              <a:gd name="connsiteX9" fmla="*/ 518160 w 2905756"/>
              <a:gd name="connsiteY9" fmla="*/ 881203 h 1103362"/>
              <a:gd name="connsiteX10" fmla="*/ 0 w 2905756"/>
              <a:gd name="connsiteY10" fmla="*/ 568783 h 1103362"/>
              <a:gd name="connsiteX0" fmla="*/ 2905756 w 2905756"/>
              <a:gd name="connsiteY0" fmla="*/ 357838 h 1122487"/>
              <a:gd name="connsiteX1" fmla="*/ 2034540 w 2905756"/>
              <a:gd name="connsiteY1" fmla="*/ 39268 h 1122487"/>
              <a:gd name="connsiteX2" fmla="*/ 2103120 w 2905756"/>
              <a:gd name="connsiteY2" fmla="*/ 976528 h 1122487"/>
              <a:gd name="connsiteX3" fmla="*/ 2263140 w 2905756"/>
              <a:gd name="connsiteY3" fmla="*/ 626008 h 1122487"/>
              <a:gd name="connsiteX4" fmla="*/ 1424940 w 2905756"/>
              <a:gd name="connsiteY4" fmla="*/ 275488 h 1122487"/>
              <a:gd name="connsiteX5" fmla="*/ 1181100 w 2905756"/>
              <a:gd name="connsiteY5" fmla="*/ 1014628 h 1122487"/>
              <a:gd name="connsiteX6" fmla="*/ 1493520 w 2905756"/>
              <a:gd name="connsiteY6" fmla="*/ 984148 h 1122487"/>
              <a:gd name="connsiteX7" fmla="*/ 624840 w 2905756"/>
              <a:gd name="connsiteY7" fmla="*/ 458368 h 1122487"/>
              <a:gd name="connsiteX8" fmla="*/ 373380 w 2905756"/>
              <a:gd name="connsiteY8" fmla="*/ 1106068 h 1122487"/>
              <a:gd name="connsiteX9" fmla="*/ 518160 w 2905756"/>
              <a:gd name="connsiteY9" fmla="*/ 900328 h 1122487"/>
              <a:gd name="connsiteX10" fmla="*/ 0 w 2905756"/>
              <a:gd name="connsiteY10" fmla="*/ 587908 h 1122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5756" h="1147487">
                <a:moveTo>
                  <a:pt x="2905756" y="382838"/>
                </a:moveTo>
                <a:cubicBezTo>
                  <a:pt x="2786887" y="59003"/>
                  <a:pt x="2276442" y="-97198"/>
                  <a:pt x="2034540" y="64268"/>
                </a:cubicBezTo>
                <a:cubicBezTo>
                  <a:pt x="1792638" y="225734"/>
                  <a:pt x="2065020" y="903738"/>
                  <a:pt x="2103120" y="1001528"/>
                </a:cubicBezTo>
                <a:cubicBezTo>
                  <a:pt x="2141220" y="1099318"/>
                  <a:pt x="2376170" y="767848"/>
                  <a:pt x="2263140" y="651008"/>
                </a:cubicBezTo>
                <a:cubicBezTo>
                  <a:pt x="2150110" y="534168"/>
                  <a:pt x="1725490" y="157961"/>
                  <a:pt x="1424940" y="300488"/>
                </a:cubicBezTo>
                <a:cubicBezTo>
                  <a:pt x="1124390" y="443015"/>
                  <a:pt x="1169670" y="921518"/>
                  <a:pt x="1181100" y="1039628"/>
                </a:cubicBezTo>
                <a:cubicBezTo>
                  <a:pt x="1192530" y="1157738"/>
                  <a:pt x="1586230" y="1101858"/>
                  <a:pt x="1493520" y="1009148"/>
                </a:cubicBezTo>
                <a:cubicBezTo>
                  <a:pt x="1400810" y="916438"/>
                  <a:pt x="929428" y="446681"/>
                  <a:pt x="624840" y="483368"/>
                </a:cubicBezTo>
                <a:cubicBezTo>
                  <a:pt x="320252" y="520055"/>
                  <a:pt x="391160" y="1057408"/>
                  <a:pt x="373380" y="1131068"/>
                </a:cubicBezTo>
                <a:cubicBezTo>
                  <a:pt x="355600" y="1204728"/>
                  <a:pt x="580390" y="1011688"/>
                  <a:pt x="518160" y="925328"/>
                </a:cubicBezTo>
                <a:cubicBezTo>
                  <a:pt x="455930" y="838968"/>
                  <a:pt x="227965" y="725938"/>
                  <a:pt x="0" y="612908"/>
                </a:cubicBezTo>
              </a:path>
            </a:pathLst>
          </a:custGeom>
          <a:noFill/>
          <a:ln w="38100">
            <a:solidFill>
              <a:srgbClr val="742C6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شكل حر: شكل 17">
            <a:extLst>
              <a:ext uri="{FF2B5EF4-FFF2-40B4-BE49-F238E27FC236}">
                <a16:creationId xmlns:a16="http://schemas.microsoft.com/office/drawing/2014/main" id="{6BD793D1-B608-45E1-8D77-DB2D96521206}"/>
              </a:ext>
            </a:extLst>
          </p:cNvPr>
          <p:cNvSpPr/>
          <p:nvPr/>
        </p:nvSpPr>
        <p:spPr>
          <a:xfrm rot="19486583">
            <a:off x="10384436" y="5660713"/>
            <a:ext cx="728439" cy="770066"/>
          </a:xfrm>
          <a:custGeom>
            <a:avLst/>
            <a:gdLst>
              <a:gd name="connsiteX0" fmla="*/ 3070860 w 3070860"/>
              <a:gd name="connsiteY0" fmla="*/ 127719 h 1157598"/>
              <a:gd name="connsiteX1" fmla="*/ 2034540 w 3070860"/>
              <a:gd name="connsiteY1" fmla="*/ 74379 h 1157598"/>
              <a:gd name="connsiteX2" fmla="*/ 2103120 w 3070860"/>
              <a:gd name="connsiteY2" fmla="*/ 1011639 h 1157598"/>
              <a:gd name="connsiteX3" fmla="*/ 2263140 w 3070860"/>
              <a:gd name="connsiteY3" fmla="*/ 661119 h 1157598"/>
              <a:gd name="connsiteX4" fmla="*/ 1424940 w 3070860"/>
              <a:gd name="connsiteY4" fmla="*/ 310599 h 1157598"/>
              <a:gd name="connsiteX5" fmla="*/ 1181100 w 3070860"/>
              <a:gd name="connsiteY5" fmla="*/ 1049739 h 1157598"/>
              <a:gd name="connsiteX6" fmla="*/ 1493520 w 3070860"/>
              <a:gd name="connsiteY6" fmla="*/ 1019259 h 1157598"/>
              <a:gd name="connsiteX7" fmla="*/ 624840 w 3070860"/>
              <a:gd name="connsiteY7" fmla="*/ 493479 h 1157598"/>
              <a:gd name="connsiteX8" fmla="*/ 373380 w 3070860"/>
              <a:gd name="connsiteY8" fmla="*/ 1141179 h 1157598"/>
              <a:gd name="connsiteX9" fmla="*/ 518160 w 3070860"/>
              <a:gd name="connsiteY9" fmla="*/ 935439 h 1157598"/>
              <a:gd name="connsiteX10" fmla="*/ 0 w 3070860"/>
              <a:gd name="connsiteY10" fmla="*/ 623019 h 1157598"/>
              <a:gd name="connsiteX0" fmla="*/ 3070860 w 3070860"/>
              <a:gd name="connsiteY0" fmla="*/ 213527 h 1243406"/>
              <a:gd name="connsiteX1" fmla="*/ 2034540 w 3070860"/>
              <a:gd name="connsiteY1" fmla="*/ 160187 h 1243406"/>
              <a:gd name="connsiteX2" fmla="*/ 2103120 w 3070860"/>
              <a:gd name="connsiteY2" fmla="*/ 1097447 h 1243406"/>
              <a:gd name="connsiteX3" fmla="*/ 2263140 w 3070860"/>
              <a:gd name="connsiteY3" fmla="*/ 746927 h 1243406"/>
              <a:gd name="connsiteX4" fmla="*/ 1424940 w 3070860"/>
              <a:gd name="connsiteY4" fmla="*/ 396407 h 1243406"/>
              <a:gd name="connsiteX5" fmla="*/ 1181100 w 3070860"/>
              <a:gd name="connsiteY5" fmla="*/ 1135547 h 1243406"/>
              <a:gd name="connsiteX6" fmla="*/ 1493520 w 3070860"/>
              <a:gd name="connsiteY6" fmla="*/ 1105067 h 1243406"/>
              <a:gd name="connsiteX7" fmla="*/ 624840 w 3070860"/>
              <a:gd name="connsiteY7" fmla="*/ 579287 h 1243406"/>
              <a:gd name="connsiteX8" fmla="*/ 373380 w 3070860"/>
              <a:gd name="connsiteY8" fmla="*/ 1226987 h 1243406"/>
              <a:gd name="connsiteX9" fmla="*/ 518160 w 3070860"/>
              <a:gd name="connsiteY9" fmla="*/ 1021247 h 1243406"/>
              <a:gd name="connsiteX10" fmla="*/ 0 w 3070860"/>
              <a:gd name="connsiteY10" fmla="*/ 708827 h 1243406"/>
              <a:gd name="connsiteX0" fmla="*/ 3070860 w 3070860"/>
              <a:gd name="connsiteY0" fmla="*/ 134897 h 1164776"/>
              <a:gd name="connsiteX1" fmla="*/ 2034540 w 3070860"/>
              <a:gd name="connsiteY1" fmla="*/ 81557 h 1164776"/>
              <a:gd name="connsiteX2" fmla="*/ 2103120 w 3070860"/>
              <a:gd name="connsiteY2" fmla="*/ 1018817 h 1164776"/>
              <a:gd name="connsiteX3" fmla="*/ 2263140 w 3070860"/>
              <a:gd name="connsiteY3" fmla="*/ 668297 h 1164776"/>
              <a:gd name="connsiteX4" fmla="*/ 1424940 w 3070860"/>
              <a:gd name="connsiteY4" fmla="*/ 317777 h 1164776"/>
              <a:gd name="connsiteX5" fmla="*/ 1181100 w 3070860"/>
              <a:gd name="connsiteY5" fmla="*/ 1056917 h 1164776"/>
              <a:gd name="connsiteX6" fmla="*/ 1493520 w 3070860"/>
              <a:gd name="connsiteY6" fmla="*/ 1026437 h 1164776"/>
              <a:gd name="connsiteX7" fmla="*/ 624840 w 3070860"/>
              <a:gd name="connsiteY7" fmla="*/ 500657 h 1164776"/>
              <a:gd name="connsiteX8" fmla="*/ 373380 w 3070860"/>
              <a:gd name="connsiteY8" fmla="*/ 1148357 h 1164776"/>
              <a:gd name="connsiteX9" fmla="*/ 518160 w 3070860"/>
              <a:gd name="connsiteY9" fmla="*/ 942617 h 1164776"/>
              <a:gd name="connsiteX10" fmla="*/ 0 w 3070860"/>
              <a:gd name="connsiteY10" fmla="*/ 630197 h 1164776"/>
              <a:gd name="connsiteX0" fmla="*/ 2905756 w 2905756"/>
              <a:gd name="connsiteY0" fmla="*/ 338713 h 1103362"/>
              <a:gd name="connsiteX1" fmla="*/ 2034540 w 2905756"/>
              <a:gd name="connsiteY1" fmla="*/ 20143 h 1103362"/>
              <a:gd name="connsiteX2" fmla="*/ 2103120 w 2905756"/>
              <a:gd name="connsiteY2" fmla="*/ 957403 h 1103362"/>
              <a:gd name="connsiteX3" fmla="*/ 2263140 w 2905756"/>
              <a:gd name="connsiteY3" fmla="*/ 606883 h 1103362"/>
              <a:gd name="connsiteX4" fmla="*/ 1424940 w 2905756"/>
              <a:gd name="connsiteY4" fmla="*/ 256363 h 1103362"/>
              <a:gd name="connsiteX5" fmla="*/ 1181100 w 2905756"/>
              <a:gd name="connsiteY5" fmla="*/ 995503 h 1103362"/>
              <a:gd name="connsiteX6" fmla="*/ 1493520 w 2905756"/>
              <a:gd name="connsiteY6" fmla="*/ 965023 h 1103362"/>
              <a:gd name="connsiteX7" fmla="*/ 624840 w 2905756"/>
              <a:gd name="connsiteY7" fmla="*/ 439243 h 1103362"/>
              <a:gd name="connsiteX8" fmla="*/ 373380 w 2905756"/>
              <a:gd name="connsiteY8" fmla="*/ 1086943 h 1103362"/>
              <a:gd name="connsiteX9" fmla="*/ 518160 w 2905756"/>
              <a:gd name="connsiteY9" fmla="*/ 881203 h 1103362"/>
              <a:gd name="connsiteX10" fmla="*/ 0 w 2905756"/>
              <a:gd name="connsiteY10" fmla="*/ 568783 h 1103362"/>
              <a:gd name="connsiteX0" fmla="*/ 2905756 w 2905756"/>
              <a:gd name="connsiteY0" fmla="*/ 357838 h 1122487"/>
              <a:gd name="connsiteX1" fmla="*/ 2034540 w 2905756"/>
              <a:gd name="connsiteY1" fmla="*/ 39268 h 1122487"/>
              <a:gd name="connsiteX2" fmla="*/ 2103120 w 2905756"/>
              <a:gd name="connsiteY2" fmla="*/ 976528 h 1122487"/>
              <a:gd name="connsiteX3" fmla="*/ 2263140 w 2905756"/>
              <a:gd name="connsiteY3" fmla="*/ 626008 h 1122487"/>
              <a:gd name="connsiteX4" fmla="*/ 1424940 w 2905756"/>
              <a:gd name="connsiteY4" fmla="*/ 275488 h 1122487"/>
              <a:gd name="connsiteX5" fmla="*/ 1181100 w 2905756"/>
              <a:gd name="connsiteY5" fmla="*/ 1014628 h 1122487"/>
              <a:gd name="connsiteX6" fmla="*/ 1493520 w 2905756"/>
              <a:gd name="connsiteY6" fmla="*/ 984148 h 1122487"/>
              <a:gd name="connsiteX7" fmla="*/ 624840 w 2905756"/>
              <a:gd name="connsiteY7" fmla="*/ 458368 h 1122487"/>
              <a:gd name="connsiteX8" fmla="*/ 373380 w 2905756"/>
              <a:gd name="connsiteY8" fmla="*/ 1106068 h 1122487"/>
              <a:gd name="connsiteX9" fmla="*/ 518160 w 2905756"/>
              <a:gd name="connsiteY9" fmla="*/ 900328 h 1122487"/>
              <a:gd name="connsiteX10" fmla="*/ 0 w 2905756"/>
              <a:gd name="connsiteY10" fmla="*/ 587908 h 1122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5756" h="1147487">
                <a:moveTo>
                  <a:pt x="2905756" y="382838"/>
                </a:moveTo>
                <a:cubicBezTo>
                  <a:pt x="2786887" y="59003"/>
                  <a:pt x="2276442" y="-97198"/>
                  <a:pt x="2034540" y="64268"/>
                </a:cubicBezTo>
                <a:cubicBezTo>
                  <a:pt x="1792638" y="225734"/>
                  <a:pt x="2065020" y="903738"/>
                  <a:pt x="2103120" y="1001528"/>
                </a:cubicBezTo>
                <a:cubicBezTo>
                  <a:pt x="2141220" y="1099318"/>
                  <a:pt x="2376170" y="767848"/>
                  <a:pt x="2263140" y="651008"/>
                </a:cubicBezTo>
                <a:cubicBezTo>
                  <a:pt x="2150110" y="534168"/>
                  <a:pt x="1725490" y="157961"/>
                  <a:pt x="1424940" y="300488"/>
                </a:cubicBezTo>
                <a:cubicBezTo>
                  <a:pt x="1124390" y="443015"/>
                  <a:pt x="1169670" y="921518"/>
                  <a:pt x="1181100" y="1039628"/>
                </a:cubicBezTo>
                <a:cubicBezTo>
                  <a:pt x="1192530" y="1157738"/>
                  <a:pt x="1586230" y="1101858"/>
                  <a:pt x="1493520" y="1009148"/>
                </a:cubicBezTo>
                <a:cubicBezTo>
                  <a:pt x="1400810" y="916438"/>
                  <a:pt x="929428" y="446681"/>
                  <a:pt x="624840" y="483368"/>
                </a:cubicBezTo>
                <a:cubicBezTo>
                  <a:pt x="320252" y="520055"/>
                  <a:pt x="391160" y="1057408"/>
                  <a:pt x="373380" y="1131068"/>
                </a:cubicBezTo>
                <a:cubicBezTo>
                  <a:pt x="355600" y="1204728"/>
                  <a:pt x="580390" y="1011688"/>
                  <a:pt x="518160" y="925328"/>
                </a:cubicBezTo>
                <a:cubicBezTo>
                  <a:pt x="455930" y="838968"/>
                  <a:pt x="227965" y="725938"/>
                  <a:pt x="0" y="612908"/>
                </a:cubicBezTo>
              </a:path>
            </a:pathLst>
          </a:custGeom>
          <a:noFill/>
          <a:ln w="38100">
            <a:solidFill>
              <a:srgbClr val="742C6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4" name="مجموعة 3">
            <a:extLst>
              <a:ext uri="{FF2B5EF4-FFF2-40B4-BE49-F238E27FC236}">
                <a16:creationId xmlns:a16="http://schemas.microsoft.com/office/drawing/2014/main" id="{D8AECE84-D3AB-4756-9679-41C077065BFD}"/>
              </a:ext>
            </a:extLst>
          </p:cNvPr>
          <p:cNvGrpSpPr/>
          <p:nvPr/>
        </p:nvGrpSpPr>
        <p:grpSpPr>
          <a:xfrm>
            <a:off x="8211127" y="2476933"/>
            <a:ext cx="3168073" cy="3020032"/>
            <a:chOff x="8211127" y="2476933"/>
            <a:chExt cx="3168073" cy="3020032"/>
          </a:xfrm>
        </p:grpSpPr>
        <p:sp>
          <p:nvSpPr>
            <p:cNvPr id="13" name="مستطيل: زوايا مستديرة 12">
              <a:extLst>
                <a:ext uri="{FF2B5EF4-FFF2-40B4-BE49-F238E27FC236}">
                  <a16:creationId xmlns:a16="http://schemas.microsoft.com/office/drawing/2014/main" id="{10953DA8-2034-4987-84AE-99F02925F3DA}"/>
                </a:ext>
              </a:extLst>
            </p:cNvPr>
            <p:cNvSpPr/>
            <p:nvPr/>
          </p:nvSpPr>
          <p:spPr>
            <a:xfrm>
              <a:off x="8211127" y="2476933"/>
              <a:ext cx="3168073" cy="3020032"/>
            </a:xfrm>
            <a:prstGeom prst="roundRect">
              <a:avLst>
                <a:gd name="adj" fmla="val 3595"/>
              </a:avLst>
            </a:prstGeom>
            <a:solidFill>
              <a:srgbClr val="FFFCF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2" name="مجموعة 1">
              <a:extLst>
                <a:ext uri="{FF2B5EF4-FFF2-40B4-BE49-F238E27FC236}">
                  <a16:creationId xmlns:a16="http://schemas.microsoft.com/office/drawing/2014/main" id="{5F58608A-4C84-43B6-99BC-B72549C8D7DB}"/>
                </a:ext>
              </a:extLst>
            </p:cNvPr>
            <p:cNvGrpSpPr/>
            <p:nvPr/>
          </p:nvGrpSpPr>
          <p:grpSpPr>
            <a:xfrm>
              <a:off x="9309584" y="3072956"/>
              <a:ext cx="991734" cy="948830"/>
              <a:chOff x="7471547" y="2565500"/>
              <a:chExt cx="991734" cy="948830"/>
            </a:xfrm>
          </p:grpSpPr>
          <p:sp>
            <p:nvSpPr>
              <p:cNvPr id="20" name="شكل حر: شكل 19">
                <a:extLst>
                  <a:ext uri="{FF2B5EF4-FFF2-40B4-BE49-F238E27FC236}">
                    <a16:creationId xmlns:a16="http://schemas.microsoft.com/office/drawing/2014/main" id="{DDB83184-C0F0-4D85-91C8-9C410CE836B1}"/>
                  </a:ext>
                </a:extLst>
              </p:cNvPr>
              <p:cNvSpPr/>
              <p:nvPr/>
            </p:nvSpPr>
            <p:spPr>
              <a:xfrm>
                <a:off x="7471547" y="2565500"/>
                <a:ext cx="991734" cy="948830"/>
              </a:xfrm>
              <a:custGeom>
                <a:avLst/>
                <a:gdLst>
                  <a:gd name="connsiteX0" fmla="*/ 138294 w 1588721"/>
                  <a:gd name="connsiteY0" fmla="*/ 218340 h 1519990"/>
                  <a:gd name="connsiteX1" fmla="*/ 849494 w 1588721"/>
                  <a:gd name="connsiteY1" fmla="*/ 4980 h 1519990"/>
                  <a:gd name="connsiteX2" fmla="*/ 1418454 w 1588721"/>
                  <a:gd name="connsiteY2" fmla="*/ 360580 h 1519990"/>
                  <a:gd name="connsiteX3" fmla="*/ 1570854 w 1588721"/>
                  <a:gd name="connsiteY3" fmla="*/ 1173380 h 1519990"/>
                  <a:gd name="connsiteX4" fmla="*/ 1073014 w 1588721"/>
                  <a:gd name="connsiteY4" fmla="*/ 1518820 h 1519990"/>
                  <a:gd name="connsiteX5" fmla="*/ 87494 w 1588721"/>
                  <a:gd name="connsiteY5" fmla="*/ 1071780 h 1519990"/>
                  <a:gd name="connsiteX6" fmla="*/ 138294 w 1588721"/>
                  <a:gd name="connsiteY6" fmla="*/ 218340 h 151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8721" h="1519990">
                    <a:moveTo>
                      <a:pt x="138294" y="218340"/>
                    </a:moveTo>
                    <a:cubicBezTo>
                      <a:pt x="265294" y="40540"/>
                      <a:pt x="636134" y="-18727"/>
                      <a:pt x="849494" y="4980"/>
                    </a:cubicBezTo>
                    <a:cubicBezTo>
                      <a:pt x="1062854" y="28687"/>
                      <a:pt x="1298227" y="165847"/>
                      <a:pt x="1418454" y="360580"/>
                    </a:cubicBezTo>
                    <a:cubicBezTo>
                      <a:pt x="1538681" y="555313"/>
                      <a:pt x="1628427" y="980340"/>
                      <a:pt x="1570854" y="1173380"/>
                    </a:cubicBezTo>
                    <a:cubicBezTo>
                      <a:pt x="1513281" y="1366420"/>
                      <a:pt x="1320241" y="1535753"/>
                      <a:pt x="1073014" y="1518820"/>
                    </a:cubicBezTo>
                    <a:cubicBezTo>
                      <a:pt x="825787" y="1501887"/>
                      <a:pt x="246667" y="1285140"/>
                      <a:pt x="87494" y="1071780"/>
                    </a:cubicBezTo>
                    <a:cubicBezTo>
                      <a:pt x="-71679" y="858420"/>
                      <a:pt x="11294" y="396140"/>
                      <a:pt x="138294" y="218340"/>
                    </a:cubicBezTo>
                    <a:close/>
                  </a:path>
                </a:pathLst>
              </a:custGeom>
              <a:solidFill>
                <a:srgbClr val="FFE59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6" name="رسم 25" descr="ساعة رملية 30% مع تعبئة خالصة">
                <a:extLst>
                  <a:ext uri="{FF2B5EF4-FFF2-40B4-BE49-F238E27FC236}">
                    <a16:creationId xmlns:a16="http://schemas.microsoft.com/office/drawing/2014/main" id="{D39E9CA6-8601-44E5-8E04-B80227C301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21600" y="2809240"/>
                <a:ext cx="472720" cy="472720"/>
              </a:xfrm>
              <a:prstGeom prst="rect">
                <a:avLst/>
              </a:prstGeom>
            </p:spPr>
          </p:pic>
        </p:grpSp>
        <p:sp>
          <p:nvSpPr>
            <p:cNvPr id="32" name="مربع نص 31">
              <a:extLst>
                <a:ext uri="{FF2B5EF4-FFF2-40B4-BE49-F238E27FC236}">
                  <a16:creationId xmlns:a16="http://schemas.microsoft.com/office/drawing/2014/main" id="{718BC350-EB26-41AA-96FA-4BF6B9B28A9E}"/>
                </a:ext>
              </a:extLst>
            </p:cNvPr>
            <p:cNvSpPr txBox="1"/>
            <p:nvPr/>
          </p:nvSpPr>
          <p:spPr>
            <a:xfrm>
              <a:off x="8478981" y="4065687"/>
              <a:ext cx="2559628" cy="707886"/>
            </a:xfrm>
            <a:prstGeom prst="rect">
              <a:avLst/>
            </a:prstGeom>
            <a:noFill/>
          </p:spPr>
          <p:txBody>
            <a:bodyPr wrap="square">
              <a:spAutoFit/>
            </a:bodyPr>
            <a:lstStyle/>
            <a:p>
              <a:pPr algn="ctr"/>
              <a:r>
                <a:rPr lang="ar-SA" sz="2000" dirty="0">
                  <a:solidFill>
                    <a:srgbClr val="742C62"/>
                  </a:solidFill>
                </a:rPr>
                <a:t>التخلص من الضغوطات مما يؤدي الى السعادة والتفاؤل</a:t>
              </a:r>
            </a:p>
          </p:txBody>
        </p:sp>
      </p:grpSp>
      <p:grpSp>
        <p:nvGrpSpPr>
          <p:cNvPr id="6" name="مجموعة 5">
            <a:extLst>
              <a:ext uri="{FF2B5EF4-FFF2-40B4-BE49-F238E27FC236}">
                <a16:creationId xmlns:a16="http://schemas.microsoft.com/office/drawing/2014/main" id="{47E25C60-5FDA-4F21-8C1F-A064254EA425}"/>
              </a:ext>
            </a:extLst>
          </p:cNvPr>
          <p:cNvGrpSpPr/>
          <p:nvPr/>
        </p:nvGrpSpPr>
        <p:grpSpPr>
          <a:xfrm>
            <a:off x="812800" y="2476933"/>
            <a:ext cx="3168073" cy="3020032"/>
            <a:chOff x="812800" y="2476933"/>
            <a:chExt cx="3168073" cy="3020032"/>
          </a:xfrm>
        </p:grpSpPr>
        <p:sp>
          <p:nvSpPr>
            <p:cNvPr id="25" name="مستطيل: زوايا مستديرة 24">
              <a:extLst>
                <a:ext uri="{FF2B5EF4-FFF2-40B4-BE49-F238E27FC236}">
                  <a16:creationId xmlns:a16="http://schemas.microsoft.com/office/drawing/2014/main" id="{33AEC07B-32FC-4303-A244-D1CA32499EAB}"/>
                </a:ext>
              </a:extLst>
            </p:cNvPr>
            <p:cNvSpPr/>
            <p:nvPr/>
          </p:nvSpPr>
          <p:spPr>
            <a:xfrm>
              <a:off x="812800" y="2476933"/>
              <a:ext cx="3168073" cy="3020032"/>
            </a:xfrm>
            <a:prstGeom prst="roundRect">
              <a:avLst>
                <a:gd name="adj" fmla="val 3595"/>
              </a:avLst>
            </a:prstGeom>
            <a:solidFill>
              <a:srgbClr val="FFFCF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29" name="مجموعة 28">
              <a:extLst>
                <a:ext uri="{FF2B5EF4-FFF2-40B4-BE49-F238E27FC236}">
                  <a16:creationId xmlns:a16="http://schemas.microsoft.com/office/drawing/2014/main" id="{051D4F35-015D-4EAB-BCA7-5FB612DE3719}"/>
                </a:ext>
              </a:extLst>
            </p:cNvPr>
            <p:cNvGrpSpPr/>
            <p:nvPr/>
          </p:nvGrpSpPr>
          <p:grpSpPr>
            <a:xfrm>
              <a:off x="1781948" y="3017538"/>
              <a:ext cx="991734" cy="948830"/>
              <a:chOff x="7471547" y="2565500"/>
              <a:chExt cx="991734" cy="948830"/>
            </a:xfrm>
          </p:grpSpPr>
          <p:sp>
            <p:nvSpPr>
              <p:cNvPr id="30" name="شكل حر: شكل 29">
                <a:extLst>
                  <a:ext uri="{FF2B5EF4-FFF2-40B4-BE49-F238E27FC236}">
                    <a16:creationId xmlns:a16="http://schemas.microsoft.com/office/drawing/2014/main" id="{36276105-0B59-4F00-A9FE-B39581EED4A3}"/>
                  </a:ext>
                </a:extLst>
              </p:cNvPr>
              <p:cNvSpPr/>
              <p:nvPr/>
            </p:nvSpPr>
            <p:spPr>
              <a:xfrm>
                <a:off x="7471547" y="2565500"/>
                <a:ext cx="991734" cy="948830"/>
              </a:xfrm>
              <a:custGeom>
                <a:avLst/>
                <a:gdLst>
                  <a:gd name="connsiteX0" fmla="*/ 138294 w 1588721"/>
                  <a:gd name="connsiteY0" fmla="*/ 218340 h 1519990"/>
                  <a:gd name="connsiteX1" fmla="*/ 849494 w 1588721"/>
                  <a:gd name="connsiteY1" fmla="*/ 4980 h 1519990"/>
                  <a:gd name="connsiteX2" fmla="*/ 1418454 w 1588721"/>
                  <a:gd name="connsiteY2" fmla="*/ 360580 h 1519990"/>
                  <a:gd name="connsiteX3" fmla="*/ 1570854 w 1588721"/>
                  <a:gd name="connsiteY3" fmla="*/ 1173380 h 1519990"/>
                  <a:gd name="connsiteX4" fmla="*/ 1073014 w 1588721"/>
                  <a:gd name="connsiteY4" fmla="*/ 1518820 h 1519990"/>
                  <a:gd name="connsiteX5" fmla="*/ 87494 w 1588721"/>
                  <a:gd name="connsiteY5" fmla="*/ 1071780 h 1519990"/>
                  <a:gd name="connsiteX6" fmla="*/ 138294 w 1588721"/>
                  <a:gd name="connsiteY6" fmla="*/ 218340 h 151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8721" h="1519990">
                    <a:moveTo>
                      <a:pt x="138294" y="218340"/>
                    </a:moveTo>
                    <a:cubicBezTo>
                      <a:pt x="265294" y="40540"/>
                      <a:pt x="636134" y="-18727"/>
                      <a:pt x="849494" y="4980"/>
                    </a:cubicBezTo>
                    <a:cubicBezTo>
                      <a:pt x="1062854" y="28687"/>
                      <a:pt x="1298227" y="165847"/>
                      <a:pt x="1418454" y="360580"/>
                    </a:cubicBezTo>
                    <a:cubicBezTo>
                      <a:pt x="1538681" y="555313"/>
                      <a:pt x="1628427" y="980340"/>
                      <a:pt x="1570854" y="1173380"/>
                    </a:cubicBezTo>
                    <a:cubicBezTo>
                      <a:pt x="1513281" y="1366420"/>
                      <a:pt x="1320241" y="1535753"/>
                      <a:pt x="1073014" y="1518820"/>
                    </a:cubicBezTo>
                    <a:cubicBezTo>
                      <a:pt x="825787" y="1501887"/>
                      <a:pt x="246667" y="1285140"/>
                      <a:pt x="87494" y="1071780"/>
                    </a:cubicBezTo>
                    <a:cubicBezTo>
                      <a:pt x="-71679" y="858420"/>
                      <a:pt x="11294" y="396140"/>
                      <a:pt x="138294" y="218340"/>
                    </a:cubicBezTo>
                    <a:close/>
                  </a:path>
                </a:pathLst>
              </a:custGeom>
              <a:solidFill>
                <a:srgbClr val="FF7F8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a:p>
            </p:txBody>
          </p:sp>
          <p:pic>
            <p:nvPicPr>
              <p:cNvPr id="31" name="رسم 30" descr="ساعة رملية 30% مع تعبئة خالصة">
                <a:extLst>
                  <a:ext uri="{FF2B5EF4-FFF2-40B4-BE49-F238E27FC236}">
                    <a16:creationId xmlns:a16="http://schemas.microsoft.com/office/drawing/2014/main" id="{CA8103F1-99D2-431A-9C06-634750A9B7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21600" y="2809240"/>
                <a:ext cx="472720" cy="472720"/>
              </a:xfrm>
              <a:prstGeom prst="rect">
                <a:avLst/>
              </a:prstGeom>
            </p:spPr>
          </p:pic>
        </p:grpSp>
        <p:sp>
          <p:nvSpPr>
            <p:cNvPr id="33" name="مربع نص 32">
              <a:extLst>
                <a:ext uri="{FF2B5EF4-FFF2-40B4-BE49-F238E27FC236}">
                  <a16:creationId xmlns:a16="http://schemas.microsoft.com/office/drawing/2014/main" id="{5EF1032A-E05C-42D7-94E4-0BCC713586E3}"/>
                </a:ext>
              </a:extLst>
            </p:cNvPr>
            <p:cNvSpPr txBox="1"/>
            <p:nvPr/>
          </p:nvSpPr>
          <p:spPr>
            <a:xfrm>
              <a:off x="914400" y="4084160"/>
              <a:ext cx="2901374" cy="707886"/>
            </a:xfrm>
            <a:prstGeom prst="rect">
              <a:avLst/>
            </a:prstGeom>
            <a:noFill/>
          </p:spPr>
          <p:txBody>
            <a:bodyPr wrap="square">
              <a:spAutoFit/>
            </a:bodyPr>
            <a:lstStyle/>
            <a:p>
              <a:pPr algn="ctr"/>
              <a:r>
                <a:rPr lang="ar-SA" sz="2000" dirty="0">
                  <a:solidFill>
                    <a:srgbClr val="742C62"/>
                  </a:solidFill>
                </a:rPr>
                <a:t>تعزيز ثقة الفرد بقدراته والفخر بالإنجاز الذي قدّمه</a:t>
              </a:r>
            </a:p>
          </p:txBody>
        </p:sp>
      </p:grpSp>
      <p:grpSp>
        <p:nvGrpSpPr>
          <p:cNvPr id="5" name="مجموعة 4">
            <a:extLst>
              <a:ext uri="{FF2B5EF4-FFF2-40B4-BE49-F238E27FC236}">
                <a16:creationId xmlns:a16="http://schemas.microsoft.com/office/drawing/2014/main" id="{D26C356C-4BCC-4262-A3EB-318FC43D47E9}"/>
              </a:ext>
            </a:extLst>
          </p:cNvPr>
          <p:cNvGrpSpPr/>
          <p:nvPr/>
        </p:nvGrpSpPr>
        <p:grpSpPr>
          <a:xfrm>
            <a:off x="4511964" y="1900670"/>
            <a:ext cx="3168073" cy="3020032"/>
            <a:chOff x="4511964" y="1900670"/>
            <a:chExt cx="3168073" cy="3020032"/>
          </a:xfrm>
        </p:grpSpPr>
        <p:sp>
          <p:nvSpPr>
            <p:cNvPr id="19" name="مستطيل: زوايا مستديرة 18">
              <a:extLst>
                <a:ext uri="{FF2B5EF4-FFF2-40B4-BE49-F238E27FC236}">
                  <a16:creationId xmlns:a16="http://schemas.microsoft.com/office/drawing/2014/main" id="{7E8CC648-F614-4CAD-A77C-B728931F7DAC}"/>
                </a:ext>
              </a:extLst>
            </p:cNvPr>
            <p:cNvSpPr/>
            <p:nvPr/>
          </p:nvSpPr>
          <p:spPr>
            <a:xfrm>
              <a:off x="4511964" y="1900670"/>
              <a:ext cx="3168073" cy="3020032"/>
            </a:xfrm>
            <a:prstGeom prst="roundRect">
              <a:avLst>
                <a:gd name="adj" fmla="val 3595"/>
              </a:avLst>
            </a:prstGeom>
            <a:solidFill>
              <a:srgbClr val="FFFCF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dirty="0"/>
            </a:p>
          </p:txBody>
        </p:sp>
        <p:grpSp>
          <p:nvGrpSpPr>
            <p:cNvPr id="3" name="مجموعة 2">
              <a:extLst>
                <a:ext uri="{FF2B5EF4-FFF2-40B4-BE49-F238E27FC236}">
                  <a16:creationId xmlns:a16="http://schemas.microsoft.com/office/drawing/2014/main" id="{09153FA2-219A-4054-84F9-DC020DBC9144}"/>
                </a:ext>
              </a:extLst>
            </p:cNvPr>
            <p:cNvGrpSpPr/>
            <p:nvPr/>
          </p:nvGrpSpPr>
          <p:grpSpPr>
            <a:xfrm>
              <a:off x="5584560" y="2375422"/>
              <a:ext cx="964023" cy="922318"/>
              <a:chOff x="-1287296" y="3932482"/>
              <a:chExt cx="991734" cy="948830"/>
            </a:xfrm>
          </p:grpSpPr>
          <p:sp>
            <p:nvSpPr>
              <p:cNvPr id="28" name="شكل حر: شكل 27">
                <a:extLst>
                  <a:ext uri="{FF2B5EF4-FFF2-40B4-BE49-F238E27FC236}">
                    <a16:creationId xmlns:a16="http://schemas.microsoft.com/office/drawing/2014/main" id="{F5A99E9D-B218-49DD-8388-25DA759D7FE1}"/>
                  </a:ext>
                </a:extLst>
              </p:cNvPr>
              <p:cNvSpPr/>
              <p:nvPr/>
            </p:nvSpPr>
            <p:spPr>
              <a:xfrm>
                <a:off x="-1287296" y="3932482"/>
                <a:ext cx="991734" cy="948830"/>
              </a:xfrm>
              <a:custGeom>
                <a:avLst/>
                <a:gdLst>
                  <a:gd name="connsiteX0" fmla="*/ 138294 w 1588721"/>
                  <a:gd name="connsiteY0" fmla="*/ 218340 h 1519990"/>
                  <a:gd name="connsiteX1" fmla="*/ 849494 w 1588721"/>
                  <a:gd name="connsiteY1" fmla="*/ 4980 h 1519990"/>
                  <a:gd name="connsiteX2" fmla="*/ 1418454 w 1588721"/>
                  <a:gd name="connsiteY2" fmla="*/ 360580 h 1519990"/>
                  <a:gd name="connsiteX3" fmla="*/ 1570854 w 1588721"/>
                  <a:gd name="connsiteY3" fmla="*/ 1173380 h 1519990"/>
                  <a:gd name="connsiteX4" fmla="*/ 1073014 w 1588721"/>
                  <a:gd name="connsiteY4" fmla="*/ 1518820 h 1519990"/>
                  <a:gd name="connsiteX5" fmla="*/ 87494 w 1588721"/>
                  <a:gd name="connsiteY5" fmla="*/ 1071780 h 1519990"/>
                  <a:gd name="connsiteX6" fmla="*/ 138294 w 1588721"/>
                  <a:gd name="connsiteY6" fmla="*/ 218340 h 151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8721" h="1519990">
                    <a:moveTo>
                      <a:pt x="138294" y="218340"/>
                    </a:moveTo>
                    <a:cubicBezTo>
                      <a:pt x="265294" y="40540"/>
                      <a:pt x="636134" y="-18727"/>
                      <a:pt x="849494" y="4980"/>
                    </a:cubicBezTo>
                    <a:cubicBezTo>
                      <a:pt x="1062854" y="28687"/>
                      <a:pt x="1298227" y="165847"/>
                      <a:pt x="1418454" y="360580"/>
                    </a:cubicBezTo>
                    <a:cubicBezTo>
                      <a:pt x="1538681" y="555313"/>
                      <a:pt x="1628427" y="980340"/>
                      <a:pt x="1570854" y="1173380"/>
                    </a:cubicBezTo>
                    <a:cubicBezTo>
                      <a:pt x="1513281" y="1366420"/>
                      <a:pt x="1320241" y="1535753"/>
                      <a:pt x="1073014" y="1518820"/>
                    </a:cubicBezTo>
                    <a:cubicBezTo>
                      <a:pt x="825787" y="1501887"/>
                      <a:pt x="246667" y="1285140"/>
                      <a:pt x="87494" y="1071780"/>
                    </a:cubicBezTo>
                    <a:cubicBezTo>
                      <a:pt x="-71679" y="858420"/>
                      <a:pt x="11294" y="396140"/>
                      <a:pt x="138294" y="218340"/>
                    </a:cubicBezTo>
                    <a:close/>
                  </a:path>
                </a:pathLst>
              </a:custGeom>
              <a:solidFill>
                <a:srgbClr val="A6E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a:p>
            </p:txBody>
          </p:sp>
          <p:pic>
            <p:nvPicPr>
              <p:cNvPr id="24" name="رسم 23" descr="ساعة توقيت مع تعبئة خالصة">
                <a:extLst>
                  <a:ext uri="{FF2B5EF4-FFF2-40B4-BE49-F238E27FC236}">
                    <a16:creationId xmlns:a16="http://schemas.microsoft.com/office/drawing/2014/main" id="{D82FCFA6-E29F-4EDE-B510-0F8F15D93F9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6960" y="4111567"/>
                <a:ext cx="525920" cy="525920"/>
              </a:xfrm>
              <a:prstGeom prst="rect">
                <a:avLst/>
              </a:prstGeom>
            </p:spPr>
          </p:pic>
        </p:grpSp>
        <p:sp>
          <p:nvSpPr>
            <p:cNvPr id="34" name="مربع نص 33">
              <a:extLst>
                <a:ext uri="{FF2B5EF4-FFF2-40B4-BE49-F238E27FC236}">
                  <a16:creationId xmlns:a16="http://schemas.microsoft.com/office/drawing/2014/main" id="{9F56760A-0864-45A0-8EBD-09C5B9EFEA1B}"/>
                </a:ext>
              </a:extLst>
            </p:cNvPr>
            <p:cNvSpPr txBox="1"/>
            <p:nvPr/>
          </p:nvSpPr>
          <p:spPr>
            <a:xfrm>
              <a:off x="4645313" y="3415533"/>
              <a:ext cx="2901374" cy="707886"/>
            </a:xfrm>
            <a:prstGeom prst="rect">
              <a:avLst/>
            </a:prstGeom>
            <a:noFill/>
          </p:spPr>
          <p:txBody>
            <a:bodyPr wrap="square">
              <a:spAutoFit/>
            </a:bodyPr>
            <a:lstStyle/>
            <a:p>
              <a:pPr algn="ctr"/>
              <a:r>
                <a:rPr lang="ar-SA" sz="2000" dirty="0">
                  <a:solidFill>
                    <a:srgbClr val="742C62"/>
                  </a:solidFill>
                </a:rPr>
                <a:t>تحقيق التطوير الذاتي والأهداف الشخصية.</a:t>
              </a:r>
            </a:p>
          </p:txBody>
        </p:sp>
      </p:grpSp>
    </p:spTree>
    <p:extLst>
      <p:ext uri="{BB962C8B-B14F-4D97-AF65-F5344CB8AC3E}">
        <p14:creationId xmlns:p14="http://schemas.microsoft.com/office/powerpoint/2010/main" val="1120436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DFDE"/>
        </a:solidFill>
        <a:effectLst/>
      </p:bgPr>
    </p:bg>
    <p:spTree>
      <p:nvGrpSpPr>
        <p:cNvPr id="1" name=""/>
        <p:cNvGrpSpPr/>
        <p:nvPr/>
      </p:nvGrpSpPr>
      <p:grpSpPr>
        <a:xfrm>
          <a:off x="0" y="0"/>
          <a:ext cx="0" cy="0"/>
          <a:chOff x="0" y="0"/>
          <a:chExt cx="0" cy="0"/>
        </a:xfrm>
      </p:grpSpPr>
      <p:sp>
        <p:nvSpPr>
          <p:cNvPr id="7" name="شكل حر: شكل 6">
            <a:extLst>
              <a:ext uri="{FF2B5EF4-FFF2-40B4-BE49-F238E27FC236}">
                <a16:creationId xmlns:a16="http://schemas.microsoft.com/office/drawing/2014/main" id="{04F34A83-9EC0-4B60-81F9-7A7F85EAD44A}"/>
              </a:ext>
            </a:extLst>
          </p:cNvPr>
          <p:cNvSpPr/>
          <p:nvPr/>
        </p:nvSpPr>
        <p:spPr>
          <a:xfrm>
            <a:off x="10071104" y="317873"/>
            <a:ext cx="2238043" cy="2204816"/>
          </a:xfrm>
          <a:custGeom>
            <a:avLst/>
            <a:gdLst>
              <a:gd name="connsiteX0" fmla="*/ 1297936 w 2239843"/>
              <a:gd name="connsiteY0" fmla="*/ 98688 h 2260379"/>
              <a:gd name="connsiteX1" fmla="*/ 2232656 w 2239843"/>
              <a:gd name="connsiteY1" fmla="*/ 1246768 h 2260379"/>
              <a:gd name="connsiteX2" fmla="*/ 1684016 w 2239843"/>
              <a:gd name="connsiteY2" fmla="*/ 2069728 h 2260379"/>
              <a:gd name="connsiteX3" fmla="*/ 850896 w 2239843"/>
              <a:gd name="connsiteY3" fmla="*/ 2151008 h 2260379"/>
              <a:gd name="connsiteX4" fmla="*/ 7616 w 2239843"/>
              <a:gd name="connsiteY4" fmla="*/ 769248 h 2260379"/>
              <a:gd name="connsiteX5" fmla="*/ 485136 w 2239843"/>
              <a:gd name="connsiteY5" fmla="*/ 139328 h 2260379"/>
              <a:gd name="connsiteX6" fmla="*/ 1297936 w 2239843"/>
              <a:gd name="connsiteY6" fmla="*/ 98688 h 2260379"/>
              <a:gd name="connsiteX0" fmla="*/ 1297936 w 2238043"/>
              <a:gd name="connsiteY0" fmla="*/ 98688 h 2157775"/>
              <a:gd name="connsiteX1" fmla="*/ 2232656 w 2238043"/>
              <a:gd name="connsiteY1" fmla="*/ 1246768 h 2157775"/>
              <a:gd name="connsiteX2" fmla="*/ 850896 w 2238043"/>
              <a:gd name="connsiteY2" fmla="*/ 2151008 h 2157775"/>
              <a:gd name="connsiteX3" fmla="*/ 7616 w 2238043"/>
              <a:gd name="connsiteY3" fmla="*/ 769248 h 2157775"/>
              <a:gd name="connsiteX4" fmla="*/ 485136 w 2238043"/>
              <a:gd name="connsiteY4" fmla="*/ 139328 h 2157775"/>
              <a:gd name="connsiteX5" fmla="*/ 1297936 w 2238043"/>
              <a:gd name="connsiteY5" fmla="*/ 98688 h 2157775"/>
              <a:gd name="connsiteX0" fmla="*/ 1297936 w 2238043"/>
              <a:gd name="connsiteY0" fmla="*/ 98688 h 2204816"/>
              <a:gd name="connsiteX1" fmla="*/ 2232656 w 2238043"/>
              <a:gd name="connsiteY1" fmla="*/ 1246768 h 2204816"/>
              <a:gd name="connsiteX2" fmla="*/ 850896 w 2238043"/>
              <a:gd name="connsiteY2" fmla="*/ 2151008 h 2204816"/>
              <a:gd name="connsiteX3" fmla="*/ 7616 w 2238043"/>
              <a:gd name="connsiteY3" fmla="*/ 769248 h 2204816"/>
              <a:gd name="connsiteX4" fmla="*/ 485136 w 2238043"/>
              <a:gd name="connsiteY4" fmla="*/ 139328 h 2204816"/>
              <a:gd name="connsiteX5" fmla="*/ 1297936 w 2238043"/>
              <a:gd name="connsiteY5" fmla="*/ 98688 h 220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8043" h="2204816">
                <a:moveTo>
                  <a:pt x="1297936" y="98688"/>
                </a:moveTo>
                <a:cubicBezTo>
                  <a:pt x="1589189" y="283261"/>
                  <a:pt x="2307163" y="904715"/>
                  <a:pt x="2232656" y="1246768"/>
                </a:cubicBezTo>
                <a:cubicBezTo>
                  <a:pt x="2158149" y="1588821"/>
                  <a:pt x="1435096" y="2423635"/>
                  <a:pt x="850896" y="2151008"/>
                </a:cubicBezTo>
                <a:cubicBezTo>
                  <a:pt x="266696" y="1878381"/>
                  <a:pt x="68576" y="1104528"/>
                  <a:pt x="7616" y="769248"/>
                </a:cubicBezTo>
                <a:cubicBezTo>
                  <a:pt x="-53344" y="433968"/>
                  <a:pt x="265003" y="254475"/>
                  <a:pt x="485136" y="139328"/>
                </a:cubicBezTo>
                <a:cubicBezTo>
                  <a:pt x="705269" y="24181"/>
                  <a:pt x="1006683" y="-85885"/>
                  <a:pt x="1297936" y="98688"/>
                </a:cubicBezTo>
                <a:close/>
              </a:path>
            </a:pathLst>
          </a:custGeom>
          <a:solidFill>
            <a:srgbClr val="A6E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شكل حر: شكل 7">
            <a:extLst>
              <a:ext uri="{FF2B5EF4-FFF2-40B4-BE49-F238E27FC236}">
                <a16:creationId xmlns:a16="http://schemas.microsoft.com/office/drawing/2014/main" id="{7D491AE9-538C-4C21-B0C1-3D0004632857}"/>
              </a:ext>
            </a:extLst>
          </p:cNvPr>
          <p:cNvSpPr/>
          <p:nvPr/>
        </p:nvSpPr>
        <p:spPr>
          <a:xfrm>
            <a:off x="-784680" y="2300063"/>
            <a:ext cx="2243524" cy="1836421"/>
          </a:xfrm>
          <a:custGeom>
            <a:avLst/>
            <a:gdLst>
              <a:gd name="connsiteX0" fmla="*/ 1871800 w 2243524"/>
              <a:gd name="connsiteY0" fmla="*/ 77377 h 1836421"/>
              <a:gd name="connsiteX1" fmla="*/ 1262200 w 2243524"/>
              <a:gd name="connsiteY1" fmla="*/ 118017 h 1836421"/>
              <a:gd name="connsiteX2" fmla="*/ 500200 w 2243524"/>
              <a:gd name="connsiteY2" fmla="*/ 534577 h 1836421"/>
              <a:gd name="connsiteX3" fmla="*/ 2360 w 2243524"/>
              <a:gd name="connsiteY3" fmla="*/ 1428657 h 1836421"/>
              <a:gd name="connsiteX4" fmla="*/ 357960 w 2243524"/>
              <a:gd name="connsiteY4" fmla="*/ 1835057 h 1836421"/>
              <a:gd name="connsiteX5" fmla="*/ 1333320 w 2243524"/>
              <a:gd name="connsiteY5" fmla="*/ 1306737 h 1836421"/>
              <a:gd name="connsiteX6" fmla="*/ 2227400 w 2243524"/>
              <a:gd name="connsiteY6" fmla="*/ 1073057 h 1836421"/>
              <a:gd name="connsiteX7" fmla="*/ 1871800 w 2243524"/>
              <a:gd name="connsiteY7" fmla="*/ 77377 h 183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3524" h="1836421">
                <a:moveTo>
                  <a:pt x="1871800" y="77377"/>
                </a:moveTo>
                <a:cubicBezTo>
                  <a:pt x="1710933" y="-81796"/>
                  <a:pt x="1490800" y="41817"/>
                  <a:pt x="1262200" y="118017"/>
                </a:cubicBezTo>
                <a:cubicBezTo>
                  <a:pt x="1033600" y="194217"/>
                  <a:pt x="710173" y="316137"/>
                  <a:pt x="500200" y="534577"/>
                </a:cubicBezTo>
                <a:cubicBezTo>
                  <a:pt x="290227" y="753017"/>
                  <a:pt x="26067" y="1211910"/>
                  <a:pt x="2360" y="1428657"/>
                </a:cubicBezTo>
                <a:cubicBezTo>
                  <a:pt x="-21347" y="1645404"/>
                  <a:pt x="136133" y="1855377"/>
                  <a:pt x="357960" y="1835057"/>
                </a:cubicBezTo>
                <a:cubicBezTo>
                  <a:pt x="579787" y="1814737"/>
                  <a:pt x="1021747" y="1433737"/>
                  <a:pt x="1333320" y="1306737"/>
                </a:cubicBezTo>
                <a:cubicBezTo>
                  <a:pt x="1644893" y="1179737"/>
                  <a:pt x="2141040" y="1274564"/>
                  <a:pt x="2227400" y="1073057"/>
                </a:cubicBezTo>
                <a:cubicBezTo>
                  <a:pt x="2313760" y="871550"/>
                  <a:pt x="2032667" y="236550"/>
                  <a:pt x="1871800" y="77377"/>
                </a:cubicBezTo>
                <a:close/>
              </a:path>
            </a:pathLst>
          </a:custGeom>
          <a:solidFill>
            <a:srgbClr val="FF7F8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شكل حر: شكل 8">
            <a:extLst>
              <a:ext uri="{FF2B5EF4-FFF2-40B4-BE49-F238E27FC236}">
                <a16:creationId xmlns:a16="http://schemas.microsoft.com/office/drawing/2014/main" id="{C8B70419-674E-408C-BA40-75A92326E929}"/>
              </a:ext>
            </a:extLst>
          </p:cNvPr>
          <p:cNvSpPr/>
          <p:nvPr/>
        </p:nvSpPr>
        <p:spPr>
          <a:xfrm>
            <a:off x="708600" y="-824109"/>
            <a:ext cx="1882319" cy="1648218"/>
          </a:xfrm>
          <a:custGeom>
            <a:avLst/>
            <a:gdLst>
              <a:gd name="connsiteX0" fmla="*/ 94040 w 1882319"/>
              <a:gd name="connsiteY0" fmla="*/ 426731 h 1648218"/>
              <a:gd name="connsiteX1" fmla="*/ 683320 w 1882319"/>
              <a:gd name="connsiteY1" fmla="*/ 11 h 1648218"/>
              <a:gd name="connsiteX2" fmla="*/ 1607880 w 1882319"/>
              <a:gd name="connsiteY2" fmla="*/ 436891 h 1648218"/>
              <a:gd name="connsiteX3" fmla="*/ 1861880 w 1882319"/>
              <a:gd name="connsiteY3" fmla="*/ 975371 h 1648218"/>
              <a:gd name="connsiteX4" fmla="*/ 1171000 w 1882319"/>
              <a:gd name="connsiteY4" fmla="*/ 1605291 h 1648218"/>
              <a:gd name="connsiteX5" fmla="*/ 114360 w 1882319"/>
              <a:gd name="connsiteY5" fmla="*/ 1463051 h 1648218"/>
              <a:gd name="connsiteX6" fmla="*/ 94040 w 1882319"/>
              <a:gd name="connsiteY6" fmla="*/ 426731 h 1648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2319" h="1648218">
                <a:moveTo>
                  <a:pt x="94040" y="426731"/>
                </a:moveTo>
                <a:cubicBezTo>
                  <a:pt x="188867" y="182891"/>
                  <a:pt x="431013" y="-1682"/>
                  <a:pt x="683320" y="11"/>
                </a:cubicBezTo>
                <a:cubicBezTo>
                  <a:pt x="935627" y="1704"/>
                  <a:pt x="1411453" y="274331"/>
                  <a:pt x="1607880" y="436891"/>
                </a:cubicBezTo>
                <a:cubicBezTo>
                  <a:pt x="1804307" y="599451"/>
                  <a:pt x="1934693" y="780638"/>
                  <a:pt x="1861880" y="975371"/>
                </a:cubicBezTo>
                <a:cubicBezTo>
                  <a:pt x="1789067" y="1170104"/>
                  <a:pt x="1462253" y="1524011"/>
                  <a:pt x="1171000" y="1605291"/>
                </a:cubicBezTo>
                <a:cubicBezTo>
                  <a:pt x="879747" y="1686571"/>
                  <a:pt x="295547" y="1659478"/>
                  <a:pt x="114360" y="1463051"/>
                </a:cubicBezTo>
                <a:cubicBezTo>
                  <a:pt x="-66827" y="1266624"/>
                  <a:pt x="-787" y="670571"/>
                  <a:pt x="94040" y="426731"/>
                </a:cubicBezTo>
                <a:close/>
              </a:path>
            </a:pathLst>
          </a:custGeom>
          <a:solidFill>
            <a:srgbClr val="742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شكل حر: شكل 9">
            <a:extLst>
              <a:ext uri="{FF2B5EF4-FFF2-40B4-BE49-F238E27FC236}">
                <a16:creationId xmlns:a16="http://schemas.microsoft.com/office/drawing/2014/main" id="{2AEEF5BE-C344-4D57-9215-C0F1E4A8EF06}"/>
              </a:ext>
            </a:extLst>
          </p:cNvPr>
          <p:cNvSpPr/>
          <p:nvPr/>
        </p:nvSpPr>
        <p:spPr>
          <a:xfrm>
            <a:off x="844455" y="5857340"/>
            <a:ext cx="1588721" cy="1519990"/>
          </a:xfrm>
          <a:custGeom>
            <a:avLst/>
            <a:gdLst>
              <a:gd name="connsiteX0" fmla="*/ 138294 w 1588721"/>
              <a:gd name="connsiteY0" fmla="*/ 218340 h 1519990"/>
              <a:gd name="connsiteX1" fmla="*/ 849494 w 1588721"/>
              <a:gd name="connsiteY1" fmla="*/ 4980 h 1519990"/>
              <a:gd name="connsiteX2" fmla="*/ 1418454 w 1588721"/>
              <a:gd name="connsiteY2" fmla="*/ 360580 h 1519990"/>
              <a:gd name="connsiteX3" fmla="*/ 1570854 w 1588721"/>
              <a:gd name="connsiteY3" fmla="*/ 1173380 h 1519990"/>
              <a:gd name="connsiteX4" fmla="*/ 1073014 w 1588721"/>
              <a:gd name="connsiteY4" fmla="*/ 1518820 h 1519990"/>
              <a:gd name="connsiteX5" fmla="*/ 87494 w 1588721"/>
              <a:gd name="connsiteY5" fmla="*/ 1071780 h 1519990"/>
              <a:gd name="connsiteX6" fmla="*/ 138294 w 1588721"/>
              <a:gd name="connsiteY6" fmla="*/ 218340 h 151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8721" h="1519990">
                <a:moveTo>
                  <a:pt x="138294" y="218340"/>
                </a:moveTo>
                <a:cubicBezTo>
                  <a:pt x="265294" y="40540"/>
                  <a:pt x="636134" y="-18727"/>
                  <a:pt x="849494" y="4980"/>
                </a:cubicBezTo>
                <a:cubicBezTo>
                  <a:pt x="1062854" y="28687"/>
                  <a:pt x="1298227" y="165847"/>
                  <a:pt x="1418454" y="360580"/>
                </a:cubicBezTo>
                <a:cubicBezTo>
                  <a:pt x="1538681" y="555313"/>
                  <a:pt x="1628427" y="980340"/>
                  <a:pt x="1570854" y="1173380"/>
                </a:cubicBezTo>
                <a:cubicBezTo>
                  <a:pt x="1513281" y="1366420"/>
                  <a:pt x="1320241" y="1535753"/>
                  <a:pt x="1073014" y="1518820"/>
                </a:cubicBezTo>
                <a:cubicBezTo>
                  <a:pt x="825787" y="1501887"/>
                  <a:pt x="246667" y="1285140"/>
                  <a:pt x="87494" y="1071780"/>
                </a:cubicBezTo>
                <a:cubicBezTo>
                  <a:pt x="-71679" y="858420"/>
                  <a:pt x="11294" y="396140"/>
                  <a:pt x="138294" y="218340"/>
                </a:cubicBezTo>
                <a:close/>
              </a:path>
            </a:pathLst>
          </a:custGeom>
          <a:solidFill>
            <a:srgbClr val="FFE59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شكل حر: شكل 16">
            <a:extLst>
              <a:ext uri="{FF2B5EF4-FFF2-40B4-BE49-F238E27FC236}">
                <a16:creationId xmlns:a16="http://schemas.microsoft.com/office/drawing/2014/main" id="{917C632E-2C3C-4FAB-925C-610217C97062}"/>
              </a:ext>
            </a:extLst>
          </p:cNvPr>
          <p:cNvSpPr/>
          <p:nvPr/>
        </p:nvSpPr>
        <p:spPr>
          <a:xfrm rot="2443668">
            <a:off x="9452351" y="256933"/>
            <a:ext cx="1580905" cy="770066"/>
          </a:xfrm>
          <a:custGeom>
            <a:avLst/>
            <a:gdLst>
              <a:gd name="connsiteX0" fmla="*/ 3070860 w 3070860"/>
              <a:gd name="connsiteY0" fmla="*/ 127719 h 1157598"/>
              <a:gd name="connsiteX1" fmla="*/ 2034540 w 3070860"/>
              <a:gd name="connsiteY1" fmla="*/ 74379 h 1157598"/>
              <a:gd name="connsiteX2" fmla="*/ 2103120 w 3070860"/>
              <a:gd name="connsiteY2" fmla="*/ 1011639 h 1157598"/>
              <a:gd name="connsiteX3" fmla="*/ 2263140 w 3070860"/>
              <a:gd name="connsiteY3" fmla="*/ 661119 h 1157598"/>
              <a:gd name="connsiteX4" fmla="*/ 1424940 w 3070860"/>
              <a:gd name="connsiteY4" fmla="*/ 310599 h 1157598"/>
              <a:gd name="connsiteX5" fmla="*/ 1181100 w 3070860"/>
              <a:gd name="connsiteY5" fmla="*/ 1049739 h 1157598"/>
              <a:gd name="connsiteX6" fmla="*/ 1493520 w 3070860"/>
              <a:gd name="connsiteY6" fmla="*/ 1019259 h 1157598"/>
              <a:gd name="connsiteX7" fmla="*/ 624840 w 3070860"/>
              <a:gd name="connsiteY7" fmla="*/ 493479 h 1157598"/>
              <a:gd name="connsiteX8" fmla="*/ 373380 w 3070860"/>
              <a:gd name="connsiteY8" fmla="*/ 1141179 h 1157598"/>
              <a:gd name="connsiteX9" fmla="*/ 518160 w 3070860"/>
              <a:gd name="connsiteY9" fmla="*/ 935439 h 1157598"/>
              <a:gd name="connsiteX10" fmla="*/ 0 w 3070860"/>
              <a:gd name="connsiteY10" fmla="*/ 623019 h 1157598"/>
              <a:gd name="connsiteX0" fmla="*/ 3070860 w 3070860"/>
              <a:gd name="connsiteY0" fmla="*/ 213527 h 1243406"/>
              <a:gd name="connsiteX1" fmla="*/ 2034540 w 3070860"/>
              <a:gd name="connsiteY1" fmla="*/ 160187 h 1243406"/>
              <a:gd name="connsiteX2" fmla="*/ 2103120 w 3070860"/>
              <a:gd name="connsiteY2" fmla="*/ 1097447 h 1243406"/>
              <a:gd name="connsiteX3" fmla="*/ 2263140 w 3070860"/>
              <a:gd name="connsiteY3" fmla="*/ 746927 h 1243406"/>
              <a:gd name="connsiteX4" fmla="*/ 1424940 w 3070860"/>
              <a:gd name="connsiteY4" fmla="*/ 396407 h 1243406"/>
              <a:gd name="connsiteX5" fmla="*/ 1181100 w 3070860"/>
              <a:gd name="connsiteY5" fmla="*/ 1135547 h 1243406"/>
              <a:gd name="connsiteX6" fmla="*/ 1493520 w 3070860"/>
              <a:gd name="connsiteY6" fmla="*/ 1105067 h 1243406"/>
              <a:gd name="connsiteX7" fmla="*/ 624840 w 3070860"/>
              <a:gd name="connsiteY7" fmla="*/ 579287 h 1243406"/>
              <a:gd name="connsiteX8" fmla="*/ 373380 w 3070860"/>
              <a:gd name="connsiteY8" fmla="*/ 1226987 h 1243406"/>
              <a:gd name="connsiteX9" fmla="*/ 518160 w 3070860"/>
              <a:gd name="connsiteY9" fmla="*/ 1021247 h 1243406"/>
              <a:gd name="connsiteX10" fmla="*/ 0 w 3070860"/>
              <a:gd name="connsiteY10" fmla="*/ 708827 h 1243406"/>
              <a:gd name="connsiteX0" fmla="*/ 3070860 w 3070860"/>
              <a:gd name="connsiteY0" fmla="*/ 134897 h 1164776"/>
              <a:gd name="connsiteX1" fmla="*/ 2034540 w 3070860"/>
              <a:gd name="connsiteY1" fmla="*/ 81557 h 1164776"/>
              <a:gd name="connsiteX2" fmla="*/ 2103120 w 3070860"/>
              <a:gd name="connsiteY2" fmla="*/ 1018817 h 1164776"/>
              <a:gd name="connsiteX3" fmla="*/ 2263140 w 3070860"/>
              <a:gd name="connsiteY3" fmla="*/ 668297 h 1164776"/>
              <a:gd name="connsiteX4" fmla="*/ 1424940 w 3070860"/>
              <a:gd name="connsiteY4" fmla="*/ 317777 h 1164776"/>
              <a:gd name="connsiteX5" fmla="*/ 1181100 w 3070860"/>
              <a:gd name="connsiteY5" fmla="*/ 1056917 h 1164776"/>
              <a:gd name="connsiteX6" fmla="*/ 1493520 w 3070860"/>
              <a:gd name="connsiteY6" fmla="*/ 1026437 h 1164776"/>
              <a:gd name="connsiteX7" fmla="*/ 624840 w 3070860"/>
              <a:gd name="connsiteY7" fmla="*/ 500657 h 1164776"/>
              <a:gd name="connsiteX8" fmla="*/ 373380 w 3070860"/>
              <a:gd name="connsiteY8" fmla="*/ 1148357 h 1164776"/>
              <a:gd name="connsiteX9" fmla="*/ 518160 w 3070860"/>
              <a:gd name="connsiteY9" fmla="*/ 942617 h 1164776"/>
              <a:gd name="connsiteX10" fmla="*/ 0 w 3070860"/>
              <a:gd name="connsiteY10" fmla="*/ 630197 h 1164776"/>
              <a:gd name="connsiteX0" fmla="*/ 2905756 w 2905756"/>
              <a:gd name="connsiteY0" fmla="*/ 338713 h 1103362"/>
              <a:gd name="connsiteX1" fmla="*/ 2034540 w 2905756"/>
              <a:gd name="connsiteY1" fmla="*/ 20143 h 1103362"/>
              <a:gd name="connsiteX2" fmla="*/ 2103120 w 2905756"/>
              <a:gd name="connsiteY2" fmla="*/ 957403 h 1103362"/>
              <a:gd name="connsiteX3" fmla="*/ 2263140 w 2905756"/>
              <a:gd name="connsiteY3" fmla="*/ 606883 h 1103362"/>
              <a:gd name="connsiteX4" fmla="*/ 1424940 w 2905756"/>
              <a:gd name="connsiteY4" fmla="*/ 256363 h 1103362"/>
              <a:gd name="connsiteX5" fmla="*/ 1181100 w 2905756"/>
              <a:gd name="connsiteY5" fmla="*/ 995503 h 1103362"/>
              <a:gd name="connsiteX6" fmla="*/ 1493520 w 2905756"/>
              <a:gd name="connsiteY6" fmla="*/ 965023 h 1103362"/>
              <a:gd name="connsiteX7" fmla="*/ 624840 w 2905756"/>
              <a:gd name="connsiteY7" fmla="*/ 439243 h 1103362"/>
              <a:gd name="connsiteX8" fmla="*/ 373380 w 2905756"/>
              <a:gd name="connsiteY8" fmla="*/ 1086943 h 1103362"/>
              <a:gd name="connsiteX9" fmla="*/ 518160 w 2905756"/>
              <a:gd name="connsiteY9" fmla="*/ 881203 h 1103362"/>
              <a:gd name="connsiteX10" fmla="*/ 0 w 2905756"/>
              <a:gd name="connsiteY10" fmla="*/ 568783 h 1103362"/>
              <a:gd name="connsiteX0" fmla="*/ 2905756 w 2905756"/>
              <a:gd name="connsiteY0" fmla="*/ 357838 h 1122487"/>
              <a:gd name="connsiteX1" fmla="*/ 2034540 w 2905756"/>
              <a:gd name="connsiteY1" fmla="*/ 39268 h 1122487"/>
              <a:gd name="connsiteX2" fmla="*/ 2103120 w 2905756"/>
              <a:gd name="connsiteY2" fmla="*/ 976528 h 1122487"/>
              <a:gd name="connsiteX3" fmla="*/ 2263140 w 2905756"/>
              <a:gd name="connsiteY3" fmla="*/ 626008 h 1122487"/>
              <a:gd name="connsiteX4" fmla="*/ 1424940 w 2905756"/>
              <a:gd name="connsiteY4" fmla="*/ 275488 h 1122487"/>
              <a:gd name="connsiteX5" fmla="*/ 1181100 w 2905756"/>
              <a:gd name="connsiteY5" fmla="*/ 1014628 h 1122487"/>
              <a:gd name="connsiteX6" fmla="*/ 1493520 w 2905756"/>
              <a:gd name="connsiteY6" fmla="*/ 984148 h 1122487"/>
              <a:gd name="connsiteX7" fmla="*/ 624840 w 2905756"/>
              <a:gd name="connsiteY7" fmla="*/ 458368 h 1122487"/>
              <a:gd name="connsiteX8" fmla="*/ 373380 w 2905756"/>
              <a:gd name="connsiteY8" fmla="*/ 1106068 h 1122487"/>
              <a:gd name="connsiteX9" fmla="*/ 518160 w 2905756"/>
              <a:gd name="connsiteY9" fmla="*/ 900328 h 1122487"/>
              <a:gd name="connsiteX10" fmla="*/ 0 w 2905756"/>
              <a:gd name="connsiteY10" fmla="*/ 587908 h 1122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5756" h="1147487">
                <a:moveTo>
                  <a:pt x="2905756" y="382838"/>
                </a:moveTo>
                <a:cubicBezTo>
                  <a:pt x="2786887" y="59003"/>
                  <a:pt x="2276442" y="-97198"/>
                  <a:pt x="2034540" y="64268"/>
                </a:cubicBezTo>
                <a:cubicBezTo>
                  <a:pt x="1792638" y="225734"/>
                  <a:pt x="2065020" y="903738"/>
                  <a:pt x="2103120" y="1001528"/>
                </a:cubicBezTo>
                <a:cubicBezTo>
                  <a:pt x="2141220" y="1099318"/>
                  <a:pt x="2376170" y="767848"/>
                  <a:pt x="2263140" y="651008"/>
                </a:cubicBezTo>
                <a:cubicBezTo>
                  <a:pt x="2150110" y="534168"/>
                  <a:pt x="1725490" y="157961"/>
                  <a:pt x="1424940" y="300488"/>
                </a:cubicBezTo>
                <a:cubicBezTo>
                  <a:pt x="1124390" y="443015"/>
                  <a:pt x="1169670" y="921518"/>
                  <a:pt x="1181100" y="1039628"/>
                </a:cubicBezTo>
                <a:cubicBezTo>
                  <a:pt x="1192530" y="1157738"/>
                  <a:pt x="1586230" y="1101858"/>
                  <a:pt x="1493520" y="1009148"/>
                </a:cubicBezTo>
                <a:cubicBezTo>
                  <a:pt x="1400810" y="916438"/>
                  <a:pt x="929428" y="446681"/>
                  <a:pt x="624840" y="483368"/>
                </a:cubicBezTo>
                <a:cubicBezTo>
                  <a:pt x="320252" y="520055"/>
                  <a:pt x="391160" y="1057408"/>
                  <a:pt x="373380" y="1131068"/>
                </a:cubicBezTo>
                <a:cubicBezTo>
                  <a:pt x="355600" y="1204728"/>
                  <a:pt x="580390" y="1011688"/>
                  <a:pt x="518160" y="925328"/>
                </a:cubicBezTo>
                <a:cubicBezTo>
                  <a:pt x="455930" y="838968"/>
                  <a:pt x="227965" y="725938"/>
                  <a:pt x="0" y="612908"/>
                </a:cubicBezTo>
              </a:path>
            </a:pathLst>
          </a:custGeom>
          <a:noFill/>
          <a:ln w="38100">
            <a:solidFill>
              <a:srgbClr val="742C6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شكل حر: شكل 17">
            <a:extLst>
              <a:ext uri="{FF2B5EF4-FFF2-40B4-BE49-F238E27FC236}">
                <a16:creationId xmlns:a16="http://schemas.microsoft.com/office/drawing/2014/main" id="{6BD793D1-B608-45E1-8D77-DB2D96521206}"/>
              </a:ext>
            </a:extLst>
          </p:cNvPr>
          <p:cNvSpPr/>
          <p:nvPr/>
        </p:nvSpPr>
        <p:spPr>
          <a:xfrm rot="16827602">
            <a:off x="155389" y="3171514"/>
            <a:ext cx="728439" cy="770066"/>
          </a:xfrm>
          <a:custGeom>
            <a:avLst/>
            <a:gdLst>
              <a:gd name="connsiteX0" fmla="*/ 3070860 w 3070860"/>
              <a:gd name="connsiteY0" fmla="*/ 127719 h 1157598"/>
              <a:gd name="connsiteX1" fmla="*/ 2034540 w 3070860"/>
              <a:gd name="connsiteY1" fmla="*/ 74379 h 1157598"/>
              <a:gd name="connsiteX2" fmla="*/ 2103120 w 3070860"/>
              <a:gd name="connsiteY2" fmla="*/ 1011639 h 1157598"/>
              <a:gd name="connsiteX3" fmla="*/ 2263140 w 3070860"/>
              <a:gd name="connsiteY3" fmla="*/ 661119 h 1157598"/>
              <a:gd name="connsiteX4" fmla="*/ 1424940 w 3070860"/>
              <a:gd name="connsiteY4" fmla="*/ 310599 h 1157598"/>
              <a:gd name="connsiteX5" fmla="*/ 1181100 w 3070860"/>
              <a:gd name="connsiteY5" fmla="*/ 1049739 h 1157598"/>
              <a:gd name="connsiteX6" fmla="*/ 1493520 w 3070860"/>
              <a:gd name="connsiteY6" fmla="*/ 1019259 h 1157598"/>
              <a:gd name="connsiteX7" fmla="*/ 624840 w 3070860"/>
              <a:gd name="connsiteY7" fmla="*/ 493479 h 1157598"/>
              <a:gd name="connsiteX8" fmla="*/ 373380 w 3070860"/>
              <a:gd name="connsiteY8" fmla="*/ 1141179 h 1157598"/>
              <a:gd name="connsiteX9" fmla="*/ 518160 w 3070860"/>
              <a:gd name="connsiteY9" fmla="*/ 935439 h 1157598"/>
              <a:gd name="connsiteX10" fmla="*/ 0 w 3070860"/>
              <a:gd name="connsiteY10" fmla="*/ 623019 h 1157598"/>
              <a:gd name="connsiteX0" fmla="*/ 3070860 w 3070860"/>
              <a:gd name="connsiteY0" fmla="*/ 213527 h 1243406"/>
              <a:gd name="connsiteX1" fmla="*/ 2034540 w 3070860"/>
              <a:gd name="connsiteY1" fmla="*/ 160187 h 1243406"/>
              <a:gd name="connsiteX2" fmla="*/ 2103120 w 3070860"/>
              <a:gd name="connsiteY2" fmla="*/ 1097447 h 1243406"/>
              <a:gd name="connsiteX3" fmla="*/ 2263140 w 3070860"/>
              <a:gd name="connsiteY3" fmla="*/ 746927 h 1243406"/>
              <a:gd name="connsiteX4" fmla="*/ 1424940 w 3070860"/>
              <a:gd name="connsiteY4" fmla="*/ 396407 h 1243406"/>
              <a:gd name="connsiteX5" fmla="*/ 1181100 w 3070860"/>
              <a:gd name="connsiteY5" fmla="*/ 1135547 h 1243406"/>
              <a:gd name="connsiteX6" fmla="*/ 1493520 w 3070860"/>
              <a:gd name="connsiteY6" fmla="*/ 1105067 h 1243406"/>
              <a:gd name="connsiteX7" fmla="*/ 624840 w 3070860"/>
              <a:gd name="connsiteY7" fmla="*/ 579287 h 1243406"/>
              <a:gd name="connsiteX8" fmla="*/ 373380 w 3070860"/>
              <a:gd name="connsiteY8" fmla="*/ 1226987 h 1243406"/>
              <a:gd name="connsiteX9" fmla="*/ 518160 w 3070860"/>
              <a:gd name="connsiteY9" fmla="*/ 1021247 h 1243406"/>
              <a:gd name="connsiteX10" fmla="*/ 0 w 3070860"/>
              <a:gd name="connsiteY10" fmla="*/ 708827 h 1243406"/>
              <a:gd name="connsiteX0" fmla="*/ 3070860 w 3070860"/>
              <a:gd name="connsiteY0" fmla="*/ 134897 h 1164776"/>
              <a:gd name="connsiteX1" fmla="*/ 2034540 w 3070860"/>
              <a:gd name="connsiteY1" fmla="*/ 81557 h 1164776"/>
              <a:gd name="connsiteX2" fmla="*/ 2103120 w 3070860"/>
              <a:gd name="connsiteY2" fmla="*/ 1018817 h 1164776"/>
              <a:gd name="connsiteX3" fmla="*/ 2263140 w 3070860"/>
              <a:gd name="connsiteY3" fmla="*/ 668297 h 1164776"/>
              <a:gd name="connsiteX4" fmla="*/ 1424940 w 3070860"/>
              <a:gd name="connsiteY4" fmla="*/ 317777 h 1164776"/>
              <a:gd name="connsiteX5" fmla="*/ 1181100 w 3070860"/>
              <a:gd name="connsiteY5" fmla="*/ 1056917 h 1164776"/>
              <a:gd name="connsiteX6" fmla="*/ 1493520 w 3070860"/>
              <a:gd name="connsiteY6" fmla="*/ 1026437 h 1164776"/>
              <a:gd name="connsiteX7" fmla="*/ 624840 w 3070860"/>
              <a:gd name="connsiteY7" fmla="*/ 500657 h 1164776"/>
              <a:gd name="connsiteX8" fmla="*/ 373380 w 3070860"/>
              <a:gd name="connsiteY8" fmla="*/ 1148357 h 1164776"/>
              <a:gd name="connsiteX9" fmla="*/ 518160 w 3070860"/>
              <a:gd name="connsiteY9" fmla="*/ 942617 h 1164776"/>
              <a:gd name="connsiteX10" fmla="*/ 0 w 3070860"/>
              <a:gd name="connsiteY10" fmla="*/ 630197 h 1164776"/>
              <a:gd name="connsiteX0" fmla="*/ 2905756 w 2905756"/>
              <a:gd name="connsiteY0" fmla="*/ 338713 h 1103362"/>
              <a:gd name="connsiteX1" fmla="*/ 2034540 w 2905756"/>
              <a:gd name="connsiteY1" fmla="*/ 20143 h 1103362"/>
              <a:gd name="connsiteX2" fmla="*/ 2103120 w 2905756"/>
              <a:gd name="connsiteY2" fmla="*/ 957403 h 1103362"/>
              <a:gd name="connsiteX3" fmla="*/ 2263140 w 2905756"/>
              <a:gd name="connsiteY3" fmla="*/ 606883 h 1103362"/>
              <a:gd name="connsiteX4" fmla="*/ 1424940 w 2905756"/>
              <a:gd name="connsiteY4" fmla="*/ 256363 h 1103362"/>
              <a:gd name="connsiteX5" fmla="*/ 1181100 w 2905756"/>
              <a:gd name="connsiteY5" fmla="*/ 995503 h 1103362"/>
              <a:gd name="connsiteX6" fmla="*/ 1493520 w 2905756"/>
              <a:gd name="connsiteY6" fmla="*/ 965023 h 1103362"/>
              <a:gd name="connsiteX7" fmla="*/ 624840 w 2905756"/>
              <a:gd name="connsiteY7" fmla="*/ 439243 h 1103362"/>
              <a:gd name="connsiteX8" fmla="*/ 373380 w 2905756"/>
              <a:gd name="connsiteY8" fmla="*/ 1086943 h 1103362"/>
              <a:gd name="connsiteX9" fmla="*/ 518160 w 2905756"/>
              <a:gd name="connsiteY9" fmla="*/ 881203 h 1103362"/>
              <a:gd name="connsiteX10" fmla="*/ 0 w 2905756"/>
              <a:gd name="connsiteY10" fmla="*/ 568783 h 1103362"/>
              <a:gd name="connsiteX0" fmla="*/ 2905756 w 2905756"/>
              <a:gd name="connsiteY0" fmla="*/ 357838 h 1122487"/>
              <a:gd name="connsiteX1" fmla="*/ 2034540 w 2905756"/>
              <a:gd name="connsiteY1" fmla="*/ 39268 h 1122487"/>
              <a:gd name="connsiteX2" fmla="*/ 2103120 w 2905756"/>
              <a:gd name="connsiteY2" fmla="*/ 976528 h 1122487"/>
              <a:gd name="connsiteX3" fmla="*/ 2263140 w 2905756"/>
              <a:gd name="connsiteY3" fmla="*/ 626008 h 1122487"/>
              <a:gd name="connsiteX4" fmla="*/ 1424940 w 2905756"/>
              <a:gd name="connsiteY4" fmla="*/ 275488 h 1122487"/>
              <a:gd name="connsiteX5" fmla="*/ 1181100 w 2905756"/>
              <a:gd name="connsiteY5" fmla="*/ 1014628 h 1122487"/>
              <a:gd name="connsiteX6" fmla="*/ 1493520 w 2905756"/>
              <a:gd name="connsiteY6" fmla="*/ 984148 h 1122487"/>
              <a:gd name="connsiteX7" fmla="*/ 624840 w 2905756"/>
              <a:gd name="connsiteY7" fmla="*/ 458368 h 1122487"/>
              <a:gd name="connsiteX8" fmla="*/ 373380 w 2905756"/>
              <a:gd name="connsiteY8" fmla="*/ 1106068 h 1122487"/>
              <a:gd name="connsiteX9" fmla="*/ 518160 w 2905756"/>
              <a:gd name="connsiteY9" fmla="*/ 900328 h 1122487"/>
              <a:gd name="connsiteX10" fmla="*/ 0 w 2905756"/>
              <a:gd name="connsiteY10" fmla="*/ 587908 h 1122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5756" h="1147487">
                <a:moveTo>
                  <a:pt x="2905756" y="382838"/>
                </a:moveTo>
                <a:cubicBezTo>
                  <a:pt x="2786887" y="59003"/>
                  <a:pt x="2276442" y="-97198"/>
                  <a:pt x="2034540" y="64268"/>
                </a:cubicBezTo>
                <a:cubicBezTo>
                  <a:pt x="1792638" y="225734"/>
                  <a:pt x="2065020" y="903738"/>
                  <a:pt x="2103120" y="1001528"/>
                </a:cubicBezTo>
                <a:cubicBezTo>
                  <a:pt x="2141220" y="1099318"/>
                  <a:pt x="2376170" y="767848"/>
                  <a:pt x="2263140" y="651008"/>
                </a:cubicBezTo>
                <a:cubicBezTo>
                  <a:pt x="2150110" y="534168"/>
                  <a:pt x="1725490" y="157961"/>
                  <a:pt x="1424940" y="300488"/>
                </a:cubicBezTo>
                <a:cubicBezTo>
                  <a:pt x="1124390" y="443015"/>
                  <a:pt x="1169670" y="921518"/>
                  <a:pt x="1181100" y="1039628"/>
                </a:cubicBezTo>
                <a:cubicBezTo>
                  <a:pt x="1192530" y="1157738"/>
                  <a:pt x="1586230" y="1101858"/>
                  <a:pt x="1493520" y="1009148"/>
                </a:cubicBezTo>
                <a:cubicBezTo>
                  <a:pt x="1400810" y="916438"/>
                  <a:pt x="929428" y="446681"/>
                  <a:pt x="624840" y="483368"/>
                </a:cubicBezTo>
                <a:cubicBezTo>
                  <a:pt x="320252" y="520055"/>
                  <a:pt x="391160" y="1057408"/>
                  <a:pt x="373380" y="1131068"/>
                </a:cubicBezTo>
                <a:cubicBezTo>
                  <a:pt x="355600" y="1204728"/>
                  <a:pt x="580390" y="1011688"/>
                  <a:pt x="518160" y="925328"/>
                </a:cubicBezTo>
                <a:cubicBezTo>
                  <a:pt x="455930" y="838968"/>
                  <a:pt x="227965" y="725938"/>
                  <a:pt x="0" y="612908"/>
                </a:cubicBezTo>
              </a:path>
            </a:pathLst>
          </a:custGeom>
          <a:noFill/>
          <a:ln w="38100">
            <a:solidFill>
              <a:srgbClr val="742C6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9" name="شكل حر: شكل 18">
            <a:extLst>
              <a:ext uri="{FF2B5EF4-FFF2-40B4-BE49-F238E27FC236}">
                <a16:creationId xmlns:a16="http://schemas.microsoft.com/office/drawing/2014/main" id="{64DB9AF5-4CAB-4A48-A3C6-EF59FA4E2DAC}"/>
              </a:ext>
            </a:extLst>
          </p:cNvPr>
          <p:cNvSpPr/>
          <p:nvPr/>
        </p:nvSpPr>
        <p:spPr>
          <a:xfrm rot="9406699">
            <a:off x="11098050" y="5920151"/>
            <a:ext cx="1062919" cy="759047"/>
          </a:xfrm>
          <a:custGeom>
            <a:avLst/>
            <a:gdLst>
              <a:gd name="connsiteX0" fmla="*/ 3070860 w 3070860"/>
              <a:gd name="connsiteY0" fmla="*/ 127719 h 1157598"/>
              <a:gd name="connsiteX1" fmla="*/ 2034540 w 3070860"/>
              <a:gd name="connsiteY1" fmla="*/ 74379 h 1157598"/>
              <a:gd name="connsiteX2" fmla="*/ 2103120 w 3070860"/>
              <a:gd name="connsiteY2" fmla="*/ 1011639 h 1157598"/>
              <a:gd name="connsiteX3" fmla="*/ 2263140 w 3070860"/>
              <a:gd name="connsiteY3" fmla="*/ 661119 h 1157598"/>
              <a:gd name="connsiteX4" fmla="*/ 1424940 w 3070860"/>
              <a:gd name="connsiteY4" fmla="*/ 310599 h 1157598"/>
              <a:gd name="connsiteX5" fmla="*/ 1181100 w 3070860"/>
              <a:gd name="connsiteY5" fmla="*/ 1049739 h 1157598"/>
              <a:gd name="connsiteX6" fmla="*/ 1493520 w 3070860"/>
              <a:gd name="connsiteY6" fmla="*/ 1019259 h 1157598"/>
              <a:gd name="connsiteX7" fmla="*/ 624840 w 3070860"/>
              <a:gd name="connsiteY7" fmla="*/ 493479 h 1157598"/>
              <a:gd name="connsiteX8" fmla="*/ 373380 w 3070860"/>
              <a:gd name="connsiteY8" fmla="*/ 1141179 h 1157598"/>
              <a:gd name="connsiteX9" fmla="*/ 518160 w 3070860"/>
              <a:gd name="connsiteY9" fmla="*/ 935439 h 1157598"/>
              <a:gd name="connsiteX10" fmla="*/ 0 w 3070860"/>
              <a:gd name="connsiteY10" fmla="*/ 623019 h 1157598"/>
              <a:gd name="connsiteX0" fmla="*/ 3070860 w 3070860"/>
              <a:gd name="connsiteY0" fmla="*/ 213527 h 1243406"/>
              <a:gd name="connsiteX1" fmla="*/ 2034540 w 3070860"/>
              <a:gd name="connsiteY1" fmla="*/ 160187 h 1243406"/>
              <a:gd name="connsiteX2" fmla="*/ 2103120 w 3070860"/>
              <a:gd name="connsiteY2" fmla="*/ 1097447 h 1243406"/>
              <a:gd name="connsiteX3" fmla="*/ 2263140 w 3070860"/>
              <a:gd name="connsiteY3" fmla="*/ 746927 h 1243406"/>
              <a:gd name="connsiteX4" fmla="*/ 1424940 w 3070860"/>
              <a:gd name="connsiteY4" fmla="*/ 396407 h 1243406"/>
              <a:gd name="connsiteX5" fmla="*/ 1181100 w 3070860"/>
              <a:gd name="connsiteY5" fmla="*/ 1135547 h 1243406"/>
              <a:gd name="connsiteX6" fmla="*/ 1493520 w 3070860"/>
              <a:gd name="connsiteY6" fmla="*/ 1105067 h 1243406"/>
              <a:gd name="connsiteX7" fmla="*/ 624840 w 3070860"/>
              <a:gd name="connsiteY7" fmla="*/ 579287 h 1243406"/>
              <a:gd name="connsiteX8" fmla="*/ 373380 w 3070860"/>
              <a:gd name="connsiteY8" fmla="*/ 1226987 h 1243406"/>
              <a:gd name="connsiteX9" fmla="*/ 518160 w 3070860"/>
              <a:gd name="connsiteY9" fmla="*/ 1021247 h 1243406"/>
              <a:gd name="connsiteX10" fmla="*/ 0 w 3070860"/>
              <a:gd name="connsiteY10" fmla="*/ 708827 h 1243406"/>
              <a:gd name="connsiteX0" fmla="*/ 3070860 w 3070860"/>
              <a:gd name="connsiteY0" fmla="*/ 134897 h 1164776"/>
              <a:gd name="connsiteX1" fmla="*/ 2034540 w 3070860"/>
              <a:gd name="connsiteY1" fmla="*/ 81557 h 1164776"/>
              <a:gd name="connsiteX2" fmla="*/ 2103120 w 3070860"/>
              <a:gd name="connsiteY2" fmla="*/ 1018817 h 1164776"/>
              <a:gd name="connsiteX3" fmla="*/ 2263140 w 3070860"/>
              <a:gd name="connsiteY3" fmla="*/ 668297 h 1164776"/>
              <a:gd name="connsiteX4" fmla="*/ 1424940 w 3070860"/>
              <a:gd name="connsiteY4" fmla="*/ 317777 h 1164776"/>
              <a:gd name="connsiteX5" fmla="*/ 1181100 w 3070860"/>
              <a:gd name="connsiteY5" fmla="*/ 1056917 h 1164776"/>
              <a:gd name="connsiteX6" fmla="*/ 1493520 w 3070860"/>
              <a:gd name="connsiteY6" fmla="*/ 1026437 h 1164776"/>
              <a:gd name="connsiteX7" fmla="*/ 624840 w 3070860"/>
              <a:gd name="connsiteY7" fmla="*/ 500657 h 1164776"/>
              <a:gd name="connsiteX8" fmla="*/ 373380 w 3070860"/>
              <a:gd name="connsiteY8" fmla="*/ 1148357 h 1164776"/>
              <a:gd name="connsiteX9" fmla="*/ 518160 w 3070860"/>
              <a:gd name="connsiteY9" fmla="*/ 942617 h 1164776"/>
              <a:gd name="connsiteX10" fmla="*/ 0 w 3070860"/>
              <a:gd name="connsiteY10" fmla="*/ 630197 h 1164776"/>
              <a:gd name="connsiteX0" fmla="*/ 2905756 w 2905756"/>
              <a:gd name="connsiteY0" fmla="*/ 338713 h 1103362"/>
              <a:gd name="connsiteX1" fmla="*/ 2034540 w 2905756"/>
              <a:gd name="connsiteY1" fmla="*/ 20143 h 1103362"/>
              <a:gd name="connsiteX2" fmla="*/ 2103120 w 2905756"/>
              <a:gd name="connsiteY2" fmla="*/ 957403 h 1103362"/>
              <a:gd name="connsiteX3" fmla="*/ 2263140 w 2905756"/>
              <a:gd name="connsiteY3" fmla="*/ 606883 h 1103362"/>
              <a:gd name="connsiteX4" fmla="*/ 1424940 w 2905756"/>
              <a:gd name="connsiteY4" fmla="*/ 256363 h 1103362"/>
              <a:gd name="connsiteX5" fmla="*/ 1181100 w 2905756"/>
              <a:gd name="connsiteY5" fmla="*/ 995503 h 1103362"/>
              <a:gd name="connsiteX6" fmla="*/ 1493520 w 2905756"/>
              <a:gd name="connsiteY6" fmla="*/ 965023 h 1103362"/>
              <a:gd name="connsiteX7" fmla="*/ 624840 w 2905756"/>
              <a:gd name="connsiteY7" fmla="*/ 439243 h 1103362"/>
              <a:gd name="connsiteX8" fmla="*/ 373380 w 2905756"/>
              <a:gd name="connsiteY8" fmla="*/ 1086943 h 1103362"/>
              <a:gd name="connsiteX9" fmla="*/ 518160 w 2905756"/>
              <a:gd name="connsiteY9" fmla="*/ 881203 h 1103362"/>
              <a:gd name="connsiteX10" fmla="*/ 0 w 2905756"/>
              <a:gd name="connsiteY10" fmla="*/ 568783 h 1103362"/>
              <a:gd name="connsiteX0" fmla="*/ 2905756 w 2905756"/>
              <a:gd name="connsiteY0" fmla="*/ 357838 h 1122487"/>
              <a:gd name="connsiteX1" fmla="*/ 2034540 w 2905756"/>
              <a:gd name="connsiteY1" fmla="*/ 39268 h 1122487"/>
              <a:gd name="connsiteX2" fmla="*/ 2103120 w 2905756"/>
              <a:gd name="connsiteY2" fmla="*/ 976528 h 1122487"/>
              <a:gd name="connsiteX3" fmla="*/ 2263140 w 2905756"/>
              <a:gd name="connsiteY3" fmla="*/ 626008 h 1122487"/>
              <a:gd name="connsiteX4" fmla="*/ 1424940 w 2905756"/>
              <a:gd name="connsiteY4" fmla="*/ 275488 h 1122487"/>
              <a:gd name="connsiteX5" fmla="*/ 1181100 w 2905756"/>
              <a:gd name="connsiteY5" fmla="*/ 1014628 h 1122487"/>
              <a:gd name="connsiteX6" fmla="*/ 1493520 w 2905756"/>
              <a:gd name="connsiteY6" fmla="*/ 984148 h 1122487"/>
              <a:gd name="connsiteX7" fmla="*/ 624840 w 2905756"/>
              <a:gd name="connsiteY7" fmla="*/ 458368 h 1122487"/>
              <a:gd name="connsiteX8" fmla="*/ 373380 w 2905756"/>
              <a:gd name="connsiteY8" fmla="*/ 1106068 h 1122487"/>
              <a:gd name="connsiteX9" fmla="*/ 518160 w 2905756"/>
              <a:gd name="connsiteY9" fmla="*/ 900328 h 1122487"/>
              <a:gd name="connsiteX10" fmla="*/ 0 w 2905756"/>
              <a:gd name="connsiteY10" fmla="*/ 587908 h 1122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533382 w 2533382"/>
              <a:gd name="connsiteY0" fmla="*/ 382838 h 1147487"/>
              <a:gd name="connsiteX1" fmla="*/ 1662166 w 2533382"/>
              <a:gd name="connsiteY1" fmla="*/ 64268 h 1147487"/>
              <a:gd name="connsiteX2" fmla="*/ 1730746 w 2533382"/>
              <a:gd name="connsiteY2" fmla="*/ 1001528 h 1147487"/>
              <a:gd name="connsiteX3" fmla="*/ 1890766 w 2533382"/>
              <a:gd name="connsiteY3" fmla="*/ 651008 h 1147487"/>
              <a:gd name="connsiteX4" fmla="*/ 1052566 w 2533382"/>
              <a:gd name="connsiteY4" fmla="*/ 300488 h 1147487"/>
              <a:gd name="connsiteX5" fmla="*/ 808726 w 2533382"/>
              <a:gd name="connsiteY5" fmla="*/ 1039628 h 1147487"/>
              <a:gd name="connsiteX6" fmla="*/ 1121146 w 2533382"/>
              <a:gd name="connsiteY6" fmla="*/ 1009148 h 1147487"/>
              <a:gd name="connsiteX7" fmla="*/ 252466 w 2533382"/>
              <a:gd name="connsiteY7" fmla="*/ 483368 h 1147487"/>
              <a:gd name="connsiteX8" fmla="*/ 1006 w 2533382"/>
              <a:gd name="connsiteY8" fmla="*/ 1131068 h 1147487"/>
              <a:gd name="connsiteX9" fmla="*/ 145786 w 2533382"/>
              <a:gd name="connsiteY9" fmla="*/ 925328 h 1147487"/>
              <a:gd name="connsiteX0" fmla="*/ 2532377 w 2532377"/>
              <a:gd name="connsiteY0" fmla="*/ 382838 h 1131067"/>
              <a:gd name="connsiteX1" fmla="*/ 1661161 w 2532377"/>
              <a:gd name="connsiteY1" fmla="*/ 64268 h 1131067"/>
              <a:gd name="connsiteX2" fmla="*/ 1729741 w 2532377"/>
              <a:gd name="connsiteY2" fmla="*/ 1001528 h 1131067"/>
              <a:gd name="connsiteX3" fmla="*/ 1889761 w 2532377"/>
              <a:gd name="connsiteY3" fmla="*/ 651008 h 1131067"/>
              <a:gd name="connsiteX4" fmla="*/ 1051561 w 2532377"/>
              <a:gd name="connsiteY4" fmla="*/ 300488 h 1131067"/>
              <a:gd name="connsiteX5" fmla="*/ 807721 w 2532377"/>
              <a:gd name="connsiteY5" fmla="*/ 1039628 h 1131067"/>
              <a:gd name="connsiteX6" fmla="*/ 1120141 w 2532377"/>
              <a:gd name="connsiteY6" fmla="*/ 1009148 h 1131067"/>
              <a:gd name="connsiteX7" fmla="*/ 251461 w 2532377"/>
              <a:gd name="connsiteY7" fmla="*/ 483368 h 1131067"/>
              <a:gd name="connsiteX8" fmla="*/ 1 w 2532377"/>
              <a:gd name="connsiteY8" fmla="*/ 1131068 h 113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2377" h="1131067">
                <a:moveTo>
                  <a:pt x="2532377" y="382838"/>
                </a:moveTo>
                <a:cubicBezTo>
                  <a:pt x="2413508" y="59003"/>
                  <a:pt x="1903063" y="-97198"/>
                  <a:pt x="1661161" y="64268"/>
                </a:cubicBezTo>
                <a:cubicBezTo>
                  <a:pt x="1419259" y="225734"/>
                  <a:pt x="1691641" y="903738"/>
                  <a:pt x="1729741" y="1001528"/>
                </a:cubicBezTo>
                <a:cubicBezTo>
                  <a:pt x="1767841" y="1099318"/>
                  <a:pt x="2002791" y="767848"/>
                  <a:pt x="1889761" y="651008"/>
                </a:cubicBezTo>
                <a:cubicBezTo>
                  <a:pt x="1776731" y="534168"/>
                  <a:pt x="1352111" y="157961"/>
                  <a:pt x="1051561" y="300488"/>
                </a:cubicBezTo>
                <a:cubicBezTo>
                  <a:pt x="751011" y="443015"/>
                  <a:pt x="796291" y="921518"/>
                  <a:pt x="807721" y="1039628"/>
                </a:cubicBezTo>
                <a:cubicBezTo>
                  <a:pt x="819151" y="1157738"/>
                  <a:pt x="1212851" y="1101858"/>
                  <a:pt x="1120141" y="1009148"/>
                </a:cubicBezTo>
                <a:cubicBezTo>
                  <a:pt x="1027431" y="916438"/>
                  <a:pt x="556049" y="446681"/>
                  <a:pt x="251461" y="483368"/>
                </a:cubicBezTo>
                <a:cubicBezTo>
                  <a:pt x="-53127" y="520055"/>
                  <a:pt x="17781" y="1057408"/>
                  <a:pt x="1" y="1131068"/>
                </a:cubicBezTo>
              </a:path>
            </a:pathLst>
          </a:custGeom>
          <a:noFill/>
          <a:ln w="38100">
            <a:solidFill>
              <a:srgbClr val="742C6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 name="مربع نص 14">
            <a:extLst>
              <a:ext uri="{FF2B5EF4-FFF2-40B4-BE49-F238E27FC236}">
                <a16:creationId xmlns:a16="http://schemas.microsoft.com/office/drawing/2014/main" id="{4C544C68-F987-4052-9C90-CC4DC29724BE}"/>
              </a:ext>
            </a:extLst>
          </p:cNvPr>
          <p:cNvSpPr txBox="1"/>
          <p:nvPr/>
        </p:nvSpPr>
        <p:spPr>
          <a:xfrm>
            <a:off x="2296611" y="4347790"/>
            <a:ext cx="7598778" cy="1200329"/>
          </a:xfrm>
          <a:prstGeom prst="rect">
            <a:avLst/>
          </a:prstGeom>
          <a:noFill/>
        </p:spPr>
        <p:txBody>
          <a:bodyPr wrap="square">
            <a:spAutoFit/>
          </a:bodyPr>
          <a:lstStyle/>
          <a:p>
            <a:pPr algn="ctr"/>
            <a:r>
              <a:rPr lang="ar-SA" sz="7200" dirty="0">
                <a:solidFill>
                  <a:srgbClr val="752B64"/>
                </a:solidFill>
              </a:rPr>
              <a:t>طرق إدارة الوقت</a:t>
            </a:r>
          </a:p>
        </p:txBody>
      </p:sp>
      <p:sp>
        <p:nvSpPr>
          <p:cNvPr id="22" name="شكل حر: شكل 21">
            <a:extLst>
              <a:ext uri="{FF2B5EF4-FFF2-40B4-BE49-F238E27FC236}">
                <a16:creationId xmlns:a16="http://schemas.microsoft.com/office/drawing/2014/main" id="{1F919D1E-B6AD-403A-9855-3C633E3A029B}"/>
              </a:ext>
            </a:extLst>
          </p:cNvPr>
          <p:cNvSpPr/>
          <p:nvPr/>
        </p:nvSpPr>
        <p:spPr>
          <a:xfrm rot="19486583">
            <a:off x="1314326" y="5577585"/>
            <a:ext cx="728439" cy="770066"/>
          </a:xfrm>
          <a:custGeom>
            <a:avLst/>
            <a:gdLst>
              <a:gd name="connsiteX0" fmla="*/ 3070860 w 3070860"/>
              <a:gd name="connsiteY0" fmla="*/ 127719 h 1157598"/>
              <a:gd name="connsiteX1" fmla="*/ 2034540 w 3070860"/>
              <a:gd name="connsiteY1" fmla="*/ 74379 h 1157598"/>
              <a:gd name="connsiteX2" fmla="*/ 2103120 w 3070860"/>
              <a:gd name="connsiteY2" fmla="*/ 1011639 h 1157598"/>
              <a:gd name="connsiteX3" fmla="*/ 2263140 w 3070860"/>
              <a:gd name="connsiteY3" fmla="*/ 661119 h 1157598"/>
              <a:gd name="connsiteX4" fmla="*/ 1424940 w 3070860"/>
              <a:gd name="connsiteY4" fmla="*/ 310599 h 1157598"/>
              <a:gd name="connsiteX5" fmla="*/ 1181100 w 3070860"/>
              <a:gd name="connsiteY5" fmla="*/ 1049739 h 1157598"/>
              <a:gd name="connsiteX6" fmla="*/ 1493520 w 3070860"/>
              <a:gd name="connsiteY6" fmla="*/ 1019259 h 1157598"/>
              <a:gd name="connsiteX7" fmla="*/ 624840 w 3070860"/>
              <a:gd name="connsiteY7" fmla="*/ 493479 h 1157598"/>
              <a:gd name="connsiteX8" fmla="*/ 373380 w 3070860"/>
              <a:gd name="connsiteY8" fmla="*/ 1141179 h 1157598"/>
              <a:gd name="connsiteX9" fmla="*/ 518160 w 3070860"/>
              <a:gd name="connsiteY9" fmla="*/ 935439 h 1157598"/>
              <a:gd name="connsiteX10" fmla="*/ 0 w 3070860"/>
              <a:gd name="connsiteY10" fmla="*/ 623019 h 1157598"/>
              <a:gd name="connsiteX0" fmla="*/ 3070860 w 3070860"/>
              <a:gd name="connsiteY0" fmla="*/ 213527 h 1243406"/>
              <a:gd name="connsiteX1" fmla="*/ 2034540 w 3070860"/>
              <a:gd name="connsiteY1" fmla="*/ 160187 h 1243406"/>
              <a:gd name="connsiteX2" fmla="*/ 2103120 w 3070860"/>
              <a:gd name="connsiteY2" fmla="*/ 1097447 h 1243406"/>
              <a:gd name="connsiteX3" fmla="*/ 2263140 w 3070860"/>
              <a:gd name="connsiteY3" fmla="*/ 746927 h 1243406"/>
              <a:gd name="connsiteX4" fmla="*/ 1424940 w 3070860"/>
              <a:gd name="connsiteY4" fmla="*/ 396407 h 1243406"/>
              <a:gd name="connsiteX5" fmla="*/ 1181100 w 3070860"/>
              <a:gd name="connsiteY5" fmla="*/ 1135547 h 1243406"/>
              <a:gd name="connsiteX6" fmla="*/ 1493520 w 3070860"/>
              <a:gd name="connsiteY6" fmla="*/ 1105067 h 1243406"/>
              <a:gd name="connsiteX7" fmla="*/ 624840 w 3070860"/>
              <a:gd name="connsiteY7" fmla="*/ 579287 h 1243406"/>
              <a:gd name="connsiteX8" fmla="*/ 373380 w 3070860"/>
              <a:gd name="connsiteY8" fmla="*/ 1226987 h 1243406"/>
              <a:gd name="connsiteX9" fmla="*/ 518160 w 3070860"/>
              <a:gd name="connsiteY9" fmla="*/ 1021247 h 1243406"/>
              <a:gd name="connsiteX10" fmla="*/ 0 w 3070860"/>
              <a:gd name="connsiteY10" fmla="*/ 708827 h 1243406"/>
              <a:gd name="connsiteX0" fmla="*/ 3070860 w 3070860"/>
              <a:gd name="connsiteY0" fmla="*/ 134897 h 1164776"/>
              <a:gd name="connsiteX1" fmla="*/ 2034540 w 3070860"/>
              <a:gd name="connsiteY1" fmla="*/ 81557 h 1164776"/>
              <a:gd name="connsiteX2" fmla="*/ 2103120 w 3070860"/>
              <a:gd name="connsiteY2" fmla="*/ 1018817 h 1164776"/>
              <a:gd name="connsiteX3" fmla="*/ 2263140 w 3070860"/>
              <a:gd name="connsiteY3" fmla="*/ 668297 h 1164776"/>
              <a:gd name="connsiteX4" fmla="*/ 1424940 w 3070860"/>
              <a:gd name="connsiteY4" fmla="*/ 317777 h 1164776"/>
              <a:gd name="connsiteX5" fmla="*/ 1181100 w 3070860"/>
              <a:gd name="connsiteY5" fmla="*/ 1056917 h 1164776"/>
              <a:gd name="connsiteX6" fmla="*/ 1493520 w 3070860"/>
              <a:gd name="connsiteY6" fmla="*/ 1026437 h 1164776"/>
              <a:gd name="connsiteX7" fmla="*/ 624840 w 3070860"/>
              <a:gd name="connsiteY7" fmla="*/ 500657 h 1164776"/>
              <a:gd name="connsiteX8" fmla="*/ 373380 w 3070860"/>
              <a:gd name="connsiteY8" fmla="*/ 1148357 h 1164776"/>
              <a:gd name="connsiteX9" fmla="*/ 518160 w 3070860"/>
              <a:gd name="connsiteY9" fmla="*/ 942617 h 1164776"/>
              <a:gd name="connsiteX10" fmla="*/ 0 w 3070860"/>
              <a:gd name="connsiteY10" fmla="*/ 630197 h 1164776"/>
              <a:gd name="connsiteX0" fmla="*/ 2905756 w 2905756"/>
              <a:gd name="connsiteY0" fmla="*/ 338713 h 1103362"/>
              <a:gd name="connsiteX1" fmla="*/ 2034540 w 2905756"/>
              <a:gd name="connsiteY1" fmla="*/ 20143 h 1103362"/>
              <a:gd name="connsiteX2" fmla="*/ 2103120 w 2905756"/>
              <a:gd name="connsiteY2" fmla="*/ 957403 h 1103362"/>
              <a:gd name="connsiteX3" fmla="*/ 2263140 w 2905756"/>
              <a:gd name="connsiteY3" fmla="*/ 606883 h 1103362"/>
              <a:gd name="connsiteX4" fmla="*/ 1424940 w 2905756"/>
              <a:gd name="connsiteY4" fmla="*/ 256363 h 1103362"/>
              <a:gd name="connsiteX5" fmla="*/ 1181100 w 2905756"/>
              <a:gd name="connsiteY5" fmla="*/ 995503 h 1103362"/>
              <a:gd name="connsiteX6" fmla="*/ 1493520 w 2905756"/>
              <a:gd name="connsiteY6" fmla="*/ 965023 h 1103362"/>
              <a:gd name="connsiteX7" fmla="*/ 624840 w 2905756"/>
              <a:gd name="connsiteY7" fmla="*/ 439243 h 1103362"/>
              <a:gd name="connsiteX8" fmla="*/ 373380 w 2905756"/>
              <a:gd name="connsiteY8" fmla="*/ 1086943 h 1103362"/>
              <a:gd name="connsiteX9" fmla="*/ 518160 w 2905756"/>
              <a:gd name="connsiteY9" fmla="*/ 881203 h 1103362"/>
              <a:gd name="connsiteX10" fmla="*/ 0 w 2905756"/>
              <a:gd name="connsiteY10" fmla="*/ 568783 h 1103362"/>
              <a:gd name="connsiteX0" fmla="*/ 2905756 w 2905756"/>
              <a:gd name="connsiteY0" fmla="*/ 357838 h 1122487"/>
              <a:gd name="connsiteX1" fmla="*/ 2034540 w 2905756"/>
              <a:gd name="connsiteY1" fmla="*/ 39268 h 1122487"/>
              <a:gd name="connsiteX2" fmla="*/ 2103120 w 2905756"/>
              <a:gd name="connsiteY2" fmla="*/ 976528 h 1122487"/>
              <a:gd name="connsiteX3" fmla="*/ 2263140 w 2905756"/>
              <a:gd name="connsiteY3" fmla="*/ 626008 h 1122487"/>
              <a:gd name="connsiteX4" fmla="*/ 1424940 w 2905756"/>
              <a:gd name="connsiteY4" fmla="*/ 275488 h 1122487"/>
              <a:gd name="connsiteX5" fmla="*/ 1181100 w 2905756"/>
              <a:gd name="connsiteY5" fmla="*/ 1014628 h 1122487"/>
              <a:gd name="connsiteX6" fmla="*/ 1493520 w 2905756"/>
              <a:gd name="connsiteY6" fmla="*/ 984148 h 1122487"/>
              <a:gd name="connsiteX7" fmla="*/ 624840 w 2905756"/>
              <a:gd name="connsiteY7" fmla="*/ 458368 h 1122487"/>
              <a:gd name="connsiteX8" fmla="*/ 373380 w 2905756"/>
              <a:gd name="connsiteY8" fmla="*/ 1106068 h 1122487"/>
              <a:gd name="connsiteX9" fmla="*/ 518160 w 2905756"/>
              <a:gd name="connsiteY9" fmla="*/ 900328 h 1122487"/>
              <a:gd name="connsiteX10" fmla="*/ 0 w 2905756"/>
              <a:gd name="connsiteY10" fmla="*/ 587908 h 1122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 name="connsiteX0" fmla="*/ 2905756 w 2905756"/>
              <a:gd name="connsiteY0" fmla="*/ 382838 h 1147487"/>
              <a:gd name="connsiteX1" fmla="*/ 2034540 w 2905756"/>
              <a:gd name="connsiteY1" fmla="*/ 64268 h 1147487"/>
              <a:gd name="connsiteX2" fmla="*/ 2103120 w 2905756"/>
              <a:gd name="connsiteY2" fmla="*/ 1001528 h 1147487"/>
              <a:gd name="connsiteX3" fmla="*/ 2263140 w 2905756"/>
              <a:gd name="connsiteY3" fmla="*/ 651008 h 1147487"/>
              <a:gd name="connsiteX4" fmla="*/ 1424940 w 2905756"/>
              <a:gd name="connsiteY4" fmla="*/ 300488 h 1147487"/>
              <a:gd name="connsiteX5" fmla="*/ 1181100 w 2905756"/>
              <a:gd name="connsiteY5" fmla="*/ 1039628 h 1147487"/>
              <a:gd name="connsiteX6" fmla="*/ 1493520 w 2905756"/>
              <a:gd name="connsiteY6" fmla="*/ 1009148 h 1147487"/>
              <a:gd name="connsiteX7" fmla="*/ 624840 w 2905756"/>
              <a:gd name="connsiteY7" fmla="*/ 483368 h 1147487"/>
              <a:gd name="connsiteX8" fmla="*/ 373380 w 2905756"/>
              <a:gd name="connsiteY8" fmla="*/ 1131068 h 1147487"/>
              <a:gd name="connsiteX9" fmla="*/ 518160 w 2905756"/>
              <a:gd name="connsiteY9" fmla="*/ 925328 h 1147487"/>
              <a:gd name="connsiteX10" fmla="*/ 0 w 2905756"/>
              <a:gd name="connsiteY10" fmla="*/ 612908 h 114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5756" h="1147487">
                <a:moveTo>
                  <a:pt x="2905756" y="382838"/>
                </a:moveTo>
                <a:cubicBezTo>
                  <a:pt x="2786887" y="59003"/>
                  <a:pt x="2276442" y="-97198"/>
                  <a:pt x="2034540" y="64268"/>
                </a:cubicBezTo>
                <a:cubicBezTo>
                  <a:pt x="1792638" y="225734"/>
                  <a:pt x="2065020" y="903738"/>
                  <a:pt x="2103120" y="1001528"/>
                </a:cubicBezTo>
                <a:cubicBezTo>
                  <a:pt x="2141220" y="1099318"/>
                  <a:pt x="2376170" y="767848"/>
                  <a:pt x="2263140" y="651008"/>
                </a:cubicBezTo>
                <a:cubicBezTo>
                  <a:pt x="2150110" y="534168"/>
                  <a:pt x="1725490" y="157961"/>
                  <a:pt x="1424940" y="300488"/>
                </a:cubicBezTo>
                <a:cubicBezTo>
                  <a:pt x="1124390" y="443015"/>
                  <a:pt x="1169670" y="921518"/>
                  <a:pt x="1181100" y="1039628"/>
                </a:cubicBezTo>
                <a:cubicBezTo>
                  <a:pt x="1192530" y="1157738"/>
                  <a:pt x="1586230" y="1101858"/>
                  <a:pt x="1493520" y="1009148"/>
                </a:cubicBezTo>
                <a:cubicBezTo>
                  <a:pt x="1400810" y="916438"/>
                  <a:pt x="929428" y="446681"/>
                  <a:pt x="624840" y="483368"/>
                </a:cubicBezTo>
                <a:cubicBezTo>
                  <a:pt x="320252" y="520055"/>
                  <a:pt x="391160" y="1057408"/>
                  <a:pt x="373380" y="1131068"/>
                </a:cubicBezTo>
                <a:cubicBezTo>
                  <a:pt x="355600" y="1204728"/>
                  <a:pt x="580390" y="1011688"/>
                  <a:pt x="518160" y="925328"/>
                </a:cubicBezTo>
                <a:cubicBezTo>
                  <a:pt x="455930" y="838968"/>
                  <a:pt x="227965" y="725938"/>
                  <a:pt x="0" y="612908"/>
                </a:cubicBezTo>
              </a:path>
            </a:pathLst>
          </a:custGeom>
          <a:noFill/>
          <a:ln w="38100">
            <a:solidFill>
              <a:srgbClr val="742C6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87" name="مجموعة 86">
            <a:extLst>
              <a:ext uri="{FF2B5EF4-FFF2-40B4-BE49-F238E27FC236}">
                <a16:creationId xmlns:a16="http://schemas.microsoft.com/office/drawing/2014/main" id="{E3A0EA7C-BDE7-40B0-8FA0-CB94181846F1}"/>
              </a:ext>
            </a:extLst>
          </p:cNvPr>
          <p:cNvGrpSpPr/>
          <p:nvPr/>
        </p:nvGrpSpPr>
        <p:grpSpPr>
          <a:xfrm>
            <a:off x="4722128" y="1308419"/>
            <a:ext cx="2747744" cy="2619345"/>
            <a:chOff x="4722128" y="1308419"/>
            <a:chExt cx="2747744" cy="2619345"/>
          </a:xfrm>
        </p:grpSpPr>
        <p:sp>
          <p:nvSpPr>
            <p:cNvPr id="20" name="مستطيل: زوايا مستديرة 19">
              <a:extLst>
                <a:ext uri="{FF2B5EF4-FFF2-40B4-BE49-F238E27FC236}">
                  <a16:creationId xmlns:a16="http://schemas.microsoft.com/office/drawing/2014/main" id="{B9591290-2908-4FD1-BEC6-6522468E0514}"/>
                </a:ext>
              </a:extLst>
            </p:cNvPr>
            <p:cNvSpPr/>
            <p:nvPr/>
          </p:nvSpPr>
          <p:spPr>
            <a:xfrm>
              <a:off x="4722128" y="1308419"/>
              <a:ext cx="2747744" cy="2619345"/>
            </a:xfrm>
            <a:prstGeom prst="roundRect">
              <a:avLst>
                <a:gd name="adj" fmla="val 3595"/>
              </a:avLst>
            </a:prstGeom>
            <a:solidFill>
              <a:srgbClr val="FFFCF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3800" dirty="0">
                <a:solidFill>
                  <a:srgbClr val="752B64"/>
                </a:solidFill>
              </a:endParaRPr>
            </a:p>
          </p:txBody>
        </p:sp>
        <p:grpSp>
          <p:nvGrpSpPr>
            <p:cNvPr id="85" name="مجموعة 84">
              <a:extLst>
                <a:ext uri="{FF2B5EF4-FFF2-40B4-BE49-F238E27FC236}">
                  <a16:creationId xmlns:a16="http://schemas.microsoft.com/office/drawing/2014/main" id="{44ABA79D-FBBA-46E6-8DD0-F5B1C4278491}"/>
                </a:ext>
              </a:extLst>
            </p:cNvPr>
            <p:cNvGrpSpPr/>
            <p:nvPr/>
          </p:nvGrpSpPr>
          <p:grpSpPr>
            <a:xfrm>
              <a:off x="5073254" y="2021327"/>
              <a:ext cx="1986351" cy="1370056"/>
              <a:chOff x="5124055" y="1979939"/>
              <a:chExt cx="1942965" cy="1340131"/>
            </a:xfrm>
          </p:grpSpPr>
          <p:grpSp>
            <p:nvGrpSpPr>
              <p:cNvPr id="5" name="رسم 2" descr="كتاب مفتوح">
                <a:extLst>
                  <a:ext uri="{FF2B5EF4-FFF2-40B4-BE49-F238E27FC236}">
                    <a16:creationId xmlns:a16="http://schemas.microsoft.com/office/drawing/2014/main" id="{457B9599-C82A-4DDE-9AFE-FE02D3615303}"/>
                  </a:ext>
                </a:extLst>
              </p:cNvPr>
              <p:cNvGrpSpPr/>
              <p:nvPr/>
            </p:nvGrpSpPr>
            <p:grpSpPr>
              <a:xfrm>
                <a:off x="5124055" y="2028261"/>
                <a:ext cx="1942965" cy="1260302"/>
                <a:chOff x="5124055" y="2028261"/>
                <a:chExt cx="1942965" cy="1260302"/>
              </a:xfrm>
              <a:solidFill>
                <a:srgbClr val="A6E4E6"/>
              </a:solidFill>
            </p:grpSpPr>
            <p:sp>
              <p:nvSpPr>
                <p:cNvPr id="6" name="شكل حر: شكل 5">
                  <a:extLst>
                    <a:ext uri="{FF2B5EF4-FFF2-40B4-BE49-F238E27FC236}">
                      <a16:creationId xmlns:a16="http://schemas.microsoft.com/office/drawing/2014/main" id="{9899EFA6-D345-4923-9C7D-5246B23A45F7}"/>
                    </a:ext>
                  </a:extLst>
                </p:cNvPr>
                <p:cNvSpPr/>
                <p:nvPr/>
              </p:nvSpPr>
              <p:spPr>
                <a:xfrm>
                  <a:off x="5124055" y="2028261"/>
                  <a:ext cx="1942965" cy="1260302"/>
                </a:xfrm>
                <a:custGeom>
                  <a:avLst/>
                  <a:gdLst>
                    <a:gd name="connsiteX0" fmla="*/ 1911458 w 1942965"/>
                    <a:gd name="connsiteY0" fmla="*/ 0 h 1260302"/>
                    <a:gd name="connsiteX1" fmla="*/ 31508 w 1942965"/>
                    <a:gd name="connsiteY1" fmla="*/ 0 h 1260302"/>
                    <a:gd name="connsiteX2" fmla="*/ 0 w 1942965"/>
                    <a:gd name="connsiteY2" fmla="*/ 31508 h 1260302"/>
                    <a:gd name="connsiteX3" fmla="*/ 0 w 1942965"/>
                    <a:gd name="connsiteY3" fmla="*/ 1228795 h 1260302"/>
                    <a:gd name="connsiteX4" fmla="*/ 31508 w 1942965"/>
                    <a:gd name="connsiteY4" fmla="*/ 1260302 h 1260302"/>
                    <a:gd name="connsiteX5" fmla="*/ 1911458 w 1942965"/>
                    <a:gd name="connsiteY5" fmla="*/ 1260302 h 1260302"/>
                    <a:gd name="connsiteX6" fmla="*/ 1942966 w 1942965"/>
                    <a:gd name="connsiteY6" fmla="*/ 1228795 h 1260302"/>
                    <a:gd name="connsiteX7" fmla="*/ 1942966 w 1942965"/>
                    <a:gd name="connsiteY7" fmla="*/ 31508 h 1260302"/>
                    <a:gd name="connsiteX8" fmla="*/ 1911458 w 1942965"/>
                    <a:gd name="connsiteY8" fmla="*/ 0 h 126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2965" h="1260302">
                      <a:moveTo>
                        <a:pt x="1911458" y="0"/>
                      </a:moveTo>
                      <a:lnTo>
                        <a:pt x="31508" y="0"/>
                      </a:lnTo>
                      <a:cubicBezTo>
                        <a:pt x="14105" y="0"/>
                        <a:pt x="0" y="14105"/>
                        <a:pt x="0" y="31508"/>
                      </a:cubicBezTo>
                      <a:lnTo>
                        <a:pt x="0" y="1228795"/>
                      </a:lnTo>
                      <a:cubicBezTo>
                        <a:pt x="0" y="1246197"/>
                        <a:pt x="14105" y="1260302"/>
                        <a:pt x="31508" y="1260302"/>
                      </a:cubicBezTo>
                      <a:lnTo>
                        <a:pt x="1911458" y="1260302"/>
                      </a:lnTo>
                      <a:cubicBezTo>
                        <a:pt x="1928861" y="1260302"/>
                        <a:pt x="1942966" y="1246197"/>
                        <a:pt x="1942966" y="1228795"/>
                      </a:cubicBezTo>
                      <a:lnTo>
                        <a:pt x="1942966" y="31508"/>
                      </a:lnTo>
                      <a:cubicBezTo>
                        <a:pt x="1942966" y="14105"/>
                        <a:pt x="1928861" y="0"/>
                        <a:pt x="1911458" y="0"/>
                      </a:cubicBezTo>
                      <a:close/>
                    </a:path>
                  </a:pathLst>
                </a:custGeom>
                <a:solidFill>
                  <a:srgbClr val="FFC94D"/>
                </a:solidFill>
                <a:ln w="5239" cap="flat">
                  <a:noFill/>
                  <a:prstDash val="solid"/>
                  <a:miter/>
                </a:ln>
              </p:spPr>
              <p:txBody>
                <a:bodyPr rtlCol="1" anchor="ctr"/>
                <a:lstStyle/>
                <a:p>
                  <a:endParaRPr lang="ar-SA"/>
                </a:p>
              </p:txBody>
            </p:sp>
            <p:sp>
              <p:nvSpPr>
                <p:cNvPr id="11" name="شكل حر: شكل 10">
                  <a:extLst>
                    <a:ext uri="{FF2B5EF4-FFF2-40B4-BE49-F238E27FC236}">
                      <a16:creationId xmlns:a16="http://schemas.microsoft.com/office/drawing/2014/main" id="{0DA0A3D5-CCE2-46C8-A2F2-70FB37A17552}"/>
                    </a:ext>
                  </a:extLst>
                </p:cNvPr>
                <p:cNvSpPr/>
                <p:nvPr/>
              </p:nvSpPr>
              <p:spPr>
                <a:xfrm>
                  <a:off x="5150311" y="2028261"/>
                  <a:ext cx="855955" cy="1260302"/>
                </a:xfrm>
                <a:custGeom>
                  <a:avLst/>
                  <a:gdLst>
                    <a:gd name="connsiteX0" fmla="*/ 31508 w 855955"/>
                    <a:gd name="connsiteY0" fmla="*/ 0 h 1260302"/>
                    <a:gd name="connsiteX1" fmla="*/ 0 w 855955"/>
                    <a:gd name="connsiteY1" fmla="*/ 31508 h 1260302"/>
                    <a:gd name="connsiteX2" fmla="*/ 0 w 855955"/>
                    <a:gd name="connsiteY2" fmla="*/ 1228795 h 1260302"/>
                    <a:gd name="connsiteX3" fmla="*/ 31508 w 855955"/>
                    <a:gd name="connsiteY3" fmla="*/ 1260302 h 1260302"/>
                    <a:gd name="connsiteX4" fmla="*/ 855955 w 855955"/>
                    <a:gd name="connsiteY4" fmla="*/ 1260302 h 1260302"/>
                    <a:gd name="connsiteX5" fmla="*/ 855955 w 855955"/>
                    <a:gd name="connsiteY5" fmla="*/ 0 h 1260302"/>
                    <a:gd name="connsiteX6" fmla="*/ 31508 w 855955"/>
                    <a:gd name="connsiteY6" fmla="*/ 0 h 126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955" h="1260302">
                      <a:moveTo>
                        <a:pt x="31508" y="0"/>
                      </a:moveTo>
                      <a:cubicBezTo>
                        <a:pt x="14105" y="0"/>
                        <a:pt x="0" y="14105"/>
                        <a:pt x="0" y="31508"/>
                      </a:cubicBezTo>
                      <a:lnTo>
                        <a:pt x="0" y="1228795"/>
                      </a:lnTo>
                      <a:cubicBezTo>
                        <a:pt x="0" y="1246197"/>
                        <a:pt x="14105" y="1260302"/>
                        <a:pt x="31508" y="1260302"/>
                      </a:cubicBezTo>
                      <a:lnTo>
                        <a:pt x="855955" y="1260302"/>
                      </a:lnTo>
                      <a:lnTo>
                        <a:pt x="855955" y="0"/>
                      </a:lnTo>
                      <a:lnTo>
                        <a:pt x="31508" y="0"/>
                      </a:lnTo>
                      <a:close/>
                    </a:path>
                  </a:pathLst>
                </a:custGeom>
                <a:solidFill>
                  <a:srgbClr val="FFC94D"/>
                </a:solidFill>
                <a:ln w="5239" cap="flat">
                  <a:noFill/>
                  <a:prstDash val="solid"/>
                  <a:miter/>
                </a:ln>
              </p:spPr>
              <p:txBody>
                <a:bodyPr rtlCol="1" anchor="ctr"/>
                <a:lstStyle/>
                <a:p>
                  <a:endParaRPr lang="ar-SA"/>
                </a:p>
              </p:txBody>
            </p:sp>
            <p:sp>
              <p:nvSpPr>
                <p:cNvPr id="12" name="شكل حر: شكل 11">
                  <a:extLst>
                    <a:ext uri="{FF2B5EF4-FFF2-40B4-BE49-F238E27FC236}">
                      <a16:creationId xmlns:a16="http://schemas.microsoft.com/office/drawing/2014/main" id="{B69AD4EC-7DB1-4E0D-B44A-759FCE267815}"/>
                    </a:ext>
                  </a:extLst>
                </p:cNvPr>
                <p:cNvSpPr/>
                <p:nvPr/>
              </p:nvSpPr>
              <p:spPr>
                <a:xfrm>
                  <a:off x="6174306" y="2028261"/>
                  <a:ext cx="866457" cy="1260302"/>
                </a:xfrm>
                <a:custGeom>
                  <a:avLst/>
                  <a:gdLst>
                    <a:gd name="connsiteX0" fmla="*/ 834950 w 866457"/>
                    <a:gd name="connsiteY0" fmla="*/ 0 h 1260302"/>
                    <a:gd name="connsiteX1" fmla="*/ 0 w 866457"/>
                    <a:gd name="connsiteY1" fmla="*/ 0 h 1260302"/>
                    <a:gd name="connsiteX2" fmla="*/ 0 w 866457"/>
                    <a:gd name="connsiteY2" fmla="*/ 1260302 h 1260302"/>
                    <a:gd name="connsiteX3" fmla="*/ 834950 w 866457"/>
                    <a:gd name="connsiteY3" fmla="*/ 1260302 h 1260302"/>
                    <a:gd name="connsiteX4" fmla="*/ 866458 w 866457"/>
                    <a:gd name="connsiteY4" fmla="*/ 1228795 h 1260302"/>
                    <a:gd name="connsiteX5" fmla="*/ 866458 w 866457"/>
                    <a:gd name="connsiteY5" fmla="*/ 31508 h 1260302"/>
                    <a:gd name="connsiteX6" fmla="*/ 834950 w 866457"/>
                    <a:gd name="connsiteY6" fmla="*/ 0 h 126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6457" h="1260302">
                      <a:moveTo>
                        <a:pt x="834950" y="0"/>
                      </a:moveTo>
                      <a:lnTo>
                        <a:pt x="0" y="0"/>
                      </a:lnTo>
                      <a:lnTo>
                        <a:pt x="0" y="1260302"/>
                      </a:lnTo>
                      <a:lnTo>
                        <a:pt x="834950" y="1260302"/>
                      </a:lnTo>
                      <a:cubicBezTo>
                        <a:pt x="852353" y="1260302"/>
                        <a:pt x="866458" y="1246197"/>
                        <a:pt x="866458" y="1228795"/>
                      </a:cubicBezTo>
                      <a:lnTo>
                        <a:pt x="866458" y="31508"/>
                      </a:lnTo>
                      <a:cubicBezTo>
                        <a:pt x="866458" y="14105"/>
                        <a:pt x="852353" y="0"/>
                        <a:pt x="834950" y="0"/>
                      </a:cubicBezTo>
                      <a:close/>
                    </a:path>
                  </a:pathLst>
                </a:custGeom>
                <a:grpFill/>
                <a:ln w="5239" cap="flat">
                  <a:noFill/>
                  <a:prstDash val="solid"/>
                  <a:miter/>
                </a:ln>
              </p:spPr>
              <p:txBody>
                <a:bodyPr rtlCol="1" anchor="ctr"/>
                <a:lstStyle/>
                <a:p>
                  <a:endParaRPr lang="ar-SA"/>
                </a:p>
              </p:txBody>
            </p:sp>
          </p:grpSp>
          <p:grpSp>
            <p:nvGrpSpPr>
              <p:cNvPr id="13" name="رسم 2" descr="كتاب مفتوح">
                <a:extLst>
                  <a:ext uri="{FF2B5EF4-FFF2-40B4-BE49-F238E27FC236}">
                    <a16:creationId xmlns:a16="http://schemas.microsoft.com/office/drawing/2014/main" id="{AFB5AC22-7EB9-4932-997A-D2DCB4D00522}"/>
                  </a:ext>
                </a:extLst>
              </p:cNvPr>
              <p:cNvGrpSpPr/>
              <p:nvPr/>
            </p:nvGrpSpPr>
            <p:grpSpPr>
              <a:xfrm>
                <a:off x="5276341" y="1979939"/>
                <a:ext cx="1297060" cy="1340131"/>
                <a:chOff x="5276341" y="1979939"/>
                <a:chExt cx="1297060" cy="1340131"/>
              </a:xfrm>
              <a:solidFill>
                <a:srgbClr val="FFC94D"/>
              </a:solidFill>
            </p:grpSpPr>
            <p:sp>
              <p:nvSpPr>
                <p:cNvPr id="14" name="شكل حر: شكل 13">
                  <a:extLst>
                    <a:ext uri="{FF2B5EF4-FFF2-40B4-BE49-F238E27FC236}">
                      <a16:creationId xmlns:a16="http://schemas.microsoft.com/office/drawing/2014/main" id="{78E83313-F642-4DC3-8E15-04B6F904CD6E}"/>
                    </a:ext>
                  </a:extLst>
                </p:cNvPr>
                <p:cNvSpPr/>
                <p:nvPr/>
              </p:nvSpPr>
              <p:spPr>
                <a:xfrm>
                  <a:off x="5276341" y="2028261"/>
                  <a:ext cx="488367" cy="120778"/>
                </a:xfrm>
                <a:custGeom>
                  <a:avLst/>
                  <a:gdLst>
                    <a:gd name="connsiteX0" fmla="*/ 0 w 488367"/>
                    <a:gd name="connsiteY0" fmla="*/ 0 h 120778"/>
                    <a:gd name="connsiteX1" fmla="*/ 488367 w 488367"/>
                    <a:gd name="connsiteY1" fmla="*/ 0 h 120778"/>
                    <a:gd name="connsiteX2" fmla="*/ 488367 w 488367"/>
                    <a:gd name="connsiteY2" fmla="*/ 120779 h 120778"/>
                    <a:gd name="connsiteX3" fmla="*/ 0 w 488367"/>
                    <a:gd name="connsiteY3" fmla="*/ 120779 h 120778"/>
                  </a:gdLst>
                  <a:ahLst/>
                  <a:cxnLst>
                    <a:cxn ang="0">
                      <a:pos x="connsiteX0" y="connsiteY0"/>
                    </a:cxn>
                    <a:cxn ang="0">
                      <a:pos x="connsiteX1" y="connsiteY1"/>
                    </a:cxn>
                    <a:cxn ang="0">
                      <a:pos x="connsiteX2" y="connsiteY2"/>
                    </a:cxn>
                    <a:cxn ang="0">
                      <a:pos x="connsiteX3" y="connsiteY3"/>
                    </a:cxn>
                  </a:cxnLst>
                  <a:rect l="l" t="t" r="r" b="b"/>
                  <a:pathLst>
                    <a:path w="488367" h="120778">
                      <a:moveTo>
                        <a:pt x="0" y="0"/>
                      </a:moveTo>
                      <a:lnTo>
                        <a:pt x="488367" y="0"/>
                      </a:lnTo>
                      <a:lnTo>
                        <a:pt x="488367" y="120779"/>
                      </a:lnTo>
                      <a:lnTo>
                        <a:pt x="0" y="120779"/>
                      </a:lnTo>
                      <a:close/>
                    </a:path>
                  </a:pathLst>
                </a:custGeom>
                <a:grpFill/>
                <a:ln w="5239" cap="flat">
                  <a:noFill/>
                  <a:prstDash val="solid"/>
                  <a:miter/>
                </a:ln>
              </p:spPr>
              <p:txBody>
                <a:bodyPr rtlCol="1" anchor="ctr"/>
                <a:lstStyle/>
                <a:p>
                  <a:endParaRPr lang="ar-SA"/>
                </a:p>
              </p:txBody>
            </p:sp>
            <p:sp>
              <p:nvSpPr>
                <p:cNvPr id="16" name="شكل حر: شكل 15">
                  <a:extLst>
                    <a:ext uri="{FF2B5EF4-FFF2-40B4-BE49-F238E27FC236}">
                      <a16:creationId xmlns:a16="http://schemas.microsoft.com/office/drawing/2014/main" id="{79986917-903E-47A5-B1EF-9B24BADC8E4B}"/>
                    </a:ext>
                  </a:extLst>
                </p:cNvPr>
                <p:cNvSpPr/>
                <p:nvPr/>
              </p:nvSpPr>
              <p:spPr>
                <a:xfrm>
                  <a:off x="5334105" y="1979939"/>
                  <a:ext cx="488367" cy="169101"/>
                </a:xfrm>
                <a:custGeom>
                  <a:avLst/>
                  <a:gdLst>
                    <a:gd name="connsiteX0" fmla="*/ 0 w 488367"/>
                    <a:gd name="connsiteY0" fmla="*/ 0 h 169101"/>
                    <a:gd name="connsiteX1" fmla="*/ 488367 w 488367"/>
                    <a:gd name="connsiteY1" fmla="*/ 0 h 169101"/>
                    <a:gd name="connsiteX2" fmla="*/ 488367 w 488367"/>
                    <a:gd name="connsiteY2" fmla="*/ 169101 h 169101"/>
                    <a:gd name="connsiteX3" fmla="*/ 0 w 488367"/>
                    <a:gd name="connsiteY3" fmla="*/ 169101 h 169101"/>
                  </a:gdLst>
                  <a:ahLst/>
                  <a:cxnLst>
                    <a:cxn ang="0">
                      <a:pos x="connsiteX0" y="connsiteY0"/>
                    </a:cxn>
                    <a:cxn ang="0">
                      <a:pos x="connsiteX1" y="connsiteY1"/>
                    </a:cxn>
                    <a:cxn ang="0">
                      <a:pos x="connsiteX2" y="connsiteY2"/>
                    </a:cxn>
                    <a:cxn ang="0">
                      <a:pos x="connsiteX3" y="connsiteY3"/>
                    </a:cxn>
                  </a:cxnLst>
                  <a:rect l="l" t="t" r="r" b="b"/>
                  <a:pathLst>
                    <a:path w="488367" h="169101">
                      <a:moveTo>
                        <a:pt x="0" y="0"/>
                      </a:moveTo>
                      <a:lnTo>
                        <a:pt x="488367" y="0"/>
                      </a:lnTo>
                      <a:lnTo>
                        <a:pt x="488367" y="169101"/>
                      </a:lnTo>
                      <a:lnTo>
                        <a:pt x="0" y="169101"/>
                      </a:lnTo>
                      <a:close/>
                    </a:path>
                  </a:pathLst>
                </a:custGeom>
                <a:grpFill/>
                <a:ln w="5239" cap="flat">
                  <a:noFill/>
                  <a:prstDash val="solid"/>
                  <a:miter/>
                </a:ln>
              </p:spPr>
              <p:txBody>
                <a:bodyPr rtlCol="1" anchor="ctr"/>
                <a:lstStyle/>
                <a:p>
                  <a:endParaRPr lang="ar-SA"/>
                </a:p>
              </p:txBody>
            </p:sp>
            <p:sp>
              <p:nvSpPr>
                <p:cNvPr id="21" name="شكل حر: شكل 20">
                  <a:extLst>
                    <a:ext uri="{FF2B5EF4-FFF2-40B4-BE49-F238E27FC236}">
                      <a16:creationId xmlns:a16="http://schemas.microsoft.com/office/drawing/2014/main" id="{28633E0E-5C63-47D3-B34C-17AFE02B8492}"/>
                    </a:ext>
                  </a:extLst>
                </p:cNvPr>
                <p:cNvSpPr/>
                <p:nvPr/>
              </p:nvSpPr>
              <p:spPr>
                <a:xfrm>
                  <a:off x="5628176" y="3188789"/>
                  <a:ext cx="945226" cy="131281"/>
                </a:xfrm>
                <a:custGeom>
                  <a:avLst/>
                  <a:gdLst>
                    <a:gd name="connsiteX0" fmla="*/ 0 w 945226"/>
                    <a:gd name="connsiteY0" fmla="*/ 0 h 131281"/>
                    <a:gd name="connsiteX1" fmla="*/ 945227 w 945226"/>
                    <a:gd name="connsiteY1" fmla="*/ 0 h 131281"/>
                    <a:gd name="connsiteX2" fmla="*/ 945227 w 945226"/>
                    <a:gd name="connsiteY2" fmla="*/ 131281 h 131281"/>
                    <a:gd name="connsiteX3" fmla="*/ 0 w 945226"/>
                    <a:gd name="connsiteY3" fmla="*/ 131281 h 131281"/>
                  </a:gdLst>
                  <a:ahLst/>
                  <a:cxnLst>
                    <a:cxn ang="0">
                      <a:pos x="connsiteX0" y="connsiteY0"/>
                    </a:cxn>
                    <a:cxn ang="0">
                      <a:pos x="connsiteX1" y="connsiteY1"/>
                    </a:cxn>
                    <a:cxn ang="0">
                      <a:pos x="connsiteX2" y="connsiteY2"/>
                    </a:cxn>
                    <a:cxn ang="0">
                      <a:pos x="connsiteX3" y="connsiteY3"/>
                    </a:cxn>
                  </a:cxnLst>
                  <a:rect l="l" t="t" r="r" b="b"/>
                  <a:pathLst>
                    <a:path w="945226" h="131281">
                      <a:moveTo>
                        <a:pt x="0" y="0"/>
                      </a:moveTo>
                      <a:lnTo>
                        <a:pt x="945227" y="0"/>
                      </a:lnTo>
                      <a:lnTo>
                        <a:pt x="945227" y="131281"/>
                      </a:lnTo>
                      <a:lnTo>
                        <a:pt x="0" y="131281"/>
                      </a:lnTo>
                      <a:close/>
                    </a:path>
                  </a:pathLst>
                </a:custGeom>
                <a:solidFill>
                  <a:srgbClr val="752B64"/>
                </a:solidFill>
                <a:ln w="5239" cap="flat">
                  <a:noFill/>
                  <a:prstDash val="solid"/>
                  <a:miter/>
                </a:ln>
              </p:spPr>
              <p:txBody>
                <a:bodyPr rtlCol="1" anchor="ctr"/>
                <a:lstStyle/>
                <a:p>
                  <a:endParaRPr lang="ar-SA"/>
                </a:p>
              </p:txBody>
            </p:sp>
            <p:sp>
              <p:nvSpPr>
                <p:cNvPr id="24" name="شكل حر: شكل 23">
                  <a:extLst>
                    <a:ext uri="{FF2B5EF4-FFF2-40B4-BE49-F238E27FC236}">
                      <a16:creationId xmlns:a16="http://schemas.microsoft.com/office/drawing/2014/main" id="{EABA37F0-BE80-4562-8582-C12F51B22F03}"/>
                    </a:ext>
                  </a:extLst>
                </p:cNvPr>
                <p:cNvSpPr/>
                <p:nvPr/>
              </p:nvSpPr>
              <p:spPr>
                <a:xfrm>
                  <a:off x="5638678" y="2028261"/>
                  <a:ext cx="126030" cy="73517"/>
                </a:xfrm>
                <a:custGeom>
                  <a:avLst/>
                  <a:gdLst>
                    <a:gd name="connsiteX0" fmla="*/ 0 w 126030"/>
                    <a:gd name="connsiteY0" fmla="*/ 0 h 73517"/>
                    <a:gd name="connsiteX1" fmla="*/ 126030 w 126030"/>
                    <a:gd name="connsiteY1" fmla="*/ 0 h 73517"/>
                    <a:gd name="connsiteX2" fmla="*/ 126030 w 126030"/>
                    <a:gd name="connsiteY2" fmla="*/ 73518 h 73517"/>
                    <a:gd name="connsiteX3" fmla="*/ 0 w 126030"/>
                    <a:gd name="connsiteY3" fmla="*/ 73518 h 73517"/>
                  </a:gdLst>
                  <a:ahLst/>
                  <a:cxnLst>
                    <a:cxn ang="0">
                      <a:pos x="connsiteX0" y="connsiteY0"/>
                    </a:cxn>
                    <a:cxn ang="0">
                      <a:pos x="connsiteX1" y="connsiteY1"/>
                    </a:cxn>
                    <a:cxn ang="0">
                      <a:pos x="connsiteX2" y="connsiteY2"/>
                    </a:cxn>
                    <a:cxn ang="0">
                      <a:pos x="connsiteX3" y="connsiteY3"/>
                    </a:cxn>
                  </a:cxnLst>
                  <a:rect l="l" t="t" r="r" b="b"/>
                  <a:pathLst>
                    <a:path w="126030" h="73517">
                      <a:moveTo>
                        <a:pt x="0" y="0"/>
                      </a:moveTo>
                      <a:lnTo>
                        <a:pt x="126030" y="0"/>
                      </a:lnTo>
                      <a:lnTo>
                        <a:pt x="126030" y="73518"/>
                      </a:lnTo>
                      <a:lnTo>
                        <a:pt x="0" y="73518"/>
                      </a:lnTo>
                      <a:close/>
                    </a:path>
                  </a:pathLst>
                </a:custGeom>
                <a:grpFill/>
                <a:ln w="5239" cap="flat">
                  <a:noFill/>
                  <a:prstDash val="solid"/>
                  <a:miter/>
                </a:ln>
              </p:spPr>
              <p:txBody>
                <a:bodyPr rtlCol="1" anchor="ctr"/>
                <a:lstStyle/>
                <a:p>
                  <a:endParaRPr lang="ar-SA"/>
                </a:p>
              </p:txBody>
            </p:sp>
          </p:grpSp>
          <p:grpSp>
            <p:nvGrpSpPr>
              <p:cNvPr id="26" name="رسم 2" descr="كتاب مفتوح">
                <a:extLst>
                  <a:ext uri="{FF2B5EF4-FFF2-40B4-BE49-F238E27FC236}">
                    <a16:creationId xmlns:a16="http://schemas.microsoft.com/office/drawing/2014/main" id="{FFA3853D-400E-45DE-A0AA-6172993A0448}"/>
                  </a:ext>
                </a:extLst>
              </p:cNvPr>
              <p:cNvGrpSpPr/>
              <p:nvPr/>
            </p:nvGrpSpPr>
            <p:grpSpPr>
              <a:xfrm>
                <a:off x="5197572" y="2026386"/>
                <a:ext cx="1785428" cy="1183408"/>
                <a:chOff x="5197572" y="2026386"/>
                <a:chExt cx="1785428" cy="1183408"/>
              </a:xfrm>
            </p:grpSpPr>
            <p:sp>
              <p:nvSpPr>
                <p:cNvPr id="28" name="شكل حر: شكل 27">
                  <a:extLst>
                    <a:ext uri="{FF2B5EF4-FFF2-40B4-BE49-F238E27FC236}">
                      <a16:creationId xmlns:a16="http://schemas.microsoft.com/office/drawing/2014/main" id="{07F8ED00-71AB-45DE-AC1D-559C3F8A0A13}"/>
                    </a:ext>
                  </a:extLst>
                </p:cNvPr>
                <p:cNvSpPr/>
                <p:nvPr/>
              </p:nvSpPr>
              <p:spPr>
                <a:xfrm>
                  <a:off x="5242733" y="2107030"/>
                  <a:ext cx="1693005" cy="1102764"/>
                </a:xfrm>
                <a:custGeom>
                  <a:avLst/>
                  <a:gdLst>
                    <a:gd name="connsiteX0" fmla="*/ 2101 w 1693005"/>
                    <a:gd name="connsiteY0" fmla="*/ 17854 h 1102764"/>
                    <a:gd name="connsiteX1" fmla="*/ 0 w 1693005"/>
                    <a:gd name="connsiteY1" fmla="*/ 1072307 h 1102764"/>
                    <a:gd name="connsiteX2" fmla="*/ 21856 w 1693005"/>
                    <a:gd name="connsiteY2" fmla="*/ 1102764 h 1102764"/>
                    <a:gd name="connsiteX3" fmla="*/ 1673576 w 1693005"/>
                    <a:gd name="connsiteY3" fmla="*/ 1102764 h 1102764"/>
                    <a:gd name="connsiteX4" fmla="*/ 1693006 w 1693005"/>
                    <a:gd name="connsiteY4" fmla="*/ 1080709 h 1102764"/>
                    <a:gd name="connsiteX5" fmla="*/ 1693006 w 1693005"/>
                    <a:gd name="connsiteY5" fmla="*/ 24156 h 1102764"/>
                    <a:gd name="connsiteX6" fmla="*/ 1673314 w 1693005"/>
                    <a:gd name="connsiteY6" fmla="*/ 0 h 1102764"/>
                    <a:gd name="connsiteX7" fmla="*/ 21724 w 1693005"/>
                    <a:gd name="connsiteY7" fmla="*/ 0 h 1102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3005" h="1102764">
                      <a:moveTo>
                        <a:pt x="2101" y="17854"/>
                      </a:moveTo>
                      <a:lnTo>
                        <a:pt x="0" y="1072307"/>
                      </a:lnTo>
                      <a:lnTo>
                        <a:pt x="21856" y="1102764"/>
                      </a:lnTo>
                      <a:lnTo>
                        <a:pt x="1673576" y="1102764"/>
                      </a:lnTo>
                      <a:lnTo>
                        <a:pt x="1693006" y="1080709"/>
                      </a:lnTo>
                      <a:lnTo>
                        <a:pt x="1693006" y="24156"/>
                      </a:lnTo>
                      <a:lnTo>
                        <a:pt x="1673314" y="0"/>
                      </a:lnTo>
                      <a:lnTo>
                        <a:pt x="21724" y="0"/>
                      </a:lnTo>
                      <a:close/>
                    </a:path>
                  </a:pathLst>
                </a:custGeom>
                <a:solidFill>
                  <a:srgbClr val="F2F2F2"/>
                </a:solidFill>
                <a:ln w="5239" cap="flat">
                  <a:noFill/>
                  <a:prstDash val="solid"/>
                  <a:miter/>
                </a:ln>
              </p:spPr>
              <p:txBody>
                <a:bodyPr rtlCol="1" anchor="ctr"/>
                <a:lstStyle/>
                <a:p>
                  <a:endParaRPr lang="ar-SA"/>
                </a:p>
              </p:txBody>
            </p:sp>
            <p:sp>
              <p:nvSpPr>
                <p:cNvPr id="48" name="شكل حر: شكل 47">
                  <a:extLst>
                    <a:ext uri="{FF2B5EF4-FFF2-40B4-BE49-F238E27FC236}">
                      <a16:creationId xmlns:a16="http://schemas.microsoft.com/office/drawing/2014/main" id="{3286514E-A2F5-4744-B6EE-6CF70E2D566C}"/>
                    </a:ext>
                  </a:extLst>
                </p:cNvPr>
                <p:cNvSpPr/>
                <p:nvPr/>
              </p:nvSpPr>
              <p:spPr>
                <a:xfrm>
                  <a:off x="5197572" y="2107030"/>
                  <a:ext cx="67163" cy="1102764"/>
                </a:xfrm>
                <a:custGeom>
                  <a:avLst/>
                  <a:gdLst>
                    <a:gd name="connsiteX0" fmla="*/ 0 w 67163"/>
                    <a:gd name="connsiteY0" fmla="*/ 0 h 1102764"/>
                    <a:gd name="connsiteX1" fmla="*/ 67164 w 67163"/>
                    <a:gd name="connsiteY1" fmla="*/ 0 h 1102764"/>
                    <a:gd name="connsiteX2" fmla="*/ 67164 w 67163"/>
                    <a:gd name="connsiteY2" fmla="*/ 1102764 h 1102764"/>
                    <a:gd name="connsiteX3" fmla="*/ 0 w 67163"/>
                    <a:gd name="connsiteY3" fmla="*/ 1102764 h 1102764"/>
                  </a:gdLst>
                  <a:ahLst/>
                  <a:cxnLst>
                    <a:cxn ang="0">
                      <a:pos x="connsiteX0" y="connsiteY0"/>
                    </a:cxn>
                    <a:cxn ang="0">
                      <a:pos x="connsiteX1" y="connsiteY1"/>
                    </a:cxn>
                    <a:cxn ang="0">
                      <a:pos x="connsiteX2" y="connsiteY2"/>
                    </a:cxn>
                    <a:cxn ang="0">
                      <a:pos x="connsiteX3" y="connsiteY3"/>
                    </a:cxn>
                  </a:cxnLst>
                  <a:rect l="l" t="t" r="r" b="b"/>
                  <a:pathLst>
                    <a:path w="67163" h="1102764">
                      <a:moveTo>
                        <a:pt x="0" y="0"/>
                      </a:moveTo>
                      <a:lnTo>
                        <a:pt x="67164" y="0"/>
                      </a:lnTo>
                      <a:lnTo>
                        <a:pt x="67164" y="1102764"/>
                      </a:lnTo>
                      <a:lnTo>
                        <a:pt x="0" y="1102764"/>
                      </a:lnTo>
                      <a:close/>
                    </a:path>
                  </a:pathLst>
                </a:custGeom>
                <a:solidFill>
                  <a:srgbClr val="E6E6E6"/>
                </a:solidFill>
                <a:ln w="5239" cap="flat">
                  <a:noFill/>
                  <a:prstDash val="solid"/>
                  <a:miter/>
                </a:ln>
              </p:spPr>
              <p:txBody>
                <a:bodyPr rtlCol="1" anchor="ctr"/>
                <a:lstStyle/>
                <a:p>
                  <a:endParaRPr lang="ar-SA"/>
                </a:p>
              </p:txBody>
            </p:sp>
            <p:sp>
              <p:nvSpPr>
                <p:cNvPr id="49" name="شكل حر: شكل 48">
                  <a:extLst>
                    <a:ext uri="{FF2B5EF4-FFF2-40B4-BE49-F238E27FC236}">
                      <a16:creationId xmlns:a16="http://schemas.microsoft.com/office/drawing/2014/main" id="{591AD2D7-9273-42B6-B868-544EE5E089E8}"/>
                    </a:ext>
                  </a:extLst>
                </p:cNvPr>
                <p:cNvSpPr/>
                <p:nvPr/>
              </p:nvSpPr>
              <p:spPr>
                <a:xfrm rot="-10800000">
                  <a:off x="6915837" y="2107030"/>
                  <a:ext cx="67163" cy="1102764"/>
                </a:xfrm>
                <a:custGeom>
                  <a:avLst/>
                  <a:gdLst>
                    <a:gd name="connsiteX0" fmla="*/ 0 w 67163"/>
                    <a:gd name="connsiteY0" fmla="*/ 0 h 1102764"/>
                    <a:gd name="connsiteX1" fmla="*/ 67164 w 67163"/>
                    <a:gd name="connsiteY1" fmla="*/ 0 h 1102764"/>
                    <a:gd name="connsiteX2" fmla="*/ 67164 w 67163"/>
                    <a:gd name="connsiteY2" fmla="*/ 1102764 h 1102764"/>
                    <a:gd name="connsiteX3" fmla="*/ 0 w 67163"/>
                    <a:gd name="connsiteY3" fmla="*/ 1102764 h 1102764"/>
                  </a:gdLst>
                  <a:ahLst/>
                  <a:cxnLst>
                    <a:cxn ang="0">
                      <a:pos x="connsiteX0" y="connsiteY0"/>
                    </a:cxn>
                    <a:cxn ang="0">
                      <a:pos x="connsiteX1" y="connsiteY1"/>
                    </a:cxn>
                    <a:cxn ang="0">
                      <a:pos x="connsiteX2" y="connsiteY2"/>
                    </a:cxn>
                    <a:cxn ang="0">
                      <a:pos x="connsiteX3" y="connsiteY3"/>
                    </a:cxn>
                  </a:cxnLst>
                  <a:rect l="l" t="t" r="r" b="b"/>
                  <a:pathLst>
                    <a:path w="67163" h="1102764">
                      <a:moveTo>
                        <a:pt x="0" y="0"/>
                      </a:moveTo>
                      <a:lnTo>
                        <a:pt x="67164" y="0"/>
                      </a:lnTo>
                      <a:lnTo>
                        <a:pt x="67164" y="1102764"/>
                      </a:lnTo>
                      <a:lnTo>
                        <a:pt x="0" y="1102764"/>
                      </a:lnTo>
                      <a:close/>
                    </a:path>
                  </a:pathLst>
                </a:custGeom>
                <a:solidFill>
                  <a:srgbClr val="E6E6E6"/>
                </a:solidFill>
                <a:ln w="5239" cap="flat">
                  <a:noFill/>
                  <a:prstDash val="solid"/>
                  <a:miter/>
                </a:ln>
              </p:spPr>
              <p:txBody>
                <a:bodyPr rtlCol="1" anchor="ctr"/>
                <a:lstStyle/>
                <a:p>
                  <a:endParaRPr lang="ar-SA"/>
                </a:p>
              </p:txBody>
            </p:sp>
            <p:grpSp>
              <p:nvGrpSpPr>
                <p:cNvPr id="50" name="رسم 2" descr="كتاب مفتوح">
                  <a:extLst>
                    <a:ext uri="{FF2B5EF4-FFF2-40B4-BE49-F238E27FC236}">
                      <a16:creationId xmlns:a16="http://schemas.microsoft.com/office/drawing/2014/main" id="{70373169-DF52-4464-8B1F-9BBEAEB5EC07}"/>
                    </a:ext>
                  </a:extLst>
                </p:cNvPr>
                <p:cNvGrpSpPr/>
                <p:nvPr/>
              </p:nvGrpSpPr>
              <p:grpSpPr>
                <a:xfrm>
                  <a:off x="5210700" y="2107030"/>
                  <a:ext cx="36758" cy="866457"/>
                  <a:chOff x="5210700" y="2107030"/>
                  <a:chExt cx="36758" cy="866457"/>
                </a:xfrm>
                <a:solidFill>
                  <a:srgbClr val="D2D2D2"/>
                </a:solidFill>
              </p:grpSpPr>
              <p:sp>
                <p:nvSpPr>
                  <p:cNvPr id="51" name="شكل حر: شكل 50">
                    <a:extLst>
                      <a:ext uri="{FF2B5EF4-FFF2-40B4-BE49-F238E27FC236}">
                        <a16:creationId xmlns:a16="http://schemas.microsoft.com/office/drawing/2014/main" id="{9EFEE4FF-2D4E-4C81-BF1C-4604878C4879}"/>
                      </a:ext>
                    </a:extLst>
                  </p:cNvPr>
                  <p:cNvSpPr/>
                  <p:nvPr/>
                </p:nvSpPr>
                <p:spPr>
                  <a:xfrm>
                    <a:off x="5210700" y="2107030"/>
                    <a:ext cx="5251" cy="866457"/>
                  </a:xfrm>
                  <a:custGeom>
                    <a:avLst/>
                    <a:gdLst>
                      <a:gd name="connsiteX0" fmla="*/ 0 w 5251"/>
                      <a:gd name="connsiteY0" fmla="*/ 0 h 866457"/>
                      <a:gd name="connsiteX1" fmla="*/ 5251 w 5251"/>
                      <a:gd name="connsiteY1" fmla="*/ 0 h 866457"/>
                      <a:gd name="connsiteX2" fmla="*/ 5251 w 5251"/>
                      <a:gd name="connsiteY2" fmla="*/ 866458 h 866457"/>
                      <a:gd name="connsiteX3" fmla="*/ 0 w 5251"/>
                      <a:gd name="connsiteY3" fmla="*/ 866458 h 866457"/>
                    </a:gdLst>
                    <a:ahLst/>
                    <a:cxnLst>
                      <a:cxn ang="0">
                        <a:pos x="connsiteX0" y="connsiteY0"/>
                      </a:cxn>
                      <a:cxn ang="0">
                        <a:pos x="connsiteX1" y="connsiteY1"/>
                      </a:cxn>
                      <a:cxn ang="0">
                        <a:pos x="connsiteX2" y="connsiteY2"/>
                      </a:cxn>
                      <a:cxn ang="0">
                        <a:pos x="connsiteX3" y="connsiteY3"/>
                      </a:cxn>
                    </a:cxnLst>
                    <a:rect l="l" t="t" r="r" b="b"/>
                    <a:pathLst>
                      <a:path w="5251" h="866457">
                        <a:moveTo>
                          <a:pt x="0" y="0"/>
                        </a:moveTo>
                        <a:lnTo>
                          <a:pt x="5251" y="0"/>
                        </a:lnTo>
                        <a:lnTo>
                          <a:pt x="5251" y="866458"/>
                        </a:lnTo>
                        <a:lnTo>
                          <a:pt x="0" y="866458"/>
                        </a:lnTo>
                        <a:close/>
                      </a:path>
                    </a:pathLst>
                  </a:custGeom>
                  <a:solidFill>
                    <a:srgbClr val="D2D2D2"/>
                  </a:solidFill>
                  <a:ln w="5239" cap="flat">
                    <a:noFill/>
                    <a:prstDash val="solid"/>
                    <a:miter/>
                  </a:ln>
                </p:spPr>
                <p:txBody>
                  <a:bodyPr rtlCol="1" anchor="ctr"/>
                  <a:lstStyle/>
                  <a:p>
                    <a:endParaRPr lang="ar-SA"/>
                  </a:p>
                </p:txBody>
              </p:sp>
              <p:sp>
                <p:nvSpPr>
                  <p:cNvPr id="52" name="شكل حر: شكل 51">
                    <a:extLst>
                      <a:ext uri="{FF2B5EF4-FFF2-40B4-BE49-F238E27FC236}">
                        <a16:creationId xmlns:a16="http://schemas.microsoft.com/office/drawing/2014/main" id="{D88D231C-5ED6-4E32-8E3F-792451F99CA4}"/>
                      </a:ext>
                    </a:extLst>
                  </p:cNvPr>
                  <p:cNvSpPr/>
                  <p:nvPr/>
                </p:nvSpPr>
                <p:spPr>
                  <a:xfrm>
                    <a:off x="5226454" y="2107030"/>
                    <a:ext cx="5251" cy="866457"/>
                  </a:xfrm>
                  <a:custGeom>
                    <a:avLst/>
                    <a:gdLst>
                      <a:gd name="connsiteX0" fmla="*/ 0 w 5251"/>
                      <a:gd name="connsiteY0" fmla="*/ 0 h 866457"/>
                      <a:gd name="connsiteX1" fmla="*/ 5251 w 5251"/>
                      <a:gd name="connsiteY1" fmla="*/ 0 h 866457"/>
                      <a:gd name="connsiteX2" fmla="*/ 5251 w 5251"/>
                      <a:gd name="connsiteY2" fmla="*/ 866458 h 866457"/>
                      <a:gd name="connsiteX3" fmla="*/ 0 w 5251"/>
                      <a:gd name="connsiteY3" fmla="*/ 866458 h 866457"/>
                    </a:gdLst>
                    <a:ahLst/>
                    <a:cxnLst>
                      <a:cxn ang="0">
                        <a:pos x="connsiteX0" y="connsiteY0"/>
                      </a:cxn>
                      <a:cxn ang="0">
                        <a:pos x="connsiteX1" y="connsiteY1"/>
                      </a:cxn>
                      <a:cxn ang="0">
                        <a:pos x="connsiteX2" y="connsiteY2"/>
                      </a:cxn>
                      <a:cxn ang="0">
                        <a:pos x="connsiteX3" y="connsiteY3"/>
                      </a:cxn>
                    </a:cxnLst>
                    <a:rect l="l" t="t" r="r" b="b"/>
                    <a:pathLst>
                      <a:path w="5251" h="866457">
                        <a:moveTo>
                          <a:pt x="0" y="0"/>
                        </a:moveTo>
                        <a:lnTo>
                          <a:pt x="5251" y="0"/>
                        </a:lnTo>
                        <a:lnTo>
                          <a:pt x="5251" y="866458"/>
                        </a:lnTo>
                        <a:lnTo>
                          <a:pt x="0" y="866458"/>
                        </a:lnTo>
                        <a:close/>
                      </a:path>
                    </a:pathLst>
                  </a:custGeom>
                  <a:solidFill>
                    <a:srgbClr val="D2D2D2"/>
                  </a:solidFill>
                  <a:ln w="5239" cap="flat">
                    <a:noFill/>
                    <a:prstDash val="solid"/>
                    <a:miter/>
                  </a:ln>
                </p:spPr>
                <p:txBody>
                  <a:bodyPr rtlCol="1" anchor="ctr"/>
                  <a:lstStyle/>
                  <a:p>
                    <a:endParaRPr lang="ar-SA"/>
                  </a:p>
                </p:txBody>
              </p:sp>
              <p:sp>
                <p:nvSpPr>
                  <p:cNvPr id="53" name="شكل حر: شكل 52">
                    <a:extLst>
                      <a:ext uri="{FF2B5EF4-FFF2-40B4-BE49-F238E27FC236}">
                        <a16:creationId xmlns:a16="http://schemas.microsoft.com/office/drawing/2014/main" id="{9097216F-C70F-4AB6-9FC7-C96464ECC2BB}"/>
                      </a:ext>
                    </a:extLst>
                  </p:cNvPr>
                  <p:cNvSpPr/>
                  <p:nvPr/>
                </p:nvSpPr>
                <p:spPr>
                  <a:xfrm>
                    <a:off x="5242208" y="2107030"/>
                    <a:ext cx="5251" cy="866457"/>
                  </a:xfrm>
                  <a:custGeom>
                    <a:avLst/>
                    <a:gdLst>
                      <a:gd name="connsiteX0" fmla="*/ 0 w 5251"/>
                      <a:gd name="connsiteY0" fmla="*/ 0 h 866457"/>
                      <a:gd name="connsiteX1" fmla="*/ 5251 w 5251"/>
                      <a:gd name="connsiteY1" fmla="*/ 0 h 866457"/>
                      <a:gd name="connsiteX2" fmla="*/ 5251 w 5251"/>
                      <a:gd name="connsiteY2" fmla="*/ 866458 h 866457"/>
                      <a:gd name="connsiteX3" fmla="*/ 0 w 5251"/>
                      <a:gd name="connsiteY3" fmla="*/ 866458 h 866457"/>
                    </a:gdLst>
                    <a:ahLst/>
                    <a:cxnLst>
                      <a:cxn ang="0">
                        <a:pos x="connsiteX0" y="connsiteY0"/>
                      </a:cxn>
                      <a:cxn ang="0">
                        <a:pos x="connsiteX1" y="connsiteY1"/>
                      </a:cxn>
                      <a:cxn ang="0">
                        <a:pos x="connsiteX2" y="connsiteY2"/>
                      </a:cxn>
                      <a:cxn ang="0">
                        <a:pos x="connsiteX3" y="connsiteY3"/>
                      </a:cxn>
                    </a:cxnLst>
                    <a:rect l="l" t="t" r="r" b="b"/>
                    <a:pathLst>
                      <a:path w="5251" h="866457">
                        <a:moveTo>
                          <a:pt x="0" y="0"/>
                        </a:moveTo>
                        <a:lnTo>
                          <a:pt x="5251" y="0"/>
                        </a:lnTo>
                        <a:lnTo>
                          <a:pt x="5251" y="866458"/>
                        </a:lnTo>
                        <a:lnTo>
                          <a:pt x="0" y="866458"/>
                        </a:lnTo>
                        <a:close/>
                      </a:path>
                    </a:pathLst>
                  </a:custGeom>
                  <a:solidFill>
                    <a:srgbClr val="D2D2D2"/>
                  </a:solidFill>
                  <a:ln w="5239" cap="flat">
                    <a:noFill/>
                    <a:prstDash val="solid"/>
                    <a:miter/>
                  </a:ln>
                </p:spPr>
                <p:txBody>
                  <a:bodyPr rtlCol="1" anchor="ctr"/>
                  <a:lstStyle/>
                  <a:p>
                    <a:endParaRPr lang="ar-SA"/>
                  </a:p>
                </p:txBody>
              </p:sp>
            </p:grpSp>
            <p:grpSp>
              <p:nvGrpSpPr>
                <p:cNvPr id="54" name="رسم 2" descr="كتاب مفتوح">
                  <a:extLst>
                    <a:ext uri="{FF2B5EF4-FFF2-40B4-BE49-F238E27FC236}">
                      <a16:creationId xmlns:a16="http://schemas.microsoft.com/office/drawing/2014/main" id="{D3445FC1-9C5B-4B0A-A7CF-C0B4FE9EDEEB}"/>
                    </a:ext>
                  </a:extLst>
                </p:cNvPr>
                <p:cNvGrpSpPr/>
                <p:nvPr/>
              </p:nvGrpSpPr>
              <p:grpSpPr>
                <a:xfrm>
                  <a:off x="6933113" y="2107030"/>
                  <a:ext cx="36758" cy="1102764"/>
                  <a:chOff x="6933113" y="2107030"/>
                  <a:chExt cx="36758" cy="1102764"/>
                </a:xfrm>
                <a:solidFill>
                  <a:srgbClr val="D2D2D2"/>
                </a:solidFill>
              </p:grpSpPr>
              <p:sp>
                <p:nvSpPr>
                  <p:cNvPr id="55" name="شكل حر: شكل 54">
                    <a:extLst>
                      <a:ext uri="{FF2B5EF4-FFF2-40B4-BE49-F238E27FC236}">
                        <a16:creationId xmlns:a16="http://schemas.microsoft.com/office/drawing/2014/main" id="{5498DBE7-D635-4D9F-9D28-2E1645C75163}"/>
                      </a:ext>
                    </a:extLst>
                  </p:cNvPr>
                  <p:cNvSpPr/>
                  <p:nvPr/>
                </p:nvSpPr>
                <p:spPr>
                  <a:xfrm>
                    <a:off x="6964621" y="2107030"/>
                    <a:ext cx="5251" cy="1102764"/>
                  </a:xfrm>
                  <a:custGeom>
                    <a:avLst/>
                    <a:gdLst>
                      <a:gd name="connsiteX0" fmla="*/ 0 w 5251"/>
                      <a:gd name="connsiteY0" fmla="*/ 0 h 1102764"/>
                      <a:gd name="connsiteX1" fmla="*/ 5251 w 5251"/>
                      <a:gd name="connsiteY1" fmla="*/ 0 h 1102764"/>
                      <a:gd name="connsiteX2" fmla="*/ 5251 w 5251"/>
                      <a:gd name="connsiteY2" fmla="*/ 1102764 h 1102764"/>
                      <a:gd name="connsiteX3" fmla="*/ 0 w 5251"/>
                      <a:gd name="connsiteY3" fmla="*/ 1102764 h 1102764"/>
                    </a:gdLst>
                    <a:ahLst/>
                    <a:cxnLst>
                      <a:cxn ang="0">
                        <a:pos x="connsiteX0" y="connsiteY0"/>
                      </a:cxn>
                      <a:cxn ang="0">
                        <a:pos x="connsiteX1" y="connsiteY1"/>
                      </a:cxn>
                      <a:cxn ang="0">
                        <a:pos x="connsiteX2" y="connsiteY2"/>
                      </a:cxn>
                      <a:cxn ang="0">
                        <a:pos x="connsiteX3" y="connsiteY3"/>
                      </a:cxn>
                    </a:cxnLst>
                    <a:rect l="l" t="t" r="r" b="b"/>
                    <a:pathLst>
                      <a:path w="5251" h="1102764">
                        <a:moveTo>
                          <a:pt x="0" y="0"/>
                        </a:moveTo>
                        <a:lnTo>
                          <a:pt x="5251" y="0"/>
                        </a:lnTo>
                        <a:lnTo>
                          <a:pt x="5251" y="1102764"/>
                        </a:lnTo>
                        <a:lnTo>
                          <a:pt x="0" y="1102764"/>
                        </a:lnTo>
                        <a:close/>
                      </a:path>
                    </a:pathLst>
                  </a:custGeom>
                  <a:solidFill>
                    <a:srgbClr val="D2D2D2"/>
                  </a:solidFill>
                  <a:ln w="5239" cap="flat">
                    <a:noFill/>
                    <a:prstDash val="solid"/>
                    <a:miter/>
                  </a:ln>
                </p:spPr>
                <p:txBody>
                  <a:bodyPr rtlCol="1" anchor="ctr"/>
                  <a:lstStyle/>
                  <a:p>
                    <a:endParaRPr lang="ar-SA"/>
                  </a:p>
                </p:txBody>
              </p:sp>
              <p:sp>
                <p:nvSpPr>
                  <p:cNvPr id="56" name="شكل حر: شكل 55">
                    <a:extLst>
                      <a:ext uri="{FF2B5EF4-FFF2-40B4-BE49-F238E27FC236}">
                        <a16:creationId xmlns:a16="http://schemas.microsoft.com/office/drawing/2014/main" id="{50C63C37-507C-41B2-A0E4-35419AB7A662}"/>
                      </a:ext>
                    </a:extLst>
                  </p:cNvPr>
                  <p:cNvSpPr/>
                  <p:nvPr/>
                </p:nvSpPr>
                <p:spPr>
                  <a:xfrm>
                    <a:off x="6948867" y="2107030"/>
                    <a:ext cx="5251" cy="1102764"/>
                  </a:xfrm>
                  <a:custGeom>
                    <a:avLst/>
                    <a:gdLst>
                      <a:gd name="connsiteX0" fmla="*/ 0 w 5251"/>
                      <a:gd name="connsiteY0" fmla="*/ 0 h 1102764"/>
                      <a:gd name="connsiteX1" fmla="*/ 5251 w 5251"/>
                      <a:gd name="connsiteY1" fmla="*/ 0 h 1102764"/>
                      <a:gd name="connsiteX2" fmla="*/ 5251 w 5251"/>
                      <a:gd name="connsiteY2" fmla="*/ 1102764 h 1102764"/>
                      <a:gd name="connsiteX3" fmla="*/ 0 w 5251"/>
                      <a:gd name="connsiteY3" fmla="*/ 1102764 h 1102764"/>
                    </a:gdLst>
                    <a:ahLst/>
                    <a:cxnLst>
                      <a:cxn ang="0">
                        <a:pos x="connsiteX0" y="connsiteY0"/>
                      </a:cxn>
                      <a:cxn ang="0">
                        <a:pos x="connsiteX1" y="connsiteY1"/>
                      </a:cxn>
                      <a:cxn ang="0">
                        <a:pos x="connsiteX2" y="connsiteY2"/>
                      </a:cxn>
                      <a:cxn ang="0">
                        <a:pos x="connsiteX3" y="connsiteY3"/>
                      </a:cxn>
                    </a:cxnLst>
                    <a:rect l="l" t="t" r="r" b="b"/>
                    <a:pathLst>
                      <a:path w="5251" h="1102764">
                        <a:moveTo>
                          <a:pt x="0" y="0"/>
                        </a:moveTo>
                        <a:lnTo>
                          <a:pt x="5251" y="0"/>
                        </a:lnTo>
                        <a:lnTo>
                          <a:pt x="5251" y="1102764"/>
                        </a:lnTo>
                        <a:lnTo>
                          <a:pt x="0" y="1102764"/>
                        </a:lnTo>
                        <a:close/>
                      </a:path>
                    </a:pathLst>
                  </a:custGeom>
                  <a:solidFill>
                    <a:srgbClr val="D2D2D2"/>
                  </a:solidFill>
                  <a:ln w="5239" cap="flat">
                    <a:noFill/>
                    <a:prstDash val="solid"/>
                    <a:miter/>
                  </a:ln>
                </p:spPr>
                <p:txBody>
                  <a:bodyPr rtlCol="1" anchor="ctr"/>
                  <a:lstStyle/>
                  <a:p>
                    <a:endParaRPr lang="ar-SA"/>
                  </a:p>
                </p:txBody>
              </p:sp>
              <p:sp>
                <p:nvSpPr>
                  <p:cNvPr id="57" name="شكل حر: شكل 56">
                    <a:extLst>
                      <a:ext uri="{FF2B5EF4-FFF2-40B4-BE49-F238E27FC236}">
                        <a16:creationId xmlns:a16="http://schemas.microsoft.com/office/drawing/2014/main" id="{B76C3815-2924-4521-B4EF-5467C3BAEF04}"/>
                      </a:ext>
                    </a:extLst>
                  </p:cNvPr>
                  <p:cNvSpPr/>
                  <p:nvPr/>
                </p:nvSpPr>
                <p:spPr>
                  <a:xfrm>
                    <a:off x="6933113" y="2107030"/>
                    <a:ext cx="5251" cy="1102764"/>
                  </a:xfrm>
                  <a:custGeom>
                    <a:avLst/>
                    <a:gdLst>
                      <a:gd name="connsiteX0" fmla="*/ 0 w 5251"/>
                      <a:gd name="connsiteY0" fmla="*/ 0 h 1102764"/>
                      <a:gd name="connsiteX1" fmla="*/ 5251 w 5251"/>
                      <a:gd name="connsiteY1" fmla="*/ 0 h 1102764"/>
                      <a:gd name="connsiteX2" fmla="*/ 5251 w 5251"/>
                      <a:gd name="connsiteY2" fmla="*/ 1102764 h 1102764"/>
                      <a:gd name="connsiteX3" fmla="*/ 0 w 5251"/>
                      <a:gd name="connsiteY3" fmla="*/ 1102764 h 1102764"/>
                    </a:gdLst>
                    <a:ahLst/>
                    <a:cxnLst>
                      <a:cxn ang="0">
                        <a:pos x="connsiteX0" y="connsiteY0"/>
                      </a:cxn>
                      <a:cxn ang="0">
                        <a:pos x="connsiteX1" y="connsiteY1"/>
                      </a:cxn>
                      <a:cxn ang="0">
                        <a:pos x="connsiteX2" y="connsiteY2"/>
                      </a:cxn>
                      <a:cxn ang="0">
                        <a:pos x="connsiteX3" y="connsiteY3"/>
                      </a:cxn>
                    </a:cxnLst>
                    <a:rect l="l" t="t" r="r" b="b"/>
                    <a:pathLst>
                      <a:path w="5251" h="1102764">
                        <a:moveTo>
                          <a:pt x="0" y="0"/>
                        </a:moveTo>
                        <a:lnTo>
                          <a:pt x="5251" y="0"/>
                        </a:lnTo>
                        <a:lnTo>
                          <a:pt x="5251" y="1102764"/>
                        </a:lnTo>
                        <a:lnTo>
                          <a:pt x="0" y="1102764"/>
                        </a:lnTo>
                        <a:close/>
                      </a:path>
                    </a:pathLst>
                  </a:custGeom>
                  <a:solidFill>
                    <a:srgbClr val="D2D2D2"/>
                  </a:solidFill>
                  <a:ln w="5239" cap="flat">
                    <a:noFill/>
                    <a:prstDash val="solid"/>
                    <a:miter/>
                  </a:ln>
                </p:spPr>
                <p:txBody>
                  <a:bodyPr rtlCol="1" anchor="ctr"/>
                  <a:lstStyle/>
                  <a:p>
                    <a:endParaRPr lang="ar-SA"/>
                  </a:p>
                </p:txBody>
              </p:sp>
            </p:grpSp>
            <p:sp>
              <p:nvSpPr>
                <p:cNvPr id="58" name="شكل حر: شكل 57">
                  <a:extLst>
                    <a:ext uri="{FF2B5EF4-FFF2-40B4-BE49-F238E27FC236}">
                      <a16:creationId xmlns:a16="http://schemas.microsoft.com/office/drawing/2014/main" id="{6A7942BD-5481-4180-AD6D-661CFD165E04}"/>
                    </a:ext>
                  </a:extLst>
                </p:cNvPr>
                <p:cNvSpPr/>
                <p:nvPr/>
              </p:nvSpPr>
              <p:spPr>
                <a:xfrm>
                  <a:off x="6090286" y="2056386"/>
                  <a:ext cx="764845" cy="1153407"/>
                </a:xfrm>
                <a:custGeom>
                  <a:avLst/>
                  <a:gdLst>
                    <a:gd name="connsiteX0" fmla="*/ 0 w 764845"/>
                    <a:gd name="connsiteY0" fmla="*/ 1153407 h 1153407"/>
                    <a:gd name="connsiteX1" fmla="*/ 764846 w 764845"/>
                    <a:gd name="connsiteY1" fmla="*/ 1102764 h 1153407"/>
                    <a:gd name="connsiteX2" fmla="*/ 764846 w 764845"/>
                    <a:gd name="connsiteY2" fmla="*/ 0 h 1153407"/>
                    <a:gd name="connsiteX3" fmla="*/ 0 w 764845"/>
                    <a:gd name="connsiteY3" fmla="*/ 50643 h 1153407"/>
                  </a:gdLst>
                  <a:ahLst/>
                  <a:cxnLst>
                    <a:cxn ang="0">
                      <a:pos x="connsiteX0" y="connsiteY0"/>
                    </a:cxn>
                    <a:cxn ang="0">
                      <a:pos x="connsiteX1" y="connsiteY1"/>
                    </a:cxn>
                    <a:cxn ang="0">
                      <a:pos x="connsiteX2" y="connsiteY2"/>
                    </a:cxn>
                    <a:cxn ang="0">
                      <a:pos x="connsiteX3" y="connsiteY3"/>
                    </a:cxn>
                  </a:cxnLst>
                  <a:rect l="l" t="t" r="r" b="b"/>
                  <a:pathLst>
                    <a:path w="764845" h="1153407">
                      <a:moveTo>
                        <a:pt x="0" y="1153407"/>
                      </a:moveTo>
                      <a:lnTo>
                        <a:pt x="764846" y="1102764"/>
                      </a:lnTo>
                      <a:lnTo>
                        <a:pt x="764846" y="0"/>
                      </a:lnTo>
                      <a:lnTo>
                        <a:pt x="0" y="50643"/>
                      </a:lnTo>
                      <a:close/>
                    </a:path>
                  </a:pathLst>
                </a:custGeom>
                <a:solidFill>
                  <a:srgbClr val="D2D2D2"/>
                </a:solidFill>
                <a:ln w="5239" cap="flat">
                  <a:noFill/>
                  <a:prstDash val="solid"/>
                  <a:miter/>
                </a:ln>
              </p:spPr>
              <p:txBody>
                <a:bodyPr rtlCol="1" anchor="ctr"/>
                <a:lstStyle/>
                <a:p>
                  <a:endParaRPr lang="ar-SA"/>
                </a:p>
              </p:txBody>
            </p:sp>
            <p:sp>
              <p:nvSpPr>
                <p:cNvPr id="59" name="شكل حر: شكل 58">
                  <a:extLst>
                    <a:ext uri="{FF2B5EF4-FFF2-40B4-BE49-F238E27FC236}">
                      <a16:creationId xmlns:a16="http://schemas.microsoft.com/office/drawing/2014/main" id="{28701F31-6EDF-4E0A-AFAA-E53D292C6127}"/>
                    </a:ext>
                  </a:extLst>
                </p:cNvPr>
                <p:cNvSpPr/>
                <p:nvPr/>
              </p:nvSpPr>
              <p:spPr>
                <a:xfrm>
                  <a:off x="6090286" y="2026386"/>
                  <a:ext cx="667650" cy="1183407"/>
                </a:xfrm>
                <a:custGeom>
                  <a:avLst/>
                  <a:gdLst>
                    <a:gd name="connsiteX0" fmla="*/ 0 w 667650"/>
                    <a:gd name="connsiteY0" fmla="*/ 1183408 h 1183407"/>
                    <a:gd name="connsiteX1" fmla="*/ 667650 w 667650"/>
                    <a:gd name="connsiteY1" fmla="*/ 1102764 h 1183407"/>
                    <a:gd name="connsiteX2" fmla="*/ 667650 w 667650"/>
                    <a:gd name="connsiteY2" fmla="*/ 0 h 1183407"/>
                    <a:gd name="connsiteX3" fmla="*/ 0 w 667650"/>
                    <a:gd name="connsiteY3" fmla="*/ 80644 h 1183407"/>
                  </a:gdLst>
                  <a:ahLst/>
                  <a:cxnLst>
                    <a:cxn ang="0">
                      <a:pos x="connsiteX0" y="connsiteY0"/>
                    </a:cxn>
                    <a:cxn ang="0">
                      <a:pos x="connsiteX1" y="connsiteY1"/>
                    </a:cxn>
                    <a:cxn ang="0">
                      <a:pos x="connsiteX2" y="connsiteY2"/>
                    </a:cxn>
                    <a:cxn ang="0">
                      <a:pos x="connsiteX3" y="connsiteY3"/>
                    </a:cxn>
                  </a:cxnLst>
                  <a:rect l="l" t="t" r="r" b="b"/>
                  <a:pathLst>
                    <a:path w="667650" h="1183407">
                      <a:moveTo>
                        <a:pt x="0" y="1183408"/>
                      </a:moveTo>
                      <a:lnTo>
                        <a:pt x="667650" y="1102764"/>
                      </a:lnTo>
                      <a:lnTo>
                        <a:pt x="667650" y="0"/>
                      </a:lnTo>
                      <a:lnTo>
                        <a:pt x="0" y="80644"/>
                      </a:lnTo>
                      <a:close/>
                    </a:path>
                  </a:pathLst>
                </a:custGeom>
                <a:solidFill>
                  <a:srgbClr val="FFFFFF"/>
                </a:solidFill>
                <a:ln w="5239" cap="flat">
                  <a:noFill/>
                  <a:prstDash val="solid"/>
                  <a:miter/>
                </a:ln>
              </p:spPr>
              <p:txBody>
                <a:bodyPr rtlCol="1" anchor="ctr"/>
                <a:lstStyle/>
                <a:p>
                  <a:endParaRPr lang="ar-SA"/>
                </a:p>
              </p:txBody>
            </p:sp>
          </p:grpSp>
          <p:grpSp>
            <p:nvGrpSpPr>
              <p:cNvPr id="60" name="رسم 2" descr="كتاب مفتوح">
                <a:extLst>
                  <a:ext uri="{FF2B5EF4-FFF2-40B4-BE49-F238E27FC236}">
                    <a16:creationId xmlns:a16="http://schemas.microsoft.com/office/drawing/2014/main" id="{5A8D69BA-B0C3-419F-A121-5C9EBBFE5A8F}"/>
                  </a:ext>
                </a:extLst>
              </p:cNvPr>
              <p:cNvGrpSpPr/>
              <p:nvPr/>
            </p:nvGrpSpPr>
            <p:grpSpPr>
              <a:xfrm>
                <a:off x="5334105" y="2227809"/>
                <a:ext cx="493618" cy="782437"/>
                <a:chOff x="5334105" y="2227809"/>
                <a:chExt cx="493618" cy="782437"/>
              </a:xfrm>
              <a:solidFill>
                <a:srgbClr val="E6E6E6"/>
              </a:solidFill>
            </p:grpSpPr>
            <p:sp>
              <p:nvSpPr>
                <p:cNvPr id="61" name="شكل حر: شكل 60">
                  <a:extLst>
                    <a:ext uri="{FF2B5EF4-FFF2-40B4-BE49-F238E27FC236}">
                      <a16:creationId xmlns:a16="http://schemas.microsoft.com/office/drawing/2014/main" id="{3AF068F9-42D0-4377-8600-6A04470AC08D}"/>
                    </a:ext>
                  </a:extLst>
                </p:cNvPr>
                <p:cNvSpPr/>
                <p:nvPr/>
              </p:nvSpPr>
              <p:spPr>
                <a:xfrm>
                  <a:off x="5334105" y="2227809"/>
                  <a:ext cx="493618" cy="21005"/>
                </a:xfrm>
                <a:custGeom>
                  <a:avLst/>
                  <a:gdLst>
                    <a:gd name="connsiteX0" fmla="*/ 483116 w 493618"/>
                    <a:gd name="connsiteY0" fmla="*/ 21005 h 21005"/>
                    <a:gd name="connsiteX1" fmla="*/ 10503 w 493618"/>
                    <a:gd name="connsiteY1" fmla="*/ 21005 h 21005"/>
                    <a:gd name="connsiteX2" fmla="*/ 0 w 493618"/>
                    <a:gd name="connsiteY2" fmla="*/ 10503 h 21005"/>
                    <a:gd name="connsiteX3" fmla="*/ 10503 w 493618"/>
                    <a:gd name="connsiteY3" fmla="*/ 0 h 21005"/>
                    <a:gd name="connsiteX4" fmla="*/ 483116 w 493618"/>
                    <a:gd name="connsiteY4" fmla="*/ 0 h 21005"/>
                    <a:gd name="connsiteX5" fmla="*/ 493618 w 493618"/>
                    <a:gd name="connsiteY5" fmla="*/ 10503 h 21005"/>
                    <a:gd name="connsiteX6" fmla="*/ 483116 w 493618"/>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618" h="21005">
                      <a:moveTo>
                        <a:pt x="483116" y="21005"/>
                      </a:moveTo>
                      <a:lnTo>
                        <a:pt x="10503" y="21005"/>
                      </a:lnTo>
                      <a:cubicBezTo>
                        <a:pt x="4705" y="21005"/>
                        <a:pt x="0" y="16300"/>
                        <a:pt x="0" y="10503"/>
                      </a:cubicBezTo>
                      <a:cubicBezTo>
                        <a:pt x="0" y="4705"/>
                        <a:pt x="4705" y="0"/>
                        <a:pt x="10503" y="0"/>
                      </a:cubicBezTo>
                      <a:lnTo>
                        <a:pt x="483116" y="0"/>
                      </a:lnTo>
                      <a:cubicBezTo>
                        <a:pt x="488913" y="0"/>
                        <a:pt x="493618" y="4705"/>
                        <a:pt x="493618" y="10503"/>
                      </a:cubicBezTo>
                      <a:cubicBezTo>
                        <a:pt x="493618" y="16300"/>
                        <a:pt x="488913" y="21005"/>
                        <a:pt x="483116" y="21005"/>
                      </a:cubicBezTo>
                      <a:close/>
                    </a:path>
                  </a:pathLst>
                </a:custGeom>
                <a:solidFill>
                  <a:srgbClr val="E6E6E6"/>
                </a:solidFill>
                <a:ln w="5239" cap="flat">
                  <a:noFill/>
                  <a:prstDash val="solid"/>
                  <a:miter/>
                </a:ln>
              </p:spPr>
              <p:txBody>
                <a:bodyPr rtlCol="1" anchor="ctr"/>
                <a:lstStyle/>
                <a:p>
                  <a:endParaRPr lang="ar-SA"/>
                </a:p>
              </p:txBody>
            </p:sp>
            <p:sp>
              <p:nvSpPr>
                <p:cNvPr id="62" name="شكل حر: شكل 61">
                  <a:extLst>
                    <a:ext uri="{FF2B5EF4-FFF2-40B4-BE49-F238E27FC236}">
                      <a16:creationId xmlns:a16="http://schemas.microsoft.com/office/drawing/2014/main" id="{3C7977C5-1357-436A-94C4-F761BEE9348A}"/>
                    </a:ext>
                  </a:extLst>
                </p:cNvPr>
                <p:cNvSpPr/>
                <p:nvPr/>
              </p:nvSpPr>
              <p:spPr>
                <a:xfrm>
                  <a:off x="5334105" y="2303952"/>
                  <a:ext cx="493618" cy="21005"/>
                </a:xfrm>
                <a:custGeom>
                  <a:avLst/>
                  <a:gdLst>
                    <a:gd name="connsiteX0" fmla="*/ 483116 w 493618"/>
                    <a:gd name="connsiteY0" fmla="*/ 21005 h 21005"/>
                    <a:gd name="connsiteX1" fmla="*/ 10503 w 493618"/>
                    <a:gd name="connsiteY1" fmla="*/ 21005 h 21005"/>
                    <a:gd name="connsiteX2" fmla="*/ 0 w 493618"/>
                    <a:gd name="connsiteY2" fmla="*/ 10503 h 21005"/>
                    <a:gd name="connsiteX3" fmla="*/ 10503 w 493618"/>
                    <a:gd name="connsiteY3" fmla="*/ 0 h 21005"/>
                    <a:gd name="connsiteX4" fmla="*/ 483116 w 493618"/>
                    <a:gd name="connsiteY4" fmla="*/ 0 h 21005"/>
                    <a:gd name="connsiteX5" fmla="*/ 493618 w 493618"/>
                    <a:gd name="connsiteY5" fmla="*/ 10503 h 21005"/>
                    <a:gd name="connsiteX6" fmla="*/ 483116 w 493618"/>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618" h="21005">
                      <a:moveTo>
                        <a:pt x="483116" y="21005"/>
                      </a:moveTo>
                      <a:lnTo>
                        <a:pt x="10503" y="21005"/>
                      </a:lnTo>
                      <a:cubicBezTo>
                        <a:pt x="4705" y="21005"/>
                        <a:pt x="0" y="16300"/>
                        <a:pt x="0" y="10503"/>
                      </a:cubicBezTo>
                      <a:cubicBezTo>
                        <a:pt x="0" y="4705"/>
                        <a:pt x="4705" y="0"/>
                        <a:pt x="10503" y="0"/>
                      </a:cubicBezTo>
                      <a:lnTo>
                        <a:pt x="483116" y="0"/>
                      </a:lnTo>
                      <a:cubicBezTo>
                        <a:pt x="488913" y="0"/>
                        <a:pt x="493618" y="4705"/>
                        <a:pt x="493618" y="10503"/>
                      </a:cubicBezTo>
                      <a:cubicBezTo>
                        <a:pt x="493618" y="16300"/>
                        <a:pt x="488913" y="21005"/>
                        <a:pt x="483116" y="21005"/>
                      </a:cubicBezTo>
                      <a:close/>
                    </a:path>
                  </a:pathLst>
                </a:custGeom>
                <a:solidFill>
                  <a:srgbClr val="E6E6E6"/>
                </a:solidFill>
                <a:ln w="5239" cap="flat">
                  <a:noFill/>
                  <a:prstDash val="solid"/>
                  <a:miter/>
                </a:ln>
              </p:spPr>
              <p:txBody>
                <a:bodyPr rtlCol="1" anchor="ctr"/>
                <a:lstStyle/>
                <a:p>
                  <a:endParaRPr lang="ar-SA"/>
                </a:p>
              </p:txBody>
            </p:sp>
            <p:sp>
              <p:nvSpPr>
                <p:cNvPr id="63" name="شكل حر: شكل 62">
                  <a:extLst>
                    <a:ext uri="{FF2B5EF4-FFF2-40B4-BE49-F238E27FC236}">
                      <a16:creationId xmlns:a16="http://schemas.microsoft.com/office/drawing/2014/main" id="{4E54DD0C-997F-4BDA-8F53-DFE7A7AA0467}"/>
                    </a:ext>
                  </a:extLst>
                </p:cNvPr>
                <p:cNvSpPr/>
                <p:nvPr/>
              </p:nvSpPr>
              <p:spPr>
                <a:xfrm>
                  <a:off x="5334105" y="2380095"/>
                  <a:ext cx="493618" cy="21005"/>
                </a:xfrm>
                <a:custGeom>
                  <a:avLst/>
                  <a:gdLst>
                    <a:gd name="connsiteX0" fmla="*/ 483116 w 493618"/>
                    <a:gd name="connsiteY0" fmla="*/ 21005 h 21005"/>
                    <a:gd name="connsiteX1" fmla="*/ 10503 w 493618"/>
                    <a:gd name="connsiteY1" fmla="*/ 21005 h 21005"/>
                    <a:gd name="connsiteX2" fmla="*/ 0 w 493618"/>
                    <a:gd name="connsiteY2" fmla="*/ 10503 h 21005"/>
                    <a:gd name="connsiteX3" fmla="*/ 10503 w 493618"/>
                    <a:gd name="connsiteY3" fmla="*/ 0 h 21005"/>
                    <a:gd name="connsiteX4" fmla="*/ 483116 w 493618"/>
                    <a:gd name="connsiteY4" fmla="*/ 0 h 21005"/>
                    <a:gd name="connsiteX5" fmla="*/ 493618 w 493618"/>
                    <a:gd name="connsiteY5" fmla="*/ 10503 h 21005"/>
                    <a:gd name="connsiteX6" fmla="*/ 483116 w 493618"/>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618" h="21005">
                      <a:moveTo>
                        <a:pt x="483116" y="21005"/>
                      </a:moveTo>
                      <a:lnTo>
                        <a:pt x="10503" y="21005"/>
                      </a:lnTo>
                      <a:cubicBezTo>
                        <a:pt x="4705" y="21005"/>
                        <a:pt x="0" y="16300"/>
                        <a:pt x="0" y="10503"/>
                      </a:cubicBezTo>
                      <a:cubicBezTo>
                        <a:pt x="0" y="4705"/>
                        <a:pt x="4705" y="0"/>
                        <a:pt x="10503" y="0"/>
                      </a:cubicBezTo>
                      <a:lnTo>
                        <a:pt x="483116" y="0"/>
                      </a:lnTo>
                      <a:cubicBezTo>
                        <a:pt x="488913" y="0"/>
                        <a:pt x="493618" y="4705"/>
                        <a:pt x="493618" y="10503"/>
                      </a:cubicBezTo>
                      <a:cubicBezTo>
                        <a:pt x="493618" y="16300"/>
                        <a:pt x="488913" y="21005"/>
                        <a:pt x="483116" y="21005"/>
                      </a:cubicBezTo>
                      <a:close/>
                    </a:path>
                  </a:pathLst>
                </a:custGeom>
                <a:solidFill>
                  <a:srgbClr val="E6E6E6"/>
                </a:solidFill>
                <a:ln w="5239" cap="flat">
                  <a:noFill/>
                  <a:prstDash val="solid"/>
                  <a:miter/>
                </a:ln>
              </p:spPr>
              <p:txBody>
                <a:bodyPr rtlCol="1" anchor="ctr"/>
                <a:lstStyle/>
                <a:p>
                  <a:endParaRPr lang="ar-SA"/>
                </a:p>
              </p:txBody>
            </p:sp>
            <p:sp>
              <p:nvSpPr>
                <p:cNvPr id="64" name="شكل حر: شكل 63">
                  <a:extLst>
                    <a:ext uri="{FF2B5EF4-FFF2-40B4-BE49-F238E27FC236}">
                      <a16:creationId xmlns:a16="http://schemas.microsoft.com/office/drawing/2014/main" id="{CC0EF133-6EFF-44C2-A577-5A1DB2FBB3A9}"/>
                    </a:ext>
                  </a:extLst>
                </p:cNvPr>
                <p:cNvSpPr/>
                <p:nvPr/>
              </p:nvSpPr>
              <p:spPr>
                <a:xfrm>
                  <a:off x="5334105" y="2456238"/>
                  <a:ext cx="493618" cy="21005"/>
                </a:xfrm>
                <a:custGeom>
                  <a:avLst/>
                  <a:gdLst>
                    <a:gd name="connsiteX0" fmla="*/ 483116 w 493618"/>
                    <a:gd name="connsiteY0" fmla="*/ 21005 h 21005"/>
                    <a:gd name="connsiteX1" fmla="*/ 10503 w 493618"/>
                    <a:gd name="connsiteY1" fmla="*/ 21005 h 21005"/>
                    <a:gd name="connsiteX2" fmla="*/ 0 w 493618"/>
                    <a:gd name="connsiteY2" fmla="*/ 10503 h 21005"/>
                    <a:gd name="connsiteX3" fmla="*/ 10503 w 493618"/>
                    <a:gd name="connsiteY3" fmla="*/ 0 h 21005"/>
                    <a:gd name="connsiteX4" fmla="*/ 483116 w 493618"/>
                    <a:gd name="connsiteY4" fmla="*/ 0 h 21005"/>
                    <a:gd name="connsiteX5" fmla="*/ 493618 w 493618"/>
                    <a:gd name="connsiteY5" fmla="*/ 10503 h 21005"/>
                    <a:gd name="connsiteX6" fmla="*/ 483116 w 493618"/>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618" h="21005">
                      <a:moveTo>
                        <a:pt x="483116" y="21005"/>
                      </a:moveTo>
                      <a:lnTo>
                        <a:pt x="10503" y="21005"/>
                      </a:lnTo>
                      <a:cubicBezTo>
                        <a:pt x="4705" y="21005"/>
                        <a:pt x="0" y="16300"/>
                        <a:pt x="0" y="10503"/>
                      </a:cubicBezTo>
                      <a:cubicBezTo>
                        <a:pt x="0" y="4705"/>
                        <a:pt x="4705" y="0"/>
                        <a:pt x="10503" y="0"/>
                      </a:cubicBezTo>
                      <a:lnTo>
                        <a:pt x="483116" y="0"/>
                      </a:lnTo>
                      <a:cubicBezTo>
                        <a:pt x="488913" y="0"/>
                        <a:pt x="493618" y="4705"/>
                        <a:pt x="493618" y="10503"/>
                      </a:cubicBezTo>
                      <a:cubicBezTo>
                        <a:pt x="493618" y="16300"/>
                        <a:pt x="488913" y="21005"/>
                        <a:pt x="483116" y="21005"/>
                      </a:cubicBezTo>
                      <a:close/>
                    </a:path>
                  </a:pathLst>
                </a:custGeom>
                <a:solidFill>
                  <a:srgbClr val="E6E6E6"/>
                </a:solidFill>
                <a:ln w="5239" cap="flat">
                  <a:noFill/>
                  <a:prstDash val="solid"/>
                  <a:miter/>
                </a:ln>
              </p:spPr>
              <p:txBody>
                <a:bodyPr rtlCol="1" anchor="ctr"/>
                <a:lstStyle/>
                <a:p>
                  <a:endParaRPr lang="ar-SA"/>
                </a:p>
              </p:txBody>
            </p:sp>
            <p:sp>
              <p:nvSpPr>
                <p:cNvPr id="65" name="شكل حر: شكل 64">
                  <a:extLst>
                    <a:ext uri="{FF2B5EF4-FFF2-40B4-BE49-F238E27FC236}">
                      <a16:creationId xmlns:a16="http://schemas.microsoft.com/office/drawing/2014/main" id="{3BC9F7D0-D489-42CB-90FE-E5EFC9D8E5FF}"/>
                    </a:ext>
                  </a:extLst>
                </p:cNvPr>
                <p:cNvSpPr/>
                <p:nvPr/>
              </p:nvSpPr>
              <p:spPr>
                <a:xfrm>
                  <a:off x="5334105" y="2532381"/>
                  <a:ext cx="493618" cy="21005"/>
                </a:xfrm>
                <a:custGeom>
                  <a:avLst/>
                  <a:gdLst>
                    <a:gd name="connsiteX0" fmla="*/ 483116 w 493618"/>
                    <a:gd name="connsiteY0" fmla="*/ 21005 h 21005"/>
                    <a:gd name="connsiteX1" fmla="*/ 10503 w 493618"/>
                    <a:gd name="connsiteY1" fmla="*/ 21005 h 21005"/>
                    <a:gd name="connsiteX2" fmla="*/ 0 w 493618"/>
                    <a:gd name="connsiteY2" fmla="*/ 10503 h 21005"/>
                    <a:gd name="connsiteX3" fmla="*/ 10503 w 493618"/>
                    <a:gd name="connsiteY3" fmla="*/ 0 h 21005"/>
                    <a:gd name="connsiteX4" fmla="*/ 483116 w 493618"/>
                    <a:gd name="connsiteY4" fmla="*/ 0 h 21005"/>
                    <a:gd name="connsiteX5" fmla="*/ 493618 w 493618"/>
                    <a:gd name="connsiteY5" fmla="*/ 10503 h 21005"/>
                    <a:gd name="connsiteX6" fmla="*/ 483116 w 493618"/>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618" h="21005">
                      <a:moveTo>
                        <a:pt x="483116" y="21005"/>
                      </a:moveTo>
                      <a:lnTo>
                        <a:pt x="10503" y="21005"/>
                      </a:lnTo>
                      <a:cubicBezTo>
                        <a:pt x="4705" y="21005"/>
                        <a:pt x="0" y="16300"/>
                        <a:pt x="0" y="10503"/>
                      </a:cubicBezTo>
                      <a:cubicBezTo>
                        <a:pt x="0" y="4705"/>
                        <a:pt x="4705" y="0"/>
                        <a:pt x="10503" y="0"/>
                      </a:cubicBezTo>
                      <a:lnTo>
                        <a:pt x="483116" y="0"/>
                      </a:lnTo>
                      <a:cubicBezTo>
                        <a:pt x="488913" y="0"/>
                        <a:pt x="493618" y="4705"/>
                        <a:pt x="493618" y="10503"/>
                      </a:cubicBezTo>
                      <a:cubicBezTo>
                        <a:pt x="493618" y="16300"/>
                        <a:pt x="488913" y="21005"/>
                        <a:pt x="483116" y="21005"/>
                      </a:cubicBezTo>
                      <a:close/>
                    </a:path>
                  </a:pathLst>
                </a:custGeom>
                <a:solidFill>
                  <a:srgbClr val="E6E6E6"/>
                </a:solidFill>
                <a:ln w="5239" cap="flat">
                  <a:noFill/>
                  <a:prstDash val="solid"/>
                  <a:miter/>
                </a:ln>
              </p:spPr>
              <p:txBody>
                <a:bodyPr rtlCol="1" anchor="ctr"/>
                <a:lstStyle/>
                <a:p>
                  <a:endParaRPr lang="ar-SA"/>
                </a:p>
              </p:txBody>
            </p:sp>
            <p:sp>
              <p:nvSpPr>
                <p:cNvPr id="66" name="شكل حر: شكل 65">
                  <a:extLst>
                    <a:ext uri="{FF2B5EF4-FFF2-40B4-BE49-F238E27FC236}">
                      <a16:creationId xmlns:a16="http://schemas.microsoft.com/office/drawing/2014/main" id="{1BC30A4D-75C1-4E66-91B2-592C98A94394}"/>
                    </a:ext>
                  </a:extLst>
                </p:cNvPr>
                <p:cNvSpPr/>
                <p:nvPr/>
              </p:nvSpPr>
              <p:spPr>
                <a:xfrm>
                  <a:off x="5334105" y="2608525"/>
                  <a:ext cx="309824" cy="21005"/>
                </a:xfrm>
                <a:custGeom>
                  <a:avLst/>
                  <a:gdLst>
                    <a:gd name="connsiteX0" fmla="*/ 299322 w 309824"/>
                    <a:gd name="connsiteY0" fmla="*/ 21005 h 21005"/>
                    <a:gd name="connsiteX1" fmla="*/ 10503 w 309824"/>
                    <a:gd name="connsiteY1" fmla="*/ 21005 h 21005"/>
                    <a:gd name="connsiteX2" fmla="*/ 0 w 309824"/>
                    <a:gd name="connsiteY2" fmla="*/ 10503 h 21005"/>
                    <a:gd name="connsiteX3" fmla="*/ 10503 w 309824"/>
                    <a:gd name="connsiteY3" fmla="*/ 0 h 21005"/>
                    <a:gd name="connsiteX4" fmla="*/ 299322 w 309824"/>
                    <a:gd name="connsiteY4" fmla="*/ 0 h 21005"/>
                    <a:gd name="connsiteX5" fmla="*/ 309824 w 309824"/>
                    <a:gd name="connsiteY5" fmla="*/ 10503 h 21005"/>
                    <a:gd name="connsiteX6" fmla="*/ 299322 w 309824"/>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824" h="21005">
                      <a:moveTo>
                        <a:pt x="299322" y="21005"/>
                      </a:moveTo>
                      <a:lnTo>
                        <a:pt x="10503" y="21005"/>
                      </a:lnTo>
                      <a:cubicBezTo>
                        <a:pt x="4705" y="21005"/>
                        <a:pt x="0" y="16300"/>
                        <a:pt x="0" y="10503"/>
                      </a:cubicBezTo>
                      <a:cubicBezTo>
                        <a:pt x="0" y="4705"/>
                        <a:pt x="4705" y="0"/>
                        <a:pt x="10503" y="0"/>
                      </a:cubicBezTo>
                      <a:lnTo>
                        <a:pt x="299322" y="0"/>
                      </a:lnTo>
                      <a:cubicBezTo>
                        <a:pt x="305119" y="0"/>
                        <a:pt x="309824" y="4705"/>
                        <a:pt x="309824" y="10503"/>
                      </a:cubicBezTo>
                      <a:cubicBezTo>
                        <a:pt x="309824" y="16300"/>
                        <a:pt x="305119" y="21005"/>
                        <a:pt x="299322" y="21005"/>
                      </a:cubicBezTo>
                      <a:close/>
                    </a:path>
                  </a:pathLst>
                </a:custGeom>
                <a:solidFill>
                  <a:srgbClr val="E6E6E6"/>
                </a:solidFill>
                <a:ln w="5239" cap="flat">
                  <a:noFill/>
                  <a:prstDash val="solid"/>
                  <a:miter/>
                </a:ln>
              </p:spPr>
              <p:txBody>
                <a:bodyPr rtlCol="1" anchor="ctr"/>
                <a:lstStyle/>
                <a:p>
                  <a:endParaRPr lang="ar-SA"/>
                </a:p>
              </p:txBody>
            </p:sp>
            <p:sp>
              <p:nvSpPr>
                <p:cNvPr id="67" name="شكل حر: شكل 66">
                  <a:extLst>
                    <a:ext uri="{FF2B5EF4-FFF2-40B4-BE49-F238E27FC236}">
                      <a16:creationId xmlns:a16="http://schemas.microsoft.com/office/drawing/2014/main" id="{05B02A52-EF1C-4711-B4B6-DEC865CB6CB1}"/>
                    </a:ext>
                  </a:extLst>
                </p:cNvPr>
                <p:cNvSpPr/>
                <p:nvPr/>
              </p:nvSpPr>
              <p:spPr>
                <a:xfrm>
                  <a:off x="5334105" y="2684668"/>
                  <a:ext cx="493618" cy="21005"/>
                </a:xfrm>
                <a:custGeom>
                  <a:avLst/>
                  <a:gdLst>
                    <a:gd name="connsiteX0" fmla="*/ 483116 w 493618"/>
                    <a:gd name="connsiteY0" fmla="*/ 21005 h 21005"/>
                    <a:gd name="connsiteX1" fmla="*/ 10503 w 493618"/>
                    <a:gd name="connsiteY1" fmla="*/ 21005 h 21005"/>
                    <a:gd name="connsiteX2" fmla="*/ 0 w 493618"/>
                    <a:gd name="connsiteY2" fmla="*/ 10503 h 21005"/>
                    <a:gd name="connsiteX3" fmla="*/ 10503 w 493618"/>
                    <a:gd name="connsiteY3" fmla="*/ 0 h 21005"/>
                    <a:gd name="connsiteX4" fmla="*/ 483116 w 493618"/>
                    <a:gd name="connsiteY4" fmla="*/ 0 h 21005"/>
                    <a:gd name="connsiteX5" fmla="*/ 493618 w 493618"/>
                    <a:gd name="connsiteY5" fmla="*/ 10503 h 21005"/>
                    <a:gd name="connsiteX6" fmla="*/ 483116 w 493618"/>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618" h="21005">
                      <a:moveTo>
                        <a:pt x="483116" y="21005"/>
                      </a:moveTo>
                      <a:lnTo>
                        <a:pt x="10503" y="21005"/>
                      </a:lnTo>
                      <a:cubicBezTo>
                        <a:pt x="4705" y="21005"/>
                        <a:pt x="0" y="16300"/>
                        <a:pt x="0" y="10503"/>
                      </a:cubicBezTo>
                      <a:cubicBezTo>
                        <a:pt x="0" y="4705"/>
                        <a:pt x="4705" y="0"/>
                        <a:pt x="10503" y="0"/>
                      </a:cubicBezTo>
                      <a:lnTo>
                        <a:pt x="483116" y="0"/>
                      </a:lnTo>
                      <a:cubicBezTo>
                        <a:pt x="488913" y="0"/>
                        <a:pt x="493618" y="4705"/>
                        <a:pt x="493618" y="10503"/>
                      </a:cubicBezTo>
                      <a:cubicBezTo>
                        <a:pt x="493618" y="16300"/>
                        <a:pt x="488913" y="21005"/>
                        <a:pt x="483116" y="21005"/>
                      </a:cubicBezTo>
                      <a:close/>
                    </a:path>
                  </a:pathLst>
                </a:custGeom>
                <a:solidFill>
                  <a:srgbClr val="E6E6E6"/>
                </a:solidFill>
                <a:ln w="5239" cap="flat">
                  <a:noFill/>
                  <a:prstDash val="solid"/>
                  <a:miter/>
                </a:ln>
              </p:spPr>
              <p:txBody>
                <a:bodyPr rtlCol="1" anchor="ctr"/>
                <a:lstStyle/>
                <a:p>
                  <a:endParaRPr lang="ar-SA"/>
                </a:p>
              </p:txBody>
            </p:sp>
            <p:sp>
              <p:nvSpPr>
                <p:cNvPr id="68" name="شكل حر: شكل 67">
                  <a:extLst>
                    <a:ext uri="{FF2B5EF4-FFF2-40B4-BE49-F238E27FC236}">
                      <a16:creationId xmlns:a16="http://schemas.microsoft.com/office/drawing/2014/main" id="{3ED7D3C3-B6DF-4214-A53C-2DA40F082555}"/>
                    </a:ext>
                  </a:extLst>
                </p:cNvPr>
                <p:cNvSpPr/>
                <p:nvPr/>
              </p:nvSpPr>
              <p:spPr>
                <a:xfrm>
                  <a:off x="5334105" y="2760811"/>
                  <a:ext cx="493618" cy="21005"/>
                </a:xfrm>
                <a:custGeom>
                  <a:avLst/>
                  <a:gdLst>
                    <a:gd name="connsiteX0" fmla="*/ 483116 w 493618"/>
                    <a:gd name="connsiteY0" fmla="*/ 21005 h 21005"/>
                    <a:gd name="connsiteX1" fmla="*/ 10503 w 493618"/>
                    <a:gd name="connsiteY1" fmla="*/ 21005 h 21005"/>
                    <a:gd name="connsiteX2" fmla="*/ 0 w 493618"/>
                    <a:gd name="connsiteY2" fmla="*/ 10503 h 21005"/>
                    <a:gd name="connsiteX3" fmla="*/ 10503 w 493618"/>
                    <a:gd name="connsiteY3" fmla="*/ 0 h 21005"/>
                    <a:gd name="connsiteX4" fmla="*/ 483116 w 493618"/>
                    <a:gd name="connsiteY4" fmla="*/ 0 h 21005"/>
                    <a:gd name="connsiteX5" fmla="*/ 493618 w 493618"/>
                    <a:gd name="connsiteY5" fmla="*/ 10503 h 21005"/>
                    <a:gd name="connsiteX6" fmla="*/ 483116 w 493618"/>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618" h="21005">
                      <a:moveTo>
                        <a:pt x="483116" y="21005"/>
                      </a:moveTo>
                      <a:lnTo>
                        <a:pt x="10503" y="21005"/>
                      </a:lnTo>
                      <a:cubicBezTo>
                        <a:pt x="4705" y="21005"/>
                        <a:pt x="0" y="16300"/>
                        <a:pt x="0" y="10503"/>
                      </a:cubicBezTo>
                      <a:cubicBezTo>
                        <a:pt x="0" y="4705"/>
                        <a:pt x="4705" y="0"/>
                        <a:pt x="10503" y="0"/>
                      </a:cubicBezTo>
                      <a:lnTo>
                        <a:pt x="483116" y="0"/>
                      </a:lnTo>
                      <a:cubicBezTo>
                        <a:pt x="488913" y="0"/>
                        <a:pt x="493618" y="4705"/>
                        <a:pt x="493618" y="10503"/>
                      </a:cubicBezTo>
                      <a:cubicBezTo>
                        <a:pt x="493618" y="16300"/>
                        <a:pt x="488913" y="21005"/>
                        <a:pt x="483116" y="21005"/>
                      </a:cubicBezTo>
                      <a:close/>
                    </a:path>
                  </a:pathLst>
                </a:custGeom>
                <a:solidFill>
                  <a:srgbClr val="E6E6E6"/>
                </a:solidFill>
                <a:ln w="5239" cap="flat">
                  <a:noFill/>
                  <a:prstDash val="solid"/>
                  <a:miter/>
                </a:ln>
              </p:spPr>
              <p:txBody>
                <a:bodyPr rtlCol="1" anchor="ctr"/>
                <a:lstStyle/>
                <a:p>
                  <a:endParaRPr lang="ar-SA"/>
                </a:p>
              </p:txBody>
            </p:sp>
            <p:sp>
              <p:nvSpPr>
                <p:cNvPr id="69" name="شكل حر: شكل 68">
                  <a:extLst>
                    <a:ext uri="{FF2B5EF4-FFF2-40B4-BE49-F238E27FC236}">
                      <a16:creationId xmlns:a16="http://schemas.microsoft.com/office/drawing/2014/main" id="{27482370-3619-4C4C-8DE2-7F22EBDB9628}"/>
                    </a:ext>
                  </a:extLst>
                </p:cNvPr>
                <p:cNvSpPr/>
                <p:nvPr/>
              </p:nvSpPr>
              <p:spPr>
                <a:xfrm>
                  <a:off x="5334105" y="2836954"/>
                  <a:ext cx="493618" cy="21005"/>
                </a:xfrm>
                <a:custGeom>
                  <a:avLst/>
                  <a:gdLst>
                    <a:gd name="connsiteX0" fmla="*/ 483116 w 493618"/>
                    <a:gd name="connsiteY0" fmla="*/ 21005 h 21005"/>
                    <a:gd name="connsiteX1" fmla="*/ 10503 w 493618"/>
                    <a:gd name="connsiteY1" fmla="*/ 21005 h 21005"/>
                    <a:gd name="connsiteX2" fmla="*/ 0 w 493618"/>
                    <a:gd name="connsiteY2" fmla="*/ 10503 h 21005"/>
                    <a:gd name="connsiteX3" fmla="*/ 10503 w 493618"/>
                    <a:gd name="connsiteY3" fmla="*/ 0 h 21005"/>
                    <a:gd name="connsiteX4" fmla="*/ 483116 w 493618"/>
                    <a:gd name="connsiteY4" fmla="*/ 0 h 21005"/>
                    <a:gd name="connsiteX5" fmla="*/ 493618 w 493618"/>
                    <a:gd name="connsiteY5" fmla="*/ 10503 h 21005"/>
                    <a:gd name="connsiteX6" fmla="*/ 483116 w 493618"/>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618" h="21005">
                      <a:moveTo>
                        <a:pt x="483116" y="21005"/>
                      </a:moveTo>
                      <a:lnTo>
                        <a:pt x="10503" y="21005"/>
                      </a:lnTo>
                      <a:cubicBezTo>
                        <a:pt x="4705" y="21005"/>
                        <a:pt x="0" y="16300"/>
                        <a:pt x="0" y="10503"/>
                      </a:cubicBezTo>
                      <a:cubicBezTo>
                        <a:pt x="0" y="4705"/>
                        <a:pt x="4705" y="0"/>
                        <a:pt x="10503" y="0"/>
                      </a:cubicBezTo>
                      <a:lnTo>
                        <a:pt x="483116" y="0"/>
                      </a:lnTo>
                      <a:cubicBezTo>
                        <a:pt x="488913" y="0"/>
                        <a:pt x="493618" y="4705"/>
                        <a:pt x="493618" y="10503"/>
                      </a:cubicBezTo>
                      <a:cubicBezTo>
                        <a:pt x="493618" y="16300"/>
                        <a:pt x="488913" y="21005"/>
                        <a:pt x="483116" y="21005"/>
                      </a:cubicBezTo>
                      <a:close/>
                    </a:path>
                  </a:pathLst>
                </a:custGeom>
                <a:solidFill>
                  <a:srgbClr val="E6E6E6"/>
                </a:solidFill>
                <a:ln w="5239" cap="flat">
                  <a:noFill/>
                  <a:prstDash val="solid"/>
                  <a:miter/>
                </a:ln>
              </p:spPr>
              <p:txBody>
                <a:bodyPr rtlCol="1" anchor="ctr"/>
                <a:lstStyle/>
                <a:p>
                  <a:endParaRPr lang="ar-SA"/>
                </a:p>
              </p:txBody>
            </p:sp>
            <p:sp>
              <p:nvSpPr>
                <p:cNvPr id="70" name="شكل حر: شكل 69">
                  <a:extLst>
                    <a:ext uri="{FF2B5EF4-FFF2-40B4-BE49-F238E27FC236}">
                      <a16:creationId xmlns:a16="http://schemas.microsoft.com/office/drawing/2014/main" id="{D2761B91-CEE9-4E3A-AE78-4387B7613F89}"/>
                    </a:ext>
                  </a:extLst>
                </p:cNvPr>
                <p:cNvSpPr/>
                <p:nvPr/>
              </p:nvSpPr>
              <p:spPr>
                <a:xfrm>
                  <a:off x="5334105" y="2913098"/>
                  <a:ext cx="493618" cy="21005"/>
                </a:xfrm>
                <a:custGeom>
                  <a:avLst/>
                  <a:gdLst>
                    <a:gd name="connsiteX0" fmla="*/ 483116 w 493618"/>
                    <a:gd name="connsiteY0" fmla="*/ 21005 h 21005"/>
                    <a:gd name="connsiteX1" fmla="*/ 10503 w 493618"/>
                    <a:gd name="connsiteY1" fmla="*/ 21005 h 21005"/>
                    <a:gd name="connsiteX2" fmla="*/ 0 w 493618"/>
                    <a:gd name="connsiteY2" fmla="*/ 10503 h 21005"/>
                    <a:gd name="connsiteX3" fmla="*/ 10503 w 493618"/>
                    <a:gd name="connsiteY3" fmla="*/ 0 h 21005"/>
                    <a:gd name="connsiteX4" fmla="*/ 483116 w 493618"/>
                    <a:gd name="connsiteY4" fmla="*/ 0 h 21005"/>
                    <a:gd name="connsiteX5" fmla="*/ 493618 w 493618"/>
                    <a:gd name="connsiteY5" fmla="*/ 10503 h 21005"/>
                    <a:gd name="connsiteX6" fmla="*/ 483116 w 493618"/>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618" h="21005">
                      <a:moveTo>
                        <a:pt x="483116" y="21005"/>
                      </a:moveTo>
                      <a:lnTo>
                        <a:pt x="10503" y="21005"/>
                      </a:lnTo>
                      <a:cubicBezTo>
                        <a:pt x="4705" y="21005"/>
                        <a:pt x="0" y="16300"/>
                        <a:pt x="0" y="10503"/>
                      </a:cubicBezTo>
                      <a:cubicBezTo>
                        <a:pt x="0" y="4705"/>
                        <a:pt x="4705" y="0"/>
                        <a:pt x="10503" y="0"/>
                      </a:cubicBezTo>
                      <a:lnTo>
                        <a:pt x="483116" y="0"/>
                      </a:lnTo>
                      <a:cubicBezTo>
                        <a:pt x="488913" y="0"/>
                        <a:pt x="493618" y="4705"/>
                        <a:pt x="493618" y="10503"/>
                      </a:cubicBezTo>
                      <a:cubicBezTo>
                        <a:pt x="493618" y="16300"/>
                        <a:pt x="488913" y="21005"/>
                        <a:pt x="483116" y="21005"/>
                      </a:cubicBezTo>
                      <a:close/>
                    </a:path>
                  </a:pathLst>
                </a:custGeom>
                <a:solidFill>
                  <a:srgbClr val="E6E6E6"/>
                </a:solidFill>
                <a:ln w="5239" cap="flat">
                  <a:noFill/>
                  <a:prstDash val="solid"/>
                  <a:miter/>
                </a:ln>
              </p:spPr>
              <p:txBody>
                <a:bodyPr rtlCol="1" anchor="ctr"/>
                <a:lstStyle/>
                <a:p>
                  <a:endParaRPr lang="ar-SA"/>
                </a:p>
              </p:txBody>
            </p:sp>
            <p:sp>
              <p:nvSpPr>
                <p:cNvPr id="71" name="شكل حر: شكل 70">
                  <a:extLst>
                    <a:ext uri="{FF2B5EF4-FFF2-40B4-BE49-F238E27FC236}">
                      <a16:creationId xmlns:a16="http://schemas.microsoft.com/office/drawing/2014/main" id="{38D518F6-7AF9-413F-9061-0E230E2044AA}"/>
                    </a:ext>
                  </a:extLst>
                </p:cNvPr>
                <p:cNvSpPr/>
                <p:nvPr/>
              </p:nvSpPr>
              <p:spPr>
                <a:xfrm>
                  <a:off x="5334105" y="2989241"/>
                  <a:ext cx="493618" cy="21005"/>
                </a:xfrm>
                <a:custGeom>
                  <a:avLst/>
                  <a:gdLst>
                    <a:gd name="connsiteX0" fmla="*/ 483116 w 493618"/>
                    <a:gd name="connsiteY0" fmla="*/ 21005 h 21005"/>
                    <a:gd name="connsiteX1" fmla="*/ 10503 w 493618"/>
                    <a:gd name="connsiteY1" fmla="*/ 21005 h 21005"/>
                    <a:gd name="connsiteX2" fmla="*/ 0 w 493618"/>
                    <a:gd name="connsiteY2" fmla="*/ 10503 h 21005"/>
                    <a:gd name="connsiteX3" fmla="*/ 10503 w 493618"/>
                    <a:gd name="connsiteY3" fmla="*/ 0 h 21005"/>
                    <a:gd name="connsiteX4" fmla="*/ 483116 w 493618"/>
                    <a:gd name="connsiteY4" fmla="*/ 0 h 21005"/>
                    <a:gd name="connsiteX5" fmla="*/ 493618 w 493618"/>
                    <a:gd name="connsiteY5" fmla="*/ 10503 h 21005"/>
                    <a:gd name="connsiteX6" fmla="*/ 483116 w 493618"/>
                    <a:gd name="connsiteY6" fmla="*/ 21005 h 2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618" h="21005">
                      <a:moveTo>
                        <a:pt x="483116" y="21005"/>
                      </a:moveTo>
                      <a:lnTo>
                        <a:pt x="10503" y="21005"/>
                      </a:lnTo>
                      <a:cubicBezTo>
                        <a:pt x="4705" y="21005"/>
                        <a:pt x="0" y="16300"/>
                        <a:pt x="0" y="10503"/>
                      </a:cubicBezTo>
                      <a:cubicBezTo>
                        <a:pt x="0" y="4705"/>
                        <a:pt x="4705" y="0"/>
                        <a:pt x="10503" y="0"/>
                      </a:cubicBezTo>
                      <a:lnTo>
                        <a:pt x="483116" y="0"/>
                      </a:lnTo>
                      <a:cubicBezTo>
                        <a:pt x="488913" y="0"/>
                        <a:pt x="493618" y="4705"/>
                        <a:pt x="493618" y="10503"/>
                      </a:cubicBezTo>
                      <a:cubicBezTo>
                        <a:pt x="493618" y="16300"/>
                        <a:pt x="488913" y="21005"/>
                        <a:pt x="483116" y="21005"/>
                      </a:cubicBezTo>
                      <a:close/>
                    </a:path>
                  </a:pathLst>
                </a:custGeom>
                <a:solidFill>
                  <a:srgbClr val="E6E6E6"/>
                </a:solidFill>
                <a:ln w="5239" cap="flat">
                  <a:noFill/>
                  <a:prstDash val="solid"/>
                  <a:miter/>
                </a:ln>
              </p:spPr>
              <p:txBody>
                <a:bodyPr rtlCol="1" anchor="ctr"/>
                <a:lstStyle/>
                <a:p>
                  <a:endParaRPr lang="ar-SA"/>
                </a:p>
              </p:txBody>
            </p:sp>
          </p:grpSp>
          <p:grpSp>
            <p:nvGrpSpPr>
              <p:cNvPr id="72" name="رسم 2" descr="كتاب مفتوح">
                <a:extLst>
                  <a:ext uri="{FF2B5EF4-FFF2-40B4-BE49-F238E27FC236}">
                    <a16:creationId xmlns:a16="http://schemas.microsoft.com/office/drawing/2014/main" id="{17DC2C88-18D3-4469-AA2E-2EC4604D762D}"/>
                  </a:ext>
                </a:extLst>
              </p:cNvPr>
              <p:cNvGrpSpPr/>
              <p:nvPr/>
            </p:nvGrpSpPr>
            <p:grpSpPr>
              <a:xfrm>
                <a:off x="6176934" y="2159535"/>
                <a:ext cx="506746" cy="850711"/>
                <a:chOff x="6176934" y="2159535"/>
                <a:chExt cx="506746" cy="850711"/>
              </a:xfrm>
              <a:solidFill>
                <a:srgbClr val="E6E6E6"/>
              </a:solidFill>
            </p:grpSpPr>
            <p:sp>
              <p:nvSpPr>
                <p:cNvPr id="73" name="شكل حر: شكل 72">
                  <a:extLst>
                    <a:ext uri="{FF2B5EF4-FFF2-40B4-BE49-F238E27FC236}">
                      <a16:creationId xmlns:a16="http://schemas.microsoft.com/office/drawing/2014/main" id="{6DF231A4-E2FE-4E3E-A6F5-B8F1FB1A28E8}"/>
                    </a:ext>
                  </a:extLst>
                </p:cNvPr>
                <p:cNvSpPr/>
                <p:nvPr/>
              </p:nvSpPr>
              <p:spPr>
                <a:xfrm>
                  <a:off x="6187437" y="2159535"/>
                  <a:ext cx="496244" cy="89278"/>
                </a:xfrm>
                <a:custGeom>
                  <a:avLst/>
                  <a:gdLst>
                    <a:gd name="connsiteX0" fmla="*/ 10490 w 496244"/>
                    <a:gd name="connsiteY0" fmla="*/ 89279 h 89278"/>
                    <a:gd name="connsiteX1" fmla="*/ 108 w 496244"/>
                    <a:gd name="connsiteY1" fmla="*/ 80268 h 89278"/>
                    <a:gd name="connsiteX2" fmla="*/ 9009 w 496244"/>
                    <a:gd name="connsiteY2" fmla="*/ 68379 h 89278"/>
                    <a:gd name="connsiteX3" fmla="*/ 484248 w 496244"/>
                    <a:gd name="connsiteY3" fmla="*/ 113 h 89278"/>
                    <a:gd name="connsiteX4" fmla="*/ 496137 w 496244"/>
                    <a:gd name="connsiteY4" fmla="*/ 9013 h 89278"/>
                    <a:gd name="connsiteX5" fmla="*/ 487236 w 496244"/>
                    <a:gd name="connsiteY5" fmla="*/ 20902 h 89278"/>
                    <a:gd name="connsiteX6" fmla="*/ 11997 w 496244"/>
                    <a:gd name="connsiteY6" fmla="*/ 89169 h 89278"/>
                    <a:gd name="connsiteX7" fmla="*/ 10490 w 496244"/>
                    <a:gd name="connsiteY7" fmla="*/ 89279 h 8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4" h="89278">
                      <a:moveTo>
                        <a:pt x="10490" y="89279"/>
                      </a:moveTo>
                      <a:cubicBezTo>
                        <a:pt x="5349" y="89279"/>
                        <a:pt x="859" y="85503"/>
                        <a:pt x="108" y="80268"/>
                      </a:cubicBezTo>
                      <a:cubicBezTo>
                        <a:pt x="-716" y="74528"/>
                        <a:pt x="3269" y="69203"/>
                        <a:pt x="9009" y="68379"/>
                      </a:cubicBezTo>
                      <a:lnTo>
                        <a:pt x="484248" y="113"/>
                      </a:lnTo>
                      <a:cubicBezTo>
                        <a:pt x="490003" y="-733"/>
                        <a:pt x="495312" y="3274"/>
                        <a:pt x="496137" y="9013"/>
                      </a:cubicBezTo>
                      <a:cubicBezTo>
                        <a:pt x="496961" y="14753"/>
                        <a:pt x="492975" y="20078"/>
                        <a:pt x="487236" y="20902"/>
                      </a:cubicBezTo>
                      <a:lnTo>
                        <a:pt x="11997" y="89169"/>
                      </a:lnTo>
                      <a:cubicBezTo>
                        <a:pt x="11487" y="89248"/>
                        <a:pt x="10983" y="89279"/>
                        <a:pt x="10490" y="89279"/>
                      </a:cubicBezTo>
                      <a:close/>
                    </a:path>
                  </a:pathLst>
                </a:custGeom>
                <a:solidFill>
                  <a:srgbClr val="E6E6E6"/>
                </a:solidFill>
                <a:ln w="5239" cap="flat">
                  <a:noFill/>
                  <a:prstDash val="solid"/>
                  <a:miter/>
                </a:ln>
              </p:spPr>
              <p:txBody>
                <a:bodyPr rtlCol="1" anchor="ctr"/>
                <a:lstStyle/>
                <a:p>
                  <a:endParaRPr lang="ar-SA"/>
                </a:p>
              </p:txBody>
            </p:sp>
            <p:sp>
              <p:nvSpPr>
                <p:cNvPr id="74" name="شكل حر: شكل 73">
                  <a:extLst>
                    <a:ext uri="{FF2B5EF4-FFF2-40B4-BE49-F238E27FC236}">
                      <a16:creationId xmlns:a16="http://schemas.microsoft.com/office/drawing/2014/main" id="{09BF2453-9F17-4402-8DDB-A76EE5AFFB32}"/>
                    </a:ext>
                  </a:extLst>
                </p:cNvPr>
                <p:cNvSpPr/>
                <p:nvPr/>
              </p:nvSpPr>
              <p:spPr>
                <a:xfrm>
                  <a:off x="6186383" y="2236204"/>
                  <a:ext cx="496247" cy="88752"/>
                </a:xfrm>
                <a:custGeom>
                  <a:avLst/>
                  <a:gdLst>
                    <a:gd name="connsiteX0" fmla="*/ 10494 w 496247"/>
                    <a:gd name="connsiteY0" fmla="*/ 88752 h 88752"/>
                    <a:gd name="connsiteX1" fmla="*/ 107 w 496247"/>
                    <a:gd name="connsiteY1" fmla="*/ 79731 h 88752"/>
                    <a:gd name="connsiteX2" fmla="*/ 9023 w 496247"/>
                    <a:gd name="connsiteY2" fmla="*/ 67853 h 88752"/>
                    <a:gd name="connsiteX3" fmla="*/ 484262 w 496247"/>
                    <a:gd name="connsiteY3" fmla="*/ 111 h 88752"/>
                    <a:gd name="connsiteX4" fmla="*/ 496140 w 496247"/>
                    <a:gd name="connsiteY4" fmla="*/ 9028 h 88752"/>
                    <a:gd name="connsiteX5" fmla="*/ 487224 w 496247"/>
                    <a:gd name="connsiteY5" fmla="*/ 20906 h 88752"/>
                    <a:gd name="connsiteX6" fmla="*/ 11985 w 496247"/>
                    <a:gd name="connsiteY6" fmla="*/ 88647 h 88752"/>
                    <a:gd name="connsiteX7" fmla="*/ 10494 w 496247"/>
                    <a:gd name="connsiteY7" fmla="*/ 88752 h 8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7" h="88752">
                      <a:moveTo>
                        <a:pt x="10494" y="88752"/>
                      </a:moveTo>
                      <a:cubicBezTo>
                        <a:pt x="5347" y="88752"/>
                        <a:pt x="858" y="84972"/>
                        <a:pt x="107" y="79731"/>
                      </a:cubicBezTo>
                      <a:cubicBezTo>
                        <a:pt x="-713" y="73991"/>
                        <a:pt x="3278" y="68672"/>
                        <a:pt x="9023" y="67853"/>
                      </a:cubicBezTo>
                      <a:lnTo>
                        <a:pt x="484262" y="111"/>
                      </a:lnTo>
                      <a:cubicBezTo>
                        <a:pt x="490018" y="-729"/>
                        <a:pt x="495321" y="3283"/>
                        <a:pt x="496140" y="9028"/>
                      </a:cubicBezTo>
                      <a:cubicBezTo>
                        <a:pt x="496960" y="14767"/>
                        <a:pt x="492969" y="20087"/>
                        <a:pt x="487224" y="20906"/>
                      </a:cubicBezTo>
                      <a:lnTo>
                        <a:pt x="11985" y="88647"/>
                      </a:lnTo>
                      <a:cubicBezTo>
                        <a:pt x="11486" y="88721"/>
                        <a:pt x="10982" y="88752"/>
                        <a:pt x="10494" y="88752"/>
                      </a:cubicBezTo>
                      <a:close/>
                    </a:path>
                  </a:pathLst>
                </a:custGeom>
                <a:solidFill>
                  <a:srgbClr val="E6E6E6"/>
                </a:solidFill>
                <a:ln w="5239" cap="flat">
                  <a:noFill/>
                  <a:prstDash val="solid"/>
                  <a:miter/>
                </a:ln>
              </p:spPr>
              <p:txBody>
                <a:bodyPr rtlCol="1" anchor="ctr"/>
                <a:lstStyle/>
                <a:p>
                  <a:endParaRPr lang="ar-SA"/>
                </a:p>
              </p:txBody>
            </p:sp>
            <p:sp>
              <p:nvSpPr>
                <p:cNvPr id="75" name="شكل حر: شكل 74">
                  <a:extLst>
                    <a:ext uri="{FF2B5EF4-FFF2-40B4-BE49-F238E27FC236}">
                      <a16:creationId xmlns:a16="http://schemas.microsoft.com/office/drawing/2014/main" id="{66B62AF4-D801-4C22-AFA4-1B03A53AE21C}"/>
                    </a:ext>
                  </a:extLst>
                </p:cNvPr>
                <p:cNvSpPr/>
                <p:nvPr/>
              </p:nvSpPr>
              <p:spPr>
                <a:xfrm>
                  <a:off x="6185334" y="2312868"/>
                  <a:ext cx="496244" cy="88232"/>
                </a:xfrm>
                <a:custGeom>
                  <a:avLst/>
                  <a:gdLst>
                    <a:gd name="connsiteX0" fmla="*/ 10492 w 496244"/>
                    <a:gd name="connsiteY0" fmla="*/ 88232 h 88232"/>
                    <a:gd name="connsiteX1" fmla="*/ 105 w 496244"/>
                    <a:gd name="connsiteY1" fmla="*/ 79195 h 88232"/>
                    <a:gd name="connsiteX2" fmla="*/ 9032 w 496244"/>
                    <a:gd name="connsiteY2" fmla="*/ 67327 h 88232"/>
                    <a:gd name="connsiteX3" fmla="*/ 484271 w 496244"/>
                    <a:gd name="connsiteY3" fmla="*/ 111 h 88232"/>
                    <a:gd name="connsiteX4" fmla="*/ 496139 w 496244"/>
                    <a:gd name="connsiteY4" fmla="*/ 9038 h 88232"/>
                    <a:gd name="connsiteX5" fmla="*/ 487212 w 496244"/>
                    <a:gd name="connsiteY5" fmla="*/ 20906 h 88232"/>
                    <a:gd name="connsiteX6" fmla="*/ 11973 w 496244"/>
                    <a:gd name="connsiteY6" fmla="*/ 88122 h 88232"/>
                    <a:gd name="connsiteX7" fmla="*/ 10492 w 496244"/>
                    <a:gd name="connsiteY7" fmla="*/ 88232 h 8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4" h="88232">
                      <a:moveTo>
                        <a:pt x="10492" y="88232"/>
                      </a:moveTo>
                      <a:cubicBezTo>
                        <a:pt x="5341" y="88232"/>
                        <a:pt x="846" y="84441"/>
                        <a:pt x="105" y="79195"/>
                      </a:cubicBezTo>
                      <a:cubicBezTo>
                        <a:pt x="-709" y="73450"/>
                        <a:pt x="3293" y="68136"/>
                        <a:pt x="9032" y="67327"/>
                      </a:cubicBezTo>
                      <a:lnTo>
                        <a:pt x="484271" y="111"/>
                      </a:lnTo>
                      <a:cubicBezTo>
                        <a:pt x="490021" y="-729"/>
                        <a:pt x="495330" y="3293"/>
                        <a:pt x="496139" y="9038"/>
                      </a:cubicBezTo>
                      <a:cubicBezTo>
                        <a:pt x="496953" y="14783"/>
                        <a:pt x="492951" y="20097"/>
                        <a:pt x="487212" y="20906"/>
                      </a:cubicBezTo>
                      <a:lnTo>
                        <a:pt x="11973" y="88122"/>
                      </a:lnTo>
                      <a:cubicBezTo>
                        <a:pt x="11474" y="88201"/>
                        <a:pt x="10981" y="88232"/>
                        <a:pt x="10492" y="88232"/>
                      </a:cubicBezTo>
                      <a:close/>
                    </a:path>
                  </a:pathLst>
                </a:custGeom>
                <a:solidFill>
                  <a:srgbClr val="E6E6E6"/>
                </a:solidFill>
                <a:ln w="5239" cap="flat">
                  <a:noFill/>
                  <a:prstDash val="solid"/>
                  <a:miter/>
                </a:ln>
              </p:spPr>
              <p:txBody>
                <a:bodyPr rtlCol="1" anchor="ctr"/>
                <a:lstStyle/>
                <a:p>
                  <a:endParaRPr lang="ar-SA"/>
                </a:p>
              </p:txBody>
            </p:sp>
            <p:sp>
              <p:nvSpPr>
                <p:cNvPr id="76" name="شكل حر: شكل 75">
                  <a:extLst>
                    <a:ext uri="{FF2B5EF4-FFF2-40B4-BE49-F238E27FC236}">
                      <a16:creationId xmlns:a16="http://schemas.microsoft.com/office/drawing/2014/main" id="{43A89F46-2B8A-4EE0-A1E9-2691CE04221F}"/>
                    </a:ext>
                  </a:extLst>
                </p:cNvPr>
                <p:cNvSpPr/>
                <p:nvPr/>
              </p:nvSpPr>
              <p:spPr>
                <a:xfrm>
                  <a:off x="6184286" y="2389537"/>
                  <a:ext cx="496249" cy="87705"/>
                </a:xfrm>
                <a:custGeom>
                  <a:avLst/>
                  <a:gdLst>
                    <a:gd name="connsiteX0" fmla="*/ 10490 w 496249"/>
                    <a:gd name="connsiteY0" fmla="*/ 87706 h 87705"/>
                    <a:gd name="connsiteX1" fmla="*/ 103 w 496249"/>
                    <a:gd name="connsiteY1" fmla="*/ 78658 h 87705"/>
                    <a:gd name="connsiteX2" fmla="*/ 9045 w 496249"/>
                    <a:gd name="connsiteY2" fmla="*/ 66801 h 87705"/>
                    <a:gd name="connsiteX3" fmla="*/ 484284 w 496249"/>
                    <a:gd name="connsiteY3" fmla="*/ 110 h 87705"/>
                    <a:gd name="connsiteX4" fmla="*/ 496147 w 496249"/>
                    <a:gd name="connsiteY4" fmla="*/ 9053 h 87705"/>
                    <a:gd name="connsiteX5" fmla="*/ 487204 w 496249"/>
                    <a:gd name="connsiteY5" fmla="*/ 20910 h 87705"/>
                    <a:gd name="connsiteX6" fmla="*/ 11965 w 496249"/>
                    <a:gd name="connsiteY6" fmla="*/ 87601 h 87705"/>
                    <a:gd name="connsiteX7" fmla="*/ 10490 w 496249"/>
                    <a:gd name="connsiteY7" fmla="*/ 87706 h 8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9" h="87705">
                      <a:moveTo>
                        <a:pt x="10490" y="87706"/>
                      </a:moveTo>
                      <a:cubicBezTo>
                        <a:pt x="5338" y="87706"/>
                        <a:pt x="838" y="83909"/>
                        <a:pt x="103" y="78658"/>
                      </a:cubicBezTo>
                      <a:cubicBezTo>
                        <a:pt x="-701" y="72913"/>
                        <a:pt x="3301" y="67604"/>
                        <a:pt x="9045" y="66801"/>
                      </a:cubicBezTo>
                      <a:lnTo>
                        <a:pt x="484284" y="110"/>
                      </a:lnTo>
                      <a:cubicBezTo>
                        <a:pt x="490034" y="-725"/>
                        <a:pt x="495338" y="3302"/>
                        <a:pt x="496147" y="9053"/>
                      </a:cubicBezTo>
                      <a:cubicBezTo>
                        <a:pt x="496950" y="14797"/>
                        <a:pt x="492949" y="20106"/>
                        <a:pt x="487204" y="20910"/>
                      </a:cubicBezTo>
                      <a:lnTo>
                        <a:pt x="11965" y="87601"/>
                      </a:lnTo>
                      <a:cubicBezTo>
                        <a:pt x="11466" y="87674"/>
                        <a:pt x="10973" y="87706"/>
                        <a:pt x="10490" y="87706"/>
                      </a:cubicBezTo>
                      <a:close/>
                    </a:path>
                  </a:pathLst>
                </a:custGeom>
                <a:solidFill>
                  <a:srgbClr val="E6E6E6"/>
                </a:solidFill>
                <a:ln w="5239" cap="flat">
                  <a:noFill/>
                  <a:prstDash val="solid"/>
                  <a:miter/>
                </a:ln>
              </p:spPr>
              <p:txBody>
                <a:bodyPr rtlCol="1" anchor="ctr"/>
                <a:lstStyle/>
                <a:p>
                  <a:endParaRPr lang="ar-SA"/>
                </a:p>
              </p:txBody>
            </p:sp>
            <p:sp>
              <p:nvSpPr>
                <p:cNvPr id="77" name="شكل حر: شكل 76">
                  <a:extLst>
                    <a:ext uri="{FF2B5EF4-FFF2-40B4-BE49-F238E27FC236}">
                      <a16:creationId xmlns:a16="http://schemas.microsoft.com/office/drawing/2014/main" id="{0CB286BD-2D9A-432D-A306-696B76FE2DEA}"/>
                    </a:ext>
                  </a:extLst>
                </p:cNvPr>
                <p:cNvSpPr/>
                <p:nvPr/>
              </p:nvSpPr>
              <p:spPr>
                <a:xfrm>
                  <a:off x="6183237" y="2466207"/>
                  <a:ext cx="496246" cy="87179"/>
                </a:xfrm>
                <a:custGeom>
                  <a:avLst/>
                  <a:gdLst>
                    <a:gd name="connsiteX0" fmla="*/ 10488 w 496246"/>
                    <a:gd name="connsiteY0" fmla="*/ 87179 h 87179"/>
                    <a:gd name="connsiteX1" fmla="*/ 101 w 496246"/>
                    <a:gd name="connsiteY1" fmla="*/ 78121 h 87179"/>
                    <a:gd name="connsiteX2" fmla="*/ 9055 w 496246"/>
                    <a:gd name="connsiteY2" fmla="*/ 66274 h 87179"/>
                    <a:gd name="connsiteX3" fmla="*/ 484294 w 496246"/>
                    <a:gd name="connsiteY3" fmla="*/ 108 h 87179"/>
                    <a:gd name="connsiteX4" fmla="*/ 496146 w 496246"/>
                    <a:gd name="connsiteY4" fmla="*/ 9061 h 87179"/>
                    <a:gd name="connsiteX5" fmla="*/ 487192 w 496246"/>
                    <a:gd name="connsiteY5" fmla="*/ 20908 h 87179"/>
                    <a:gd name="connsiteX6" fmla="*/ 11953 w 496246"/>
                    <a:gd name="connsiteY6" fmla="*/ 87074 h 87179"/>
                    <a:gd name="connsiteX7" fmla="*/ 10488 w 496246"/>
                    <a:gd name="connsiteY7" fmla="*/ 87179 h 87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6" h="87179">
                      <a:moveTo>
                        <a:pt x="10488" y="87179"/>
                      </a:moveTo>
                      <a:cubicBezTo>
                        <a:pt x="5332" y="87179"/>
                        <a:pt x="831" y="83377"/>
                        <a:pt x="101" y="78121"/>
                      </a:cubicBezTo>
                      <a:cubicBezTo>
                        <a:pt x="-697" y="72376"/>
                        <a:pt x="3310" y="67072"/>
                        <a:pt x="9055" y="66274"/>
                      </a:cubicBezTo>
                      <a:lnTo>
                        <a:pt x="484294" y="108"/>
                      </a:lnTo>
                      <a:cubicBezTo>
                        <a:pt x="490044" y="-722"/>
                        <a:pt x="495342" y="3317"/>
                        <a:pt x="496146" y="9061"/>
                      </a:cubicBezTo>
                      <a:cubicBezTo>
                        <a:pt x="496944" y="14806"/>
                        <a:pt x="492937" y="20110"/>
                        <a:pt x="487192" y="20908"/>
                      </a:cubicBezTo>
                      <a:lnTo>
                        <a:pt x="11953" y="87074"/>
                      </a:lnTo>
                      <a:cubicBezTo>
                        <a:pt x="11454" y="87148"/>
                        <a:pt x="10966" y="87179"/>
                        <a:pt x="10488" y="87179"/>
                      </a:cubicBezTo>
                      <a:close/>
                    </a:path>
                  </a:pathLst>
                </a:custGeom>
                <a:solidFill>
                  <a:srgbClr val="E6E6E6"/>
                </a:solidFill>
                <a:ln w="5239" cap="flat">
                  <a:noFill/>
                  <a:prstDash val="solid"/>
                  <a:miter/>
                </a:ln>
              </p:spPr>
              <p:txBody>
                <a:bodyPr rtlCol="1" anchor="ctr"/>
                <a:lstStyle/>
                <a:p>
                  <a:endParaRPr lang="ar-SA"/>
                </a:p>
              </p:txBody>
            </p:sp>
            <p:sp>
              <p:nvSpPr>
                <p:cNvPr id="78" name="شكل حر: شكل 77">
                  <a:extLst>
                    <a:ext uri="{FF2B5EF4-FFF2-40B4-BE49-F238E27FC236}">
                      <a16:creationId xmlns:a16="http://schemas.microsoft.com/office/drawing/2014/main" id="{4F467CB3-E15B-4304-A007-47A24D3815E4}"/>
                    </a:ext>
                  </a:extLst>
                </p:cNvPr>
                <p:cNvSpPr/>
                <p:nvPr/>
              </p:nvSpPr>
              <p:spPr>
                <a:xfrm>
                  <a:off x="6182183" y="2542876"/>
                  <a:ext cx="496249" cy="86653"/>
                </a:xfrm>
                <a:custGeom>
                  <a:avLst/>
                  <a:gdLst>
                    <a:gd name="connsiteX0" fmla="*/ 10492 w 496249"/>
                    <a:gd name="connsiteY0" fmla="*/ 86654 h 86653"/>
                    <a:gd name="connsiteX1" fmla="*/ 100 w 496249"/>
                    <a:gd name="connsiteY1" fmla="*/ 77585 h 86653"/>
                    <a:gd name="connsiteX2" fmla="*/ 9069 w 496249"/>
                    <a:gd name="connsiteY2" fmla="*/ 65749 h 86653"/>
                    <a:gd name="connsiteX3" fmla="*/ 484308 w 496249"/>
                    <a:gd name="connsiteY3" fmla="*/ 108 h 86653"/>
                    <a:gd name="connsiteX4" fmla="*/ 496149 w 496249"/>
                    <a:gd name="connsiteY4" fmla="*/ 9077 h 86653"/>
                    <a:gd name="connsiteX5" fmla="*/ 487180 w 496249"/>
                    <a:gd name="connsiteY5" fmla="*/ 20913 h 86653"/>
                    <a:gd name="connsiteX6" fmla="*/ 11941 w 496249"/>
                    <a:gd name="connsiteY6" fmla="*/ 86554 h 86653"/>
                    <a:gd name="connsiteX7" fmla="*/ 10492 w 496249"/>
                    <a:gd name="connsiteY7" fmla="*/ 86654 h 8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9" h="86653">
                      <a:moveTo>
                        <a:pt x="10492" y="86654"/>
                      </a:moveTo>
                      <a:cubicBezTo>
                        <a:pt x="5330" y="86654"/>
                        <a:pt x="830" y="82847"/>
                        <a:pt x="100" y="77585"/>
                      </a:cubicBezTo>
                      <a:cubicBezTo>
                        <a:pt x="-693" y="71840"/>
                        <a:pt x="3319" y="66536"/>
                        <a:pt x="9069" y="65749"/>
                      </a:cubicBezTo>
                      <a:lnTo>
                        <a:pt x="484308" y="108"/>
                      </a:lnTo>
                      <a:cubicBezTo>
                        <a:pt x="490058" y="-722"/>
                        <a:pt x="495357" y="3327"/>
                        <a:pt x="496149" y="9077"/>
                      </a:cubicBezTo>
                      <a:cubicBezTo>
                        <a:pt x="496942" y="14822"/>
                        <a:pt x="492930" y="20126"/>
                        <a:pt x="487180" y="20913"/>
                      </a:cubicBezTo>
                      <a:lnTo>
                        <a:pt x="11941" y="86554"/>
                      </a:lnTo>
                      <a:cubicBezTo>
                        <a:pt x="11453" y="86622"/>
                        <a:pt x="10970" y="86654"/>
                        <a:pt x="10492" y="86654"/>
                      </a:cubicBezTo>
                      <a:close/>
                    </a:path>
                  </a:pathLst>
                </a:custGeom>
                <a:solidFill>
                  <a:srgbClr val="E6E6E6"/>
                </a:solidFill>
                <a:ln w="5239" cap="flat">
                  <a:noFill/>
                  <a:prstDash val="solid"/>
                  <a:miter/>
                </a:ln>
              </p:spPr>
              <p:txBody>
                <a:bodyPr rtlCol="1" anchor="ctr"/>
                <a:lstStyle/>
                <a:p>
                  <a:endParaRPr lang="ar-SA"/>
                </a:p>
              </p:txBody>
            </p:sp>
            <p:sp>
              <p:nvSpPr>
                <p:cNvPr id="79" name="شكل حر: شكل 78">
                  <a:extLst>
                    <a:ext uri="{FF2B5EF4-FFF2-40B4-BE49-F238E27FC236}">
                      <a16:creationId xmlns:a16="http://schemas.microsoft.com/office/drawing/2014/main" id="{8C98AD28-1B59-41F6-9C8E-0FFFC3F251BF}"/>
                    </a:ext>
                  </a:extLst>
                </p:cNvPr>
                <p:cNvSpPr/>
                <p:nvPr/>
              </p:nvSpPr>
              <p:spPr>
                <a:xfrm>
                  <a:off x="6181134" y="2619540"/>
                  <a:ext cx="496246" cy="86132"/>
                </a:xfrm>
                <a:custGeom>
                  <a:avLst/>
                  <a:gdLst>
                    <a:gd name="connsiteX0" fmla="*/ 10491 w 496246"/>
                    <a:gd name="connsiteY0" fmla="*/ 86133 h 86132"/>
                    <a:gd name="connsiteX1" fmla="*/ 99 w 496246"/>
                    <a:gd name="connsiteY1" fmla="*/ 77053 h 86132"/>
                    <a:gd name="connsiteX2" fmla="*/ 9078 w 496246"/>
                    <a:gd name="connsiteY2" fmla="*/ 65222 h 86132"/>
                    <a:gd name="connsiteX3" fmla="*/ 484317 w 496246"/>
                    <a:gd name="connsiteY3" fmla="*/ 106 h 86132"/>
                    <a:gd name="connsiteX4" fmla="*/ 496148 w 496246"/>
                    <a:gd name="connsiteY4" fmla="*/ 9086 h 86132"/>
                    <a:gd name="connsiteX5" fmla="*/ 487168 w 496246"/>
                    <a:gd name="connsiteY5" fmla="*/ 20917 h 86132"/>
                    <a:gd name="connsiteX6" fmla="*/ 11930 w 496246"/>
                    <a:gd name="connsiteY6" fmla="*/ 86033 h 86132"/>
                    <a:gd name="connsiteX7" fmla="*/ 10491 w 496246"/>
                    <a:gd name="connsiteY7" fmla="*/ 86133 h 8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6" h="86132">
                      <a:moveTo>
                        <a:pt x="10491" y="86133"/>
                      </a:moveTo>
                      <a:cubicBezTo>
                        <a:pt x="5323" y="86133"/>
                        <a:pt x="818" y="82315"/>
                        <a:pt x="99" y="77053"/>
                      </a:cubicBezTo>
                      <a:cubicBezTo>
                        <a:pt x="-689" y="71308"/>
                        <a:pt x="3333" y="66010"/>
                        <a:pt x="9078" y="65222"/>
                      </a:cubicBezTo>
                      <a:lnTo>
                        <a:pt x="484317" y="106"/>
                      </a:lnTo>
                      <a:cubicBezTo>
                        <a:pt x="490067" y="-718"/>
                        <a:pt x="495360" y="3336"/>
                        <a:pt x="496148" y="9086"/>
                      </a:cubicBezTo>
                      <a:cubicBezTo>
                        <a:pt x="496936" y="14831"/>
                        <a:pt x="492913" y="20130"/>
                        <a:pt x="487168" y="20917"/>
                      </a:cubicBezTo>
                      <a:lnTo>
                        <a:pt x="11930" y="86033"/>
                      </a:lnTo>
                      <a:cubicBezTo>
                        <a:pt x="11441" y="86101"/>
                        <a:pt x="10963" y="86133"/>
                        <a:pt x="10491" y="86133"/>
                      </a:cubicBezTo>
                      <a:close/>
                    </a:path>
                  </a:pathLst>
                </a:custGeom>
                <a:solidFill>
                  <a:srgbClr val="E6E6E6"/>
                </a:solidFill>
                <a:ln w="5239" cap="flat">
                  <a:noFill/>
                  <a:prstDash val="solid"/>
                  <a:miter/>
                </a:ln>
              </p:spPr>
              <p:txBody>
                <a:bodyPr rtlCol="1" anchor="ctr"/>
                <a:lstStyle/>
                <a:p>
                  <a:endParaRPr lang="ar-SA"/>
                </a:p>
              </p:txBody>
            </p:sp>
            <p:sp>
              <p:nvSpPr>
                <p:cNvPr id="80" name="شكل حر: شكل 79">
                  <a:extLst>
                    <a:ext uri="{FF2B5EF4-FFF2-40B4-BE49-F238E27FC236}">
                      <a16:creationId xmlns:a16="http://schemas.microsoft.com/office/drawing/2014/main" id="{85AC4818-2465-469B-B9F5-993017D5D7A5}"/>
                    </a:ext>
                  </a:extLst>
                </p:cNvPr>
                <p:cNvSpPr/>
                <p:nvPr/>
              </p:nvSpPr>
              <p:spPr>
                <a:xfrm>
                  <a:off x="6180085" y="2696210"/>
                  <a:ext cx="496244" cy="85606"/>
                </a:xfrm>
                <a:custGeom>
                  <a:avLst/>
                  <a:gdLst>
                    <a:gd name="connsiteX0" fmla="*/ 10489 w 496244"/>
                    <a:gd name="connsiteY0" fmla="*/ 85606 h 85606"/>
                    <a:gd name="connsiteX1" fmla="*/ 97 w 496244"/>
                    <a:gd name="connsiteY1" fmla="*/ 76516 h 85606"/>
                    <a:gd name="connsiteX2" fmla="*/ 9087 w 496244"/>
                    <a:gd name="connsiteY2" fmla="*/ 64696 h 85606"/>
                    <a:gd name="connsiteX3" fmla="*/ 484326 w 496244"/>
                    <a:gd name="connsiteY3" fmla="*/ 105 h 85606"/>
                    <a:gd name="connsiteX4" fmla="*/ 496147 w 496244"/>
                    <a:gd name="connsiteY4" fmla="*/ 9095 h 85606"/>
                    <a:gd name="connsiteX5" fmla="*/ 487157 w 496244"/>
                    <a:gd name="connsiteY5" fmla="*/ 20916 h 85606"/>
                    <a:gd name="connsiteX6" fmla="*/ 11918 w 496244"/>
                    <a:gd name="connsiteY6" fmla="*/ 85506 h 85606"/>
                    <a:gd name="connsiteX7" fmla="*/ 10489 w 496244"/>
                    <a:gd name="connsiteY7" fmla="*/ 85606 h 85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4" h="85606">
                      <a:moveTo>
                        <a:pt x="10489" y="85606"/>
                      </a:moveTo>
                      <a:cubicBezTo>
                        <a:pt x="5317" y="85606"/>
                        <a:pt x="811" y="81783"/>
                        <a:pt x="97" y="76516"/>
                      </a:cubicBezTo>
                      <a:cubicBezTo>
                        <a:pt x="-685" y="70771"/>
                        <a:pt x="3343" y="65478"/>
                        <a:pt x="9087" y="64696"/>
                      </a:cubicBezTo>
                      <a:lnTo>
                        <a:pt x="484326" y="105"/>
                      </a:lnTo>
                      <a:cubicBezTo>
                        <a:pt x="490071" y="-714"/>
                        <a:pt x="495365" y="3350"/>
                        <a:pt x="496147" y="9095"/>
                      </a:cubicBezTo>
                      <a:cubicBezTo>
                        <a:pt x="496929" y="14840"/>
                        <a:pt x="492902" y="20133"/>
                        <a:pt x="487157" y="20916"/>
                      </a:cubicBezTo>
                      <a:lnTo>
                        <a:pt x="11918" y="85506"/>
                      </a:lnTo>
                      <a:cubicBezTo>
                        <a:pt x="11435" y="85574"/>
                        <a:pt x="10957" y="85606"/>
                        <a:pt x="10489" y="85606"/>
                      </a:cubicBezTo>
                      <a:close/>
                    </a:path>
                  </a:pathLst>
                </a:custGeom>
                <a:solidFill>
                  <a:srgbClr val="E6E6E6"/>
                </a:solidFill>
                <a:ln w="5239" cap="flat">
                  <a:noFill/>
                  <a:prstDash val="solid"/>
                  <a:miter/>
                </a:ln>
              </p:spPr>
              <p:txBody>
                <a:bodyPr rtlCol="1" anchor="ctr"/>
                <a:lstStyle/>
                <a:p>
                  <a:endParaRPr lang="ar-SA"/>
                </a:p>
              </p:txBody>
            </p:sp>
            <p:sp>
              <p:nvSpPr>
                <p:cNvPr id="81" name="شكل حر: شكل 80">
                  <a:extLst>
                    <a:ext uri="{FF2B5EF4-FFF2-40B4-BE49-F238E27FC236}">
                      <a16:creationId xmlns:a16="http://schemas.microsoft.com/office/drawing/2014/main" id="{0EA80575-DB3B-4286-9326-EF0A11E33DFF}"/>
                    </a:ext>
                  </a:extLst>
                </p:cNvPr>
                <p:cNvSpPr/>
                <p:nvPr/>
              </p:nvSpPr>
              <p:spPr>
                <a:xfrm>
                  <a:off x="6179031" y="2772879"/>
                  <a:ext cx="496246" cy="85080"/>
                </a:xfrm>
                <a:custGeom>
                  <a:avLst/>
                  <a:gdLst>
                    <a:gd name="connsiteX0" fmla="*/ 10493 w 496246"/>
                    <a:gd name="connsiteY0" fmla="*/ 85081 h 85080"/>
                    <a:gd name="connsiteX1" fmla="*/ 96 w 496246"/>
                    <a:gd name="connsiteY1" fmla="*/ 75980 h 85080"/>
                    <a:gd name="connsiteX2" fmla="*/ 9102 w 496246"/>
                    <a:gd name="connsiteY2" fmla="*/ 64170 h 85080"/>
                    <a:gd name="connsiteX3" fmla="*/ 484341 w 496246"/>
                    <a:gd name="connsiteY3" fmla="*/ 105 h 85080"/>
                    <a:gd name="connsiteX4" fmla="*/ 496151 w 496246"/>
                    <a:gd name="connsiteY4" fmla="*/ 9111 h 85080"/>
                    <a:gd name="connsiteX5" fmla="*/ 487145 w 496246"/>
                    <a:gd name="connsiteY5" fmla="*/ 20921 h 85080"/>
                    <a:gd name="connsiteX6" fmla="*/ 11906 w 496246"/>
                    <a:gd name="connsiteY6" fmla="*/ 84986 h 85080"/>
                    <a:gd name="connsiteX7" fmla="*/ 10493 w 496246"/>
                    <a:gd name="connsiteY7" fmla="*/ 85081 h 8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6" h="85080">
                      <a:moveTo>
                        <a:pt x="10493" y="85081"/>
                      </a:moveTo>
                      <a:cubicBezTo>
                        <a:pt x="5316" y="85081"/>
                        <a:pt x="810" y="81253"/>
                        <a:pt x="96" y="75980"/>
                      </a:cubicBezTo>
                      <a:cubicBezTo>
                        <a:pt x="-681" y="70235"/>
                        <a:pt x="3352" y="64947"/>
                        <a:pt x="9102" y="64170"/>
                      </a:cubicBezTo>
                      <a:lnTo>
                        <a:pt x="484341" y="105"/>
                      </a:lnTo>
                      <a:cubicBezTo>
                        <a:pt x="490086" y="-714"/>
                        <a:pt x="495379" y="3361"/>
                        <a:pt x="496151" y="9111"/>
                      </a:cubicBezTo>
                      <a:cubicBezTo>
                        <a:pt x="496928" y="14856"/>
                        <a:pt x="492895" y="20144"/>
                        <a:pt x="487145" y="20921"/>
                      </a:cubicBezTo>
                      <a:lnTo>
                        <a:pt x="11906" y="84986"/>
                      </a:lnTo>
                      <a:cubicBezTo>
                        <a:pt x="11433" y="85049"/>
                        <a:pt x="10955" y="85081"/>
                        <a:pt x="10493" y="85081"/>
                      </a:cubicBezTo>
                      <a:close/>
                    </a:path>
                  </a:pathLst>
                </a:custGeom>
                <a:solidFill>
                  <a:srgbClr val="E6E6E6"/>
                </a:solidFill>
                <a:ln w="5239" cap="flat">
                  <a:noFill/>
                  <a:prstDash val="solid"/>
                  <a:miter/>
                </a:ln>
              </p:spPr>
              <p:txBody>
                <a:bodyPr rtlCol="1" anchor="ctr"/>
                <a:lstStyle/>
                <a:p>
                  <a:endParaRPr lang="ar-SA"/>
                </a:p>
              </p:txBody>
            </p:sp>
            <p:sp>
              <p:nvSpPr>
                <p:cNvPr id="82" name="شكل حر: شكل 81">
                  <a:extLst>
                    <a:ext uri="{FF2B5EF4-FFF2-40B4-BE49-F238E27FC236}">
                      <a16:creationId xmlns:a16="http://schemas.microsoft.com/office/drawing/2014/main" id="{4D91E0C9-C75F-4DED-B3B0-BDBA2CDA7069}"/>
                    </a:ext>
                  </a:extLst>
                </p:cNvPr>
                <p:cNvSpPr/>
                <p:nvPr/>
              </p:nvSpPr>
              <p:spPr>
                <a:xfrm>
                  <a:off x="6177983" y="2849549"/>
                  <a:ext cx="496241" cy="84554"/>
                </a:xfrm>
                <a:custGeom>
                  <a:avLst/>
                  <a:gdLst>
                    <a:gd name="connsiteX0" fmla="*/ 10491 w 496241"/>
                    <a:gd name="connsiteY0" fmla="*/ 84554 h 84554"/>
                    <a:gd name="connsiteX1" fmla="*/ 93 w 496241"/>
                    <a:gd name="connsiteY1" fmla="*/ 75443 h 84554"/>
                    <a:gd name="connsiteX2" fmla="*/ 9110 w 496241"/>
                    <a:gd name="connsiteY2" fmla="*/ 63644 h 84554"/>
                    <a:gd name="connsiteX3" fmla="*/ 484349 w 496241"/>
                    <a:gd name="connsiteY3" fmla="*/ 103 h 84554"/>
                    <a:gd name="connsiteX4" fmla="*/ 496148 w 496241"/>
                    <a:gd name="connsiteY4" fmla="*/ 9120 h 84554"/>
                    <a:gd name="connsiteX5" fmla="*/ 487132 w 496241"/>
                    <a:gd name="connsiteY5" fmla="*/ 20919 h 84554"/>
                    <a:gd name="connsiteX6" fmla="*/ 11893 w 496241"/>
                    <a:gd name="connsiteY6" fmla="*/ 84460 h 84554"/>
                    <a:gd name="connsiteX7" fmla="*/ 10491 w 496241"/>
                    <a:gd name="connsiteY7" fmla="*/ 84554 h 8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1" h="84554">
                      <a:moveTo>
                        <a:pt x="10491" y="84554"/>
                      </a:moveTo>
                      <a:cubicBezTo>
                        <a:pt x="5308" y="84554"/>
                        <a:pt x="797" y="80721"/>
                        <a:pt x="93" y="75443"/>
                      </a:cubicBezTo>
                      <a:cubicBezTo>
                        <a:pt x="-673" y="69693"/>
                        <a:pt x="3360" y="64410"/>
                        <a:pt x="9110" y="63644"/>
                      </a:cubicBezTo>
                      <a:lnTo>
                        <a:pt x="484349" y="103"/>
                      </a:lnTo>
                      <a:cubicBezTo>
                        <a:pt x="490094" y="-710"/>
                        <a:pt x="495382" y="3370"/>
                        <a:pt x="496148" y="9120"/>
                      </a:cubicBezTo>
                      <a:cubicBezTo>
                        <a:pt x="496915" y="14870"/>
                        <a:pt x="492882" y="20153"/>
                        <a:pt x="487132" y="20919"/>
                      </a:cubicBezTo>
                      <a:lnTo>
                        <a:pt x="11893" y="84460"/>
                      </a:lnTo>
                      <a:cubicBezTo>
                        <a:pt x="11420" y="84528"/>
                        <a:pt x="10953" y="84554"/>
                        <a:pt x="10491" y="84554"/>
                      </a:cubicBezTo>
                      <a:close/>
                    </a:path>
                  </a:pathLst>
                </a:custGeom>
                <a:solidFill>
                  <a:srgbClr val="E6E6E6"/>
                </a:solidFill>
                <a:ln w="5239" cap="flat">
                  <a:noFill/>
                  <a:prstDash val="solid"/>
                  <a:miter/>
                </a:ln>
              </p:spPr>
              <p:txBody>
                <a:bodyPr rtlCol="1" anchor="ctr"/>
                <a:lstStyle/>
                <a:p>
                  <a:endParaRPr lang="ar-SA"/>
                </a:p>
              </p:txBody>
            </p:sp>
            <p:sp>
              <p:nvSpPr>
                <p:cNvPr id="83" name="شكل حر: شكل 82">
                  <a:extLst>
                    <a:ext uri="{FF2B5EF4-FFF2-40B4-BE49-F238E27FC236}">
                      <a16:creationId xmlns:a16="http://schemas.microsoft.com/office/drawing/2014/main" id="{8008FD18-BDC7-4204-B63A-FAEC90145042}"/>
                    </a:ext>
                  </a:extLst>
                </p:cNvPr>
                <p:cNvSpPr/>
                <p:nvPr/>
              </p:nvSpPr>
              <p:spPr>
                <a:xfrm>
                  <a:off x="6176934" y="2926218"/>
                  <a:ext cx="496249" cy="84027"/>
                </a:xfrm>
                <a:custGeom>
                  <a:avLst/>
                  <a:gdLst>
                    <a:gd name="connsiteX0" fmla="*/ 10489 w 496249"/>
                    <a:gd name="connsiteY0" fmla="*/ 84028 h 84027"/>
                    <a:gd name="connsiteX1" fmla="*/ 92 w 496249"/>
                    <a:gd name="connsiteY1" fmla="*/ 74906 h 84027"/>
                    <a:gd name="connsiteX2" fmla="*/ 9124 w 496249"/>
                    <a:gd name="connsiteY2" fmla="*/ 63117 h 84027"/>
                    <a:gd name="connsiteX3" fmla="*/ 484363 w 496249"/>
                    <a:gd name="connsiteY3" fmla="*/ 102 h 84027"/>
                    <a:gd name="connsiteX4" fmla="*/ 496158 w 496249"/>
                    <a:gd name="connsiteY4" fmla="*/ 9134 h 84027"/>
                    <a:gd name="connsiteX5" fmla="*/ 487125 w 496249"/>
                    <a:gd name="connsiteY5" fmla="*/ 20923 h 84027"/>
                    <a:gd name="connsiteX6" fmla="*/ 11886 w 496249"/>
                    <a:gd name="connsiteY6" fmla="*/ 83938 h 84027"/>
                    <a:gd name="connsiteX7" fmla="*/ 10489 w 496249"/>
                    <a:gd name="connsiteY7" fmla="*/ 84028 h 84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249" h="84027">
                      <a:moveTo>
                        <a:pt x="10489" y="84028"/>
                      </a:moveTo>
                      <a:cubicBezTo>
                        <a:pt x="5301" y="84028"/>
                        <a:pt x="791" y="80189"/>
                        <a:pt x="92" y="74906"/>
                      </a:cubicBezTo>
                      <a:cubicBezTo>
                        <a:pt x="-669" y="69156"/>
                        <a:pt x="3374" y="63878"/>
                        <a:pt x="9124" y="63117"/>
                      </a:cubicBezTo>
                      <a:lnTo>
                        <a:pt x="484363" y="102"/>
                      </a:lnTo>
                      <a:cubicBezTo>
                        <a:pt x="490108" y="-707"/>
                        <a:pt x="495396" y="3384"/>
                        <a:pt x="496158" y="9134"/>
                      </a:cubicBezTo>
                      <a:cubicBezTo>
                        <a:pt x="496919" y="14884"/>
                        <a:pt x="492875" y="20162"/>
                        <a:pt x="487125" y="20923"/>
                      </a:cubicBezTo>
                      <a:lnTo>
                        <a:pt x="11886" y="83938"/>
                      </a:lnTo>
                      <a:cubicBezTo>
                        <a:pt x="11414" y="84001"/>
                        <a:pt x="10946" y="84028"/>
                        <a:pt x="10489" y="84028"/>
                      </a:cubicBezTo>
                      <a:close/>
                    </a:path>
                  </a:pathLst>
                </a:custGeom>
                <a:solidFill>
                  <a:srgbClr val="E6E6E6"/>
                </a:solidFill>
                <a:ln w="5239" cap="flat">
                  <a:noFill/>
                  <a:prstDash val="solid"/>
                  <a:miter/>
                </a:ln>
              </p:spPr>
              <p:txBody>
                <a:bodyPr rtlCol="1" anchor="ctr"/>
                <a:lstStyle/>
                <a:p>
                  <a:endParaRPr lang="ar-SA"/>
                </a:p>
              </p:txBody>
            </p:sp>
          </p:grpSp>
          <p:sp>
            <p:nvSpPr>
              <p:cNvPr id="84" name="شكل حر: شكل 83">
                <a:extLst>
                  <a:ext uri="{FF2B5EF4-FFF2-40B4-BE49-F238E27FC236}">
                    <a16:creationId xmlns:a16="http://schemas.microsoft.com/office/drawing/2014/main" id="{6D055AB6-D8FE-438C-8518-986B5A39BA56}"/>
                  </a:ext>
                </a:extLst>
              </p:cNvPr>
              <p:cNvSpPr/>
              <p:nvPr/>
            </p:nvSpPr>
            <p:spPr>
              <a:xfrm>
                <a:off x="5869733" y="2106898"/>
                <a:ext cx="136532" cy="582889"/>
              </a:xfrm>
              <a:custGeom>
                <a:avLst/>
                <a:gdLst>
                  <a:gd name="connsiteX0" fmla="*/ 136533 w 136532"/>
                  <a:gd name="connsiteY0" fmla="*/ 582890 h 582889"/>
                  <a:gd name="connsiteX1" fmla="*/ 68266 w 136532"/>
                  <a:gd name="connsiteY1" fmla="*/ 535628 h 582889"/>
                  <a:gd name="connsiteX2" fmla="*/ 0 w 136532"/>
                  <a:gd name="connsiteY2" fmla="*/ 582890 h 582889"/>
                  <a:gd name="connsiteX3" fmla="*/ 0 w 136532"/>
                  <a:gd name="connsiteY3" fmla="*/ 0 h 582889"/>
                  <a:gd name="connsiteX4" fmla="*/ 136533 w 136532"/>
                  <a:gd name="connsiteY4" fmla="*/ 0 h 582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32" h="582889">
                    <a:moveTo>
                      <a:pt x="136533" y="582890"/>
                    </a:moveTo>
                    <a:lnTo>
                      <a:pt x="68266" y="535628"/>
                    </a:lnTo>
                    <a:lnTo>
                      <a:pt x="0" y="582890"/>
                    </a:lnTo>
                    <a:lnTo>
                      <a:pt x="0" y="0"/>
                    </a:lnTo>
                    <a:lnTo>
                      <a:pt x="136533" y="0"/>
                    </a:lnTo>
                    <a:close/>
                  </a:path>
                </a:pathLst>
              </a:custGeom>
              <a:solidFill>
                <a:srgbClr val="FF7F8D"/>
              </a:solidFill>
              <a:ln w="5239" cap="flat">
                <a:noFill/>
                <a:prstDash val="solid"/>
                <a:miter/>
              </a:ln>
            </p:spPr>
            <p:txBody>
              <a:bodyPr rtlCol="1" anchor="ctr"/>
              <a:lstStyle/>
              <a:p>
                <a:endParaRPr lang="ar-SA"/>
              </a:p>
            </p:txBody>
          </p:sp>
        </p:grpSp>
      </p:grpSp>
    </p:spTree>
    <p:extLst>
      <p:ext uri="{BB962C8B-B14F-4D97-AF65-F5344CB8AC3E}">
        <p14:creationId xmlns:p14="http://schemas.microsoft.com/office/powerpoint/2010/main" val="4177408876"/>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مخصص 9">
      <a:majorFont>
        <a:latin typeface="Harmattan"/>
        <a:ea typeface=""/>
        <a:cs typeface="Harmattan"/>
      </a:majorFont>
      <a:minorFont>
        <a:latin typeface="Harmattan"/>
        <a:ea typeface=""/>
        <a:cs typeface="Harmatt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858</Words>
  <Application>Microsoft Office PowerPoint</Application>
  <PresentationFormat>شاشة عريضة</PresentationFormat>
  <Paragraphs>87</Paragraphs>
  <Slides>19</Slides>
  <Notes>18</Notes>
  <HiddenSlides>2</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19</vt:i4>
      </vt:variant>
    </vt:vector>
  </HeadingPairs>
  <TitlesOfParts>
    <vt:vector size="26" baseType="lpstr">
      <vt:lpstr>Calibri</vt:lpstr>
      <vt:lpstr>Wingdings</vt:lpstr>
      <vt:lpstr>Harmattan</vt:lpstr>
      <vt:lpstr>Cairo</vt:lpstr>
      <vt:lpstr>Arial</vt:lpstr>
      <vt:lpstr>Times New Roman</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ingez-ppt.com</dc:creator>
  <dc:description>ingez-ppt.com;</dc:description>
  <cp:lastModifiedBy>ingez-ppt.com</cp:lastModifiedBy>
  <cp:revision>1</cp:revision>
  <dcterms:created xsi:type="dcterms:W3CDTF">2021-03-23T09:24:27Z</dcterms:created>
  <dcterms:modified xsi:type="dcterms:W3CDTF">2023-04-15T11:31:06Z</dcterms:modified>
  <cp:category>ingez-ppt.com</cp:category>
</cp:coreProperties>
</file>