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5"/>
  </p:notesMasterIdLst>
  <p:sldIdLst>
    <p:sldId id="407" r:id="rId2"/>
    <p:sldId id="426" r:id="rId3"/>
    <p:sldId id="427" r:id="rId4"/>
    <p:sldId id="429" r:id="rId5"/>
    <p:sldId id="435" r:id="rId6"/>
    <p:sldId id="430" r:id="rId7"/>
    <p:sldId id="431" r:id="rId8"/>
    <p:sldId id="432" r:id="rId9"/>
    <p:sldId id="433" r:id="rId10"/>
    <p:sldId id="434" r:id="rId11"/>
    <p:sldId id="436" r:id="rId12"/>
    <p:sldId id="471" r:id="rId13"/>
    <p:sldId id="316" r:id="rId14"/>
  </p:sldIdLst>
  <p:sldSz cx="12192000" cy="6858000"/>
  <p:notesSz cx="6858000" cy="9144000"/>
  <p:embeddedFontLst>
    <p:embeddedFont>
      <p:font typeface="Cairo" panose="020B0604020202020204" charset="-78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armattan" panose="020B0604020202020204" charset="-78"/>
      <p:regular r:id="rId22"/>
      <p:bold r:id="rId23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pos="6494" userDrawn="1">
          <p15:clr>
            <a:srgbClr val="A4A3A4"/>
          </p15:clr>
        </p15:guide>
        <p15:guide id="7" pos="1118" userDrawn="1">
          <p15:clr>
            <a:srgbClr val="A4A3A4"/>
          </p15:clr>
        </p15:guide>
        <p15:guide id="8" orient="horz" pos="1570" userDrawn="1">
          <p15:clr>
            <a:srgbClr val="A4A3A4"/>
          </p15:clr>
        </p15:guide>
        <p15:guide id="9" orient="horz" pos="3702" userDrawn="1">
          <p15:clr>
            <a:srgbClr val="A4A3A4"/>
          </p15:clr>
        </p15:guide>
        <p15:guide id="10" orient="horz" pos="12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64"/>
    <a:srgbClr val="FFBF1E"/>
    <a:srgbClr val="FEBAD9"/>
    <a:srgbClr val="FF6963"/>
    <a:srgbClr val="9ADDFF"/>
    <a:srgbClr val="FFBE1E"/>
    <a:srgbClr val="FFBE1D"/>
    <a:srgbClr val="FEF49C"/>
    <a:srgbClr val="9ADDFE"/>
    <a:srgbClr val="FD6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E975C-B211-4A38-ADCC-DC1B43D5B99E}" v="1" dt="2023-04-15T10:53:34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22" autoAdjust="0"/>
    <p:restoredTop sz="94307" autoAdjust="0"/>
  </p:normalViewPr>
  <p:slideViewPr>
    <p:cSldViewPr snapToGrid="0">
      <p:cViewPr varScale="1">
        <p:scale>
          <a:sx n="78" d="100"/>
          <a:sy n="78" d="100"/>
        </p:scale>
        <p:origin x="845" y="58"/>
      </p:cViewPr>
      <p:guideLst>
        <p:guide pos="3840"/>
        <p:guide pos="6494"/>
        <p:guide pos="1118"/>
        <p:guide orient="horz" pos="1570"/>
        <p:guide orient="horz" pos="3702"/>
        <p:guide orient="horz" pos="1207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EC105026-A59A-472F-96D2-633B07EAEF26}"/>
    <pc:docChg chg="undo custSel addSld delSld modSld sldOrd modMainMaster">
      <pc:chgData name="hassan MH" userId="84cd2103f36ef0dc" providerId="LiveId" clId="{EC105026-A59A-472F-96D2-633B07EAEF26}" dt="2022-04-21T03:52:01.482" v="1695" actId="404"/>
      <pc:docMkLst>
        <pc:docMk/>
      </pc:docMkLst>
      <pc:sldChg chg="modSp mod">
        <pc:chgData name="hassan MH" userId="84cd2103f36ef0dc" providerId="LiveId" clId="{EC105026-A59A-472F-96D2-633B07EAEF26}" dt="2022-04-18T13:07:53.016" v="16" actId="1076"/>
        <pc:sldMkLst>
          <pc:docMk/>
          <pc:sldMk cId="1487315265" sldId="316"/>
        </pc:sldMkLst>
        <pc:spChg chg="mod">
          <ac:chgData name="hassan MH" userId="84cd2103f36ef0dc" providerId="LiveId" clId="{EC105026-A59A-472F-96D2-633B07EAEF26}" dt="2022-04-18T13:07:53.016" v="16" actId="1076"/>
          <ac:spMkLst>
            <pc:docMk/>
            <pc:sldMk cId="1487315265" sldId="316"/>
            <ac:spMk id="7" creationId="{D0DD99C7-B0F2-42C9-8154-DC9D5C52B44D}"/>
          </ac:spMkLst>
        </pc:spChg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674568692" sldId="326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3241919719" sldId="327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719007704" sldId="332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428557051" sldId="333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177408876" sldId="334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982488759" sldId="335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371448894" sldId="336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3551271637" sldId="337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283023616" sldId="338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120436275" sldId="339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104249314" sldId="340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208543937" sldId="341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038211705" sldId="342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188057779" sldId="343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106468095" sldId="344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627504679" sldId="345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940180332" sldId="346"/>
        </pc:sldMkLst>
      </pc:sldChg>
      <pc:sldChg chg="addSp delSp modSp new mod ord">
        <pc:chgData name="hassan MH" userId="84cd2103f36ef0dc" providerId="LiveId" clId="{EC105026-A59A-472F-96D2-633B07EAEF26}" dt="2022-04-18T13:09:40.584" v="23"/>
        <pc:sldMkLst>
          <pc:docMk/>
          <pc:sldMk cId="1910879418" sldId="347"/>
        </pc:sldMkLst>
        <pc:spChg chg="del">
          <ac:chgData name="hassan MH" userId="84cd2103f36ef0dc" providerId="LiveId" clId="{EC105026-A59A-472F-96D2-633B07EAEF26}" dt="2022-04-18T13:05:30.013" v="3" actId="478"/>
          <ac:spMkLst>
            <pc:docMk/>
            <pc:sldMk cId="1910879418" sldId="347"/>
            <ac:spMk id="2" creationId="{94CC04F1-92EE-44BA-AF3D-D103FDF95C8B}"/>
          </ac:spMkLst>
        </pc:spChg>
        <pc:spChg chg="del">
          <ac:chgData name="hassan MH" userId="84cd2103f36ef0dc" providerId="LiveId" clId="{EC105026-A59A-472F-96D2-633B07EAEF26}" dt="2022-04-18T13:05:30.013" v="3" actId="478"/>
          <ac:spMkLst>
            <pc:docMk/>
            <pc:sldMk cId="1910879418" sldId="347"/>
            <ac:spMk id="3" creationId="{7715B4BD-39A9-4BE4-9773-A95CE7B290DA}"/>
          </ac:spMkLst>
        </pc:spChg>
        <pc:spChg chg="add mod">
          <ac:chgData name="hassan MH" userId="84cd2103f36ef0dc" providerId="LiveId" clId="{EC105026-A59A-472F-96D2-633B07EAEF26}" dt="2022-04-18T13:08:04.347" v="17" actId="207"/>
          <ac:spMkLst>
            <pc:docMk/>
            <pc:sldMk cId="1910879418" sldId="347"/>
            <ac:spMk id="5" creationId="{CCDCA516-1328-46FD-BFF3-3438CADFC09A}"/>
          </ac:spMkLst>
        </pc:spChg>
        <pc:spChg chg="add mod">
          <ac:chgData name="hassan MH" userId="84cd2103f36ef0dc" providerId="LiveId" clId="{EC105026-A59A-472F-96D2-633B07EAEF26}" dt="2022-04-18T13:07:08.207" v="12" actId="1076"/>
          <ac:spMkLst>
            <pc:docMk/>
            <pc:sldMk cId="1910879418" sldId="347"/>
            <ac:spMk id="7" creationId="{710F3031-8B39-4CEC-BDAB-06433B1F2FA7}"/>
          </ac:spMkLst>
        </pc:spChg>
      </pc:sldChg>
      <pc:sldChg chg="addSp modSp add mod">
        <pc:chgData name="hassan MH" userId="84cd2103f36ef0dc" providerId="LiveId" clId="{EC105026-A59A-472F-96D2-633B07EAEF26}" dt="2022-04-18T13:10:47.041" v="37" actId="1076"/>
        <pc:sldMkLst>
          <pc:docMk/>
          <pc:sldMk cId="3308221672" sldId="348"/>
        </pc:sldMkLst>
        <pc:spChg chg="add mod">
          <ac:chgData name="hassan MH" userId="84cd2103f36ef0dc" providerId="LiveId" clId="{EC105026-A59A-472F-96D2-633B07EAEF26}" dt="2022-04-18T13:10:44.537" v="36" actId="1076"/>
          <ac:spMkLst>
            <pc:docMk/>
            <pc:sldMk cId="3308221672" sldId="348"/>
            <ac:spMk id="3" creationId="{A83E809A-DA54-47B7-AF99-823CB5E2943A}"/>
          </ac:spMkLst>
        </pc:spChg>
        <pc:spChg chg="add mod">
          <ac:chgData name="hassan MH" userId="84cd2103f36ef0dc" providerId="LiveId" clId="{EC105026-A59A-472F-96D2-633B07EAEF26}" dt="2022-04-18T13:10:34.991" v="34" actId="1076"/>
          <ac:spMkLst>
            <pc:docMk/>
            <pc:sldMk cId="3308221672" sldId="348"/>
            <ac:spMk id="5" creationId="{1A145798-3628-46AB-BF11-EE45730C6FE5}"/>
          </ac:spMkLst>
        </pc:spChg>
        <pc:spChg chg="add mod">
          <ac:chgData name="hassan MH" userId="84cd2103f36ef0dc" providerId="LiveId" clId="{EC105026-A59A-472F-96D2-633B07EAEF26}" dt="2022-04-18T13:10:47.041" v="37" actId="1076"/>
          <ac:spMkLst>
            <pc:docMk/>
            <pc:sldMk cId="3308221672" sldId="348"/>
            <ac:spMk id="7" creationId="{4590F2C6-08A1-4CFE-970F-3717EEB8DA48}"/>
          </ac:spMkLst>
        </pc:spChg>
      </pc:sldChg>
      <pc:sldChg chg="addSp modSp add mod">
        <pc:chgData name="hassan MH" userId="84cd2103f36ef0dc" providerId="LiveId" clId="{EC105026-A59A-472F-96D2-633B07EAEF26}" dt="2022-04-18T13:12:02.010" v="51" actId="1076"/>
        <pc:sldMkLst>
          <pc:docMk/>
          <pc:sldMk cId="1905947837" sldId="349"/>
        </pc:sldMkLst>
        <pc:spChg chg="add mod">
          <ac:chgData name="hassan MH" userId="84cd2103f36ef0dc" providerId="LiveId" clId="{EC105026-A59A-472F-96D2-633B07EAEF26}" dt="2022-04-18T13:11:59.278" v="50" actId="14100"/>
          <ac:spMkLst>
            <pc:docMk/>
            <pc:sldMk cId="1905947837" sldId="349"/>
            <ac:spMk id="3" creationId="{CD8D0D1A-06CA-41F2-807D-EF78E53B73C8}"/>
          </ac:spMkLst>
        </pc:spChg>
        <pc:spChg chg="add mod">
          <ac:chgData name="hassan MH" userId="84cd2103f36ef0dc" providerId="LiveId" clId="{EC105026-A59A-472F-96D2-633B07EAEF26}" dt="2022-04-18T13:12:02.010" v="51" actId="1076"/>
          <ac:spMkLst>
            <pc:docMk/>
            <pc:sldMk cId="1905947837" sldId="349"/>
            <ac:spMk id="5" creationId="{2DEB1DE3-FFA9-4AAE-B304-DA6EBC0C9A52}"/>
          </ac:spMkLst>
        </pc:spChg>
      </pc:sldChg>
      <pc:sldChg chg="addSp add mod">
        <pc:chgData name="hassan MH" userId="84cd2103f36ef0dc" providerId="LiveId" clId="{EC105026-A59A-472F-96D2-633B07EAEF26}" dt="2022-04-18T13:10:15.892" v="31" actId="22"/>
        <pc:sldMkLst>
          <pc:docMk/>
          <pc:sldMk cId="1795212248" sldId="350"/>
        </pc:sldMkLst>
        <pc:spChg chg="add">
          <ac:chgData name="hassan MH" userId="84cd2103f36ef0dc" providerId="LiveId" clId="{EC105026-A59A-472F-96D2-633B07EAEF26}" dt="2022-04-18T13:10:15.892" v="31" actId="22"/>
          <ac:spMkLst>
            <pc:docMk/>
            <pc:sldMk cId="1795212248" sldId="350"/>
            <ac:spMk id="3" creationId="{9444B755-C660-4F88-AFBE-33861F492EBC}"/>
          </ac:spMkLst>
        </pc:spChg>
      </pc:sldChg>
      <pc:sldChg chg="addSp modSp add mod">
        <pc:chgData name="hassan MH" userId="84cd2103f36ef0dc" providerId="LiveId" clId="{EC105026-A59A-472F-96D2-633B07EAEF26}" dt="2022-04-18T13:11:26.507" v="44" actId="1076"/>
        <pc:sldMkLst>
          <pc:docMk/>
          <pc:sldMk cId="4078102240" sldId="351"/>
        </pc:sldMkLst>
        <pc:spChg chg="add mod">
          <ac:chgData name="hassan MH" userId="84cd2103f36ef0dc" providerId="LiveId" clId="{EC105026-A59A-472F-96D2-633B07EAEF26}" dt="2022-04-18T13:11:26.507" v="44" actId="1076"/>
          <ac:spMkLst>
            <pc:docMk/>
            <pc:sldMk cId="4078102240" sldId="351"/>
            <ac:spMk id="3" creationId="{159D7D66-614B-4AD8-AA91-06004CEEEEE9}"/>
          </ac:spMkLst>
        </pc:spChg>
      </pc:sldChg>
      <pc:sldChg chg="addSp modSp add mod ord">
        <pc:chgData name="hassan MH" userId="84cd2103f36ef0dc" providerId="LiveId" clId="{EC105026-A59A-472F-96D2-633B07EAEF26}" dt="2022-04-18T13:10:08.500" v="30"/>
        <pc:sldMkLst>
          <pc:docMk/>
          <pc:sldMk cId="3176650883" sldId="352"/>
        </pc:sldMkLst>
        <pc:spChg chg="add mod">
          <ac:chgData name="hassan MH" userId="84cd2103f36ef0dc" providerId="LiveId" clId="{EC105026-A59A-472F-96D2-633B07EAEF26}" dt="2022-04-18T13:10:06.559" v="28" actId="1076"/>
          <ac:spMkLst>
            <pc:docMk/>
            <pc:sldMk cId="3176650883" sldId="352"/>
            <ac:spMk id="3" creationId="{0EE59DA8-6D9A-4137-A6D6-6C665ADB57BE}"/>
          </ac:spMkLst>
        </pc:spChg>
      </pc:sldChg>
      <pc:sldChg chg="addSp delSp modSp add mod">
        <pc:chgData name="hassan MH" userId="84cd2103f36ef0dc" providerId="LiveId" clId="{EC105026-A59A-472F-96D2-633B07EAEF26}" dt="2022-04-18T13:13:33.644" v="65" actId="1076"/>
        <pc:sldMkLst>
          <pc:docMk/>
          <pc:sldMk cId="3356035775" sldId="353"/>
        </pc:sldMkLst>
        <pc:spChg chg="del">
          <ac:chgData name="hassan MH" userId="84cd2103f36ef0dc" providerId="LiveId" clId="{EC105026-A59A-472F-96D2-633B07EAEF26}" dt="2022-04-18T13:11:04.540" v="39" actId="478"/>
          <ac:spMkLst>
            <pc:docMk/>
            <pc:sldMk cId="3356035775" sldId="353"/>
            <ac:spMk id="3" creationId="{0EE59DA8-6D9A-4137-A6D6-6C665ADB57BE}"/>
          </ac:spMkLst>
        </pc:spChg>
        <pc:spChg chg="add mod">
          <ac:chgData name="hassan MH" userId="84cd2103f36ef0dc" providerId="LiveId" clId="{EC105026-A59A-472F-96D2-633B07EAEF26}" dt="2022-04-18T13:13:13.934" v="63" actId="1076"/>
          <ac:spMkLst>
            <pc:docMk/>
            <pc:sldMk cId="3356035775" sldId="353"/>
            <ac:spMk id="4" creationId="{053EE818-F953-4EC4-B493-34C34C6646E8}"/>
          </ac:spMkLst>
        </pc:spChg>
        <pc:spChg chg="add mod">
          <ac:chgData name="hassan MH" userId="84cd2103f36ef0dc" providerId="LiveId" clId="{EC105026-A59A-472F-96D2-633B07EAEF26}" dt="2022-04-18T13:13:33.644" v="65" actId="1076"/>
          <ac:spMkLst>
            <pc:docMk/>
            <pc:sldMk cId="3356035775" sldId="353"/>
            <ac:spMk id="6" creationId="{3BCD43A7-7EC5-4332-A14C-D66E69308F47}"/>
          </ac:spMkLst>
        </pc:spChg>
      </pc:sldChg>
      <pc:sldChg chg="addSp delSp modSp add mod">
        <pc:chgData name="hassan MH" userId="84cd2103f36ef0dc" providerId="LiveId" clId="{EC105026-A59A-472F-96D2-633B07EAEF26}" dt="2022-04-18T13:12:50.890" v="58" actId="14100"/>
        <pc:sldMkLst>
          <pc:docMk/>
          <pc:sldMk cId="681402093" sldId="354"/>
        </pc:sldMkLst>
        <pc:spChg chg="del">
          <ac:chgData name="hassan MH" userId="84cd2103f36ef0dc" providerId="LiveId" clId="{EC105026-A59A-472F-96D2-633B07EAEF26}" dt="2022-04-18T13:12:31.704" v="53" actId="478"/>
          <ac:spMkLst>
            <pc:docMk/>
            <pc:sldMk cId="681402093" sldId="354"/>
            <ac:spMk id="3" creationId="{159D7D66-614B-4AD8-AA91-06004CEEEEE9}"/>
          </ac:spMkLst>
        </pc:spChg>
        <pc:spChg chg="add mod">
          <ac:chgData name="hassan MH" userId="84cd2103f36ef0dc" providerId="LiveId" clId="{EC105026-A59A-472F-96D2-633B07EAEF26}" dt="2022-04-18T13:12:38.200" v="55" actId="1076"/>
          <ac:spMkLst>
            <pc:docMk/>
            <pc:sldMk cId="681402093" sldId="354"/>
            <ac:spMk id="4" creationId="{16E38D13-FE49-4889-BF48-D4D6444F557C}"/>
          </ac:spMkLst>
        </pc:spChg>
        <pc:spChg chg="add mod">
          <ac:chgData name="hassan MH" userId="84cd2103f36ef0dc" providerId="LiveId" clId="{EC105026-A59A-472F-96D2-633B07EAEF26}" dt="2022-04-18T13:12:50.890" v="58" actId="14100"/>
          <ac:spMkLst>
            <pc:docMk/>
            <pc:sldMk cId="681402093" sldId="354"/>
            <ac:spMk id="6" creationId="{0C36E9FE-D809-4076-B523-08E455BF1633}"/>
          </ac:spMkLst>
        </pc:spChg>
      </pc:sldChg>
      <pc:sldChg chg="addSp delSp add mod">
        <pc:chgData name="hassan MH" userId="84cd2103f36ef0dc" providerId="LiveId" clId="{EC105026-A59A-472F-96D2-633B07EAEF26}" dt="2022-04-18T13:13:06.172" v="62" actId="22"/>
        <pc:sldMkLst>
          <pc:docMk/>
          <pc:sldMk cId="68794359" sldId="355"/>
        </pc:sldMkLst>
        <pc:spChg chg="del">
          <ac:chgData name="hassan MH" userId="84cd2103f36ef0dc" providerId="LiveId" clId="{EC105026-A59A-472F-96D2-633B07EAEF26}" dt="2022-04-18T13:12:55.094" v="60" actId="478"/>
          <ac:spMkLst>
            <pc:docMk/>
            <pc:sldMk cId="68794359" sldId="355"/>
            <ac:spMk id="4" creationId="{16E38D13-FE49-4889-BF48-D4D6444F557C}"/>
          </ac:spMkLst>
        </pc:spChg>
        <pc:spChg chg="add">
          <ac:chgData name="hassan MH" userId="84cd2103f36ef0dc" providerId="LiveId" clId="{EC105026-A59A-472F-96D2-633B07EAEF26}" dt="2022-04-18T13:13:06.172" v="62" actId="22"/>
          <ac:spMkLst>
            <pc:docMk/>
            <pc:sldMk cId="68794359" sldId="355"/>
            <ac:spMk id="5" creationId="{9833ACA3-51C0-4879-AEF2-AF42FDF8534F}"/>
          </ac:spMkLst>
        </pc:spChg>
        <pc:spChg chg="del">
          <ac:chgData name="hassan MH" userId="84cd2103f36ef0dc" providerId="LiveId" clId="{EC105026-A59A-472F-96D2-633B07EAEF26}" dt="2022-04-18T13:12:56.213" v="61" actId="478"/>
          <ac:spMkLst>
            <pc:docMk/>
            <pc:sldMk cId="68794359" sldId="355"/>
            <ac:spMk id="6" creationId="{0C36E9FE-D809-4076-B523-08E455BF1633}"/>
          </ac:spMkLst>
        </pc:spChg>
      </pc:sldChg>
      <pc:sldChg chg="addSp delSp modSp new mod">
        <pc:chgData name="hassan MH" userId="84cd2103f36ef0dc" providerId="LiveId" clId="{EC105026-A59A-472F-96D2-633B07EAEF26}" dt="2022-04-18T13:14:27.740" v="71" actId="1076"/>
        <pc:sldMkLst>
          <pc:docMk/>
          <pc:sldMk cId="681547408" sldId="356"/>
        </pc:sldMkLst>
        <pc:spChg chg="del">
          <ac:chgData name="hassan MH" userId="84cd2103f36ef0dc" providerId="LiveId" clId="{EC105026-A59A-472F-96D2-633B07EAEF26}" dt="2022-04-18T13:14:08.620" v="67" actId="478"/>
          <ac:spMkLst>
            <pc:docMk/>
            <pc:sldMk cId="681547408" sldId="356"/>
            <ac:spMk id="2" creationId="{1813C714-AB81-4A99-A382-235ACB7DDFB4}"/>
          </ac:spMkLst>
        </pc:spChg>
        <pc:spChg chg="del">
          <ac:chgData name="hassan MH" userId="84cd2103f36ef0dc" providerId="LiveId" clId="{EC105026-A59A-472F-96D2-633B07EAEF26}" dt="2022-04-18T13:14:08.620" v="67" actId="478"/>
          <ac:spMkLst>
            <pc:docMk/>
            <pc:sldMk cId="681547408" sldId="356"/>
            <ac:spMk id="3" creationId="{BBABF998-653A-4191-8444-6A7946D22D25}"/>
          </ac:spMkLst>
        </pc:spChg>
        <pc:spChg chg="add mod">
          <ac:chgData name="hassan MH" userId="84cd2103f36ef0dc" providerId="LiveId" clId="{EC105026-A59A-472F-96D2-633B07EAEF26}" dt="2022-04-18T13:14:27.740" v="71" actId="1076"/>
          <ac:spMkLst>
            <pc:docMk/>
            <pc:sldMk cId="681547408" sldId="356"/>
            <ac:spMk id="5" creationId="{5AA3DE88-F6D5-4CA0-BCA3-E0110950356A}"/>
          </ac:spMkLst>
        </pc:spChg>
      </pc:sldChg>
      <pc:sldChg chg="addSp delSp modSp new mod ord">
        <pc:chgData name="hassan MH" userId="84cd2103f36ef0dc" providerId="LiveId" clId="{EC105026-A59A-472F-96D2-633B07EAEF26}" dt="2022-04-18T13:15:59.630" v="93" actId="14100"/>
        <pc:sldMkLst>
          <pc:docMk/>
          <pc:sldMk cId="3536560935" sldId="357"/>
        </pc:sldMkLst>
        <pc:spChg chg="del">
          <ac:chgData name="hassan MH" userId="84cd2103f36ef0dc" providerId="LiveId" clId="{EC105026-A59A-472F-96D2-633B07EAEF26}" dt="2022-04-18T13:14:50.372" v="73" actId="478"/>
          <ac:spMkLst>
            <pc:docMk/>
            <pc:sldMk cId="3536560935" sldId="357"/>
            <ac:spMk id="2" creationId="{4B1C831E-D897-46C2-BAFA-00A715E4E12D}"/>
          </ac:spMkLst>
        </pc:spChg>
        <pc:spChg chg="del">
          <ac:chgData name="hassan MH" userId="84cd2103f36ef0dc" providerId="LiveId" clId="{EC105026-A59A-472F-96D2-633B07EAEF26}" dt="2022-04-18T13:14:50.372" v="73" actId="478"/>
          <ac:spMkLst>
            <pc:docMk/>
            <pc:sldMk cId="3536560935" sldId="357"/>
            <ac:spMk id="3" creationId="{D22224CF-A1B4-4A10-9CAB-620F4B5461C5}"/>
          </ac:spMkLst>
        </pc:spChg>
        <pc:spChg chg="add del mod">
          <ac:chgData name="hassan MH" userId="84cd2103f36ef0dc" providerId="LiveId" clId="{EC105026-A59A-472F-96D2-633B07EAEF26}" dt="2022-04-18T13:15:18.364" v="81" actId="478"/>
          <ac:spMkLst>
            <pc:docMk/>
            <pc:sldMk cId="3536560935" sldId="357"/>
            <ac:spMk id="5" creationId="{16F2E214-8AF0-4732-AF26-1C94339E37A0}"/>
          </ac:spMkLst>
        </pc:spChg>
        <pc:spChg chg="add del mod">
          <ac:chgData name="hassan MH" userId="84cd2103f36ef0dc" providerId="LiveId" clId="{EC105026-A59A-472F-96D2-633B07EAEF26}" dt="2022-04-18T13:15:19.552" v="82" actId="478"/>
          <ac:spMkLst>
            <pc:docMk/>
            <pc:sldMk cId="3536560935" sldId="357"/>
            <ac:spMk id="7" creationId="{0E9F9336-F8E8-49C4-AE54-374674274D19}"/>
          </ac:spMkLst>
        </pc:spChg>
        <pc:spChg chg="add del">
          <ac:chgData name="hassan MH" userId="84cd2103f36ef0dc" providerId="LiveId" clId="{EC105026-A59A-472F-96D2-633B07EAEF26}" dt="2022-04-18T13:15:44.641" v="88" actId="22"/>
          <ac:spMkLst>
            <pc:docMk/>
            <pc:sldMk cId="3536560935" sldId="357"/>
            <ac:spMk id="9" creationId="{4B7873EA-F6A2-497D-BE5D-B8F68F6C039A}"/>
          </ac:spMkLst>
        </pc:spChg>
        <pc:spChg chg="add mod">
          <ac:chgData name="hassan MH" userId="84cd2103f36ef0dc" providerId="LiveId" clId="{EC105026-A59A-472F-96D2-633B07EAEF26}" dt="2022-04-18T13:15:47.517" v="90" actId="1076"/>
          <ac:spMkLst>
            <pc:docMk/>
            <pc:sldMk cId="3536560935" sldId="357"/>
            <ac:spMk id="11" creationId="{84655619-B4D7-440B-B114-DF7D6EFC1AD4}"/>
          </ac:spMkLst>
        </pc:spChg>
        <pc:spChg chg="add mod">
          <ac:chgData name="hassan MH" userId="84cd2103f36ef0dc" providerId="LiveId" clId="{EC105026-A59A-472F-96D2-633B07EAEF26}" dt="2022-04-18T13:15:59.630" v="93" actId="14100"/>
          <ac:spMkLst>
            <pc:docMk/>
            <pc:sldMk cId="3536560935" sldId="357"/>
            <ac:spMk id="13" creationId="{54859B9D-ED28-4751-84FF-59702AB3EB1E}"/>
          </ac:spMkLst>
        </pc:spChg>
      </pc:sldChg>
      <pc:sldChg chg="add">
        <pc:chgData name="hassan MH" userId="84cd2103f36ef0dc" providerId="LiveId" clId="{EC105026-A59A-472F-96D2-633B07EAEF26}" dt="2022-04-18T13:15:16.403" v="80" actId="2890"/>
        <pc:sldMkLst>
          <pc:docMk/>
          <pc:sldMk cId="122106581" sldId="358"/>
        </pc:sldMkLst>
      </pc:sldChg>
      <pc:sldChg chg="addSp modSp add mod">
        <pc:chgData name="hassan MH" userId="84cd2103f36ef0dc" providerId="LiveId" clId="{EC105026-A59A-472F-96D2-633B07EAEF26}" dt="2022-04-18T13:16:18.555" v="96" actId="14100"/>
        <pc:sldMkLst>
          <pc:docMk/>
          <pc:sldMk cId="3962533107" sldId="359"/>
        </pc:sldMkLst>
        <pc:spChg chg="add mod">
          <ac:chgData name="hassan MH" userId="84cd2103f36ef0dc" providerId="LiveId" clId="{EC105026-A59A-472F-96D2-633B07EAEF26}" dt="2022-04-18T13:16:18.555" v="96" actId="14100"/>
          <ac:spMkLst>
            <pc:docMk/>
            <pc:sldMk cId="3962533107" sldId="359"/>
            <ac:spMk id="3" creationId="{50F01CF9-EA44-4BDB-A0AD-41FA769D9117}"/>
          </ac:spMkLst>
        </pc:spChg>
      </pc:sldChg>
      <pc:sldChg chg="addSp delSp modSp add mod ord setBg">
        <pc:chgData name="hassan MH" userId="84cd2103f36ef0dc" providerId="LiveId" clId="{EC105026-A59A-472F-96D2-633B07EAEF26}" dt="2022-04-21T03:51:31.740" v="1679" actId="1076"/>
        <pc:sldMkLst>
          <pc:docMk/>
          <pc:sldMk cId="510276670" sldId="360"/>
        </pc:sldMkLst>
        <pc:spChg chg="add mod">
          <ac:chgData name="hassan MH" userId="84cd2103f36ef0dc" providerId="LiveId" clId="{EC105026-A59A-472F-96D2-633B07EAEF26}" dt="2022-04-18T14:09:27.127" v="385" actId="1076"/>
          <ac:spMkLst>
            <pc:docMk/>
            <pc:sldMk cId="510276670" sldId="360"/>
            <ac:spMk id="6" creationId="{8BD575CE-C3BF-475F-A272-540708D77803}"/>
          </ac:spMkLst>
        </pc:spChg>
        <pc:spChg chg="add del mod">
          <ac:chgData name="hassan MH" userId="84cd2103f36ef0dc" providerId="LiveId" clId="{EC105026-A59A-472F-96D2-633B07EAEF26}" dt="2022-04-18T13:56:50.586" v="273" actId="478"/>
          <ac:spMkLst>
            <pc:docMk/>
            <pc:sldMk cId="510276670" sldId="360"/>
            <ac:spMk id="7" creationId="{A8A2E2E4-AE7A-499B-8BAD-332913F2099D}"/>
          </ac:spMkLst>
        </pc:spChg>
        <pc:spChg chg="add del mod">
          <ac:chgData name="hassan MH" userId="84cd2103f36ef0dc" providerId="LiveId" clId="{EC105026-A59A-472F-96D2-633B07EAEF26}" dt="2022-04-18T13:56:49.479" v="272" actId="478"/>
          <ac:spMkLst>
            <pc:docMk/>
            <pc:sldMk cId="510276670" sldId="360"/>
            <ac:spMk id="8" creationId="{FAB6500B-794E-4139-BD69-297314B616A6}"/>
          </ac:spMkLst>
        </pc:spChg>
        <pc:spChg chg="mod">
          <ac:chgData name="hassan MH" userId="84cd2103f36ef0dc" providerId="LiveId" clId="{EC105026-A59A-472F-96D2-633B07EAEF26}" dt="2022-04-18T13:37:00.859" v="142" actId="2085"/>
          <ac:spMkLst>
            <pc:docMk/>
            <pc:sldMk cId="510276670" sldId="360"/>
            <ac:spMk id="12" creationId="{94E4C659-5A39-476B-9B48-140173C316E2}"/>
          </ac:spMkLst>
        </pc:spChg>
        <pc:spChg chg="mod">
          <ac:chgData name="hassan MH" userId="84cd2103f36ef0dc" providerId="LiveId" clId="{EC105026-A59A-472F-96D2-633B07EAEF26}" dt="2022-04-18T13:37:05.054" v="150" actId="2085"/>
          <ac:spMkLst>
            <pc:docMk/>
            <pc:sldMk cId="510276670" sldId="360"/>
            <ac:spMk id="14" creationId="{B4D38167-61F6-42B8-ABFE-6C8850B13791}"/>
          </ac:spMkLst>
        </pc:spChg>
        <pc:spChg chg="mod">
          <ac:chgData name="hassan MH" userId="84cd2103f36ef0dc" providerId="LiveId" clId="{EC105026-A59A-472F-96D2-633B07EAEF26}" dt="2022-04-18T13:36:59.688" v="141" actId="2085"/>
          <ac:spMkLst>
            <pc:docMk/>
            <pc:sldMk cId="510276670" sldId="360"/>
            <ac:spMk id="15" creationId="{EC06977E-9F06-4E4A-90B4-8214FA62CCC1}"/>
          </ac:spMkLst>
        </pc:spChg>
        <pc:spChg chg="del mod">
          <ac:chgData name="hassan MH" userId="84cd2103f36ef0dc" providerId="LiveId" clId="{EC105026-A59A-472F-96D2-633B07EAEF26}" dt="2022-04-18T13:37:16.708" v="152" actId="478"/>
          <ac:spMkLst>
            <pc:docMk/>
            <pc:sldMk cId="510276670" sldId="360"/>
            <ac:spMk id="16" creationId="{3005DF35-1215-45C9-97D3-113F5B880CF0}"/>
          </ac:spMkLst>
        </pc:spChg>
        <pc:spChg chg="add mod">
          <ac:chgData name="hassan MH" userId="84cd2103f36ef0dc" providerId="LiveId" clId="{EC105026-A59A-472F-96D2-633B07EAEF26}" dt="2022-04-18T13:51:39.870" v="196" actId="207"/>
          <ac:spMkLst>
            <pc:docMk/>
            <pc:sldMk cId="510276670" sldId="360"/>
            <ac:spMk id="17" creationId="{D1BD3473-6EE8-4CD1-9881-8C863C5DE418}"/>
          </ac:spMkLst>
        </pc:spChg>
        <pc:spChg chg="mod topLvl">
          <ac:chgData name="hassan MH" userId="84cd2103f36ef0dc" providerId="LiveId" clId="{EC105026-A59A-472F-96D2-633B07EAEF26}" dt="2022-04-18T13:53:38.826" v="211" actId="164"/>
          <ac:spMkLst>
            <pc:docMk/>
            <pc:sldMk cId="510276670" sldId="360"/>
            <ac:spMk id="23" creationId="{C3F0BAF6-192B-4994-BFE7-CBCD8315FC1D}"/>
          </ac:spMkLst>
        </pc:spChg>
        <pc:spChg chg="mod topLvl">
          <ac:chgData name="hassan MH" userId="84cd2103f36ef0dc" providerId="LiveId" clId="{EC105026-A59A-472F-96D2-633B07EAEF26}" dt="2022-04-18T13:53:38.826" v="211" actId="164"/>
          <ac:spMkLst>
            <pc:docMk/>
            <pc:sldMk cId="510276670" sldId="360"/>
            <ac:spMk id="24" creationId="{496C8465-C2FC-4E2E-9B48-6DD03F268C4C}"/>
          </ac:spMkLst>
        </pc:spChg>
        <pc:spChg chg="mod">
          <ac:chgData name="hassan MH" userId="84cd2103f36ef0dc" providerId="LiveId" clId="{EC105026-A59A-472F-96D2-633B07EAEF26}" dt="2022-04-18T13:53:48.037" v="216"/>
          <ac:spMkLst>
            <pc:docMk/>
            <pc:sldMk cId="510276670" sldId="360"/>
            <ac:spMk id="27" creationId="{AE0C7067-84E2-4141-B18F-C659E2186EEC}"/>
          </ac:spMkLst>
        </pc:spChg>
        <pc:spChg chg="mod">
          <ac:chgData name="hassan MH" userId="84cd2103f36ef0dc" providerId="LiveId" clId="{EC105026-A59A-472F-96D2-633B07EAEF26}" dt="2022-04-18T13:53:48.037" v="216"/>
          <ac:spMkLst>
            <pc:docMk/>
            <pc:sldMk cId="510276670" sldId="360"/>
            <ac:spMk id="28" creationId="{5CA20504-1091-4140-979A-8857AE089033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2" creationId="{C7FAE5F2-76C9-4785-AAC4-D1D843B2228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3" creationId="{9655A9E2-A2F5-4E82-B608-13A32AA7BE7F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4" creationId="{1E05E529-118B-4A43-926C-EEB8CB49A40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5" creationId="{DDA306AB-6801-443D-9223-EF1954D204AC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7" creationId="{7C34558B-904D-4E90-8FF0-AE5BAB26E779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8" creationId="{E62495C4-A2D2-4731-86F6-99C34E31D346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9" creationId="{0C985117-ABCF-4508-8A37-EA2353DE1A06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0" creationId="{676B4291-919A-4162-9452-DBCD8ADFC5B0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2" creationId="{3C2E7268-7262-4156-AE99-D49D7AF99A79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3" creationId="{DEEC276C-C365-4B01-A8C8-38A8497D09D8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4" creationId="{78CE70A5-3771-40B0-8307-5C8B3E02665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6" creationId="{837BA0BD-85CF-4AB7-A6B4-39CA9D2D030C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8" creationId="{0579694D-5FA0-4C02-9311-CE3980EF0B8C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9" creationId="{DE91E059-7A7D-496A-AD84-E4ECD1981F17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1" creationId="{E167883D-A119-4DAD-99AA-24B2A00CA1D8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2" creationId="{20CD4E6D-1FD0-4B5F-B1A9-CB1736749B1B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4" creationId="{CE1B323B-E48A-4D2A-AD29-B03BE98B869D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5" creationId="{2776D0E9-98EC-4B4D-9E99-C7125C2EEE6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7" creationId="{EB6C97F4-61F9-4CE8-A2E5-E1F1618AF197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8" creationId="{6AFA5331-3050-48FE-BD89-7E1B52242BE8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9" creationId="{946556D7-A717-4296-91A0-ADBB78E55F4D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1" creationId="{5259F3D5-C08D-4D5F-A051-1865B149E053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3" creationId="{13B6313C-DA8D-4842-8990-72EFFF4EF4A8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4" creationId="{D9D12281-2027-47C8-BC34-FAA5F1E21F0D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5" creationId="{C59ECDAB-7E96-461D-84A6-7D7D336C2D16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67" creationId="{DBCCA078-ED06-4EE0-9F31-8CC12886F59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68" creationId="{FC29246E-BA24-4B86-93D1-936329F2A34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1" creationId="{985310E6-765E-4FD3-847E-B355D6635C4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2" creationId="{E84B4DFA-A333-418A-8783-D1AC1294562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3" creationId="{574D26F5-E00F-45E5-AB01-34DC5869F33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4" creationId="{97DD38FC-4B23-4FAB-A3A9-6D0515CFDB1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5" creationId="{581109D0-4013-47B7-87C9-9F0505894C8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6" creationId="{AD514C1D-7423-4712-93ED-083CC6C60A7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7" creationId="{395EDCB2-A49B-43E8-88E6-E1D9189B78A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9" creationId="{7D11E460-56C5-4F4F-B5C6-96D174BABF0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0" creationId="{77899140-1D32-43F5-B490-9A2753C2FEA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1" creationId="{06C107A8-FEA1-45AD-96CD-595433458CC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2" creationId="{22D54D68-F07A-45D9-B111-99650A5465F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3" creationId="{2285293B-DA5B-4649-8995-9FBE568BC8D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4" creationId="{30DCB5F6-4D6D-4DE4-B168-F454E1EE914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5" creationId="{663D9A1D-74D2-4272-9D58-908BBC4A07E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7" creationId="{A12E6A5F-D319-46DD-8476-316DB0409F8E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8" creationId="{429D8ADB-CD35-48BA-B11C-19CB0FF5AE9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9" creationId="{82C09A66-C679-4268-BA16-1B5AD8832BC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0" creationId="{20731EED-DCAE-453C-AC19-F73081FC05F1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1" creationId="{ACFC4AD1-3948-48F7-BD4F-B82ECBCCBB8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2" creationId="{C31225D3-8ACA-4E3E-A352-A937DCB50BF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3" creationId="{A9FAD4D3-C68F-42AF-B3FD-231C25108D6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5" creationId="{447F98E5-5852-4979-B1E6-A479E3D4828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6" creationId="{0FE650E9-8BEE-402D-9F77-1AFFB7037FF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7" creationId="{5BA8A5EF-8518-490D-99CE-DEC8F58F943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8" creationId="{148D9A26-5F0F-4A29-B714-90FDA3CEB9D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9" creationId="{B844A4E4-FE16-4BEC-AC25-56C0C7205866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0" creationId="{CA74E3AC-D52E-4038-B86A-6282098D81F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1" creationId="{05CAEACA-5172-48EC-A0BC-E0B85A6462F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3" creationId="{2E3CE6C7-50D2-440D-A57D-0FAFC935F78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4" creationId="{4282F230-CA87-4250-A4D6-CBFE357B3CA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5" creationId="{1E56C65E-0885-43FA-A1AD-621F4E165C7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6" creationId="{3B1A6B41-97CD-4F77-957D-637C440B557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7" creationId="{BA470324-BE85-4E12-98D2-6ED7564BA90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8" creationId="{19A4211B-2850-4D64-BA29-4CEAAC6CA6A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9" creationId="{B0C1BE6E-620C-4397-9766-9E1D71211D96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1" creationId="{1288DAAD-0783-420A-AAB9-8F36918CD15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2" creationId="{A650F467-F964-4E32-B134-E03A7429EA1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3" creationId="{F3F14731-4031-4163-9CA5-5D529AA8038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4" creationId="{553C17E5-6A68-40FB-B214-9D477321572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5" creationId="{5196597E-EC7C-4F92-8B83-385F2E3F649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6" creationId="{EAB62294-2443-407D-839E-CDFCEF5811F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7" creationId="{EE4BAAF5-543B-4FED-9B36-A0AE9976E6A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9" creationId="{009163A6-0214-497C-91CF-8937110ACE91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0" creationId="{2D60C430-4B6C-471D-93E3-60E0CED9CD0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1" creationId="{B958DA2E-B73A-4021-B164-79C39A2A99B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2" creationId="{31E179FD-54DB-45AD-9DD5-B7844DEB71BA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3" creationId="{A60C34E8-00BE-43FC-B0ED-60FAC36B952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4" creationId="{DC5F4A7D-D7FA-4A6F-AD47-5CEBE0B1593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5" creationId="{4718097F-AAFA-4348-AF2D-7031AA82472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7" creationId="{8AE30D44-C183-453F-9607-F44F883D649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8" creationId="{64CB5AE9-3298-45C2-B595-16A3BB5FAC0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9" creationId="{1E7F2D68-99A5-469F-A7BD-EEF4B966845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0" creationId="{756A22B5-7CCF-4003-B184-9DC6457509D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1" creationId="{DF718563-22E8-42EF-A59A-A02BBB4D5751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2" creationId="{1299B6DF-8503-427A-AFAB-96812237B0D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3" creationId="{BC4A4E38-F2AF-4B5B-9DB8-FCC3363FA96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5" creationId="{2B8D70D5-4AC8-43A0-A5B3-D2DF5B38184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6" creationId="{26A17AC9-1D83-4A6E-913A-72293FF7BB1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7" creationId="{15E17F29-910F-434C-8C48-B6FB532703E6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8" creationId="{E5BA8023-D14A-4A01-8039-AD68F324B4E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9" creationId="{55412EEC-27FD-4A4D-A8CD-10AA1C26B64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0" creationId="{4D8BD6FC-A658-40FF-AC8C-AFB417AF587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1" creationId="{C2F2F76A-3B5E-47F7-B06C-7F0A4E773BDE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3" creationId="{65DA123A-F0B9-4E02-AA33-9C14FC54C20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4" creationId="{1208DC19-279D-4A31-8180-D56C94B67D4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5" creationId="{CD73A97C-7EB4-4240-90F0-62FE75884AB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6" creationId="{E4B185C1-8741-44D3-834C-A801C7EA5A6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7" creationId="{134E5A30-AF02-4499-A707-5BC64EF3749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8" creationId="{FB94A916-A651-4844-B793-61760259202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9" creationId="{70E1E59F-8DBD-4F29-9212-F0E4E9C2C4D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1" creationId="{C54AC8C9-83A9-4BB4-8ECD-EDCFD67B871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2" creationId="{40A61B70-B48D-4F31-A62B-48BF0B2419A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3" creationId="{3AC44573-5AD1-4430-8145-416353D47A8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4" creationId="{06AE5A0A-2858-44C1-A7B1-9185FB2C532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5" creationId="{A68EDE4D-1C76-4FCA-B85D-712A28594DFE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6" creationId="{959B55D3-E477-4E34-9947-1E740CB527B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8" creationId="{45719E9B-0F0F-4C94-891D-19ABF44EDC0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9" creationId="{44371446-FEAF-4E52-8CBF-FA10E6949F3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0" creationId="{31CCC0ED-3A4E-40F1-B989-573D73E9C10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1" creationId="{C7E1BCD8-9616-4415-9A73-3FA481FA27E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2" creationId="{2EC30C43-A4BE-4875-9AB5-7A662667C9C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3" creationId="{99A444E6-B1C9-4A8F-8B9F-B446EFAAC5CA}"/>
          </ac:spMkLst>
        </pc:spChg>
        <pc:spChg chg="del mod">
          <ac:chgData name="hassan MH" userId="84cd2103f36ef0dc" providerId="LiveId" clId="{EC105026-A59A-472F-96D2-633B07EAEF26}" dt="2022-04-18T13:56:11.070" v="262" actId="478"/>
          <ac:spMkLst>
            <pc:docMk/>
            <pc:sldMk cId="510276670" sldId="360"/>
            <ac:spMk id="165" creationId="{9B54A1C6-543B-403F-A267-54DA4E155B5F}"/>
          </ac:spMkLst>
        </pc:spChg>
        <pc:spChg chg="del mod topLvl">
          <ac:chgData name="hassan MH" userId="84cd2103f36ef0dc" providerId="LiveId" clId="{EC105026-A59A-472F-96D2-633B07EAEF26}" dt="2022-04-18T13:56:13.283" v="263" actId="478"/>
          <ac:spMkLst>
            <pc:docMk/>
            <pc:sldMk cId="510276670" sldId="360"/>
            <ac:spMk id="166" creationId="{5E5AF744-2080-4075-8A26-1F83B824E89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69" creationId="{FCAEBA9E-A4B3-4939-B264-F891B643AAC5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0" creationId="{41A892EA-AD08-4D76-BB2B-12EE29C2D6BD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1" creationId="{9DB49C84-CECB-4D95-A4A1-E008E2DA2E4B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2" creationId="{76131259-1598-41C3-A609-255F99055680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3" creationId="{1FB99DD2-97CB-421D-AD28-1A3A7C28194F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5" creationId="{424497B2-2B22-46B2-AE06-73A11FF9778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6" creationId="{342B9EB2-AD9A-42D9-9A44-EFEF5A0D1642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7" creationId="{02ECCFCB-2085-4E64-84B9-4AA83339BDD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8" creationId="{57044C8F-DA1B-4CB4-99F5-C8792CE0B842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9" creationId="{CB2D1A0D-DAF2-4FAF-935F-BC1402183AD6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1" creationId="{5855001A-5F0E-49B5-9A47-E4C8DBAB0D29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3" creationId="{5F3ADA67-BF5A-4E2E-BACC-420C9ABC9660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4" creationId="{BB89ECEB-166E-4E1B-9D4E-59FDB0588383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5" creationId="{154C2BDC-60DA-4400-8841-99FBF2037268}"/>
          </ac:spMkLst>
        </pc:spChg>
        <pc:spChg chg="mod">
          <ac:chgData name="hassan MH" userId="84cd2103f36ef0dc" providerId="LiveId" clId="{EC105026-A59A-472F-96D2-633B07EAEF26}" dt="2022-04-18T14:03:31.591" v="301" actId="164"/>
          <ac:spMkLst>
            <pc:docMk/>
            <pc:sldMk cId="510276670" sldId="360"/>
            <ac:spMk id="198" creationId="{4D6C8442-FB69-4A85-B91C-EF0A7F4CD18D}"/>
          </ac:spMkLst>
        </pc:spChg>
        <pc:spChg chg="mod">
          <ac:chgData name="hassan MH" userId="84cd2103f36ef0dc" providerId="LiveId" clId="{EC105026-A59A-472F-96D2-633B07EAEF26}" dt="2022-04-18T14:04:09.495" v="317" actId="207"/>
          <ac:spMkLst>
            <pc:docMk/>
            <pc:sldMk cId="510276670" sldId="360"/>
            <ac:spMk id="199" creationId="{7185D340-6637-4BC1-9CDB-4E839740BE94}"/>
          </ac:spMkLst>
        </pc:spChg>
        <pc:spChg chg="mod">
          <ac:chgData name="hassan MH" userId="84cd2103f36ef0dc" providerId="LiveId" clId="{EC105026-A59A-472F-96D2-633B07EAEF26}" dt="2022-04-18T14:03:21.820" v="299" actId="207"/>
          <ac:spMkLst>
            <pc:docMk/>
            <pc:sldMk cId="510276670" sldId="360"/>
            <ac:spMk id="201" creationId="{491C76D6-36E4-4788-8C58-1F06C3B33CF9}"/>
          </ac:spMkLst>
        </pc:spChg>
        <pc:spChg chg="mod">
          <ac:chgData name="hassan MH" userId="84cd2103f36ef0dc" providerId="LiveId" clId="{EC105026-A59A-472F-96D2-633B07EAEF26}" dt="2022-04-18T14:03:21.820" v="299" actId="207"/>
          <ac:spMkLst>
            <pc:docMk/>
            <pc:sldMk cId="510276670" sldId="360"/>
            <ac:spMk id="202" creationId="{5450843D-DDEC-4522-B2F4-633CAB12F60E}"/>
          </ac:spMkLst>
        </pc:spChg>
        <pc:spChg chg="mod">
          <ac:chgData name="hassan MH" userId="84cd2103f36ef0dc" providerId="LiveId" clId="{EC105026-A59A-472F-96D2-633B07EAEF26}" dt="2022-04-18T14:02:12.445" v="284" actId="27803"/>
          <ac:spMkLst>
            <pc:docMk/>
            <pc:sldMk cId="510276670" sldId="360"/>
            <ac:spMk id="205" creationId="{2799106B-2CA7-4D48-9044-E3FE401777DB}"/>
          </ac:spMkLst>
        </pc:spChg>
        <pc:spChg chg="mod">
          <ac:chgData name="hassan MH" userId="84cd2103f36ef0dc" providerId="LiveId" clId="{EC105026-A59A-472F-96D2-633B07EAEF26}" dt="2022-04-18T14:02:12.445" v="284" actId="27803"/>
          <ac:spMkLst>
            <pc:docMk/>
            <pc:sldMk cId="510276670" sldId="360"/>
            <ac:spMk id="206" creationId="{D6032ADF-B1B6-424F-8DA4-DB034C402529}"/>
          </ac:spMkLst>
        </pc:spChg>
        <pc:spChg chg="del mod">
          <ac:chgData name="hassan MH" userId="84cd2103f36ef0dc" providerId="LiveId" clId="{EC105026-A59A-472F-96D2-633B07EAEF26}" dt="2022-04-18T14:03:03.274" v="293" actId="478"/>
          <ac:spMkLst>
            <pc:docMk/>
            <pc:sldMk cId="510276670" sldId="360"/>
            <ac:spMk id="207" creationId="{9F049ED2-C686-4730-84FC-4398864BB9E4}"/>
          </ac:spMkLst>
        </pc:spChg>
        <pc:spChg chg="del mod">
          <ac:chgData name="hassan MH" userId="84cd2103f36ef0dc" providerId="LiveId" clId="{EC105026-A59A-472F-96D2-633B07EAEF26}" dt="2022-04-18T14:03:03.274" v="293" actId="478"/>
          <ac:spMkLst>
            <pc:docMk/>
            <pc:sldMk cId="510276670" sldId="360"/>
            <ac:spMk id="208" creationId="{44722F4C-2B93-4CF6-81F3-6D304C8CE970}"/>
          </ac:spMkLst>
        </pc:spChg>
        <pc:spChg chg="del mod">
          <ac:chgData name="hassan MH" userId="84cd2103f36ef0dc" providerId="LiveId" clId="{EC105026-A59A-472F-96D2-633B07EAEF26}" dt="2022-04-18T14:03:03.274" v="293" actId="478"/>
          <ac:spMkLst>
            <pc:docMk/>
            <pc:sldMk cId="510276670" sldId="360"/>
            <ac:spMk id="209" creationId="{071A2FCD-8510-4A60-BE7A-C765DBC32644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1" creationId="{4BA182E8-21A6-4384-95B3-9E2C32080419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2" creationId="{7F5EC964-B765-470F-AEF0-59FD72271EC2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3" creationId="{24A89EEF-E677-427A-AF88-A265D2129B62}"/>
          </ac:spMkLst>
        </pc:spChg>
        <pc:spChg chg="mod">
          <ac:chgData name="hassan MH" userId="84cd2103f36ef0dc" providerId="LiveId" clId="{EC105026-A59A-472F-96D2-633B07EAEF26}" dt="2022-04-18T14:02:54.845" v="291" actId="207"/>
          <ac:spMkLst>
            <pc:docMk/>
            <pc:sldMk cId="510276670" sldId="360"/>
            <ac:spMk id="214" creationId="{A3D40D41-489A-4CE1-A257-27689947F8A3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5" creationId="{5F21884C-A03C-411B-B053-7E851D862313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6" creationId="{9734D2E3-F1BD-45E9-8624-95DE8BC4B621}"/>
          </ac:spMkLst>
        </pc:spChg>
        <pc:spChg chg="mod">
          <ac:chgData name="hassan MH" userId="84cd2103f36ef0dc" providerId="LiveId" clId="{EC105026-A59A-472F-96D2-633B07EAEF26}" dt="2022-04-18T14:09:27.127" v="385" actId="1076"/>
          <ac:spMkLst>
            <pc:docMk/>
            <pc:sldMk cId="510276670" sldId="360"/>
            <ac:spMk id="218" creationId="{EB00B01E-39C4-45FF-9293-256F346701B5}"/>
          </ac:spMkLst>
        </pc:spChg>
        <pc:spChg chg="mod">
          <ac:chgData name="hassan MH" userId="84cd2103f36ef0dc" providerId="LiveId" clId="{EC105026-A59A-472F-96D2-633B07EAEF26}" dt="2022-04-18T14:09:27.127" v="385" actId="1076"/>
          <ac:spMkLst>
            <pc:docMk/>
            <pc:sldMk cId="510276670" sldId="360"/>
            <ac:spMk id="219" creationId="{084B56D1-0D05-4C1A-A0B6-D20A561A93F1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1" creationId="{C990730D-7A45-477B-AA73-557450E8BDEC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2" creationId="{FBF6B80E-6C60-444D-A1D5-602A37E688E1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3" creationId="{F47AD9A5-510D-4061-84A8-0D7ACF17ACDA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4" creationId="{15BCFB25-F6F7-4E5E-A01A-DBBC3BF5DA19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5" creationId="{22341B07-6742-43BB-A922-7987065E6CF0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6" creationId="{DD205D4E-9E44-453E-B8B5-6343BA688144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7" creationId="{AF647822-ACBF-40C8-8C60-D1EA93975FDF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8" creationId="{4DB2B53E-C75C-4BD5-8668-A85B7B8FC599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2" creationId="{C45FAF77-09B2-4C81-AB05-8CF6770541EA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3" creationId="{6DB54A3F-649F-4C12-8F8C-FFD43E5C5CCF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4" creationId="{E5EBF66A-6741-47BF-BE40-4B891E86FD1C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5" creationId="{F8D1A91B-1E55-4BE0-9FB6-6CFC9C7A3E23}"/>
          </ac:spMkLst>
        </pc:spChg>
        <pc:spChg chg="del mod">
          <ac:chgData name="hassan MH" userId="84cd2103f36ef0dc" providerId="LiveId" clId="{EC105026-A59A-472F-96D2-633B07EAEF26}" dt="2022-04-18T14:05:11.196" v="343" actId="478"/>
          <ac:spMkLst>
            <pc:docMk/>
            <pc:sldMk cId="510276670" sldId="360"/>
            <ac:spMk id="236" creationId="{8A18A41E-B5B3-4935-90A4-C71DEC9A75F2}"/>
          </ac:spMkLst>
        </pc:spChg>
        <pc:spChg chg="del mod">
          <ac:chgData name="hassan MH" userId="84cd2103f36ef0dc" providerId="LiveId" clId="{EC105026-A59A-472F-96D2-633B07EAEF26}" dt="2022-04-18T14:03:56.606" v="312" actId="478"/>
          <ac:spMkLst>
            <pc:docMk/>
            <pc:sldMk cId="510276670" sldId="360"/>
            <ac:spMk id="237" creationId="{24812980-BACC-4D70-AD2C-41EEA1735991}"/>
          </ac:spMkLst>
        </pc:spChg>
        <pc:spChg chg="mod">
          <ac:chgData name="hassan MH" userId="84cd2103f36ef0dc" providerId="LiveId" clId="{EC105026-A59A-472F-96D2-633B07EAEF26}" dt="2022-04-18T14:04:05.550" v="315" actId="207"/>
          <ac:spMkLst>
            <pc:docMk/>
            <pc:sldMk cId="510276670" sldId="360"/>
            <ac:spMk id="238" creationId="{C09A9DC6-C685-441A-BB5E-4E8614780EB7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0" creationId="{01FFAB15-0D65-4B4F-AE2A-34436232EA95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1" creationId="{52A7C8D1-3016-479B-80CE-0EF05E1FEDBA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2" creationId="{69E62386-DAFE-45C1-8730-C5FCC73183A6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3" creationId="{AF284256-230D-4C1C-809D-8CF82D0BE91F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4" creationId="{8385E88F-DC2A-42BF-89F7-AA8B490FC9E2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5" creationId="{B286BAFF-1284-4AEA-966A-38D66CB574A4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47" creationId="{790A3059-1589-41B1-A987-0EF483E417B4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48" creationId="{A9EB4581-BBDB-48C0-935D-DFA1D3AB31C4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49" creationId="{AC323F11-E301-4B79-A357-98DF63C385E6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50" creationId="{BC35A10A-0D20-420A-8841-1448C0E75951}"/>
          </ac:spMkLst>
        </pc:spChg>
        <pc:spChg chg="del mod">
          <ac:chgData name="hassan MH" userId="84cd2103f36ef0dc" providerId="LiveId" clId="{EC105026-A59A-472F-96D2-633B07EAEF26}" dt="2022-04-18T14:03:49.482" v="308" actId="478"/>
          <ac:spMkLst>
            <pc:docMk/>
            <pc:sldMk cId="510276670" sldId="360"/>
            <ac:spMk id="251" creationId="{436CC469-5D15-47E4-8CB6-961DD3B2529F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3" creationId="{7B93A6D7-F8B0-4B76-84B1-9487398F3D59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4" creationId="{960C19C5-5FAB-456E-95CE-BCB56B19A483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5" creationId="{0DE5E2DA-B795-4919-85B5-852328F51539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6" creationId="{CCB27737-789F-4DE9-AD3F-E815A5C0C6EB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58" creationId="{70B923C8-438B-4CCE-880E-8A252FDB956A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59" creationId="{49CB6E5D-D66C-4D7A-9DD0-EC3CF4175432}"/>
          </ac:spMkLst>
        </pc:spChg>
        <pc:spChg chg="mod">
          <ac:chgData name="hassan MH" userId="84cd2103f36ef0dc" providerId="LiveId" clId="{EC105026-A59A-472F-96D2-633B07EAEF26}" dt="2022-04-18T14:04:33.055" v="324" actId="207"/>
          <ac:spMkLst>
            <pc:docMk/>
            <pc:sldMk cId="510276670" sldId="360"/>
            <ac:spMk id="261" creationId="{126EC60E-43F4-499F-ACA6-CED0C061E350}"/>
          </ac:spMkLst>
        </pc:spChg>
        <pc:spChg chg="mod">
          <ac:chgData name="hassan MH" userId="84cd2103f36ef0dc" providerId="LiveId" clId="{EC105026-A59A-472F-96D2-633B07EAEF26}" dt="2022-04-18T14:04:33.055" v="324" actId="207"/>
          <ac:spMkLst>
            <pc:docMk/>
            <pc:sldMk cId="510276670" sldId="360"/>
            <ac:spMk id="262" creationId="{6CB4F52D-C892-4346-B67A-13D6512C9DAF}"/>
          </ac:spMkLst>
        </pc:spChg>
        <pc:spChg chg="mod">
          <ac:chgData name="hassan MH" userId="84cd2103f36ef0dc" providerId="LiveId" clId="{EC105026-A59A-472F-96D2-633B07EAEF26}" dt="2022-04-18T14:04:36.551" v="326" actId="207"/>
          <ac:spMkLst>
            <pc:docMk/>
            <pc:sldMk cId="510276670" sldId="360"/>
            <ac:spMk id="264" creationId="{1167C0CE-9E69-4841-B215-91CE614D52BF}"/>
          </ac:spMkLst>
        </pc:spChg>
        <pc:spChg chg="mod">
          <ac:chgData name="hassan MH" userId="84cd2103f36ef0dc" providerId="LiveId" clId="{EC105026-A59A-472F-96D2-633B07EAEF26}" dt="2022-04-18T14:04:36.551" v="326" actId="207"/>
          <ac:spMkLst>
            <pc:docMk/>
            <pc:sldMk cId="510276670" sldId="360"/>
            <ac:spMk id="265" creationId="{CA118EBF-28A1-4789-B528-4475E4230CBF}"/>
          </ac:spMkLst>
        </pc:spChg>
        <pc:spChg chg="mod">
          <ac:chgData name="hassan MH" userId="84cd2103f36ef0dc" providerId="LiveId" clId="{EC105026-A59A-472F-96D2-633B07EAEF26}" dt="2022-04-18T14:04:36.551" v="326" actId="207"/>
          <ac:spMkLst>
            <pc:docMk/>
            <pc:sldMk cId="510276670" sldId="360"/>
            <ac:spMk id="266" creationId="{C8AAC7CB-2EE5-4DD7-B3E1-7D5A6E3AAB42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68" creationId="{DADE7D4A-D5A1-4991-BF6A-0A5BE6FEAF87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69" creationId="{151D89C0-0207-46A0-BA88-BD459ABF4133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0" creationId="{9B2A1071-6D6A-4970-840D-69601F73C334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1" creationId="{4165EDE7-E8BF-4F4D-B9FA-5F4508F79AA7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2" creationId="{52403296-C8E9-4CF7-B52D-7E524CB44DF9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3" creationId="{E2F8986D-C591-4294-A44A-F8786B15BA88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4" creationId="{98FEDD17-8CA7-47E1-B347-75984DD7C214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5" creationId="{E255EB04-533D-40AA-A0C3-7F4963A6F8BC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6" creationId="{D5396BC5-A47C-42BE-A135-42A73BC9BEF1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7" creationId="{87E7CDF9-5B24-4030-8FA1-8E24E8BD5503}"/>
          </ac:spMkLst>
        </pc:spChg>
        <pc:spChg chg="mod">
          <ac:chgData name="hassan MH" userId="84cd2103f36ef0dc" providerId="LiveId" clId="{EC105026-A59A-472F-96D2-633B07EAEF26}" dt="2022-04-18T14:04:42.486" v="330" actId="207"/>
          <ac:spMkLst>
            <pc:docMk/>
            <pc:sldMk cId="510276670" sldId="360"/>
            <ac:spMk id="279" creationId="{83B24E4F-F61B-4565-8C4D-AAFF0FC6DB71}"/>
          </ac:spMkLst>
        </pc:spChg>
        <pc:spChg chg="mod">
          <ac:chgData name="hassan MH" userId="84cd2103f36ef0dc" providerId="LiveId" clId="{EC105026-A59A-472F-96D2-633B07EAEF26}" dt="2022-04-18T14:04:42.486" v="330" actId="207"/>
          <ac:spMkLst>
            <pc:docMk/>
            <pc:sldMk cId="510276670" sldId="360"/>
            <ac:spMk id="280" creationId="{EF297D62-3448-490A-BA12-E8B7FB5B7EE6}"/>
          </ac:spMkLst>
        </pc:spChg>
        <pc:spChg chg="mod">
          <ac:chgData name="hassan MH" userId="84cd2103f36ef0dc" providerId="LiveId" clId="{EC105026-A59A-472F-96D2-633B07EAEF26}" dt="2022-04-18T14:04:43.381" v="331" actId="207"/>
          <ac:spMkLst>
            <pc:docMk/>
            <pc:sldMk cId="510276670" sldId="360"/>
            <ac:spMk id="282" creationId="{8635735B-A41B-4E03-82D5-6E2501D0F921}"/>
          </ac:spMkLst>
        </pc:spChg>
        <pc:spChg chg="mod">
          <ac:chgData name="hassan MH" userId="84cd2103f36ef0dc" providerId="LiveId" clId="{EC105026-A59A-472F-96D2-633B07EAEF26}" dt="2022-04-18T14:04:43.381" v="331" actId="207"/>
          <ac:spMkLst>
            <pc:docMk/>
            <pc:sldMk cId="510276670" sldId="360"/>
            <ac:spMk id="283" creationId="{AD70297A-E73D-4397-8DC4-1278679B9E74}"/>
          </ac:spMkLst>
        </pc:spChg>
        <pc:spChg chg="mod">
          <ac:chgData name="hassan MH" userId="84cd2103f36ef0dc" providerId="LiveId" clId="{EC105026-A59A-472F-96D2-633B07EAEF26}" dt="2022-04-18T14:04:23.809" v="322" actId="207"/>
          <ac:spMkLst>
            <pc:docMk/>
            <pc:sldMk cId="510276670" sldId="360"/>
            <ac:spMk id="285" creationId="{EA4D6B95-4909-4C2A-A373-43FABFB12CC8}"/>
          </ac:spMkLst>
        </pc:spChg>
        <pc:spChg chg="mod">
          <ac:chgData name="hassan MH" userId="84cd2103f36ef0dc" providerId="LiveId" clId="{EC105026-A59A-472F-96D2-633B07EAEF26}" dt="2022-04-18T14:04:23.809" v="322" actId="207"/>
          <ac:spMkLst>
            <pc:docMk/>
            <pc:sldMk cId="510276670" sldId="360"/>
            <ac:spMk id="286" creationId="{E994DB8C-5C91-4100-A8A4-3AC4ECF3DF48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87" creationId="{0466A929-A867-4990-8E5C-07B550DD5A09}"/>
          </ac:spMkLst>
        </pc:spChg>
        <pc:spChg chg="del mod">
          <ac:chgData name="hassan MH" userId="84cd2103f36ef0dc" providerId="LiveId" clId="{EC105026-A59A-472F-96D2-633B07EAEF26}" dt="2022-04-18T14:04:57.533" v="336" actId="478"/>
          <ac:spMkLst>
            <pc:docMk/>
            <pc:sldMk cId="510276670" sldId="360"/>
            <ac:spMk id="288" creationId="{10D3BAD5-F71F-4891-BFD0-717760DFC72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0" creationId="{A39FC166-5BB6-4A92-B9D3-1517AEC4C40E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1" creationId="{9F663D24-60A2-4E21-AE45-C674125DA17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3" creationId="{A244423B-66B5-4E0D-B33F-682D7D978DDE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4" creationId="{A74B2EAC-4D8A-4FB6-8DC6-E92E05C97DE0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5" creationId="{A235CB37-856D-4276-9468-23A5B1A732B5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6" creationId="{D78F4ACF-A8F8-41A0-9EA9-54341DEBF686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7" creationId="{4A812B99-08BD-4102-8598-FA37FD0FF2CF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8" creationId="{727E433C-6731-44A8-924E-0722B50CA882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9" creationId="{ACDE2EFA-F87B-4B42-92AA-848C79F8239E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0" creationId="{2642DC3C-8CE0-4FCF-A2F6-E282D0954720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1" creationId="{37E8CBAE-BD92-480F-A3F8-25C1C0F1E00C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2" creationId="{CCAB8476-E908-4A20-8BF0-DD9DAC4DC64F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3" creationId="{7A75BCEC-F0E6-45DB-A57E-B95578C477F1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4" creationId="{90C4798B-6400-4051-A478-0A5CBE9DA771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5" creationId="{714631F2-A0A1-44B1-ACDB-2A93EC574DFB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6" creationId="{ABBF2028-D475-4C2E-B7FB-2E63F8AA167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7" creationId="{5429CC6E-37C7-4775-8FB2-066FAF9139A9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9" creationId="{3EED7A15-9292-4A2A-B9C3-5F1AAD242EB0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10" creationId="{6A940250-2744-4C45-8196-ABFE13702F3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11" creationId="{0EC43069-47B6-4C16-9AE5-03C6AD149BEC}"/>
          </ac:spMkLst>
        </pc:spChg>
        <pc:spChg chg="mod topLvl">
          <ac:chgData name="hassan MH" userId="84cd2103f36ef0dc" providerId="LiveId" clId="{EC105026-A59A-472F-96D2-633B07EAEF26}" dt="2022-04-18T14:15:38.296" v="435" actId="1076"/>
          <ac:spMkLst>
            <pc:docMk/>
            <pc:sldMk cId="510276670" sldId="360"/>
            <ac:spMk id="321" creationId="{74974B62-57BA-45CF-8EA0-81E9FE68AD63}"/>
          </ac:spMkLst>
        </pc:spChg>
        <pc:spChg chg="del mod topLvl">
          <ac:chgData name="hassan MH" userId="84cd2103f36ef0dc" providerId="LiveId" clId="{EC105026-A59A-472F-96D2-633B07EAEF26}" dt="2022-04-18T14:08:59.433" v="377" actId="478"/>
          <ac:spMkLst>
            <pc:docMk/>
            <pc:sldMk cId="510276670" sldId="360"/>
            <ac:spMk id="322" creationId="{BCBC5532-BC11-43CA-9BE9-845F6E4DD8BF}"/>
          </ac:spMkLst>
        </pc:spChg>
        <pc:spChg chg="mod">
          <ac:chgData name="hassan MH" userId="84cd2103f36ef0dc" providerId="LiveId" clId="{EC105026-A59A-472F-96D2-633B07EAEF26}" dt="2022-04-18T14:08:32.935" v="366" actId="207"/>
          <ac:spMkLst>
            <pc:docMk/>
            <pc:sldMk cId="510276670" sldId="360"/>
            <ac:spMk id="324" creationId="{BCB3D800-7EF6-4906-AC43-C67B9F577FA3}"/>
          </ac:spMkLst>
        </pc:spChg>
        <pc:spChg chg="mod">
          <ac:chgData name="hassan MH" userId="84cd2103f36ef0dc" providerId="LiveId" clId="{EC105026-A59A-472F-96D2-633B07EAEF26}" dt="2022-04-18T14:08:37.178" v="367" actId="207"/>
          <ac:spMkLst>
            <pc:docMk/>
            <pc:sldMk cId="510276670" sldId="360"/>
            <ac:spMk id="326" creationId="{B610A50A-2DE0-4570-A2B3-68BC908EC971}"/>
          </ac:spMkLst>
        </pc:spChg>
        <pc:spChg chg="mod">
          <ac:chgData name="hassan MH" userId="84cd2103f36ef0dc" providerId="LiveId" clId="{EC105026-A59A-472F-96D2-633B07EAEF26}" dt="2022-04-18T14:08:39.323" v="368" actId="207"/>
          <ac:spMkLst>
            <pc:docMk/>
            <pc:sldMk cId="510276670" sldId="360"/>
            <ac:spMk id="327" creationId="{52651F02-192A-41D0-B04B-03C07FDA39EC}"/>
          </ac:spMkLst>
        </pc:spChg>
        <pc:spChg chg="del mod">
          <ac:chgData name="hassan MH" userId="84cd2103f36ef0dc" providerId="LiveId" clId="{EC105026-A59A-472F-96D2-633B07EAEF26}" dt="2022-04-18T14:08:52.442" v="373" actId="478"/>
          <ac:spMkLst>
            <pc:docMk/>
            <pc:sldMk cId="510276670" sldId="360"/>
            <ac:spMk id="328" creationId="{BD516E21-A689-4762-946D-E530406F27C8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0" creationId="{0E6A32E4-F29F-45AE-A3B4-8980FB8DDE9B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2" creationId="{E085C572-61E2-4959-BDFB-FC9C8306FF2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3" creationId="{2D463D10-5527-4FAF-AE76-49CC1C8B604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4" creationId="{2C59D5DE-4E7F-463D-9DB4-41E8D4DC6C59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6" creationId="{61A3C56F-3A0A-4849-854C-FCA150B57EC7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7" creationId="{A675B458-A5DA-4F73-8558-70FED478227A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9" creationId="{5160040B-41C4-4BCB-B93A-C162B65BD1AF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0" creationId="{BB0E9129-1E46-47A8-A7C3-5A79C378B2B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2" creationId="{1DD904DC-660F-4ECC-9B37-F78C048D8E25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3" creationId="{356BDAC1-709D-470B-BC43-19DFFACCC064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5" creationId="{1A7E0B69-248C-4F4D-B9E4-739F6451360B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6" creationId="{83A09BC1-A79D-49CA-80E0-80CF9B4C79E8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7" creationId="{3A7081E8-C58C-4B97-B1CD-B9187AD82AA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8" creationId="{D8504312-A836-42EC-848B-2D3599F1D319}"/>
          </ac:spMkLst>
        </pc:spChg>
        <pc:spChg chg="mod">
          <ac:chgData name="hassan MH" userId="84cd2103f36ef0dc" providerId="LiveId" clId="{EC105026-A59A-472F-96D2-633B07EAEF26}" dt="2022-04-18T14:12:44.527" v="415" actId="207"/>
          <ac:spMkLst>
            <pc:docMk/>
            <pc:sldMk cId="510276670" sldId="360"/>
            <ac:spMk id="361" creationId="{84213F1C-4D70-4110-AD41-7AD0136ACA23}"/>
          </ac:spMkLst>
        </pc:spChg>
        <pc:spChg chg="mod">
          <ac:chgData name="hassan MH" userId="84cd2103f36ef0dc" providerId="LiveId" clId="{EC105026-A59A-472F-96D2-633B07EAEF26}" dt="2022-04-18T14:12:48.602" v="416" actId="207"/>
          <ac:spMkLst>
            <pc:docMk/>
            <pc:sldMk cId="510276670" sldId="360"/>
            <ac:spMk id="362" creationId="{9182265E-CB42-4403-8171-203BAE6FCDA0}"/>
          </ac:spMkLst>
        </pc:spChg>
        <pc:spChg chg="mod">
          <ac:chgData name="hassan MH" userId="84cd2103f36ef0dc" providerId="LiveId" clId="{EC105026-A59A-472F-96D2-633B07EAEF26}" dt="2022-04-18T14:12:29.719" v="413" actId="207"/>
          <ac:spMkLst>
            <pc:docMk/>
            <pc:sldMk cId="510276670" sldId="360"/>
            <ac:spMk id="364" creationId="{AED3877A-4D3D-4C59-AAD2-53EF5A88CC5F}"/>
          </ac:spMkLst>
        </pc:spChg>
        <pc:spChg chg="mod">
          <ac:chgData name="hassan MH" userId="84cd2103f36ef0dc" providerId="LiveId" clId="{EC105026-A59A-472F-96D2-633B07EAEF26}" dt="2022-04-18T14:12:35.780" v="414" actId="207"/>
          <ac:spMkLst>
            <pc:docMk/>
            <pc:sldMk cId="510276670" sldId="360"/>
            <ac:spMk id="365" creationId="{8B80D936-2AA4-4E98-A0E8-37C1A050ADBC}"/>
          </ac:spMkLst>
        </pc:spChg>
        <pc:spChg chg="mod">
          <ac:chgData name="hassan MH" userId="84cd2103f36ef0dc" providerId="LiveId" clId="{EC105026-A59A-472F-96D2-633B07EAEF26}" dt="2022-04-18T14:12:57.720" v="419" actId="207"/>
          <ac:spMkLst>
            <pc:docMk/>
            <pc:sldMk cId="510276670" sldId="360"/>
            <ac:spMk id="367" creationId="{798FDF6E-34D5-4BA4-8F98-1EB4B8AD6CA2}"/>
          </ac:spMkLst>
        </pc:spChg>
        <pc:spChg chg="mod">
          <ac:chgData name="hassan MH" userId="84cd2103f36ef0dc" providerId="LiveId" clId="{EC105026-A59A-472F-96D2-633B07EAEF26}" dt="2022-04-18T14:12:54.646" v="418" actId="948"/>
          <ac:spMkLst>
            <pc:docMk/>
            <pc:sldMk cId="510276670" sldId="360"/>
            <ac:spMk id="368" creationId="{B1C4026F-1BC3-4E44-A867-3CD82817779D}"/>
          </ac:spMkLst>
        </pc:spChg>
        <pc:spChg chg="mod">
          <ac:chgData name="hassan MH" userId="84cd2103f36ef0dc" providerId="LiveId" clId="{EC105026-A59A-472F-96D2-633B07EAEF26}" dt="2022-04-18T14:13:03.694" v="420"/>
          <ac:spMkLst>
            <pc:docMk/>
            <pc:sldMk cId="510276670" sldId="360"/>
            <ac:spMk id="370" creationId="{E8CF349A-9082-4088-A5E9-374F1F6F6A4B}"/>
          </ac:spMkLst>
        </pc:spChg>
        <pc:spChg chg="mod">
          <ac:chgData name="hassan MH" userId="84cd2103f36ef0dc" providerId="LiveId" clId="{EC105026-A59A-472F-96D2-633B07EAEF26}" dt="2022-04-18T14:13:03.694" v="420"/>
          <ac:spMkLst>
            <pc:docMk/>
            <pc:sldMk cId="510276670" sldId="360"/>
            <ac:spMk id="371" creationId="{80B4DDBF-4EB9-4D46-B67F-320C0673BFB9}"/>
          </ac:spMkLst>
        </pc:spChg>
        <pc:spChg chg="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87" creationId="{84262C4D-3D8A-474A-A861-DCB960E4C522}"/>
          </ac:spMkLst>
        </pc:spChg>
        <pc:spChg chg="del mod">
          <ac:chgData name="hassan MH" userId="84cd2103f36ef0dc" providerId="LiveId" clId="{EC105026-A59A-472F-96D2-633B07EAEF26}" dt="2022-04-18T14:17:22.828" v="448" actId="478"/>
          <ac:spMkLst>
            <pc:docMk/>
            <pc:sldMk cId="510276670" sldId="360"/>
            <ac:spMk id="388" creationId="{E0E4F9BA-8FEA-4EC3-91BF-BF69A47A6520}"/>
          </ac:spMkLst>
        </pc:spChg>
        <pc:spChg chg="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89" creationId="{B63CCE7C-F968-4C6E-B98A-871FA12A11D8}"/>
          </ac:spMkLst>
        </pc:spChg>
        <pc:spChg chg="del mod">
          <ac:chgData name="hassan MH" userId="84cd2103f36ef0dc" providerId="LiveId" clId="{EC105026-A59A-472F-96D2-633B07EAEF26}" dt="2022-04-18T14:17:23.689" v="449" actId="478"/>
          <ac:spMkLst>
            <pc:docMk/>
            <pc:sldMk cId="510276670" sldId="360"/>
            <ac:spMk id="390" creationId="{C74D7C3D-DDD5-4679-A59A-BB2DA5AE3658}"/>
          </ac:spMkLst>
        </pc:spChg>
        <pc:spChg chg="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1" creationId="{C1B3A4B8-9333-444A-9A51-817205B7F990}"/>
          </ac:spMkLst>
        </pc:spChg>
        <pc:spChg chg="add del">
          <ac:chgData name="hassan MH" userId="84cd2103f36ef0dc" providerId="LiveId" clId="{EC105026-A59A-472F-96D2-633B07EAEF26}" dt="2022-04-18T14:17:50.162" v="452" actId="478"/>
          <ac:spMkLst>
            <pc:docMk/>
            <pc:sldMk cId="510276670" sldId="360"/>
            <ac:spMk id="392" creationId="{2DC46458-1F62-4D64-A235-87369C494E7D}"/>
          </ac:spMkLst>
        </pc:spChg>
        <pc:spChg chg="mod">
          <ac:chgData name="hassan MH" userId="84cd2103f36ef0dc" providerId="LiveId" clId="{EC105026-A59A-472F-96D2-633B07EAEF26}" dt="2022-04-18T14:17:55.322" v="453" actId="27803"/>
          <ac:spMkLst>
            <pc:docMk/>
            <pc:sldMk cId="510276670" sldId="360"/>
            <ac:spMk id="394" creationId="{C79094AE-FA65-470A-9179-9A6CAE85FE5B}"/>
          </ac:spMkLst>
        </pc:spChg>
        <pc:spChg chg="mod">
          <ac:chgData name="hassan MH" userId="84cd2103f36ef0dc" providerId="LiveId" clId="{EC105026-A59A-472F-96D2-633B07EAEF26}" dt="2022-04-18T14:17:59.312" v="455" actId="1076"/>
          <ac:spMkLst>
            <pc:docMk/>
            <pc:sldMk cId="510276670" sldId="360"/>
            <ac:spMk id="395" creationId="{B7803E6A-419F-4458-A9A3-991D68E0E67E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6" creationId="{2ED5340C-2929-444C-9CF1-13CC213AF124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7" creationId="{A6E82572-335F-456D-B629-95D084A01253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8" creationId="{5586E55E-5CA6-403B-88AA-F93BF6108E5F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9" creationId="{B2394C4C-A7D0-4D1A-8F1A-03F668697668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400" creationId="{D0FD7964-DF74-40F7-A572-2400D6D4E5BB}"/>
          </ac:spMkLst>
        </pc:spChg>
        <pc:spChg chg="add mod">
          <ac:chgData name="hassan MH" userId="84cd2103f36ef0dc" providerId="LiveId" clId="{EC105026-A59A-472F-96D2-633B07EAEF26}" dt="2022-04-18T14:19:25.160" v="485" actId="164"/>
          <ac:spMkLst>
            <pc:docMk/>
            <pc:sldMk cId="510276670" sldId="360"/>
            <ac:spMk id="401" creationId="{6D6F7267-04C6-4FFA-B76C-C6A93D0E7FFF}"/>
          </ac:spMkLst>
        </pc:spChg>
        <pc:spChg chg="add mod">
          <ac:chgData name="hassan MH" userId="84cd2103f36ef0dc" providerId="LiveId" clId="{EC105026-A59A-472F-96D2-633B07EAEF26}" dt="2022-04-18T14:19:40.316" v="489" actId="14100"/>
          <ac:spMkLst>
            <pc:docMk/>
            <pc:sldMk cId="510276670" sldId="360"/>
            <ac:spMk id="402" creationId="{3BB752E2-4CEE-4A6E-BD84-E19869D8B09C}"/>
          </ac:spMkLst>
        </pc:spChg>
        <pc:spChg chg="mod">
          <ac:chgData name="hassan MH" userId="84cd2103f36ef0dc" providerId="LiveId" clId="{EC105026-A59A-472F-96D2-633B07EAEF26}" dt="2022-04-21T03:51:31.740" v="1679" actId="1076"/>
          <ac:spMkLst>
            <pc:docMk/>
            <pc:sldMk cId="510276670" sldId="360"/>
            <ac:spMk id="682" creationId="{B6B8743F-8C66-4DCD-BB1C-D1D20DBA99CB}"/>
          </ac:spMkLst>
        </pc:spChg>
        <pc:grpChg chg="mod">
          <ac:chgData name="hassan MH" userId="84cd2103f36ef0dc" providerId="LiveId" clId="{EC105026-A59A-472F-96D2-633B07EAEF26}" dt="2022-04-18T13:37:47.978" v="159" actId="1076"/>
          <ac:grpSpMkLst>
            <pc:docMk/>
            <pc:sldMk cId="510276670" sldId="360"/>
            <ac:grpSpMk id="11" creationId="{DA0F230C-2DD7-41B3-B9B9-AA63B09D5712}"/>
          </ac:grpSpMkLst>
        </pc:grpChg>
        <pc:grpChg chg="mod">
          <ac:chgData name="hassan MH" userId="84cd2103f36ef0dc" providerId="LiveId" clId="{EC105026-A59A-472F-96D2-633B07EAEF26}" dt="2022-04-18T13:36:49.333" v="136" actId="207"/>
          <ac:grpSpMkLst>
            <pc:docMk/>
            <pc:sldMk cId="510276670" sldId="360"/>
            <ac:grpSpMk id="13" creationId="{76CE77DB-8EE6-4F8B-9266-9320181A4C60}"/>
          </ac:grpSpMkLst>
        </pc:grpChg>
        <pc:grpChg chg="del mod">
          <ac:chgData name="hassan MH" userId="84cd2103f36ef0dc" providerId="LiveId" clId="{EC105026-A59A-472F-96D2-633B07EAEF26}" dt="2022-04-18T13:53:24.052" v="206" actId="165"/>
          <ac:grpSpMkLst>
            <pc:docMk/>
            <pc:sldMk cId="510276670" sldId="360"/>
            <ac:grpSpMk id="22" creationId="{0ED5F6F1-8CCF-4F46-A566-CB7804651032}"/>
          </ac:grpSpMkLst>
        </pc:grpChg>
        <pc:grpChg chg="add 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5" creationId="{E7424227-73D3-4C5F-8F26-27B600492F13}"/>
          </ac:grpSpMkLst>
        </pc:grpChg>
        <pc:grpChg chg="add del mod">
          <ac:chgData name="hassan MH" userId="84cd2103f36ef0dc" providerId="LiveId" clId="{EC105026-A59A-472F-96D2-633B07EAEF26}" dt="2022-04-18T13:55:09.840" v="239" actId="478"/>
          <ac:grpSpMkLst>
            <pc:docMk/>
            <pc:sldMk cId="510276670" sldId="360"/>
            <ac:grpSpMk id="26" creationId="{793E6D61-E161-44E3-83BF-7C745D1C2BB2}"/>
          </ac:grpSpMkLst>
        </pc:grpChg>
        <pc:grpChg chg="del 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29" creationId="{B74C144F-6ADF-46AB-AE34-E6242AD72B1F}"/>
          </ac:grpSpMkLst>
        </pc:grpChg>
        <pc:grpChg chg="del mod">
          <ac:chgData name="hassan MH" userId="84cd2103f36ef0dc" providerId="LiveId" clId="{EC105026-A59A-472F-96D2-633B07EAEF26}" dt="2022-04-18T13:55:14.122" v="241" actId="478"/>
          <ac:grpSpMkLst>
            <pc:docMk/>
            <pc:sldMk cId="510276670" sldId="360"/>
            <ac:grpSpMk id="30" creationId="{046FDE49-D0A2-42EE-B1F8-DED214F551BF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31" creationId="{D97FFCBD-9C56-459C-89F9-C208E887061F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36" creationId="{735CF583-F62E-4DDE-8A2E-2929CBC08763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41" creationId="{8A6B4B63-A209-4628-8264-5A63FC061A26}"/>
          </ac:grpSpMkLst>
        </pc:grpChg>
        <pc:grpChg chg="del mod">
          <ac:chgData name="hassan MH" userId="84cd2103f36ef0dc" providerId="LiveId" clId="{EC105026-A59A-472F-96D2-633B07EAEF26}" dt="2022-04-18T13:55:57.945" v="253" actId="478"/>
          <ac:grpSpMkLst>
            <pc:docMk/>
            <pc:sldMk cId="510276670" sldId="360"/>
            <ac:grpSpMk id="45" creationId="{CB27AF19-78BE-4ECB-A892-10D8A07BC23C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47" creationId="{43BD56AD-6668-416D-94F3-D2E9D21D675C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50" creationId="{40DAF055-BDF9-4C62-B98C-F93C54FC5016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53" creationId="{764EDCBA-0E5E-4647-8A1E-C2AF97E7BA85}"/>
          </ac:grpSpMkLst>
        </pc:grpChg>
        <pc:grpChg chg="del mod">
          <ac:chgData name="hassan MH" userId="84cd2103f36ef0dc" providerId="LiveId" clId="{EC105026-A59A-472F-96D2-633B07EAEF26}" dt="2022-04-18T13:55:15.127" v="242" actId="478"/>
          <ac:grpSpMkLst>
            <pc:docMk/>
            <pc:sldMk cId="510276670" sldId="360"/>
            <ac:grpSpMk id="56" creationId="{902310D9-9ABB-423A-9C91-6AFFEDE2B1A1}"/>
          </ac:grpSpMkLst>
        </pc:grpChg>
        <pc:grpChg chg="mod topLvl">
          <ac:chgData name="hassan MH" userId="84cd2103f36ef0dc" providerId="LiveId" clId="{EC105026-A59A-472F-96D2-633B07EAEF26}" dt="2022-04-18T14:09:28.701" v="386" actId="1076"/>
          <ac:grpSpMkLst>
            <pc:docMk/>
            <pc:sldMk cId="510276670" sldId="360"/>
            <ac:grpSpMk id="60" creationId="{6882FAA7-7658-4B05-947F-EC636DFEB3C2}"/>
          </ac:grpSpMkLst>
        </pc:grpChg>
        <pc:grpChg chg="mod">
          <ac:chgData name="hassan MH" userId="84cd2103f36ef0dc" providerId="LiveId" clId="{EC105026-A59A-472F-96D2-633B07EAEF26}" dt="2022-04-18T13:55:47.221" v="250" actId="207"/>
          <ac:grpSpMkLst>
            <pc:docMk/>
            <pc:sldMk cId="510276670" sldId="360"/>
            <ac:grpSpMk id="62" creationId="{588BC05E-ED17-4C78-9B18-6338087F24BE}"/>
          </ac:grpSpMkLst>
        </pc:grpChg>
        <pc:grpChg chg="del mod">
          <ac:chgData name="hassan MH" userId="84cd2103f36ef0dc" providerId="LiveId" clId="{EC105026-A59A-472F-96D2-633B07EAEF26}" dt="2022-04-18T13:55:58.557" v="254" actId="478"/>
          <ac:grpSpMkLst>
            <pc:docMk/>
            <pc:sldMk cId="510276670" sldId="360"/>
            <ac:grpSpMk id="66" creationId="{3A0CC62E-BFCF-4712-B815-F71AAF5DCE5A}"/>
          </ac:grpSpMkLst>
        </pc:grpChg>
        <pc:grpChg chg="del mod">
          <ac:chgData name="hassan MH" userId="84cd2103f36ef0dc" providerId="LiveId" clId="{EC105026-A59A-472F-96D2-633B07EAEF26}" dt="2022-04-18T13:54:34.585" v="226" actId="165"/>
          <ac:grpSpMkLst>
            <pc:docMk/>
            <pc:sldMk cId="510276670" sldId="360"/>
            <ac:grpSpMk id="69" creationId="{AF47EFF4-3C6B-460C-8DDE-79ECCB05B4B7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70" creationId="{9728891E-385B-40EB-BFF1-DE5F11A01FDC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78" creationId="{1C1CA8B5-8F0C-45EC-8653-4D9A7EBEAABB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86" creationId="{9DAD4EFA-87E0-43AF-BAC2-4F16589D545F}"/>
          </ac:grpSpMkLst>
        </pc:grpChg>
        <pc:grpChg chg="del mod topLvl">
          <ac:chgData name="hassan MH" userId="84cd2103f36ef0dc" providerId="LiveId" clId="{EC105026-A59A-472F-96D2-633B07EAEF26}" dt="2022-04-18T13:56:00.917" v="256" actId="478"/>
          <ac:grpSpMkLst>
            <pc:docMk/>
            <pc:sldMk cId="510276670" sldId="360"/>
            <ac:grpSpMk id="94" creationId="{BFD22221-E0E5-4DDE-9476-16F332C0AF60}"/>
          </ac:grpSpMkLst>
        </pc:grpChg>
        <pc:grpChg chg="del mod topLvl">
          <ac:chgData name="hassan MH" userId="84cd2103f36ef0dc" providerId="LiveId" clId="{EC105026-A59A-472F-96D2-633B07EAEF26}" dt="2022-04-18T13:56:00.917" v="256" actId="478"/>
          <ac:grpSpMkLst>
            <pc:docMk/>
            <pc:sldMk cId="510276670" sldId="360"/>
            <ac:grpSpMk id="102" creationId="{79CDBA1A-994B-48B9-B706-0FCF3397DB55}"/>
          </ac:grpSpMkLst>
        </pc:grpChg>
        <pc:grpChg chg="mod topLvl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110" creationId="{BE71818F-E544-4C64-A3D9-B58C2C0CF1C3}"/>
          </ac:grpSpMkLst>
        </pc:grpChg>
        <pc:grpChg chg="del mod topLvl">
          <ac:chgData name="hassan MH" userId="84cd2103f36ef0dc" providerId="LiveId" clId="{EC105026-A59A-472F-96D2-633B07EAEF26}" dt="2022-04-18T13:56:02.821" v="258" actId="478"/>
          <ac:grpSpMkLst>
            <pc:docMk/>
            <pc:sldMk cId="510276670" sldId="360"/>
            <ac:grpSpMk id="118" creationId="{EB72D3D4-7D9A-4450-8CC5-FD147DC1E706}"/>
          </ac:grpSpMkLst>
        </pc:grpChg>
        <pc:grpChg chg="del mod topLvl">
          <ac:chgData name="hassan MH" userId="84cd2103f36ef0dc" providerId="LiveId" clId="{EC105026-A59A-472F-96D2-633B07EAEF26}" dt="2022-04-18T13:55:59.548" v="255" actId="478"/>
          <ac:grpSpMkLst>
            <pc:docMk/>
            <pc:sldMk cId="510276670" sldId="360"/>
            <ac:grpSpMk id="126" creationId="{8DD0D95A-A56A-40AA-ACE0-5AC476D97658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134" creationId="{478081CE-E2C8-4186-9820-E95E7B6FC62A}"/>
          </ac:grpSpMkLst>
        </pc:grpChg>
        <pc:grpChg chg="del mod topLvl">
          <ac:chgData name="hassan MH" userId="84cd2103f36ef0dc" providerId="LiveId" clId="{EC105026-A59A-472F-96D2-633B07EAEF26}" dt="2022-04-18T13:56:02.821" v="258" actId="478"/>
          <ac:grpSpMkLst>
            <pc:docMk/>
            <pc:sldMk cId="510276670" sldId="360"/>
            <ac:grpSpMk id="142" creationId="{D450A794-C3A5-4BDE-9921-57600089E676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150" creationId="{4D5F5CF7-12AC-4185-9988-1D446505E87B}"/>
          </ac:grpSpMkLst>
        </pc:grpChg>
        <pc:grpChg chg="del mod topLvl">
          <ac:chgData name="hassan MH" userId="84cd2103f36ef0dc" providerId="LiveId" clId="{EC105026-A59A-472F-96D2-633B07EAEF26}" dt="2022-04-18T13:56:03.912" v="259" actId="478"/>
          <ac:grpSpMkLst>
            <pc:docMk/>
            <pc:sldMk cId="510276670" sldId="360"/>
            <ac:grpSpMk id="157" creationId="{1203F685-34EE-4B96-9DE3-8569DDCE12C9}"/>
          </ac:grpSpMkLst>
        </pc:grpChg>
        <pc:grpChg chg="del mod">
          <ac:chgData name="hassan MH" userId="84cd2103f36ef0dc" providerId="LiveId" clId="{EC105026-A59A-472F-96D2-633B07EAEF26}" dt="2022-04-18T13:56:11.070" v="262" actId="478"/>
          <ac:grpSpMkLst>
            <pc:docMk/>
            <pc:sldMk cId="510276670" sldId="360"/>
            <ac:grpSpMk id="164" creationId="{99D6542E-962A-44BF-B5E2-7DF49D94EBBD}"/>
          </ac:grpSpMkLst>
        </pc:grpChg>
        <pc:grpChg chg="del mod">
          <ac:chgData name="hassan MH" userId="84cd2103f36ef0dc" providerId="LiveId" clId="{EC105026-A59A-472F-96D2-633B07EAEF26}" dt="2022-04-18T13:55:15.914" v="243" actId="478"/>
          <ac:grpSpMkLst>
            <pc:docMk/>
            <pc:sldMk cId="510276670" sldId="360"/>
            <ac:grpSpMk id="167" creationId="{CB15FC4D-FD85-4D6B-8790-13C6ED36F8FF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168" creationId="{FBDCD754-0A09-483D-9A4D-F6EE6BA933E8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174" creationId="{1976756F-6466-4812-8B51-85A50533DB60}"/>
          </ac:grpSpMkLst>
        </pc:grpChg>
        <pc:grpChg chg="add mod">
          <ac:chgData name="hassan MH" userId="84cd2103f36ef0dc" providerId="LiveId" clId="{EC105026-A59A-472F-96D2-633B07EAEF26}" dt="2022-04-18T13:55:26.962" v="247" actId="571"/>
          <ac:grpSpMkLst>
            <pc:docMk/>
            <pc:sldMk cId="510276670" sldId="360"/>
            <ac:grpSpMk id="180" creationId="{1B118E8F-D518-4B79-B89E-0A409217B0C4}"/>
          </ac:grpSpMkLst>
        </pc:grpChg>
        <pc:grpChg chg="mod">
          <ac:chgData name="hassan MH" userId="84cd2103f36ef0dc" providerId="LiveId" clId="{EC105026-A59A-472F-96D2-633B07EAEF26}" dt="2022-04-18T13:55:26.962" v="247" actId="571"/>
          <ac:grpSpMkLst>
            <pc:docMk/>
            <pc:sldMk cId="510276670" sldId="360"/>
            <ac:grpSpMk id="182" creationId="{E2C54289-BF7C-4FF2-B798-F1218173AAD3}"/>
          </ac:grpSpMkLst>
        </pc:grpChg>
        <pc:grpChg chg="add del mod">
          <ac:chgData name="hassan MH" userId="84cd2103f36ef0dc" providerId="LiveId" clId="{EC105026-A59A-472F-96D2-633B07EAEF26}" dt="2022-04-18T13:56:13.283" v="263" actId="478"/>
          <ac:grpSpMkLst>
            <pc:docMk/>
            <pc:sldMk cId="510276670" sldId="360"/>
            <ac:grpSpMk id="186" creationId="{09CD5C3F-489F-4C1A-B948-D669E2EEC251}"/>
          </ac:grpSpMkLst>
        </pc:grpChg>
        <pc:grpChg chg="del mod">
          <ac:chgData name="hassan MH" userId="84cd2103f36ef0dc" providerId="LiveId" clId="{EC105026-A59A-472F-96D2-633B07EAEF26}" dt="2022-04-18T14:02:10.863" v="283" actId="27803"/>
          <ac:grpSpMkLst>
            <pc:docMk/>
            <pc:sldMk cId="510276670" sldId="360"/>
            <ac:grpSpMk id="197" creationId="{FDD3283B-7E21-4FE5-8020-0A6DDC184C14}"/>
          </ac:grpSpMkLst>
        </pc:grpChg>
        <pc:grpChg chg="mod">
          <ac:chgData name="hassan MH" userId="84cd2103f36ef0dc" providerId="LiveId" clId="{EC105026-A59A-472F-96D2-633B07EAEF26}" dt="2022-04-18T14:03:31.591" v="301" actId="164"/>
          <ac:grpSpMkLst>
            <pc:docMk/>
            <pc:sldMk cId="510276670" sldId="360"/>
            <ac:grpSpMk id="200" creationId="{1121C14C-0C92-46BB-B354-570A1D222974}"/>
          </ac:grpSpMkLst>
        </pc:grpChg>
        <pc:grpChg chg="del mod">
          <ac:chgData name="hassan MH" userId="84cd2103f36ef0dc" providerId="LiveId" clId="{EC105026-A59A-472F-96D2-633B07EAEF26}" dt="2022-04-18T14:02:12.445" v="284" actId="27803"/>
          <ac:grpSpMkLst>
            <pc:docMk/>
            <pc:sldMk cId="510276670" sldId="360"/>
            <ac:grpSpMk id="203" creationId="{86CC48A7-CB61-4202-83F9-C97366F7391B}"/>
          </ac:grpSpMkLst>
        </pc:grpChg>
        <pc:grpChg chg="del mod">
          <ac:chgData name="hassan MH" userId="84cd2103f36ef0dc" providerId="LiveId" clId="{EC105026-A59A-472F-96D2-633B07EAEF26}" dt="2022-04-18T14:02:30.526" v="288" actId="478"/>
          <ac:grpSpMkLst>
            <pc:docMk/>
            <pc:sldMk cId="510276670" sldId="360"/>
            <ac:grpSpMk id="204" creationId="{1BD4BFA2-8B02-49D2-AF71-5D7A07515312}"/>
          </ac:grpSpMkLst>
        </pc:grpChg>
        <pc:grpChg chg="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10" creationId="{F86F9BFA-A9AA-49B4-97E4-766588E8CB15}"/>
          </ac:grpSpMkLst>
        </pc:grpChg>
        <pc:grpChg chg="del mod">
          <ac:chgData name="hassan MH" userId="84cd2103f36ef0dc" providerId="LiveId" clId="{EC105026-A59A-472F-96D2-633B07EAEF26}" dt="2022-04-18T14:02:14.210" v="285" actId="27803"/>
          <ac:grpSpMkLst>
            <pc:docMk/>
            <pc:sldMk cId="510276670" sldId="360"/>
            <ac:grpSpMk id="217" creationId="{FAD01B26-D581-4CB3-A0DE-381F47D20D26}"/>
          </ac:grpSpMkLst>
        </pc:grpChg>
        <pc:grpChg chg="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20" creationId="{655D3961-26BC-41CD-ACCF-833FA0F4DAFB}"/>
          </ac:grpSpMkLst>
        </pc:grpChg>
        <pc:grpChg chg="add 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29" creationId="{3B4B0765-F624-4BD5-B9CB-9E48CEFDD551}"/>
          </ac:grpSpMkLst>
        </pc:grpChg>
        <pc:grpChg chg="del mod">
          <ac:chgData name="hassan MH" userId="84cd2103f36ef0dc" providerId="LiveId" clId="{EC105026-A59A-472F-96D2-633B07EAEF26}" dt="2022-04-18T14:03:43.830" v="305" actId="27803"/>
          <ac:grpSpMkLst>
            <pc:docMk/>
            <pc:sldMk cId="510276670" sldId="360"/>
            <ac:grpSpMk id="230" creationId="{983BF47B-87DF-499B-8AAA-A3420A316DD2}"/>
          </ac:grpSpMkLst>
        </pc:grpChg>
        <pc:grpChg chg="del mod">
          <ac:chgData name="hassan MH" userId="84cd2103f36ef0dc" providerId="LiveId" clId="{EC105026-A59A-472F-96D2-633B07EAEF26}" dt="2022-04-18T14:03:54.888" v="310" actId="478"/>
          <ac:grpSpMkLst>
            <pc:docMk/>
            <pc:sldMk cId="510276670" sldId="360"/>
            <ac:grpSpMk id="231" creationId="{87F893B4-896F-48EB-BD33-D19B007892B8}"/>
          </ac:grpSpMkLst>
        </pc:grpChg>
        <pc:grpChg chg="del mod">
          <ac:chgData name="hassan MH" userId="84cd2103f36ef0dc" providerId="LiveId" clId="{EC105026-A59A-472F-96D2-633B07EAEF26}" dt="2022-04-18T14:03:47.043" v="307" actId="478"/>
          <ac:grpSpMkLst>
            <pc:docMk/>
            <pc:sldMk cId="510276670" sldId="360"/>
            <ac:grpSpMk id="239" creationId="{4E12A3F0-8FEA-4833-94B1-AD86E4FE5F57}"/>
          </ac:grpSpMkLst>
        </pc:grpChg>
        <pc:grpChg chg="mod">
          <ac:chgData name="hassan MH" userId="84cd2103f36ef0dc" providerId="LiveId" clId="{EC105026-A59A-472F-96D2-633B07EAEF26}" dt="2022-04-18T14:05:12.991" v="344" actId="1076"/>
          <ac:grpSpMkLst>
            <pc:docMk/>
            <pc:sldMk cId="510276670" sldId="360"/>
            <ac:grpSpMk id="246" creationId="{72F4C1B3-9843-4B7E-8DF0-521F435F096A}"/>
          </ac:grpSpMkLst>
        </pc:grpChg>
        <pc:grpChg chg="del mod">
          <ac:chgData name="hassan MH" userId="84cd2103f36ef0dc" providerId="LiveId" clId="{EC105026-A59A-472F-96D2-633B07EAEF26}" dt="2022-04-18T14:03:55.792" v="311" actId="478"/>
          <ac:grpSpMkLst>
            <pc:docMk/>
            <pc:sldMk cId="510276670" sldId="360"/>
            <ac:grpSpMk id="252" creationId="{38266FBB-2B12-4ECB-9300-F6514F89BE3F}"/>
          </ac:grpSpMkLst>
        </pc:grpChg>
        <pc:grpChg chg="del mod">
          <ac:chgData name="hassan MH" userId="84cd2103f36ef0dc" providerId="LiveId" clId="{EC105026-A59A-472F-96D2-633B07EAEF26}" dt="2022-04-18T14:04:14.773" v="318" actId="27803"/>
          <ac:grpSpMkLst>
            <pc:docMk/>
            <pc:sldMk cId="510276670" sldId="360"/>
            <ac:grpSpMk id="257" creationId="{87C5F04A-65DA-40FB-9358-BB3F2AEAF7FC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60" creationId="{8B82A280-0D1B-4552-9FFF-85EC28F2C647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63" creationId="{87DCDA9E-BA47-41E7-BDD9-96338C751686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67" creationId="{7BA25ABF-568A-4529-A99D-941CCA4ABC1A}"/>
          </ac:grpSpMkLst>
        </pc:grpChg>
        <pc:grpChg chg="mod">
          <ac:chgData name="hassan MH" userId="84cd2103f36ef0dc" providerId="LiveId" clId="{EC105026-A59A-472F-96D2-633B07EAEF26}" dt="2022-04-18T14:05:16.003" v="346" actId="1076"/>
          <ac:grpSpMkLst>
            <pc:docMk/>
            <pc:sldMk cId="510276670" sldId="360"/>
            <ac:grpSpMk id="278" creationId="{FF4E6EE6-2035-4450-9693-7FAE46477066}"/>
          </ac:grpSpMkLst>
        </pc:grpChg>
        <pc:grpChg chg="mod">
          <ac:chgData name="hassan MH" userId="84cd2103f36ef0dc" providerId="LiveId" clId="{EC105026-A59A-472F-96D2-633B07EAEF26}" dt="2022-04-18T14:05:18.853" v="347" actId="1076"/>
          <ac:grpSpMkLst>
            <pc:docMk/>
            <pc:sldMk cId="510276670" sldId="360"/>
            <ac:grpSpMk id="281" creationId="{C63A34AE-5ADF-43AF-B001-C5EA39F72F87}"/>
          </ac:grpSpMkLst>
        </pc:grpChg>
        <pc:grpChg chg="mod">
          <ac:chgData name="hassan MH" userId="84cd2103f36ef0dc" providerId="LiveId" clId="{EC105026-A59A-472F-96D2-633B07EAEF26}" dt="2022-04-18T14:05:14.419" v="345" actId="1076"/>
          <ac:grpSpMkLst>
            <pc:docMk/>
            <pc:sldMk cId="510276670" sldId="360"/>
            <ac:grpSpMk id="284" creationId="{19CE4FCE-7CE0-43CE-B3F3-7F62DCAA8306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89" creationId="{63FB0502-E772-4281-93A3-36678FD207B3}"/>
          </ac:grpSpMkLst>
        </pc:grpChg>
        <pc:grpChg chg="mod">
          <ac:chgData name="hassan MH" userId="84cd2103f36ef0dc" providerId="LiveId" clId="{EC105026-A59A-472F-96D2-633B07EAEF26}" dt="2022-04-18T14:04:14.773" v="318" actId="27803"/>
          <ac:grpSpMkLst>
            <pc:docMk/>
            <pc:sldMk cId="510276670" sldId="360"/>
            <ac:grpSpMk id="292" creationId="{B3C7064B-1F1C-4CCB-9E8F-920DAD8A327F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308" creationId="{E1E4E073-7071-4E79-AB5E-D493F242B921}"/>
          </ac:grpSpMkLst>
        </pc:grpChg>
        <pc:grpChg chg="add del mod">
          <ac:chgData name="hassan MH" userId="84cd2103f36ef0dc" providerId="LiveId" clId="{EC105026-A59A-472F-96D2-633B07EAEF26}" dt="2022-04-18T14:08:59.433" v="377" actId="478"/>
          <ac:grpSpMkLst>
            <pc:docMk/>
            <pc:sldMk cId="510276670" sldId="360"/>
            <ac:grpSpMk id="320" creationId="{431BC5FB-7A7B-4665-8CF7-5F978BEAA01F}"/>
          </ac:grpSpMkLst>
        </pc:grpChg>
        <pc:grpChg chg="mod">
          <ac:chgData name="hassan MH" userId="84cd2103f36ef0dc" providerId="LiveId" clId="{EC105026-A59A-472F-96D2-633B07EAEF26}" dt="2022-04-18T14:15:36.712" v="434" actId="1076"/>
          <ac:grpSpMkLst>
            <pc:docMk/>
            <pc:sldMk cId="510276670" sldId="360"/>
            <ac:grpSpMk id="323" creationId="{A56960E7-4DC4-46E9-95F7-69A7B5E40A12}"/>
          </ac:grpSpMkLst>
        </pc:grpChg>
        <pc:grpChg chg="mod">
          <ac:chgData name="hassan MH" userId="84cd2103f36ef0dc" providerId="LiveId" clId="{EC105026-A59A-472F-96D2-633B07EAEF26}" dt="2022-04-18T14:08:08.099" v="360" actId="27803"/>
          <ac:grpSpMkLst>
            <pc:docMk/>
            <pc:sldMk cId="510276670" sldId="360"/>
            <ac:grpSpMk id="325" creationId="{1EDCF1BC-5B2E-48B9-A077-3AE18716638E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29" creationId="{EECC5E9D-BE7A-4891-AE56-9C27B713C6BA}"/>
          </ac:grpSpMkLst>
        </pc:grpChg>
        <pc:grpChg chg="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31" creationId="{7D71A04A-C3BD-4566-B52D-B807634FF62E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35" creationId="{66CAF35D-1F69-449A-9EBD-CA6734215A62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38" creationId="{FDD4AFD2-A627-4B3C-8742-C64D4D99214B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41" creationId="{68BF79DF-5CE1-496A-9876-86274952932A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44" creationId="{3A107BB0-AAB6-490E-8ED5-A035A78BFFA5}"/>
          </ac:grpSpMkLst>
        </pc:grpChg>
        <pc:grpChg chg="add mod">
          <ac:chgData name="hassan MH" userId="84cd2103f36ef0dc" providerId="LiveId" clId="{EC105026-A59A-472F-96D2-633B07EAEF26}" dt="2022-04-18T14:15:35.490" v="433" actId="1076"/>
          <ac:grpSpMkLst>
            <pc:docMk/>
            <pc:sldMk cId="510276670" sldId="360"/>
            <ac:grpSpMk id="360" creationId="{6DA85E2F-BAB4-45FE-8FF3-DF381186002F}"/>
          </ac:grpSpMkLst>
        </pc:grpChg>
        <pc:grpChg chg="add mod">
          <ac:chgData name="hassan MH" userId="84cd2103f36ef0dc" providerId="LiveId" clId="{EC105026-A59A-472F-96D2-633B07EAEF26}" dt="2022-04-18T14:15:35.490" v="433" actId="1076"/>
          <ac:grpSpMkLst>
            <pc:docMk/>
            <pc:sldMk cId="510276670" sldId="360"/>
            <ac:grpSpMk id="363" creationId="{BDA7E437-3D02-4312-803D-7809C8087AFA}"/>
          </ac:grpSpMkLst>
        </pc:grpChg>
        <pc:grpChg chg="add mod">
          <ac:chgData name="hassan MH" userId="84cd2103f36ef0dc" providerId="LiveId" clId="{EC105026-A59A-472F-96D2-633B07EAEF26}" dt="2022-04-18T14:15:35.490" v="433" actId="1076"/>
          <ac:grpSpMkLst>
            <pc:docMk/>
            <pc:sldMk cId="510276670" sldId="360"/>
            <ac:grpSpMk id="366" creationId="{67455487-B934-4755-9C75-30ECEFF499B0}"/>
          </ac:grpSpMkLst>
        </pc:grpChg>
        <pc:grpChg chg="add del mod">
          <ac:chgData name="hassan MH" userId="84cd2103f36ef0dc" providerId="LiveId" clId="{EC105026-A59A-472F-96D2-633B07EAEF26}" dt="2022-04-18T14:14:09.643" v="426" actId="478"/>
          <ac:grpSpMkLst>
            <pc:docMk/>
            <pc:sldMk cId="510276670" sldId="360"/>
            <ac:grpSpMk id="369" creationId="{ECD7791B-FD57-430E-A479-CC7CE4E1EBF9}"/>
          </ac:grpSpMkLst>
        </pc:grpChg>
        <pc:grpChg chg="del mod">
          <ac:chgData name="hassan MH" userId="84cd2103f36ef0dc" providerId="LiveId" clId="{EC105026-A59A-472F-96D2-633B07EAEF26}" dt="2022-04-18T14:17:02.447" v="445" actId="27803"/>
          <ac:grpSpMkLst>
            <pc:docMk/>
            <pc:sldMk cId="510276670" sldId="360"/>
            <ac:grpSpMk id="386" creationId="{A564E299-5A52-4061-A60D-DC3E1278CB49}"/>
          </ac:grpSpMkLst>
        </pc:grpChg>
        <pc:grpChg chg="del mod">
          <ac:chgData name="hassan MH" userId="84cd2103f36ef0dc" providerId="LiveId" clId="{EC105026-A59A-472F-96D2-633B07EAEF26}" dt="2022-04-18T14:20:11.438" v="499" actId="478"/>
          <ac:grpSpMkLst>
            <pc:docMk/>
            <pc:sldMk cId="510276670" sldId="360"/>
            <ac:grpSpMk id="393" creationId="{B9EE96C7-37BA-45B3-B8F5-022D8E14F3EA}"/>
          </ac:grpSpMkLst>
        </pc:grpChg>
        <pc:grpChg chg="add del mod">
          <ac:chgData name="hassan MH" userId="84cd2103f36ef0dc" providerId="LiveId" clId="{EC105026-A59A-472F-96D2-633B07EAEF26}" dt="2022-04-18T14:19:47.811" v="491" actId="21"/>
          <ac:grpSpMkLst>
            <pc:docMk/>
            <pc:sldMk cId="510276670" sldId="360"/>
            <ac:grpSpMk id="403" creationId="{7F94B9D2-A21D-48A2-ACAE-928740AE1C15}"/>
          </ac:grpSpMkLst>
        </pc:grpChg>
        <pc:picChg chg="add del mod">
          <ac:chgData name="hassan MH" userId="84cd2103f36ef0dc" providerId="LiveId" clId="{EC105026-A59A-472F-96D2-633B07EAEF26}" dt="2022-04-18T14:09:15.163" v="380" actId="478"/>
          <ac:picMkLst>
            <pc:docMk/>
            <pc:sldMk cId="510276670" sldId="360"/>
            <ac:picMk id="3" creationId="{41DEA3F4-E970-4498-8623-636D4C2103D7}"/>
          </ac:picMkLst>
        </pc:picChg>
        <pc:picChg chg="add mod">
          <ac:chgData name="hassan MH" userId="84cd2103f36ef0dc" providerId="LiveId" clId="{EC105026-A59A-472F-96D2-633B07EAEF26}" dt="2022-04-18T13:34:18.272" v="106" actId="1076"/>
          <ac:picMkLst>
            <pc:docMk/>
            <pc:sldMk cId="510276670" sldId="360"/>
            <ac:picMk id="5" creationId="{B15F4EE1-0C6D-4DFF-8589-DD9BB5047C68}"/>
          </ac:picMkLst>
        </pc:picChg>
        <pc:picChg chg="add del mod">
          <ac:chgData name="hassan MH" userId="84cd2103f36ef0dc" providerId="LiveId" clId="{EC105026-A59A-472F-96D2-633B07EAEF26}" dt="2022-04-18T13:36:39.321" v="131" actId="27803"/>
          <ac:picMkLst>
            <pc:docMk/>
            <pc:sldMk cId="510276670" sldId="360"/>
            <ac:picMk id="10" creationId="{13E28035-7A24-454D-BEBD-11B20D3ED5A8}"/>
          </ac:picMkLst>
        </pc:picChg>
        <pc:picChg chg="add del mod">
          <ac:chgData name="hassan MH" userId="84cd2103f36ef0dc" providerId="LiveId" clId="{EC105026-A59A-472F-96D2-633B07EAEF26}" dt="2022-04-18T13:53:02.446" v="201" actId="27803"/>
          <ac:picMkLst>
            <pc:docMk/>
            <pc:sldMk cId="510276670" sldId="360"/>
            <ac:picMk id="19" creationId="{C260A560-4976-47CC-8658-8554A7B851C4}"/>
          </ac:picMkLst>
        </pc:picChg>
        <pc:picChg chg="add del mod">
          <ac:chgData name="hassan MH" userId="84cd2103f36ef0dc" providerId="LiveId" clId="{EC105026-A59A-472F-96D2-633B07EAEF26}" dt="2022-04-18T13:53:58.814" v="219" actId="27803"/>
          <ac:picMkLst>
            <pc:docMk/>
            <pc:sldMk cId="510276670" sldId="360"/>
            <ac:picMk id="21" creationId="{B90CAFAC-4FA8-4467-AACA-AE2E0D70EC99}"/>
          </ac:picMkLst>
        </pc:picChg>
        <pc:picChg chg="add del mod">
          <ac:chgData name="hassan MH" userId="84cd2103f36ef0dc" providerId="LiveId" clId="{EC105026-A59A-472F-96D2-633B07EAEF26}" dt="2022-04-18T14:04:14.773" v="318" actId="27803"/>
          <ac:picMkLst>
            <pc:docMk/>
            <pc:sldMk cId="510276670" sldId="360"/>
            <ac:picMk id="188" creationId="{C53C03AC-467E-4E1A-B85D-E64A995E1950}"/>
          </ac:picMkLst>
        </pc:picChg>
        <pc:picChg chg="add del mod">
          <ac:chgData name="hassan MH" userId="84cd2103f36ef0dc" providerId="LiveId" clId="{EC105026-A59A-472F-96D2-633B07EAEF26}" dt="2022-04-18T14:03:43.830" v="305" actId="27803"/>
          <ac:picMkLst>
            <pc:docMk/>
            <pc:sldMk cId="510276670" sldId="360"/>
            <ac:picMk id="190" creationId="{20E035B3-CD69-4FB7-B3EA-72AEF5D48EBF}"/>
          </ac:picMkLst>
        </pc:picChg>
        <pc:picChg chg="add del mod">
          <ac:chgData name="hassan MH" userId="84cd2103f36ef0dc" providerId="LiveId" clId="{EC105026-A59A-472F-96D2-633B07EAEF26}" dt="2022-04-18T14:02:10.863" v="283" actId="27803"/>
          <ac:picMkLst>
            <pc:docMk/>
            <pc:sldMk cId="510276670" sldId="360"/>
            <ac:picMk id="192" creationId="{C2C5472B-513E-449C-8BB0-E26650B0FBCF}"/>
          </ac:picMkLst>
        </pc:picChg>
        <pc:picChg chg="add del mod">
          <ac:chgData name="hassan MH" userId="84cd2103f36ef0dc" providerId="LiveId" clId="{EC105026-A59A-472F-96D2-633B07EAEF26}" dt="2022-04-18T14:02:12.445" v="284" actId="27803"/>
          <ac:picMkLst>
            <pc:docMk/>
            <pc:sldMk cId="510276670" sldId="360"/>
            <ac:picMk id="194" creationId="{6529A7D0-B465-48DC-8000-56BD6C9EA213}"/>
          </ac:picMkLst>
        </pc:picChg>
        <pc:picChg chg="add del mod">
          <ac:chgData name="hassan MH" userId="84cd2103f36ef0dc" providerId="LiveId" clId="{EC105026-A59A-472F-96D2-633B07EAEF26}" dt="2022-04-18T14:02:14.210" v="285" actId="27803"/>
          <ac:picMkLst>
            <pc:docMk/>
            <pc:sldMk cId="510276670" sldId="360"/>
            <ac:picMk id="196" creationId="{726DBAA6-27B7-4390-921F-C5C9D1008D9F}"/>
          </ac:picMkLst>
        </pc:picChg>
        <pc:picChg chg="add del mod">
          <ac:chgData name="hassan MH" userId="84cd2103f36ef0dc" providerId="LiveId" clId="{EC105026-A59A-472F-96D2-633B07EAEF26}" dt="2022-04-18T14:08:05.998" v="359" actId="27803"/>
          <ac:picMkLst>
            <pc:docMk/>
            <pc:sldMk cId="510276670" sldId="360"/>
            <ac:picMk id="313" creationId="{5E4940BC-CB3A-4001-A31D-C7C36BC98318}"/>
          </ac:picMkLst>
        </pc:picChg>
        <pc:picChg chg="add del mod">
          <ac:chgData name="hassan MH" userId="84cd2103f36ef0dc" providerId="LiveId" clId="{EC105026-A59A-472F-96D2-633B07EAEF26}" dt="2022-04-18T14:08:08.099" v="360" actId="27803"/>
          <ac:picMkLst>
            <pc:docMk/>
            <pc:sldMk cId="510276670" sldId="360"/>
            <ac:picMk id="315" creationId="{FAD95F79-BC9A-4D9E-A88A-1AAECFBEAF8B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17" creationId="{003066FB-99E8-4733-B750-0C6B18F3066E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19" creationId="{8AFA1546-710F-483E-AD70-98557306DE82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49" creationId="{906EFF18-66C0-4375-ABED-A55F705FB61F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0" creationId="{8577FA81-1C05-4C7C-A83C-F9D3204003E0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1" creationId="{875D8A74-3706-4BC9-8268-304C082BF40B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2" creationId="{40CCC963-D57E-4985-AB75-50BB3681BC60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3" creationId="{6038A0E8-DF56-4602-B6E4-5C4C1770C6E0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4" creationId="{2400010F-213A-4921-89D8-28C1CD2DBE25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56" creationId="{6AE687F9-5950-473C-BFF1-D8BA4F0C4969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57" creationId="{B0982A4B-0F0C-4175-A66E-9F8D0EED0CFA}"/>
          </ac:picMkLst>
        </pc:picChg>
        <pc:picChg chg="add mod">
          <ac:chgData name="hassan MH" userId="84cd2103f36ef0dc" providerId="LiveId" clId="{EC105026-A59A-472F-96D2-633B07EAEF26}" dt="2022-04-18T14:11:57.271" v="408" actId="1076"/>
          <ac:picMkLst>
            <pc:docMk/>
            <pc:sldMk cId="510276670" sldId="360"/>
            <ac:picMk id="359" creationId="{BC63EED7-93CB-426A-A967-6C2431DEC0A1}"/>
          </ac:picMkLst>
        </pc:picChg>
        <pc:picChg chg="add del mod">
          <ac:chgData name="hassan MH" userId="84cd2103f36ef0dc" providerId="LiveId" clId="{EC105026-A59A-472F-96D2-633B07EAEF26}" dt="2022-04-18T14:17:02.447" v="445" actId="27803"/>
          <ac:picMkLst>
            <pc:docMk/>
            <pc:sldMk cId="510276670" sldId="360"/>
            <ac:picMk id="373" creationId="{97023733-1ECB-4B64-9F2D-FD2AF3E099A3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75" creationId="{C4E95417-96DB-46E8-B0ED-6E55A35A1909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77" creationId="{2F4FF3D7-F4EF-463D-AD52-DEC3B82512E3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79" creationId="{3E641612-0EC4-4D23-9679-EB2D443F506A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81" creationId="{954E9C89-2228-4603-B424-37EA7D1B10FF}"/>
          </ac:picMkLst>
        </pc:picChg>
        <pc:picChg chg="add del mod">
          <ac:chgData name="hassan MH" userId="84cd2103f36ef0dc" providerId="LiveId" clId="{EC105026-A59A-472F-96D2-633B07EAEF26}" dt="2022-04-18T14:17:55.322" v="453" actId="27803"/>
          <ac:picMkLst>
            <pc:docMk/>
            <pc:sldMk cId="510276670" sldId="360"/>
            <ac:picMk id="383" creationId="{FE372FAB-352E-4D6F-B332-A2B8C1591C85}"/>
          </ac:picMkLst>
        </pc:picChg>
        <pc:picChg chg="add del mod">
          <ac:chgData name="hassan MH" userId="84cd2103f36ef0dc" providerId="LiveId" clId="{EC105026-A59A-472F-96D2-633B07EAEF26}" dt="2022-04-18T14:20:06.970" v="498" actId="478"/>
          <ac:picMkLst>
            <pc:docMk/>
            <pc:sldMk cId="510276670" sldId="360"/>
            <ac:picMk id="385" creationId="{3935B813-6E47-4F57-9C95-EEF1A96D67F6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404" creationId="{C18E11E6-1E78-402A-AC61-C7E03ED4B52F}"/>
          </ac:picMkLst>
        </pc:picChg>
      </pc:sldChg>
      <pc:sldChg chg="new">
        <pc:chgData name="hassan MH" userId="84cd2103f36ef0dc" providerId="LiveId" clId="{EC105026-A59A-472F-96D2-633B07EAEF26}" dt="2022-04-18T13:33:08.280" v="97" actId="680"/>
        <pc:sldMkLst>
          <pc:docMk/>
          <pc:sldMk cId="1800187034" sldId="361"/>
        </pc:sldMkLst>
      </pc:sldChg>
      <pc:sldChg chg="addSp delSp modSp add mod">
        <pc:chgData name="hassan MH" userId="84cd2103f36ef0dc" providerId="LiveId" clId="{EC105026-A59A-472F-96D2-633B07EAEF26}" dt="2022-04-18T14:57:47.511" v="1644" actId="1076"/>
        <pc:sldMkLst>
          <pc:docMk/>
          <pc:sldMk cId="2125754800" sldId="362"/>
        </pc:sldMkLst>
        <pc:spChg chg="add mod">
          <ac:chgData name="hassan MH" userId="84cd2103f36ef0dc" providerId="LiveId" clId="{EC105026-A59A-472F-96D2-633B07EAEF26}" dt="2022-04-18T14:21:27.494" v="533" actId="207"/>
          <ac:spMkLst>
            <pc:docMk/>
            <pc:sldMk cId="2125754800" sldId="362"/>
            <ac:spMk id="3" creationId="{CFABCE4F-C09B-4D78-8E3A-72CA8D3F6E8F}"/>
          </ac:spMkLst>
        </pc:spChg>
        <pc:spChg chg="del">
          <ac:chgData name="hassan MH" userId="84cd2103f36ef0dc" providerId="LiveId" clId="{EC105026-A59A-472F-96D2-633B07EAEF26}" dt="2022-04-18T14:20:14.949" v="500" actId="478"/>
          <ac:spMkLst>
            <pc:docMk/>
            <pc:sldMk cId="2125754800" sldId="362"/>
            <ac:spMk id="6" creationId="{8BD575CE-C3BF-475F-A272-540708D77803}"/>
          </ac:spMkLst>
        </pc:spChg>
        <pc:spChg chg="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8" creationId="{1ECA2D87-304E-434F-98F9-E53A27D727DC}"/>
          </ac:spMkLst>
        </pc:spChg>
        <pc:spChg chg="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9" creationId="{71B27169-04FE-42F5-BEA7-4E43D8AD9BEE}"/>
          </ac:spMkLst>
        </pc:spChg>
        <pc:spChg chg="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6" creationId="{925D3A36-3A11-40DE-9FCA-C2145ADB3C35}"/>
          </ac:spMkLst>
        </pc:spChg>
        <pc:spChg chg="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8" creationId="{67B9B203-F7FF-44C3-997F-9E033C10B2EE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0" creationId="{67DBC1A2-6AF3-4134-AB56-BCFB21E6D415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1" creationId="{ACE442E8-119E-4388-AAC9-4F86226412D3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2" creationId="{013B1C1A-9D34-4FFC-89D8-1BFE8E3F247C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6" creationId="{9BB2096F-CCCA-4767-B6FD-B5D219D14200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7" creationId="{3F1998AC-A601-43B9-A682-DBA7AF2DCE26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8" creationId="{DB9D6886-CE21-4CDD-8670-BC7F73150936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0" creationId="{1B93BAE2-EFAF-49B6-9390-1BAEA4042CEF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1" creationId="{2C83A601-0061-4C1D-8E67-A7A280477722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2" creationId="{59F0F808-A232-4DCF-B94B-E23C57F2F374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3" creationId="{B1155A05-C6CD-43FD-B8F8-61C7392410FC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4" creationId="{EE17823A-1B64-49BB-907C-6CA6936A27CA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5" creationId="{00367559-7C14-4210-ACE2-24AE44E5C1E5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6" creationId="{89087B89-6D08-49AC-B2B7-7351C0ADF8DC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7" creationId="{0A55C0EB-B2AA-4A9C-A388-FA5EC94671D9}"/>
          </ac:spMkLst>
        </pc:spChg>
        <pc:spChg chg="mod topLvl">
          <ac:chgData name="hassan MH" userId="84cd2103f36ef0dc" providerId="LiveId" clId="{EC105026-A59A-472F-96D2-633B07EAEF26}" dt="2022-04-18T14:31:37.288" v="1175" actId="164"/>
          <ac:spMkLst>
            <pc:docMk/>
            <pc:sldMk cId="2125754800" sldId="362"/>
            <ac:spMk id="41" creationId="{DCA230CC-F730-4FB8-982E-FBBFD5A1F974}"/>
          </ac:spMkLst>
        </pc:spChg>
        <pc:spChg chg="del mod topLvl">
          <ac:chgData name="hassan MH" userId="84cd2103f36ef0dc" providerId="LiveId" clId="{EC105026-A59A-472F-96D2-633B07EAEF26}" dt="2022-04-18T14:30:48.825" v="1161" actId="478"/>
          <ac:spMkLst>
            <pc:docMk/>
            <pc:sldMk cId="2125754800" sldId="362"/>
            <ac:spMk id="42" creationId="{06E22AE3-6148-44A1-A4A3-62E7FFC1EBCB}"/>
          </ac:spMkLst>
        </pc:spChg>
        <pc:spChg chg="add mod ord">
          <ac:chgData name="hassan MH" userId="84cd2103f36ef0dc" providerId="LiveId" clId="{EC105026-A59A-472F-96D2-633B07EAEF26}" dt="2022-04-18T14:31:37.288" v="1175" actId="164"/>
          <ac:spMkLst>
            <pc:docMk/>
            <pc:sldMk cId="2125754800" sldId="362"/>
            <ac:spMk id="43" creationId="{76DE35D1-91C0-47F4-9BF1-358F357EC8E8}"/>
          </ac:spMkLst>
        </pc:spChg>
        <pc:spChg chg="add mod ord topLvl">
          <ac:chgData name="hassan MH" userId="84cd2103f36ef0dc" providerId="LiveId" clId="{EC105026-A59A-472F-96D2-633B07EAEF26}" dt="2022-04-18T14:35:23.069" v="1266" actId="164"/>
          <ac:spMkLst>
            <pc:docMk/>
            <pc:sldMk cId="2125754800" sldId="362"/>
            <ac:spMk id="50" creationId="{0739C5AE-A9CD-4A44-ACF3-65BDCB8983D7}"/>
          </ac:spMkLst>
        </pc:spChg>
        <pc:spChg chg="add mod">
          <ac:chgData name="hassan MH" userId="84cd2103f36ef0dc" providerId="LiveId" clId="{EC105026-A59A-472F-96D2-633B07EAEF26}" dt="2022-04-18T14:21:27.494" v="533" actId="207"/>
          <ac:spMkLst>
            <pc:docMk/>
            <pc:sldMk cId="2125754800" sldId="362"/>
            <ac:spMk id="131" creationId="{E4768169-60C6-4DA2-94A8-77BA3819306E}"/>
          </ac:spMkLst>
        </pc:spChg>
        <pc:spChg chg="mod">
          <ac:chgData name="hassan MH" userId="84cd2103f36ef0dc" providerId="LiveId" clId="{EC105026-A59A-472F-96D2-633B07EAEF26}" dt="2022-04-18T14:21:37.088" v="536"/>
          <ac:spMkLst>
            <pc:docMk/>
            <pc:sldMk cId="2125754800" sldId="362"/>
            <ac:spMk id="134" creationId="{0288C8D8-973F-4490-9C4B-81590C9292C6}"/>
          </ac:spMkLst>
        </pc:spChg>
        <pc:spChg chg="mod">
          <ac:chgData name="hassan MH" userId="84cd2103f36ef0dc" providerId="LiveId" clId="{EC105026-A59A-472F-96D2-633B07EAEF26}" dt="2022-04-18T14:21:37.088" v="536"/>
          <ac:spMkLst>
            <pc:docMk/>
            <pc:sldMk cId="2125754800" sldId="362"/>
            <ac:spMk id="135" creationId="{53EE9383-48FC-4D2E-BA0A-4D8B85B30893}"/>
          </ac:spMkLst>
        </pc:spChg>
        <pc:spChg chg="mod">
          <ac:chgData name="hassan MH" userId="84cd2103f36ef0dc" providerId="LiveId" clId="{EC105026-A59A-472F-96D2-633B07EAEF26}" dt="2022-04-18T14:24:08.526" v="756"/>
          <ac:spMkLst>
            <pc:docMk/>
            <pc:sldMk cId="2125754800" sldId="362"/>
            <ac:spMk id="137" creationId="{D637500D-1BA5-4E39-B871-C6C287872E2F}"/>
          </ac:spMkLst>
        </pc:spChg>
        <pc:spChg chg="mod">
          <ac:chgData name="hassan MH" userId="84cd2103f36ef0dc" providerId="LiveId" clId="{EC105026-A59A-472F-96D2-633B07EAEF26}" dt="2022-04-18T14:24:08.526" v="756"/>
          <ac:spMkLst>
            <pc:docMk/>
            <pc:sldMk cId="2125754800" sldId="362"/>
            <ac:spMk id="138" creationId="{8FAE1BB8-612D-4F6A-849F-E5478E1EA7DE}"/>
          </ac:spMkLst>
        </pc:spChg>
        <pc:spChg chg="mod">
          <ac:chgData name="hassan MH" userId="84cd2103f36ef0dc" providerId="LiveId" clId="{EC105026-A59A-472F-96D2-633B07EAEF26}" dt="2022-04-18T14:25:10.709" v="778" actId="1076"/>
          <ac:spMkLst>
            <pc:docMk/>
            <pc:sldMk cId="2125754800" sldId="362"/>
            <ac:spMk id="140" creationId="{1EBB4B4A-4EF7-462B-A728-5C3268B61DF6}"/>
          </ac:spMkLst>
        </pc:spChg>
        <pc:spChg chg="mod">
          <ac:chgData name="hassan MH" userId="84cd2103f36ef0dc" providerId="LiveId" clId="{EC105026-A59A-472F-96D2-633B07EAEF26}" dt="2022-04-18T14:25:25.063" v="784" actId="688"/>
          <ac:spMkLst>
            <pc:docMk/>
            <pc:sldMk cId="2125754800" sldId="362"/>
            <ac:spMk id="141" creationId="{50EAF886-FF5A-4B1E-AECB-E51395027D4D}"/>
          </ac:spMkLst>
        </pc:spChg>
        <pc:spChg chg="add 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145" creationId="{BD1D94B3-1BF6-466D-AFBB-B2EEC2438618}"/>
          </ac:spMkLst>
        </pc:spChg>
        <pc:spChg chg="add 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146" creationId="{9ED7A360-B369-46B4-9AEF-B80C3C3FED2D}"/>
          </ac:spMkLst>
        </pc:spChg>
        <pc:spChg chg="add 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147" creationId="{7759D5BF-D431-4010-AE43-DA02A0F64D86}"/>
          </ac:spMkLst>
        </pc:spChg>
        <pc:spChg chg="add 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51" creationId="{18332FA2-9544-4CA9-A8EE-1DABF0A881E5}"/>
          </ac:spMkLst>
        </pc:spChg>
        <pc:spChg chg="add 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52" creationId="{380500BC-B64C-4B2B-AE90-C9BE6A60D297}"/>
          </ac:spMkLst>
        </pc:spChg>
        <pc:spChg chg="add 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53" creationId="{AB2F0926-D2DF-4C97-B587-092FB4FE57CB}"/>
          </ac:spMkLst>
        </pc:spChg>
        <pc:spChg chg="mod">
          <ac:chgData name="hassan MH" userId="84cd2103f36ef0dc" providerId="LiveId" clId="{EC105026-A59A-472F-96D2-633B07EAEF26}" dt="2022-04-18T14:26:33.599" v="805"/>
          <ac:spMkLst>
            <pc:docMk/>
            <pc:sldMk cId="2125754800" sldId="362"/>
            <ac:spMk id="155" creationId="{8947F132-9676-47EF-94F4-21D690609F81}"/>
          </ac:spMkLst>
        </pc:spChg>
        <pc:spChg chg="mod">
          <ac:chgData name="hassan MH" userId="84cd2103f36ef0dc" providerId="LiveId" clId="{EC105026-A59A-472F-96D2-633B07EAEF26}" dt="2022-04-18T14:26:33.599" v="805"/>
          <ac:spMkLst>
            <pc:docMk/>
            <pc:sldMk cId="2125754800" sldId="362"/>
            <ac:spMk id="156" creationId="{58B96B9E-9167-4954-B409-16FB2E4C5072}"/>
          </ac:spMkLst>
        </pc:spChg>
        <pc:spChg chg="add 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164" creationId="{72C913C3-F457-448E-9F3E-A475D6186410}"/>
          </ac:spMkLst>
        </pc:spChg>
        <pc:spChg chg="add 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165" creationId="{DA9969CF-5258-475C-B70F-E49F220193B3}"/>
          </ac:spMkLst>
        </pc:spChg>
        <pc:spChg chg="add 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166" creationId="{B2734FF4-8302-43BC-BC02-0B844B883F72}"/>
          </ac:spMkLst>
        </pc:spChg>
        <pc:spChg chg="add mod">
          <ac:chgData name="hassan MH" userId="84cd2103f36ef0dc" providerId="LiveId" clId="{EC105026-A59A-472F-96D2-633B07EAEF26}" dt="2022-04-18T14:31:56.311" v="1184" actId="164"/>
          <ac:spMkLst>
            <pc:docMk/>
            <pc:sldMk cId="2125754800" sldId="362"/>
            <ac:spMk id="167" creationId="{35102F43-1401-4538-8CBC-92D683884444}"/>
          </ac:spMkLst>
        </pc:spChg>
        <pc:spChg chg="mod">
          <ac:chgData name="hassan MH" userId="84cd2103f36ef0dc" providerId="LiveId" clId="{EC105026-A59A-472F-96D2-633B07EAEF26}" dt="2022-04-18T14:28:16.452" v="1119"/>
          <ac:spMkLst>
            <pc:docMk/>
            <pc:sldMk cId="2125754800" sldId="362"/>
            <ac:spMk id="169" creationId="{9B28C343-750C-4B00-8559-F7D681E09130}"/>
          </ac:spMkLst>
        </pc:spChg>
        <pc:spChg chg="mod">
          <ac:chgData name="hassan MH" userId="84cd2103f36ef0dc" providerId="LiveId" clId="{EC105026-A59A-472F-96D2-633B07EAEF26}" dt="2022-04-18T14:28:16.452" v="1119"/>
          <ac:spMkLst>
            <pc:docMk/>
            <pc:sldMk cId="2125754800" sldId="362"/>
            <ac:spMk id="170" creationId="{B40A50CE-4C7D-4FDC-A74D-F4C4549B1AD3}"/>
          </ac:spMkLst>
        </pc:spChg>
        <pc:spChg chg="add 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180" creationId="{88E5F2CB-ACC6-41C1-9DF0-B8C509D2D836}"/>
          </ac:spMkLst>
        </pc:spChg>
        <pc:spChg chg="add 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181" creationId="{15CDA3F7-C273-40C8-BC52-15F0B161F0F8}"/>
          </ac:spMkLst>
        </pc:spChg>
        <pc:spChg chg="add 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182" creationId="{FE1CE3F4-89C8-401E-9735-9D39C2677A0D}"/>
          </ac:spMkLst>
        </pc:spChg>
        <pc:spChg chg="mod">
          <ac:chgData name="hassan MH" userId="84cd2103f36ef0dc" providerId="LiveId" clId="{EC105026-A59A-472F-96D2-633B07EAEF26}" dt="2022-04-18T14:29:56.655" v="1148" actId="948"/>
          <ac:spMkLst>
            <pc:docMk/>
            <pc:sldMk cId="2125754800" sldId="362"/>
            <ac:spMk id="184" creationId="{A76B1C78-6C7A-4E83-B34C-9FDFFAC5890D}"/>
          </ac:spMkLst>
        </pc:spChg>
        <pc:spChg chg="mod">
          <ac:chgData name="hassan MH" userId="84cd2103f36ef0dc" providerId="LiveId" clId="{EC105026-A59A-472F-96D2-633B07EAEF26}" dt="2022-04-18T14:29:56.655" v="1148" actId="948"/>
          <ac:spMkLst>
            <pc:docMk/>
            <pc:sldMk cId="2125754800" sldId="362"/>
            <ac:spMk id="185" creationId="{1F11ADA7-7DF6-4BC1-8F4C-1D61DDC21B78}"/>
          </ac:spMkLst>
        </pc:spChg>
        <pc:spChg chg="mod">
          <ac:chgData name="hassan MH" userId="84cd2103f36ef0dc" providerId="LiveId" clId="{EC105026-A59A-472F-96D2-633B07EAEF26}" dt="2022-04-18T14:31:57.958" v="1185"/>
          <ac:spMkLst>
            <pc:docMk/>
            <pc:sldMk cId="2125754800" sldId="362"/>
            <ac:spMk id="196" creationId="{24BD55AC-8384-4D94-A861-CEF675EE655F}"/>
          </ac:spMkLst>
        </pc:spChg>
        <pc:spChg chg="mod">
          <ac:chgData name="hassan MH" userId="84cd2103f36ef0dc" providerId="LiveId" clId="{EC105026-A59A-472F-96D2-633B07EAEF26}" dt="2022-04-18T14:31:57.958" v="1185"/>
          <ac:spMkLst>
            <pc:docMk/>
            <pc:sldMk cId="2125754800" sldId="362"/>
            <ac:spMk id="203" creationId="{253F58C5-2627-49C6-A358-A58FB2901E82}"/>
          </ac:spMkLst>
        </pc:spChg>
        <pc:spChg chg="mod">
          <ac:chgData name="hassan MH" userId="84cd2103f36ef0dc" providerId="LiveId" clId="{EC105026-A59A-472F-96D2-633B07EAEF26}" dt="2022-04-18T14:31:57.958" v="1185"/>
          <ac:spMkLst>
            <pc:docMk/>
            <pc:sldMk cId="2125754800" sldId="362"/>
            <ac:spMk id="204" creationId="{C92AE0DB-8694-4D92-9846-0D83F171F43F}"/>
          </ac:spMkLst>
        </pc:spChg>
        <pc:spChg chg="add mod">
          <ac:chgData name="hassan MH" userId="84cd2103f36ef0dc" providerId="LiveId" clId="{EC105026-A59A-472F-96D2-633B07EAEF26}" dt="2022-04-18T14:56:35.161" v="1619" actId="164"/>
          <ac:spMkLst>
            <pc:docMk/>
            <pc:sldMk cId="2125754800" sldId="362"/>
            <ac:spMk id="205" creationId="{26EF9CBD-280E-489E-97A4-34314E7946E1}"/>
          </ac:spMkLst>
        </pc:spChg>
        <pc:spChg chg="add mod">
          <ac:chgData name="hassan MH" userId="84cd2103f36ef0dc" providerId="LiveId" clId="{EC105026-A59A-472F-96D2-633B07EAEF26}" dt="2022-04-18T14:56:35.161" v="1619" actId="164"/>
          <ac:spMkLst>
            <pc:docMk/>
            <pc:sldMk cId="2125754800" sldId="362"/>
            <ac:spMk id="206" creationId="{0ABF23D9-35A8-4739-B536-E4022D98AC57}"/>
          </ac:spMkLst>
        </pc:spChg>
        <pc:spChg chg="add mod">
          <ac:chgData name="hassan MH" userId="84cd2103f36ef0dc" providerId="LiveId" clId="{EC105026-A59A-472F-96D2-633B07EAEF26}" dt="2022-04-18T14:56:35.161" v="1619" actId="164"/>
          <ac:spMkLst>
            <pc:docMk/>
            <pc:sldMk cId="2125754800" sldId="362"/>
            <ac:spMk id="207" creationId="{F8DB134E-FA7F-4279-8F58-767F571ECB39}"/>
          </ac:spMkLst>
        </pc:spChg>
        <pc:spChg chg="mod ord topLvl">
          <ac:chgData name="hassan MH" userId="84cd2103f36ef0dc" providerId="LiveId" clId="{EC105026-A59A-472F-96D2-633B07EAEF26}" dt="2022-04-18T14:35:23.069" v="1266" actId="164"/>
          <ac:spMkLst>
            <pc:docMk/>
            <pc:sldMk cId="2125754800" sldId="362"/>
            <ac:spMk id="209" creationId="{D3BB9E9B-5F36-4825-8469-7B03B95DD246}"/>
          </ac:spMkLst>
        </pc:spChg>
        <pc:spChg chg="del mod topLvl">
          <ac:chgData name="hassan MH" userId="84cd2103f36ef0dc" providerId="LiveId" clId="{EC105026-A59A-472F-96D2-633B07EAEF26}" dt="2022-04-18T14:32:59.292" v="1201" actId="478"/>
          <ac:spMkLst>
            <pc:docMk/>
            <pc:sldMk cId="2125754800" sldId="362"/>
            <ac:spMk id="217" creationId="{C6A25799-79ED-48D0-B079-CE2417E5D6DC}"/>
          </ac:spMkLst>
        </pc:spChg>
        <pc:spChg chg="del">
          <ac:chgData name="hassan MH" userId="84cd2103f36ef0dc" providerId="LiveId" clId="{EC105026-A59A-472F-96D2-633B07EAEF26}" dt="2022-04-18T14:20:14.949" v="500" actId="478"/>
          <ac:spMkLst>
            <pc:docMk/>
            <pc:sldMk cId="2125754800" sldId="362"/>
            <ac:spMk id="218" creationId="{EB00B01E-39C4-45FF-9293-256F346701B5}"/>
          </ac:spMkLst>
        </pc:spChg>
        <pc:spChg chg="del">
          <ac:chgData name="hassan MH" userId="84cd2103f36ef0dc" providerId="LiveId" clId="{EC105026-A59A-472F-96D2-633B07EAEF26}" dt="2022-04-18T14:20:14.949" v="500" actId="478"/>
          <ac:spMkLst>
            <pc:docMk/>
            <pc:sldMk cId="2125754800" sldId="362"/>
            <ac:spMk id="219" creationId="{084B56D1-0D05-4C1A-A0B6-D20A561A93F1}"/>
          </ac:spMkLst>
        </pc:spChg>
        <pc:spChg chg="add mod">
          <ac:chgData name="hassan MH" userId="84cd2103f36ef0dc" providerId="LiveId" clId="{EC105026-A59A-472F-96D2-633B07EAEF26}" dt="2022-04-18T14:35:36.360" v="1270" actId="571"/>
          <ac:spMkLst>
            <pc:docMk/>
            <pc:sldMk cId="2125754800" sldId="362"/>
            <ac:spMk id="231" creationId="{5ADAF551-C645-4EB8-887C-7902187C13BB}"/>
          </ac:spMkLst>
        </pc:spChg>
        <pc:spChg chg="add mod">
          <ac:chgData name="hassan MH" userId="84cd2103f36ef0dc" providerId="LiveId" clId="{EC105026-A59A-472F-96D2-633B07EAEF26}" dt="2022-04-18T14:35:36.360" v="1270" actId="571"/>
          <ac:spMkLst>
            <pc:docMk/>
            <pc:sldMk cId="2125754800" sldId="362"/>
            <ac:spMk id="232" creationId="{BB4BF9F7-430A-4E2C-B122-52A8638CAEDA}"/>
          </ac:spMkLst>
        </pc:spChg>
        <pc:spChg chg="add mod">
          <ac:chgData name="hassan MH" userId="84cd2103f36ef0dc" providerId="LiveId" clId="{EC105026-A59A-472F-96D2-633B07EAEF26}" dt="2022-04-18T14:56:31.550" v="1617" actId="164"/>
          <ac:spMkLst>
            <pc:docMk/>
            <pc:sldMk cId="2125754800" sldId="362"/>
            <ac:spMk id="233" creationId="{639C1972-C748-4308-9F7E-A931E5695600}"/>
          </ac:spMkLst>
        </pc:spChg>
        <pc:spChg chg="add mod">
          <ac:chgData name="hassan MH" userId="84cd2103f36ef0dc" providerId="LiveId" clId="{EC105026-A59A-472F-96D2-633B07EAEF26}" dt="2022-04-18T14:56:31.550" v="1617" actId="164"/>
          <ac:spMkLst>
            <pc:docMk/>
            <pc:sldMk cId="2125754800" sldId="362"/>
            <ac:spMk id="234" creationId="{76EA1E25-1C99-4EB7-8ADC-00E2F9EE542B}"/>
          </ac:spMkLst>
        </pc:spChg>
        <pc:spChg chg="add mod">
          <ac:chgData name="hassan MH" userId="84cd2103f36ef0dc" providerId="LiveId" clId="{EC105026-A59A-472F-96D2-633B07EAEF26}" dt="2022-04-18T14:56:31.550" v="1617" actId="164"/>
          <ac:spMkLst>
            <pc:docMk/>
            <pc:sldMk cId="2125754800" sldId="362"/>
            <ac:spMk id="235" creationId="{AFE990CE-25CB-4617-A548-B8EC2222A962}"/>
          </ac:spMkLst>
        </pc:spChg>
        <pc:spChg chg="mod">
          <ac:chgData name="hassan MH" userId="84cd2103f36ef0dc" providerId="LiveId" clId="{EC105026-A59A-472F-96D2-633B07EAEF26}" dt="2022-04-18T14:36:40.388" v="1279"/>
          <ac:spMkLst>
            <pc:docMk/>
            <pc:sldMk cId="2125754800" sldId="362"/>
            <ac:spMk id="237" creationId="{DB8A9833-9ADD-4487-AA6F-285F8C1DE329}"/>
          </ac:spMkLst>
        </pc:spChg>
        <pc:spChg chg="del">
          <ac:chgData name="hassan MH" userId="84cd2103f36ef0dc" providerId="LiveId" clId="{EC105026-A59A-472F-96D2-633B07EAEF26}" dt="2022-04-18T14:20:19.274" v="504" actId="478"/>
          <ac:spMkLst>
            <pc:docMk/>
            <pc:sldMk cId="2125754800" sldId="362"/>
            <ac:spMk id="238" creationId="{C09A9DC6-C685-441A-BB5E-4E8614780EB7}"/>
          </ac:spMkLst>
        </pc:spChg>
        <pc:spChg chg="mod">
          <ac:chgData name="hassan MH" userId="84cd2103f36ef0dc" providerId="LiveId" clId="{EC105026-A59A-472F-96D2-633B07EAEF26}" dt="2022-04-18T14:36:40.388" v="1279"/>
          <ac:spMkLst>
            <pc:docMk/>
            <pc:sldMk cId="2125754800" sldId="362"/>
            <ac:spMk id="239" creationId="{C29C6A53-7790-4562-B352-D0C8CC2A011D}"/>
          </ac:spMkLst>
        </pc:spChg>
        <pc:spChg chg="mod">
          <ac:chgData name="hassan MH" userId="84cd2103f36ef0dc" providerId="LiveId" clId="{EC105026-A59A-472F-96D2-633B07EAEF26}" dt="2022-04-18T14:57:30.954" v="1636" actId="1076"/>
          <ac:spMkLst>
            <pc:docMk/>
            <pc:sldMk cId="2125754800" sldId="362"/>
            <ac:spMk id="241" creationId="{090DE588-B1EB-4758-8228-9CCE9E0D8C64}"/>
          </ac:spMkLst>
        </pc:spChg>
        <pc:spChg chg="mod">
          <ac:chgData name="hassan MH" userId="84cd2103f36ef0dc" providerId="LiveId" clId="{EC105026-A59A-472F-96D2-633B07EAEF26}" dt="2022-04-18T14:57:19.374" v="1634" actId="1076"/>
          <ac:spMkLst>
            <pc:docMk/>
            <pc:sldMk cId="2125754800" sldId="362"/>
            <ac:spMk id="242" creationId="{34C14E62-59D6-482B-95C8-40855FFD8573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87" creationId="{84262C4D-3D8A-474A-A861-DCB960E4C522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89" creationId="{B63CCE7C-F968-4C6E-B98A-871FA12A11D8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1" creationId="{C1B3A4B8-9333-444A-9A51-817205B7F990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6" creationId="{2ED5340C-2929-444C-9CF1-13CC213AF124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7" creationId="{A6E82572-335F-456D-B629-95D084A01253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8" creationId="{5586E55E-5CA6-403B-88AA-F93BF6108E5F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9" creationId="{B2394C4C-A7D0-4D1A-8F1A-03F668697668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400" creationId="{D0FD7964-DF74-40F7-A572-2400D6D4E5BB}"/>
          </ac:spMkLst>
        </pc:spChg>
        <pc:grpChg chg="add del mod">
          <ac:chgData name="hassan MH" userId="84cd2103f36ef0dc" providerId="LiveId" clId="{EC105026-A59A-472F-96D2-633B07EAEF26}" dt="2022-04-18T14:22:57.476" v="699" actId="165"/>
          <ac:grpSpMkLst>
            <pc:docMk/>
            <pc:sldMk cId="2125754800" sldId="362"/>
            <ac:grpSpMk id="2" creationId="{877C1A4F-2756-498B-A76E-747C7DBFEF78}"/>
          </ac:grpSpMkLst>
        </pc:grpChg>
        <pc:grpChg chg="add mod">
          <ac:chgData name="hassan MH" userId="84cd2103f36ef0dc" providerId="LiveId" clId="{EC105026-A59A-472F-96D2-633B07EAEF26}" dt="2022-04-18T14:56:41.693" v="1622" actId="164"/>
          <ac:grpSpMkLst>
            <pc:docMk/>
            <pc:sldMk cId="2125754800" sldId="362"/>
            <ac:grpSpMk id="4" creationId="{4F1AAE1F-069A-4344-BC92-A88E51BD1031}"/>
          </ac:grpSpMkLst>
        </pc:grpChg>
        <pc:grpChg chg="del mod">
          <ac:chgData name="hassan MH" userId="84cd2103f36ef0dc" providerId="LiveId" clId="{EC105026-A59A-472F-96D2-633B07EAEF26}" dt="2022-04-18T14:24:50.457" v="772" actId="27803"/>
          <ac:grpSpMkLst>
            <pc:docMk/>
            <pc:sldMk cId="2125754800" sldId="362"/>
            <ac:grpSpMk id="7" creationId="{C7E047B5-4CF0-4CC6-8033-C52EF1602C36}"/>
          </ac:grpSpMkLst>
        </pc:grpChg>
        <pc:grpChg chg="del mod">
          <ac:chgData name="hassan MH" userId="84cd2103f36ef0dc" providerId="LiveId" clId="{EC105026-A59A-472F-96D2-633B07EAEF26}" dt="2022-04-18T14:26:13.562" v="797" actId="27803"/>
          <ac:grpSpMkLst>
            <pc:docMk/>
            <pc:sldMk cId="2125754800" sldId="362"/>
            <ac:grpSpMk id="10" creationId="{D7B8BDAF-BB53-408D-BE3E-022C6365CA66}"/>
          </ac:grpSpMkLst>
        </pc:grpChg>
        <pc:grpChg chg="del mod">
          <ac:chgData name="hassan MH" userId="84cd2103f36ef0dc" providerId="LiveId" clId="{EC105026-A59A-472F-96D2-633B07EAEF26}" dt="2022-04-18T14:27:22.194" v="880" actId="27803"/>
          <ac:grpSpMkLst>
            <pc:docMk/>
            <pc:sldMk cId="2125754800" sldId="362"/>
            <ac:grpSpMk id="19" creationId="{5F01A48F-282F-4E27-A48B-ABF8CAC786EC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5" creationId="{E7424227-73D3-4C5F-8F26-27B600492F13}"/>
          </ac:grpSpMkLst>
        </pc:grpChg>
        <pc:grpChg chg="del mod">
          <ac:chgData name="hassan MH" userId="84cd2103f36ef0dc" providerId="LiveId" clId="{EC105026-A59A-472F-96D2-633B07EAEF26}" dt="2022-04-18T14:29:06.570" v="1132" actId="27803"/>
          <ac:grpSpMkLst>
            <pc:docMk/>
            <pc:sldMk cId="2125754800" sldId="362"/>
            <ac:grpSpMk id="29" creationId="{8693CBD0-C1F3-4BA7-8CCF-CC67D52EFB48}"/>
          </ac:grpSpMkLst>
        </pc:grpChg>
        <pc:grpChg chg="del mod">
          <ac:chgData name="hassan MH" userId="84cd2103f36ef0dc" providerId="LiveId" clId="{EC105026-A59A-472F-96D2-633B07EAEF26}" dt="2022-04-18T14:30:36.596" v="1157" actId="165"/>
          <ac:grpSpMkLst>
            <pc:docMk/>
            <pc:sldMk cId="2125754800" sldId="362"/>
            <ac:grpSpMk id="40" creationId="{D1D14E83-CD42-4F59-AA0E-9536F4146666}"/>
          </ac:grpSpMkLst>
        </pc:grpChg>
        <pc:grpChg chg="add mod">
          <ac:chgData name="hassan MH" userId="84cd2103f36ef0dc" providerId="LiveId" clId="{EC105026-A59A-472F-96D2-633B07EAEF26}" dt="2022-04-18T14:56:35.161" v="1619" actId="164"/>
          <ac:grpSpMkLst>
            <pc:docMk/>
            <pc:sldMk cId="2125754800" sldId="362"/>
            <ac:grpSpMk id="44" creationId="{F1E7125F-1360-41D3-8D01-7D047879FFD1}"/>
          </ac:grpSpMkLst>
        </pc:grpChg>
        <pc:grpChg chg="add mod">
          <ac:chgData name="hassan MH" userId="84cd2103f36ef0dc" providerId="LiveId" clId="{EC105026-A59A-472F-96D2-633B07EAEF26}" dt="2022-04-18T14:31:51.067" v="1183" actId="164"/>
          <ac:grpSpMkLst>
            <pc:docMk/>
            <pc:sldMk cId="2125754800" sldId="362"/>
            <ac:grpSpMk id="45" creationId="{4572562C-D783-43A0-AB43-B919CE37EA9A}"/>
          </ac:grpSpMkLst>
        </pc:grpChg>
        <pc:grpChg chg="add mod">
          <ac:chgData name="hassan MH" userId="84cd2103f36ef0dc" providerId="LiveId" clId="{EC105026-A59A-472F-96D2-633B07EAEF26}" dt="2022-04-18T14:31:56.311" v="1184" actId="164"/>
          <ac:grpSpMkLst>
            <pc:docMk/>
            <pc:sldMk cId="2125754800" sldId="362"/>
            <ac:grpSpMk id="46" creationId="{ABF7C7EA-1217-418C-9B8F-50B28F94F488}"/>
          </ac:grpSpMkLst>
        </pc:grpChg>
        <pc:grpChg chg="add del mod">
          <ac:chgData name="hassan MH" userId="84cd2103f36ef0dc" providerId="LiveId" clId="{EC105026-A59A-472F-96D2-633B07EAEF26}" dt="2022-04-18T14:33:48.369" v="1222" actId="165"/>
          <ac:grpSpMkLst>
            <pc:docMk/>
            <pc:sldMk cId="2125754800" sldId="362"/>
            <ac:grpSpMk id="49" creationId="{76C485F0-5806-44C4-BFED-86B0F664D743}"/>
          </ac:grpSpMkLst>
        </pc:grpChg>
        <pc:grpChg chg="add del mod">
          <ac:chgData name="hassan MH" userId="84cd2103f36ef0dc" providerId="LiveId" clId="{EC105026-A59A-472F-96D2-633B07EAEF26}" dt="2022-04-18T14:34:39.043" v="1254" actId="165"/>
          <ac:grpSpMkLst>
            <pc:docMk/>
            <pc:sldMk cId="2125754800" sldId="362"/>
            <ac:grpSpMk id="51" creationId="{0538D6CF-2152-45D2-914A-843296CC1603}"/>
          </ac:grpSpMkLst>
        </pc:grpChg>
        <pc:grpChg chg="add del mod">
          <ac:chgData name="hassan MH" userId="84cd2103f36ef0dc" providerId="LiveId" clId="{EC105026-A59A-472F-96D2-633B07EAEF26}" dt="2022-04-18T14:35:17.895" v="1263" actId="165"/>
          <ac:grpSpMkLst>
            <pc:docMk/>
            <pc:sldMk cId="2125754800" sldId="362"/>
            <ac:grpSpMk id="52" creationId="{90D3595F-FF18-410C-83A2-C450D8986443}"/>
          </ac:grpSpMkLst>
        </pc:grpChg>
        <pc:grpChg chg="add mod">
          <ac:chgData name="hassan MH" userId="84cd2103f36ef0dc" providerId="LiveId" clId="{EC105026-A59A-472F-96D2-633B07EAEF26}" dt="2022-04-18T14:56:31.550" v="1617" actId="164"/>
          <ac:grpSpMkLst>
            <pc:docMk/>
            <pc:sldMk cId="2125754800" sldId="362"/>
            <ac:grpSpMk id="53" creationId="{FFAAF30D-41FF-41AC-B9B3-BADBBFD22B25}"/>
          </ac:grpSpMkLst>
        </pc:grpChg>
        <pc:grpChg chg="add mod">
          <ac:chgData name="hassan MH" userId="84cd2103f36ef0dc" providerId="LiveId" clId="{EC105026-A59A-472F-96D2-633B07EAEF26}" dt="2022-04-18T14:56:27.317" v="1614" actId="164"/>
          <ac:grpSpMkLst>
            <pc:docMk/>
            <pc:sldMk cId="2125754800" sldId="362"/>
            <ac:grpSpMk id="54" creationId="{92A4359B-D858-4E42-99EC-1E93B63FAD00}"/>
          </ac:grpSpMkLst>
        </pc:grpChg>
        <pc:grpChg chg="add mod">
          <ac:chgData name="hassan MH" userId="84cd2103f36ef0dc" providerId="LiveId" clId="{EC105026-A59A-472F-96D2-633B07EAEF26}" dt="2022-04-18T14:56:29.999" v="1616" actId="1076"/>
          <ac:grpSpMkLst>
            <pc:docMk/>
            <pc:sldMk cId="2125754800" sldId="362"/>
            <ac:grpSpMk id="55" creationId="{125229E5-8434-4A2D-9E27-1FE95C568A78}"/>
          </ac:grpSpMkLst>
        </pc:grpChg>
        <pc:grpChg chg="add mod">
          <ac:chgData name="hassan MH" userId="84cd2103f36ef0dc" providerId="LiveId" clId="{EC105026-A59A-472F-96D2-633B07EAEF26}" dt="2022-04-18T14:56:32.905" v="1618" actId="1076"/>
          <ac:grpSpMkLst>
            <pc:docMk/>
            <pc:sldMk cId="2125754800" sldId="362"/>
            <ac:grpSpMk id="56" creationId="{4CDBD6BD-F63D-426D-874C-E684D4B12EC8}"/>
          </ac:grpSpMkLst>
        </pc:grpChg>
        <pc:grpChg chg="add mod">
          <ac:chgData name="hassan MH" userId="84cd2103f36ef0dc" providerId="LiveId" clId="{EC105026-A59A-472F-96D2-633B07EAEF26}" dt="2022-04-18T14:57:37.058" v="1638" actId="1076"/>
          <ac:grpSpMkLst>
            <pc:docMk/>
            <pc:sldMk cId="2125754800" sldId="362"/>
            <ac:grpSpMk id="57" creationId="{63E5AA39-4360-4AAC-9908-607ADA3FDB33}"/>
          </ac:grpSpMkLst>
        </pc:grpChg>
        <pc:grpChg chg="add mod">
          <ac:chgData name="hassan MH" userId="84cd2103f36ef0dc" providerId="LiveId" clId="{EC105026-A59A-472F-96D2-633B07EAEF26}" dt="2022-04-18T14:57:47.511" v="1644" actId="1076"/>
          <ac:grpSpMkLst>
            <pc:docMk/>
            <pc:sldMk cId="2125754800" sldId="362"/>
            <ac:grpSpMk id="58" creationId="{52002826-2756-41FA-8242-CCC165536A95}"/>
          </ac:grpSpMkLst>
        </pc:grpChg>
        <pc:grpChg chg="add mod">
          <ac:chgData name="hassan MH" userId="84cd2103f36ef0dc" providerId="LiveId" clId="{EC105026-A59A-472F-96D2-633B07EAEF26}" dt="2022-04-18T14:57:40.325" v="1642" actId="14100"/>
          <ac:grpSpMkLst>
            <pc:docMk/>
            <pc:sldMk cId="2125754800" sldId="362"/>
            <ac:grpSpMk id="59" creationId="{B9DB47B8-1FA7-4AF9-BC7D-F280F8B38ED4}"/>
          </ac:grpSpMkLst>
        </pc:grpChg>
        <pc:grpChg chg="del">
          <ac:chgData name="hassan MH" userId="84cd2103f36ef0dc" providerId="LiveId" clId="{EC105026-A59A-472F-96D2-633B07EAEF26}" dt="2022-04-18T14:20:22.068" v="505" actId="478"/>
          <ac:grpSpMkLst>
            <pc:docMk/>
            <pc:sldMk cId="2125754800" sldId="362"/>
            <ac:grpSpMk id="60" creationId="{6882FAA7-7658-4B05-947F-EC636DFEB3C2}"/>
          </ac:grpSpMkLst>
        </pc:grpChg>
        <pc:grpChg chg="add mod">
          <ac:chgData name="hassan MH" userId="84cd2103f36ef0dc" providerId="LiveId" clId="{EC105026-A59A-472F-96D2-633B07EAEF26}" dt="2022-04-18T14:57:44.005" v="1643" actId="164"/>
          <ac:grpSpMkLst>
            <pc:docMk/>
            <pc:sldMk cId="2125754800" sldId="362"/>
            <ac:grpSpMk id="66" creationId="{0BB48423-6644-4F85-9DFE-63898DCEE7B6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110" creationId="{BE71818F-E544-4C64-A3D9-B58C2C0CF1C3}"/>
          </ac:grpSpMkLst>
        </pc:grpChg>
        <pc:grpChg chg="add mod">
          <ac:chgData name="hassan MH" userId="84cd2103f36ef0dc" providerId="LiveId" clId="{EC105026-A59A-472F-96D2-633B07EAEF26}" dt="2022-04-18T14:56:41.693" v="1622" actId="164"/>
          <ac:grpSpMkLst>
            <pc:docMk/>
            <pc:sldMk cId="2125754800" sldId="362"/>
            <ac:grpSpMk id="133" creationId="{891E2B12-40C1-4195-B0F8-0242C685F4CD}"/>
          </ac:grpSpMkLst>
        </pc:grpChg>
        <pc:grpChg chg="add mod">
          <ac:chgData name="hassan MH" userId="84cd2103f36ef0dc" providerId="LiveId" clId="{EC105026-A59A-472F-96D2-633B07EAEF26}" dt="2022-04-18T14:57:44.005" v="1643" actId="164"/>
          <ac:grpSpMkLst>
            <pc:docMk/>
            <pc:sldMk cId="2125754800" sldId="362"/>
            <ac:grpSpMk id="136" creationId="{9F42DF5F-789D-4146-B136-E298BCB0D6B0}"/>
          </ac:grpSpMkLst>
        </pc:grpChg>
        <pc:grpChg chg="add mod">
          <ac:chgData name="hassan MH" userId="84cd2103f36ef0dc" providerId="LiveId" clId="{EC105026-A59A-472F-96D2-633B07EAEF26}" dt="2022-04-18T14:57:44.005" v="1643" actId="164"/>
          <ac:grpSpMkLst>
            <pc:docMk/>
            <pc:sldMk cId="2125754800" sldId="362"/>
            <ac:grpSpMk id="139" creationId="{FD3B5371-4758-4F68-A85E-3AD9EA239AC3}"/>
          </ac:grpSpMkLst>
        </pc:grpChg>
        <pc:grpChg chg="add mod">
          <ac:chgData name="hassan MH" userId="84cd2103f36ef0dc" providerId="LiveId" clId="{EC105026-A59A-472F-96D2-633B07EAEF26}" dt="2022-04-18T14:56:29.071" v="1615" actId="164"/>
          <ac:grpSpMkLst>
            <pc:docMk/>
            <pc:sldMk cId="2125754800" sldId="362"/>
            <ac:grpSpMk id="154" creationId="{B6B5C6D7-6A88-42D4-8082-E532324DD98A}"/>
          </ac:grpSpMkLst>
        </pc:grpChg>
        <pc:grpChg chg="add mod">
          <ac:chgData name="hassan MH" userId="84cd2103f36ef0dc" providerId="LiveId" clId="{EC105026-A59A-472F-96D2-633B07EAEF26}" dt="2022-04-18T14:31:56.311" v="1184" actId="164"/>
          <ac:grpSpMkLst>
            <pc:docMk/>
            <pc:sldMk cId="2125754800" sldId="362"/>
            <ac:grpSpMk id="168" creationId="{5B52104A-B43C-4DC8-9D68-305B9695E94A}"/>
          </ac:grpSpMkLst>
        </pc:grpChg>
        <pc:grpChg chg="add mod">
          <ac:chgData name="hassan MH" userId="84cd2103f36ef0dc" providerId="LiveId" clId="{EC105026-A59A-472F-96D2-633B07EAEF26}" dt="2022-04-18T14:31:51.067" v="1183" actId="164"/>
          <ac:grpSpMkLst>
            <pc:docMk/>
            <pc:sldMk cId="2125754800" sldId="362"/>
            <ac:grpSpMk id="183" creationId="{0C341FA5-FB76-44C0-992C-83D5E9EA9A17}"/>
          </ac:grpSpMkLst>
        </pc:grpChg>
        <pc:grpChg chg="add mod">
          <ac:chgData name="hassan MH" userId="84cd2103f36ef0dc" providerId="LiveId" clId="{EC105026-A59A-472F-96D2-633B07EAEF26}" dt="2022-04-18T14:56:35.161" v="1619" actId="164"/>
          <ac:grpSpMkLst>
            <pc:docMk/>
            <pc:sldMk cId="2125754800" sldId="362"/>
            <ac:grpSpMk id="195" creationId="{71812A90-02AD-4821-9B2D-8BDE88DA211C}"/>
          </ac:grpSpMkLst>
        </pc:grpChg>
        <pc:grpChg chg="mod">
          <ac:chgData name="hassan MH" userId="84cd2103f36ef0dc" providerId="LiveId" clId="{EC105026-A59A-472F-96D2-633B07EAEF26}" dt="2022-04-18T14:31:57.958" v="1185"/>
          <ac:grpSpMkLst>
            <pc:docMk/>
            <pc:sldMk cId="2125754800" sldId="362"/>
            <ac:grpSpMk id="197" creationId="{15FFE607-00FC-4932-A4CF-053171E701CB}"/>
          </ac:grpSpMkLst>
        </pc:grpChg>
        <pc:grpChg chg="add del mod">
          <ac:chgData name="hassan MH" userId="84cd2103f36ef0dc" providerId="LiveId" clId="{EC105026-A59A-472F-96D2-633B07EAEF26}" dt="2022-04-18T14:32:59.292" v="1201" actId="478"/>
          <ac:grpSpMkLst>
            <pc:docMk/>
            <pc:sldMk cId="2125754800" sldId="362"/>
            <ac:grpSpMk id="208" creationId="{5CC98EFF-2719-4FED-A904-4C3C59C991C7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10" creationId="{F86F9BFA-A9AA-49B4-97E4-766588E8CB15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20" creationId="{655D3961-26BC-41CD-ACCF-833FA0F4DAFB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29" creationId="{3B4B0765-F624-4BD5-B9CB-9E48CEFDD551}"/>
          </ac:grpSpMkLst>
        </pc:grpChg>
        <pc:grpChg chg="add mod">
          <ac:chgData name="hassan MH" userId="84cd2103f36ef0dc" providerId="LiveId" clId="{EC105026-A59A-472F-96D2-633B07EAEF26}" dt="2022-04-18T14:56:31.550" v="1617" actId="164"/>
          <ac:grpSpMkLst>
            <pc:docMk/>
            <pc:sldMk cId="2125754800" sldId="362"/>
            <ac:grpSpMk id="236" creationId="{53AB1633-4364-4FA8-8B6A-D4376EFB17E4}"/>
          </ac:grpSpMkLst>
        </pc:grpChg>
        <pc:grpChg chg="add mod">
          <ac:chgData name="hassan MH" userId="84cd2103f36ef0dc" providerId="LiveId" clId="{EC105026-A59A-472F-96D2-633B07EAEF26}" dt="2022-04-18T14:57:04.584" v="1629" actId="164"/>
          <ac:grpSpMkLst>
            <pc:docMk/>
            <pc:sldMk cId="2125754800" sldId="362"/>
            <ac:grpSpMk id="240" creationId="{9A69CE59-A903-4BE2-B101-28933FC8A63F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46" creationId="{72F4C1B3-9843-4B7E-8DF0-521F435F096A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78" creationId="{FF4E6EE6-2035-4450-9693-7FAE46477066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81" creationId="{C63A34AE-5ADF-43AF-B001-C5EA39F72F87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84" creationId="{19CE4FCE-7CE0-43CE-B3F3-7F62DCAA8306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23" creationId="{A56960E7-4DC4-46E9-95F7-69A7B5E40A12}"/>
          </ac:grpSpMkLst>
        </pc:grpChg>
        <pc:grpChg chg="del">
          <ac:chgData name="hassan MH" userId="84cd2103f36ef0dc" providerId="LiveId" clId="{EC105026-A59A-472F-96D2-633B07EAEF26}" dt="2022-04-18T14:20:22.500" v="506" actId="478"/>
          <ac:grpSpMkLst>
            <pc:docMk/>
            <pc:sldMk cId="2125754800" sldId="362"/>
            <ac:grpSpMk id="329" creationId="{EECC5E9D-BE7A-4891-AE56-9C27B713C6BA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35" creationId="{66CAF35D-1F69-449A-9EBD-CA6734215A62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38" creationId="{FDD4AFD2-A627-4B3C-8742-C64D4D99214B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41" creationId="{68BF79DF-5CE1-496A-9876-86274952932A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44" creationId="{3A107BB0-AAB6-490E-8ED5-A035A78BFFA5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60" creationId="{6DA85E2F-BAB4-45FE-8FF3-DF381186002F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63" creationId="{BDA7E437-3D02-4312-803D-7809C8087AFA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66" creationId="{67455487-B934-4755-9C75-30ECEFF499B0}"/>
          </ac:grpSpMkLst>
        </pc:grpChg>
        <pc:grpChg chg="del mod">
          <ac:chgData name="hassan MH" userId="84cd2103f36ef0dc" providerId="LiveId" clId="{EC105026-A59A-472F-96D2-633B07EAEF26}" dt="2022-04-18T14:28:29.559" v="1125" actId="478"/>
          <ac:grpSpMkLst>
            <pc:docMk/>
            <pc:sldMk cId="2125754800" sldId="362"/>
            <ac:grpSpMk id="393" creationId="{B9EE96C7-37BA-45B3-B8F5-022D8E14F3EA}"/>
          </ac:grpSpMkLst>
        </pc:grpChg>
        <pc:picChg chg="add del mod">
          <ac:chgData name="hassan MH" userId="84cd2103f36ef0dc" providerId="LiveId" clId="{EC105026-A59A-472F-96D2-633B07EAEF26}" dt="2022-04-18T14:30:29.887" v="1151" actId="27803"/>
          <ac:picMkLst>
            <pc:docMk/>
            <pc:sldMk cId="2125754800" sldId="362"/>
            <ac:picMk id="39" creationId="{A5639F7A-AA72-48FB-9087-0C17440D42D7}"/>
          </ac:picMkLst>
        </pc:picChg>
        <pc:picChg chg="add mod ord topLvl">
          <ac:chgData name="hassan MH" userId="84cd2103f36ef0dc" providerId="LiveId" clId="{EC105026-A59A-472F-96D2-633B07EAEF26}" dt="2022-04-18T14:35:23.069" v="1266" actId="164"/>
          <ac:picMkLst>
            <pc:docMk/>
            <pc:sldMk cId="2125754800" sldId="362"/>
            <ac:picMk id="48" creationId="{0A61F95D-1E6D-4AF5-98CA-E79A03E20F7D}"/>
          </ac:picMkLst>
        </pc:picChg>
        <pc:picChg chg="add mod">
          <ac:chgData name="hassan MH" userId="84cd2103f36ef0dc" providerId="LiveId" clId="{EC105026-A59A-472F-96D2-633B07EAEF26}" dt="2022-04-18T14:35:36.360" v="1270" actId="571"/>
          <ac:picMkLst>
            <pc:docMk/>
            <pc:sldMk cId="2125754800" sldId="362"/>
            <ac:picMk id="230" creationId="{DB93A879-8451-4EB4-95D7-59B586EDB218}"/>
          </ac:picMkLst>
        </pc:picChg>
        <pc:picChg chg="del mod">
          <ac:chgData name="hassan MH" userId="84cd2103f36ef0dc" providerId="LiveId" clId="{EC105026-A59A-472F-96D2-633B07EAEF26}" dt="2022-04-18T14:28:20.725" v="1121" actId="478"/>
          <ac:picMkLst>
            <pc:docMk/>
            <pc:sldMk cId="2125754800" sldId="362"/>
            <ac:picMk id="356" creationId="{6AE687F9-5950-473C-BFF1-D8BA4F0C4969}"/>
          </ac:picMkLst>
        </pc:picChg>
        <pc:picChg chg="mod">
          <ac:chgData name="hassan MH" userId="84cd2103f36ef0dc" providerId="LiveId" clId="{EC105026-A59A-472F-96D2-633B07EAEF26}" dt="2022-04-18T14:31:51.067" v="1183" actId="164"/>
          <ac:picMkLst>
            <pc:docMk/>
            <pc:sldMk cId="2125754800" sldId="362"/>
            <ac:picMk id="357" creationId="{B0982A4B-0F0C-4175-A66E-9F8D0EED0CFA}"/>
          </ac:picMkLst>
        </pc:picChg>
        <pc:picChg chg="del">
          <ac:chgData name="hassan MH" userId="84cd2103f36ef0dc" providerId="LiveId" clId="{EC105026-A59A-472F-96D2-633B07EAEF26}" dt="2022-04-18T14:20:19.274" v="504" actId="478"/>
          <ac:picMkLst>
            <pc:docMk/>
            <pc:sldMk cId="2125754800" sldId="362"/>
            <ac:picMk id="359" creationId="{BC63EED7-93CB-426A-A967-6C2431DEC0A1}"/>
          </ac:picMkLst>
        </pc:picChg>
        <pc:picChg chg="del mod">
          <ac:chgData name="hassan MH" userId="84cd2103f36ef0dc" providerId="LiveId" clId="{EC105026-A59A-472F-96D2-633B07EAEF26}" dt="2022-04-18T14:26:13.562" v="797" actId="27803"/>
          <ac:picMkLst>
            <pc:docMk/>
            <pc:sldMk cId="2125754800" sldId="362"/>
            <ac:picMk id="375" creationId="{C4E95417-96DB-46E8-B0ED-6E55A35A1909}"/>
          </ac:picMkLst>
        </pc:picChg>
        <pc:picChg chg="del mod">
          <ac:chgData name="hassan MH" userId="84cd2103f36ef0dc" providerId="LiveId" clId="{EC105026-A59A-472F-96D2-633B07EAEF26}" dt="2022-04-18T14:24:50.457" v="772" actId="27803"/>
          <ac:picMkLst>
            <pc:docMk/>
            <pc:sldMk cId="2125754800" sldId="362"/>
            <ac:picMk id="377" creationId="{2F4FF3D7-F4EF-463D-AD52-DEC3B82512E3}"/>
          </ac:picMkLst>
        </pc:picChg>
        <pc:picChg chg="del mod">
          <ac:chgData name="hassan MH" userId="84cd2103f36ef0dc" providerId="LiveId" clId="{EC105026-A59A-472F-96D2-633B07EAEF26}" dt="2022-04-18T14:29:06.570" v="1132" actId="27803"/>
          <ac:picMkLst>
            <pc:docMk/>
            <pc:sldMk cId="2125754800" sldId="362"/>
            <ac:picMk id="379" creationId="{3E641612-0EC4-4D23-9679-EB2D443F506A}"/>
          </ac:picMkLst>
        </pc:picChg>
        <pc:picChg chg="del mod">
          <ac:chgData name="hassan MH" userId="84cd2103f36ef0dc" providerId="LiveId" clId="{EC105026-A59A-472F-96D2-633B07EAEF26}" dt="2022-04-18T14:27:22.194" v="880" actId="27803"/>
          <ac:picMkLst>
            <pc:docMk/>
            <pc:sldMk cId="2125754800" sldId="362"/>
            <ac:picMk id="381" creationId="{954E9C89-2228-4603-B424-37EA7D1B10FF}"/>
          </ac:picMkLst>
        </pc:picChg>
        <pc:picChg chg="del mod">
          <ac:chgData name="hassan MH" userId="84cd2103f36ef0dc" providerId="LiveId" clId="{EC105026-A59A-472F-96D2-633B07EAEF26}" dt="2022-04-18T14:56:38.455" v="1621" actId="478"/>
          <ac:picMkLst>
            <pc:docMk/>
            <pc:sldMk cId="2125754800" sldId="362"/>
            <ac:picMk id="385" creationId="{3935B813-6E47-4F57-9C95-EEF1A96D67F6}"/>
          </ac:picMkLst>
        </pc:picChg>
        <pc:picChg chg="del mod">
          <ac:chgData name="hassan MH" userId="84cd2103f36ef0dc" providerId="LiveId" clId="{EC105026-A59A-472F-96D2-633B07EAEF26}" dt="2022-04-18T14:21:04.865" v="521" actId="478"/>
          <ac:picMkLst>
            <pc:docMk/>
            <pc:sldMk cId="2125754800" sldId="362"/>
            <ac:picMk id="404" creationId="{C18E11E6-1E78-402A-AC61-C7E03ED4B52F}"/>
          </ac:picMkLst>
        </pc:picChg>
      </pc:sldChg>
      <pc:sldChg chg="addSp delSp modSp add mod">
        <pc:chgData name="hassan MH" userId="84cd2103f36ef0dc" providerId="LiveId" clId="{EC105026-A59A-472F-96D2-633B07EAEF26}" dt="2022-04-18T14:58:30.401" v="1677" actId="164"/>
        <pc:sldMkLst>
          <pc:docMk/>
          <pc:sldMk cId="4020190384" sldId="363"/>
        </pc:sldMkLst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2" creationId="{9D10CC3D-D332-49EC-8DB1-A1BD8633A8A2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8" creationId="{1ECA2D87-304E-434F-98F9-E53A27D727DC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9" creationId="{71B27169-04FE-42F5-BEA7-4E43D8AD9BEE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" creationId="{925D3A36-3A11-40DE-9FCA-C2145ADB3C3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" creationId="{67B9B203-F7FF-44C3-997F-9E033C10B2EE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" creationId="{67DBC1A2-6AF3-4134-AB56-BCFB21E6D41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1" creationId="{ACE442E8-119E-4388-AAC9-4F86226412D3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2" creationId="{013B1C1A-9D34-4FFC-89D8-1BFE8E3F247C}"/>
          </ac:spMkLst>
        </pc:spChg>
        <pc:spChg chg="del mod">
          <ac:chgData name="hassan MH" userId="84cd2103f36ef0dc" providerId="LiveId" clId="{EC105026-A59A-472F-96D2-633B07EAEF26}" dt="2022-04-18T14:40:55.116" v="1365" actId="478"/>
          <ac:spMkLst>
            <pc:docMk/>
            <pc:sldMk cId="4020190384" sldId="363"/>
            <ac:spMk id="23" creationId="{7958D104-6DC8-479D-9451-BE79EA8FDAC5}"/>
          </ac:spMkLst>
        </pc:spChg>
        <pc:spChg chg="add del">
          <ac:chgData name="hassan MH" userId="84cd2103f36ef0dc" providerId="LiveId" clId="{EC105026-A59A-472F-96D2-633B07EAEF26}" dt="2022-04-18T14:40:45.548" v="1362"/>
          <ac:spMkLst>
            <pc:docMk/>
            <pc:sldMk cId="4020190384" sldId="363"/>
            <ac:spMk id="24" creationId="{DF138E81-E6D3-4255-9B09-93565F72366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6" creationId="{9BB2096F-CCCA-4767-B6FD-B5D219D1420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7" creationId="{3F1998AC-A601-43B9-A682-DBA7AF2DCE26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8" creationId="{DB9D6886-CE21-4CDD-8670-BC7F73150936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0" creationId="{1B93BAE2-EFAF-49B6-9390-1BAEA4042CEF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1" creationId="{2C83A601-0061-4C1D-8E67-A7A280477722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2" creationId="{59F0F808-A232-4DCF-B94B-E23C57F2F374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3" creationId="{B1155A05-C6CD-43FD-B8F8-61C7392410FC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4" creationId="{EE17823A-1B64-49BB-907C-6CA6936A27CA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5" creationId="{00367559-7C14-4210-ACE2-24AE44E5C1E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6" creationId="{89087B89-6D08-49AC-B2B7-7351C0ADF8DC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7" creationId="{0A55C0EB-B2AA-4A9C-A388-FA5EC94671D9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38" creationId="{1630E526-3EE3-4706-BB01-C38A1D8F9FA4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39" creationId="{07199E81-2FC1-4B1F-B1AE-32F53CCF0BDF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40" creationId="{B69996CE-2420-4720-B6D6-D014B4D51151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42" creationId="{1067E009-F240-43E6-89FA-C0D713655295}"/>
          </ac:spMkLst>
        </pc:spChg>
        <pc:spChg chg="add del mod">
          <ac:chgData name="hassan MH" userId="84cd2103f36ef0dc" providerId="LiveId" clId="{EC105026-A59A-472F-96D2-633B07EAEF26}" dt="2022-04-18T14:43:32.255" v="1404"/>
          <ac:spMkLst>
            <pc:docMk/>
            <pc:sldMk cId="4020190384" sldId="363"/>
            <ac:spMk id="47" creationId="{A8C6363D-04F8-4CAD-B96C-4CEEEBF3ED98}"/>
          </ac:spMkLst>
        </pc:spChg>
        <pc:spChg chg="add del">
          <ac:chgData name="hassan MH" userId="84cd2103f36ef0dc" providerId="LiveId" clId="{EC105026-A59A-472F-96D2-633B07EAEF26}" dt="2022-04-18T14:43:32.255" v="1404"/>
          <ac:spMkLst>
            <pc:docMk/>
            <pc:sldMk cId="4020190384" sldId="363"/>
            <ac:spMk id="49" creationId="{0AE94E7B-E20E-4950-8EEA-44AA6C7DD915}"/>
          </ac:spMkLst>
        </pc:spChg>
        <pc:spChg chg="mod">
          <ac:chgData name="hassan MH" userId="84cd2103f36ef0dc" providerId="LiveId" clId="{EC105026-A59A-472F-96D2-633B07EAEF26}" dt="2022-04-18T14:50:16.593" v="1505" actId="164"/>
          <ac:spMkLst>
            <pc:docMk/>
            <pc:sldMk cId="4020190384" sldId="363"/>
            <ac:spMk id="56" creationId="{7EEC963E-2F91-4640-9312-1F5442FED2B3}"/>
          </ac:spMkLst>
        </pc:spChg>
        <pc:spChg chg="mod">
          <ac:chgData name="hassan MH" userId="84cd2103f36ef0dc" providerId="LiveId" clId="{EC105026-A59A-472F-96D2-633B07EAEF26}" dt="2022-04-18T14:50:16.593" v="1505" actId="164"/>
          <ac:spMkLst>
            <pc:docMk/>
            <pc:sldMk cId="4020190384" sldId="363"/>
            <ac:spMk id="57" creationId="{17A477DF-D15D-4852-B292-62C7CE12258B}"/>
          </ac:spMkLst>
        </pc:spChg>
        <pc:spChg chg="mod or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62" creationId="{F7CFC1EB-6DF9-43A8-A907-53F9B55459AE}"/>
          </ac:spMkLst>
        </pc:spChg>
        <pc:spChg chg="add del mod ord">
          <ac:chgData name="hassan MH" userId="84cd2103f36ef0dc" providerId="LiveId" clId="{EC105026-A59A-472F-96D2-633B07EAEF26}" dt="2022-04-18T14:58:09.388" v="1650" actId="21"/>
          <ac:spMkLst>
            <pc:docMk/>
            <pc:sldMk cId="4020190384" sldId="363"/>
            <ac:spMk id="104" creationId="{95D05A2B-E58A-4B9F-B7A5-F0B8593C18A9}"/>
          </ac:spMkLst>
        </pc:spChg>
        <pc:spChg chg="mod">
          <ac:chgData name="hassan MH" userId="84cd2103f36ef0dc" providerId="LiveId" clId="{EC105026-A59A-472F-96D2-633B07EAEF26}" dt="2022-04-18T14:38:37.565" v="1308"/>
          <ac:spMkLst>
            <pc:docMk/>
            <pc:sldMk cId="4020190384" sldId="363"/>
            <ac:spMk id="106" creationId="{45CC445A-8EEC-4FA3-A743-3D836F45A5E8}"/>
          </ac:spMkLst>
        </pc:spChg>
        <pc:spChg chg="mod">
          <ac:chgData name="hassan MH" userId="84cd2103f36ef0dc" providerId="LiveId" clId="{EC105026-A59A-472F-96D2-633B07EAEF26}" dt="2022-04-18T14:38:37.565" v="1308"/>
          <ac:spMkLst>
            <pc:docMk/>
            <pc:sldMk cId="4020190384" sldId="363"/>
            <ac:spMk id="108" creationId="{B923A2DB-962D-40D4-B946-3BB2D06DC112}"/>
          </ac:spMkLst>
        </pc:spChg>
        <pc:spChg chg="mod">
          <ac:chgData name="hassan MH" userId="84cd2103f36ef0dc" providerId="LiveId" clId="{EC105026-A59A-472F-96D2-633B07EAEF26}" dt="2022-04-18T14:38:37.565" v="1308"/>
          <ac:spMkLst>
            <pc:docMk/>
            <pc:sldMk cId="4020190384" sldId="363"/>
            <ac:spMk id="109" creationId="{4979DB37-51D8-480F-9414-17855D70B1D0}"/>
          </ac:spMkLst>
        </pc:spChg>
        <pc:spChg chg="add del mod">
          <ac:chgData name="hassan MH" userId="84cd2103f36ef0dc" providerId="LiveId" clId="{EC105026-A59A-472F-96D2-633B07EAEF26}" dt="2022-04-18T14:40:45.548" v="1362"/>
          <ac:spMkLst>
            <pc:docMk/>
            <pc:sldMk cId="4020190384" sldId="363"/>
            <ac:spMk id="115" creationId="{7E0BC1A3-8A76-4063-A103-A76CC2EC2202}"/>
          </ac:spMkLst>
        </pc:spChg>
        <pc:spChg chg="mod">
          <ac:chgData name="hassan MH" userId="84cd2103f36ef0dc" providerId="LiveId" clId="{EC105026-A59A-472F-96D2-633B07EAEF26}" dt="2022-04-18T14:40:42.999" v="1361"/>
          <ac:spMkLst>
            <pc:docMk/>
            <pc:sldMk cId="4020190384" sldId="363"/>
            <ac:spMk id="117" creationId="{E2FD17DF-4264-4DB9-B783-0F2F271FAD7E}"/>
          </ac:spMkLst>
        </pc:spChg>
        <pc:spChg chg="mod">
          <ac:chgData name="hassan MH" userId="84cd2103f36ef0dc" providerId="LiveId" clId="{EC105026-A59A-472F-96D2-633B07EAEF26}" dt="2022-04-18T14:41:30.411" v="1372" actId="164"/>
          <ac:spMkLst>
            <pc:docMk/>
            <pc:sldMk cId="4020190384" sldId="363"/>
            <ac:spMk id="118" creationId="{EAFEE309-7494-4596-A63D-46E88766FAAF}"/>
          </ac:spMkLst>
        </pc:spChg>
        <pc:spChg chg="del mod">
          <ac:chgData name="hassan MH" userId="84cd2103f36ef0dc" providerId="LiveId" clId="{EC105026-A59A-472F-96D2-633B07EAEF26}" dt="2022-04-18T14:40:47.665" v="1363" actId="478"/>
          <ac:spMkLst>
            <pc:docMk/>
            <pc:sldMk cId="4020190384" sldId="363"/>
            <ac:spMk id="119" creationId="{FBEB1073-1581-43FA-8643-8C2256A8AEC9}"/>
          </ac:spMkLst>
        </pc:spChg>
        <pc:spChg chg="mod">
          <ac:chgData name="hassan MH" userId="84cd2103f36ef0dc" providerId="LiveId" clId="{EC105026-A59A-472F-96D2-633B07EAEF26}" dt="2022-04-18T14:41:30.411" v="1372" actId="164"/>
          <ac:spMkLst>
            <pc:docMk/>
            <pc:sldMk cId="4020190384" sldId="363"/>
            <ac:spMk id="120" creationId="{DE6A1C9F-9A3C-4A8B-8661-F0FC1B8D3371}"/>
          </ac:spMkLst>
        </pc:spChg>
        <pc:spChg chg="mod">
          <ac:chgData name="hassan MH" userId="84cd2103f36ef0dc" providerId="LiveId" clId="{EC105026-A59A-472F-96D2-633B07EAEF26}" dt="2022-04-18T14:41:23.407" v="1370"/>
          <ac:spMkLst>
            <pc:docMk/>
            <pc:sldMk cId="4020190384" sldId="363"/>
            <ac:spMk id="122" creationId="{C97B44EC-46EA-4F53-877C-B952E9134226}"/>
          </ac:spMkLst>
        </pc:spChg>
        <pc:spChg chg="mod">
          <ac:chgData name="hassan MH" userId="84cd2103f36ef0dc" providerId="LiveId" clId="{EC105026-A59A-472F-96D2-633B07EAEF26}" dt="2022-04-18T14:41:23.407" v="1370"/>
          <ac:spMkLst>
            <pc:docMk/>
            <pc:sldMk cId="4020190384" sldId="363"/>
            <ac:spMk id="123" creationId="{F00A992E-5412-4956-9205-89894F3D65B4}"/>
          </ac:spMkLst>
        </pc:spChg>
        <pc:spChg chg="mod">
          <ac:chgData name="hassan MH" userId="84cd2103f36ef0dc" providerId="LiveId" clId="{EC105026-A59A-472F-96D2-633B07EAEF26}" dt="2022-04-18T14:41:44.200" v="1377"/>
          <ac:spMkLst>
            <pc:docMk/>
            <pc:sldMk cId="4020190384" sldId="363"/>
            <ac:spMk id="126" creationId="{A144982F-180A-4EF8-B638-BFD301A873C2}"/>
          </ac:spMkLst>
        </pc:spChg>
        <pc:spChg chg="mod">
          <ac:chgData name="hassan MH" userId="84cd2103f36ef0dc" providerId="LiveId" clId="{EC105026-A59A-472F-96D2-633B07EAEF26}" dt="2022-04-18T14:41:44.200" v="1377"/>
          <ac:spMkLst>
            <pc:docMk/>
            <pc:sldMk cId="4020190384" sldId="363"/>
            <ac:spMk id="127" creationId="{0B616697-5D74-430E-9AFD-969A46883D7C}"/>
          </ac:spMkLst>
        </pc:spChg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128" creationId="{B0101B1C-E68A-4ECF-9CEE-B840474E58D6}"/>
          </ac:spMkLst>
        </pc:spChg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129" creationId="{C1BD7581-9253-49F0-B4D9-ED67B9116A5C}"/>
          </ac:spMkLst>
        </pc:spChg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130" creationId="{8C053F27-6378-4C49-BFC9-797DC4CFA61F}"/>
          </ac:spMkLst>
        </pc:spChg>
        <pc:spChg chg="add mod">
          <ac:chgData name="hassan MH" userId="84cd2103f36ef0dc" providerId="LiveId" clId="{EC105026-A59A-472F-96D2-633B07EAEF26}" dt="2022-04-18T14:56:13.324" v="1606" actId="164"/>
          <ac:spMkLst>
            <pc:docMk/>
            <pc:sldMk cId="4020190384" sldId="363"/>
            <ac:spMk id="132" creationId="{9673EC01-40F0-48CB-A370-5446B40EFE47}"/>
          </ac:spMkLst>
        </pc:spChg>
        <pc:spChg chg="add mod">
          <ac:chgData name="hassan MH" userId="84cd2103f36ef0dc" providerId="LiveId" clId="{EC105026-A59A-472F-96D2-633B07EAEF26}" dt="2022-04-18T14:56:13.324" v="1606" actId="164"/>
          <ac:spMkLst>
            <pc:docMk/>
            <pc:sldMk cId="4020190384" sldId="363"/>
            <ac:spMk id="142" creationId="{70780BF5-3DA0-491D-BA55-634502575814}"/>
          </ac:spMkLst>
        </pc:spChg>
        <pc:spChg chg="add mod">
          <ac:chgData name="hassan MH" userId="84cd2103f36ef0dc" providerId="LiveId" clId="{EC105026-A59A-472F-96D2-633B07EAEF26}" dt="2022-04-18T14:56:13.324" v="1606" actId="164"/>
          <ac:spMkLst>
            <pc:docMk/>
            <pc:sldMk cId="4020190384" sldId="363"/>
            <ac:spMk id="143" creationId="{BC1981B9-24A7-458A-8068-15B2759BE71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45" creationId="{BD1D94B3-1BF6-466D-AFBB-B2EEC243861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46" creationId="{9ED7A360-B369-46B4-9AEF-B80C3C3FED2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47" creationId="{7759D5BF-D431-4010-AE43-DA02A0F64D86}"/>
          </ac:spMkLst>
        </pc:spChg>
        <pc:spChg chg="mod">
          <ac:chgData name="hassan MH" userId="84cd2103f36ef0dc" providerId="LiveId" clId="{EC105026-A59A-472F-96D2-633B07EAEF26}" dt="2022-04-18T14:43:06.476" v="1398"/>
          <ac:spMkLst>
            <pc:docMk/>
            <pc:sldMk cId="4020190384" sldId="363"/>
            <ac:spMk id="148" creationId="{94E9D3F6-87D4-45E1-8109-4C1CE64BD966}"/>
          </ac:spMkLst>
        </pc:spChg>
        <pc:spChg chg="mod">
          <ac:chgData name="hassan MH" userId="84cd2103f36ef0dc" providerId="LiveId" clId="{EC105026-A59A-472F-96D2-633B07EAEF26}" dt="2022-04-18T14:43:06.476" v="1398"/>
          <ac:spMkLst>
            <pc:docMk/>
            <pc:sldMk cId="4020190384" sldId="363"/>
            <ac:spMk id="150" creationId="{C0BD96DB-988F-4787-8D17-4514F3C620B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51" creationId="{18332FA2-9544-4CA9-A8EE-1DABF0A881E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52" creationId="{380500BC-B64C-4B2B-AE90-C9BE6A60D297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53" creationId="{AB2F0926-D2DF-4C97-B587-092FB4FE57CB}"/>
          </ac:spMkLst>
        </pc:spChg>
        <pc:spChg chg="mod">
          <ac:chgData name="hassan MH" userId="84cd2103f36ef0dc" providerId="LiveId" clId="{EC105026-A59A-472F-96D2-633B07EAEF26}" dt="2022-04-18T14:43:06.476" v="1398"/>
          <ac:spMkLst>
            <pc:docMk/>
            <pc:sldMk cId="4020190384" sldId="363"/>
            <ac:spMk id="157" creationId="{063EC44F-C24E-47B6-816F-08C77B91D311}"/>
          </ac:spMkLst>
        </pc:spChg>
        <pc:spChg chg="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58" creationId="{E370B4AD-5193-41B7-8739-A5B5365C8D7B}"/>
          </ac:spMkLst>
        </pc:spChg>
        <pc:spChg chg="del mod">
          <ac:chgData name="hassan MH" userId="84cd2103f36ef0dc" providerId="LiveId" clId="{EC105026-A59A-472F-96D2-633B07EAEF26}" dt="2022-04-18T14:43:35.386" v="1406" actId="478"/>
          <ac:spMkLst>
            <pc:docMk/>
            <pc:sldMk cId="4020190384" sldId="363"/>
            <ac:spMk id="159" creationId="{76243BA0-434A-4A9B-9039-127D1ECFB05D}"/>
          </ac:spMkLst>
        </pc:spChg>
        <pc:spChg chg="mod or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60" creationId="{E3CE22E2-0822-48FE-AE99-6C6093FB7331}"/>
          </ac:spMkLst>
        </pc:spChg>
        <pc:spChg chg="mod">
          <ac:chgData name="hassan MH" userId="84cd2103f36ef0dc" providerId="LiveId" clId="{EC105026-A59A-472F-96D2-633B07EAEF26}" dt="2022-04-18T14:43:51.847" v="1412"/>
          <ac:spMkLst>
            <pc:docMk/>
            <pc:sldMk cId="4020190384" sldId="363"/>
            <ac:spMk id="162" creationId="{8EBFAF3B-7FC2-40B7-9A90-FABBCA943DAF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4" creationId="{72C913C3-F457-448E-9F3E-A475D618641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5" creationId="{DA9969CF-5258-475C-B70F-E49F220193B3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6" creationId="{B2734FF4-8302-43BC-BC02-0B844B883F72}"/>
          </ac:spMkLst>
        </pc:spChg>
        <pc:spChg chg="mod">
          <ac:chgData name="hassan MH" userId="84cd2103f36ef0dc" providerId="LiveId" clId="{EC105026-A59A-472F-96D2-633B07EAEF26}" dt="2022-04-18T14:43:51.847" v="1412"/>
          <ac:spMkLst>
            <pc:docMk/>
            <pc:sldMk cId="4020190384" sldId="363"/>
            <ac:spMk id="171" creationId="{59EFE68E-0657-4937-B503-14A552907F60}"/>
          </ac:spMkLst>
        </pc:spChg>
        <pc:spChg chg="mod">
          <ac:chgData name="hassan MH" userId="84cd2103f36ef0dc" providerId="LiveId" clId="{EC105026-A59A-472F-96D2-633B07EAEF26}" dt="2022-04-18T14:43:51.847" v="1412"/>
          <ac:spMkLst>
            <pc:docMk/>
            <pc:sldMk cId="4020190384" sldId="363"/>
            <ac:spMk id="172" creationId="{433CF62D-AA3E-46BE-A64E-919683939D56}"/>
          </ac:spMkLst>
        </pc:spChg>
        <pc:spChg chg="mod">
          <ac:chgData name="hassan MH" userId="84cd2103f36ef0dc" providerId="LiveId" clId="{EC105026-A59A-472F-96D2-633B07EAEF26}" dt="2022-04-18T14:44:18.911" v="1423"/>
          <ac:spMkLst>
            <pc:docMk/>
            <pc:sldMk cId="4020190384" sldId="363"/>
            <ac:spMk id="174" creationId="{07847EC2-3C6D-477E-A51A-E4B126C6736F}"/>
          </ac:spMkLst>
        </pc:spChg>
        <pc:spChg chg="mod">
          <ac:chgData name="hassan MH" userId="84cd2103f36ef0dc" providerId="LiveId" clId="{EC105026-A59A-472F-96D2-633B07EAEF26}" dt="2022-04-18T14:44:18.911" v="1423"/>
          <ac:spMkLst>
            <pc:docMk/>
            <pc:sldMk cId="4020190384" sldId="363"/>
            <ac:spMk id="175" creationId="{821C7FB9-6C81-4796-95B7-9C9EA878E568}"/>
          </ac:spMkLst>
        </pc:spChg>
        <pc:spChg chg="add 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76" creationId="{07662347-BD3D-4ADF-A8C6-0550F3D23DCB}"/>
          </ac:spMkLst>
        </pc:spChg>
        <pc:spChg chg="add 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77" creationId="{33D881E3-FEAB-4576-9827-54B7C368C426}"/>
          </ac:spMkLst>
        </pc:spChg>
        <pc:spChg chg="add 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78" creationId="{749AF3A6-D797-4AA6-83BB-D30F76341265}"/>
          </ac:spMkLst>
        </pc:spChg>
        <pc:spChg chg="add del mod topLvl">
          <ac:chgData name="hassan MH" userId="84cd2103f36ef0dc" providerId="LiveId" clId="{EC105026-A59A-472F-96D2-633B07EAEF26}" dt="2022-04-18T14:46:05.894" v="1442" actId="478"/>
          <ac:spMkLst>
            <pc:docMk/>
            <pc:sldMk cId="4020190384" sldId="363"/>
            <ac:spMk id="179" creationId="{46CF253E-F711-45B2-8BE5-D9A61CD3B1B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0" creationId="{88E5F2CB-ACC6-41C1-9DF0-B8C509D2D836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1" creationId="{15CDA3F7-C273-40C8-BC52-15F0B161F0F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2" creationId="{FE1CE3F4-89C8-401E-9735-9D39C2677A0D}"/>
          </ac:spMkLst>
        </pc:spChg>
        <pc:spChg chg="add del mod topLvl">
          <ac:chgData name="hassan MH" userId="84cd2103f36ef0dc" providerId="LiveId" clId="{EC105026-A59A-472F-96D2-633B07EAEF26}" dt="2022-04-18T14:46:06.699" v="1443" actId="478"/>
          <ac:spMkLst>
            <pc:docMk/>
            <pc:sldMk cId="4020190384" sldId="363"/>
            <ac:spMk id="186" creationId="{AFC21BB3-1A49-438D-AB25-DE8A33E4E3C2}"/>
          </ac:spMkLst>
        </pc:spChg>
        <pc:spChg chg="add del mod topLvl">
          <ac:chgData name="hassan MH" userId="84cd2103f36ef0dc" providerId="LiveId" clId="{EC105026-A59A-472F-96D2-633B07EAEF26}" dt="2022-04-18T14:46:07.319" v="1444" actId="478"/>
          <ac:spMkLst>
            <pc:docMk/>
            <pc:sldMk cId="4020190384" sldId="363"/>
            <ac:spMk id="187" creationId="{BFB9178D-1738-4B47-A600-FE200944BB11}"/>
          </ac:spMkLst>
        </pc:spChg>
        <pc:spChg chg="mod">
          <ac:chgData name="hassan MH" userId="84cd2103f36ef0dc" providerId="LiveId" clId="{EC105026-A59A-472F-96D2-633B07EAEF26}" dt="2022-04-18T14:45:43.924" v="1439" actId="165"/>
          <ac:spMkLst>
            <pc:docMk/>
            <pc:sldMk cId="4020190384" sldId="363"/>
            <ac:spMk id="189" creationId="{0905BD7C-CB69-4967-B6DA-27224DB476DE}"/>
          </ac:spMkLst>
        </pc:spChg>
        <pc:spChg chg="mod">
          <ac:chgData name="hassan MH" userId="84cd2103f36ef0dc" providerId="LiveId" clId="{EC105026-A59A-472F-96D2-633B07EAEF26}" dt="2022-04-18T14:45:43.924" v="1439" actId="165"/>
          <ac:spMkLst>
            <pc:docMk/>
            <pc:sldMk cId="4020190384" sldId="363"/>
            <ac:spMk id="190" creationId="{A595C473-CDF0-43EA-87DC-6F061E33A6BF}"/>
          </ac:spMkLst>
        </pc:spChg>
        <pc:spChg chg="add mod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191" creationId="{8890905D-F226-4553-A248-4C371E181A05}"/>
          </ac:spMkLst>
        </pc:spChg>
        <pc:spChg chg="add mod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192" creationId="{6D9CA7E2-07CE-402C-9688-A76E07510A7A}"/>
          </ac:spMkLst>
        </pc:spChg>
        <pc:spChg chg="add mod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193" creationId="{E64FF488-68F5-4E3C-8A8F-38B5A1221E4C}"/>
          </ac:spMkLst>
        </pc:spChg>
        <pc:spChg chg="add mod or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194" creationId="{A2FF2D26-7323-4772-9DE0-E6D413C34040}"/>
          </ac:spMkLst>
        </pc:spChg>
        <pc:spChg chg="mod">
          <ac:chgData name="hassan MH" userId="84cd2103f36ef0dc" providerId="LiveId" clId="{EC105026-A59A-472F-96D2-633B07EAEF26}" dt="2022-04-18T14:47:50.439" v="1459"/>
          <ac:spMkLst>
            <pc:docMk/>
            <pc:sldMk cId="4020190384" sldId="363"/>
            <ac:spMk id="199" creationId="{7E3CDEF5-5A0D-4F24-A108-5B1324828931}"/>
          </ac:spMkLst>
        </pc:spChg>
        <pc:spChg chg="mod">
          <ac:chgData name="hassan MH" userId="84cd2103f36ef0dc" providerId="LiveId" clId="{EC105026-A59A-472F-96D2-633B07EAEF26}" dt="2022-04-18T14:47:50.439" v="1459"/>
          <ac:spMkLst>
            <pc:docMk/>
            <pc:sldMk cId="4020190384" sldId="363"/>
            <ac:spMk id="200" creationId="{8E168A34-EFE5-442B-8A33-A7D3490DCC23}"/>
          </ac:spMkLst>
        </pc:spChg>
        <pc:spChg chg="add mo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201" creationId="{94C1A2B5-09F7-4688-B9E0-C81EBC1C9892}"/>
          </ac:spMkLst>
        </pc:spChg>
        <pc:spChg chg="add mo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202" creationId="{7038E1A5-3474-4891-947B-3398F45FE2C4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5" creationId="{26EF9CBD-280E-489E-97A4-34314E7946E1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6" creationId="{0ABF23D9-35A8-4739-B536-E4022D98AC57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7" creationId="{F8DB134E-FA7F-4279-8F58-767F571ECB39}"/>
          </ac:spMkLst>
        </pc:spChg>
        <pc:spChg chg="add mo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208" creationId="{6D67D3AE-317E-4E2E-A27B-DCA5632D9139}"/>
          </ac:spMkLst>
        </pc:spChg>
        <pc:spChg chg="mod">
          <ac:chgData name="hassan MH" userId="84cd2103f36ef0dc" providerId="LiveId" clId="{EC105026-A59A-472F-96D2-633B07EAEF26}" dt="2022-04-18T14:48:15.036" v="1467" actId="948"/>
          <ac:spMkLst>
            <pc:docMk/>
            <pc:sldMk cId="4020190384" sldId="363"/>
            <ac:spMk id="211" creationId="{A06D534D-BEAA-4D9D-9022-766474909F21}"/>
          </ac:spMkLst>
        </pc:spChg>
        <pc:spChg chg="mod">
          <ac:chgData name="hassan MH" userId="84cd2103f36ef0dc" providerId="LiveId" clId="{EC105026-A59A-472F-96D2-633B07EAEF26}" dt="2022-04-18T14:48:15.036" v="1467" actId="948"/>
          <ac:spMkLst>
            <pc:docMk/>
            <pc:sldMk cId="4020190384" sldId="363"/>
            <ac:spMk id="212" creationId="{E7648CFA-A13F-4FDF-8C32-AD3B39E867A7}"/>
          </ac:spMkLst>
        </pc:spChg>
        <pc:spChg chg="mod">
          <ac:chgData name="hassan MH" userId="84cd2103f36ef0dc" providerId="LiveId" clId="{EC105026-A59A-472F-96D2-633B07EAEF26}" dt="2022-04-18T14:48:47.099" v="1478" actId="1076"/>
          <ac:spMkLst>
            <pc:docMk/>
            <pc:sldMk cId="4020190384" sldId="363"/>
            <ac:spMk id="214" creationId="{D6FE49F1-46B9-4828-B39A-01620B67960A}"/>
          </ac:spMkLst>
        </pc:spChg>
        <pc:spChg chg="mod">
          <ac:chgData name="hassan MH" userId="84cd2103f36ef0dc" providerId="LiveId" clId="{EC105026-A59A-472F-96D2-633B07EAEF26}" dt="2022-04-18T14:48:39.894" v="1474" actId="207"/>
          <ac:spMkLst>
            <pc:docMk/>
            <pc:sldMk cId="4020190384" sldId="363"/>
            <ac:spMk id="216" creationId="{121A0FC4-D5CC-4415-9D4E-9756C765D4C3}"/>
          </ac:spMkLst>
        </pc:spChg>
        <pc:spChg chg="mod">
          <ac:chgData name="hassan MH" userId="84cd2103f36ef0dc" providerId="LiveId" clId="{EC105026-A59A-472F-96D2-633B07EAEF26}" dt="2022-04-18T14:48:39.894" v="1474" actId="207"/>
          <ac:spMkLst>
            <pc:docMk/>
            <pc:sldMk cId="4020190384" sldId="363"/>
            <ac:spMk id="217" creationId="{86CC5126-2ED6-49CD-AD81-6A2C7D18380F}"/>
          </ac:spMkLst>
        </pc:spChg>
        <pc:spChg chg="mod">
          <ac:chgData name="hassan MH" userId="84cd2103f36ef0dc" providerId="LiveId" clId="{EC105026-A59A-472F-96D2-633B07EAEF26}" dt="2022-04-18T14:48:39.894" v="1474" actId="207"/>
          <ac:spMkLst>
            <pc:docMk/>
            <pc:sldMk cId="4020190384" sldId="363"/>
            <ac:spMk id="218" creationId="{11998ED9-DE6D-4D26-8067-835700CD523B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0" creationId="{AC14DBF1-38E2-4C39-9A5A-E405B2D7B1D1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2" creationId="{E587AB12-6AD9-48C6-965A-11D4B9A8F445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3" creationId="{F4164F15-0374-4709-994D-78EB3E0AB7EF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4" creationId="{BC4BA185-9BD2-4EF7-8A19-FC0A695B501B}"/>
          </ac:spMkLst>
        </pc:spChg>
        <pc:spChg chg="add mod">
          <ac:chgData name="hassan MH" userId="84cd2103f36ef0dc" providerId="LiveId" clId="{EC105026-A59A-472F-96D2-633B07EAEF26}" dt="2022-04-18T14:51:11.037" v="1526" actId="1076"/>
          <ac:spMkLst>
            <pc:docMk/>
            <pc:sldMk cId="4020190384" sldId="363"/>
            <ac:spMk id="225" creationId="{57A82BA4-4088-4F7A-9D02-E2C5F80F8CEE}"/>
          </ac:spMkLst>
        </pc:spChg>
        <pc:spChg chg="add mod">
          <ac:chgData name="hassan MH" userId="84cd2103f36ef0dc" providerId="LiveId" clId="{EC105026-A59A-472F-96D2-633B07EAEF26}" dt="2022-04-18T14:51:11.037" v="1526" actId="1076"/>
          <ac:spMkLst>
            <pc:docMk/>
            <pc:sldMk cId="4020190384" sldId="363"/>
            <ac:spMk id="226" creationId="{EC94E660-1A9D-475B-8B20-D6263FC744B7}"/>
          </ac:spMkLst>
        </pc:spChg>
        <pc:spChg chg="mod">
          <ac:chgData name="hassan MH" userId="84cd2103f36ef0dc" providerId="LiveId" clId="{EC105026-A59A-472F-96D2-633B07EAEF26}" dt="2022-04-18T14:50:19.922" v="1506"/>
          <ac:spMkLst>
            <pc:docMk/>
            <pc:sldMk cId="4020190384" sldId="363"/>
            <ac:spMk id="228" creationId="{835274EF-5325-463C-B3CA-86C6E39F6599}"/>
          </ac:spMkLst>
        </pc:spChg>
        <pc:spChg chg="mod">
          <ac:chgData name="hassan MH" userId="84cd2103f36ef0dc" providerId="LiveId" clId="{EC105026-A59A-472F-96D2-633B07EAEF26}" dt="2022-04-18T14:50:19.922" v="1506"/>
          <ac:spMkLst>
            <pc:docMk/>
            <pc:sldMk cId="4020190384" sldId="363"/>
            <ac:spMk id="229" creationId="{B78503D7-45D1-408D-8DC0-9D3755270E93}"/>
          </ac:spMkLst>
        </pc:spChg>
        <pc:spChg chg="add mod">
          <ac:chgData name="hassan MH" userId="84cd2103f36ef0dc" providerId="LiveId" clId="{EC105026-A59A-472F-96D2-633B07EAEF26}" dt="2022-04-18T14:56:21.626" v="1612" actId="164"/>
          <ac:spMkLst>
            <pc:docMk/>
            <pc:sldMk cId="4020190384" sldId="363"/>
            <ac:spMk id="230" creationId="{00DE678A-CEFD-4A8E-970E-E7262977A54F}"/>
          </ac:spMkLst>
        </pc:spChg>
        <pc:spChg chg="add mod">
          <ac:chgData name="hassan MH" userId="84cd2103f36ef0dc" providerId="LiveId" clId="{EC105026-A59A-472F-96D2-633B07EAEF26}" dt="2022-04-18T14:56:21.626" v="1612" actId="164"/>
          <ac:spMkLst>
            <pc:docMk/>
            <pc:sldMk cId="4020190384" sldId="363"/>
            <ac:spMk id="231" creationId="{BAA44E49-ED18-481A-8F36-0C58B619B471}"/>
          </ac:spMkLst>
        </pc:spChg>
        <pc:spChg chg="add mod">
          <ac:chgData name="hassan MH" userId="84cd2103f36ef0dc" providerId="LiveId" clId="{EC105026-A59A-472F-96D2-633B07EAEF26}" dt="2022-04-18T14:56:21.626" v="1612" actId="164"/>
          <ac:spMkLst>
            <pc:docMk/>
            <pc:sldMk cId="4020190384" sldId="363"/>
            <ac:spMk id="232" creationId="{D445991E-90CD-4FE4-92D7-649824C61A4A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33" creationId="{639C1972-C748-4308-9F7E-A931E569560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34" creationId="{76EA1E25-1C99-4EB7-8ADC-00E2F9EE542B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35" creationId="{AFE990CE-25CB-4617-A548-B8EC2222A962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2" creationId="{7C66B6D7-1800-4CA7-B985-47DC4FBF6E78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3" creationId="{9CCBDD93-2B6A-4182-9290-016CC5C7CA20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4" creationId="{9DB77E04-30C8-487E-B6A0-2039810FFA27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5" creationId="{E0B8AB92-98BB-4B62-ACDA-2B7768356BF5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6" creationId="{1DBDFA28-A42C-478F-9FBE-7FE98AF538C0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7" creationId="{251955BB-F7A2-4193-804E-0E7BAF44AE07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48" creationId="{C912420E-1AEE-44EC-9267-348E0C757E0F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0" creationId="{4C9F017F-8FA5-4E33-9722-A2C29DCF10AB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1" creationId="{C6057686-A69F-415A-ABA8-609A402A64FC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2" creationId="{B0F74453-FE33-4006-B6B7-1B3FF6BFC635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3" creationId="{57BC9FA4-8DBF-4428-A8DE-935741DDDB0B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4" creationId="{A611AECD-DE03-42C6-BAD8-D7F2441E368D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5" creationId="{0F63CC23-B9C3-450B-9D6C-80C83C2AB94A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6" creationId="{D42BD0B1-F79D-4C3F-B29D-74433C2BE7EA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8" creationId="{7BA1AB84-321B-40F8-91DE-665673FD171B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60" creationId="{52A49F6C-C6F5-4E11-8406-E26AF0DE6913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61" creationId="{6C4AD0D2-5EAD-457E-B7B8-A233ECCF6E18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62" creationId="{304AFFA8-5725-439E-8C7A-7F657FA948EA}"/>
          </ac:spMkLst>
        </pc:spChg>
        <pc:spChg chg="add mo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263" creationId="{FC09790C-C0E9-4B56-84E8-3C3E4A7A9DCB}"/>
          </ac:spMkLst>
        </pc:spChg>
        <pc:spChg chg="add mo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264" creationId="{928B2995-B724-4547-8320-71291468AD64}"/>
          </ac:spMkLst>
        </pc:spChg>
        <pc:spChg chg="add mo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265" creationId="{F51CB3B8-7128-480B-A6F3-90584BE450A6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66" creationId="{DDC7A789-A2DA-457C-8FC2-8F5319B84C25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67" creationId="{3F489946-3D40-40A7-85AB-85E4DABCE308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68" creationId="{05724459-075F-4DC0-8A81-8EB32D917BAB}"/>
          </ac:spMkLst>
        </pc:spChg>
        <pc:spChg chg="mod">
          <ac:chgData name="hassan MH" userId="84cd2103f36ef0dc" providerId="LiveId" clId="{EC105026-A59A-472F-96D2-633B07EAEF26}" dt="2022-04-18T14:55:24.013" v="1592"/>
          <ac:spMkLst>
            <pc:docMk/>
            <pc:sldMk cId="4020190384" sldId="363"/>
            <ac:spMk id="270" creationId="{7CBFBCE3-09B4-45BA-AFAA-21B34C671F11}"/>
          </ac:spMkLst>
        </pc:spChg>
        <pc:spChg chg="mod">
          <ac:chgData name="hassan MH" userId="84cd2103f36ef0dc" providerId="LiveId" clId="{EC105026-A59A-472F-96D2-633B07EAEF26}" dt="2022-04-18T14:55:24.013" v="1592"/>
          <ac:spMkLst>
            <pc:docMk/>
            <pc:sldMk cId="4020190384" sldId="363"/>
            <ac:spMk id="271" creationId="{B8B85707-C989-4AF5-90B6-93A2564FD5A3}"/>
          </ac:spMkLst>
        </pc:spChg>
        <pc:spChg chg="mod">
          <ac:chgData name="hassan MH" userId="84cd2103f36ef0dc" providerId="LiveId" clId="{EC105026-A59A-472F-96D2-633B07EAEF26}" dt="2022-04-18T14:55:27.774" v="1594"/>
          <ac:spMkLst>
            <pc:docMk/>
            <pc:sldMk cId="4020190384" sldId="363"/>
            <ac:spMk id="273" creationId="{EAF6B617-129C-447F-8CE8-D901D24CC5F7}"/>
          </ac:spMkLst>
        </pc:spChg>
        <pc:spChg chg="mod">
          <ac:chgData name="hassan MH" userId="84cd2103f36ef0dc" providerId="LiveId" clId="{EC105026-A59A-472F-96D2-633B07EAEF26}" dt="2022-04-18T14:55:27.774" v="1594"/>
          <ac:spMkLst>
            <pc:docMk/>
            <pc:sldMk cId="4020190384" sldId="363"/>
            <ac:spMk id="274" creationId="{69BA491D-A136-4B60-B120-20A80109C367}"/>
          </ac:spMkLst>
        </pc:spChg>
        <pc:spChg chg="mod">
          <ac:chgData name="hassan MH" userId="84cd2103f36ef0dc" providerId="LiveId" clId="{EC105026-A59A-472F-96D2-633B07EAEF26}" dt="2022-04-18T14:55:54.343" v="1599"/>
          <ac:spMkLst>
            <pc:docMk/>
            <pc:sldMk cId="4020190384" sldId="363"/>
            <ac:spMk id="276" creationId="{ED1962A1-7926-40FF-90CC-AE0CE2F65F2B}"/>
          </ac:spMkLst>
        </pc:spChg>
        <pc:spChg chg="mod">
          <ac:chgData name="hassan MH" userId="84cd2103f36ef0dc" providerId="LiveId" clId="{EC105026-A59A-472F-96D2-633B07EAEF26}" dt="2022-04-18T14:55:54.343" v="1599"/>
          <ac:spMkLst>
            <pc:docMk/>
            <pc:sldMk cId="4020190384" sldId="363"/>
            <ac:spMk id="277" creationId="{B411678D-5035-44EB-BEE8-EE5C29775737}"/>
          </ac:spMkLst>
        </pc:spChg>
        <pc:spChg chg="add del mod">
          <ac:chgData name="hassan MH" userId="84cd2103f36ef0dc" providerId="LiveId" clId="{EC105026-A59A-472F-96D2-633B07EAEF26}" dt="2022-04-18T14:58:20.870" v="1672" actId="21"/>
          <ac:spMkLst>
            <pc:docMk/>
            <pc:sldMk cId="4020190384" sldId="363"/>
            <ac:spMk id="278" creationId="{FBEEDF2B-0F4D-4B19-AF8A-1A63850EAF7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87" creationId="{84262C4D-3D8A-474A-A861-DCB960E4C522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89" creationId="{B63CCE7C-F968-4C6E-B98A-871FA12A11D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1" creationId="{C1B3A4B8-9333-444A-9A51-817205B7F99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6" creationId="{2ED5340C-2929-444C-9CF1-13CC213AF124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7" creationId="{A6E82572-335F-456D-B629-95D084A01253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8" creationId="{5586E55E-5CA6-403B-88AA-F93BF6108E5F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9" creationId="{B2394C4C-A7D0-4D1A-8F1A-03F66869766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400" creationId="{D0FD7964-DF74-40F7-A572-2400D6D4E5BB}"/>
          </ac:spMkLst>
        </pc:s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" creationId="{4F1AAE1F-069A-4344-BC92-A88E51BD1031}"/>
          </ac:grpSpMkLst>
        </pc:grpChg>
        <pc:grpChg chg="add mod">
          <ac:chgData name="hassan MH" userId="84cd2103f36ef0dc" providerId="LiveId" clId="{EC105026-A59A-472F-96D2-633B07EAEF26}" dt="2022-04-18T14:56:13.324" v="1606" actId="164"/>
          <ac:grpSpMkLst>
            <pc:docMk/>
            <pc:sldMk cId="4020190384" sldId="363"/>
            <ac:grpSpMk id="25" creationId="{74EE3D84-2746-4B90-9D44-37423F366330}"/>
          </ac:grpSpMkLst>
        </pc:grpChg>
        <pc:grpChg chg="del mod">
          <ac:chgData name="hassan MH" userId="84cd2103f36ef0dc" providerId="LiveId" clId="{EC105026-A59A-472F-96D2-633B07EAEF26}" dt="2022-04-18T14:42:44.519" v="1390" actId="27803"/>
          <ac:grpSpMkLst>
            <pc:docMk/>
            <pc:sldMk cId="4020190384" sldId="363"/>
            <ac:grpSpMk id="29" creationId="{0FC2DFF6-BB79-4887-AD2B-FD65E333BBAB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4" creationId="{F1E7125F-1360-41D3-8D01-7D047879FFD1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5" creationId="{4572562C-D783-43A0-AB43-B919CE37EA9A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6" creationId="{ABF7C7EA-1217-418C-9B8F-50B28F94F488}"/>
          </ac:grpSpMkLst>
        </pc:grpChg>
        <pc:grpChg chg="add del mod">
          <ac:chgData name="hassan MH" userId="84cd2103f36ef0dc" providerId="LiveId" clId="{EC105026-A59A-472F-96D2-633B07EAEF26}" dt="2022-04-18T14:45:43.924" v="1439" actId="165"/>
          <ac:grpSpMkLst>
            <pc:docMk/>
            <pc:sldMk cId="4020190384" sldId="363"/>
            <ac:grpSpMk id="51" creationId="{A44A6F91-13F3-4D91-A410-CEF3CE40F212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53" creationId="{FFAAF30D-41FF-41AC-B9B3-BADBBFD22B25}"/>
          </ac:grpSpMkLst>
        </pc:grpChg>
        <pc:grpChg chg="del mod">
          <ac:chgData name="hassan MH" userId="84cd2103f36ef0dc" providerId="LiveId" clId="{EC105026-A59A-472F-96D2-633B07EAEF26}" dt="2022-04-18T14:49:43.143" v="1494" actId="27803"/>
          <ac:grpSpMkLst>
            <pc:docMk/>
            <pc:sldMk cId="4020190384" sldId="363"/>
            <ac:grpSpMk id="55" creationId="{1A0F5FEF-66E4-45A2-856F-E3EB43FD66E7}"/>
          </ac:grpSpMkLst>
        </pc:grpChg>
        <pc:grpChg chg="add mod">
          <ac:chgData name="hassan MH" userId="84cd2103f36ef0dc" providerId="LiveId" clId="{EC105026-A59A-472F-96D2-633B07EAEF26}" dt="2022-04-18T14:51:16.513" v="1529" actId="164"/>
          <ac:grpSpMkLst>
            <pc:docMk/>
            <pc:sldMk cId="4020190384" sldId="363"/>
            <ac:grpSpMk id="58" creationId="{734CA920-7401-4CE0-9720-09C1DA972226}"/>
          </ac:grpSpMkLst>
        </pc:grpChg>
        <pc:grpChg chg="add mod">
          <ac:chgData name="hassan MH" userId="84cd2103f36ef0dc" providerId="LiveId" clId="{EC105026-A59A-472F-96D2-633B07EAEF26}" dt="2022-04-18T14:56:21.626" v="1612" actId="164"/>
          <ac:grpSpMkLst>
            <pc:docMk/>
            <pc:sldMk cId="4020190384" sldId="363"/>
            <ac:grpSpMk id="59" creationId="{A9F355BC-BB7B-4A70-B8FE-6D815E4DC392}"/>
          </ac:grpSpMkLst>
        </pc:grpChg>
        <pc:grpChg chg="add mod">
          <ac:chgData name="hassan MH" userId="84cd2103f36ef0dc" providerId="LiveId" clId="{EC105026-A59A-472F-96D2-633B07EAEF26}" dt="2022-04-18T14:57:54.735" v="1648" actId="1076"/>
          <ac:grpSpMkLst>
            <pc:docMk/>
            <pc:sldMk cId="4020190384" sldId="363"/>
            <ac:grpSpMk id="63" creationId="{482F7AE4-9F66-4D87-97CF-FE5632DDAACE}"/>
          </ac:grpSpMkLst>
        </pc:grpChg>
        <pc:grpChg chg="add mod">
          <ac:chgData name="hassan MH" userId="84cd2103f36ef0dc" providerId="LiveId" clId="{EC105026-A59A-472F-96D2-633B07EAEF26}" dt="2022-04-18T14:57:54.063" v="1647" actId="1076"/>
          <ac:grpSpMkLst>
            <pc:docMk/>
            <pc:sldMk cId="4020190384" sldId="363"/>
            <ac:grpSpMk id="64" creationId="{3FDA44EE-BDA0-4CB3-AB86-CF839932B530}"/>
          </ac:grpSpMkLst>
        </pc:grpChg>
        <pc:grpChg chg="add mod">
          <ac:chgData name="hassan MH" userId="84cd2103f36ef0dc" providerId="LiveId" clId="{EC105026-A59A-472F-96D2-633B07EAEF26}" dt="2022-04-18T14:57:53.328" v="1646" actId="1076"/>
          <ac:grpSpMkLst>
            <pc:docMk/>
            <pc:sldMk cId="4020190384" sldId="363"/>
            <ac:grpSpMk id="65" creationId="{65039A65-7C24-4920-9468-D9B71BFD6DA4}"/>
          </ac:grpSpMkLst>
        </pc:grpChg>
        <pc:grpChg chg="add mod">
          <ac:chgData name="hassan MH" userId="84cd2103f36ef0dc" providerId="LiveId" clId="{EC105026-A59A-472F-96D2-633B07EAEF26}" dt="2022-04-18T14:57:52.313" v="1645" actId="1076"/>
          <ac:grpSpMkLst>
            <pc:docMk/>
            <pc:sldMk cId="4020190384" sldId="363"/>
            <ac:grpSpMk id="66" creationId="{1A18C606-7576-47BD-A9B7-89E8301EDE91}"/>
          </ac:grpSpMkLst>
        </pc:grpChg>
        <pc:grpChg chg="add mod">
          <ac:chgData name="hassan MH" userId="84cd2103f36ef0dc" providerId="LiveId" clId="{EC105026-A59A-472F-96D2-633B07EAEF26}" dt="2022-04-18T14:58:30.401" v="1677" actId="164"/>
          <ac:grpSpMkLst>
            <pc:docMk/>
            <pc:sldMk cId="4020190384" sldId="363"/>
            <ac:grpSpMk id="67" creationId="{A2EF9C01-8800-445E-AF91-0B6ED6720919}"/>
          </ac:grpSpMkLst>
        </pc:grpChg>
        <pc:grpChg chg="add mod">
          <ac:chgData name="hassan MH" userId="84cd2103f36ef0dc" providerId="LiveId" clId="{EC105026-A59A-472F-96D2-633B07EAEF26}" dt="2022-04-18T14:56:19.682" v="1611" actId="164"/>
          <ac:grpSpMkLst>
            <pc:docMk/>
            <pc:sldMk cId="4020190384" sldId="363"/>
            <ac:grpSpMk id="68" creationId="{D84F3570-5A22-4067-A0FB-D3A04DC30C41}"/>
          </ac:grpSpMkLst>
        </pc:grpChg>
        <pc:grpChg chg="add mod">
          <ac:chgData name="hassan MH" userId="84cd2103f36ef0dc" providerId="LiveId" clId="{EC105026-A59A-472F-96D2-633B07EAEF26}" dt="2022-04-18T14:56:21.626" v="1612" actId="164"/>
          <ac:grpSpMkLst>
            <pc:docMk/>
            <pc:sldMk cId="4020190384" sldId="363"/>
            <ac:grpSpMk id="69" creationId="{1A10898A-B398-4899-8D68-7B896F16C4DB}"/>
          </ac:grpSpMkLst>
        </pc:grpChg>
        <pc:grpChg chg="add mod">
          <ac:chgData name="hassan MH" userId="84cd2103f36ef0dc" providerId="LiveId" clId="{EC105026-A59A-472F-96D2-633B07EAEF26}" dt="2022-04-18T14:56:23.059" v="1613" actId="164"/>
          <ac:grpSpMkLst>
            <pc:docMk/>
            <pc:sldMk cId="4020190384" sldId="363"/>
            <ac:grpSpMk id="70" creationId="{311DFA24-283E-4B45-B6CB-97EE88F59A2A}"/>
          </ac:grpSpMkLst>
        </pc:grpChg>
        <pc:grpChg chg="add mod">
          <ac:chgData name="hassan MH" userId="84cd2103f36ef0dc" providerId="LiveId" clId="{EC105026-A59A-472F-96D2-633B07EAEF26}" dt="2022-04-18T14:58:30.401" v="1677" actId="164"/>
          <ac:grpSpMkLst>
            <pc:docMk/>
            <pc:sldMk cId="4020190384" sldId="363"/>
            <ac:grpSpMk id="72" creationId="{00E6FD95-691F-4C30-A6A5-883AF7A0FE79}"/>
          </ac:grpSpMkLst>
        </pc:grpChg>
        <pc:grpChg chg="add mod">
          <ac:chgData name="hassan MH" userId="84cd2103f36ef0dc" providerId="LiveId" clId="{EC105026-A59A-472F-96D2-633B07EAEF26}" dt="2022-04-18T14:56:18.185" v="1610" actId="164"/>
          <ac:grpSpMkLst>
            <pc:docMk/>
            <pc:sldMk cId="4020190384" sldId="363"/>
            <ac:grpSpMk id="105" creationId="{D0806729-1291-454E-9836-7231E210AEBA}"/>
          </ac:grpSpMkLst>
        </pc:grpChg>
        <pc:grpChg chg="mod">
          <ac:chgData name="hassan MH" userId="84cd2103f36ef0dc" providerId="LiveId" clId="{EC105026-A59A-472F-96D2-633B07EAEF26}" dt="2022-04-18T14:38:37.565" v="1308"/>
          <ac:grpSpMkLst>
            <pc:docMk/>
            <pc:sldMk cId="4020190384" sldId="363"/>
            <ac:grpSpMk id="107" creationId="{6B7D7704-3009-4676-B33B-F9702B30147B}"/>
          </ac:grpSpMkLst>
        </pc:grpChg>
        <pc:grpChg chg="add mod">
          <ac:chgData name="hassan MH" userId="84cd2103f36ef0dc" providerId="LiveId" clId="{EC105026-A59A-472F-96D2-633B07EAEF26}" dt="2022-04-18T14:56:13.324" v="1606" actId="164"/>
          <ac:grpSpMkLst>
            <pc:docMk/>
            <pc:sldMk cId="4020190384" sldId="363"/>
            <ac:grpSpMk id="121" creationId="{BE831125-1596-4399-9520-8595991D3A22}"/>
          </ac:grpSpMkLst>
        </pc:grpChg>
        <pc:grpChg chg="add mod">
          <ac:chgData name="hassan MH" userId="84cd2103f36ef0dc" providerId="LiveId" clId="{EC105026-A59A-472F-96D2-633B07EAEF26}" dt="2022-04-18T14:56:13.324" v="1606" actId="164"/>
          <ac:grpSpMkLst>
            <pc:docMk/>
            <pc:sldMk cId="4020190384" sldId="363"/>
            <ac:grpSpMk id="125" creationId="{C05C2EC8-75BE-4C9F-AAB9-A53B1A949976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33" creationId="{891E2B12-40C1-4195-B0F8-0242C685F4CD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36" creationId="{9F42DF5F-789D-4146-B136-E298BCB0D6B0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39" creationId="{FD3B5371-4758-4F68-A85E-3AD9EA239AC3}"/>
          </ac:grpSpMkLst>
        </pc:grpChg>
        <pc:grpChg chg="add mod">
          <ac:chgData name="hassan MH" userId="84cd2103f36ef0dc" providerId="LiveId" clId="{EC105026-A59A-472F-96D2-633B07EAEF26}" dt="2022-04-18T14:43:06.476" v="1398"/>
          <ac:grpSpMkLst>
            <pc:docMk/>
            <pc:sldMk cId="4020190384" sldId="363"/>
            <ac:grpSpMk id="144" creationId="{DB4350B3-DCBE-43C9-A69A-FAC22A479010}"/>
          </ac:grpSpMkLst>
        </pc:grpChg>
        <pc:grpChg chg="mod">
          <ac:chgData name="hassan MH" userId="84cd2103f36ef0dc" providerId="LiveId" clId="{EC105026-A59A-472F-96D2-633B07EAEF26}" dt="2022-04-18T14:43:06.476" v="1398"/>
          <ac:grpSpMkLst>
            <pc:docMk/>
            <pc:sldMk cId="4020190384" sldId="363"/>
            <ac:grpSpMk id="149" creationId="{76716EA1-14F1-4D58-8309-C8A0B55EB970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54" creationId="{B6B5C6D7-6A88-42D4-8082-E532324DD98A}"/>
          </ac:grpSpMkLst>
        </pc:grpChg>
        <pc:grpChg chg="add mod">
          <ac:chgData name="hassan MH" userId="84cd2103f36ef0dc" providerId="LiveId" clId="{EC105026-A59A-472F-96D2-633B07EAEF26}" dt="2022-04-18T14:56:07.279" v="1602" actId="164"/>
          <ac:grpSpMkLst>
            <pc:docMk/>
            <pc:sldMk cId="4020190384" sldId="363"/>
            <ac:grpSpMk id="161" creationId="{533A2083-7351-4C84-944E-EA385E2E0927}"/>
          </ac:grpSpMkLst>
        </pc:grpChg>
        <pc:grpChg chg="mod">
          <ac:chgData name="hassan MH" userId="84cd2103f36ef0dc" providerId="LiveId" clId="{EC105026-A59A-472F-96D2-633B07EAEF26}" dt="2022-04-18T14:43:51.847" v="1412"/>
          <ac:grpSpMkLst>
            <pc:docMk/>
            <pc:sldMk cId="4020190384" sldId="363"/>
            <ac:grpSpMk id="163" creationId="{32817D5D-2D3A-498B-B314-68011FDE7CBA}"/>
          </ac:grpSpMkLst>
        </pc:grpChg>
        <pc:grpChg chg="add mod">
          <ac:chgData name="hassan MH" userId="84cd2103f36ef0dc" providerId="LiveId" clId="{EC105026-A59A-472F-96D2-633B07EAEF26}" dt="2022-04-18T14:56:07.279" v="1602" actId="164"/>
          <ac:grpSpMkLst>
            <pc:docMk/>
            <pc:sldMk cId="4020190384" sldId="363"/>
            <ac:grpSpMk id="173" creationId="{8B987555-BFDB-4B37-AE21-5053DD6665AA}"/>
          </ac:grpSpMkLst>
        </pc:grpChg>
        <pc:grpChg chg="add mod topLvl">
          <ac:chgData name="hassan MH" userId="84cd2103f36ef0dc" providerId="LiveId" clId="{EC105026-A59A-472F-96D2-633B07EAEF26}" dt="2022-04-18T14:56:15.919" v="1608" actId="164"/>
          <ac:grpSpMkLst>
            <pc:docMk/>
            <pc:sldMk cId="4020190384" sldId="363"/>
            <ac:grpSpMk id="188" creationId="{E13EB95B-930A-492C-BD4B-8DADF421C0D6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95" creationId="{71812A90-02AD-4821-9B2D-8BDE88DA211C}"/>
          </ac:grpSpMkLst>
        </pc:grpChg>
        <pc:grpChg chg="add mod">
          <ac:chgData name="hassan MH" userId="84cd2103f36ef0dc" providerId="LiveId" clId="{EC105026-A59A-472F-96D2-633B07EAEF26}" dt="2022-04-18T14:56:19.682" v="1611" actId="164"/>
          <ac:grpSpMkLst>
            <pc:docMk/>
            <pc:sldMk cId="4020190384" sldId="363"/>
            <ac:grpSpMk id="198" creationId="{8CACD8D1-9347-4A5B-B24A-AF1162EAC412}"/>
          </ac:grpSpMkLst>
        </pc:grpChg>
        <pc:grpChg chg="add del mod ord">
          <ac:chgData name="hassan MH" userId="84cd2103f36ef0dc" providerId="LiveId" clId="{EC105026-A59A-472F-96D2-633B07EAEF26}" dt="2022-04-18T14:49:13.791" v="1489" actId="478"/>
          <ac:grpSpMkLst>
            <pc:docMk/>
            <pc:sldMk cId="4020190384" sldId="363"/>
            <ac:grpSpMk id="210" creationId="{F5BD5623-1AD4-468E-B83D-6BAAE06E9DDB}"/>
          </ac:grpSpMkLst>
        </pc:grpChg>
        <pc:grpChg chg="add del mod">
          <ac:chgData name="hassan MH" userId="84cd2103f36ef0dc" providerId="LiveId" clId="{EC105026-A59A-472F-96D2-633B07EAEF26}" dt="2022-04-18T14:49:14.352" v="1490" actId="478"/>
          <ac:grpSpMkLst>
            <pc:docMk/>
            <pc:sldMk cId="4020190384" sldId="363"/>
            <ac:grpSpMk id="213" creationId="{01020833-EE63-4EC0-8FCD-99E01640AD6A}"/>
          </ac:grpSpMkLst>
        </pc:grpChg>
        <pc:grpChg chg="mod">
          <ac:chgData name="hassan MH" userId="84cd2103f36ef0dc" providerId="LiveId" clId="{EC105026-A59A-472F-96D2-633B07EAEF26}" dt="2022-04-18T14:48:39.894" v="1474" actId="207"/>
          <ac:grpSpMkLst>
            <pc:docMk/>
            <pc:sldMk cId="4020190384" sldId="363"/>
            <ac:grpSpMk id="215" creationId="{0BCDABCF-C045-4835-8D04-F2AA422A8F04}"/>
          </ac:grpSpMkLst>
        </pc:grpChg>
        <pc:grpChg chg="add del mod">
          <ac:chgData name="hassan MH" userId="84cd2103f36ef0dc" providerId="LiveId" clId="{EC105026-A59A-472F-96D2-633B07EAEF26}" dt="2022-04-18T14:49:13.307" v="1488" actId="478"/>
          <ac:grpSpMkLst>
            <pc:docMk/>
            <pc:sldMk cId="4020190384" sldId="363"/>
            <ac:grpSpMk id="219" creationId="{BFB6D184-E89C-41CE-837D-BDD13E030FB6}"/>
          </ac:grpSpMkLst>
        </pc:grpChg>
        <pc:grpChg chg="mod">
          <ac:chgData name="hassan MH" userId="84cd2103f36ef0dc" providerId="LiveId" clId="{EC105026-A59A-472F-96D2-633B07EAEF26}" dt="2022-04-18T14:48:58.491" v="1483" actId="571"/>
          <ac:grpSpMkLst>
            <pc:docMk/>
            <pc:sldMk cId="4020190384" sldId="363"/>
            <ac:grpSpMk id="221" creationId="{C4819FF3-2232-4BD8-98C3-5F32E9CAC31B}"/>
          </ac:grpSpMkLst>
        </pc:grpChg>
        <pc:grpChg chg="add mod">
          <ac:chgData name="hassan MH" userId="84cd2103f36ef0dc" providerId="LiveId" clId="{EC105026-A59A-472F-96D2-633B07EAEF26}" dt="2022-04-18T14:51:16.513" v="1529" actId="164"/>
          <ac:grpSpMkLst>
            <pc:docMk/>
            <pc:sldMk cId="4020190384" sldId="363"/>
            <ac:grpSpMk id="227" creationId="{96C13BF5-3844-41C2-B6BC-4833CF2C718A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236" creationId="{53AB1633-4364-4FA8-8B6A-D4376EFB17E4}"/>
          </ac:grpSpMkLst>
        </pc:grpChg>
        <pc:grpChg chg="add mod">
          <ac:chgData name="hassan MH" userId="84cd2103f36ef0dc" providerId="LiveId" clId="{EC105026-A59A-472F-96D2-633B07EAEF26}" dt="2022-04-18T14:56:23.059" v="1613" actId="164"/>
          <ac:grpSpMkLst>
            <pc:docMk/>
            <pc:sldMk cId="4020190384" sldId="363"/>
            <ac:grpSpMk id="238" creationId="{FCD082BD-0AF4-48A2-9E53-1AAA74A53E32}"/>
          </ac:grpSpMkLst>
        </pc:grpChg>
        <pc:grpChg chg="mod">
          <ac:chgData name="hassan MH" userId="84cd2103f36ef0dc" providerId="LiveId" clId="{EC105026-A59A-472F-96D2-633B07EAEF26}" dt="2022-04-18T14:53:31.165" v="1561"/>
          <ac:grpSpMkLst>
            <pc:docMk/>
            <pc:sldMk cId="4020190384" sldId="363"/>
            <ac:grpSpMk id="240" creationId="{F5A0FF5A-D4EE-45E5-BE8B-591F4D39A2AC}"/>
          </ac:grpSpMkLst>
        </pc:grpChg>
        <pc:grpChg chg="mod">
          <ac:chgData name="hassan MH" userId="84cd2103f36ef0dc" providerId="LiveId" clId="{EC105026-A59A-472F-96D2-633B07EAEF26}" dt="2022-04-18T14:53:31.165" v="1561"/>
          <ac:grpSpMkLst>
            <pc:docMk/>
            <pc:sldMk cId="4020190384" sldId="363"/>
            <ac:grpSpMk id="241" creationId="{33391E8F-84DA-47DD-9A16-797A3A9B52FF}"/>
          </ac:grpSpMkLst>
        </pc:grpChg>
        <pc:grpChg chg="add mod">
          <ac:chgData name="hassan MH" userId="84cd2103f36ef0dc" providerId="LiveId" clId="{EC105026-A59A-472F-96D2-633B07EAEF26}" dt="2022-04-18T14:56:10.464" v="1604" actId="164"/>
          <ac:grpSpMkLst>
            <pc:docMk/>
            <pc:sldMk cId="4020190384" sldId="363"/>
            <ac:grpSpMk id="249" creationId="{70EF44EB-0679-43CA-A84D-C02DE28EBA7C}"/>
          </ac:grpSpMkLst>
        </pc:grpChg>
        <pc:grpChg chg="add mod ord">
          <ac:chgData name="hassan MH" userId="84cd2103f36ef0dc" providerId="LiveId" clId="{EC105026-A59A-472F-96D2-633B07EAEF26}" dt="2022-04-18T14:56:10.464" v="1604" actId="164"/>
          <ac:grpSpMkLst>
            <pc:docMk/>
            <pc:sldMk cId="4020190384" sldId="363"/>
            <ac:grpSpMk id="257" creationId="{B106CEDA-77B2-4C07-AFA7-A0922CAC84DB}"/>
          </ac:grpSpMkLst>
        </pc:grpChg>
        <pc:grpChg chg="mod">
          <ac:chgData name="hassan MH" userId="84cd2103f36ef0dc" providerId="LiveId" clId="{EC105026-A59A-472F-96D2-633B07EAEF26}" dt="2022-04-18T14:54:03.559" v="1568"/>
          <ac:grpSpMkLst>
            <pc:docMk/>
            <pc:sldMk cId="4020190384" sldId="363"/>
            <ac:grpSpMk id="259" creationId="{CC8C7415-A624-47AE-896F-DDA132199C81}"/>
          </ac:grpSpMkLst>
        </pc:grpChg>
        <pc:grpChg chg="add mod">
          <ac:chgData name="hassan MH" userId="84cd2103f36ef0dc" providerId="LiveId" clId="{EC105026-A59A-472F-96D2-633B07EAEF26}" dt="2022-04-18T14:56:10.464" v="1604" actId="164"/>
          <ac:grpSpMkLst>
            <pc:docMk/>
            <pc:sldMk cId="4020190384" sldId="363"/>
            <ac:grpSpMk id="269" creationId="{500D29DE-E8F7-48EB-948A-BE23797A666B}"/>
          </ac:grpSpMkLst>
        </pc:grpChg>
        <pc:grpChg chg="add mod">
          <ac:chgData name="hassan MH" userId="84cd2103f36ef0dc" providerId="LiveId" clId="{EC105026-A59A-472F-96D2-633B07EAEF26}" dt="2022-04-18T14:56:23.059" v="1613" actId="164"/>
          <ac:grpSpMkLst>
            <pc:docMk/>
            <pc:sldMk cId="4020190384" sldId="363"/>
            <ac:grpSpMk id="272" creationId="{E1114FBE-8DAD-4BB4-94F0-2C9F45B9EE64}"/>
          </ac:grpSpMkLst>
        </pc:grpChg>
        <pc:grpChg chg="add mod">
          <ac:chgData name="hassan MH" userId="84cd2103f36ef0dc" providerId="LiveId" clId="{EC105026-A59A-472F-96D2-633B07EAEF26}" dt="2022-04-18T14:56:19.682" v="1611" actId="164"/>
          <ac:grpSpMkLst>
            <pc:docMk/>
            <pc:sldMk cId="4020190384" sldId="363"/>
            <ac:grpSpMk id="275" creationId="{A0E7F0BF-9545-49B9-B083-9344EF5A2D10}"/>
          </ac:grpSpMkLst>
        </pc:grpChg>
        <pc:picChg chg="add del mod">
          <ac:chgData name="hassan MH" userId="84cd2103f36ef0dc" providerId="LiveId" clId="{EC105026-A59A-472F-96D2-633B07EAEF26}" dt="2022-04-18T14:40:04.481" v="1352" actId="27803"/>
          <ac:picMkLst>
            <pc:docMk/>
            <pc:sldMk cId="4020190384" sldId="363"/>
            <ac:picMk id="7" creationId="{7958D104-6DC8-479D-9451-BE79EA8FDAC5}"/>
          </ac:picMkLst>
        </pc:picChg>
        <pc:picChg chg="add del mod">
          <ac:chgData name="hassan MH" userId="84cd2103f36ef0dc" providerId="LiveId" clId="{EC105026-A59A-472F-96D2-633B07EAEF26}" dt="2022-04-18T14:42:44.519" v="1390" actId="27803"/>
          <ac:picMkLst>
            <pc:docMk/>
            <pc:sldMk cId="4020190384" sldId="363"/>
            <ac:picMk id="19" creationId="{3EA76ADF-5055-4E78-B716-AC1AAA6BE93B}"/>
          </ac:picMkLst>
        </pc:picChg>
        <pc:picChg chg="add del mod">
          <ac:chgData name="hassan MH" userId="84cd2103f36ef0dc" providerId="LiveId" clId="{EC105026-A59A-472F-96D2-633B07EAEF26}" dt="2022-04-18T14:49:43.143" v="1494" actId="27803"/>
          <ac:picMkLst>
            <pc:docMk/>
            <pc:sldMk cId="4020190384" sldId="363"/>
            <ac:picMk id="54" creationId="{4E94F8AF-5D8F-42F4-B14F-3FAB7D6FB47A}"/>
          </ac:picMkLst>
        </pc:picChg>
        <pc:picChg chg="add del mod">
          <ac:chgData name="hassan MH" userId="84cd2103f36ef0dc" providerId="LiveId" clId="{EC105026-A59A-472F-96D2-633B07EAEF26}" dt="2022-04-18T14:52:47.635" v="1548" actId="27803"/>
          <ac:picMkLst>
            <pc:docMk/>
            <pc:sldMk cId="4020190384" sldId="363"/>
            <ac:picMk id="61" creationId="{F7CFC1EB-6DF9-43A8-A907-53F9B55459AE}"/>
          </ac:picMkLst>
        </pc:picChg>
        <pc:picChg chg="add mod ord">
          <ac:chgData name="hassan MH" userId="84cd2103f36ef0dc" providerId="LiveId" clId="{EC105026-A59A-472F-96D2-633B07EAEF26}" dt="2022-04-18T14:58:30.401" v="1677" actId="164"/>
          <ac:picMkLst>
            <pc:docMk/>
            <pc:sldMk cId="4020190384" sldId="363"/>
            <ac:picMk id="71" creationId="{BB6E7418-8CFE-4D47-8F8A-81B7C293EEED}"/>
          </ac:picMkLst>
        </pc:picChg>
        <pc:picChg chg="mod">
          <ac:chgData name="hassan MH" userId="84cd2103f36ef0dc" providerId="LiveId" clId="{EC105026-A59A-472F-96D2-633B07EAEF26}" dt="2022-04-18T14:55:18.731" v="1591" actId="1076"/>
          <ac:picMkLst>
            <pc:docMk/>
            <pc:sldMk cId="4020190384" sldId="363"/>
            <ac:picMk id="350" creationId="{8577FA81-1C05-4C7C-A83C-F9D3204003E0}"/>
          </ac:picMkLst>
        </pc:picChg>
        <pc:picChg chg="del mod">
          <ac:chgData name="hassan MH" userId="84cd2103f36ef0dc" providerId="LiveId" clId="{EC105026-A59A-472F-96D2-633B07EAEF26}" dt="2022-04-18T14:56:03.506" v="1601" actId="478"/>
          <ac:picMkLst>
            <pc:docMk/>
            <pc:sldMk cId="4020190384" sldId="363"/>
            <ac:picMk id="385" creationId="{3935B813-6E47-4F57-9C95-EEF1A96D67F6}"/>
          </ac:picMkLst>
        </pc:picChg>
      </pc:sldChg>
      <pc:sldChg chg="addSp modSp mod">
        <pc:chgData name="hassan MH" userId="84cd2103f36ef0dc" providerId="LiveId" clId="{EC105026-A59A-472F-96D2-633B07EAEF26}" dt="2022-04-21T03:51:52.830" v="1694" actId="164"/>
        <pc:sldMkLst>
          <pc:docMk/>
          <pc:sldMk cId="1769713558" sldId="368"/>
        </pc:sldMkLst>
        <pc:spChg chg="add mod">
          <ac:chgData name="hassan MH" userId="84cd2103f36ef0dc" providerId="LiveId" clId="{EC105026-A59A-472F-96D2-633B07EAEF26}" dt="2022-04-21T03:51:52.830" v="1694" actId="164"/>
          <ac:spMkLst>
            <pc:docMk/>
            <pc:sldMk cId="1769713558" sldId="368"/>
            <ac:spMk id="83" creationId="{5676925B-7383-46A4-816C-30BC4EB784A7}"/>
          </ac:spMkLst>
        </pc:spChg>
        <pc:grpChg chg="add mod">
          <ac:chgData name="hassan MH" userId="84cd2103f36ef0dc" providerId="LiveId" clId="{EC105026-A59A-472F-96D2-633B07EAEF26}" dt="2022-04-21T03:51:52.830" v="1694" actId="164"/>
          <ac:grpSpMkLst>
            <pc:docMk/>
            <pc:sldMk cId="1769713558" sldId="368"/>
            <ac:grpSpMk id="2" creationId="{7CB05854-A4BD-4237-A094-265A4C18A127}"/>
          </ac:grpSpMkLst>
        </pc:grpChg>
        <pc:picChg chg="mod">
          <ac:chgData name="hassan MH" userId="84cd2103f36ef0dc" providerId="LiveId" clId="{EC105026-A59A-472F-96D2-633B07EAEF26}" dt="2022-04-21T03:51:52.830" v="1694" actId="164"/>
          <ac:picMkLst>
            <pc:docMk/>
            <pc:sldMk cId="1769713558" sldId="368"/>
            <ac:picMk id="3" creationId="{311B6E00-7330-4C9B-A40A-86AF7CB4464F}"/>
          </ac:picMkLst>
        </pc:picChg>
      </pc:sldChg>
      <pc:sldChg chg="modSp mod">
        <pc:chgData name="hassan MH" userId="84cd2103f36ef0dc" providerId="LiveId" clId="{EC105026-A59A-472F-96D2-633B07EAEF26}" dt="2022-04-21T03:52:01.482" v="1695" actId="404"/>
        <pc:sldMkLst>
          <pc:docMk/>
          <pc:sldMk cId="1745025182" sldId="374"/>
        </pc:sldMkLst>
        <pc:spChg chg="mod">
          <ac:chgData name="hassan MH" userId="84cd2103f36ef0dc" providerId="LiveId" clId="{EC105026-A59A-472F-96D2-633B07EAEF26}" dt="2022-04-21T03:52:01.482" v="1695" actId="404"/>
          <ac:spMkLst>
            <pc:docMk/>
            <pc:sldMk cId="1745025182" sldId="374"/>
            <ac:spMk id="355" creationId="{1A2083A8-DD24-4719-89C5-2804B2AD097D}"/>
          </ac:spMkLst>
        </pc:spChg>
      </pc:sldChg>
      <pc:sldMasterChg chg="setBg modSldLayout">
        <pc:chgData name="hassan MH" userId="84cd2103f36ef0dc" providerId="LiveId" clId="{EC105026-A59A-472F-96D2-633B07EAEF26}" dt="2022-04-18T13:33:25.372" v="102"/>
        <pc:sldMasterMkLst>
          <pc:docMk/>
          <pc:sldMasterMk cId="2834134848" sldId="2147483648"/>
        </pc:sldMasterMkLst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1677186542" sldId="2147483649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273777978" sldId="2147483650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3204504175" sldId="2147483651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640330787" sldId="2147483652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3348439936" sldId="2147483653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730479966" sldId="2147483654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4247361751" sldId="2147483655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2928511015" sldId="2147483656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1794010067" sldId="2147483657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4058626419" sldId="2147483658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4167013199" sldId="2147483659"/>
          </pc:sldLayoutMkLst>
        </pc:sldLayoutChg>
      </pc:sldMasterChg>
    </pc:docChg>
  </pc:docChgLst>
  <pc:docChgLst>
    <pc:chgData name="hassan MH" userId="84cd2103f36ef0dc" providerId="LiveId" clId="{93D1C893-E944-408B-81F3-91C8BB3859AB}"/>
    <pc:docChg chg="modSld">
      <pc:chgData name="hassan MH" userId="84cd2103f36ef0dc" providerId="LiveId" clId="{93D1C893-E944-408B-81F3-91C8BB3859AB}" dt="2022-04-07T15:48:49.947" v="6" actId="20577"/>
      <pc:docMkLst>
        <pc:docMk/>
      </pc:docMkLst>
      <pc:sldChg chg="modNotesTx">
        <pc:chgData name="hassan MH" userId="84cd2103f36ef0dc" providerId="LiveId" clId="{93D1C893-E944-408B-81F3-91C8BB3859AB}" dt="2022-04-07T15:48:49.947" v="6" actId="20577"/>
        <pc:sldMkLst>
          <pc:docMk/>
          <pc:sldMk cId="1487315265" sldId="316"/>
        </pc:sldMkLst>
      </pc:sldChg>
      <pc:sldChg chg="addSp modSp mod">
        <pc:chgData name="hassan MH" userId="84cd2103f36ef0dc" providerId="LiveId" clId="{93D1C893-E944-408B-81F3-91C8BB3859AB}" dt="2022-04-07T15:36:55.520" v="4" actId="1076"/>
        <pc:sldMkLst>
          <pc:docMk/>
          <pc:sldMk cId="2224820013" sldId="328"/>
        </pc:sldMkLst>
        <pc:picChg chg="add mod">
          <ac:chgData name="hassan MH" userId="84cd2103f36ef0dc" providerId="LiveId" clId="{93D1C893-E944-408B-81F3-91C8BB3859AB}" dt="2022-04-07T15:36:55.520" v="4" actId="1076"/>
          <ac:picMkLst>
            <pc:docMk/>
            <pc:sldMk cId="2224820013" sldId="328"/>
            <ac:picMk id="19" creationId="{544EAE31-56F5-4C7E-A16B-27124C02283B}"/>
          </ac:picMkLst>
        </pc:picChg>
      </pc:sldChg>
    </pc:docChg>
  </pc:docChgLst>
  <pc:docChgLst>
    <pc:chgData name="hassan MH" userId="84cd2103f36ef0dc" providerId="LiveId" clId="{503E8875-88F6-4C29-BD5A-496F9A349BB6}"/>
    <pc:docChg chg="undo redo custSel addSld delSld modSld sldOrd modMainMaster">
      <pc:chgData name="hassan MH" userId="84cd2103f36ef0dc" providerId="LiveId" clId="{503E8875-88F6-4C29-BD5A-496F9A349BB6}" dt="2022-04-28T17:06:50.825" v="1714" actId="15"/>
      <pc:docMkLst>
        <pc:docMk/>
      </pc:docMkLst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510276670" sldId="360"/>
        </pc:sldMkLst>
      </pc:sldChg>
      <pc:sldChg chg="del">
        <pc:chgData name="hassan MH" userId="84cd2103f36ef0dc" providerId="LiveId" clId="{503E8875-88F6-4C29-BD5A-496F9A349BB6}" dt="2022-04-24T15:40:37.554" v="1507" actId="47"/>
        <pc:sldMkLst>
          <pc:docMk/>
          <pc:sldMk cId="1164976975" sldId="376"/>
        </pc:sldMkLst>
      </pc:sldChg>
      <pc:sldChg chg="delSp modSp del mod ord modShow">
        <pc:chgData name="hassan MH" userId="84cd2103f36ef0dc" providerId="LiveId" clId="{503E8875-88F6-4C29-BD5A-496F9A349BB6}" dt="2022-04-24T15:40:37.554" v="1507" actId="47"/>
        <pc:sldMkLst>
          <pc:docMk/>
          <pc:sldMk cId="3281424212" sldId="377"/>
        </pc:sldMkLst>
        <pc:spChg chg="del">
          <ac:chgData name="hassan MH" userId="84cd2103f36ef0dc" providerId="LiveId" clId="{503E8875-88F6-4C29-BD5A-496F9A349BB6}" dt="2022-04-24T14:50:51.301" v="764" actId="478"/>
          <ac:spMkLst>
            <pc:docMk/>
            <pc:sldMk cId="3281424212" sldId="377"/>
            <ac:spMk id="17" creationId="{D1BD3473-6EE8-4CD1-9881-8C863C5DE418}"/>
          </ac:spMkLst>
        </pc:spChg>
        <pc:spChg chg="mod">
          <ac:chgData name="hassan MH" userId="84cd2103f36ef0dc" providerId="LiveId" clId="{503E8875-88F6-4C29-BD5A-496F9A349BB6}" dt="2022-04-24T14:51:21.476" v="767" actId="207"/>
          <ac:spMkLst>
            <pc:docMk/>
            <pc:sldMk cId="3281424212" sldId="377"/>
            <ac:spMk id="20" creationId="{F7219C48-5968-49CF-AF90-E02872187C51}"/>
          </ac:spMkLst>
        </pc:spChg>
      </pc:sldChg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1824125982" sldId="378"/>
        </pc:sldMkLst>
      </pc:sldChg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3824200553" sldId="379"/>
        </pc:sldMkLst>
      </pc:sldChg>
      <pc:sldChg chg="del mod modShow">
        <pc:chgData name="hassan MH" userId="84cd2103f36ef0dc" providerId="LiveId" clId="{503E8875-88F6-4C29-BD5A-496F9A349BB6}" dt="2022-04-24T15:40:37.554" v="1507" actId="47"/>
        <pc:sldMkLst>
          <pc:docMk/>
          <pc:sldMk cId="2944129110" sldId="380"/>
        </pc:sldMkLst>
      </pc:sldChg>
      <pc:sldChg chg="del ord">
        <pc:chgData name="hassan MH" userId="84cd2103f36ef0dc" providerId="LiveId" clId="{503E8875-88F6-4C29-BD5A-496F9A349BB6}" dt="2022-04-24T15:40:37.554" v="1507" actId="47"/>
        <pc:sldMkLst>
          <pc:docMk/>
          <pc:sldMk cId="1566841213" sldId="381"/>
        </pc:sldMkLst>
      </pc:sldChg>
      <pc:sldChg chg="modSp del mod ord modShow">
        <pc:chgData name="hassan MH" userId="84cd2103f36ef0dc" providerId="LiveId" clId="{503E8875-88F6-4C29-BD5A-496F9A349BB6}" dt="2022-04-24T15:40:37.554" v="1507" actId="47"/>
        <pc:sldMkLst>
          <pc:docMk/>
          <pc:sldMk cId="22810780" sldId="382"/>
        </pc:sldMkLst>
        <pc:spChg chg="mod">
          <ac:chgData name="hassan MH" userId="84cd2103f36ef0dc" providerId="LiveId" clId="{503E8875-88F6-4C29-BD5A-496F9A349BB6}" dt="2022-04-24T15:04:45.350" v="997" actId="1076"/>
          <ac:spMkLst>
            <pc:docMk/>
            <pc:sldMk cId="22810780" sldId="382"/>
            <ac:spMk id="3" creationId="{7464762C-6C9F-4E4F-A819-19DA7697D76C}"/>
          </ac:spMkLst>
        </pc:spChg>
        <pc:spChg chg="mod">
          <ac:chgData name="hassan MH" userId="84cd2103f36ef0dc" providerId="LiveId" clId="{503E8875-88F6-4C29-BD5A-496F9A349BB6}" dt="2022-04-24T15:04:43.226" v="996" actId="1076"/>
          <ac:spMkLst>
            <pc:docMk/>
            <pc:sldMk cId="22810780" sldId="382"/>
            <ac:spMk id="5" creationId="{2D220DB2-B8C0-4B58-99DE-E8C5721D6CB8}"/>
          </ac:spMkLst>
        </pc:spChg>
      </pc:sldChg>
      <pc:sldChg chg="del ord">
        <pc:chgData name="hassan MH" userId="84cd2103f36ef0dc" providerId="LiveId" clId="{503E8875-88F6-4C29-BD5A-496F9A349BB6}" dt="2022-04-24T15:40:37.554" v="1507" actId="47"/>
        <pc:sldMkLst>
          <pc:docMk/>
          <pc:sldMk cId="3040443036" sldId="383"/>
        </pc:sldMkLst>
      </pc:sldChg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1036626324" sldId="386"/>
        </pc:sldMkLst>
      </pc:sldChg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1799225133" sldId="387"/>
        </pc:sldMkLst>
      </pc:sldChg>
      <pc:sldChg chg="modSp del mod ord modShow">
        <pc:chgData name="hassan MH" userId="84cd2103f36ef0dc" providerId="LiveId" clId="{503E8875-88F6-4C29-BD5A-496F9A349BB6}" dt="2022-04-24T15:40:37.554" v="1507" actId="47"/>
        <pc:sldMkLst>
          <pc:docMk/>
          <pc:sldMk cId="1431605813" sldId="388"/>
        </pc:sldMkLst>
        <pc:spChg chg="mod">
          <ac:chgData name="hassan MH" userId="84cd2103f36ef0dc" providerId="LiveId" clId="{503E8875-88F6-4C29-BD5A-496F9A349BB6}" dt="2022-04-24T14:30:11.005" v="474" actId="21"/>
          <ac:spMkLst>
            <pc:docMk/>
            <pc:sldMk cId="1431605813" sldId="388"/>
            <ac:spMk id="3" creationId="{9D6A00F0-EEA1-4B21-9FB3-2A71649A3AF2}"/>
          </ac:spMkLst>
        </pc:spChg>
        <pc:spChg chg="mod">
          <ac:chgData name="hassan MH" userId="84cd2103f36ef0dc" providerId="LiveId" clId="{503E8875-88F6-4C29-BD5A-496F9A349BB6}" dt="2022-04-24T14:30:41.230" v="487" actId="1076"/>
          <ac:spMkLst>
            <pc:docMk/>
            <pc:sldMk cId="1431605813" sldId="388"/>
            <ac:spMk id="5" creationId="{5C255B40-6617-4FB4-B1C5-F0AEAF31CA31}"/>
          </ac:spMkLst>
        </pc:spChg>
      </pc:sldChg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1475529566" sldId="389"/>
        </pc:sldMkLst>
      </pc:sldChg>
      <pc:sldChg chg="del mod ord modShow">
        <pc:chgData name="hassan MH" userId="84cd2103f36ef0dc" providerId="LiveId" clId="{503E8875-88F6-4C29-BD5A-496F9A349BB6}" dt="2022-04-24T15:40:37.554" v="1507" actId="47"/>
        <pc:sldMkLst>
          <pc:docMk/>
          <pc:sldMk cId="3169680830" sldId="390"/>
        </pc:sldMkLst>
      </pc:sldChg>
      <pc:sldChg chg="addSp delSp modSp del mod ord modShow">
        <pc:chgData name="hassan MH" userId="84cd2103f36ef0dc" providerId="LiveId" clId="{503E8875-88F6-4C29-BD5A-496F9A349BB6}" dt="2022-04-24T15:40:37.554" v="1507" actId="47"/>
        <pc:sldMkLst>
          <pc:docMk/>
          <pc:sldMk cId="3072495149" sldId="394"/>
        </pc:sldMkLst>
        <pc:spChg chg="add mod ord">
          <ac:chgData name="hassan MH" userId="84cd2103f36ef0dc" providerId="LiveId" clId="{503E8875-88F6-4C29-BD5A-496F9A349BB6}" dt="2022-04-24T14:07:22.022" v="118" actId="208"/>
          <ac:spMkLst>
            <pc:docMk/>
            <pc:sldMk cId="3072495149" sldId="394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4:10:19.280" v="140" actId="207"/>
          <ac:spMkLst>
            <pc:docMk/>
            <pc:sldMk cId="3072495149" sldId="394"/>
            <ac:spMk id="12" creationId="{B038FB05-FBFE-4696-BB10-6D75C870EECE}"/>
          </ac:spMkLst>
        </pc:spChg>
        <pc:spChg chg="mod">
          <ac:chgData name="hassan MH" userId="84cd2103f36ef0dc" providerId="LiveId" clId="{503E8875-88F6-4C29-BD5A-496F9A349BB6}" dt="2022-04-24T14:01:07.814" v="41" actId="948"/>
          <ac:spMkLst>
            <pc:docMk/>
            <pc:sldMk cId="3072495149" sldId="394"/>
            <ac:spMk id="16" creationId="{DBA05360-6C8A-439C-B486-4BC1C2F52192}"/>
          </ac:spMkLst>
        </pc:spChg>
        <pc:spChg chg="mod">
          <ac:chgData name="hassan MH" userId="84cd2103f36ef0dc" providerId="LiveId" clId="{503E8875-88F6-4C29-BD5A-496F9A349BB6}" dt="2022-04-24T14:01:07.814" v="41" actId="948"/>
          <ac:spMkLst>
            <pc:docMk/>
            <pc:sldMk cId="3072495149" sldId="394"/>
            <ac:spMk id="17" creationId="{EDCFDF62-AA79-40D2-867C-6251B80D3415}"/>
          </ac:spMkLst>
        </pc:spChg>
        <pc:spChg chg="mod">
          <ac:chgData name="hassan MH" userId="84cd2103f36ef0dc" providerId="LiveId" clId="{503E8875-88F6-4C29-BD5A-496F9A349BB6}" dt="2022-04-24T14:01:07.814" v="41" actId="948"/>
          <ac:spMkLst>
            <pc:docMk/>
            <pc:sldMk cId="3072495149" sldId="394"/>
            <ac:spMk id="18" creationId="{0A31CF94-CE2B-45A2-BA33-695508C27235}"/>
          </ac:spMkLst>
        </pc:spChg>
        <pc:spChg chg="mod">
          <ac:chgData name="hassan MH" userId="84cd2103f36ef0dc" providerId="LiveId" clId="{503E8875-88F6-4C29-BD5A-496F9A349BB6}" dt="2022-04-24T14:01:07.814" v="41" actId="948"/>
          <ac:spMkLst>
            <pc:docMk/>
            <pc:sldMk cId="3072495149" sldId="394"/>
            <ac:spMk id="19" creationId="{C5137167-3415-49FB-BDA3-2C4F3899A6D7}"/>
          </ac:spMkLst>
        </pc:spChg>
        <pc:spChg chg="add mod">
          <ac:chgData name="hassan MH" userId="84cd2103f36ef0dc" providerId="LiveId" clId="{503E8875-88F6-4C29-BD5A-496F9A349BB6}" dt="2022-04-24T14:08:23.381" v="124" actId="207"/>
          <ac:spMkLst>
            <pc:docMk/>
            <pc:sldMk cId="3072495149" sldId="394"/>
            <ac:spMk id="20" creationId="{0843AF2D-66E5-4E24-8ECA-1C98BEDF514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23" creationId="{3E76E16F-2A4C-4478-825A-A981510FBD0D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24" creationId="{3BD7137C-DF68-4054-9245-F558F36D9A6E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25" creationId="{54CDB30F-A090-4A31-9AAE-F35A8DCC92BE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26" creationId="{578B2B72-FD5A-4B99-A9DC-0412D4684EAB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27" creationId="{AF88E584-7EA9-49C9-AD4D-158FD8ED8BD5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29" creationId="{D0194B20-172B-4F30-8D6D-B116DFB224E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0" creationId="{0B1ADF3F-9249-4088-9075-15CCFDB1544B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1" creationId="{BF33FB7B-D93D-4A76-8521-A4C5B5A30D85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2" creationId="{2D7D5DBD-C08A-46A5-BB91-E5243EF8797A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3" creationId="{FD6AB4AD-E025-4C80-AA3C-7873C3F8FE51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5" creationId="{1086A869-456E-4C21-9CE3-DD2ABCC80FE8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6" creationId="{25F4E4BE-4365-4D9B-9EBB-9A4C00AC8E2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7" creationId="{A213661E-DB87-40C4-9DD3-B1A7585C440D}"/>
          </ac:spMkLst>
        </pc:spChg>
        <pc:spChg chg="del mod">
          <ac:chgData name="hassan MH" userId="84cd2103f36ef0dc" providerId="LiveId" clId="{503E8875-88F6-4C29-BD5A-496F9A349BB6}" dt="2022-04-24T14:02:25.426" v="61" actId="478"/>
          <ac:spMkLst>
            <pc:docMk/>
            <pc:sldMk cId="3072495149" sldId="394"/>
            <ac:spMk id="38" creationId="{AE82F34D-B371-4EEC-8E28-CB7046D3CBE7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39" creationId="{F10FD0CC-8BCC-44F0-9E1A-8B776EA58EBA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0" creationId="{1C2B9BB8-F0B0-4570-9718-8ACCC8210F2C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1" creationId="{EA69CD26-5F4E-4C3E-97B0-7B67E496E1B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3" creationId="{57211DCF-7FDC-4E51-8A1B-E2DE2DEF2A7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4" creationId="{EF2A003C-C641-4210-BC3D-CF56EEDD98FD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6" creationId="{418C6DA1-8665-479E-A753-56C9701C01A2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8" creationId="{A1B3AADC-CCE2-4A8E-8E30-D57859002A06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49" creationId="{471E5B39-99D6-472A-AB3B-479B8B3FAA30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50" creationId="{45BC3991-209C-4367-85B5-74AA0059FDE8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51" creationId="{D0095DEA-7BC8-4B75-976E-985A52C7190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55" creationId="{7ACCE9B1-6805-40E2-A0A1-961F4689CB5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57" creationId="{2A349772-D151-48BD-A614-E2649547AE65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58" creationId="{0BB48B82-E89A-47F5-965A-EA8E5413F2A0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59" creationId="{F3847D97-6AE5-495A-B701-0A112EA1C811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0" creationId="{32DFB32E-8239-4646-AFA6-297F3B403776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1" creationId="{BCD915EB-68D9-43B7-A5FC-C4AC143FCD5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3" creationId="{A94045A8-353F-47B7-AE55-3CB01931FD8A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4" creationId="{3DF7C710-6E1F-454E-A7D0-736E012E1FF9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5" creationId="{5D984C92-5EB7-4753-8069-E85EACC5139B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6" creationId="{31D66634-9BCF-49AB-ABF4-20B8527B711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7" creationId="{CC03F13B-F4AD-4823-8F5F-83634F12861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8" creationId="{CCD2BDA2-F7D4-45D0-B846-041334B5ADDE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69" creationId="{9D004903-7E40-4799-8EF4-0B010D06BBCC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70" creationId="{4059223F-701F-4536-8E9C-DBAE6150489F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71" creationId="{7A608154-DABA-47EA-87A6-FDB2E1DFB449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78" creationId="{6F077ECF-2168-48F7-9DEA-1A9F3ED82B4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79" creationId="{F1899823-F474-4DD4-AF57-589BAFD9EF73}"/>
          </ac:spMkLst>
        </pc:spChg>
        <pc:spChg chg="mod">
          <ac:chgData name="hassan MH" userId="84cd2103f36ef0dc" providerId="LiveId" clId="{503E8875-88F6-4C29-BD5A-496F9A349BB6}" dt="2022-04-24T14:07:43.206" v="119" actId="1076"/>
          <ac:spMkLst>
            <pc:docMk/>
            <pc:sldMk cId="3072495149" sldId="394"/>
            <ac:spMk id="80" creationId="{96A42EE9-ABA1-4BAF-BCD0-D4FB059127FD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2" creationId="{0AD30CEF-600B-4631-8EBF-B9868FAEBF4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3" creationId="{606BB91B-942C-42C9-AD9C-F92CAA0C4A36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4" creationId="{C3738DF4-09FD-4A29-A05E-44D50CFE5108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5" creationId="{F729CB02-9354-49A2-BD0F-77BDB9EFA59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6" creationId="{B13CC763-72E8-40B7-BF93-BDE81F327665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7" creationId="{428FD2A7-3B58-4F36-B5D0-96F5B9A53D96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8" creationId="{9CBFEC54-171B-4856-8A4F-00BB5DFAEB1D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89" creationId="{5DCE1440-6023-46A9-91EA-AABDD671C5E0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0" creationId="{BB331A76-D37A-4B70-8B00-47AAA1448B8A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1" creationId="{F1B836EC-96F5-4AAD-BF12-A7AC2AE30C4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2" creationId="{1BBCE6C6-7A28-461A-8E36-FE7D38E87707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3" creationId="{95EB5393-FDA3-40CA-BCB0-8BFB0FAE6D07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4" creationId="{704B16EB-DF8B-4D0A-9EE9-58BAA643CE3B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5" creationId="{415EE81F-9A43-4DBB-A599-9C65C1822E32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6" creationId="{F59D0365-47CF-4F70-BA39-E6C91BCC42AE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7" creationId="{71AEA8F0-A0EC-4494-862D-7659B71B0474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8" creationId="{730C4FD8-DAA7-47E9-8EA5-7AA4593779A0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99" creationId="{AF428AA4-04C0-4DC3-9512-260349E2E2D5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100" creationId="{F6A29F1B-1E72-431A-B998-F0748CC3A9A7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101" creationId="{A01D696F-7574-4B10-AA74-51ADACA6EE43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102" creationId="{4E3D4874-3684-4512-8045-C69B20BF8595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103" creationId="{D595329D-7827-4AF9-B400-FB84C15C6770}"/>
          </ac:spMkLst>
        </pc:spChg>
        <pc:spChg chg="mod">
          <ac:chgData name="hassan MH" userId="84cd2103f36ef0dc" providerId="LiveId" clId="{503E8875-88F6-4C29-BD5A-496F9A349BB6}" dt="2022-04-24T14:02:50.676" v="62"/>
          <ac:spMkLst>
            <pc:docMk/>
            <pc:sldMk cId="3072495149" sldId="394"/>
            <ac:spMk id="104" creationId="{7C2F2747-EA89-4570-813A-660452F390E0}"/>
          </ac:spMkLst>
        </pc:spChg>
        <pc:spChg chg="add mod ord">
          <ac:chgData name="hassan MH" userId="84cd2103f36ef0dc" providerId="LiveId" clId="{503E8875-88F6-4C29-BD5A-496F9A349BB6}" dt="2022-04-24T14:09:24.459" v="138" actId="207"/>
          <ac:spMkLst>
            <pc:docMk/>
            <pc:sldMk cId="3072495149" sldId="394"/>
            <ac:spMk id="105" creationId="{4DE0FAD7-1AA2-4BD0-BFD4-BCB9D4E1251C}"/>
          </ac:spMkLst>
        </pc:spChg>
        <pc:grpChg chg="mod">
          <ac:chgData name="hassan MH" userId="84cd2103f36ef0dc" providerId="LiveId" clId="{503E8875-88F6-4C29-BD5A-496F9A349BB6}" dt="2022-04-24T14:03:01.588" v="66" actId="1076"/>
          <ac:grpSpMkLst>
            <pc:docMk/>
            <pc:sldMk cId="3072495149" sldId="394"/>
            <ac:grpSpMk id="2" creationId="{9175B3E8-159E-4E98-8B1F-86D174D6346B}"/>
          </ac:grpSpMkLst>
        </pc:grpChg>
        <pc:grpChg chg="add mod ord">
          <ac:chgData name="hassan MH" userId="84cd2103f36ef0dc" providerId="LiveId" clId="{503E8875-88F6-4C29-BD5A-496F9A349BB6}" dt="2022-04-24T14:03:02.512" v="67" actId="1076"/>
          <ac:grpSpMkLst>
            <pc:docMk/>
            <pc:sldMk cId="3072495149" sldId="394"/>
            <ac:grpSpMk id="13" creationId="{07496784-45B9-41EC-9ABC-CB535E37F36E}"/>
          </ac:grpSpMkLst>
        </pc:grpChg>
        <pc:grpChg chg="mod">
          <ac:chgData name="hassan MH" userId="84cd2103f36ef0dc" providerId="LiveId" clId="{503E8875-88F6-4C29-BD5A-496F9A349BB6}" dt="2022-04-24T14:01:07.724" v="40" actId="571"/>
          <ac:grpSpMkLst>
            <pc:docMk/>
            <pc:sldMk cId="3072495149" sldId="394"/>
            <ac:grpSpMk id="14" creationId="{966E375C-31DE-4797-B1EF-4ADDC5F7D8D5}"/>
          </ac:grpSpMkLst>
        </pc:grpChg>
        <pc:grpChg chg="mod">
          <ac:chgData name="hassan MH" userId="84cd2103f36ef0dc" providerId="LiveId" clId="{503E8875-88F6-4C29-BD5A-496F9A349BB6}" dt="2022-04-24T14:01:07.724" v="40" actId="571"/>
          <ac:grpSpMkLst>
            <pc:docMk/>
            <pc:sldMk cId="3072495149" sldId="394"/>
            <ac:grpSpMk id="15" creationId="{559928B6-FC19-4CC2-A19D-F9E871F00E6B}"/>
          </ac:grpSpMkLst>
        </pc:grpChg>
        <pc:grpChg chg="add mod ord">
          <ac:chgData name="hassan MH" userId="84cd2103f36ef0dc" providerId="LiveId" clId="{503E8875-88F6-4C29-BD5A-496F9A349BB6}" dt="2022-04-24T14:04:18.306" v="90" actId="167"/>
          <ac:grpSpMkLst>
            <pc:docMk/>
            <pc:sldMk cId="3072495149" sldId="394"/>
            <ac:grpSpMk id="21" creationId="{393E3159-29CF-49B3-8BA9-ECD849701085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22" creationId="{99D37518-C26A-4DB1-B41D-8CB63C580D22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28" creationId="{5E79F928-9901-40C8-821D-FA2A168ECF9B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42" creationId="{0BAB06DC-B620-469D-801C-B685F0F6EDCE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45" creationId="{1C607794-82EB-4301-9B94-6CDFB0493EBF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47" creationId="{8CA2CC1F-3E2F-419B-BC85-3A52F65BC4C1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52" creationId="{86F4CFEB-E5C9-41B0-8E14-0CDE88D46CB3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53" creationId="{195DB3D4-DF01-4A86-BBF2-80A1B0D769B3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54" creationId="{3C709E27-B3FF-4892-8BCC-14A4FC7574D2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56" creationId="{916B93A3-E270-40B7-8B18-20B8775F64A5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62" creationId="{61C1C3EF-61F0-4C6F-B4DE-C5B687611CC0}"/>
          </ac:grpSpMkLst>
        </pc:grpChg>
        <pc:grpChg chg="mod">
          <ac:chgData name="hassan MH" userId="84cd2103f36ef0dc" providerId="LiveId" clId="{503E8875-88F6-4C29-BD5A-496F9A349BB6}" dt="2022-04-24T14:02:50.676" v="62"/>
          <ac:grpSpMkLst>
            <pc:docMk/>
            <pc:sldMk cId="3072495149" sldId="394"/>
            <ac:grpSpMk id="81" creationId="{001BC339-BEB2-40DB-A619-03A2FCA50507}"/>
          </ac:grpSpMkLst>
        </pc:grpChg>
      </pc:sldChg>
      <pc:sldChg chg="modSp del mod ord modShow">
        <pc:chgData name="hassan MH" userId="84cd2103f36ef0dc" providerId="LiveId" clId="{503E8875-88F6-4C29-BD5A-496F9A349BB6}" dt="2022-04-24T15:40:37.554" v="1507" actId="47"/>
        <pc:sldMkLst>
          <pc:docMk/>
          <pc:sldMk cId="3421413478" sldId="395"/>
        </pc:sldMkLst>
        <pc:spChg chg="mod">
          <ac:chgData name="hassan MH" userId="84cd2103f36ef0dc" providerId="LiveId" clId="{503E8875-88F6-4C29-BD5A-496F9A349BB6}" dt="2022-04-21T15:42:20.463" v="21" actId="12788"/>
          <ac:spMkLst>
            <pc:docMk/>
            <pc:sldMk cId="3421413478" sldId="395"/>
            <ac:spMk id="24" creationId="{EC10E32C-8C69-4394-9B3B-E6F001E97A8A}"/>
          </ac:spMkLst>
        </pc:spChg>
        <pc:spChg chg="mod">
          <ac:chgData name="hassan MH" userId="84cd2103f36ef0dc" providerId="LiveId" clId="{503E8875-88F6-4C29-BD5A-496F9A349BB6}" dt="2022-04-21T15:42:42.242" v="25" actId="1076"/>
          <ac:spMkLst>
            <pc:docMk/>
            <pc:sldMk cId="3421413478" sldId="395"/>
            <ac:spMk id="32" creationId="{D82CA9A8-572B-4D7F-93E7-D9163389F9B5}"/>
          </ac:spMkLst>
        </pc:spChg>
      </pc:sldChg>
      <pc:sldChg chg="modSp add del mod ord modShow">
        <pc:chgData name="hassan MH" userId="84cd2103f36ef0dc" providerId="LiveId" clId="{503E8875-88F6-4C29-BD5A-496F9A349BB6}" dt="2022-04-24T15:40:37.554" v="1507" actId="47"/>
        <pc:sldMkLst>
          <pc:docMk/>
          <pc:sldMk cId="1838141723" sldId="396"/>
        </pc:sldMkLst>
        <pc:spChg chg="mod">
          <ac:chgData name="hassan MH" userId="84cd2103f36ef0dc" providerId="LiveId" clId="{503E8875-88F6-4C29-BD5A-496F9A349BB6}" dt="2022-04-21T15:43:06.110" v="26" actId="207"/>
          <ac:spMkLst>
            <pc:docMk/>
            <pc:sldMk cId="1838141723" sldId="396"/>
            <ac:spMk id="12" creationId="{B038FB05-FBFE-4696-BB10-6D75C870EECE}"/>
          </ac:spMkLst>
        </pc:spChg>
        <pc:spChg chg="mod">
          <ac:chgData name="hassan MH" userId="84cd2103f36ef0dc" providerId="LiveId" clId="{503E8875-88F6-4C29-BD5A-496F9A349BB6}" dt="2022-04-21T15:42:00.373" v="14" actId="1076"/>
          <ac:spMkLst>
            <pc:docMk/>
            <pc:sldMk cId="1838141723" sldId="396"/>
            <ac:spMk id="24" creationId="{EC10E32C-8C69-4394-9B3B-E6F001E97A8A}"/>
          </ac:spMkLst>
        </pc:spChg>
      </pc:sldChg>
      <pc:sldChg chg="modSp add del mod ord modShow">
        <pc:chgData name="hassan MH" userId="84cd2103f36ef0dc" providerId="LiveId" clId="{503E8875-88F6-4C29-BD5A-496F9A349BB6}" dt="2022-04-24T15:40:37.554" v="1507" actId="47"/>
        <pc:sldMkLst>
          <pc:docMk/>
          <pc:sldMk cId="655260124" sldId="397"/>
        </pc:sldMkLst>
        <pc:spChg chg="mod">
          <ac:chgData name="hassan MH" userId="84cd2103f36ef0dc" providerId="LiveId" clId="{503E8875-88F6-4C29-BD5A-496F9A349BB6}" dt="2022-04-21T15:43:53.852" v="39" actId="1076"/>
          <ac:spMkLst>
            <pc:docMk/>
            <pc:sldMk cId="655260124" sldId="397"/>
            <ac:spMk id="24" creationId="{EC10E32C-8C69-4394-9B3B-E6F001E97A8A}"/>
          </ac:spMkLst>
        </pc:spChg>
        <pc:spChg chg="mod">
          <ac:chgData name="hassan MH" userId="84cd2103f36ef0dc" providerId="LiveId" clId="{503E8875-88F6-4C29-BD5A-496F9A349BB6}" dt="2022-04-21T15:43:32.920" v="33" actId="1076"/>
          <ac:spMkLst>
            <pc:docMk/>
            <pc:sldMk cId="655260124" sldId="397"/>
            <ac:spMk id="32" creationId="{D82CA9A8-572B-4D7F-93E7-D9163389F9B5}"/>
          </ac:spMkLst>
        </pc:spChg>
      </pc:sldChg>
      <pc:sldChg chg="addSp delSp modSp add del mod">
        <pc:chgData name="hassan MH" userId="84cd2103f36ef0dc" providerId="LiveId" clId="{503E8875-88F6-4C29-BD5A-496F9A349BB6}" dt="2022-04-24T15:30:09.148" v="1348" actId="47"/>
        <pc:sldMkLst>
          <pc:docMk/>
          <pc:sldMk cId="2421121746" sldId="398"/>
        </pc:sldMkLst>
        <pc:spChg chg="del mod">
          <ac:chgData name="hassan MH" userId="84cd2103f36ef0dc" providerId="LiveId" clId="{503E8875-88F6-4C29-BD5A-496F9A349BB6}" dt="2022-04-24T15:17:34.435" v="1151" actId="478"/>
          <ac:spMkLst>
            <pc:docMk/>
            <pc:sldMk cId="2421121746" sldId="398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5:29:59.328" v="1347" actId="404"/>
          <ac:spMkLst>
            <pc:docMk/>
            <pc:sldMk cId="2421121746" sldId="398"/>
            <ac:spMk id="12" creationId="{B038FB05-FBFE-4696-BB10-6D75C870EECE}"/>
          </ac:spMkLst>
        </pc:spChg>
        <pc:spChg chg="del mod">
          <ac:chgData name="hassan MH" userId="84cd2103f36ef0dc" providerId="LiveId" clId="{503E8875-88F6-4C29-BD5A-496F9A349BB6}" dt="2022-04-24T14:20:15.176" v="252" actId="478"/>
          <ac:spMkLst>
            <pc:docMk/>
            <pc:sldMk cId="2421121746" sldId="398"/>
            <ac:spMk id="20" creationId="{0843AF2D-66E5-4E24-8ECA-1C98BEDF514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23" creationId="{3E76E16F-2A4C-4478-825A-A981510FBD0D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24" creationId="{3BD7137C-DF68-4054-9245-F558F36D9A6E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25" creationId="{54CDB30F-A090-4A31-9AAE-F35A8DCC92BE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26" creationId="{578B2B72-FD5A-4B99-A9DC-0412D4684EAB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27" creationId="{AF88E584-7EA9-49C9-AD4D-158FD8ED8BD5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29" creationId="{D0194B20-172B-4F30-8D6D-B116DFB224E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0" creationId="{0B1ADF3F-9249-4088-9075-15CCFDB1544B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1" creationId="{BF33FB7B-D93D-4A76-8521-A4C5B5A30D85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2" creationId="{2D7D5DBD-C08A-46A5-BB91-E5243EF8797A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3" creationId="{FD6AB4AD-E025-4C80-AA3C-7873C3F8FE51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5" creationId="{1086A869-456E-4C21-9CE3-DD2ABCC80FE8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6" creationId="{25F4E4BE-4365-4D9B-9EBB-9A4C00AC8E2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7" creationId="{A213661E-DB87-40C4-9DD3-B1A7585C440D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39" creationId="{F10FD0CC-8BCC-44F0-9E1A-8B776EA58EBA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0" creationId="{1C2B9BB8-F0B0-4570-9718-8ACCC8210F2C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1" creationId="{EA69CD26-5F4E-4C3E-97B0-7B67E496E1B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3" creationId="{57211DCF-7FDC-4E51-8A1B-E2DE2DEF2A7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4" creationId="{EF2A003C-C641-4210-BC3D-CF56EEDD98FD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6" creationId="{418C6DA1-8665-479E-A753-56C9701C01A2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8" creationId="{A1B3AADC-CCE2-4A8E-8E30-D57859002A06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49" creationId="{471E5B39-99D6-472A-AB3B-479B8B3FAA30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50" creationId="{45BC3991-209C-4367-85B5-74AA0059FDE8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51" creationId="{D0095DEA-7BC8-4B75-976E-985A52C7190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55" creationId="{7ACCE9B1-6805-40E2-A0A1-961F4689CB5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57" creationId="{2A349772-D151-48BD-A614-E2649547AE65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58" creationId="{0BB48B82-E89A-47F5-965A-EA8E5413F2A0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59" creationId="{F3847D97-6AE5-495A-B701-0A112EA1C811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0" creationId="{32DFB32E-8239-4646-AFA6-297F3B403776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1" creationId="{BCD915EB-68D9-43B7-A5FC-C4AC143FCD5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3" creationId="{A94045A8-353F-47B7-AE55-3CB01931FD8A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4" creationId="{3DF7C710-6E1F-454E-A7D0-736E012E1FF9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5" creationId="{5D984C92-5EB7-4753-8069-E85EACC5139B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6" creationId="{31D66634-9BCF-49AB-ABF4-20B8527B711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7" creationId="{CC03F13B-F4AD-4823-8F5F-83634F12861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8" creationId="{CCD2BDA2-F7D4-45D0-B846-041334B5ADDE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69" creationId="{9D004903-7E40-4799-8EF4-0B010D06BBCC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70" creationId="{4059223F-701F-4536-8E9C-DBAE6150489F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71" creationId="{7A608154-DABA-47EA-87A6-FDB2E1DFB449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78" creationId="{6F077ECF-2168-48F7-9DEA-1A9F3ED82B4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79" creationId="{F1899823-F474-4DD4-AF57-589BAFD9EF7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2" creationId="{0AD30CEF-600B-4631-8EBF-B9868FAEBF4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3" creationId="{606BB91B-942C-42C9-AD9C-F92CAA0C4A36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4" creationId="{C3738DF4-09FD-4A29-A05E-44D50CFE5108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5" creationId="{F729CB02-9354-49A2-BD0F-77BDB9EFA59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6" creationId="{B13CC763-72E8-40B7-BF93-BDE81F327665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7" creationId="{428FD2A7-3B58-4F36-B5D0-96F5B9A53D96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8" creationId="{9CBFEC54-171B-4856-8A4F-00BB5DFAEB1D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89" creationId="{5DCE1440-6023-46A9-91EA-AABDD671C5E0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0" creationId="{BB331A76-D37A-4B70-8B00-47AAA1448B8A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1" creationId="{F1B836EC-96F5-4AAD-BF12-A7AC2AE30C4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2" creationId="{1BBCE6C6-7A28-461A-8E36-FE7D38E87707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3" creationId="{95EB5393-FDA3-40CA-BCB0-8BFB0FAE6D07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4" creationId="{704B16EB-DF8B-4D0A-9EE9-58BAA643CE3B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5" creationId="{415EE81F-9A43-4DBB-A599-9C65C1822E32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6" creationId="{F59D0365-47CF-4F70-BA39-E6C91BCC42AE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7" creationId="{71AEA8F0-A0EC-4494-862D-7659B71B0474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8" creationId="{730C4FD8-DAA7-47E9-8EA5-7AA4593779A0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99" creationId="{AF428AA4-04C0-4DC3-9512-260349E2E2D5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100" creationId="{F6A29F1B-1E72-431A-B998-F0748CC3A9A7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101" creationId="{A01D696F-7574-4B10-AA74-51ADACA6EE43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102" creationId="{4E3D4874-3684-4512-8045-C69B20BF8595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103" creationId="{D595329D-7827-4AF9-B400-FB84C15C6770}"/>
          </ac:spMkLst>
        </pc:spChg>
        <pc:spChg chg="mod">
          <ac:chgData name="hassan MH" userId="84cd2103f36ef0dc" providerId="LiveId" clId="{503E8875-88F6-4C29-BD5A-496F9A349BB6}" dt="2022-04-24T14:13:58.094" v="186"/>
          <ac:spMkLst>
            <pc:docMk/>
            <pc:sldMk cId="2421121746" sldId="398"/>
            <ac:spMk id="104" creationId="{7C2F2747-EA89-4570-813A-660452F390E0}"/>
          </ac:spMkLst>
        </pc:spChg>
        <pc:spChg chg="add mod ord">
          <ac:chgData name="hassan MH" userId="84cd2103f36ef0dc" providerId="LiveId" clId="{503E8875-88F6-4C29-BD5A-496F9A349BB6}" dt="2022-04-24T15:19:22.013" v="1190" actId="1076"/>
          <ac:spMkLst>
            <pc:docMk/>
            <pc:sldMk cId="2421121746" sldId="398"/>
            <ac:spMk id="105" creationId="{7835E43D-109A-455A-BAC8-3AB89311E8E1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09" creationId="{36F03EEB-B9DE-45C7-B995-03B49107E614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0" creationId="{6D041B9E-361C-4447-891C-A18BCCFBD842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1" creationId="{DF36BB46-0A84-4C6D-A99F-32E9B369495F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2" creationId="{42A9F9C3-1CD8-4728-8BD4-BB37151C2BC2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6" creationId="{D688F6E7-3049-45FB-93C7-2C7C3900BB4F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7" creationId="{87E27CD4-0B0F-4ECB-9BF3-5C11C075A61C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8" creationId="{447323E3-2CA8-46BB-9721-2DD242EFEC03}"/>
          </ac:spMkLst>
        </pc:spChg>
        <pc:spChg chg="mod">
          <ac:chgData name="hassan MH" userId="84cd2103f36ef0dc" providerId="LiveId" clId="{503E8875-88F6-4C29-BD5A-496F9A349BB6}" dt="2022-04-24T14:10:36.413" v="144"/>
          <ac:spMkLst>
            <pc:docMk/>
            <pc:sldMk cId="2421121746" sldId="398"/>
            <ac:spMk id="119" creationId="{DABAF26B-4675-4349-83C6-310D509C79C0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1" creationId="{663292E6-ED35-4F75-8435-C2E325F31DE1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2" creationId="{CB1DB36A-3B00-4B3B-A62C-1C7B1640C60D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3" creationId="{BCB95D27-F048-4306-A5ED-685B3D8941B4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4" creationId="{F7C37844-7C5A-4277-BC30-958F24F70007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6" creationId="{D762AEE6-B9E8-4F2D-8FA1-8B59B749B88B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7" creationId="{9FB41132-4D43-4D48-B4E9-C19FACCFC06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8" creationId="{FFF69FAC-B414-400D-9232-72B170C4B3CC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29" creationId="{F1A66772-002C-4717-AA3B-4CAF972ED94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0" creationId="{D9DA136B-CFBD-412D-8302-E18E0D963CC5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1" creationId="{3D7A6ED6-3099-49C3-90DE-B07A2335BACC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2" creationId="{97F0372A-3903-43A5-9553-DC914C8900ED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3" creationId="{933C255B-2085-4540-8522-02CF333A888A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4" creationId="{5A4EE9E7-2089-4034-AC4E-DB48953941AF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5" creationId="{859AFE58-9583-437B-A61F-B2FE70A8217B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6" creationId="{6D21B60C-B6AC-440D-ACAC-04D5738E29BA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8" creationId="{D22C87F2-2326-4A9C-95C6-BFC21A6BD8A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39" creationId="{68104D15-BBA2-481A-AFC9-D8BD523FB85C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41" creationId="{7C3127D6-1B03-4960-B9F1-07B455A876D2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43" creationId="{2ADF7586-A2C9-415C-A7D6-E8799780A5A1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44" creationId="{4861ADD7-6C3E-4E3A-B47E-19B73A37AFE1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45" creationId="{62A465B8-1747-49E4-829B-C779F1B6376E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46" creationId="{9799D30E-A16D-4E00-A0B7-1A5AEAEDCCA7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0" creationId="{81FFE24F-8104-4F70-B499-7BEF7DADB79C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2" creationId="{D84E360A-DDA1-4D40-A13A-E7790B8BC6B0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3" creationId="{823894FC-031D-49B6-859E-A2BB039F204D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4" creationId="{22395645-94B1-498F-A8FA-37B54F98C561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5" creationId="{D78AE2C9-93F1-4296-A45D-71F6F3CF10B4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6" creationId="{6A75BA70-3186-4CBA-9E99-3E9410B9EC35}"/>
          </ac:spMkLst>
        </pc:spChg>
        <pc:spChg chg="mod">
          <ac:chgData name="hassan MH" userId="84cd2103f36ef0dc" providerId="LiveId" clId="{503E8875-88F6-4C29-BD5A-496F9A349BB6}" dt="2022-04-24T15:20:21.916" v="1232" actId="1076"/>
          <ac:spMkLst>
            <pc:docMk/>
            <pc:sldMk cId="2421121746" sldId="398"/>
            <ac:spMk id="157" creationId="{A61C243D-DBB9-475D-A1D5-CF73611353E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59" creationId="{4969B1DD-5923-460F-BD15-5A20055769D6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0" creationId="{D8CB30CC-9F75-4450-AA59-FE593E997FBA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1" creationId="{D6543116-0165-41D7-9652-5B811AE31023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2" creationId="{25AC2126-F843-4325-AC98-F765D2EFFBE4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3" creationId="{D6DB7CD3-51B4-47B9-ABD3-0C08ED3B0CB3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4" creationId="{66D776AE-97C2-4451-AE1F-79EADD3A472A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5" creationId="{F9BD05A5-98EE-4D1D-91E4-ECEDCDA47DBD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6" creationId="{AF123BA5-518B-4BE4-8158-864E9F627F2A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7" creationId="{9E4450EC-E31F-426D-95CB-A893221C42F7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8" creationId="{A30EFFC9-1972-456F-963E-61D8708CA092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69" creationId="{56BC3845-563B-43A6-B798-189A9032EC5C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1" creationId="{95D12979-3E63-4720-8FF1-291CA4C14C2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2" creationId="{D94DF26D-4C72-4CB6-BF4B-02DF38A9225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3" creationId="{C0ED7CFD-EEED-436C-BDAB-73C852FC5A64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4" creationId="{9D6CC16B-E5D8-4C92-A25D-8DAD06AE0089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5" creationId="{A1C46119-0BC4-4C01-B3FA-EF7711C065D1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6" creationId="{CCE595CD-12A1-4FCD-998A-5AA0E42720B7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7" creationId="{992AEBAC-014B-4F0F-9F9D-AEBEBFD679EB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8" creationId="{19353ADA-D23C-437C-B022-7738EB132CB6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79" creationId="{473A6274-508F-48ED-A8ED-7DDFEB73949D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0" creationId="{94310B18-8122-4870-8A44-80E454C53C1E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1" creationId="{440EDF0B-6DCA-48D6-A00F-81E365939E4C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2" creationId="{50F3C61E-9BE4-4EBC-97F4-F61EEC67B847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3" creationId="{7921A14E-E477-40FB-ADB9-A9C0FA54F0B8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4" creationId="{398C7FA4-3AF6-420D-AB36-50D8009E5E71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5" creationId="{5F5F8139-FDDE-4C15-806E-D5A698C5627F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6" creationId="{3A69763A-C96B-437E-B83B-0DA1F9CB9328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7" creationId="{3306E731-1404-4DFE-B840-4B9B46E003DE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8" creationId="{3BBE9A6E-BE2A-4D7D-9EB8-DFDB3965BD9D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89" creationId="{5FCA0F8B-7AEF-409D-8739-6AB92090FFAF}"/>
          </ac:spMkLst>
        </pc:spChg>
        <pc:spChg chg="mod">
          <ac:chgData name="hassan MH" userId="84cd2103f36ef0dc" providerId="LiveId" clId="{503E8875-88F6-4C29-BD5A-496F9A349BB6}" dt="2022-04-24T15:17:59.702" v="1167"/>
          <ac:spMkLst>
            <pc:docMk/>
            <pc:sldMk cId="2421121746" sldId="398"/>
            <ac:spMk id="190" creationId="{260B6D3F-F0D6-4B68-8804-8F85978F1919}"/>
          </ac:spMkLst>
        </pc:spChg>
        <pc:grpChg chg="del">
          <ac:chgData name="hassan MH" userId="84cd2103f36ef0dc" providerId="LiveId" clId="{503E8875-88F6-4C29-BD5A-496F9A349BB6}" dt="2022-04-24T14:10:38.802" v="145" actId="478"/>
          <ac:grpSpMkLst>
            <pc:docMk/>
            <pc:sldMk cId="2421121746" sldId="398"/>
            <ac:grpSpMk id="2" creationId="{9175B3E8-159E-4E98-8B1F-86D174D6346B}"/>
          </ac:grpSpMkLst>
        </pc:grpChg>
        <pc:grpChg chg="del">
          <ac:chgData name="hassan MH" userId="84cd2103f36ef0dc" providerId="LiveId" clId="{503E8875-88F6-4C29-BD5A-496F9A349BB6}" dt="2022-04-24T14:10:39.452" v="146" actId="478"/>
          <ac:grpSpMkLst>
            <pc:docMk/>
            <pc:sldMk cId="2421121746" sldId="398"/>
            <ac:grpSpMk id="13" creationId="{07496784-45B9-41EC-9ABC-CB535E37F36E}"/>
          </ac:grpSpMkLst>
        </pc:grpChg>
        <pc:grpChg chg="del mod">
          <ac:chgData name="hassan MH" userId="84cd2103f36ef0dc" providerId="LiveId" clId="{503E8875-88F6-4C29-BD5A-496F9A349BB6}" dt="2022-04-24T15:17:35.069" v="1152" actId="478"/>
          <ac:grpSpMkLst>
            <pc:docMk/>
            <pc:sldMk cId="2421121746" sldId="398"/>
            <ac:grpSpMk id="21" creationId="{393E3159-29CF-49B3-8BA9-ECD849701085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22" creationId="{99D37518-C26A-4DB1-B41D-8CB63C580D22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28" creationId="{5E79F928-9901-40C8-821D-FA2A168ECF9B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42" creationId="{0BAB06DC-B620-469D-801C-B685F0F6EDCE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45" creationId="{1C607794-82EB-4301-9B94-6CDFB0493EBF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47" creationId="{8CA2CC1F-3E2F-419B-BC85-3A52F65BC4C1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52" creationId="{86F4CFEB-E5C9-41B0-8E14-0CDE88D46CB3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53" creationId="{195DB3D4-DF01-4A86-BBF2-80A1B0D769B3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54" creationId="{3C709E27-B3FF-4892-8BCC-14A4FC7574D2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56" creationId="{916B93A3-E270-40B7-8B18-20B8775F64A5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62" creationId="{61C1C3EF-61F0-4C6F-B4DE-C5B687611CC0}"/>
          </ac:grpSpMkLst>
        </pc:grpChg>
        <pc:grpChg chg="mod">
          <ac:chgData name="hassan MH" userId="84cd2103f36ef0dc" providerId="LiveId" clId="{503E8875-88F6-4C29-BD5A-496F9A349BB6}" dt="2022-04-24T14:13:58.094" v="186"/>
          <ac:grpSpMkLst>
            <pc:docMk/>
            <pc:sldMk cId="2421121746" sldId="398"/>
            <ac:grpSpMk id="81" creationId="{001BC339-BEB2-40DB-A619-03A2FCA50507}"/>
          </ac:grpSpMkLst>
        </pc:grpChg>
        <pc:grpChg chg="add mod ord">
          <ac:chgData name="hassan MH" userId="84cd2103f36ef0dc" providerId="LiveId" clId="{503E8875-88F6-4C29-BD5A-496F9A349BB6}" dt="2022-04-24T15:18:21.113" v="1178" actId="1076"/>
          <ac:grpSpMkLst>
            <pc:docMk/>
            <pc:sldMk cId="2421121746" sldId="398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4:10:36.413" v="144"/>
          <ac:grpSpMkLst>
            <pc:docMk/>
            <pc:sldMk cId="2421121746" sldId="398"/>
            <ac:grpSpMk id="107" creationId="{D45AEAB0-91BD-44F3-B79C-17EF16CC2B4C}"/>
          </ac:grpSpMkLst>
        </pc:grpChg>
        <pc:grpChg chg="mod">
          <ac:chgData name="hassan MH" userId="84cd2103f36ef0dc" providerId="LiveId" clId="{503E8875-88F6-4C29-BD5A-496F9A349BB6}" dt="2022-04-24T14:10:36.413" v="144"/>
          <ac:grpSpMkLst>
            <pc:docMk/>
            <pc:sldMk cId="2421121746" sldId="398"/>
            <ac:grpSpMk id="108" creationId="{5A053AC7-027B-4C2F-B6BD-FBD84D6B839E}"/>
          </ac:grpSpMkLst>
        </pc:grpChg>
        <pc:grpChg chg="add mod ord">
          <ac:chgData name="hassan MH" userId="84cd2103f36ef0dc" providerId="LiveId" clId="{503E8875-88F6-4C29-BD5A-496F9A349BB6}" dt="2022-04-24T15:18:18.697" v="1177" actId="1076"/>
          <ac:grpSpMkLst>
            <pc:docMk/>
            <pc:sldMk cId="2421121746" sldId="398"/>
            <ac:grpSpMk id="113" creationId="{9C691681-F684-42DC-A3C2-DE051F20370F}"/>
          </ac:grpSpMkLst>
        </pc:grpChg>
        <pc:grpChg chg="mod">
          <ac:chgData name="hassan MH" userId="84cd2103f36ef0dc" providerId="LiveId" clId="{503E8875-88F6-4C29-BD5A-496F9A349BB6}" dt="2022-04-24T14:10:36.413" v="144"/>
          <ac:grpSpMkLst>
            <pc:docMk/>
            <pc:sldMk cId="2421121746" sldId="398"/>
            <ac:grpSpMk id="114" creationId="{4381647E-9822-4988-BAFF-30B8B0E41048}"/>
          </ac:grpSpMkLst>
        </pc:grpChg>
        <pc:grpChg chg="mod">
          <ac:chgData name="hassan MH" userId="84cd2103f36ef0dc" providerId="LiveId" clId="{503E8875-88F6-4C29-BD5A-496F9A349BB6}" dt="2022-04-24T14:10:36.413" v="144"/>
          <ac:grpSpMkLst>
            <pc:docMk/>
            <pc:sldMk cId="2421121746" sldId="398"/>
            <ac:grpSpMk id="115" creationId="{5C4D6863-A75C-4D2D-A188-ACFEBC08AAD0}"/>
          </ac:grpSpMkLst>
        </pc:grpChg>
        <pc:grpChg chg="add mod">
          <ac:chgData name="hassan MH" userId="84cd2103f36ef0dc" providerId="LiveId" clId="{503E8875-88F6-4C29-BD5A-496F9A349BB6}" dt="2022-04-24T15:21:01.022" v="1240" actId="14100"/>
          <ac:grpSpMkLst>
            <pc:docMk/>
            <pc:sldMk cId="2421121746" sldId="398"/>
            <ac:grpSpMk id="120" creationId="{222528DB-F68F-4878-81E5-FC12C6E6FC78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25" creationId="{869D5838-DBB7-4246-9682-75367F861314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37" creationId="{3321E1E9-6532-47A4-B8CF-6B336B8E5035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40" creationId="{22E254EC-B087-4E60-9D71-A15D932D8304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42" creationId="{9308298E-F4E9-4E0E-8F81-68BA85387205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47" creationId="{44F91C2D-5674-4E4B-B0FA-CB3C17226C51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48" creationId="{0B53756B-62CE-4494-8A9A-CE53FB116713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49" creationId="{163F47BD-9A31-4EEA-BF32-AA4B4F1ABF98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51" creationId="{341201A6-5C0D-4486-BC8C-0E48C649A1C8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58" creationId="{ACBA256C-23EA-468C-9DCA-03D6E923DAD5}"/>
          </ac:grpSpMkLst>
        </pc:grpChg>
        <pc:grpChg chg="mod">
          <ac:chgData name="hassan MH" userId="84cd2103f36ef0dc" providerId="LiveId" clId="{503E8875-88F6-4C29-BD5A-496F9A349BB6}" dt="2022-04-24T15:17:59.702" v="1167"/>
          <ac:grpSpMkLst>
            <pc:docMk/>
            <pc:sldMk cId="2421121746" sldId="398"/>
            <ac:grpSpMk id="170" creationId="{537DB522-0D8B-4799-AB80-9A49272CF150}"/>
          </ac:grpSpMkLst>
        </pc:grpChg>
      </pc:sldChg>
      <pc:sldChg chg="addSp delSp modSp add mod">
        <pc:chgData name="hassan MH" userId="84cd2103f36ef0dc" providerId="LiveId" clId="{503E8875-88F6-4C29-BD5A-496F9A349BB6}" dt="2022-04-24T15:45:20.919" v="1540"/>
        <pc:sldMkLst>
          <pc:docMk/>
          <pc:sldMk cId="817428304" sldId="399"/>
        </pc:sldMkLst>
        <pc:spChg chg="mod">
          <ac:chgData name="hassan MH" userId="84cd2103f36ef0dc" providerId="LiveId" clId="{503E8875-88F6-4C29-BD5A-496F9A349BB6}" dt="2022-04-24T14:19:59.480" v="239" actId="404"/>
          <ac:spMkLst>
            <pc:docMk/>
            <pc:sldMk cId="817428304" sldId="399"/>
            <ac:spMk id="3" creationId="{282B1698-7832-41E7-BB90-E1030ECF6716}"/>
          </ac:spMkLst>
        </pc:spChg>
        <pc:spChg chg="del mod">
          <ac:chgData name="hassan MH" userId="84cd2103f36ef0dc" providerId="LiveId" clId="{503E8875-88F6-4C29-BD5A-496F9A349BB6}" dt="2022-04-24T14:20:02.138" v="240" actId="478"/>
          <ac:spMkLst>
            <pc:docMk/>
            <pc:sldMk cId="817428304" sldId="399"/>
            <ac:spMk id="20" creationId="{0843AF2D-66E5-4E24-8ECA-1C98BEDF5144}"/>
          </ac:spMkLst>
        </pc:spChg>
        <pc:spChg chg="del">
          <ac:chgData name="hassan MH" userId="84cd2103f36ef0dc" providerId="LiveId" clId="{503E8875-88F6-4C29-BD5A-496F9A349BB6}" dt="2022-04-24T15:30:22.574" v="1354" actId="478"/>
          <ac:spMkLst>
            <pc:docMk/>
            <pc:sldMk cId="817428304" sldId="399"/>
            <ac:spMk id="80" creationId="{96A42EE9-ABA1-4BAF-BCD0-D4FB059127FD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1" creationId="{83607989-4F1E-4DC2-B316-0A8B93A5CE51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2" creationId="{FBD9B285-D049-42AE-8AA5-2F469A548F7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3" creationId="{CC79CD9B-4857-4D66-9272-CF80B7AAB5CB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4" creationId="{F8A4AC25-8E95-42D7-950D-E09E350CA994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6" creationId="{8F1DD003-7B83-4283-AB12-56EC2FCB5F5D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7" creationId="{4B0235C8-A6A0-4048-BFD9-D9708628ABF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8" creationId="{2A9FAF8F-017C-4FB9-B47C-024FDCA062F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29" creationId="{9112DD52-DA9A-4B39-8563-11A183524096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0" creationId="{1A2E3BB6-3E2C-4616-9E8D-1397C075401F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1" creationId="{BD2CA8F5-BED0-4BCE-9DA5-027D2090C566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2" creationId="{FA7C6B2E-8336-423A-90C0-B95DD15F8778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3" creationId="{F040B58C-BDD0-4887-8F23-83F141D8CF67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4" creationId="{F18384AE-DDFA-42DE-BEE4-73E49D2B68C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5" creationId="{D51AC032-1DAD-49EB-8E4E-1654E0AFE448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6" creationId="{B637D4C2-865A-476E-89B3-2A1282A124A1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7" creationId="{9B0A6A32-3CEE-41DE-885D-4B7D4988F332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8" creationId="{8EE4618A-6EE4-45DE-BD98-6B3A69327FEE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39" creationId="{1924BD37-9CB4-445E-BDF9-6C77F66CAE0F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1" creationId="{5378FE9E-D0C6-40C1-9840-8C4F7F7CA200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2" creationId="{4AFE3575-90B9-45B7-A40F-82FB604DD048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4" creationId="{563A7639-BA2D-4048-A9B0-DADD61208AF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5" creationId="{2D394C25-6A50-4913-B594-D508628D223B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7" creationId="{C24DFC3A-914B-48B9-B6E3-69F27B5249AA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8" creationId="{9451757E-552A-4EF3-938D-A90998B7263F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49" creationId="{64535708-A48B-4277-B583-8564AACF42C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50" creationId="{8EF19C02-DE41-4CA8-9257-8BD9E778EA3D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51" creationId="{2B08516E-21FF-4F64-9CA3-E938A25C575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52" creationId="{997950CD-2FE7-41D6-940D-4B49155030EA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56" creationId="{83A26E36-4BF4-4708-B860-9A9A51CB30B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59" creationId="{1729E38B-8CD8-4573-B343-71900247C8E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0" creationId="{AA20DD4E-05C0-4CA9-9C63-76A42B996A66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1" creationId="{73F02157-4975-4A0A-85F3-8FF9227E572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2" creationId="{7B8DB133-0CEC-47C9-A2C4-278362EA877F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3" creationId="{A12BEB90-EB1D-4F31-89EC-E95A61764BBF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4" creationId="{F1B29B51-6996-4C3A-B299-B17996CF1451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5" creationId="{293D1140-57ED-4193-8461-071264872A56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6" creationId="{A12750A1-8F34-4F32-AE4E-A238BFA9F2E0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7" creationId="{BF68CFD3-2DF5-4DB2-98E4-C4814AF3C0DB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8" creationId="{7EAB8DE1-3A6E-43C9-B431-6AB5AD0A6F91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69" creationId="{27F10118-2062-4690-BB6E-E30106DBE21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1" creationId="{8A3BAA80-D2D1-4F2C-9BB1-7F8118553880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2" creationId="{5A18555A-444E-4145-9B1A-A4818C792C2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3" creationId="{F87F2F93-BEE9-47BA-A325-98FA7C99F69E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4" creationId="{6742D73B-8264-4D16-BD99-1A7D522978E6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5" creationId="{F2AC74B0-3871-49C3-9873-22172F549D68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6" creationId="{5110D02A-F0A7-4BD4-87B6-3160B52BFA9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7" creationId="{1A645480-AEEA-4984-864C-AB2596B96AE7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8" creationId="{47F9BAA7-9D85-4D7A-BDD8-AB28848AF039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79" creationId="{40EFC3CF-9D88-4C8C-9CE6-BA7F0857F6A8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0" creationId="{B866D68B-069A-4FAE-B9AD-7F27946EA787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1" creationId="{C85E7F4B-2FA5-4AB6-8BE2-B8A03071E6A0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2" creationId="{291A3793-2681-40AC-A2C1-E957ACC2FE52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3" creationId="{8CAFBB4D-3B18-420B-B677-E10A5627CDA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4" creationId="{581B56B0-C5EE-401D-AF4B-8C54D636BC7D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5" creationId="{984DF07B-A57C-4876-8F8C-91FE3C60EE5C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6" creationId="{6D77C6B4-A4CA-4536-8B08-91D29465AA1A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7" creationId="{78397C7A-17C8-4002-A93D-C52C98DCC6CD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8" creationId="{5B52AEBD-4CC1-4486-9F24-993B36616970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89" creationId="{EFB5627E-F938-4C53-961F-504029D86C3E}"/>
          </ac:spMkLst>
        </pc:spChg>
        <pc:spChg chg="mod">
          <ac:chgData name="hassan MH" userId="84cd2103f36ef0dc" providerId="LiveId" clId="{503E8875-88F6-4C29-BD5A-496F9A349BB6}" dt="2022-04-24T14:16:18.293" v="191"/>
          <ac:spMkLst>
            <pc:docMk/>
            <pc:sldMk cId="817428304" sldId="399"/>
            <ac:spMk id="190" creationId="{AE2F0FF1-1CA9-4E61-9BBB-165EB9AFC210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193" creationId="{BA13794B-8065-4A31-BD93-014DB1F84F0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194" creationId="{ED928733-CCF6-433C-AD02-4F7434E7D79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195" creationId="{953B5CB2-AB18-40BC-A49B-55E473E1FFE9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196" creationId="{7CDCBC04-78A1-47CE-BBAD-2E2E06B882B9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197" creationId="{22DB4181-8A65-48AF-BC8F-799F51483A3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199" creationId="{B38A5AA0-52BB-48F7-A4D0-5247292AC028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0" creationId="{B101CAEB-E820-498D-BF12-069DC572245B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1" creationId="{A4C04B23-E0B4-46AB-9A43-E396C503F9C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2" creationId="{64901057-C8C6-4DA2-82E7-2A66E50B219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3" creationId="{81081586-326E-4B90-BA76-5C0A56506AB0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4" creationId="{4DC97BAD-5551-43A0-A0AF-C4C1DC3A3F83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5" creationId="{9115B15D-F3AB-4E2F-B0A9-A9558EFE93E3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6" creationId="{4B59A204-0433-4189-9C28-0758AB50691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7" creationId="{B0FA12E9-9C5F-4BB3-BC1B-560A7056FDC1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8" creationId="{E079FACE-2E31-497B-8EE0-A34E445C7C2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09" creationId="{DCC25FC9-4C6C-4561-AD1A-8607E03B052D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1" creationId="{EFE2FBF5-9DCE-4069-95A2-F3331BC1A988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2" creationId="{242FFAA8-880D-4EFA-96DB-C28CF431FD8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4" creationId="{957F0CA2-DA47-47CC-954C-73BA66DBA55B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6" creationId="{CA366BCE-D4C8-401C-AD6B-181A4E003423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7" creationId="{4B9265BA-0387-44FA-BC13-2FAEA757AAF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8" creationId="{B35DCE35-3EB1-4E24-950C-30A8628EC32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19" creationId="{BEF2C7EE-9872-444F-AF30-6E9477A31EC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23" creationId="{49F39EBB-4736-403C-9A72-8AB86EFC5CB3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25" creationId="{A301BBEC-4C95-45F0-BC85-B45C910C3E38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26" creationId="{8199AE4D-B354-48F4-B5AC-1A372D9BCBD7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27" creationId="{18621AB7-3278-4F39-A7BB-38E3E483463D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28" creationId="{AA2D5928-0210-4707-B9AC-69C09B67A670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29" creationId="{A5DBAA48-2162-4B77-B9AB-2B9CB54665FD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1" creationId="{CE4E341A-56EF-4051-81D8-301BDFFBE6C1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2" creationId="{83B6831E-F6FF-43A1-9D3B-4AA75BE6D99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3" creationId="{7E86BB3F-D121-4DE1-99BD-3BA237B29AB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4" creationId="{0891D164-F0D8-40AD-9A29-F25DBD15707D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5" creationId="{A791AE06-1303-417C-A066-4E2868904323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6" creationId="{81CB4547-5496-4846-AD2F-4FDE4C5E44F1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7" creationId="{5D0314AD-C4A7-4DCE-9795-2740C0065834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8" creationId="{30AF5BBB-9786-4C50-B808-090FB779322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39" creationId="{221ACC6A-607E-4979-AECB-0F1DDFADD669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0" creationId="{C86BD025-9A95-4CFB-8199-E6834748F7C8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1" creationId="{576D5B28-CC80-4538-A765-57A92F35E7A5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3" creationId="{10172FF4-735F-4F5C-800E-E33432A95AC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4" creationId="{C8285ED4-EA75-4F19-8D86-21A2BFCCDF46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5" creationId="{4CFD4BAB-DF3B-46A4-A158-8351CE37E360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6" creationId="{80DF34C4-0BD0-405E-A83A-6E720FC74A3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7" creationId="{49BBD003-A169-4C4D-B98E-05E9836ACA3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8" creationId="{BE1714FF-6546-4BFA-B6E8-A6891B4D9660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49" creationId="{2650BEB0-9C6C-4122-B780-2035E9BF6FD7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0" creationId="{CD8E202B-1270-4288-8F80-DC262368746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1" creationId="{2A480A4F-71BC-4A49-8DB7-92A6CDFDD0C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2" creationId="{EDBDAFBA-5702-477F-8CB5-57D31C08A3E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3" creationId="{C92B14FA-C562-4EA5-A8F7-5FF362FDDC0B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4" creationId="{BFCD22B7-2416-4F3A-B0E1-8D5DDFDDF9DE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5" creationId="{AF064953-ED6B-44FC-BD39-46492639DC89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6" creationId="{2C43F66D-E4E5-4C5A-8858-00D10B7584B0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7" creationId="{F935914A-C757-4895-9BD7-43F05AE81102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8" creationId="{DB94FEC8-F0BA-4E2C-8BC5-22F74C5F6567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59" creationId="{BE6C4F14-EFE4-47D3-9556-927CE70D0D2F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60" creationId="{0968BB7C-99DE-4790-9163-9F03E83E4765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61" creationId="{0B93D1BA-C990-4F3B-80A6-E1627A8E62D5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62" creationId="{F6CF12E5-CD39-4D13-A1D4-8D47EC3126AC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63" creationId="{6C269272-BB69-4E21-82E6-5C2F81EEA4C2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64" creationId="{E2A648B6-D914-4A0D-8892-525696BE7C42}"/>
          </ac:spMkLst>
        </pc:spChg>
        <pc:spChg chg="mod">
          <ac:chgData name="hassan MH" userId="84cd2103f36ef0dc" providerId="LiveId" clId="{503E8875-88F6-4C29-BD5A-496F9A349BB6}" dt="2022-04-24T14:16:48.411" v="198"/>
          <ac:spMkLst>
            <pc:docMk/>
            <pc:sldMk cId="817428304" sldId="399"/>
            <ac:spMk id="265" creationId="{EB3CC8E6-9A89-48C1-8372-8AA62C3FCE4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67" creationId="{926433FE-9A67-4E95-8450-C095F27233A3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68" creationId="{8910561F-ACB4-4870-984C-F631B46DF6A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69" creationId="{0F60FC69-6211-46F5-BF57-725A21B80197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0" creationId="{B1C94DF8-A42A-4DFF-AC6F-F4186A216AB0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1" creationId="{B176A49A-407C-450E-AE46-21D4D631482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2" creationId="{BABB19EF-D383-4C99-A3B4-3745C296BB6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3" creationId="{ED7D916C-2EE8-41C2-8F6E-05BC1008A817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4" creationId="{BC24ED08-A986-4F9B-BA59-ABF42CFA938E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5" creationId="{0454A8AF-B7E9-43ED-860D-AF3554588AD4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6" creationId="{C67ED15F-1C29-4F9D-8F02-9F9C30A1EDE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7" creationId="{5E1E6087-F3F6-4DE8-A182-FA81D417C87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78" creationId="{90F5BFCD-6CD6-491C-B203-7AD8A8FBB6C0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80" creationId="{8DBAA77A-A4B9-42AE-A4FC-575608A3338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81" creationId="{0841F84C-785C-4271-93C4-53A9A30DCBB6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82" creationId="{BEC0987F-812B-449D-9E0C-84201C44DCE8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83" creationId="{2F406357-00AB-42D3-AE46-B173516DE8B0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84" creationId="{43CF0D8D-C0A2-4439-B1F2-194DFB81CF1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85" creationId="{9EDA9602-EA5D-4547-A747-7E4592B6022C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0" creationId="{5C11C4AB-3C96-43F2-90B4-D924FAD60A3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1" creationId="{E7D99742-CD22-486D-B84E-2F44098F3DF5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2" creationId="{FF9C9EBC-1653-4734-B5BC-C079ADA6ABF8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3" creationId="{7AFF7BBC-4A34-4236-A08E-31842B81A40C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4" creationId="{3808EA47-B75A-479E-A030-1BA5F0C1E393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5" creationId="{AC33B26C-2586-4037-8F87-3282097C2EA1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296" creationId="{E951F423-4B7F-47B7-9F89-813426548096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3" creationId="{CA5820BC-5402-4ABB-829D-EE2628A7C7A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4" creationId="{AAC7B91E-E402-4BB7-9D5F-8752B64AF91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5" creationId="{4E81CD32-3D0C-413A-8319-FF3D2F9283B5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6" creationId="{899B164C-44BB-4AC9-A74C-49D522DC7844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7" creationId="{AF2E2763-147F-4219-819F-48C8D1BDC33E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8" creationId="{0C6169C9-0A57-4606-A85A-8393E51C4A84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09" creationId="{DBD83A62-6BD7-4DA1-9F70-C3090326498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0" creationId="{57AA5430-5EFF-44F8-95D2-4101A0C974C4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1" creationId="{E9D697DC-ACE0-445A-94A0-089CD395CBE5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2" creationId="{4DB4F1AC-649C-4236-9DCE-AB1ED8FA9EA2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3" creationId="{D524BF3F-C718-4CC0-BEF5-7BE5EBF48317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4" creationId="{17E87321-ED02-41A9-B9BF-9423E8185027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5" creationId="{ED901266-C679-4390-89AC-91B38D47DAD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6" creationId="{377B49C8-60BD-4430-AED6-57D9100EAF71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7" creationId="{A0A1AEDF-6BCF-486C-B534-3BEDEBE2BD88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8" creationId="{B373C286-3FA0-4D6B-9E45-A55B85B68AC2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19" creationId="{5C67A6AC-5F2E-41B6-BD52-8469A82DA9FC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0" creationId="{2F54885E-FFA3-4312-B1AB-BD204C78FC01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1" creationId="{530571AF-581F-42EB-969E-D7ABE57194F7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2" creationId="{710AEA76-368C-4981-A9B8-8D2FF741935B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3" creationId="{21777855-29BA-432B-AE6C-8C730F1F0C7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4" creationId="{8A3CE360-5588-4639-B67D-180BD254576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5" creationId="{C7BCBC8C-F03B-4658-BEC6-8F1B03578E4A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7" creationId="{A3DDE41F-9A1F-4896-8BED-19E6D6008DFB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8" creationId="{1440DBB0-2D19-4FDD-995F-64475C10EB0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29" creationId="{4E641A87-3243-47A1-8A5D-81D2299297C5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30" creationId="{0B70F102-C1C2-48AC-AB5D-D08D5249A103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32" creationId="{E2B79F2B-4AD4-4841-947D-BD1C472723E0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35" creationId="{BBE8A33E-625B-4DDC-ACC9-41F551017498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36" creationId="{910A357C-92ED-4E26-AB84-D32E19645333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37" creationId="{73214FB9-FCA2-42D5-A32E-874950EFE3BD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39" creationId="{E2BE56A4-F2FC-46A9-A022-33D091946C62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0" creationId="{7262360E-280F-43DE-A951-50C520CA7A2C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1" creationId="{273C6F87-C1B5-425C-A98A-164D44C79CE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2" creationId="{7039B14C-E4EA-4F8D-9AA8-00F4FFDFEE5B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3" creationId="{26A18609-740B-48B5-B28D-39F486255052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4" creationId="{758D32F3-352C-495D-86F2-418B14C89E22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5" creationId="{13130285-CE42-4D27-B5F6-0FF8B7636E1E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6" creationId="{F8573F77-6E74-43C1-9DD2-4D954BDCD614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7" creationId="{9F8003DB-C327-4ABF-827B-80FAB8DFF6AF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8" creationId="{6C2B06EA-7068-44D6-8C7C-D52A5E17214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49" creationId="{20C59436-8F59-4280-BCAF-4024CF9805D8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0" creationId="{567B9FA4-A5C6-4C4A-843A-8AAA93F6E05C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1" creationId="{E8D95CF7-11D1-4364-BA69-85D3F42AB57B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2" creationId="{878B6BAA-5323-43B0-9214-485C4A1C2FF5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3" creationId="{6C2F1CB1-E7E6-4A87-93E6-8411F006465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4" creationId="{CF5A992E-9297-4540-914B-0C507FB574A7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5" creationId="{C9A63836-0514-4B56-A297-D12FA9E23B7A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6" creationId="{F29EA75B-574D-4352-889E-40ACC708CF4B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7" creationId="{F495BE2C-1AE5-42E3-A04B-DC0941924333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8" creationId="{718639CD-2B85-4975-BEAB-4C64A4A78109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59" creationId="{8CB83A22-8040-49DF-8E6C-D4F53841051B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60" creationId="{2FCFFABE-FF0B-4618-98CE-874D01B28774}"/>
          </ac:spMkLst>
        </pc:spChg>
        <pc:spChg chg="mod">
          <ac:chgData name="hassan MH" userId="84cd2103f36ef0dc" providerId="LiveId" clId="{503E8875-88F6-4C29-BD5A-496F9A349BB6}" dt="2022-04-24T15:13:19.285" v="1104"/>
          <ac:spMkLst>
            <pc:docMk/>
            <pc:sldMk cId="817428304" sldId="399"/>
            <ac:spMk id="361" creationId="{F3E1C1CE-298F-40FC-B396-5EB447BC7964}"/>
          </ac:spMkLst>
        </pc:spChg>
        <pc:grpChg chg="del">
          <ac:chgData name="hassan MH" userId="84cd2103f36ef0dc" providerId="LiveId" clId="{503E8875-88F6-4C29-BD5A-496F9A349BB6}" dt="2022-04-24T14:16:30.774" v="196" actId="478"/>
          <ac:grpSpMkLst>
            <pc:docMk/>
            <pc:sldMk cId="817428304" sldId="399"/>
            <ac:grpSpMk id="21" creationId="{393E3159-29CF-49B3-8BA9-ECD849701085}"/>
          </ac:grpSpMkLst>
        </pc:grpChg>
        <pc:grpChg chg="del">
          <ac:chgData name="hassan MH" userId="84cd2103f36ef0dc" providerId="LiveId" clId="{503E8875-88F6-4C29-BD5A-496F9A349BB6}" dt="2022-04-24T15:30:20.153" v="1352" actId="478"/>
          <ac:grpSpMkLst>
            <pc:docMk/>
            <pc:sldMk cId="817428304" sldId="399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4:19:58.697" v="237" actId="1076"/>
          <ac:grpSpMkLst>
            <pc:docMk/>
            <pc:sldMk cId="817428304" sldId="399"/>
            <ac:grpSpMk id="113" creationId="{9C691681-F684-42DC-A3C2-DE051F20370F}"/>
          </ac:grpSpMkLst>
        </pc:grpChg>
        <pc:grpChg chg="add del mod">
          <ac:chgData name="hassan MH" userId="84cd2103f36ef0dc" providerId="LiveId" clId="{503E8875-88F6-4C29-BD5A-496F9A349BB6}" dt="2022-04-24T15:45:08.757" v="1533" actId="21"/>
          <ac:grpSpMkLst>
            <pc:docMk/>
            <pc:sldMk cId="817428304" sldId="399"/>
            <ac:grpSpMk id="120" creationId="{A0492E17-C7AE-4E85-BF09-96546A4F1EB0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25" creationId="{878EDB84-21A1-414C-9427-E94B3FC7A774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40" creationId="{ADEA9D22-8CE5-4D4B-8D61-388AD8B4DE0F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43" creationId="{721EEACF-5493-4D37-B41C-C139655F1476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46" creationId="{B9334A41-BC98-4377-BF91-EFACCF4CDD1F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53" creationId="{3E57162D-F83C-42C4-94D0-1583177099DC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54" creationId="{22F6755C-B94E-44C2-BE85-8478FCA80712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55" creationId="{74F76E32-A573-4DAA-888A-57C13B33B802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57" creationId="{AF046560-7D20-4C2E-BBFB-28C5E504872F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58" creationId="{F7630C5D-1838-48B7-84FA-67A899AB8AD5}"/>
          </ac:grpSpMkLst>
        </pc:grpChg>
        <pc:grpChg chg="mod">
          <ac:chgData name="hassan MH" userId="84cd2103f36ef0dc" providerId="LiveId" clId="{503E8875-88F6-4C29-BD5A-496F9A349BB6}" dt="2022-04-24T14:16:18.293" v="191"/>
          <ac:grpSpMkLst>
            <pc:docMk/>
            <pc:sldMk cId="817428304" sldId="399"/>
            <ac:grpSpMk id="170" creationId="{6D72D475-86B7-40E3-85E3-72699352C3F3}"/>
          </ac:grpSpMkLst>
        </pc:grpChg>
        <pc:grpChg chg="add del mod">
          <ac:chgData name="hassan MH" userId="84cd2103f36ef0dc" providerId="LiveId" clId="{503E8875-88F6-4C29-BD5A-496F9A349BB6}" dt="2022-04-24T14:17:12.392" v="204" actId="478"/>
          <ac:grpSpMkLst>
            <pc:docMk/>
            <pc:sldMk cId="817428304" sldId="399"/>
            <ac:grpSpMk id="191" creationId="{0F76112B-40F7-468C-A256-5CBC88A0512B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192" creationId="{85A0FE3A-605E-4FF8-B35A-153BBFF29894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198" creationId="{A4162B6B-1265-4FF7-8470-74BC7D74833F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10" creationId="{FF87DCF9-129F-4E33-8AD1-CF4EF9B52C6D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13" creationId="{D7E2F4AA-EECA-4F69-81B2-E0001D152BA6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15" creationId="{CAF91C35-4203-4C05-9427-AD64432E37A2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20" creationId="{A724083C-4EEA-451A-B7AC-A6ADC74B2418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21" creationId="{DBC0464E-AC09-46D4-B972-72B65F6E32DF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22" creationId="{1671969D-B174-425C-B2A5-1F9F5294479B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24" creationId="{BB50A12E-A858-4C9E-9EBC-1C9C7899A8E5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30" creationId="{F533BF51-A394-4908-B36F-322C8AD61164}"/>
          </ac:grpSpMkLst>
        </pc:grpChg>
        <pc:grpChg chg="mod">
          <ac:chgData name="hassan MH" userId="84cd2103f36ef0dc" providerId="LiveId" clId="{503E8875-88F6-4C29-BD5A-496F9A349BB6}" dt="2022-04-24T14:16:48.411" v="198"/>
          <ac:grpSpMkLst>
            <pc:docMk/>
            <pc:sldMk cId="817428304" sldId="399"/>
            <ac:grpSpMk id="242" creationId="{3439E6E6-FAA4-4354-9F7F-DE4DD2554097}"/>
          </ac:grpSpMkLst>
        </pc:grpChg>
        <pc:grpChg chg="add del mod">
          <ac:chgData name="hassan MH" userId="84cd2103f36ef0dc" providerId="LiveId" clId="{503E8875-88F6-4C29-BD5A-496F9A349BB6}" dt="2022-04-24T15:13:21.432" v="1106" actId="478"/>
          <ac:grpSpMkLst>
            <pc:docMk/>
            <pc:sldMk cId="817428304" sldId="399"/>
            <ac:grpSpMk id="266" creationId="{D57FA066-502A-41C3-A520-8AE100AE2B4E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79" creationId="{B8D66C51-7212-486D-9F20-7F641F6E9120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86" creationId="{D1685801-66D7-480F-8CBF-C78435F47769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87" creationId="{FB4EF110-6CB0-4DB7-BBA7-18EE4DDDBAFC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88" creationId="{C3A8BC39-314A-4809-9494-C1BB00EFC7FF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89" creationId="{C9D0CF2D-0C2E-4B1B-9C01-6031E5268CA5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97" creationId="{3C4F8F52-034E-41A7-B0C9-5CEB4ED75F8C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98" creationId="{6B4221A5-4E4D-4719-B024-96A3135B1481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299" creationId="{DC5E0F70-C6B2-4C21-9470-7B150A6E2939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00" creationId="{70D6C009-9AF5-43A2-92CA-EFF0C6BA084C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01" creationId="{DE99F729-D8ED-487E-B57F-E9F1F3AC30D5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02" creationId="{EABC6A98-AF08-4092-A855-4312AE0AAFAF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26" creationId="{2E5D699A-6BE7-4CEC-8CC8-67B95A9A4B3D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31" creationId="{4E30B2DA-0DE4-4B97-B001-06E45AF87984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33" creationId="{0250367D-388B-4C93-9E7E-D43A918CAA8A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34" creationId="{620262C3-FD72-422F-B292-6FCAE20573DD}"/>
          </ac:grpSpMkLst>
        </pc:grpChg>
        <pc:grpChg chg="mod">
          <ac:chgData name="hassan MH" userId="84cd2103f36ef0dc" providerId="LiveId" clId="{503E8875-88F6-4C29-BD5A-496F9A349BB6}" dt="2022-04-24T15:13:19.285" v="1104"/>
          <ac:grpSpMkLst>
            <pc:docMk/>
            <pc:sldMk cId="817428304" sldId="399"/>
            <ac:grpSpMk id="338" creationId="{27B06A7D-1810-48C1-86EE-75FEC43B19E3}"/>
          </ac:grpSpMkLst>
        </pc:grpChg>
        <pc:picChg chg="add del">
          <ac:chgData name="hassan MH" userId="84cd2103f36ef0dc" providerId="LiveId" clId="{503E8875-88F6-4C29-BD5A-496F9A349BB6}" dt="2022-04-24T15:45:11.690" v="1535" actId="21"/>
          <ac:picMkLst>
            <pc:docMk/>
            <pc:sldMk cId="817428304" sldId="399"/>
            <ac:picMk id="2" creationId="{5CAAC52C-E865-4A0C-B264-6D7C42CD2458}"/>
          </ac:picMkLst>
        </pc:picChg>
        <pc:picChg chg="del">
          <ac:chgData name="hassan MH" userId="84cd2103f36ef0dc" providerId="LiveId" clId="{503E8875-88F6-4C29-BD5A-496F9A349BB6}" dt="2022-04-24T15:30:20.694" v="1353" actId="478"/>
          <ac:picMkLst>
            <pc:docMk/>
            <pc:sldMk cId="817428304" sldId="399"/>
            <ac:picMk id="34" creationId="{D5D3F332-F2F1-446C-9978-A70CF41E49A0}"/>
          </ac:picMkLst>
        </pc:picChg>
        <pc:picChg chg="add mod">
          <ac:chgData name="hassan MH" userId="84cd2103f36ef0dc" providerId="LiveId" clId="{503E8875-88F6-4C29-BD5A-496F9A349BB6}" dt="2022-04-24T15:45:20.919" v="1540"/>
          <ac:picMkLst>
            <pc:docMk/>
            <pc:sldMk cId="817428304" sldId="399"/>
            <ac:picMk id="362" creationId="{71F15159-5E01-44B1-9664-0A36D1CE3F57}"/>
          </ac:picMkLst>
        </pc:picChg>
      </pc:sldChg>
      <pc:sldChg chg="addSp delSp modSp add mod">
        <pc:chgData name="hassan MH" userId="84cd2103f36ef0dc" providerId="LiveId" clId="{503E8875-88F6-4C29-BD5A-496F9A349BB6}" dt="2022-04-24T15:45:31.281" v="1542" actId="1076"/>
        <pc:sldMkLst>
          <pc:docMk/>
          <pc:sldMk cId="1542322918" sldId="400"/>
        </pc:sldMkLst>
        <pc:spChg chg="mod">
          <ac:chgData name="hassan MH" userId="84cd2103f36ef0dc" providerId="LiveId" clId="{503E8875-88F6-4C29-BD5A-496F9A349BB6}" dt="2022-04-24T14:34:46.790" v="545" actId="1076"/>
          <ac:spMkLst>
            <pc:docMk/>
            <pc:sldMk cId="1542322918" sldId="400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4:18:53.789" v="222" actId="20577"/>
          <ac:spMkLst>
            <pc:docMk/>
            <pc:sldMk cId="1542322918" sldId="400"/>
            <ac:spMk id="12" creationId="{B038FB05-FBFE-4696-BB10-6D75C870EECE}"/>
          </ac:spMkLst>
        </pc:spChg>
        <pc:spChg chg="del mod">
          <ac:chgData name="hassan MH" userId="84cd2103f36ef0dc" providerId="LiveId" clId="{503E8875-88F6-4C29-BD5A-496F9A349BB6}" dt="2022-04-24T14:23:10.088" v="341" actId="478"/>
          <ac:spMkLst>
            <pc:docMk/>
            <pc:sldMk cId="1542322918" sldId="400"/>
            <ac:spMk id="20" creationId="{0843AF2D-66E5-4E24-8ECA-1C98BEDF5144}"/>
          </ac:spMkLst>
        </pc:spChg>
        <pc:spChg chg="del mod">
          <ac:chgData name="hassan MH" userId="84cd2103f36ef0dc" providerId="LiveId" clId="{503E8875-88F6-4C29-BD5A-496F9A349BB6}" dt="2022-04-24T15:30:26.553" v="1356" actId="478"/>
          <ac:spMkLst>
            <pc:docMk/>
            <pc:sldMk cId="1542322918" sldId="400"/>
            <ac:spMk id="80" creationId="{96A42EE9-ABA1-4BAF-BCD0-D4FB059127FD}"/>
          </ac:spMkLst>
        </pc:spChg>
        <pc:spChg chg="add mod">
          <ac:chgData name="hassan MH" userId="84cd2103f36ef0dc" providerId="LiveId" clId="{503E8875-88F6-4C29-BD5A-496F9A349BB6}" dt="2022-04-24T14:34:46.790" v="545" actId="1076"/>
          <ac:spMkLst>
            <pc:docMk/>
            <pc:sldMk cId="1542322918" sldId="400"/>
            <ac:spMk id="93" creationId="{1EBE7EA4-42C7-48B8-889C-0604A8C65517}"/>
          </ac:spMkLst>
        </pc:spChg>
        <pc:spChg chg="add mod">
          <ac:chgData name="hassan MH" userId="84cd2103f36ef0dc" providerId="LiveId" clId="{503E8875-88F6-4C29-BD5A-496F9A349BB6}" dt="2022-04-24T14:34:46.790" v="545" actId="1076"/>
          <ac:spMkLst>
            <pc:docMk/>
            <pc:sldMk cId="1542322918" sldId="400"/>
            <ac:spMk id="94" creationId="{BB099EFA-DCAA-4E26-9EEE-95AE5FE4BC35}"/>
          </ac:spMkLst>
        </pc:spChg>
        <pc:spChg chg="add mod">
          <ac:chgData name="hassan MH" userId="84cd2103f36ef0dc" providerId="LiveId" clId="{503E8875-88F6-4C29-BD5A-496F9A349BB6}" dt="2022-04-24T14:34:46.790" v="545" actId="1076"/>
          <ac:spMkLst>
            <pc:docMk/>
            <pc:sldMk cId="1542322918" sldId="400"/>
            <ac:spMk id="95" creationId="{4D6DF874-8EF6-4C7B-8646-873E492BD347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99" creationId="{F76BD0FE-2826-4D69-A669-AC637B0C710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102" creationId="{69739DF2-D8D4-49CF-88DA-E7C4D658FC56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103" creationId="{FCA6F5A6-2269-415B-92D8-0242A97495D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104" creationId="{F967EDAE-0F65-4CD7-855E-FA5972E7C180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195" creationId="{D64A61FB-19FC-4DBA-864C-BDA5173637E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196" creationId="{63444E5A-47D5-4877-8273-153C6377A7E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0" creationId="{B3A5D6D9-C3B4-46D9-B15D-8FA625DE27F1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1" creationId="{AB3C001A-C3C3-4950-BD6D-60759165688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2" creationId="{6A7A4705-1DE5-45CA-A44C-9E4518B94C2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3" creationId="{AF5B0F8D-5C7B-4C91-8B79-E0CCFFC5DA3F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4" creationId="{ACA384A4-2146-4B2A-9546-F2DD686C2C3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5" creationId="{0368B20D-B82E-4278-8E43-97414DFDA9A8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6" creationId="{344A8BA9-A866-47F5-B222-303797B21551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7" creationId="{D5D5F387-D1D8-4F1D-B871-930C5D4E1180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8" creationId="{9471A43B-C6E8-438B-BD7B-E44D2E18DF3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09" creationId="{4E27591C-EDEC-4406-A817-4D19335C4C7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0" creationId="{1D3CC8D0-01D4-4432-841A-9C4F1B039DE2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1" creationId="{81135E66-697D-4199-B9AD-0D35BA0968BF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2" creationId="{23FE1C52-DD39-4ED1-BB01-A0EE8B9D57A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3" creationId="{3B87CD42-1ED8-4150-99D2-8F3C169B27E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4" creationId="{7349BCB8-D1A2-4FFE-93DE-87548ECA5851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5" creationId="{2929D219-8A35-4747-8A91-56C456D00B4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6" creationId="{DADA8960-9A7D-4FA8-85DD-EB5091C195D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7" creationId="{1F890D52-2DDB-40B9-A763-3CE27D67974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8" creationId="{4FBFED80-A19D-451D-A6BA-F15A6FD830BF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19" creationId="{CF74F36D-D63B-4C4C-A001-A32EE61538EA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0" creationId="{5C3C488B-18E2-4C40-A1F7-692E49ECDE8B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1" creationId="{912DA918-3881-44E2-A4EC-DD39A055D2BD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2" creationId="{B1842D32-2516-40E4-870A-14DAA0B98D8A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3" creationId="{F01B0AAA-4EF3-42B2-A4EA-7837426328D7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4" creationId="{4603EB58-D828-4283-8CB0-5FCF5F60016F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5" creationId="{2AFBD9A7-9D3E-4614-9222-6C8F1326B90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6" creationId="{708C7A1E-5AA4-4F7D-9A9D-8C2B70CE1D1B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7" creationId="{0CE58C74-3566-42DA-8A5D-96983E1C3F9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8" creationId="{DE3E6730-2F4B-4EFF-9CB0-84877271CA4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29" creationId="{E1E91EEC-165E-4E80-AB61-52E10F762D0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0" creationId="{B30203ED-F31B-4212-A6B0-56BC1E7C9A5F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1" creationId="{64A3A47F-1B73-4EAF-966D-08297DC5828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2" creationId="{83FAA504-7236-4B1C-AD84-8FEDAC15063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3" creationId="{C75706F7-D442-444F-91C2-4BC34D29AB3D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4" creationId="{D84C8933-AE26-48D4-AEE1-1BD9866D79F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5" creationId="{97A89825-6FE1-41D5-A236-794A1FEA6D10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6" creationId="{39D99265-3D64-4719-AF29-70957513FDC6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7" creationId="{88FC21C1-DA52-4F78-BB1D-F9C11589884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8" creationId="{592F4DF5-8C92-46CB-9C27-55412A0BEF0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39" creationId="{78FEC5C9-D996-44C3-AF6F-2E6F2A127890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0" creationId="{06D408F2-B2EE-491F-976C-4CE264B0B7C2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1" creationId="{6B71982A-FB9D-4AE7-8A72-6E654A99E6E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2" creationId="{FA3BD597-3BD1-4555-8721-0E7BE4C244B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4" creationId="{90C03BBF-1C58-4F61-87BF-C3D1FF9A8D6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5" creationId="{2C4404C2-63BE-4B5E-843C-310DB6EEB018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6" creationId="{F0C6EFBD-32DC-46B9-9A03-B9AC0F85CE1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7" creationId="{F2C55C74-69CF-4D1D-A4B0-265218D32507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8" creationId="{42EF9106-B670-47D7-BA45-9C7E6F355538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49" creationId="{D712211F-08E7-4FDA-8911-B85BBD8D216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0" creationId="{704A5980-E20A-4F4A-895A-7364AB1FC0A6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1" creationId="{1E8A9B28-2707-49DB-92C4-D2C23D4FB64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2" creationId="{E85EED06-921E-45B2-8E44-C8CEADC7EB6E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3" creationId="{33DD21EA-D2FC-4F08-8E22-AB246F91079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4" creationId="{9A42A2D1-15A0-434F-8566-8BCBE0A4B820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5" creationId="{91A4F491-2E00-4F5C-A064-B55DC281206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6" creationId="{788B1F7F-B071-49B3-AC96-2B50C2BB18A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7" creationId="{7655B28A-DE83-41DD-AF63-4408D4176BD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8" creationId="{C7A870D9-DD51-48BD-877C-D89251110D1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59" creationId="{B2001AB0-8130-4AE5-BCCD-7E6001D144C5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0" creationId="{28C34EB1-F6A9-4B62-9861-EA6C36F2923F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1" creationId="{9496BEEC-800C-40D9-84CA-6A86FBE92FF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2" creationId="{24A758DA-A804-47C2-B28C-D40D167A8551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3" creationId="{13E3587A-4628-4816-89EB-7F046E551A9D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4" creationId="{B8ACA508-CC79-40B6-93EA-0CCABE9083D7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5" creationId="{CEDCA09E-1D24-4BC4-805E-339DE1F19C1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8" creationId="{222C2A3A-7FB5-4929-A9A6-B3ECE7D1A77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69" creationId="{4C50314D-EF01-451C-BA70-58585ED33A26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0" creationId="{BA6AB2A5-F837-41EA-A46D-DC686A9A705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1" creationId="{EEDE8FDE-075C-4B32-A8A1-BAE718850FFD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2" creationId="{DE5109FA-F16E-466C-9D46-8AE96C3528EA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3" creationId="{0873FD6A-F15E-47B4-9A5E-D88B349712D4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4" creationId="{E2AD60DC-669C-44A7-B13A-F89650E824CC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6" creationId="{CE2A810F-9972-42F5-800F-C4C379E0F479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7" creationId="{E47BF10A-0E6D-46F7-82F7-AB6FCCBEF283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8" creationId="{CE6997B5-44F7-4C47-9141-75E9B9BBF141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79" creationId="{2B2E0F98-BB29-4DE7-95F1-C2CAD10A3A7D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80" creationId="{B4E6595A-8E28-4F00-8A68-684FA1C64298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81" creationId="{9B2D15E5-5EE9-4242-8E15-164B900A04A8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82" creationId="{2C3482C4-B0A5-4706-A7C2-D905FDBDF8FB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83" creationId="{AE264713-938F-499D-A1E7-6323623688D2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84" creationId="{268B7DA6-8695-4F0C-8BA4-630962871CD1}"/>
          </ac:spMkLst>
        </pc:spChg>
        <pc:spChg chg="mod">
          <ac:chgData name="hassan MH" userId="84cd2103f36ef0dc" providerId="LiveId" clId="{503E8875-88F6-4C29-BD5A-496F9A349BB6}" dt="2022-04-24T14:23:44.855" v="342"/>
          <ac:spMkLst>
            <pc:docMk/>
            <pc:sldMk cId="1542322918" sldId="400"/>
            <ac:spMk id="285" creationId="{8C296386-4903-4E24-B937-03C9930152DD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87" creationId="{0896EBAE-F9E8-4A29-9CD7-BDF52D180797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88" creationId="{882C12B7-15E5-4020-BD4C-EB06C957349C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89" creationId="{16471595-9155-4ACF-9949-73AAA0711137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90" creationId="{1CA29373-4C24-4F22-AB13-5F9D05D66F82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91" creationId="{5C9F30AB-F6F7-4962-B21C-047F8D515A6B}"/>
          </ac:spMkLst>
        </pc:spChg>
        <pc:spChg chg="mod">
          <ac:chgData name="hassan MH" userId="84cd2103f36ef0dc" providerId="LiveId" clId="{503E8875-88F6-4C29-BD5A-496F9A349BB6}" dt="2022-04-24T15:45:31.281" v="1542" actId="1076"/>
          <ac:spMkLst>
            <pc:docMk/>
            <pc:sldMk cId="1542322918" sldId="400"/>
            <ac:spMk id="292" creationId="{3697B091-9EAB-477A-86D5-1D80B7406293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93" creationId="{B4413368-537B-4271-985B-6F7D9B5A6B83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95" creationId="{D1E465A3-46CA-4EED-8384-06DE83B8E158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98" creationId="{0778A819-5927-4208-A710-6FD842EABA0D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299" creationId="{8CCC49BC-10D8-4E04-914A-9B510FDBDBD7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0" creationId="{69C97391-0008-4224-BF4D-81E4932B1426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1" creationId="{36D76FD4-A6C5-498A-BA31-03ABD583776F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2" creationId="{D591C314-2E9D-407B-AF7C-B94EAAB2784A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3" creationId="{8D3DF1A7-1464-4D75-969D-5363D5A672D4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4" creationId="{6B9D522B-A8FE-4691-9A61-D379C72ED80A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5" creationId="{A1834E5D-41C0-469D-BBB2-4936B07880C8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6" creationId="{D22231FA-A645-4784-B980-5D048FEB86FE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7" creationId="{EB2F4D0D-E295-4F80-BFF6-BBBCA0156209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8" creationId="{922FCF77-4DF1-45AC-AFDD-33A945EF05D9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09" creationId="{3885ED5A-7EF6-45AF-ABF6-06B0F0D4E320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10" creationId="{7E163A6C-72ED-461E-B7E9-A78175AF38AB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11" creationId="{EF7CFBFF-2BE9-4AEB-96A9-608CE666EE59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12" creationId="{D3AB450F-CEF0-412C-8923-19F5E1828484}"/>
          </ac:spMkLst>
        </pc:spChg>
        <pc:spChg chg="mod">
          <ac:chgData name="hassan MH" userId="84cd2103f36ef0dc" providerId="LiveId" clId="{503E8875-88F6-4C29-BD5A-496F9A349BB6}" dt="2022-04-24T14:24:08.851" v="345"/>
          <ac:spMkLst>
            <pc:docMk/>
            <pc:sldMk cId="1542322918" sldId="400"/>
            <ac:spMk id="313" creationId="{7BA818DC-AB20-450E-BA9E-D0EE56AE4F30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16" creationId="{051E673D-6BF5-4BC8-9119-EC687125B0D8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17" creationId="{0A7972D4-4488-4FD7-92AB-0522DA43D410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20" creationId="{D80467F1-7723-4898-AA16-4E5E59BD142F}"/>
          </ac:spMkLst>
        </pc:spChg>
        <pc:spChg chg="mod">
          <ac:chgData name="hassan MH" userId="84cd2103f36ef0dc" providerId="LiveId" clId="{503E8875-88F6-4C29-BD5A-496F9A349BB6}" dt="2022-04-24T14:25:16.871" v="364" actId="207"/>
          <ac:spMkLst>
            <pc:docMk/>
            <pc:sldMk cId="1542322918" sldId="400"/>
            <ac:spMk id="324" creationId="{4D62717C-97A9-49AE-B258-F814AFC631F4}"/>
          </ac:spMkLst>
        </pc:spChg>
        <pc:spChg chg="mod">
          <ac:chgData name="hassan MH" userId="84cd2103f36ef0dc" providerId="LiveId" clId="{503E8875-88F6-4C29-BD5A-496F9A349BB6}" dt="2022-04-24T14:25:34.965" v="368" actId="207"/>
          <ac:spMkLst>
            <pc:docMk/>
            <pc:sldMk cId="1542322918" sldId="400"/>
            <ac:spMk id="325" creationId="{0A189D8E-4871-4DB1-84BA-BF6EC926A0A1}"/>
          </ac:spMkLst>
        </pc:spChg>
        <pc:spChg chg="mod">
          <ac:chgData name="hassan MH" userId="84cd2103f36ef0dc" providerId="LiveId" clId="{503E8875-88F6-4C29-BD5A-496F9A349BB6}" dt="2022-04-24T14:25:29.400" v="367" actId="207"/>
          <ac:spMkLst>
            <pc:docMk/>
            <pc:sldMk cId="1542322918" sldId="400"/>
            <ac:spMk id="326" creationId="{714BC0F0-A424-47F8-8E95-7ACBE0A47FA9}"/>
          </ac:spMkLst>
        </pc:spChg>
        <pc:spChg chg="mod">
          <ac:chgData name="hassan MH" userId="84cd2103f36ef0dc" providerId="LiveId" clId="{503E8875-88F6-4C29-BD5A-496F9A349BB6}" dt="2022-04-24T14:25:29.052" v="366" actId="207"/>
          <ac:spMkLst>
            <pc:docMk/>
            <pc:sldMk cId="1542322918" sldId="400"/>
            <ac:spMk id="327" creationId="{88BD3EDA-254E-4FC3-9557-3FA1A1A3F5C6}"/>
          </ac:spMkLst>
        </pc:spChg>
        <pc:spChg chg="mod">
          <ac:chgData name="hassan MH" userId="84cd2103f36ef0dc" providerId="LiveId" clId="{503E8875-88F6-4C29-BD5A-496F9A349BB6}" dt="2022-04-24T14:25:28.132" v="365" actId="207"/>
          <ac:spMkLst>
            <pc:docMk/>
            <pc:sldMk cId="1542322918" sldId="400"/>
            <ac:spMk id="328" creationId="{2C028683-1D0B-41AD-8257-9C58738801CF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29" creationId="{3575174E-2F3B-4453-850C-34185E64EBE5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0" creationId="{76826387-37B7-4538-B64E-BF88CDE3D023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2" creationId="{994D978E-AF34-49C5-83AC-5806C42D7CCA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4" creationId="{9A4341C1-2770-4002-8877-15CBA64EDDEE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5" creationId="{1D3BF13A-0A00-4197-A028-ABD0E000B203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6" creationId="{2B55EBBF-D598-411B-A6CB-D78184484D9F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7" creationId="{058E05A9-3A01-4C60-81CF-904D3839A9CF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8" creationId="{2F5F192A-24FF-4DD1-818A-41FC240B4581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39" creationId="{12E149AC-888B-44C8-953B-247CB37666BC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0" creationId="{8DBBE941-C744-41F9-83AB-034334966BCC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1" creationId="{62D4F44D-7CEB-4906-9193-8B9DEC103EFE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2" creationId="{F096B056-8E9A-4B8E-830A-F8EA11FE1E36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3" creationId="{3B0AB605-F316-446D-8B1C-B3ADEAAB74E7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4" creationId="{EEBE10C2-05BB-458B-97C6-4E9DF9A23012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5" creationId="{3819713E-027D-4DAE-8913-EE8045314CFF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6" creationId="{EB1B0B31-307E-460A-8FDA-F809D3D19F7C}"/>
          </ac:spMkLst>
        </pc:spChg>
        <pc:spChg chg="mod">
          <ac:chgData name="hassan MH" userId="84cd2103f36ef0dc" providerId="LiveId" clId="{503E8875-88F6-4C29-BD5A-496F9A349BB6}" dt="2022-04-24T14:24:19.075" v="347"/>
          <ac:spMkLst>
            <pc:docMk/>
            <pc:sldMk cId="1542322918" sldId="400"/>
            <ac:spMk id="347" creationId="{11C7EB1C-BB93-4D38-A863-EE29B4DC73E1}"/>
          </ac:spMkLst>
        </pc:spChg>
        <pc:grpChg chg="add del mod">
          <ac:chgData name="hassan MH" userId="84cd2103f36ef0dc" providerId="LiveId" clId="{503E8875-88F6-4C29-BD5A-496F9A349BB6}" dt="2022-04-24T14:24:01.689" v="344" actId="478"/>
          <ac:grpSpMkLst>
            <pc:docMk/>
            <pc:sldMk cId="1542322918" sldId="400"/>
            <ac:grpSpMk id="96" creationId="{87B8FD61-D700-4F17-A585-CC46C91C389F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97" creationId="{6E8500D1-6638-4865-98DA-EF1DC4F28764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98" creationId="{B03D5672-E90F-41E3-8CBE-ABD4638B21FE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00" creationId="{17111D9A-EA8A-4690-9BA5-A1CD8E8AC6A1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01" creationId="{D91A2C73-E348-4A9F-A2EB-8D799D9817EF}"/>
          </ac:grpSpMkLst>
        </pc:grpChg>
        <pc:grpChg chg="mod">
          <ac:chgData name="hassan MH" userId="84cd2103f36ef0dc" providerId="LiveId" clId="{503E8875-88F6-4C29-BD5A-496F9A349BB6}" dt="2022-04-24T14:34:46.790" v="545" actId="1076"/>
          <ac:grpSpMkLst>
            <pc:docMk/>
            <pc:sldMk cId="1542322918" sldId="400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4:34:46.790" v="545" actId="1076"/>
          <ac:grpSpMkLst>
            <pc:docMk/>
            <pc:sldMk cId="1542322918" sldId="400"/>
            <ac:grpSpMk id="113" creationId="{9C691681-F684-42DC-A3C2-DE051F20370F}"/>
          </ac:grpSpMkLst>
        </pc:grpChg>
        <pc:grpChg chg="del">
          <ac:chgData name="hassan MH" userId="84cd2103f36ef0dc" providerId="LiveId" clId="{503E8875-88F6-4C29-BD5A-496F9A349BB6}" dt="2022-04-24T14:18:58.150" v="223" actId="478"/>
          <ac:grpSpMkLst>
            <pc:docMk/>
            <pc:sldMk cId="1542322918" sldId="400"/>
            <ac:grpSpMk id="120" creationId="{A0492E17-C7AE-4E85-BF09-96546A4F1EB0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1" creationId="{95527B70-A64E-43BC-AC60-248C469A27FC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2" creationId="{DBE67973-29E4-458A-9F10-73CE3DABD57C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3" creationId="{36332E00-4EAF-490E-B5B9-0A6850683E9B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4" creationId="{C1DCA2C1-B5F9-429E-AF35-7B84E03E4AD3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7" creationId="{F5588B0B-086C-4330-8112-98FA0F993743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8" creationId="{D6379F0E-3718-4A2B-AC3A-A460F25DFF9D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199" creationId="{4914F765-0A7D-4051-997A-78A02B7E6033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243" creationId="{DB45E04E-ECFF-4B55-A231-4D95406764F7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266" creationId="{4E397BD3-337A-4640-9476-5BCC00E4D38C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267" creationId="{46D85ABA-F0F2-411E-A00F-FA19BDDEF181}"/>
          </ac:grpSpMkLst>
        </pc:grpChg>
        <pc:grpChg chg="mod">
          <ac:chgData name="hassan MH" userId="84cd2103f36ef0dc" providerId="LiveId" clId="{503E8875-88F6-4C29-BD5A-496F9A349BB6}" dt="2022-04-24T14:23:44.855" v="342"/>
          <ac:grpSpMkLst>
            <pc:docMk/>
            <pc:sldMk cId="1542322918" sldId="400"/>
            <ac:grpSpMk id="275" creationId="{E2B1DD2F-7965-4B4F-901C-4E9198C3DF68}"/>
          </ac:grpSpMkLst>
        </pc:grpChg>
        <pc:grpChg chg="add mod">
          <ac:chgData name="hassan MH" userId="84cd2103f36ef0dc" providerId="LiveId" clId="{503E8875-88F6-4C29-BD5A-496F9A349BB6}" dt="2022-04-24T14:25:43.571" v="371" actId="1076"/>
          <ac:grpSpMkLst>
            <pc:docMk/>
            <pc:sldMk cId="1542322918" sldId="400"/>
            <ac:grpSpMk id="286" creationId="{CCA3314F-E844-4C61-9B7B-93F5EE090EEE}"/>
          </ac:grpSpMkLst>
        </pc:grpChg>
        <pc:grpChg chg="mod">
          <ac:chgData name="hassan MH" userId="84cd2103f36ef0dc" providerId="LiveId" clId="{503E8875-88F6-4C29-BD5A-496F9A349BB6}" dt="2022-04-24T14:24:08.851" v="345"/>
          <ac:grpSpMkLst>
            <pc:docMk/>
            <pc:sldMk cId="1542322918" sldId="400"/>
            <ac:grpSpMk id="294" creationId="{C3155C34-E72E-4513-BC38-68DB01CF208E}"/>
          </ac:grpSpMkLst>
        </pc:grpChg>
        <pc:grpChg chg="mod">
          <ac:chgData name="hassan MH" userId="84cd2103f36ef0dc" providerId="LiveId" clId="{503E8875-88F6-4C29-BD5A-496F9A349BB6}" dt="2022-04-24T14:24:08.851" v="345"/>
          <ac:grpSpMkLst>
            <pc:docMk/>
            <pc:sldMk cId="1542322918" sldId="400"/>
            <ac:grpSpMk id="296" creationId="{1F4A9276-BBCB-40B9-9453-0E88820E0839}"/>
          </ac:grpSpMkLst>
        </pc:grpChg>
        <pc:grpChg chg="mod">
          <ac:chgData name="hassan MH" userId="84cd2103f36ef0dc" providerId="LiveId" clId="{503E8875-88F6-4C29-BD5A-496F9A349BB6}" dt="2022-04-24T14:24:08.851" v="345"/>
          <ac:grpSpMkLst>
            <pc:docMk/>
            <pc:sldMk cId="1542322918" sldId="400"/>
            <ac:grpSpMk id="297" creationId="{9DFC155D-D467-4734-9D8E-08016E3EA386}"/>
          </ac:grpSpMkLst>
        </pc:grpChg>
        <pc:grpChg chg="add mod">
          <ac:chgData name="hassan MH" userId="84cd2103f36ef0dc" providerId="LiveId" clId="{503E8875-88F6-4C29-BD5A-496F9A349BB6}" dt="2022-04-24T14:24:42.809" v="357" actId="1076"/>
          <ac:grpSpMkLst>
            <pc:docMk/>
            <pc:sldMk cId="1542322918" sldId="400"/>
            <ac:grpSpMk id="314" creationId="{00FDBD13-F8D2-489A-B125-E4ED23F82D52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15" creationId="{4344C478-08BD-4C94-AA9F-C7616D1C3AF8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18" creationId="{406C2E13-C55D-4BD8-867A-9B10AF4D7B8B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19" creationId="{B9D7C8A5-D838-4AB3-9EC7-1DB1C7426001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21" creationId="{E0C6D943-D552-4397-AFE2-AC704A6BED1C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22" creationId="{86B8DE4B-784D-4080-B7EF-00270F5552EB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23" creationId="{64B92AFB-1F10-4791-8BB4-AAA1754E5BF8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31" creationId="{52041A75-E922-4440-A6B0-3D3C927D3DA3}"/>
          </ac:grpSpMkLst>
        </pc:grpChg>
        <pc:grpChg chg="mod">
          <ac:chgData name="hassan MH" userId="84cd2103f36ef0dc" providerId="LiveId" clId="{503E8875-88F6-4C29-BD5A-496F9A349BB6}" dt="2022-04-24T14:24:19.075" v="347"/>
          <ac:grpSpMkLst>
            <pc:docMk/>
            <pc:sldMk cId="1542322918" sldId="400"/>
            <ac:grpSpMk id="333" creationId="{2B3C5EE8-CC49-4B04-A0B0-92C0197ADBEE}"/>
          </ac:grpSpMkLst>
        </pc:grpChg>
        <pc:picChg chg="del">
          <ac:chgData name="hassan MH" userId="84cd2103f36ef0dc" providerId="LiveId" clId="{503E8875-88F6-4C29-BD5A-496F9A349BB6}" dt="2022-04-24T15:30:24.154" v="1355" actId="478"/>
          <ac:picMkLst>
            <pc:docMk/>
            <pc:sldMk cId="1542322918" sldId="400"/>
            <ac:picMk id="34" creationId="{D5D3F332-F2F1-446C-9978-A70CF41E49A0}"/>
          </ac:picMkLst>
        </pc:picChg>
      </pc:sldChg>
      <pc:sldChg chg="addSp delSp modSp add mod">
        <pc:chgData name="hassan MH" userId="84cd2103f36ef0dc" providerId="LiveId" clId="{503E8875-88F6-4C29-BD5A-496F9A349BB6}" dt="2022-04-24T15:30:29.618" v="1357" actId="478"/>
        <pc:sldMkLst>
          <pc:docMk/>
          <pc:sldMk cId="3395447296" sldId="401"/>
        </pc:sldMkLst>
        <pc:spChg chg="add del mod">
          <ac:chgData name="hassan MH" userId="84cd2103f36ef0dc" providerId="LiveId" clId="{503E8875-88F6-4C29-BD5A-496F9A349BB6}" dt="2022-04-24T14:33:04.086" v="515" actId="478"/>
          <ac:spMkLst>
            <pc:docMk/>
            <pc:sldMk cId="3395447296" sldId="401"/>
            <ac:spMk id="2" creationId="{989D0985-D7D0-4D8E-B589-8A41159A76F1}"/>
          </ac:spMkLst>
        </pc:spChg>
        <pc:spChg chg="del">
          <ac:chgData name="hassan MH" userId="84cd2103f36ef0dc" providerId="LiveId" clId="{503E8875-88F6-4C29-BD5A-496F9A349BB6}" dt="2022-04-24T14:26:57.983" v="381" actId="478"/>
          <ac:spMkLst>
            <pc:docMk/>
            <pc:sldMk cId="3395447296" sldId="401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4:26:30.229" v="380" actId="20577"/>
          <ac:spMkLst>
            <pc:docMk/>
            <pc:sldMk cId="3395447296" sldId="401"/>
            <ac:spMk id="12" creationId="{B038FB05-FBFE-4696-BB10-6D75C870EECE}"/>
          </ac:spMkLst>
        </pc:spChg>
        <pc:spChg chg="del mod">
          <ac:chgData name="hassan MH" userId="84cd2103f36ef0dc" providerId="LiveId" clId="{503E8875-88F6-4C29-BD5A-496F9A349BB6}" dt="2022-04-24T14:34:25.774" v="541" actId="478"/>
          <ac:spMkLst>
            <pc:docMk/>
            <pc:sldMk cId="3395447296" sldId="401"/>
            <ac:spMk id="80" creationId="{96A42EE9-ABA1-4BAF-BCD0-D4FB059127FD}"/>
          </ac:spMkLst>
        </pc:spChg>
        <pc:spChg chg="add mod">
          <ac:chgData name="hassan MH" userId="84cd2103f36ef0dc" providerId="LiveId" clId="{503E8875-88F6-4C29-BD5A-496F9A349BB6}" dt="2022-04-24T14:42:00.503" v="643" actId="1076"/>
          <ac:spMkLst>
            <pc:docMk/>
            <pc:sldMk cId="3395447296" sldId="401"/>
            <ac:spMk id="86" creationId="{C56D684C-B5DC-4F81-90A6-6A4C70F7B668}"/>
          </ac:spMkLst>
        </pc:spChg>
        <pc:spChg chg="add mod">
          <ac:chgData name="hassan MH" userId="84cd2103f36ef0dc" providerId="LiveId" clId="{503E8875-88F6-4C29-BD5A-496F9A349BB6}" dt="2022-04-24T14:37:22.147" v="573" actId="14100"/>
          <ac:spMkLst>
            <pc:docMk/>
            <pc:sldMk cId="3395447296" sldId="401"/>
            <ac:spMk id="87" creationId="{8BB725BB-0AC0-4E84-B51A-128C4524006C}"/>
          </ac:spMkLst>
        </pc:spChg>
        <pc:spChg chg="add mod">
          <ac:chgData name="hassan MH" userId="84cd2103f36ef0dc" providerId="LiveId" clId="{503E8875-88F6-4C29-BD5A-496F9A349BB6}" dt="2022-04-24T14:47:37.019" v="712" actId="207"/>
          <ac:spMkLst>
            <pc:docMk/>
            <pc:sldMk cId="3395447296" sldId="401"/>
            <ac:spMk id="90" creationId="{BE4DFACE-3E46-4922-BC91-7D286550C4D1}"/>
          </ac:spMkLst>
        </pc:spChg>
        <pc:spChg chg="add mod">
          <ac:chgData name="hassan MH" userId="84cd2103f36ef0dc" providerId="LiveId" clId="{503E8875-88F6-4C29-BD5A-496F9A349BB6}" dt="2022-04-24T14:47:34.876" v="711" actId="207"/>
          <ac:spMkLst>
            <pc:docMk/>
            <pc:sldMk cId="3395447296" sldId="401"/>
            <ac:spMk id="92" creationId="{E821D7C9-AF27-4CBB-859C-3B3DAD507C3E}"/>
          </ac:spMkLst>
        </pc:spChg>
        <pc:spChg chg="del">
          <ac:chgData name="hassan MH" userId="84cd2103f36ef0dc" providerId="LiveId" clId="{503E8875-88F6-4C29-BD5A-496F9A349BB6}" dt="2022-04-24T14:27:01.542" v="382" actId="478"/>
          <ac:spMkLst>
            <pc:docMk/>
            <pc:sldMk cId="3395447296" sldId="401"/>
            <ac:spMk id="93" creationId="{1EBE7EA4-42C7-48B8-889C-0604A8C65517}"/>
          </ac:spMkLst>
        </pc:spChg>
        <pc:spChg chg="mod">
          <ac:chgData name="hassan MH" userId="84cd2103f36ef0dc" providerId="LiveId" clId="{503E8875-88F6-4C29-BD5A-496F9A349BB6}" dt="2022-04-24T14:38:55.513" v="596" actId="14100"/>
          <ac:spMkLst>
            <pc:docMk/>
            <pc:sldMk cId="3395447296" sldId="401"/>
            <ac:spMk id="94" creationId="{BB099EFA-DCAA-4E26-9EEE-95AE5FE4BC35}"/>
          </ac:spMkLst>
        </pc:spChg>
        <pc:spChg chg="del">
          <ac:chgData name="hassan MH" userId="84cd2103f36ef0dc" providerId="LiveId" clId="{503E8875-88F6-4C29-BD5A-496F9A349BB6}" dt="2022-04-24T14:27:02.045" v="383" actId="478"/>
          <ac:spMkLst>
            <pc:docMk/>
            <pc:sldMk cId="3395447296" sldId="401"/>
            <ac:spMk id="95" creationId="{4D6DF874-8EF6-4C7B-8646-873E492BD347}"/>
          </ac:spMkLst>
        </pc:spChg>
        <pc:spChg chg="add mod">
          <ac:chgData name="hassan MH" userId="84cd2103f36ef0dc" providerId="LiveId" clId="{503E8875-88F6-4C29-BD5A-496F9A349BB6}" dt="2022-04-24T14:47:38.030" v="713" actId="207"/>
          <ac:spMkLst>
            <pc:docMk/>
            <pc:sldMk cId="3395447296" sldId="401"/>
            <ac:spMk id="96" creationId="{CAE50AC9-404B-4096-90F1-C9F241ED16A6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99" creationId="{5A780A89-0D8D-4345-8058-59F9D920EA52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00" creationId="{5FCDCA5C-A1E6-40EA-A7D2-4C9CE878917E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01" creationId="{AF86B30E-75FD-485E-A0F0-4E4D8CB025B4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02" creationId="{F9041D28-001F-43BF-ACC4-384F811E21DD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0" creationId="{76A60E29-4A05-4491-A39D-9166DD1A335B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1" creationId="{E407A806-6981-4307-8DFC-80B8928A8CDB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2" creationId="{594E1467-E470-457E-A078-1ED138FB5BCA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3" creationId="{66639286-8C4B-4564-9D6B-B50E9BFE0AF2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4" creationId="{C6E47824-1D7D-4B37-8F64-E62F89AA727B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5" creationId="{9330E58B-7255-43B4-8455-CFA4B0A7FB05}"/>
          </ac:spMkLst>
        </pc:spChg>
        <pc:spChg chg="mod">
          <ac:chgData name="hassan MH" userId="84cd2103f36ef0dc" providerId="LiveId" clId="{503E8875-88F6-4C29-BD5A-496F9A349BB6}" dt="2022-04-24T14:40:55.135" v="630"/>
          <ac:spMkLst>
            <pc:docMk/>
            <pc:sldMk cId="3395447296" sldId="401"/>
            <ac:spMk id="126" creationId="{6E1E3983-5000-4EA2-A270-7AB581AADB47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29" creationId="{1F09CABC-D76C-49AD-BE1E-63F28AA52033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0" creationId="{11F299D7-3F59-44A3-AA70-7C8D2A4466F2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1" creationId="{C0870595-6238-4F25-88A0-F92F153AF336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2" creationId="{283253DE-5F6E-4A52-88AE-CA43518B31F7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3" creationId="{04B45BB1-2C11-4D24-9290-D78D0ECA3ABD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4" creationId="{24BE8C4B-00CE-47C8-B231-C0E72480570A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7" creationId="{394017AB-5A10-42A2-B5C6-131037E7CF8F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39" creationId="{032D0174-DA62-4E0E-9E09-49D827313DB3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0" creationId="{3BBD0975-51DF-4594-983A-9142AD4F8644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1" creationId="{F4FFCA4B-7DBA-4959-AF47-66A9337AB2CE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2" creationId="{E7C89D4B-3497-4A48-AAE1-16E4937F8C42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3" creationId="{99070D40-11D1-4687-A07B-1CE4ED6E9C98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4" creationId="{B85E30EB-4656-4774-B005-77D53AC4424B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5" creationId="{B7403B81-4155-475D-BE4D-40954C2DA2D9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6" creationId="{35953134-B14D-420D-B4DA-91C3D281744B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7" creationId="{132C8C83-9BB6-4BFE-8E12-863E7A68250D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8" creationId="{88A750B9-029E-4098-AF47-068B7346F0B5}"/>
          </ac:spMkLst>
        </pc:spChg>
        <pc:spChg chg="mod">
          <ac:chgData name="hassan MH" userId="84cd2103f36ef0dc" providerId="LiveId" clId="{503E8875-88F6-4C29-BD5A-496F9A349BB6}" dt="2022-04-24T14:41:07.174" v="632"/>
          <ac:spMkLst>
            <pc:docMk/>
            <pc:sldMk cId="3395447296" sldId="401"/>
            <ac:spMk id="149" creationId="{5860AF52-61B4-4FA0-AF6C-56042E236098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54" creationId="{607C5C95-F9C4-4A6D-B5B7-E97E74AF3C5E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56" creationId="{A4F98F15-6114-429D-A254-F9CE4C5C1A53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57" creationId="{401F3DA0-F80A-4CAA-B209-87D3A4E97EE5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58" creationId="{78A98CF0-836A-4C85-B16E-B1FA8A5CEB8F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59" creationId="{C83E78D6-65E2-482E-A0DA-8A80FA202062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0" creationId="{BDE806DB-3E98-45B0-9733-91D3714D396C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1" creationId="{45369FE5-6482-4DBF-A60A-0EC3C3E8F756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2" creationId="{5C59A094-6A91-4038-A0D0-844713D01924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3" creationId="{D13EC964-8CCC-40DA-93BC-FCF07C620C09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6" creationId="{C1E26B34-83FC-4B12-877F-463DE8455F4B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7" creationId="{EA8AA079-8B96-4000-8100-47AEEB459E56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8" creationId="{41C7A101-AD33-44BB-8DBF-45D559EBE1A5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69" creationId="{E09F9730-9E53-4656-824A-ADB9660A1583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0" creationId="{05DBDC30-668C-4E65-8DBF-F8084730E5E1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1" creationId="{00B0E454-9291-429E-A3FD-F1A6BF4EA998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2" creationId="{5C9FB84E-424B-4BC0-A537-CB4ECD6FCB86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5" creationId="{0801A8EF-BE25-48AF-9885-A2473AA7B4BC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6" creationId="{FEF8E065-B4C9-4CB9-9706-FAFF5195BA16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7" creationId="{7B0B8265-D524-4AB0-A474-2F2C2EA97692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8" creationId="{BF39C734-2D14-4A21-8FA1-C7506D3F19C6}"/>
          </ac:spMkLst>
        </pc:spChg>
        <pc:spChg chg="mod">
          <ac:chgData name="hassan MH" userId="84cd2103f36ef0dc" providerId="LiveId" clId="{503E8875-88F6-4C29-BD5A-496F9A349BB6}" dt="2022-04-24T14:41:17.099" v="635"/>
          <ac:spMkLst>
            <pc:docMk/>
            <pc:sldMk cId="3395447296" sldId="401"/>
            <ac:spMk id="179" creationId="{1C31ED9B-1B4B-4058-889E-2A47CB9D0DE6}"/>
          </ac:spMkLst>
        </pc:spChg>
        <pc:grpChg chg="add mod">
          <ac:chgData name="hassan MH" userId="84cd2103f36ef0dc" providerId="LiveId" clId="{503E8875-88F6-4C29-BD5A-496F9A349BB6}" dt="2022-04-24T14:41:33.760" v="638" actId="1076"/>
          <ac:grpSpMkLst>
            <pc:docMk/>
            <pc:sldMk cId="3395447296" sldId="401"/>
            <ac:grpSpMk id="97" creationId="{70681A80-6EE9-4FA7-85D8-2AEBDC28DBA5}"/>
          </ac:grpSpMkLst>
        </pc:grpChg>
        <pc:grpChg chg="mod">
          <ac:chgData name="hassan MH" userId="84cd2103f36ef0dc" providerId="LiveId" clId="{503E8875-88F6-4C29-BD5A-496F9A349BB6}" dt="2022-04-24T14:40:55.135" v="630"/>
          <ac:grpSpMkLst>
            <pc:docMk/>
            <pc:sldMk cId="3395447296" sldId="401"/>
            <ac:grpSpMk id="98" creationId="{4898DE0F-9B26-4E9A-9A1C-873635126CE2}"/>
          </ac:grpSpMkLst>
        </pc:grpChg>
        <pc:grpChg chg="mod">
          <ac:chgData name="hassan MH" userId="84cd2103f36ef0dc" providerId="LiveId" clId="{503E8875-88F6-4C29-BD5A-496F9A349BB6}" dt="2022-04-24T14:40:55.135" v="630"/>
          <ac:grpSpMkLst>
            <pc:docMk/>
            <pc:sldMk cId="3395447296" sldId="401"/>
            <ac:grpSpMk id="103" creationId="{90400A9C-2D33-4243-8012-12F4CD75B541}"/>
          </ac:grpSpMkLst>
        </pc:grpChg>
        <pc:grpChg chg="mod">
          <ac:chgData name="hassan MH" userId="84cd2103f36ef0dc" providerId="LiveId" clId="{503E8875-88F6-4C29-BD5A-496F9A349BB6}" dt="2022-04-24T14:40:55.135" v="630"/>
          <ac:grpSpMkLst>
            <pc:docMk/>
            <pc:sldMk cId="3395447296" sldId="401"/>
            <ac:grpSpMk id="104" creationId="{178DA460-4CB3-404B-89C9-0C551A05EFAD}"/>
          </ac:grpSpMkLst>
        </pc:grpChg>
        <pc:grpChg chg="mod">
          <ac:chgData name="hassan MH" userId="84cd2103f36ef0dc" providerId="LiveId" clId="{503E8875-88F6-4C29-BD5A-496F9A349BB6}" dt="2022-04-24T14:35:01.335" v="546" actId="1076"/>
          <ac:grpSpMkLst>
            <pc:docMk/>
            <pc:sldMk cId="3395447296" sldId="401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4:35:03.645" v="547" actId="1076"/>
          <ac:grpSpMkLst>
            <pc:docMk/>
            <pc:sldMk cId="3395447296" sldId="401"/>
            <ac:grpSpMk id="113" creationId="{9C691681-F684-42DC-A3C2-DE051F20370F}"/>
          </ac:grpSpMkLst>
        </pc:grpChg>
        <pc:grpChg chg="add mod">
          <ac:chgData name="hassan MH" userId="84cd2103f36ef0dc" providerId="LiveId" clId="{503E8875-88F6-4C29-BD5A-496F9A349BB6}" dt="2022-04-24T14:41:24.239" v="637" actId="1076"/>
          <ac:grpSpMkLst>
            <pc:docMk/>
            <pc:sldMk cId="3395447296" sldId="401"/>
            <ac:grpSpMk id="127" creationId="{D69299A2-9856-476F-9113-F5ADAAB0E0F5}"/>
          </ac:grpSpMkLst>
        </pc:grpChg>
        <pc:grpChg chg="mod">
          <ac:chgData name="hassan MH" userId="84cd2103f36ef0dc" providerId="LiveId" clId="{503E8875-88F6-4C29-BD5A-496F9A349BB6}" dt="2022-04-24T14:41:07.174" v="632"/>
          <ac:grpSpMkLst>
            <pc:docMk/>
            <pc:sldMk cId="3395447296" sldId="401"/>
            <ac:grpSpMk id="128" creationId="{DAE0D003-0B5C-41B3-A7E0-342B1926FE33}"/>
          </ac:grpSpMkLst>
        </pc:grpChg>
        <pc:grpChg chg="mod">
          <ac:chgData name="hassan MH" userId="84cd2103f36ef0dc" providerId="LiveId" clId="{503E8875-88F6-4C29-BD5A-496F9A349BB6}" dt="2022-04-24T14:41:07.174" v="632"/>
          <ac:grpSpMkLst>
            <pc:docMk/>
            <pc:sldMk cId="3395447296" sldId="401"/>
            <ac:grpSpMk id="135" creationId="{B58DD8DB-F800-4FDB-8C2B-19AD0E304721}"/>
          </ac:grpSpMkLst>
        </pc:grpChg>
        <pc:grpChg chg="mod">
          <ac:chgData name="hassan MH" userId="84cd2103f36ef0dc" providerId="LiveId" clId="{503E8875-88F6-4C29-BD5A-496F9A349BB6}" dt="2022-04-24T14:41:07.174" v="632"/>
          <ac:grpSpMkLst>
            <pc:docMk/>
            <pc:sldMk cId="3395447296" sldId="401"/>
            <ac:grpSpMk id="136" creationId="{2BC73E7B-D91E-4E0F-A948-65ECC7990E9E}"/>
          </ac:grpSpMkLst>
        </pc:grpChg>
        <pc:grpChg chg="mod">
          <ac:chgData name="hassan MH" userId="84cd2103f36ef0dc" providerId="LiveId" clId="{503E8875-88F6-4C29-BD5A-496F9A349BB6}" dt="2022-04-24T14:41:07.174" v="632"/>
          <ac:grpSpMkLst>
            <pc:docMk/>
            <pc:sldMk cId="3395447296" sldId="401"/>
            <ac:grpSpMk id="138" creationId="{241C8531-C51B-4A44-A0CA-70994FCD299F}"/>
          </ac:grpSpMkLst>
        </pc:grpChg>
        <pc:grpChg chg="add mod">
          <ac:chgData name="hassan MH" userId="84cd2103f36ef0dc" providerId="LiveId" clId="{503E8875-88F6-4C29-BD5A-496F9A349BB6}" dt="2022-04-24T14:42:03.443" v="645" actId="1076"/>
          <ac:grpSpMkLst>
            <pc:docMk/>
            <pc:sldMk cId="3395447296" sldId="401"/>
            <ac:grpSpMk id="150" creationId="{92C25F35-7F86-4769-B861-CEC81898F7D0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51" creationId="{B3DA5FFD-4F6A-48AE-964F-48B0131BCE9F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52" creationId="{B651FC30-3B9B-4205-9AE7-F52F8398B61E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53" creationId="{77F7B104-EABD-4132-A9CC-C373026B6C77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55" creationId="{38CCC3CA-0F90-4325-9B84-18A462F34A44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64" creationId="{43337DFC-2389-4FBC-A7B2-292FBDE15122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65" creationId="{759ADA65-FBCC-4330-96AB-6BE77BF09C62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73" creationId="{A6819B72-14CF-4EB0-8AFA-51E28284698F}"/>
          </ac:grpSpMkLst>
        </pc:grpChg>
        <pc:grpChg chg="mod">
          <ac:chgData name="hassan MH" userId="84cd2103f36ef0dc" providerId="LiveId" clId="{503E8875-88F6-4C29-BD5A-496F9A349BB6}" dt="2022-04-24T14:41:17.099" v="635"/>
          <ac:grpSpMkLst>
            <pc:docMk/>
            <pc:sldMk cId="3395447296" sldId="401"/>
            <ac:grpSpMk id="174" creationId="{1A8F87EE-5868-4BB7-B8BD-19C3538D81FA}"/>
          </ac:grpSpMkLst>
        </pc:grpChg>
        <pc:grpChg chg="del">
          <ac:chgData name="hassan MH" userId="84cd2103f36ef0dc" providerId="LiveId" clId="{503E8875-88F6-4C29-BD5A-496F9A349BB6}" dt="2022-04-24T14:27:07.825" v="386" actId="478"/>
          <ac:grpSpMkLst>
            <pc:docMk/>
            <pc:sldMk cId="3395447296" sldId="401"/>
            <ac:grpSpMk id="286" creationId="{CCA3314F-E844-4C61-9B7B-93F5EE090EEE}"/>
          </ac:grpSpMkLst>
        </pc:grpChg>
        <pc:grpChg chg="del">
          <ac:chgData name="hassan MH" userId="84cd2103f36ef0dc" providerId="LiveId" clId="{503E8875-88F6-4C29-BD5A-496F9A349BB6}" dt="2022-04-24T14:27:09.135" v="387" actId="478"/>
          <ac:grpSpMkLst>
            <pc:docMk/>
            <pc:sldMk cId="3395447296" sldId="401"/>
            <ac:grpSpMk id="314" creationId="{00FDBD13-F8D2-489A-B125-E4ED23F82D52}"/>
          </ac:grpSpMkLst>
        </pc:grpChg>
        <pc:picChg chg="del">
          <ac:chgData name="hassan MH" userId="84cd2103f36ef0dc" providerId="LiveId" clId="{503E8875-88F6-4C29-BD5A-496F9A349BB6}" dt="2022-04-24T15:30:29.618" v="1357" actId="478"/>
          <ac:picMkLst>
            <pc:docMk/>
            <pc:sldMk cId="3395447296" sldId="401"/>
            <ac:picMk id="34" creationId="{D5D3F332-F2F1-446C-9978-A70CF41E49A0}"/>
          </ac:picMkLst>
        </pc:picChg>
      </pc:sldChg>
      <pc:sldChg chg="addSp delSp modSp add mod ord">
        <pc:chgData name="hassan MH" userId="84cd2103f36ef0dc" providerId="LiveId" clId="{503E8875-88F6-4C29-BD5A-496F9A349BB6}" dt="2022-04-28T17:06:50.825" v="1714" actId="15"/>
        <pc:sldMkLst>
          <pc:docMk/>
          <pc:sldMk cId="17297904" sldId="402"/>
        </pc:sldMkLst>
        <pc:spChg chg="mod">
          <ac:chgData name="hassan MH" userId="84cd2103f36ef0dc" providerId="LiveId" clId="{503E8875-88F6-4C29-BD5A-496F9A349BB6}" dt="2022-04-24T14:50:19.516" v="760" actId="20577"/>
          <ac:spMkLst>
            <pc:docMk/>
            <pc:sldMk cId="17297904" sldId="402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4:44:04.331" v="676" actId="20577"/>
          <ac:spMkLst>
            <pc:docMk/>
            <pc:sldMk cId="17297904" sldId="402"/>
            <ac:spMk id="12" creationId="{B038FB05-FBFE-4696-BB10-6D75C870EECE}"/>
          </ac:spMkLst>
        </pc:spChg>
        <pc:spChg chg="del">
          <ac:chgData name="hassan MH" userId="84cd2103f36ef0dc" providerId="LiveId" clId="{503E8875-88F6-4C29-BD5A-496F9A349BB6}" dt="2022-04-24T15:30:33.027" v="1359" actId="478"/>
          <ac:spMkLst>
            <pc:docMk/>
            <pc:sldMk cId="17297904" sldId="402"/>
            <ac:spMk id="80" creationId="{96A42EE9-ABA1-4BAF-BCD0-D4FB059127FD}"/>
          </ac:spMkLst>
        </pc:spChg>
        <pc:spChg chg="add mod">
          <ac:chgData name="hassan MH" userId="84cd2103f36ef0dc" providerId="LiveId" clId="{503E8875-88F6-4C29-BD5A-496F9A349BB6}" dt="2022-04-24T14:47:26.962" v="710" actId="207"/>
          <ac:spMkLst>
            <pc:docMk/>
            <pc:sldMk cId="17297904" sldId="402"/>
            <ac:spMk id="86" creationId="{D8176790-786D-4BC0-9740-403C6FA42FFE}"/>
          </ac:spMkLst>
        </pc:spChg>
        <pc:spChg chg="add mod">
          <ac:chgData name="hassan MH" userId="84cd2103f36ef0dc" providerId="LiveId" clId="{503E8875-88F6-4C29-BD5A-496F9A349BB6}" dt="2022-04-24T14:47:24.478" v="709" actId="207"/>
          <ac:spMkLst>
            <pc:docMk/>
            <pc:sldMk cId="17297904" sldId="402"/>
            <ac:spMk id="87" creationId="{7B072D91-75AC-485C-B4CA-9C2B1B6D0ACA}"/>
          </ac:spMkLst>
        </pc:spChg>
        <pc:spChg chg="add mod">
          <ac:chgData name="hassan MH" userId="84cd2103f36ef0dc" providerId="LiveId" clId="{503E8875-88F6-4C29-BD5A-496F9A349BB6}" dt="2022-04-28T17:06:50.825" v="1714" actId="15"/>
          <ac:spMkLst>
            <pc:docMk/>
            <pc:sldMk cId="17297904" sldId="402"/>
            <ac:spMk id="88" creationId="{0C259E96-1BB2-4637-AAC2-BFF02845F3FF}"/>
          </ac:spMkLst>
        </pc:spChg>
        <pc:spChg chg="add mod">
          <ac:chgData name="hassan MH" userId="84cd2103f36ef0dc" providerId="LiveId" clId="{503E8875-88F6-4C29-BD5A-496F9A349BB6}" dt="2022-04-24T14:47:23.869" v="708" actId="207"/>
          <ac:spMkLst>
            <pc:docMk/>
            <pc:sldMk cId="17297904" sldId="402"/>
            <ac:spMk id="89" creationId="{9D7D19CF-E978-44CE-8E7A-6CA0FA8BCC4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91" creationId="{79C4CF98-AA88-4153-BF01-000CD4C0F2A6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92" creationId="{4E1B3AEB-3480-433A-8FC1-0394454DD35E}"/>
          </ac:spMkLst>
        </pc:spChg>
        <pc:spChg chg="mod">
          <ac:chgData name="hassan MH" userId="84cd2103f36ef0dc" providerId="LiveId" clId="{503E8875-88F6-4C29-BD5A-496F9A349BB6}" dt="2022-04-24T14:47:14.014" v="704" actId="207"/>
          <ac:spMkLst>
            <pc:docMk/>
            <pc:sldMk cId="17297904" sldId="402"/>
            <ac:spMk id="93" creationId="{1EBE7EA4-42C7-48B8-889C-0604A8C65517}"/>
          </ac:spMkLst>
        </pc:spChg>
        <pc:spChg chg="mod">
          <ac:chgData name="hassan MH" userId="84cd2103f36ef0dc" providerId="LiveId" clId="{503E8875-88F6-4C29-BD5A-496F9A349BB6}" dt="2022-04-24T14:47:21.762" v="706" actId="207"/>
          <ac:spMkLst>
            <pc:docMk/>
            <pc:sldMk cId="17297904" sldId="402"/>
            <ac:spMk id="94" creationId="{BB099EFA-DCAA-4E26-9EEE-95AE5FE4BC35}"/>
          </ac:spMkLst>
        </pc:spChg>
        <pc:spChg chg="mod">
          <ac:chgData name="hassan MH" userId="84cd2103f36ef0dc" providerId="LiveId" clId="{503E8875-88F6-4C29-BD5A-496F9A349BB6}" dt="2022-04-24T14:45:02.672" v="683"/>
          <ac:spMkLst>
            <pc:docMk/>
            <pc:sldMk cId="17297904" sldId="402"/>
            <ac:spMk id="95" creationId="{4D6DF874-8EF6-4C7B-8646-873E492BD34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98" creationId="{9BFFBBDD-B0A8-4C1C-BC7D-A9EDC039085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99" creationId="{BD310661-3BAD-4E5C-932D-053C5AE24A1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00" creationId="{6C8BCE7E-7D7C-41E4-A4E7-EFB5A824936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01" creationId="{16456CCB-65C0-42E4-82A2-DAEBE6D7FB6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02" creationId="{5FE5BEEB-286C-42ED-A618-CADDBA45BD0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03" creationId="{7794938E-C218-44C7-9B45-7F54F17BE21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04" creationId="{B1C59FFF-27E8-499B-BB20-7FE011F81D62}"/>
          </ac:spMkLst>
        </pc:spChg>
        <pc:spChg chg="mod">
          <ac:chgData name="hassan MH" userId="84cd2103f36ef0dc" providerId="LiveId" clId="{503E8875-88F6-4C29-BD5A-496F9A349BB6}" dt="2022-04-24T14:44:10.222" v="678" actId="14100"/>
          <ac:spMkLst>
            <pc:docMk/>
            <pc:sldMk cId="17297904" sldId="402"/>
            <ac:spMk id="105" creationId="{7835E43D-109A-455A-BAC8-3AB89311E8E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0" creationId="{1FA3CB48-0D95-4BED-A046-3E94099BBF9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1" creationId="{BE442633-A3A0-4AC3-838C-5248BC51C91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2" creationId="{15798DDA-F552-42B8-A20A-8B4B33E3D7E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3" creationId="{6BFE5381-361B-4D1A-A810-886F2A9A600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4" creationId="{293C4964-33FD-4AEB-B3AD-D967C57B4EA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5" creationId="{5FCE64EB-585F-44A9-BC40-062D765DAD4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6" creationId="{7FE445C9-3BCC-4784-A055-634F6C41A25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7" creationId="{9B3C42E1-3FC7-4F69-8583-FA764B82407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8" creationId="{C0EF8A7F-01F8-4A82-B2F6-0E59B08E5F2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29" creationId="{4AA06307-96CE-4070-A5E8-D8C28CF27E0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0" creationId="{AF439A87-494B-42AF-B2A2-224AFF1A6EF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1" creationId="{6D8D4D8F-CFA6-45DD-87F6-78D023D4282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2" creationId="{11515606-4958-4132-88C9-2020645D037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3" creationId="{2A0205F3-B1A7-495F-91B5-A7E70D85570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4" creationId="{54DE87EC-3179-473A-AF3D-8DA3B584919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5" creationId="{BE2E7D7D-DAAB-42FB-AAA8-29897E0BB87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6" creationId="{74E2683A-7122-44F4-BCD5-D29C216FF5E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7" creationId="{ABFE16EF-8381-4D8B-88DF-720AED1F03B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8" creationId="{07E2CEB6-9CDD-4891-81EC-838C2F598BF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39" creationId="{F65B0750-9BFE-4183-B50D-CB9C986633B5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0" creationId="{A7E1A1E5-55EA-4F13-8B19-ECAFC3BE624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1" creationId="{7FDC17C9-5372-4DA2-ACB9-E38B3B6CC7F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2" creationId="{7068D464-ECF5-4CA1-B748-1F3FBDC4A7F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3" creationId="{85453A1D-FA41-42CF-A39F-37470C56015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4" creationId="{3A80B291-3DE1-4D30-88E5-11306167F8B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5" creationId="{3F5B8AA8-BF2B-427D-8A59-BC9835B81E1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6" creationId="{A1271A12-0FC2-4F8B-9F16-7A2C725CDCF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7" creationId="{9CE77030-281A-4E0F-92E8-B786C524F6C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8" creationId="{6FDA8BFC-863E-472C-80F6-6C9AA954DF6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49" creationId="{1399C19F-3FB8-4785-8632-2628456ECDB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0" creationId="{264FB4BE-32D1-4077-A2C5-995D8A8DF06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1" creationId="{4F24FF77-B765-4E1F-A3D3-8D9EABFFF53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2" creationId="{73D8F372-DAA3-4583-85E9-3BB4F684707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3" creationId="{26E54D6E-AEE6-434B-96EF-20D8EF446686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4" creationId="{A058508E-CA71-467B-A294-823697366DB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5" creationId="{F42DCA13-AEAF-4E7F-92FC-0A4E5D4E052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6" creationId="{54E798B9-6BAD-4F5A-A143-D65628AC223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7" creationId="{3B06989B-C480-4E70-847F-8F6FA4B822F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8" creationId="{A3270E9B-1445-43CC-986A-22AEAB55A15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59" creationId="{D4341F1C-871B-43FF-8825-DD338C83943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0" creationId="{D954AC1B-29FE-422C-83F1-FDC4468DD68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1" creationId="{67EC6C8B-E48B-4833-917A-E5573501E2A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2" creationId="{BC46939E-9068-4358-B2C2-4DFDDE53A49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3" creationId="{63A3889E-7AC2-4158-9617-44F0602D572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4" creationId="{DA440EB2-D5B5-46C5-96C3-D7CBFD6EC27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5" creationId="{AFD15297-39F5-4E8C-8786-3C12D0A1686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6" creationId="{979D7390-EAAC-46CD-96DF-964C9311CA6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7" creationId="{379B1F9E-7797-431F-A701-1CE1B064F18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8" creationId="{2009C634-58B6-45AE-8FD8-F42297438C0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69" creationId="{BED94E2A-A241-4D22-B8F4-0A62474328A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0" creationId="{8AD75855-8AB6-4D90-93FE-0B54DF5A024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1" creationId="{0D794ADF-4DB0-418C-AE9D-C49938C9E385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2" creationId="{37145543-FE91-4B3F-A2FC-3FD9867BC7C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3" creationId="{D88896BF-9185-48F5-BD13-96B98B18CDC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4" creationId="{4AD38F47-8B46-4E10-8E15-8BD7213CB35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5" creationId="{CFF48AC8-1A54-4C6C-BC09-A09C1B3866C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6" creationId="{F04D319E-F26F-4C4D-8E1F-7DBB2280BDD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7" creationId="{0BF3B68A-44CD-4CB9-AD95-226AF0B804B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8" creationId="{6937C7C3-37FF-4ED0-9018-3C31CC70D5D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79" creationId="{C61CCC3F-544A-4119-A141-7DEA2FA853C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0" creationId="{01513098-31D1-40CB-83A3-811DDD32878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1" creationId="{6A0ACC8E-A2E7-4834-87E7-550017BD9B3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2" creationId="{1D5868F8-54A1-4C48-B887-6ED3040D8FA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3" creationId="{7D015152-05CC-49CE-8628-BA1281B7C58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4" creationId="{CCFF8AE9-6A0B-4984-8254-7D194F92DD3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5" creationId="{B29731ED-2D1B-42A2-A669-08FA09EBA19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6" creationId="{9F8E84B3-E672-42C7-A9C3-5808626A155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7" creationId="{8D82025C-7AB5-47DC-AE89-E507CF0372B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8" creationId="{88FDC1CA-466C-4723-BE51-9362DA226115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89" creationId="{8D0E3253-B9EC-4578-92B3-9D76AEB6BC2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0" creationId="{5EE05893-FF56-46D9-8A73-2353BF4E9E7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1" creationId="{6F4454F1-C68E-4297-9CB6-9BE5573117B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2" creationId="{8B1CB7B1-412A-4304-9601-4CC5570FF31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3" creationId="{2B8E940F-1344-4DBD-BA41-001E25E3B29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4" creationId="{1CA18036-353B-4CFF-A406-3687AF39ECC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5" creationId="{E3E63768-80D6-4EAC-8E3E-55F9E9105F8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6" creationId="{D9B06977-8C9C-4789-A2D5-FF0BFB315CC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7" creationId="{7F5AAC20-706A-422A-BF95-37429C5792F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8" creationId="{8F37BC0B-FF40-4813-A835-045CFA1FCD1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199" creationId="{43601357-CE41-4642-97A3-7D6B6BA1A69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0" creationId="{9F84153C-7EAB-4736-9A72-8342743AE08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1" creationId="{A2CBD1A3-F91E-406D-A348-74CD88384406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2" creationId="{C87BD9A8-3FB5-4C61-9FCE-27E38393235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3" creationId="{765E17EC-A087-47FD-94BC-B1391E850D6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4" creationId="{190BD593-3AE2-4469-9D14-0492CD73419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5" creationId="{1A1B2D63-38E9-44EB-8896-8856F9B11A3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6" creationId="{726E5176-28D2-4787-B167-C4BAD1FDDB9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7" creationId="{348B63E0-9BD9-496F-A77E-F0FD4759F8E6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8" creationId="{1BEE79F6-30A1-4F99-9614-7D3C528838E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09" creationId="{E288E5D6-A20A-4CCD-8893-742E3193E1A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0" creationId="{2E4CE0A0-7DA0-49D4-BF0C-8FD3C702952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1" creationId="{2D4216A5-DD63-4C00-B3D6-8E555F9FD38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2" creationId="{63A29CF7-EF52-407C-8E90-5FA12D1D70C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3" creationId="{536CAAAC-C107-45A9-BD97-B1C18343F7C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4" creationId="{07CCE27D-CAC9-4108-9999-FD4688379B9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5" creationId="{303DEE87-5106-45B0-98EA-BD60FEF8B3D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6" creationId="{84B52391-B7AF-4234-A294-2D8BACBC5A0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7" creationId="{78437151-7171-4E8A-9A7C-AD4A8C21602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8" creationId="{A0285324-A645-4C9C-A80C-552976FBA36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19" creationId="{FECF0B79-162D-4CE4-86E0-6C245B0D322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20" creationId="{C9D18BF8-FF31-4DA2-AFEC-E6C9A324448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24" creationId="{F03E9372-9D4D-4587-AA55-3F75E402881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27" creationId="{713E12DD-5379-42E9-84C4-1E0A8B656B8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28" creationId="{5D6442B1-DF26-467C-930F-8BFE6923F66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29" creationId="{6E7B4B3D-2E61-48C3-883F-265C5E9C710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2" creationId="{423F159B-BC49-4F97-B9FB-22283A69A92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3" creationId="{65DF6FC1-8CDC-4AF6-9628-BE7CF81A273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4" creationId="{0659CD35-7F30-441F-9320-42DA78FA230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6" creationId="{B9AF4AE2-4F76-44F3-81DD-6FD3F8AAF09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7" creationId="{2CF50711-2957-4C99-AB41-AC11BCBC406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8" creationId="{983C78AE-1701-4E6D-821A-9B93490414E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39" creationId="{A0140C69-75B1-4DA4-AFCD-B35610CDF56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0" creationId="{C478D4B9-C744-4AC2-99D7-75424587299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1" creationId="{9FDDA860-A81B-47E3-87B5-C025DBD950D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2" creationId="{B834EA3A-DB54-4424-93EF-5ACEF052AE1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3" creationId="{C495093E-94C7-4541-B1D0-78CFA495210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4" creationId="{78AE4270-94AB-4FC3-92F0-812A2F7AAC8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5" creationId="{24BB962D-C640-40A3-8C4B-4D7CB9CD6DB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6" creationId="{C2311136-1FBD-49A0-9437-337E6022E22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7" creationId="{A7DB6FC5-AA5E-47A3-BC4F-28FB4A89642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8" creationId="{AB7E6EEE-B830-4B3B-BA44-381A73B16E1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49" creationId="{2E12482F-A33A-4FA2-8819-6D67E9017CC0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0" creationId="{B511DF37-D8F0-4C2C-A42C-9686D7F8F00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1" creationId="{23002219-E901-492D-BB6A-855E2699028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2" creationId="{D011717C-17DB-42E3-A524-21F0C484893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3" creationId="{50E2EF18-141A-449D-8610-52FDA116E90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4" creationId="{B6468102-7B86-4062-A103-AEB944DF522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5" creationId="{0425E6D6-FD4B-4C38-9464-E0BE4ED61B1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6" creationId="{45312D09-DAC3-4230-BA68-B1A5D11250D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7" creationId="{139A8CFD-F6BE-48FE-B644-B3310D3957B6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8" creationId="{9F28E37D-7EE6-44B0-A366-B8D6D7D0F8A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59" creationId="{A47492AA-F695-4DE3-8D61-474DF7E48C7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0" creationId="{9D2DBA2A-4F11-4723-B019-5D6B5CFFBF8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1" creationId="{78A86DBF-729F-4E77-84AE-ED6A9A7075C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2" creationId="{C52CC5A8-81AD-4F5E-A251-C0C24EE4362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3" creationId="{03A44D63-0492-41CF-9F58-749B9C22CE38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4" creationId="{28B11DE7-8A38-4CDF-B93D-087FC941D1D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5" creationId="{839FE469-4765-4C3B-BE9A-55C6E7696DE5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6" creationId="{14C593A5-A558-42CA-B85E-AF039D0075F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67" creationId="{AC50830F-DF97-40A6-AB40-76BA4CB87879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74" creationId="{1EF3D3F6-3756-4372-B6A5-F0A42511932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75" creationId="{0B36A7E7-5F09-4815-B2B0-27F456FB209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76" creationId="{B33CAE9A-BB59-46FF-BBC7-929F89A801C3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77" creationId="{2CE453C6-E6B2-4D8D-A892-22632242141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78" creationId="{77920736-3EC9-4692-9275-039B5E739CF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79" creationId="{D5D0AB6D-8243-4841-B406-6FAE0545332E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80" creationId="{FB8F4EFF-EC01-4A8C-A965-E000A94F69F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81" creationId="{993B0D4B-BF09-4A02-AED4-9CEFCC76270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82" creationId="{B1A65A21-AFD8-4FB7-ACFA-47440B2A94AC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83" creationId="{25FD0A92-7EF5-4EA9-81E6-97CC9A8E599B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84" creationId="{18C21473-CB8F-4E09-8E76-5CD95E165B3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285" creationId="{8F59836F-0F0B-4948-9928-BFBE39FE9EB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48" creationId="{77BCDD5C-1DAB-4FD4-B831-687B12C1CEC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49" creationId="{1120B7DA-676A-4805-90FE-B8D2A173456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0" creationId="{334DE39C-D895-4A50-9912-3243688DE16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1" creationId="{9B3B9019-9D10-44A5-8CC3-BFF6D71468E6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2" creationId="{59DF45A8-1A94-41E8-A2A6-9FDB3D81C10D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3" creationId="{6893A5E6-2F9E-4DB4-B6B8-09561CFDDB84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4" creationId="{D220D41D-AE4E-4BDE-9F1A-2397471A827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5" creationId="{68024B5E-DD41-4658-B451-7475E8DF50D2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6" creationId="{A6F06966-B454-4984-A8BE-BDCEE452E7FF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7" creationId="{CAF0E28F-82AC-4FC7-8905-FF5B9FF3BD9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58" creationId="{8360FC7A-967A-4218-A75B-A80392BD68CA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60" creationId="{E7FD88CD-4E58-4AE6-8D5D-CA8D005491A1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61" creationId="{406976F3-1F26-4DC9-9804-5EF88F83CE37}"/>
          </ac:spMkLst>
        </pc:spChg>
        <pc:spChg chg="mod">
          <ac:chgData name="hassan MH" userId="84cd2103f36ef0dc" providerId="LiveId" clId="{503E8875-88F6-4C29-BD5A-496F9A349BB6}" dt="2022-04-24T14:44:20.647" v="679"/>
          <ac:spMkLst>
            <pc:docMk/>
            <pc:sldMk cId="17297904" sldId="402"/>
            <ac:spMk id="362" creationId="{431FECE1-9056-4D77-8023-D2CD2EDB9F7B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65" creationId="{1B281F7B-2C72-4C9C-9D7D-BE41C988757D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66" creationId="{BE106D26-3187-4A51-8F85-05AB7B16BF6A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67" creationId="{15E7B8BA-43C9-4D49-A908-FB7873669ABF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3" creationId="{3EB04EF6-2125-46E6-AAE4-A138D31DE646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4" creationId="{5F189156-731C-4D02-B5D2-5A6EEABFD0C0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5" creationId="{AD863A59-68E1-4414-AB63-BA02976E69D5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6" creationId="{008F806B-231E-4DAA-B6A2-46C8A1F1DE5E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7" creationId="{E2954773-A21C-4C9E-8D0C-D350FE7AE125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8" creationId="{D38F570A-E67B-4BB4-A453-A5440F551610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79" creationId="{AD78B568-D1B5-4BFA-90CD-AD83496DFE7E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0" creationId="{7477A4F0-40BE-4316-83D2-F996FBF6D9BE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1" creationId="{B54801C5-9809-4DD1-B2CF-DC80B0B7B573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2" creationId="{DDA5EAAC-6F24-44BC-A149-B18EEEC9B165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3" creationId="{CE1F7A87-3A51-4300-9894-972CD8583025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4" creationId="{48B6B27B-5D34-426C-8DC2-B7E8E7A2252E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5" creationId="{F8580BD0-EDFF-4087-9CA3-05A11C1A7409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6" creationId="{93515311-75F6-47B3-96A0-D5250E9D9426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7" creationId="{A0B4E91B-F0B2-4991-A25A-7CC3D4D0B0C0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8" creationId="{676ED341-6A08-4ECD-AD6D-937974DDEDB0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89" creationId="{6F3077BB-97C6-489E-8EC0-CA844B93E8C5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90" creationId="{FF851DA3-7118-425E-9B2C-DB9412663208}"/>
          </ac:spMkLst>
        </pc:spChg>
        <pc:spChg chg="mod">
          <ac:chgData name="hassan MH" userId="84cd2103f36ef0dc" providerId="LiveId" clId="{503E8875-88F6-4C29-BD5A-496F9A349BB6}" dt="2022-04-24T14:48:01.317" v="714"/>
          <ac:spMkLst>
            <pc:docMk/>
            <pc:sldMk cId="17297904" sldId="402"/>
            <ac:spMk id="391" creationId="{92429431-4F91-405F-AB06-308C781F4CF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395" creationId="{02704639-7F8F-4A1C-9A5E-CBB955782AC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398" creationId="{BD87258A-9544-4888-8CD4-3AA82402D33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399" creationId="{450CE57B-1FBD-4DF5-B0E2-D70487F8F6F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00" creationId="{907DC0C4-E014-4013-90B7-CA84A016319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05" creationId="{F8ADB5E5-FB35-4F23-B139-62E127B026E1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06" creationId="{536997F9-8E44-49DA-98BD-F50F5AFDB50D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0" creationId="{E51EE8C9-849E-4820-8301-1791081FDE6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1" creationId="{F58E38B7-9E26-4625-8637-EE270DC6D02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2" creationId="{241772F3-C219-4E4B-8D78-C85ED88C958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3" creationId="{991704C7-2F67-4B4D-B64B-FE7462197AF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4" creationId="{37DB3A0D-0210-4FAF-B76C-EE11CC033663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5" creationId="{BEA3FA4F-D1E7-4657-96C2-95BCACDFAD9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6" creationId="{CA9B573E-8ACA-4E31-9F8F-0A58F0383D1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7" creationId="{E1582DE4-5C22-411B-AAFD-A357E5EFF25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8" creationId="{5DFAB648-E0B5-4E32-9C28-48871B7F169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19" creationId="{90B4BB67-D31B-490A-A6FC-A75BCDAF8D5E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0" creationId="{D9898FAD-4B2A-4AE1-88D9-71C18939E207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1" creationId="{B1A48B42-FC05-4305-A0CA-0211BEC9FCFA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2" creationId="{DC85AF8D-A02E-4729-8C48-3E5FE11211D0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3" creationId="{BD9ADC1F-7E7D-47F4-880D-A2452FE9599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4" creationId="{4A18C9BD-D826-459D-B8B2-48958ED67CD1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5" creationId="{CD0243EB-5C63-41A5-BA08-6328AA06A3B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6" creationId="{86088709-2819-43EA-998C-EBE792F62C93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7" creationId="{08ABB944-DBF7-44A8-8755-BE398A7602D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8" creationId="{3ED9E5FE-E842-44D5-8F83-5B200657FB0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29" creationId="{2DD0BF1A-147F-4C06-9713-4BD1870BC61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0" creationId="{7BD57935-6D0F-4EC5-B22F-3A048F66D34A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1" creationId="{6A1F0DE7-4D82-46C9-B6FB-C5ED7D47B01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2" creationId="{D66848B2-2AEC-4BE4-8BDF-C48364923F8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3" creationId="{B12B4294-B3F6-41CC-99EC-1279673488A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4" creationId="{CB224A29-3610-4142-9C10-329BC9C924C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5" creationId="{8F02B831-FE59-4E3C-A87E-C14DCDF8E40E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6" creationId="{C1F43907-6FC4-4E18-A45D-A1AA459238E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7" creationId="{0FB7FF1D-4EDD-4F9E-A204-A37A4F47ECE0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8" creationId="{37978815-7070-4A5C-A5C8-C77916CF785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39" creationId="{2DD5359C-FBED-4A45-8B1B-CE77FC64330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0" creationId="{92A97B29-B95F-4968-8FEB-0911FAFBE9E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1" creationId="{A2E95CDF-059B-48ED-B390-331FD89C269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2" creationId="{F158728D-A8C3-40F2-9B9D-6F72E56DA23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3" creationId="{48B8373D-4897-4FE1-849C-6BF2762EF327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4" creationId="{41FF287C-2907-4F1A-AAD6-B867DFDFA29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5" creationId="{D86C1BDE-204C-4603-AAD8-406C779BDADE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6" creationId="{F348A131-6E9D-4971-A60F-DC7E2B3F5CBA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7" creationId="{EF906297-BFF0-44A0-92F9-156923CA55E0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8" creationId="{28EA393D-9B5C-4E47-A58A-CB9609ADA28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49" creationId="{C37F6AA5-9837-4713-B5D5-C6EAB67A8892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0" creationId="{05823074-C747-4F03-920A-0DD6B144B935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1" creationId="{73422A06-C6CC-4172-A746-BD364D7E4CB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2" creationId="{5BCC4E80-E816-47BF-94A2-697912DCCA6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4" creationId="{B7F81C3F-A42A-4BD4-B418-098622EC5B5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5" creationId="{2ACC5F40-48B7-477D-9970-634235122E3E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6" creationId="{4F731D4A-BB07-48F2-89AC-2E404D81423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7" creationId="{F0CD7EBA-D31D-4EC4-97ED-5AAC41D497FA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8" creationId="{69ACD7CE-3329-4E49-9438-4E7CDC1E6DC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59" creationId="{97AE619C-750B-479F-BCF2-4E715B3B790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0" creationId="{072BDE62-7895-4CC5-B2CA-EBF00805663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1" creationId="{6876A1B4-7752-4579-9508-D6717527833C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2" creationId="{10081758-4E2C-47BE-80A4-A5086323330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3" creationId="{18C1957D-5698-4469-93BD-65947D5CC963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4" creationId="{C28C3078-7F58-4022-89A8-55B0C72716B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5" creationId="{B8744180-58CE-4E70-B97C-2D650E2D4B8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6" creationId="{1183EA6F-F0EC-4107-BBC3-459387D8A2E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7" creationId="{A1EBF130-C35E-4C89-BD9E-ED8979EC4EC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8" creationId="{382B010E-E1CD-4894-89F9-8D72C8D232C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69" creationId="{C9D7254F-1AEC-4816-B10A-A5F8B03C7397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0" creationId="{757EB8B1-A3F7-4DBB-9F6C-EAE5B7885D1D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1" creationId="{CBCCC8EB-8534-4DDE-AEAD-318A607D924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2" creationId="{C986C7A8-0B97-4B69-9E1F-F5BEFA6D0E7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3" creationId="{F2344BA1-C7D8-4F0F-BB0B-80142CC6AF51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4" creationId="{01FA63BA-0FB6-4E23-A8F1-EA4457498755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5" creationId="{4C8F62FC-1FAE-40FF-89BC-EA7E86FD5C60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8" creationId="{95F3A0C4-60E5-4AAB-9427-EF168271766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79" creationId="{73AD2A75-5ACE-478F-A058-F9B456089371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0" creationId="{27F363B0-4180-4CDF-B961-7F3ECBACFCB7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1" creationId="{16260400-D573-4302-9F39-C228BE30C246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2" creationId="{A0CD59D8-C9A7-4DE4-9F14-5AF136D068FF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3" creationId="{1E61129F-D391-43DE-AE7F-EC96B2F78AB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4" creationId="{8F3239E5-A44B-417E-B09C-73695A03174D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6" creationId="{12B4EFB2-61FE-4BF6-9BFA-66C4C08C0CDE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7" creationId="{2F673D22-A9C8-43DC-8DF0-044FF20907FB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8" creationId="{7CC70F48-1110-469E-A431-28CAAF1501DA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89" creationId="{0959F055-5917-453B-9183-E516077FD13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90" creationId="{B42768EF-AB84-4018-8313-8167887F3F18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91" creationId="{07F300C5-A7B7-4FD2-B2E3-2BE3B7D7DCD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92" creationId="{13440CD3-7D5A-4590-9433-6C82505C5494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93" creationId="{62AAFB5F-7327-4A00-B7B2-C81A874F45F9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94" creationId="{91F9ABB0-056B-4FA6-9091-19E0A0142271}"/>
          </ac:spMkLst>
        </pc:spChg>
        <pc:spChg chg="mod">
          <ac:chgData name="hassan MH" userId="84cd2103f36ef0dc" providerId="LiveId" clId="{503E8875-88F6-4C29-BD5A-496F9A349BB6}" dt="2022-04-24T14:48:19.559" v="717"/>
          <ac:spMkLst>
            <pc:docMk/>
            <pc:sldMk cId="17297904" sldId="402"/>
            <ac:spMk id="495" creationId="{3DF1E332-5CF8-4B2D-B04C-EB2F36B08088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498" creationId="{2AEEA957-4D03-46C4-BCFD-AEC2740E90D2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499" creationId="{06B6F37B-D3D4-4DBD-8EF8-72BC83786CC6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00" creationId="{DA723F74-3537-4F55-87F0-C089FDED811A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06" creationId="{88FDB16C-C44F-4F58-A416-DFA18BA157E4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07" creationId="{5A5CF3DD-CC51-4093-99E1-8B2ED2A39775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08" creationId="{7D0EB3E7-7619-413B-AEB5-6EF959D0F96D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09" creationId="{573CF3AF-002C-4BFD-8DB3-0C99963C016E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0" creationId="{7570305A-634B-4464-8ACB-31006B8266D7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1" creationId="{C882DC1B-589A-4319-A97E-134CE8E89F8B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2" creationId="{A932B900-3095-4083-A2BD-D6F9EB255947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3" creationId="{0FEC333C-7DC9-450B-8C0B-5C0F4AA286C7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4" creationId="{04E1AD2F-EA46-4331-AD58-EB3121002CC1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5" creationId="{FC15AC2A-65B5-4D00-A026-40E30DC2369E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6" creationId="{F23E8A1F-47D2-4323-B6C7-11511C6C742F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7" creationId="{0A54C307-A382-47DA-AC7D-E21280D6C931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8" creationId="{97C12151-C20D-42F7-A0BE-4149038B03B1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19" creationId="{B55D257F-057A-42A0-A916-484107E69A00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20" creationId="{05D19A7E-0F00-403A-ABBC-9E7820C56864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21" creationId="{337A7B83-E70A-429D-961C-6BCA54D26698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22" creationId="{DB2ABEAE-2E95-405C-8F4C-E5AAAB594914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23" creationId="{49CA6383-ED6A-4E88-80A6-AC4644FEA143}"/>
          </ac:spMkLst>
        </pc:spChg>
        <pc:spChg chg="mod">
          <ac:chgData name="hassan MH" userId="84cd2103f36ef0dc" providerId="LiveId" clId="{503E8875-88F6-4C29-BD5A-496F9A349BB6}" dt="2022-04-24T14:48:32.044" v="720"/>
          <ac:spMkLst>
            <pc:docMk/>
            <pc:sldMk cId="17297904" sldId="402"/>
            <ac:spMk id="524" creationId="{38148572-944E-4767-9BBA-03B8D1321918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27" creationId="{7210BA0D-2BE3-4648-93A2-B8D4BD7244DE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28" creationId="{40104F53-4529-4144-9C23-87775B069B31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29" creationId="{3E749C77-4FAC-497F-AA2D-507C0183A800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0" creationId="{84C68026-4199-460C-BB18-918C8DD3621C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3" creationId="{767B27C0-1E9A-4606-91EE-F5F444FD435B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4" creationId="{4DA2DE46-1549-473E-A783-108B17B87304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5" creationId="{5D3198A1-0773-43C1-9FBF-DEE9D05E308B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6" creationId="{A8CD5CF0-7C02-4EAF-BC49-1F59D632674C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7" creationId="{B2F62B91-98DD-4325-980E-A1F18C022210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8" creationId="{B82B6476-2F4C-47F4-A60C-B378CF357EA1}"/>
          </ac:spMkLst>
        </pc:spChg>
        <pc:spChg chg="mod">
          <ac:chgData name="hassan MH" userId="84cd2103f36ef0dc" providerId="LiveId" clId="{503E8875-88F6-4C29-BD5A-496F9A349BB6}" dt="2022-04-24T14:49:20.926" v="730"/>
          <ac:spMkLst>
            <pc:docMk/>
            <pc:sldMk cId="17297904" sldId="402"/>
            <ac:spMk id="539" creationId="{B7BDD03E-54E3-4052-BBB4-FCF54925914A}"/>
          </ac:spMkLst>
        </pc:spChg>
        <pc:grpChg chg="add del mod">
          <ac:chgData name="hassan MH" userId="84cd2103f36ef0dc" providerId="LiveId" clId="{503E8875-88F6-4C29-BD5A-496F9A349BB6}" dt="2022-04-24T15:45:54.270" v="1553" actId="21"/>
          <ac:grpSpMkLst>
            <pc:docMk/>
            <pc:sldMk cId="17297904" sldId="402"/>
            <ac:grpSpMk id="90" creationId="{40450F3B-8521-4C29-A63C-66FF881CF32F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96" creationId="{31AD9973-8A85-4B77-9C75-F62E7E826C6E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97" creationId="{58FEBADC-9B37-4198-9019-03F3C4CF1903}"/>
          </ac:grpSpMkLst>
        </pc:grpChg>
        <pc:grpChg chg="mod">
          <ac:chgData name="hassan MH" userId="84cd2103f36ef0dc" providerId="LiveId" clId="{503E8875-88F6-4C29-BD5A-496F9A349BB6}" dt="2022-04-24T14:43:30.423" v="659" actId="1076"/>
          <ac:grpSpMkLst>
            <pc:docMk/>
            <pc:sldMk cId="17297904" sldId="402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4:43:36.113" v="660" actId="1076"/>
          <ac:grpSpMkLst>
            <pc:docMk/>
            <pc:sldMk cId="17297904" sldId="402"/>
            <ac:grpSpMk id="113" creationId="{9C691681-F684-42DC-A3C2-DE051F20370F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21" creationId="{94E37B55-05E1-4980-A86F-E3BA955BBE9F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22" creationId="{DF47E762-5324-407A-BAD1-74E089FF247E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23" creationId="{088483B0-9768-4992-880F-01F8E30450E6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25" creationId="{3EF53CD1-891E-4126-AF47-04B08DB420BE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26" creationId="{CA0D055E-34B7-4BAA-9BC5-8FA0FCF8B0BC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30" creationId="{D07927FE-4DF0-4F55-96DD-1AEE7CAA38D6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31" creationId="{E96F1F28-CD93-4A5C-930A-857A745C12E7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35" creationId="{C2C564C8-D31C-4CDB-89FD-6D6E9F3D1358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68" creationId="{BB1EEC18-7B39-418B-A878-18F0FFF1342F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69" creationId="{A490D230-5F2E-44B6-AF94-BB76CC28B305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70" creationId="{B72A8453-41BD-4A97-8778-EA8535847D2D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71" creationId="{1E09B3D0-B9D2-48F3-AC0C-13CFAD57AD73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72" creationId="{66537B19-723D-4067-AB04-354E9F1E0D9E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273" creationId="{4ABDBF97-9FEA-4FC0-9E5A-FCAD1B645307}"/>
          </ac:grpSpMkLst>
        </pc:grpChg>
        <pc:grpChg chg="del">
          <ac:chgData name="hassan MH" userId="84cd2103f36ef0dc" providerId="LiveId" clId="{503E8875-88F6-4C29-BD5A-496F9A349BB6}" dt="2022-04-24T14:43:03.533" v="651" actId="478"/>
          <ac:grpSpMkLst>
            <pc:docMk/>
            <pc:sldMk cId="17297904" sldId="402"/>
            <ac:grpSpMk id="286" creationId="{CCA3314F-E844-4C61-9B7B-93F5EE090EEE}"/>
          </ac:grpSpMkLst>
        </pc:grpChg>
        <pc:grpChg chg="del">
          <ac:chgData name="hassan MH" userId="84cd2103f36ef0dc" providerId="LiveId" clId="{503E8875-88F6-4C29-BD5A-496F9A349BB6}" dt="2022-04-24T14:43:04.163" v="652" actId="478"/>
          <ac:grpSpMkLst>
            <pc:docMk/>
            <pc:sldMk cId="17297904" sldId="402"/>
            <ac:grpSpMk id="314" creationId="{00FDBD13-F8D2-489A-B125-E4ED23F82D52}"/>
          </ac:grpSpMkLst>
        </pc:grpChg>
        <pc:grpChg chg="mod">
          <ac:chgData name="hassan MH" userId="84cd2103f36ef0dc" providerId="LiveId" clId="{503E8875-88F6-4C29-BD5A-496F9A349BB6}" dt="2022-04-24T14:44:20.647" v="679"/>
          <ac:grpSpMkLst>
            <pc:docMk/>
            <pc:sldMk cId="17297904" sldId="402"/>
            <ac:grpSpMk id="359" creationId="{1ED6D747-B3CD-43E7-A4A6-B9C955CA574C}"/>
          </ac:grpSpMkLst>
        </pc:grpChg>
        <pc:grpChg chg="add del mod">
          <ac:chgData name="hassan MH" userId="84cd2103f36ef0dc" providerId="LiveId" clId="{503E8875-88F6-4C29-BD5A-496F9A349BB6}" dt="2022-04-24T14:48:07.132" v="716" actId="478"/>
          <ac:grpSpMkLst>
            <pc:docMk/>
            <pc:sldMk cId="17297904" sldId="402"/>
            <ac:grpSpMk id="363" creationId="{A5FC19AC-EB1B-4E82-A7D8-289B5465B1E7}"/>
          </ac:grpSpMkLst>
        </pc:grpChg>
        <pc:grpChg chg="mod">
          <ac:chgData name="hassan MH" userId="84cd2103f36ef0dc" providerId="LiveId" clId="{503E8875-88F6-4C29-BD5A-496F9A349BB6}" dt="2022-04-24T14:48:01.317" v="714"/>
          <ac:grpSpMkLst>
            <pc:docMk/>
            <pc:sldMk cId="17297904" sldId="402"/>
            <ac:grpSpMk id="364" creationId="{D1E3B1BC-5A74-4A62-A186-246BE94E5307}"/>
          </ac:grpSpMkLst>
        </pc:grpChg>
        <pc:grpChg chg="mod">
          <ac:chgData name="hassan MH" userId="84cd2103f36ef0dc" providerId="LiveId" clId="{503E8875-88F6-4C29-BD5A-496F9A349BB6}" dt="2022-04-24T14:48:01.317" v="714"/>
          <ac:grpSpMkLst>
            <pc:docMk/>
            <pc:sldMk cId="17297904" sldId="402"/>
            <ac:grpSpMk id="368" creationId="{DC1585F9-DD09-4E6D-AB0C-D436A491BE19}"/>
          </ac:grpSpMkLst>
        </pc:grpChg>
        <pc:grpChg chg="mod">
          <ac:chgData name="hassan MH" userId="84cd2103f36ef0dc" providerId="LiveId" clId="{503E8875-88F6-4C29-BD5A-496F9A349BB6}" dt="2022-04-24T14:48:01.317" v="714"/>
          <ac:grpSpMkLst>
            <pc:docMk/>
            <pc:sldMk cId="17297904" sldId="402"/>
            <ac:grpSpMk id="369" creationId="{DFC8AAF4-659C-4EA2-B5AF-E4D80BD02499}"/>
          </ac:grpSpMkLst>
        </pc:grpChg>
        <pc:grpChg chg="mod">
          <ac:chgData name="hassan MH" userId="84cd2103f36ef0dc" providerId="LiveId" clId="{503E8875-88F6-4C29-BD5A-496F9A349BB6}" dt="2022-04-24T14:48:01.317" v="714"/>
          <ac:grpSpMkLst>
            <pc:docMk/>
            <pc:sldMk cId="17297904" sldId="402"/>
            <ac:grpSpMk id="370" creationId="{1C138782-150D-43E2-B203-296764605D5F}"/>
          </ac:grpSpMkLst>
        </pc:grpChg>
        <pc:grpChg chg="mod">
          <ac:chgData name="hassan MH" userId="84cd2103f36ef0dc" providerId="LiveId" clId="{503E8875-88F6-4C29-BD5A-496F9A349BB6}" dt="2022-04-24T14:48:01.317" v="714"/>
          <ac:grpSpMkLst>
            <pc:docMk/>
            <pc:sldMk cId="17297904" sldId="402"/>
            <ac:grpSpMk id="371" creationId="{43B6C476-BDED-4F1F-AD40-CDD75046088E}"/>
          </ac:grpSpMkLst>
        </pc:grpChg>
        <pc:grpChg chg="mod">
          <ac:chgData name="hassan MH" userId="84cd2103f36ef0dc" providerId="LiveId" clId="{503E8875-88F6-4C29-BD5A-496F9A349BB6}" dt="2022-04-24T14:48:01.317" v="714"/>
          <ac:grpSpMkLst>
            <pc:docMk/>
            <pc:sldMk cId="17297904" sldId="402"/>
            <ac:grpSpMk id="372" creationId="{89E25438-7433-45B6-B477-A9E94AFB634F}"/>
          </ac:grpSpMkLst>
        </pc:grpChg>
        <pc:grpChg chg="add del mod">
          <ac:chgData name="hassan MH" userId="84cd2103f36ef0dc" providerId="LiveId" clId="{503E8875-88F6-4C29-BD5A-496F9A349BB6}" dt="2022-04-24T14:48:26.403" v="719" actId="478"/>
          <ac:grpSpMkLst>
            <pc:docMk/>
            <pc:sldMk cId="17297904" sldId="402"/>
            <ac:grpSpMk id="392" creationId="{F348B3DF-B16A-4784-B916-07DAFC928D89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393" creationId="{00C5E7E6-3964-433E-8440-8A4C707DD281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394" creationId="{3CBB673D-05D9-4B8A-A9A6-E4602958C430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396" creationId="{6C9E6AD6-6AE2-44C5-A841-D4BDA8DABDDA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397" creationId="{9791273B-816D-4F42-A672-566C08ECA9DD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1" creationId="{4EE024DF-2DB3-480A-BCE0-9B6FF27EBA80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2" creationId="{FA9DF5CF-4018-4BC1-BC43-0FAEAA512DEC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3" creationId="{1D92A590-FF5D-4C6F-A820-5B5AEADE8108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4" creationId="{A5AC945F-8DEE-48BE-B7EA-9A2A003C0995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7" creationId="{928F9AE2-A90A-44C4-9FEA-B50042F63EBA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8" creationId="{D98B2612-A017-4CB7-9BDA-84F2008789A3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09" creationId="{5446A62F-9C32-4692-B7D4-28183A6FF343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53" creationId="{ABF7E401-E582-4AAE-AFE1-5A41FA1243E0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76" creationId="{67E242D8-D704-4572-95C4-5CF93681ECE6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77" creationId="{19C0F4AC-E5B3-419B-A16E-0B40E1C387CB}"/>
          </ac:grpSpMkLst>
        </pc:grpChg>
        <pc:grpChg chg="mod">
          <ac:chgData name="hassan MH" userId="84cd2103f36ef0dc" providerId="LiveId" clId="{503E8875-88F6-4C29-BD5A-496F9A349BB6}" dt="2022-04-24T14:48:19.559" v="717"/>
          <ac:grpSpMkLst>
            <pc:docMk/>
            <pc:sldMk cId="17297904" sldId="402"/>
            <ac:grpSpMk id="485" creationId="{6A5876C3-6ED4-4B59-A426-22312E349EC6}"/>
          </ac:grpSpMkLst>
        </pc:grpChg>
        <pc:grpChg chg="add del mod">
          <ac:chgData name="hassan MH" userId="84cd2103f36ef0dc" providerId="LiveId" clId="{503E8875-88F6-4C29-BD5A-496F9A349BB6}" dt="2022-04-24T14:49:14.998" v="729" actId="478"/>
          <ac:grpSpMkLst>
            <pc:docMk/>
            <pc:sldMk cId="17297904" sldId="402"/>
            <ac:grpSpMk id="496" creationId="{3A70A3E4-2C6C-4F33-A249-A42611720C69}"/>
          </ac:grpSpMkLst>
        </pc:grpChg>
        <pc:grpChg chg="mod">
          <ac:chgData name="hassan MH" userId="84cd2103f36ef0dc" providerId="LiveId" clId="{503E8875-88F6-4C29-BD5A-496F9A349BB6}" dt="2022-04-24T14:48:32.044" v="720"/>
          <ac:grpSpMkLst>
            <pc:docMk/>
            <pc:sldMk cId="17297904" sldId="402"/>
            <ac:grpSpMk id="497" creationId="{398B699F-E95E-405A-AD6A-311EBB509A7D}"/>
          </ac:grpSpMkLst>
        </pc:grpChg>
        <pc:grpChg chg="mod">
          <ac:chgData name="hassan MH" userId="84cd2103f36ef0dc" providerId="LiveId" clId="{503E8875-88F6-4C29-BD5A-496F9A349BB6}" dt="2022-04-24T14:48:32.044" v="720"/>
          <ac:grpSpMkLst>
            <pc:docMk/>
            <pc:sldMk cId="17297904" sldId="402"/>
            <ac:grpSpMk id="501" creationId="{13CA0A0B-00E1-40E0-A49C-3F860354892B}"/>
          </ac:grpSpMkLst>
        </pc:grpChg>
        <pc:grpChg chg="mod">
          <ac:chgData name="hassan MH" userId="84cd2103f36ef0dc" providerId="LiveId" clId="{503E8875-88F6-4C29-BD5A-496F9A349BB6}" dt="2022-04-24T14:48:32.044" v="720"/>
          <ac:grpSpMkLst>
            <pc:docMk/>
            <pc:sldMk cId="17297904" sldId="402"/>
            <ac:grpSpMk id="502" creationId="{E8DA3C5D-6BFB-49FA-BBDB-F4164B6F5789}"/>
          </ac:grpSpMkLst>
        </pc:grpChg>
        <pc:grpChg chg="mod">
          <ac:chgData name="hassan MH" userId="84cd2103f36ef0dc" providerId="LiveId" clId="{503E8875-88F6-4C29-BD5A-496F9A349BB6}" dt="2022-04-24T14:48:32.044" v="720"/>
          <ac:grpSpMkLst>
            <pc:docMk/>
            <pc:sldMk cId="17297904" sldId="402"/>
            <ac:grpSpMk id="503" creationId="{7A8DD133-0FD9-4EC4-B86B-DC0C9FCCAB77}"/>
          </ac:grpSpMkLst>
        </pc:grpChg>
        <pc:grpChg chg="mod">
          <ac:chgData name="hassan MH" userId="84cd2103f36ef0dc" providerId="LiveId" clId="{503E8875-88F6-4C29-BD5A-496F9A349BB6}" dt="2022-04-24T14:48:32.044" v="720"/>
          <ac:grpSpMkLst>
            <pc:docMk/>
            <pc:sldMk cId="17297904" sldId="402"/>
            <ac:grpSpMk id="504" creationId="{84F414BD-1F0B-41F6-AC60-F378C8427B0C}"/>
          </ac:grpSpMkLst>
        </pc:grpChg>
        <pc:grpChg chg="mod">
          <ac:chgData name="hassan MH" userId="84cd2103f36ef0dc" providerId="LiveId" clId="{503E8875-88F6-4C29-BD5A-496F9A349BB6}" dt="2022-04-24T14:48:32.044" v="720"/>
          <ac:grpSpMkLst>
            <pc:docMk/>
            <pc:sldMk cId="17297904" sldId="402"/>
            <ac:grpSpMk id="505" creationId="{8E5FF707-A69D-4160-B3A8-AD1ED004A41A}"/>
          </ac:grpSpMkLst>
        </pc:grpChg>
        <pc:grpChg chg="add del mod">
          <ac:chgData name="hassan MH" userId="84cd2103f36ef0dc" providerId="LiveId" clId="{503E8875-88F6-4C29-BD5A-496F9A349BB6}" dt="2022-04-24T14:49:31.973" v="732" actId="478"/>
          <ac:grpSpMkLst>
            <pc:docMk/>
            <pc:sldMk cId="17297904" sldId="402"/>
            <ac:grpSpMk id="525" creationId="{DDBBD34B-8B39-45D4-AA92-4FFFBBB4FCDA}"/>
          </ac:grpSpMkLst>
        </pc:grpChg>
        <pc:grpChg chg="mod">
          <ac:chgData name="hassan MH" userId="84cd2103f36ef0dc" providerId="LiveId" clId="{503E8875-88F6-4C29-BD5A-496F9A349BB6}" dt="2022-04-24T14:49:20.926" v="730"/>
          <ac:grpSpMkLst>
            <pc:docMk/>
            <pc:sldMk cId="17297904" sldId="402"/>
            <ac:grpSpMk id="526" creationId="{7A0E09F6-EAF2-4DC1-AC81-09BB91C40489}"/>
          </ac:grpSpMkLst>
        </pc:grpChg>
        <pc:grpChg chg="mod">
          <ac:chgData name="hassan MH" userId="84cd2103f36ef0dc" providerId="LiveId" clId="{503E8875-88F6-4C29-BD5A-496F9A349BB6}" dt="2022-04-24T14:49:20.926" v="730"/>
          <ac:grpSpMkLst>
            <pc:docMk/>
            <pc:sldMk cId="17297904" sldId="402"/>
            <ac:grpSpMk id="531" creationId="{BAD1F25E-E60F-4301-A6DA-5EC531B28A43}"/>
          </ac:grpSpMkLst>
        </pc:grpChg>
        <pc:grpChg chg="mod">
          <ac:chgData name="hassan MH" userId="84cd2103f36ef0dc" providerId="LiveId" clId="{503E8875-88F6-4C29-BD5A-496F9A349BB6}" dt="2022-04-24T14:49:20.926" v="730"/>
          <ac:grpSpMkLst>
            <pc:docMk/>
            <pc:sldMk cId="17297904" sldId="402"/>
            <ac:grpSpMk id="532" creationId="{3FC7583F-E2DA-4BCC-8366-D7C5C7F9E530}"/>
          </ac:grpSpMkLst>
        </pc:grpChg>
        <pc:picChg chg="add del mod">
          <ac:chgData name="hassan MH" userId="84cd2103f36ef0dc" providerId="LiveId" clId="{503E8875-88F6-4C29-BD5A-496F9A349BB6}" dt="2022-04-24T15:45:48.712" v="1550"/>
          <ac:picMkLst>
            <pc:docMk/>
            <pc:sldMk cId="17297904" sldId="402"/>
            <ac:picMk id="2" creationId="{16112D46-A93B-4F09-A321-D8B45FF55967}"/>
          </ac:picMkLst>
        </pc:picChg>
        <pc:picChg chg="add mod">
          <ac:chgData name="hassan MH" userId="84cd2103f36ef0dc" providerId="LiveId" clId="{503E8875-88F6-4C29-BD5A-496F9A349BB6}" dt="2022-04-24T15:46:00.397" v="1556" actId="1076"/>
          <ac:picMkLst>
            <pc:docMk/>
            <pc:sldMk cId="17297904" sldId="402"/>
            <ac:picMk id="4" creationId="{7AE911BE-2A34-4063-A549-5793EE2B8BA5}"/>
          </ac:picMkLst>
        </pc:picChg>
        <pc:picChg chg="del">
          <ac:chgData name="hassan MH" userId="84cd2103f36ef0dc" providerId="LiveId" clId="{503E8875-88F6-4C29-BD5A-496F9A349BB6}" dt="2022-04-24T15:30:31.598" v="1358" actId="478"/>
          <ac:picMkLst>
            <pc:docMk/>
            <pc:sldMk cId="17297904" sldId="402"/>
            <ac:picMk id="34" creationId="{D5D3F332-F2F1-446C-9978-A70CF41E49A0}"/>
          </ac:picMkLst>
        </pc:picChg>
      </pc:sldChg>
      <pc:sldChg chg="addSp delSp modSp add mod ord">
        <pc:chgData name="hassan MH" userId="84cd2103f36ef0dc" providerId="LiveId" clId="{503E8875-88F6-4C29-BD5A-496F9A349BB6}" dt="2022-04-24T15:46:48.273" v="1578"/>
        <pc:sldMkLst>
          <pc:docMk/>
          <pc:sldMk cId="2907493850" sldId="403"/>
        </pc:sldMkLst>
        <pc:spChg chg="mod">
          <ac:chgData name="hassan MH" userId="84cd2103f36ef0dc" providerId="LiveId" clId="{503E8875-88F6-4C29-BD5A-496F9A349BB6}" dt="2022-04-24T14:54:03.444" v="805" actId="20577"/>
          <ac:spMkLst>
            <pc:docMk/>
            <pc:sldMk cId="2907493850" sldId="403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4:52:55.431" v="795" actId="20577"/>
          <ac:spMkLst>
            <pc:docMk/>
            <pc:sldMk cId="2907493850" sldId="403"/>
            <ac:spMk id="12" creationId="{B038FB05-FBFE-4696-BB10-6D75C870EECE}"/>
          </ac:spMkLst>
        </pc:spChg>
        <pc:spChg chg="del">
          <ac:chgData name="hassan MH" userId="84cd2103f36ef0dc" providerId="LiveId" clId="{503E8875-88F6-4C29-BD5A-496F9A349BB6}" dt="2022-04-24T15:30:37.490" v="1361" actId="478"/>
          <ac:spMkLst>
            <pc:docMk/>
            <pc:sldMk cId="2907493850" sldId="403"/>
            <ac:spMk id="80" creationId="{96A42EE9-ABA1-4BAF-BCD0-D4FB059127FD}"/>
          </ac:spMkLst>
        </pc:spChg>
        <pc:spChg chg="del mod">
          <ac:chgData name="hassan MH" userId="84cd2103f36ef0dc" providerId="LiveId" clId="{503E8875-88F6-4C29-BD5A-496F9A349BB6}" dt="2022-04-24T14:54:52.480" v="807" actId="478"/>
          <ac:spMkLst>
            <pc:docMk/>
            <pc:sldMk cId="2907493850" sldId="403"/>
            <ac:spMk id="93" creationId="{7D4A261D-963A-4026-93FD-A515490D17EB}"/>
          </ac:spMkLst>
        </pc:spChg>
        <pc:spChg chg="del mod">
          <ac:chgData name="hassan MH" userId="84cd2103f36ef0dc" providerId="LiveId" clId="{503E8875-88F6-4C29-BD5A-496F9A349BB6}" dt="2022-04-24T14:54:49.621" v="806" actId="478"/>
          <ac:spMkLst>
            <pc:docMk/>
            <pc:sldMk cId="2907493850" sldId="403"/>
            <ac:spMk id="94" creationId="{164DE82B-0706-4FC9-89F7-846D93E88A0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95" creationId="{DB04DDAA-158C-4321-9D4F-FF6172C2582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96" creationId="{718B039E-4550-48D2-8B4B-A943A2C7D27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97" creationId="{AF4FCE2D-5A06-46F9-8391-63A4E952BBFB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98" creationId="{9B6E77B7-6280-4831-BD10-DD13A69F3461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99" creationId="{63E4D30D-17AA-4698-A412-164C7DF6D53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00" creationId="{0A36EDFB-9414-430D-85AE-7D6CC66CF467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01" creationId="{181C9DD7-E70F-434F-B9D5-E648FFD949C8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02" creationId="{88741E40-A65B-4FA0-975F-CAC85ABC41AF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03" creationId="{D019308D-C60C-4BA5-974B-04CC18ABD6FB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04" creationId="{9E830A0D-D818-4790-970B-F72AAABE9C08}"/>
          </ac:spMkLst>
        </pc:spChg>
        <pc:spChg chg="mod">
          <ac:chgData name="hassan MH" userId="84cd2103f36ef0dc" providerId="LiveId" clId="{503E8875-88F6-4C29-BD5A-496F9A349BB6}" dt="2022-04-24T14:53:00.811" v="797" actId="14100"/>
          <ac:spMkLst>
            <pc:docMk/>
            <pc:sldMk cId="2907493850" sldId="403"/>
            <ac:spMk id="105" creationId="{7835E43D-109A-455A-BAC8-3AB89311E8E1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1" creationId="{3BFE98FD-E590-48FA-987C-3F45D393AD16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2" creationId="{35BFBAEF-A45B-4ABA-8F79-E86976DBE3D0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4" creationId="{785083AE-C39B-49A2-BB04-4034C296F6F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5" creationId="{06E2FC8C-751F-49BB-8EAC-B6151905D29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6" creationId="{07A984FA-AFAC-4B0B-B520-FE21C725589B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7" creationId="{6ECDF835-1BAE-415B-9C23-FE4591AEA314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8" creationId="{89E42CBF-DD28-4B67-9E7E-8BCE673721DD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199" creationId="{EA6F8A15-008B-4E7C-810B-2654B93B2CA3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04" creationId="{B5AA1046-FEEC-4453-832B-F6E686263F20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05" creationId="{7CA56FA7-7A5E-4AEF-8DAC-BC83021DF979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06" creationId="{631971C0-A03B-4CD8-9810-438A951F6FC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07" creationId="{F2727B29-E9B8-43AC-B9D1-BD358D9782E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08" creationId="{CE208D78-7FE9-4622-8ECC-6C954324889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09" creationId="{B7B3A372-B68B-4C95-85AA-5F561F392203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10" creationId="{492DC4BE-36FE-47EE-935D-1C48D0AFFA3D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17" creationId="{9BDEE7F0-137F-4434-982C-D6852B46D98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18" creationId="{47E6AF84-7B62-4816-90C9-BEF33E341DA8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19" creationId="{09BFF794-6D2A-4FA8-A3B9-0B2345A7E0E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0" creationId="{C25B3028-F328-44F8-A2D4-D640BF562A01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1" creationId="{EC8C294B-D0E9-4714-975B-CA4A51B8A5B1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2" creationId="{2B1234DF-92F4-4E3B-908B-D4B206BD4116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3" creationId="{827462A3-CA47-4432-ABE2-E0EAC7FF91B8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4" creationId="{43B68451-E798-4BD0-838E-8168EDFD0606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5" creationId="{C106D479-C786-41ED-B019-EA7980E3D2C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6" creationId="{7B3907FC-013F-4700-87D0-D4C54692882D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7" creationId="{99738ED0-AC2A-4610-B773-498A7F9EAE43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8" creationId="{E8E6A4BC-DD2C-4014-B61A-E9B69FF8499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29" creationId="{AC33F088-C8B6-4699-A0D7-21A1E870B76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0" creationId="{B044AD2C-3276-4446-89E9-F65257E323F4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1" creationId="{6C8B663C-95B4-43EA-9289-D41732E161B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2" creationId="{C7350483-3FDF-4A9B-81AC-2034C1C728C1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3" creationId="{85552F43-7BF3-4869-A8C8-01AE8812190D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4" creationId="{CD2FAA17-69FE-41B2-ADB5-93CC27FE2708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5" creationId="{1771E9DF-4844-44B0-94E0-7305AB895CB9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6" creationId="{54AEE77B-713C-4E90-8C37-BC2234E2573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7" creationId="{C9295F6E-792A-41D9-A080-2E8A113A997B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8" creationId="{B6438A33-2AD0-4C1F-BDB4-3F83F9ADA35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39" creationId="{3CBBB31E-E16D-4647-9C3C-C78EA5196C9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41" creationId="{5DBA3F86-C80A-4ABD-B06A-6EE7FCBA572D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42" creationId="{0E20B152-BD80-4115-B9AF-6EE23889BE67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43" creationId="{F8E08CB7-AF2C-4302-9745-4988AA3629C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44" creationId="{B68075A3-03DA-4806-88AD-679D481F4BAB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46" creationId="{A6527E00-A64E-4249-9EA4-E629E6160A1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49" creationId="{F67F002D-A713-4178-882C-EA950E5D9E21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0" creationId="{A8AF5191-40A4-4493-9BB7-25A513D3AB90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1" creationId="{AB0C5211-9824-4E45-9427-1E42F0AAD898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3" creationId="{FF0E5A21-01C1-429B-956E-FBD85558EA75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4" creationId="{F5B47A47-3289-45DD-8ADB-A0EC09194AB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5" creationId="{8365D150-25E0-49AE-9D3C-67537F8DB142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6" creationId="{51726194-BA15-4ADB-A5AF-4008F9BAECCD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7" creationId="{3CE7C010-80A3-490A-97D9-CCB0E9055A40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8" creationId="{EC9D54C6-4CEE-4945-907B-FFA7983EA393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59" creationId="{A15885A3-9531-4C6D-8E13-96BE39D85AA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0" creationId="{2A602C0D-2AD5-4541-8765-758BB9C8B3EF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1" creationId="{536695FB-AC9C-4B8C-B45B-751F296DB0B9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2" creationId="{435942A0-6F31-4B03-ABF1-2BC56F77543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3" creationId="{CF8AF017-85F1-4A8F-B3EB-01476CB8FA59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4" creationId="{42D29A1E-692C-4F9A-ABDA-09578A204FD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5" creationId="{AE0D7A5C-C933-4C92-90AD-8BC65E586C33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6" creationId="{03A3F408-12FB-46A0-BE56-3A4E5D03A470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7" creationId="{3473CD2C-6D89-4A52-9506-25DC16CBB17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8" creationId="{B901A241-724B-40E6-A77A-9DFF1FAC698C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69" creationId="{D52FB7FA-DE5F-4B1E-8B54-29725701AF76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70" creationId="{5E37377A-9A1F-4EB0-B999-5E0C30068C5A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71" creationId="{FE343707-9952-426C-B3D1-C2D821B6D800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72" creationId="{F70C7FC0-EA1A-418D-92D4-7FB7A4E360D3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73" creationId="{12BA42DE-D847-40DE-845B-B94E907F54E9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74" creationId="{F2F81B1D-2237-4441-9E50-88AD0C0B2FDE}"/>
          </ac:spMkLst>
        </pc:spChg>
        <pc:spChg chg="mod">
          <ac:chgData name="hassan MH" userId="84cd2103f36ef0dc" providerId="LiveId" clId="{503E8875-88F6-4C29-BD5A-496F9A349BB6}" dt="2022-04-24T14:52:13.890" v="770"/>
          <ac:spMkLst>
            <pc:docMk/>
            <pc:sldMk cId="2907493850" sldId="403"/>
            <ac:spMk id="275" creationId="{15A62988-BF1E-45F2-B9CA-707D4A3301CA}"/>
          </ac:spMkLst>
        </pc:spChg>
        <pc:grpChg chg="add del mod">
          <ac:chgData name="hassan MH" userId="84cd2103f36ef0dc" providerId="LiveId" clId="{503E8875-88F6-4C29-BD5A-496F9A349BB6}" dt="2022-04-24T15:46:05.534" v="1558" actId="21"/>
          <ac:grpSpMkLst>
            <pc:docMk/>
            <pc:sldMk cId="2907493850" sldId="403"/>
            <ac:grpSpMk id="92" creationId="{86B6AF1E-7671-456F-89CD-42BA2708A1C4}"/>
          </ac:grpSpMkLst>
        </pc:grpChg>
        <pc:grpChg chg="mod">
          <ac:chgData name="hassan MH" userId="84cd2103f36ef0dc" providerId="LiveId" clId="{503E8875-88F6-4C29-BD5A-496F9A349BB6}" dt="2022-04-24T14:52:31.177" v="777" actId="1076"/>
          <ac:grpSpMkLst>
            <pc:docMk/>
            <pc:sldMk cId="2907493850" sldId="403"/>
            <ac:grpSpMk id="106" creationId="{460820CE-3C56-4175-AD30-7048AA149007}"/>
          </ac:grpSpMkLst>
        </pc:grpChg>
        <pc:grpChg chg="del mod">
          <ac:chgData name="hassan MH" userId="84cd2103f36ef0dc" providerId="LiveId" clId="{503E8875-88F6-4C29-BD5A-496F9A349BB6}" dt="2022-04-24T15:30:38.208" v="1362" actId="478"/>
          <ac:grpSpMkLst>
            <pc:docMk/>
            <pc:sldMk cId="2907493850" sldId="403"/>
            <ac:grpSpMk id="113" creationId="{9C691681-F684-42DC-A3C2-DE051F20370F}"/>
          </ac:grpSpMkLst>
        </pc:grpChg>
        <pc:grpChg chg="del">
          <ac:chgData name="hassan MH" userId="84cd2103f36ef0dc" providerId="LiveId" clId="{503E8875-88F6-4C29-BD5A-496F9A349BB6}" dt="2022-04-24T14:52:13.431" v="769" actId="478"/>
          <ac:grpSpMkLst>
            <pc:docMk/>
            <pc:sldMk cId="2907493850" sldId="403"/>
            <ac:grpSpMk id="120" creationId="{A0492E17-C7AE-4E85-BF09-96546A4F1EB0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193" creationId="{CB18C030-0B40-4B9B-BE56-D0067B781A5D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00" creationId="{5106E797-A972-45A4-B0D0-7B5CC31E9729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01" creationId="{A3ED919C-6D2D-4306-9018-D1A828512C64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02" creationId="{9039CA71-5A4C-43CD-891A-69BB8037331D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03" creationId="{E0B7D682-2E8F-4498-B449-89826B0862FA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11" creationId="{6E9CC6F4-A4F6-4C3C-8CF1-3D8ECDAB6D24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12" creationId="{ABFDD232-4CF7-440A-ABF4-5D0964F342FE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13" creationId="{728DFA9E-9EA5-40D8-AE49-3F56951B644D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14" creationId="{9356D2D9-4C85-4CC7-8954-DFE685239B99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15" creationId="{C3A22645-4754-4698-80B2-0E452F9A47DE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16" creationId="{917B3B98-583E-4EB2-90B6-5C4B0C3CCC46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40" creationId="{EBE43E5F-E1AA-4D1A-B792-BB05762C1C6C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45" creationId="{793F9375-81D5-4FE2-8E6E-2358C160E9EB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47" creationId="{3D2FA079-BDF8-4BFA-9985-7C5C821A0A0B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48" creationId="{EA6F1B5B-7779-4BB1-937E-DBBFD3C3F826}"/>
          </ac:grpSpMkLst>
        </pc:grpChg>
        <pc:grpChg chg="mod">
          <ac:chgData name="hassan MH" userId="84cd2103f36ef0dc" providerId="LiveId" clId="{503E8875-88F6-4C29-BD5A-496F9A349BB6}" dt="2022-04-24T14:52:13.890" v="770"/>
          <ac:grpSpMkLst>
            <pc:docMk/>
            <pc:sldMk cId="2907493850" sldId="403"/>
            <ac:grpSpMk id="252" creationId="{72BC2C3C-BE68-4E89-A29A-EFE5DD824BBA}"/>
          </ac:grpSpMkLst>
        </pc:grpChg>
        <pc:picChg chg="add mod">
          <ac:chgData name="hassan MH" userId="84cd2103f36ef0dc" providerId="LiveId" clId="{503E8875-88F6-4C29-BD5A-496F9A349BB6}" dt="2022-04-24T15:46:13.355" v="1563" actId="1076"/>
          <ac:picMkLst>
            <pc:docMk/>
            <pc:sldMk cId="2907493850" sldId="403"/>
            <ac:picMk id="2" creationId="{90AF6EAE-D4F0-4005-931E-219E05CF6D5A}"/>
          </ac:picMkLst>
        </pc:picChg>
        <pc:picChg chg="del">
          <ac:chgData name="hassan MH" userId="84cd2103f36ef0dc" providerId="LiveId" clId="{503E8875-88F6-4C29-BD5A-496F9A349BB6}" dt="2022-04-24T15:30:35.353" v="1360" actId="478"/>
          <ac:picMkLst>
            <pc:docMk/>
            <pc:sldMk cId="2907493850" sldId="403"/>
            <ac:picMk id="34" creationId="{D5D3F332-F2F1-446C-9978-A70CF41E49A0}"/>
          </ac:picMkLst>
        </pc:picChg>
        <pc:picChg chg="add del mod">
          <ac:chgData name="hassan MH" userId="84cd2103f36ef0dc" providerId="LiveId" clId="{503E8875-88F6-4C29-BD5A-496F9A349BB6}" dt="2022-04-24T15:46:48.273" v="1578"/>
          <ac:picMkLst>
            <pc:docMk/>
            <pc:sldMk cId="2907493850" sldId="403"/>
            <ac:picMk id="276" creationId="{BA586221-D7AC-4204-8ED3-07F2898765F8}"/>
          </ac:picMkLst>
        </pc:picChg>
      </pc:sldChg>
      <pc:sldChg chg="addSp delSp modSp add mod">
        <pc:chgData name="hassan MH" userId="84cd2103f36ef0dc" providerId="LiveId" clId="{503E8875-88F6-4C29-BD5A-496F9A349BB6}" dt="2022-04-24T15:46:30.857" v="1571" actId="1076"/>
        <pc:sldMkLst>
          <pc:docMk/>
          <pc:sldMk cId="3122603315" sldId="404"/>
        </pc:sldMkLst>
        <pc:spChg chg="mod">
          <ac:chgData name="hassan MH" userId="84cd2103f36ef0dc" providerId="LiveId" clId="{503E8875-88F6-4C29-BD5A-496F9A349BB6}" dt="2022-04-24T15:00:34.304" v="876" actId="207"/>
          <ac:spMkLst>
            <pc:docMk/>
            <pc:sldMk cId="3122603315" sldId="404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5:12:41.221" v="1092"/>
          <ac:spMkLst>
            <pc:docMk/>
            <pc:sldMk cId="3122603315" sldId="404"/>
            <ac:spMk id="12" creationId="{B038FB05-FBFE-4696-BB10-6D75C870EECE}"/>
          </ac:spMkLst>
        </pc:spChg>
        <pc:spChg chg="del mod">
          <ac:chgData name="hassan MH" userId="84cd2103f36ef0dc" providerId="LiveId" clId="{503E8875-88F6-4C29-BD5A-496F9A349BB6}" dt="2022-04-24T15:00:05.188" v="865" actId="478"/>
          <ac:spMkLst>
            <pc:docMk/>
            <pc:sldMk cId="3122603315" sldId="404"/>
            <ac:spMk id="80" creationId="{96A42EE9-ABA1-4BAF-BCD0-D4FB059127FD}"/>
          </ac:spMkLst>
        </pc:spChg>
        <pc:spChg chg="mod">
          <ac:chgData name="hassan MH" userId="84cd2103f36ef0dc" providerId="LiveId" clId="{503E8875-88F6-4C29-BD5A-496F9A349BB6}" dt="2022-04-24T15:02:32.936" v="927" actId="404"/>
          <ac:spMkLst>
            <pc:docMk/>
            <pc:sldMk cId="3122603315" sldId="404"/>
            <ac:spMk id="86" creationId="{D8176790-786D-4BC0-9740-403C6FA42FFE}"/>
          </ac:spMkLst>
        </pc:spChg>
        <pc:spChg chg="mod">
          <ac:chgData name="hassan MH" userId="84cd2103f36ef0dc" providerId="LiveId" clId="{503E8875-88F6-4C29-BD5A-496F9A349BB6}" dt="2022-04-24T15:00:38.126" v="881" actId="207"/>
          <ac:spMkLst>
            <pc:docMk/>
            <pc:sldMk cId="3122603315" sldId="404"/>
            <ac:spMk id="87" creationId="{7B072D91-75AC-485C-B4CA-9C2B1B6D0ACA}"/>
          </ac:spMkLst>
        </pc:spChg>
        <pc:spChg chg="mod">
          <ac:chgData name="hassan MH" userId="84cd2103f36ef0dc" providerId="LiveId" clId="{503E8875-88F6-4C29-BD5A-496F9A349BB6}" dt="2022-04-24T15:00:35.876" v="878" actId="207"/>
          <ac:spMkLst>
            <pc:docMk/>
            <pc:sldMk cId="3122603315" sldId="404"/>
            <ac:spMk id="88" creationId="{0C259E96-1BB2-4637-AAC2-BFF02845F3FF}"/>
          </ac:spMkLst>
        </pc:spChg>
        <pc:spChg chg="mod">
          <ac:chgData name="hassan MH" userId="84cd2103f36ef0dc" providerId="LiveId" clId="{503E8875-88F6-4C29-BD5A-496F9A349BB6}" dt="2022-04-24T15:03:08.424" v="930" actId="404"/>
          <ac:spMkLst>
            <pc:docMk/>
            <pc:sldMk cId="3122603315" sldId="404"/>
            <ac:spMk id="89" creationId="{9D7D19CF-E978-44CE-8E7A-6CA0FA8BCC4A}"/>
          </ac:spMkLst>
        </pc:spChg>
        <pc:spChg chg="mod">
          <ac:chgData name="hassan MH" userId="84cd2103f36ef0dc" providerId="LiveId" clId="{503E8875-88F6-4C29-BD5A-496F9A349BB6}" dt="2022-04-24T15:02:09.213" v="917" actId="207"/>
          <ac:spMkLst>
            <pc:docMk/>
            <pc:sldMk cId="3122603315" sldId="404"/>
            <ac:spMk id="93" creationId="{1EBE7EA4-42C7-48B8-889C-0604A8C65517}"/>
          </ac:spMkLst>
        </pc:spChg>
        <pc:spChg chg="mod">
          <ac:chgData name="hassan MH" userId="84cd2103f36ef0dc" providerId="LiveId" clId="{503E8875-88F6-4C29-BD5A-496F9A349BB6}" dt="2022-04-24T15:04:26.454" v="995" actId="20577"/>
          <ac:spMkLst>
            <pc:docMk/>
            <pc:sldMk cId="3122603315" sldId="404"/>
            <ac:spMk id="94" creationId="{BB099EFA-DCAA-4E26-9EEE-95AE5FE4BC35}"/>
          </ac:spMkLst>
        </pc:spChg>
        <pc:spChg chg="mod">
          <ac:chgData name="hassan MH" userId="84cd2103f36ef0dc" providerId="LiveId" clId="{503E8875-88F6-4C29-BD5A-496F9A349BB6}" dt="2022-04-24T15:02:35.060" v="929" actId="404"/>
          <ac:spMkLst>
            <pc:docMk/>
            <pc:sldMk cId="3122603315" sldId="404"/>
            <ac:spMk id="95" creationId="{4D6DF874-8EF6-4C7B-8646-873E492BD347}"/>
          </ac:spMkLst>
        </pc:spChg>
        <pc:spChg chg="mod">
          <ac:chgData name="hassan MH" userId="84cd2103f36ef0dc" providerId="LiveId" clId="{503E8875-88F6-4C29-BD5A-496F9A349BB6}" dt="2022-04-24T15:01:24.083" v="891" actId="14100"/>
          <ac:spMkLst>
            <pc:docMk/>
            <pc:sldMk cId="3122603315" sldId="404"/>
            <ac:spMk id="287" creationId="{A2FBD8F8-AF15-4162-A6AE-A0D2A73CCF7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89" creationId="{3DA562FC-45F9-4B92-ACED-BFA47813B07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0" creationId="{5A7BFF61-68C3-459C-9C1F-22B697EE05F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1" creationId="{3EDAA28E-E670-40E6-8AF4-6E1761D453A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2" creationId="{0E77F2A1-DE5B-457E-ABE5-FD57ED8F507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3" creationId="{50C62336-2CAC-44EB-8407-F0B5125FB70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4" creationId="{B6AD08A5-CE85-4E27-877C-7E1B6C48564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5" creationId="{B4744DC0-FBB8-422F-A1C7-C035E5185D6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6" creationId="{8EBAA5D4-A9E1-4C76-AA62-2BF23FD4437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7" creationId="{86027C86-7D63-4B83-A336-919FDEE66BB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8" creationId="{91C48458-E2AA-4DD1-8320-C6C8C64042E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299" creationId="{9677BC59-36D8-4C36-AA29-DB0835BB4C1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0" creationId="{4FBA90D0-0A86-48EC-B280-69CD41F6D35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1" creationId="{E1A1F8E4-A860-41E8-AAFB-5E04C926E45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2" creationId="{C35A7199-B91A-45E7-9CF4-334063139FC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3" creationId="{7D619640-AEA3-48D6-8663-69471ECDE74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4" creationId="{79981AAD-CFF2-4497-AAEE-0461A22CA59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5" creationId="{A12C8AE4-40EE-491E-B9A1-6FDC7F17527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6" creationId="{B524CCC1-94FC-47B6-86EC-BF69B683DB5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7" creationId="{87748D37-1707-499E-AF3B-F239F404260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8" creationId="{C34BF59E-6C84-4426-A0DC-BEAC32C3930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09" creationId="{C021A63E-2AC8-4C50-9A1C-2D83638FD31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0" creationId="{FC017343-4E54-4FEF-89E8-92400638904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1" creationId="{69A73F28-DD4D-4078-AF53-5EEB1921B9F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2" creationId="{BD68D958-B79C-43A3-9007-48B7BA3DFEC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3" creationId="{705CD269-491A-46CF-BD3A-63E7F7C4EE0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4" creationId="{C193380A-5DF5-43AD-96A6-CA0E9D5741D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5" creationId="{EFFF790B-A7DD-4B1A-845E-F3988D45DAF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6" creationId="{0B11E911-78B1-4718-B1A5-68BEE68BD25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7" creationId="{F6EB934C-A166-4177-8EBA-11957D1C27A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8" creationId="{D0F2D6C3-EF69-4B52-BDBE-A24845D634D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19" creationId="{018235E3-4FB4-4C0C-A231-E195C399D0A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0" creationId="{42955387-9DD5-4865-8CFF-1394FEE8C0D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1" creationId="{3684BC12-886E-412E-BCA8-A08C9617CA6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2" creationId="{6BDDC60F-8916-4E66-8943-D171F863574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3" creationId="{D998021F-6AD8-45F6-B4EA-E13A5A0B228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4" creationId="{470FC0D7-419C-4809-98CC-9CE0F091AF0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5" creationId="{A163B513-AF3E-4492-8E6F-EB7DC236998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6" creationId="{382FEE43-7972-4306-AF68-5D008A239C8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7" creationId="{552866CB-3771-4BD9-A804-7969B2EE729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8" creationId="{06575FEE-C19B-4105-A914-07B1883DBCD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29" creationId="{BE64C26D-EA4C-4EFC-A0C8-BDA506A8E4F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0" creationId="{9C35B7B1-DD7E-410D-92AD-21A060FF538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1" creationId="{FEEB72C6-8C76-4CCE-9DAB-A501A400B00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2" creationId="{4D600D1F-7BDF-4F3B-9841-E0EDFB57A3A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3" creationId="{32BDDBE1-B428-42EE-9161-116522F3000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4" creationId="{6A0F08D8-9B58-413E-AD40-26F5C132942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5" creationId="{9E06BED6-8F57-465E-810C-54B5A8293D6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6" creationId="{050A5723-5496-4CBA-9BA4-71AC0340867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7" creationId="{2FCFD6D4-5182-4203-86DA-FF8095E309D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8" creationId="{9B2E624A-85CE-4DAB-B125-D24680E8B81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39" creationId="{DC55DDB8-CBF9-4023-93B2-09B88233FF4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0" creationId="{F93F2E0B-4C55-42F1-8080-9281D33CBCF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1" creationId="{FF87B56F-394B-4A6E-B946-AB5CB294EF4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2" creationId="{F5885E8B-72F9-4C93-B59B-6624A5A1B6A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3" creationId="{884490ED-6949-41A4-8544-106CFBA8E16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4" creationId="{DFC7A1FA-6B2C-42F0-B9B7-759F1740F63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5" creationId="{5E67A17F-8CB3-4864-8B2A-741A09B15FE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6" creationId="{25AF3795-75EC-4A1E-958B-DFB0778A676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47" creationId="{F3A66DA4-09EA-4E0B-B32E-EEBC57D2AF3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3" creationId="{D25C6FD9-695F-4E5E-93AF-CD2CB9F72CF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4" creationId="{E8D9C182-05E2-4E69-AD95-39172540DE1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5" creationId="{1EEDB176-88CF-44CE-87D8-2BBCA68A846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6" creationId="{9343D45E-41E6-4AD1-A593-C5432FAD3B5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7" creationId="{A05012B2-0C00-447B-BE1F-FA2D4F2E7F9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8" creationId="{99515201-2BFE-48EB-ABE2-545236ABAF7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69" creationId="{50DAC01F-1963-4D4F-9456-5B99D7960D8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0" creationId="{5BFDD9F0-E248-442A-99B6-8F9C9BAD236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1" creationId="{1EBE9CA4-2BFB-47A8-9DD1-A91CC8A692C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2" creationId="{598C895C-DA1C-4340-B1FA-DB4D908D192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3" creationId="{90E5ECC3-58BD-43B0-B104-D642A14211F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4" creationId="{C58A9109-B614-4F19-9E64-844A7F26509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5" creationId="{B9FBFD37-30E0-40FC-A864-47A0733A24F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6" creationId="{FAB378CA-B95B-4573-AC2B-05A35A12E13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7" creationId="{EEB06750-6EC1-42BD-9AC0-78698A28140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8" creationId="{898D7C74-94E3-49FE-B3A7-6E792966C79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79" creationId="{48C3D859-0859-456B-97A3-692C4500F45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0" creationId="{BAB76AD9-4E68-4F3F-AACA-2EAB721B445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1" creationId="{4C068BCF-DBF7-4AC2-92F2-82D18B60782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2" creationId="{0347CB83-DAC6-4969-907A-97CA8339BE10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3" creationId="{1DCB349A-EB2D-41DC-AFAC-858DF865FDC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4" creationId="{9AEA452A-EA3E-48E5-B8E5-6A3AE5CC3A10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5" creationId="{3F64A501-FA3B-44EC-A421-952B9AAAEE5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6" creationId="{39BB70FD-240E-4335-8FC9-306CA1F5B26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7" creationId="{5CD1A36E-2036-41C2-9E49-79A0C6DEED5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8" creationId="{1807FC33-F044-4F53-A557-C3BAB50C976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89" creationId="{77E76D78-FE13-4C93-9B44-BB14E167D89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0" creationId="{138E30C8-8D51-413D-807E-E56AD33496D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1" creationId="{9ABAF61D-28DE-4DE2-83A2-63B3F226095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2" creationId="{4E8C9611-A0B6-4D8B-84CC-A1289D268E1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3" creationId="{1A519F2D-3238-4FF4-80A2-31B55C2563E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4" creationId="{3C8791CA-EA1F-44D2-B794-9034A3026B2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5" creationId="{34517D60-0888-4F1F-91E3-379BF06853E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6" creationId="{890989C5-33D1-497D-9953-135C8D75FCA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398" creationId="{C227652E-BF6B-48E5-914A-1499C19BB4B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0" creationId="{994DC38F-9167-46BD-AF87-D328EEE1596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1" creationId="{91FDC059-3769-4085-8D2D-D898F751BE8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3" creationId="{2DE97F0F-15A1-4470-A0FC-B89B9ACE6D9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4" creationId="{DB57761E-D68B-4016-8CB6-83E675EC097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5" creationId="{D4518DB2-3B15-4387-AF01-1FEDB9E6490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8" creationId="{6AB0362B-76CD-461A-80EE-423B6A27F98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09" creationId="{968D3701-5B23-4942-9FC1-CEDCDAE09C7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0" creationId="{214C2255-9468-4005-BAEA-77A5FB3E8DC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2" creationId="{3E345FB7-D033-47D8-A2E7-1C83F834FD0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3" creationId="{C39492A2-EF2C-4ECB-BD3A-0C1EC6665B4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4" creationId="{F250ACF4-FF00-40EA-8542-1003AD2F751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5" creationId="{80B7C85F-F208-4403-8934-FE18627B5D20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6" creationId="{3B0B82B0-6934-4DA5-BA88-EF2FF333206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7" creationId="{9B5293C6-8B4A-49BF-8666-CC95A2D51470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8" creationId="{83FE3AD6-6F4E-475F-ABD3-9B2C9344C62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19" creationId="{49FBED9B-D420-40C5-BAC3-DD6E4DBE4BD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0" creationId="{8FCE26EA-0404-4946-9F41-D4400F2BDD8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1" creationId="{B777B0B4-ECEF-42B8-8BD9-0FAE3321AE8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2" creationId="{3500F7A2-6695-4915-99C9-B5BC268D4E0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3" creationId="{E3846965-3EE8-41A4-964F-0111BC86A97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4" creationId="{5911383D-283B-49EF-A041-7A7B0C4A697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5" creationId="{E1D39F2E-0880-48FB-882A-EB2433C9178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6" creationId="{9C058779-CCB0-482F-845A-A829DBBB382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7" creationId="{64CCAA49-9193-487A-A550-C8B45E693E6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8" creationId="{E61C2D35-5D40-4E7C-A315-76275944B0F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29" creationId="{E029EEE8-6B16-476E-940D-04B33F5BBD2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0" creationId="{8099F8D8-B723-4AFC-8467-4086AE5647D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1" creationId="{3BDF7B31-B068-4F60-8433-40015F2872F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3" creationId="{B57ABF15-682A-47C6-96E6-D4887F37812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4" creationId="{ADE91BC2-E65D-478F-95F6-AB67CF8898F3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5" creationId="{B55FBA20-2C63-4EF3-99E6-3E9908A855B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6" creationId="{2E48D2F4-CEA5-4CAD-8C2E-ADFE5A8C11F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7" creationId="{7FB65967-F81B-4ABD-9BA7-012ED9448AE0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8" creationId="{5EE8959C-D620-4E4B-9A62-BCB8CCA7307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39" creationId="{D9C89C6A-BC54-4D95-B2F4-264CF286933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0" creationId="{16CF5C43-F3F5-4506-A865-38F43E1FB8EB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1" creationId="{00C2AC99-B2FA-4964-9853-DF2581B2FF1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2" creationId="{3E4521C4-4ADD-419F-ACB1-66409C6A49A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3" creationId="{D367BE20-9888-4E68-90EB-21212058FBA0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4" creationId="{878FF37A-E68D-4741-A8C3-818E4C7A7BB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5" creationId="{2E622BCA-9D03-4FED-8871-916E553BA33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6" creationId="{5D1C5BD8-F3D4-42BA-9BF9-F648192E0EB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7" creationId="{B8C66E8A-3C1B-4625-932B-5357B2AA1CB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8" creationId="{B4EAFE88-F2B1-428E-B8F4-2A4DF74D80F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49" creationId="{A51859FF-45F4-4FE3-B04F-49BDFB4F589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0" creationId="{B0D4A560-E73A-4641-9F37-7FE66E56D03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1" creationId="{6AC2E75A-B9A4-4334-95D4-C47477E15DB8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2" creationId="{2EEF0CD7-8890-42D7-A155-C06F966C096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3" creationId="{6FC4648F-BA22-46C0-B8E9-DF0D294620A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4" creationId="{B0A2DFFF-BC95-4695-BDC4-10C7356496C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5" creationId="{67FD5E47-4CAF-41AB-8E95-16AF6F4C09F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6" creationId="{EB89E72E-B600-4AFA-81C5-E6E006EA682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7" creationId="{E50C6777-30E4-4620-ABF9-6A2FA5F1DF46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8" creationId="{7E3A7A77-409B-43F7-A543-64243B898964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59" creationId="{10276D6F-868C-4BB3-AC25-32F6F8ADF0B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0" creationId="{46E6313C-A818-4B1D-A3CA-31A42BD9F11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1" creationId="{3B682C1D-FBA5-499D-8BC3-A962270EEF4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2" creationId="{250BCC01-41DB-423C-A072-42524E50DD0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3" creationId="{1DC0454B-E09B-4047-AFD5-C4AF1CA965C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4" creationId="{3799E880-6531-4A37-8335-61FFA0CC368F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5" creationId="{BBD36986-43FC-4B50-A0F8-BFAD3BD8FC0E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6" creationId="{7DF8A72E-0238-4F13-9A46-E5BAFA7A040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7" creationId="{888397E4-0388-4A91-B8D0-565C932DC8D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8" creationId="{00EF6AD0-5035-460D-A9A3-C91C7A0FAC3A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69" creationId="{00AD02CC-658F-4679-8C15-96FBD5CC4262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0" creationId="{1012DCB1-2989-44C9-A387-29409707BCA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1" creationId="{4FF5D596-E869-4379-A237-A01B9F436C7D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2" creationId="{F8602F4B-222E-41C7-9ABE-DA7DA86099E1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3" creationId="{F3F643D9-7734-4E24-AB49-3D4FDFFA9B49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4" creationId="{0BE8ADFD-F165-4651-AC68-FDCEAF7B3095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5" creationId="{E8493F06-A00A-4248-8EFC-0D4210086B67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6" creationId="{867A7E89-6115-4EB3-9020-ABCFC76EBE4C}"/>
          </ac:spMkLst>
        </pc:spChg>
        <pc:spChg chg="mod">
          <ac:chgData name="hassan MH" userId="84cd2103f36ef0dc" providerId="LiveId" clId="{503E8875-88F6-4C29-BD5A-496F9A349BB6}" dt="2022-04-24T15:01:02.458" v="882"/>
          <ac:spMkLst>
            <pc:docMk/>
            <pc:sldMk cId="3122603315" sldId="404"/>
            <ac:spMk id="477" creationId="{F5E65EA9-BBC7-4C17-9FC1-D37B442587D7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0" creationId="{A379BAF4-9F95-41C2-A6FF-94BB456DF596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1" creationId="{B26AF4BD-B602-459D-851F-00015BDFF5D7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2" creationId="{7E840D4C-93CE-4EC0-AD97-8B9D9A3DD859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3" creationId="{300818AD-1B57-4CD0-B871-2563B81A8390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6" creationId="{699EC108-1EDE-4332-80FF-A367D2822F09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7" creationId="{C8900379-C001-4AA3-A277-6124AA74A65B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8" creationId="{4EE3DEF0-E015-421D-9815-252E91C22319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89" creationId="{D5ABED96-8913-48E7-91F8-DB573A81C47B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90" creationId="{FBAD8E74-A51C-436D-9FF4-F432EDE9182D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91" creationId="{4C9C28B0-F08A-424F-86CD-184DAF318664}"/>
          </ac:spMkLst>
        </pc:spChg>
        <pc:spChg chg="mod">
          <ac:chgData name="hassan MH" userId="84cd2103f36ef0dc" providerId="LiveId" clId="{503E8875-88F6-4C29-BD5A-496F9A349BB6}" dt="2022-04-24T15:01:14.213" v="886"/>
          <ac:spMkLst>
            <pc:docMk/>
            <pc:sldMk cId="3122603315" sldId="404"/>
            <ac:spMk id="492" creationId="{5F72AB29-4F74-445B-A367-BE6816861F66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494" creationId="{76F264E4-6907-4F10-8C2E-64D75505AA6C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495" creationId="{A1C81EA6-2367-4F9D-82E1-122326D1446B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496" creationId="{F257A214-DF24-42E9-9B5B-20B6430F4224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497" creationId="{45E255F8-3E68-48D3-B8A0-F0BA2FA11D11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498" creationId="{3948B678-1891-48FE-845D-5130D7CCDC3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499" creationId="{F069C189-1FA1-4B25-9AC5-C51BF994DCE2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0" creationId="{E4411BE9-9CF1-45E1-857D-B47DC0F6146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1" creationId="{3C9855FF-AA79-4CF5-B5EA-6FF1354F6B4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2" creationId="{6CDE4D5A-D2DE-4572-A85B-AA52695372A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4" creationId="{DDA9B11C-CBA3-4E2E-B769-A5FED9A4EF2E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5" creationId="{018621A2-C5FD-4793-A0E8-20E8CD94C18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6" creationId="{69ADFE65-AD43-47EB-A096-75DFE0352EEF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7" creationId="{C5F3EE25-7D19-4BA1-84CF-46638BE8EB4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09" creationId="{D7B7D0D4-A8B5-4B11-AAC5-01E1DB20569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0" creationId="{D92327E0-D83A-4DF1-BBA7-E18D6DFF0CBD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1" creationId="{0D505799-C61D-44E1-9A6A-21EC1072E87F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2" creationId="{A11C2FF9-D48B-44F3-8C99-211876B65A3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3" creationId="{6E11CF69-0277-4BF8-A565-AEB01585690E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4" creationId="{29117B6B-7F73-4AB0-9D17-9590DD971B4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5" creationId="{118EFCBA-02F0-4271-AEE4-65F5ED8CAB25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6" creationId="{9DFD303C-6A5C-4198-B86E-B2A18A44AB4D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7" creationId="{6D786F17-F6AF-4C00-8749-0E18583917A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8" creationId="{E2ECC162-F0CA-4F6C-A680-91815F895DD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19" creationId="{B6D23BEB-0ACF-4A3A-A3D6-D952FA93829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20" creationId="{098A1F0F-CBF9-4CA1-B617-60F9B780A32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22" creationId="{334270A7-9564-43F5-825C-8C41D26F8E34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24" creationId="{43A2C55F-2D4B-4C82-AF94-280D7D41A74C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25" creationId="{469D2C60-0EB3-4C9A-9859-B52F7D4EBA01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27" creationId="{72054478-21F3-4EF6-8E89-A8034F90ED94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0" creationId="{E942D726-64DC-4F5D-B77D-569E93B74A8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1" creationId="{34A32A7F-E6EE-481A-8890-E711D888589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2" creationId="{DB5BAA53-C06C-441D-9927-CFEC7007E42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3" creationId="{5DA824A8-9394-47CB-8E57-F568C75C30BE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5" creationId="{FC2F7C17-9036-4826-9454-3F74CD031AE6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6" creationId="{2B06D777-66F7-4D15-8528-4A0135694C2F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37" creationId="{C907BF49-0BFF-458E-A772-02721802352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3" creationId="{C744DBF4-F2E1-4A09-99D9-ACEAF04D5526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4" creationId="{4569650F-CC73-4448-B280-4D3892632A4E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5" creationId="{388F246C-7FBE-4BFB-AF9E-D120C559D11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6" creationId="{5E1B5828-38B3-4017-A058-EBAEA7D53BF7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7" creationId="{98E8F186-9C75-4699-8ADE-AE0AB6BE957E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8" creationId="{4A669AE5-ED7A-4998-9DBE-E5826FBDC31C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49" creationId="{0887A4B4-6391-4834-A2EF-4B51CDFE6DC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0" creationId="{D48906A4-4869-4104-B35B-C5A6006E8A7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1" creationId="{D9E7FEF8-8A99-4C3E-95BF-087FA6BB205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2" creationId="{52D6C33C-8774-46BF-A0BE-3A60DBE3A77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3" creationId="{D4BAB420-D9DE-43EC-B83A-9FA8179CD2C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4" creationId="{E1F04275-32A9-408D-99B3-1D4EDBA50A5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5" creationId="{01159E40-48A1-4194-883C-1F4D461F5A7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6" creationId="{7C19870F-3AC0-4184-BBA0-1F00E9F93B8D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7" creationId="{5C633BAA-D03A-45E0-BC56-FB8CA165FD9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8" creationId="{B1473AA1-1B6E-4F5E-945D-A753B4C7C82E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59" creationId="{6FDBCF51-1D33-4944-883F-8C81D4AD800B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65" creationId="{983B34BC-D044-450F-9FA0-123B109EEB9B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66" creationId="{9B93F3C4-3249-4DC5-9F7C-DAE38073E4CC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67" creationId="{7853F2A8-27DD-4271-959A-361295486C07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68" creationId="{E3D2EDED-A079-40A6-B747-03530043FBF1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69" creationId="{7BB17EC2-EC2E-42E2-B3BB-0B25B5CA071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0" creationId="{540F35B1-93A0-4C89-88D4-C7210FC986B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2" creationId="{EB2F3D54-70B0-425A-AF14-04E9E36F519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3" creationId="{ABE8B1BA-AF7D-4E67-A1E5-BAF523D32EB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4" creationId="{6D306A4B-9886-4192-BE9C-B1B971A88777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5" creationId="{5D68F438-BBD9-4AFE-83EA-49822FD7E835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6" creationId="{C2D31B17-3C90-4EC6-9824-D37CCCF7387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7" creationId="{D53DC6B4-FC18-415D-837A-C2C9828A5B84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8" creationId="{19B42696-87CB-42D6-BC89-2239964C9EC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79" creationId="{D7DB74C5-DF32-4D23-9DB3-64FF5EEDAB62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0" creationId="{A9F7CD06-16F8-4D84-9936-A8A5D7B926FA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1" creationId="{425A61A7-D3CA-41F2-9458-83BD5D9D03D6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2" creationId="{101BD95F-4CFC-4B58-98B2-F5DE1C2DDE82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3" creationId="{6D52601C-B630-418A-95AD-434BFC7C2E65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4" creationId="{13764599-B459-4EFA-9104-70E0FF18832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5" creationId="{F702F94A-E9D4-42D5-843E-10A7A3A2BC3D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6" creationId="{C09FE862-5873-46F2-9384-F4DB7046F6D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7" creationId="{DD873047-DD9D-426F-B550-706138386AD3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8" creationId="{CD85EA14-92C6-48BF-BC00-792CA946F828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89" creationId="{01BEAEC7-C854-4DF9-BE27-5E103193DDB0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0" creationId="{3B14C087-694C-46D5-A957-158D1FC9AECF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1" creationId="{14F31BAD-71FA-4F13-8F78-362CCCF7AEC7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2" creationId="{CC627CD7-C96E-4810-B427-4FE9D6052921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3" creationId="{F7F9AE2F-9B92-417B-B6F3-C6FE8B51FE8D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4" creationId="{BBB9FE33-9472-4A42-B276-C3709DE43474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5" creationId="{7F54154A-77FB-4FB9-9AD9-600DFF55446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6" creationId="{98C9725F-F657-4227-B71C-06ED272492D9}"/>
          </ac:spMkLst>
        </pc:spChg>
        <pc:spChg chg="mod">
          <ac:chgData name="hassan MH" userId="84cd2103f36ef0dc" providerId="LiveId" clId="{503E8875-88F6-4C29-BD5A-496F9A349BB6}" dt="2022-04-24T15:01:31.651" v="898"/>
          <ac:spMkLst>
            <pc:docMk/>
            <pc:sldMk cId="3122603315" sldId="404"/>
            <ac:spMk id="597" creationId="{510BC6A0-22C9-46C0-9F4B-3B6D7293F294}"/>
          </ac:spMkLst>
        </pc:spChg>
        <pc:spChg chg="add del mod">
          <ac:chgData name="hassan MH" userId="84cd2103f36ef0dc" providerId="LiveId" clId="{503E8875-88F6-4C29-BD5A-496F9A349BB6}" dt="2022-04-24T15:02:27.655" v="923" actId="478"/>
          <ac:spMkLst>
            <pc:docMk/>
            <pc:sldMk cId="3122603315" sldId="404"/>
            <ac:spMk id="598" creationId="{F603CFFE-1C64-4738-BF69-290FC1AC7BE3}"/>
          </ac:spMkLst>
        </pc:spChg>
        <pc:grpChg chg="del">
          <ac:chgData name="hassan MH" userId="84cd2103f36ef0dc" providerId="LiveId" clId="{503E8875-88F6-4C29-BD5A-496F9A349BB6}" dt="2022-04-24T14:55:32.754" v="809" actId="478"/>
          <ac:grpSpMkLst>
            <pc:docMk/>
            <pc:sldMk cId="3122603315" sldId="404"/>
            <ac:grpSpMk id="90" creationId="{40450F3B-8521-4C29-A63C-66FF881CF32F}"/>
          </ac:grpSpMkLst>
        </pc:grpChg>
        <pc:grpChg chg="add del mod">
          <ac:chgData name="hassan MH" userId="84cd2103f36ef0dc" providerId="LiveId" clId="{503E8875-88F6-4C29-BD5A-496F9A349BB6}" dt="2022-04-24T15:01:26.181" v="897"/>
          <ac:grpSpMkLst>
            <pc:docMk/>
            <pc:sldMk cId="3122603315" sldId="404"/>
            <ac:grpSpMk id="286" creationId="{7AA864A1-1C59-4A3E-83C9-EDBB4A00F116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288" creationId="{38988158-FF48-4352-A4C5-B322EC7CF244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397" creationId="{B2EB722F-7873-4687-8352-9AD9593FFB52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399" creationId="{90E5875B-B6E1-4E3D-9CBA-0FFF820D3247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402" creationId="{6E48624F-2074-4AC8-9645-D1C3A73B1CF0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406" creationId="{3CE0FA24-980C-4344-B95D-D7AA8F189FAE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407" creationId="{7FB903B6-1628-415A-84A1-118F421BE28E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411" creationId="{793BAD2C-B7DC-4F26-AF33-340FAF3E512F}"/>
          </ac:grpSpMkLst>
        </pc:grpChg>
        <pc:grpChg chg="mod">
          <ac:chgData name="hassan MH" userId="84cd2103f36ef0dc" providerId="LiveId" clId="{503E8875-88F6-4C29-BD5A-496F9A349BB6}" dt="2022-04-24T15:01:02.458" v="882"/>
          <ac:grpSpMkLst>
            <pc:docMk/>
            <pc:sldMk cId="3122603315" sldId="404"/>
            <ac:grpSpMk id="432" creationId="{7DAB8CC7-238E-459A-8115-8C6570271F5F}"/>
          </ac:grpSpMkLst>
        </pc:grpChg>
        <pc:grpChg chg="add del mod">
          <ac:chgData name="hassan MH" userId="84cd2103f36ef0dc" providerId="LiveId" clId="{503E8875-88F6-4C29-BD5A-496F9A349BB6}" dt="2022-04-24T15:01:24.686" v="893"/>
          <ac:grpSpMkLst>
            <pc:docMk/>
            <pc:sldMk cId="3122603315" sldId="404"/>
            <ac:grpSpMk id="478" creationId="{EB402CE3-FC5C-472F-9FD9-A8F36AFFD9E8}"/>
          </ac:grpSpMkLst>
        </pc:grpChg>
        <pc:grpChg chg="mod">
          <ac:chgData name="hassan MH" userId="84cd2103f36ef0dc" providerId="LiveId" clId="{503E8875-88F6-4C29-BD5A-496F9A349BB6}" dt="2022-04-24T15:01:14.213" v="886"/>
          <ac:grpSpMkLst>
            <pc:docMk/>
            <pc:sldMk cId="3122603315" sldId="404"/>
            <ac:grpSpMk id="479" creationId="{1AC38F28-EAA8-4CAB-9239-430998787AFA}"/>
          </ac:grpSpMkLst>
        </pc:grpChg>
        <pc:grpChg chg="mod">
          <ac:chgData name="hassan MH" userId="84cd2103f36ef0dc" providerId="LiveId" clId="{503E8875-88F6-4C29-BD5A-496F9A349BB6}" dt="2022-04-24T15:01:14.213" v="886"/>
          <ac:grpSpMkLst>
            <pc:docMk/>
            <pc:sldMk cId="3122603315" sldId="404"/>
            <ac:grpSpMk id="484" creationId="{69B5B0AD-8B32-41FC-849C-E2482A106F68}"/>
          </ac:grpSpMkLst>
        </pc:grpChg>
        <pc:grpChg chg="mod">
          <ac:chgData name="hassan MH" userId="84cd2103f36ef0dc" providerId="LiveId" clId="{503E8875-88F6-4C29-BD5A-496F9A349BB6}" dt="2022-04-24T15:01:14.213" v="886"/>
          <ac:grpSpMkLst>
            <pc:docMk/>
            <pc:sldMk cId="3122603315" sldId="404"/>
            <ac:grpSpMk id="485" creationId="{97E1D726-780F-4B7F-8716-A2F3AFF01A00}"/>
          </ac:grpSpMkLst>
        </pc:grpChg>
        <pc:grpChg chg="add del mod">
          <ac:chgData name="hassan MH" userId="84cd2103f36ef0dc" providerId="LiveId" clId="{503E8875-88F6-4C29-BD5A-496F9A349BB6}" dt="2022-04-24T15:46:24.472" v="1568" actId="21"/>
          <ac:grpSpMkLst>
            <pc:docMk/>
            <pc:sldMk cId="3122603315" sldId="404"/>
            <ac:grpSpMk id="493" creationId="{86ED9EB1-8B10-4D55-B05A-ECB2D8D98F8B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03" creationId="{174FA451-B7F4-41D6-A5F2-6DE1D439EEE1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08" creationId="{C8B68FA0-2840-4A94-B5DD-F77314C5AA00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21" creationId="{984D5FA2-2040-4F88-AC6A-D6656EDD553F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23" creationId="{EBF13ACB-F92A-4BD7-B921-25C3BD99874D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26" creationId="{E2C2C1B3-1461-4210-A1D1-B0AE3E47838B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28" creationId="{AA0BFF6F-D13A-4D70-B7E0-4BE1C94F1F69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29" creationId="{7FC03F14-C4A4-434F-AAC4-29FE48674F82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34" creationId="{3FDA4781-2BD9-4434-981B-3DD29D6D0C1B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38" creationId="{EBCDA7DE-0A38-4E2B-852F-C31D8C1C7A04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39" creationId="{1E23F310-578A-40D0-9FB8-FD9CC326597F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40" creationId="{3C5701E3-662A-40E5-8B8D-BDD4B38EC4E8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41" creationId="{6E73B874-CC32-40EC-950B-A00F1F50AE93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42" creationId="{C48DCBAF-3103-4FCB-8F5A-AD8F6C493883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60" creationId="{88AA139D-732D-44AD-A526-705E1D2A03B6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61" creationId="{0485E5E5-E102-483C-83E8-C0D69514D7BC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62" creationId="{53F73455-0AEF-425C-BB2B-5DB50AE9086B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63" creationId="{33A729F6-2A1C-4548-8159-40CF1CF2C540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64" creationId="{A1CD8206-9C39-430E-BED6-609B356AC13C}"/>
          </ac:grpSpMkLst>
        </pc:grpChg>
        <pc:grpChg chg="mod">
          <ac:chgData name="hassan MH" userId="84cd2103f36ef0dc" providerId="LiveId" clId="{503E8875-88F6-4C29-BD5A-496F9A349BB6}" dt="2022-04-24T15:01:31.651" v="898"/>
          <ac:grpSpMkLst>
            <pc:docMk/>
            <pc:sldMk cId="3122603315" sldId="404"/>
            <ac:grpSpMk id="571" creationId="{C6D10108-DA12-4D65-9178-66CBA454F9DF}"/>
          </ac:grpSpMkLst>
        </pc:grpChg>
        <pc:picChg chg="add mod">
          <ac:chgData name="hassan MH" userId="84cd2103f36ef0dc" providerId="LiveId" clId="{503E8875-88F6-4C29-BD5A-496F9A349BB6}" dt="2022-04-24T15:46:30.857" v="1571" actId="1076"/>
          <ac:picMkLst>
            <pc:docMk/>
            <pc:sldMk cId="3122603315" sldId="404"/>
            <ac:picMk id="2" creationId="{98A6B4CC-0D28-4E79-873D-4A52B15B763B}"/>
          </ac:picMkLst>
        </pc:picChg>
        <pc:picChg chg="del">
          <ac:chgData name="hassan MH" userId="84cd2103f36ef0dc" providerId="LiveId" clId="{503E8875-88F6-4C29-BD5A-496F9A349BB6}" dt="2022-04-24T15:30:40.308" v="1363" actId="478"/>
          <ac:picMkLst>
            <pc:docMk/>
            <pc:sldMk cId="3122603315" sldId="404"/>
            <ac:picMk id="34" creationId="{D5D3F332-F2F1-446C-9978-A70CF41E49A0}"/>
          </ac:picMkLst>
        </pc:picChg>
      </pc:sldChg>
      <pc:sldChg chg="addSp delSp modSp add mod ord">
        <pc:chgData name="hassan MH" userId="84cd2103f36ef0dc" providerId="LiveId" clId="{503E8875-88F6-4C29-BD5A-496F9A349BB6}" dt="2022-04-24T15:46:51.581" v="1579" actId="1076"/>
        <pc:sldMkLst>
          <pc:docMk/>
          <pc:sldMk cId="4151494853" sldId="405"/>
        </pc:sldMkLst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3" creationId="{282B1698-7832-41E7-BB90-E1030ECF6716}"/>
          </ac:spMkLst>
        </pc:spChg>
        <pc:spChg chg="mod">
          <ac:chgData name="hassan MH" userId="84cd2103f36ef0dc" providerId="LiveId" clId="{503E8875-88F6-4C29-BD5A-496F9A349BB6}" dt="2022-04-24T15:05:34.480" v="1011" actId="404"/>
          <ac:spMkLst>
            <pc:docMk/>
            <pc:sldMk cId="4151494853" sldId="405"/>
            <ac:spMk id="12" creationId="{B038FB05-FBFE-4696-BB10-6D75C870EECE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86" creationId="{D8176790-786D-4BC0-9740-403C6FA42FFE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87" creationId="{7B072D91-75AC-485C-B4CA-9C2B1B6D0ACA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88" creationId="{0C259E96-1BB2-4637-AAC2-BFF02845F3FF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89" creationId="{9D7D19CF-E978-44CE-8E7A-6CA0FA8BCC4A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93" creationId="{1EBE7EA4-42C7-48B8-889C-0604A8C65517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94" creationId="{BB099EFA-DCAA-4E26-9EEE-95AE5FE4BC35}"/>
          </ac:spMkLst>
        </pc:spChg>
        <pc:spChg chg="del">
          <ac:chgData name="hassan MH" userId="84cd2103f36ef0dc" providerId="LiveId" clId="{503E8875-88F6-4C29-BD5A-496F9A349BB6}" dt="2022-04-24T15:06:08.141" v="1014" actId="478"/>
          <ac:spMkLst>
            <pc:docMk/>
            <pc:sldMk cId="4151494853" sldId="405"/>
            <ac:spMk id="95" creationId="{4D6DF874-8EF6-4C7B-8646-873E492BD347}"/>
          </ac:spMkLst>
        </pc:spChg>
        <pc:spChg chg="mod">
          <ac:chgData name="hassan MH" userId="84cd2103f36ef0dc" providerId="LiveId" clId="{503E8875-88F6-4C29-BD5A-496F9A349BB6}" dt="2022-04-24T15:05:52.659" v="1013" actId="1076"/>
          <ac:spMkLst>
            <pc:docMk/>
            <pc:sldMk cId="4151494853" sldId="405"/>
            <ac:spMk id="105" creationId="{7835E43D-109A-455A-BAC8-3AB89311E8E1}"/>
          </ac:spMkLst>
        </pc:spChg>
        <pc:spChg chg="add mod ord">
          <ac:chgData name="hassan MH" userId="84cd2103f36ef0dc" providerId="LiveId" clId="{503E8875-88F6-4C29-BD5A-496F9A349BB6}" dt="2022-04-24T15:16:47.354" v="1147" actId="14100"/>
          <ac:spMkLst>
            <pc:docMk/>
            <pc:sldMk cId="4151494853" sldId="405"/>
            <ac:spMk id="132" creationId="{367D87A9-06EE-47AA-8738-5E02EF67892F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34" creationId="{05585283-FAB6-47C7-B25B-BFE00D3E5F81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35" creationId="{819ED8D5-D553-41A4-A590-409CD5C7021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36" creationId="{763C41B1-7C53-4A81-A3A8-31F8E3A99939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37" creationId="{32B83607-F39F-4EBC-8BE4-199AC4BBF57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39" creationId="{9021F6C5-2E00-4FA7-B0D3-DA0CCA7BA22D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0" creationId="{95824B98-FDD6-4D0B-A3AD-4E9AED50C6A1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1" creationId="{D92FAC4C-7E72-495D-808E-68951AE980E1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2" creationId="{F23C42FD-DFB9-41ED-B14E-29AD4EFC1E2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3" creationId="{00EC98C8-383F-4277-9E3B-26100E5CA40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4" creationId="{349B88BD-6A4C-47FE-BD96-0C84577DCA11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5" creationId="{A99AC7FE-3E35-44FE-99C5-7A93F5A27B32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6" creationId="{8DEE3978-E3D0-4E4E-AC8B-3BB12851B31A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7" creationId="{E7BB474C-8323-45FA-8174-5328AF2E99B0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8" creationId="{294753C9-5752-452D-8DD9-BD77304E0DE4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49" creationId="{890B8DA6-6A6B-4409-8AFE-1D2931D0C6AA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1" creationId="{45FF4DB1-2069-4C81-9BA7-645347E121F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2" creationId="{830A59FC-5268-4D82-ADDC-84ACA8C2B10D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4" creationId="{7121CBD4-A582-40C7-A9B5-669E410F62CC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6" creationId="{A246175A-AB39-418C-A0D6-51E69098EF0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7" creationId="{A3EFD75E-8F28-4B7A-B165-5E003AA08A83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8" creationId="{783A6F99-6482-440F-96D7-A49BE4A1C8B0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59" creationId="{0C37E776-4ACE-4EF2-9423-C9A52B5DAE23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63" creationId="{6C206C1E-A058-4E5C-9F07-38FAFD06CE6F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65" creationId="{6FEE8926-0D3A-4374-9C71-5E10BA62C77C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66" creationId="{C772839C-D774-4AA6-B607-16216F6D819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67" creationId="{DD37F8B4-3FD1-4447-BBB9-5E29A6BE96F3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68" creationId="{0F920403-3E29-4657-8AA8-FB5FCED0ECE8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69" creationId="{28BFA93A-A958-4164-A796-F7109965EEF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0" creationId="{C496A6A6-60DF-4DFF-9B9C-B55647172890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2" creationId="{F1A73B6C-523F-484C-A4BD-F83292C07069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3" creationId="{5F10B421-9FD9-41C0-8FB2-F2C87848B9D8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4" creationId="{1479144F-7F74-406C-943C-0AD0AD869192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5" creationId="{1D800BD1-4990-4A4D-B88F-7463BEF9F6E6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6" creationId="{6853AD5B-EB13-47D4-910A-F778CA15DEC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7" creationId="{DEDAF7D3-D317-4BF9-B0AF-8C0B22578230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8" creationId="{30176942-6D4B-4053-914A-52F4F801D4BB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79" creationId="{76ED9E99-FCFB-4292-AF77-BB0EAFF956AC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0" creationId="{EA2E6D92-4A13-404D-A14E-717838BB5566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1" creationId="{7B5768A4-A833-462E-830B-F7C7029B2360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2" creationId="{EF8CCADA-151A-42CA-A3A9-5B12FCAB4A44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4" creationId="{BEC96A5C-B137-431F-8344-52BDA6DBC35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5" creationId="{D76EA51E-65F5-4F4F-A9BC-44FCBD416F8C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6" creationId="{0BD24799-9B53-4A5D-BC84-C834600EAF69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7" creationId="{5EA208C0-9E17-4FED-9342-277FF26932BF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8" creationId="{B72EC0BA-B192-4E82-BA2F-F1D52E5C9470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89" creationId="{7BA1839C-382C-45F3-953B-3975584091BD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0" creationId="{F8B1B429-14D1-44FE-8F12-245EABA85FEF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1" creationId="{B9653BFA-96D6-4938-96CD-EA395C9D788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2" creationId="{E6DF6B71-B019-478B-9840-9AEC2B04D9C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3" creationId="{BDC24693-6184-4A76-94F4-A0C44179BA7F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4" creationId="{5C4F48A1-924E-4090-999E-BC1DAFC30A3B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5" creationId="{087567F1-280F-4972-AA1F-67D4DBF0E136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6" creationId="{E907A5E1-0E4D-4F77-822F-DB428420EE63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7" creationId="{2B25ADE1-3A10-4EB0-B22B-B0D711D6670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8" creationId="{96BF7E0D-C457-42F1-95CE-8E6E80A83464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199" creationId="{FF27E68F-6F50-498D-BFFB-22E5EFB032FE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200" creationId="{7DFE7D75-67D5-4EC6-9532-06F7BFF49895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201" creationId="{441EF456-6EFA-4785-ACC1-7D5AB4ED2C0E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202" creationId="{E357E629-FA2D-4EB2-B5B0-5579B7E034D7}"/>
          </ac:spMkLst>
        </pc:spChg>
        <pc:spChg chg="mod">
          <ac:chgData name="hassan MH" userId="84cd2103f36ef0dc" providerId="LiveId" clId="{503E8875-88F6-4C29-BD5A-496F9A349BB6}" dt="2022-04-24T15:06:41.147" v="1023"/>
          <ac:spMkLst>
            <pc:docMk/>
            <pc:sldMk cId="4151494853" sldId="405"/>
            <ac:spMk id="203" creationId="{9561C6EE-55A0-42D9-8300-908FB872E6B6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05" creationId="{4B63D845-3792-4B13-B448-F412114C3776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06" creationId="{9EB8EFB5-423E-43A1-A5B2-2AC0CFC73248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07" creationId="{E5BDC57E-30DF-4E09-A39B-8C4C636CBA75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08" creationId="{65A9309E-41FF-4001-818F-0F83775843B9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0" creationId="{3041C90F-1929-498E-8948-AAC118E4D963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1" creationId="{5FBA4524-55AB-4AC8-8DCD-F7013AB51B4F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2" creationId="{2F8F8F36-F0A8-4383-A283-89FACD5ADD4E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3" creationId="{47FDAF23-BE1F-404C-A730-5026A13DF8DF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4" creationId="{94437683-0CF4-4080-9BE0-5972F7991B61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5" creationId="{831F689E-6805-48D8-AFE9-CD6BD0A34F5D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6" creationId="{0A947ADF-FF41-4BE0-B0B7-4371FD961EFF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7" creationId="{34842CF3-8880-4942-9353-3F3733D1FC16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8" creationId="{C736328C-609A-464F-86D1-46349E65730D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19" creationId="{0924493A-FD86-447D-8EC4-01E12D17AB48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0" creationId="{D70C96A6-29CE-4E20-A79D-07C1B3A155B7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1" creationId="{8C91388A-11CA-4C9B-B5BA-D314C1D8CBF9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2" creationId="{D8E4DE46-9BF5-41BB-84F1-C56AB44A798A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4" creationId="{AA051BA2-9C39-4B53-AE42-A66A62951589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5" creationId="{BBE84DC9-F6FD-4F59-A135-812C2E0A7FAC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7" creationId="{6701A69A-98F5-4DC8-AE91-29E60225D37D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29" creationId="{7480A88B-EC6E-444A-9CD3-1A97DB13CE91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30" creationId="{1D38BCF2-1F8B-41A7-8486-3AE62FA60556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31" creationId="{0D79B0A5-4701-47EA-9A8A-C37D3AED08E2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32" creationId="{9CA2081D-0353-402D-AE0C-EC898CC92BE3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36" creationId="{A3B9D622-C02B-408C-8A6D-76397B447AAA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40" creationId="{5FC7D326-697F-401E-9D78-DD6BF7316241}"/>
          </ac:spMkLst>
        </pc:spChg>
        <pc:spChg chg="mod topLvl">
          <ac:chgData name="hassan MH" userId="84cd2103f36ef0dc" providerId="LiveId" clId="{503E8875-88F6-4C29-BD5A-496F9A349BB6}" dt="2022-04-24T15:10:03.904" v="1069" actId="164"/>
          <ac:spMkLst>
            <pc:docMk/>
            <pc:sldMk cId="4151494853" sldId="405"/>
            <ac:spMk id="241" creationId="{5020E885-937E-4E43-B537-C1D760654423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3" creationId="{2F8A066F-4060-4CEF-B9EF-0633F3E76EA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4" creationId="{76BC1D0D-8644-4B19-9402-0D996BD3E661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5" creationId="{2A8222A1-506D-4E8F-AC56-CF607A478000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6" creationId="{A6B0C1CD-24A1-4EDE-BB0B-499251FE3B60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7" creationId="{12AAF47F-E31E-4F04-BD13-7B289400B9F8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8" creationId="{80CD0480-9CA7-4063-B1F2-80AE41793ED8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49" creationId="{F84A5A46-3EB1-4936-B981-F1ACD2047EB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0" creationId="{7E76D1DD-2B99-415F-AD20-ADAF57BF432C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1" creationId="{2C25C7F9-0BCE-4B9F-B0B3-3D309A9F2506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2" creationId="{CAEB928C-7507-4C6E-9823-FEBEADDF7963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3" creationId="{A305C4AB-2F4C-460A-97B3-4E63E8C0AEC3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4" creationId="{FC553415-B641-480A-9CB1-8C44E75E11FC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6" creationId="{55E2011C-A99A-4BAF-ADC5-8A0E1FC5AB21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7" creationId="{3DA51DEC-14B7-421C-A218-49674508734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8" creationId="{9ABF04FC-014F-46D1-B139-D9C5D8E86E09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59" creationId="{B6F7459D-F175-4061-AA7D-FA2B6AD1BB9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0" creationId="{81C13716-5237-4488-BBD3-62A6FB0F1B90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1" creationId="{0AF7040C-68AC-4233-A8E3-09EF25CF0052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2" creationId="{EFF2BC17-247A-4150-90CE-0B21DCE3BE10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3" creationId="{27158B80-69D2-4075-B36B-AB0610794E4F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4" creationId="{2EEA33CE-9EBC-456A-B0AC-B93BE706A20E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5" creationId="{8CDB5F7D-41C8-43E9-A499-B0E9C04250A0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6" creationId="{7D25946A-9AC8-4FF8-A48A-B1DE4619642F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8" creationId="{FA66BC17-C26B-443A-9604-87293DFE3F31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69" creationId="{22E48397-5052-4F15-BBF6-C8075D6284D5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0" creationId="{49951173-508F-4065-AE77-D76657E9CD4C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1" creationId="{8B4985E2-051C-444F-95DE-5CF6E89BC3EE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2" creationId="{CFB76F70-04E8-4C3D-8695-98E1A6A9D317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3" creationId="{AFF2F948-6968-4F94-9DD6-6E21412D132C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4" creationId="{6C57EDA8-C79B-4CB7-9A48-808039C3659B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5" creationId="{A3C04A36-D994-4252-AAC6-DD7AB547920E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6" creationId="{49276068-3A53-4A94-9A8C-D67A695B836A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7" creationId="{8FF6465F-8A03-4840-877B-96E9FFD4285A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8" creationId="{31ADA8FA-E18C-4EDD-B25D-722599FA1C0F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79" creationId="{DC0E1684-524B-4718-A48E-2F144423B08A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0" creationId="{46F28125-3819-4D62-9DE1-5ED7179A062F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1" creationId="{89122B21-B7B3-44C5-A07B-564441D87F94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2" creationId="{711114AB-B910-47A2-934A-131F8F775A75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3" creationId="{44AF28B9-F39F-4393-A9FF-FB952CDFF9B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4" creationId="{88FDF2F8-893E-4F38-8576-6812A14055B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5" creationId="{1B0DC547-0543-4C61-A688-9F28930FEB8D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6" creationId="{688BE746-F091-42B2-A933-4CE6E8A63709}"/>
          </ac:spMkLst>
        </pc:spChg>
        <pc:spChg chg="mod">
          <ac:chgData name="hassan MH" userId="84cd2103f36ef0dc" providerId="LiveId" clId="{503E8875-88F6-4C29-BD5A-496F9A349BB6}" dt="2022-04-24T15:09:44.142" v="1066" actId="164"/>
          <ac:spMkLst>
            <pc:docMk/>
            <pc:sldMk cId="4151494853" sldId="405"/>
            <ac:spMk id="287" creationId="{EDA75C3F-CA54-4B60-97CB-79B8ABE6BBBD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3" creationId="{AE8B19F6-5448-494A-8BC4-9BF1897127F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4" creationId="{5D1D0368-9BDC-4983-BDE5-3B1DF886F4D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5" creationId="{7581B652-CE9C-413D-8F66-D9E8F061EB12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6" creationId="{33ED5E52-4D80-4E32-94DB-E72F2266A9A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7" creationId="{BF262F77-9139-40C7-9876-4B99EAA337A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8" creationId="{6E1D8A0E-9E0D-44A6-AF8E-5EA3E7D7D92F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299" creationId="{D18A60EE-DA03-44F5-A2FA-ACD08F136FBC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0" creationId="{82571F7A-F69E-4711-B681-137D0329B3AD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1" creationId="{86439A90-5DEE-4CD9-9316-FC83FC533BB6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2" creationId="{4FA7BC5D-CB51-4F24-B068-5E93DE9BD47F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3" creationId="{F7907D59-BA79-4A96-8F07-778ADA4584A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4" creationId="{F85BAE88-C2D3-4DC4-BA6A-5B2E1E0F7C4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6" creationId="{038E6DA1-B966-4F1E-A8B8-05411A09DCA6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7" creationId="{E876B124-FD20-49B7-8291-3EF0F62A2DF9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8" creationId="{37E04A34-D29B-4687-8A85-9B18109CB416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09" creationId="{8E4241AD-5DDD-4B4D-A437-843E9430E2E8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10" creationId="{38843F6E-85E7-4747-9631-4ED6FE85E3C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11" creationId="{715D9933-D24A-49BC-B51C-E4F4ED3BA33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16" creationId="{87F5B70A-5047-4C32-B207-CDDEA8C2A01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17" creationId="{7A7E0376-8075-45DC-9A61-516A3B42F7E1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18" creationId="{1DFD7D57-AC67-441C-A60A-45CA1EB03EF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19" creationId="{AFF18F35-3117-44B6-8116-A8FFC16568F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20" creationId="{E5EDDC8F-BC95-49F5-894C-65E1D0706A18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21" creationId="{8A9DC282-A7CF-4916-9754-92BF47916CF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22" creationId="{AB738A6F-6D2B-4D4D-8220-384A458721A8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29" creationId="{F62FB66D-D52B-40F2-ABF4-505CAE06EAA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0" creationId="{E97120D5-29B7-438A-9AAA-5E0A755CEA6C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1" creationId="{8AB9E809-A79E-40F7-97D9-A1B0C52D1686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2" creationId="{EBF8678B-DBDF-4836-90DF-5D98FF9BAF7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3" creationId="{2B53268C-BF22-4E55-89BD-D07D3425BEA0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4" creationId="{0635B371-2D69-4300-A87F-65CAF829CA4F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5" creationId="{7DC80869-A44C-4095-8658-E6E131996A2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6" creationId="{C68CC6E7-ABDA-4B81-AA2C-20B1FAD5CE42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7" creationId="{D311C086-83BF-4B97-A8B8-3549228DD4F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8" creationId="{7F0D4A90-217F-4BC3-9F1A-2A0DA8628BD9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39" creationId="{94EB7E52-F8CD-4460-B5C5-9C3EBACEBF11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0" creationId="{55EB02D1-DE70-454A-AC2A-5FC98D3C7D82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1" creationId="{367DFD32-AC7F-4D13-94BC-99A52F78A6F0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2" creationId="{54557B21-1734-49B2-8BA2-8A464D811DD0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3" creationId="{5F2A0CA8-9DDC-48D9-B5B6-B41A9E0EE47F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4" creationId="{CEA7ABDB-DE44-46FA-977C-031678724E5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5" creationId="{4647372F-36C4-43EF-82B7-3076D02D574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6" creationId="{D64F9C6E-291F-409E-8600-9583A849BF3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7" creationId="{942EAB48-6AD9-4A9C-89B4-DC1BFAFEA12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8" creationId="{5FFEE2D4-7C63-4A64-A883-4067CBC4E11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49" creationId="{D099D4F7-8496-4142-A63F-1ED2AE918567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0" creationId="{07DB15B6-E89E-44A6-88B4-69C2081CAA9F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1" creationId="{50893CA5-430E-4083-829D-94264E22C84E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3" creationId="{80D188C9-A09A-4EE5-A760-EFBE478182E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4" creationId="{2C47DE37-A2E8-4C49-8586-1C6559CF74B9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5" creationId="{384759A9-8736-461E-9CF4-22F2E7F3D0AC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6" creationId="{E7DCB0CA-36B3-46D1-99E4-80C05B00F44E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58" creationId="{08288354-9E8F-4867-A36A-74B00D748D2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1" creationId="{C1A8E936-9CCF-4AA7-8CA1-2E4C7F499D17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2" creationId="{D8F7C1E1-E114-4281-BBDD-8A06279B2C4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3" creationId="{EA7E9336-91AE-4183-89E1-D691F0A5D4F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5" creationId="{DD4A07A8-4F65-45F4-9A30-5C22DFE97DB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6" creationId="{84D3AFD7-FBB9-4D73-881D-BD187F9FCEF7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7" creationId="{667F37FF-684E-4780-87BA-DDEA7DCBE231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8" creationId="{0512B2BF-27A3-497F-AD42-806FC11F2A6A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69" creationId="{05025DB1-9350-4BF1-B9E7-1F9C14263C5F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0" creationId="{12E84FD7-08B8-41D4-9337-5EA72E179CC7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1" creationId="{3DF54522-0255-49BF-95F3-83CE44D95EC7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2" creationId="{4D139D6C-F866-4D8A-B27F-67D2AE5589F5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3" creationId="{85F6267D-932B-4046-959C-E8A5330E65D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4" creationId="{966B0627-CA43-4438-8EF9-E137C55D22F0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5" creationId="{D47AE6A5-ED94-4751-8EB9-A1E3FA2A0316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6" creationId="{B1F772A0-64F4-4E90-87BC-08AD69FFDE43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7" creationId="{E4A5963D-FB56-4DD9-B98A-427275DE5642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8" creationId="{4605790E-442D-45AD-801E-6774485C746B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79" creationId="{54CD8106-2C3E-465E-A8A5-63133E3E9887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0" creationId="{1C32E6B5-661C-4537-8C33-D7B7A42AED9E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1" creationId="{431E52DE-A0B3-4A98-879C-9721C43F99A9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2" creationId="{11FF4CB4-7612-4947-BE6C-916810D2F484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3" creationId="{207203F1-9333-458E-BCBE-327084C2F725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4" creationId="{12240F4E-E74C-44DA-AA63-541FCCF2527C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5" creationId="{E982C28D-503C-4339-A051-09BD6EA36C80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6" creationId="{FB7BBB0C-ADCD-49DB-9614-26E6450829CE}"/>
          </ac:spMkLst>
        </pc:spChg>
        <pc:spChg chg="mod">
          <ac:chgData name="hassan MH" userId="84cd2103f36ef0dc" providerId="LiveId" clId="{503E8875-88F6-4C29-BD5A-496F9A349BB6}" dt="2022-04-24T15:12:54.103" v="1095"/>
          <ac:spMkLst>
            <pc:docMk/>
            <pc:sldMk cId="4151494853" sldId="405"/>
            <ac:spMk id="387" creationId="{A926E091-78E8-424E-B167-B893D9B622EC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390" creationId="{C5709221-B91A-4461-9651-C4DAE5D4EBD6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391" creationId="{184E7E52-0231-4B1E-B473-C9DBCCA63394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392" creationId="{8E3E5166-4091-4CAF-AAA6-E991BAC3E2AB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398" creationId="{B8BD2C6A-CA76-46FB-AA0D-7442A89252BF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399" creationId="{77E7F5AE-2B38-4521-B78A-21595E25347D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0" creationId="{50CDC2B5-E43B-462B-A8F8-6953E30AC4A1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1" creationId="{BAA5F4E3-21CA-4EFB-AD30-8038AE7CF59A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2" creationId="{A140509C-1AFC-446A-B776-F9803F982F8E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3" creationId="{D2630EE6-1AF6-4F70-85B8-E72E7F45883C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4" creationId="{B7227EEE-1D70-413A-80E3-77B381540AB7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5" creationId="{299D31DB-833E-4720-9707-1EDAF3600A19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6" creationId="{CA1838EF-FAC0-4AE3-9879-50B623078533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7" creationId="{AFA623AD-24A3-43D4-A578-56216718515A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8" creationId="{328EBDF9-16D7-4672-AB53-5CC6C7B51A1C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09" creationId="{C4EC3F9D-7EB5-45DE-86DC-EC797062F813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0" creationId="{D577F1E0-D978-490B-8518-7FA4F21137A7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1" creationId="{8FDA7675-7518-4EE1-BE10-7A92B9AA139F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2" creationId="{AC0A7BD5-BC98-4091-B6B8-097F4FAB1B53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3" creationId="{D80A05C2-C32A-49E8-9A27-917E5932B1E2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4" creationId="{6B70C199-D119-464C-94E4-7E070D069D13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5" creationId="{87D92116-FA40-4DBE-93E8-798916D95958}"/>
          </ac:spMkLst>
        </pc:spChg>
        <pc:spChg chg="mod">
          <ac:chgData name="hassan MH" userId="84cd2103f36ef0dc" providerId="LiveId" clId="{503E8875-88F6-4C29-BD5A-496F9A349BB6}" dt="2022-04-24T15:13:59.108" v="1109"/>
          <ac:spMkLst>
            <pc:docMk/>
            <pc:sldMk cId="4151494853" sldId="405"/>
            <ac:spMk id="416" creationId="{BF007429-6723-44A8-A517-400FAB14A579}"/>
          </ac:spMkLst>
        </pc:spChg>
        <pc:spChg chg="mod">
          <ac:chgData name="hassan MH" userId="84cd2103f36ef0dc" providerId="LiveId" clId="{503E8875-88F6-4C29-BD5A-496F9A349BB6}" dt="2022-04-24T15:15:04.614" v="1126" actId="948"/>
          <ac:spMkLst>
            <pc:docMk/>
            <pc:sldMk cId="4151494853" sldId="405"/>
            <ac:spMk id="420" creationId="{6B5C5AE8-1716-43E8-B0C9-53C9BF1BA961}"/>
          </ac:spMkLst>
        </pc:spChg>
        <pc:spChg chg="mod">
          <ac:chgData name="hassan MH" userId="84cd2103f36ef0dc" providerId="LiveId" clId="{503E8875-88F6-4C29-BD5A-496F9A349BB6}" dt="2022-04-24T15:15:04.614" v="1126" actId="948"/>
          <ac:spMkLst>
            <pc:docMk/>
            <pc:sldMk cId="4151494853" sldId="405"/>
            <ac:spMk id="421" creationId="{D4F8B947-8FAF-48E6-9038-D5CC1F985714}"/>
          </ac:spMkLst>
        </pc:spChg>
        <pc:spChg chg="mod">
          <ac:chgData name="hassan MH" userId="84cd2103f36ef0dc" providerId="LiveId" clId="{503E8875-88F6-4C29-BD5A-496F9A349BB6}" dt="2022-04-24T15:15:04.614" v="1126" actId="948"/>
          <ac:spMkLst>
            <pc:docMk/>
            <pc:sldMk cId="4151494853" sldId="405"/>
            <ac:spMk id="422" creationId="{621C81DA-BFC5-4B05-86B1-3A751067AB5D}"/>
          </ac:spMkLst>
        </pc:spChg>
        <pc:spChg chg="mod">
          <ac:chgData name="hassan MH" userId="84cd2103f36ef0dc" providerId="LiveId" clId="{503E8875-88F6-4C29-BD5A-496F9A349BB6}" dt="2022-04-24T15:15:04.614" v="1126" actId="948"/>
          <ac:spMkLst>
            <pc:docMk/>
            <pc:sldMk cId="4151494853" sldId="405"/>
            <ac:spMk id="423" creationId="{C8C58C68-67E9-47FD-A322-ADA4C52EAAB5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26" creationId="{2A4E9964-506A-4492-A62F-A422A2BBC74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27" creationId="{2C6CE050-61E2-40CC-9164-E0771C3A4DDC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28" creationId="{5754AFD3-55C7-4CFA-B9CB-6059CB78B44A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34" creationId="{3F2A0574-B932-474B-88EA-E7510CE7DC9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35" creationId="{D709F435-377D-4DBA-894B-B34D6ADB228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36" creationId="{8513BA24-1ACA-4047-8D43-D0E52AD95346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37" creationId="{9B39BB54-A96E-4DCD-9FB4-145A435162A1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38" creationId="{CABA4F28-103B-4884-B651-74B213BF1757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39" creationId="{9A2118AE-EA72-4043-B2B2-6DB7415642E1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0" creationId="{6AA2F3DE-DBF6-4159-93F8-43C7D0C5742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1" creationId="{01FF69E6-40C0-4805-A542-8647A07C3B33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2" creationId="{6011EA54-C545-4910-AB16-F0A5707FA63E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3" creationId="{F4E697E4-CFD4-4C61-A32B-E54592CFA476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4" creationId="{248F4E0D-F9CE-4485-8863-418472A46C8D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5" creationId="{BB16488F-0F83-40EB-A390-B3FECCB0749D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6" creationId="{EF716B79-BA2F-45E1-88A1-F1C9174FDFA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7" creationId="{989EE39D-1189-41C4-8FBE-ECA8E5648D3C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8" creationId="{064A8861-3627-4FC1-93ED-01DDC93387A7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49" creationId="{E1DADFA5-7F0E-4360-B91D-64283CABB39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50" creationId="{B6356757-81AE-4FF0-BDC2-348D73A40C3F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51" creationId="{79BB2566-1C17-4DCD-9FEF-90CFC3EB214C}"/>
          </ac:spMkLst>
        </pc:spChg>
        <pc:spChg chg="mod">
          <ac:chgData name="hassan MH" userId="84cd2103f36ef0dc" providerId="LiveId" clId="{503E8875-88F6-4C29-BD5A-496F9A349BB6}" dt="2022-04-24T15:16:09.995" v="1135"/>
          <ac:spMkLst>
            <pc:docMk/>
            <pc:sldMk cId="4151494853" sldId="405"/>
            <ac:spMk id="452" creationId="{1CDDE310-D8EB-4B0B-8D33-8E96046C3A46}"/>
          </ac:spMkLst>
        </pc:spChg>
        <pc:grpChg chg="add mod">
          <ac:chgData name="hassan MH" userId="84cd2103f36ef0dc" providerId="LiveId" clId="{503E8875-88F6-4C29-BD5A-496F9A349BB6}" dt="2022-04-24T15:09:11.341" v="1060" actId="164"/>
          <ac:grpSpMkLst>
            <pc:docMk/>
            <pc:sldMk cId="4151494853" sldId="405"/>
            <ac:grpSpMk id="2" creationId="{0AA2400D-2AF2-4B49-A11B-7BB886A75F83}"/>
          </ac:grpSpMkLst>
        </pc:grpChg>
        <pc:grpChg chg="add mod">
          <ac:chgData name="hassan MH" userId="84cd2103f36ef0dc" providerId="LiveId" clId="{503E8875-88F6-4C29-BD5A-496F9A349BB6}" dt="2022-04-24T15:09:30.655" v="1063" actId="164"/>
          <ac:grpSpMkLst>
            <pc:docMk/>
            <pc:sldMk cId="4151494853" sldId="405"/>
            <ac:grpSpMk id="4" creationId="{EA20BB66-A166-48ED-86C9-6F2709AD5F63}"/>
          </ac:grpSpMkLst>
        </pc:grpChg>
        <pc:grpChg chg="add mod">
          <ac:chgData name="hassan MH" userId="84cd2103f36ef0dc" providerId="LiveId" clId="{503E8875-88F6-4C29-BD5A-496F9A349BB6}" dt="2022-04-24T15:09:44.142" v="1066" actId="164"/>
          <ac:grpSpMkLst>
            <pc:docMk/>
            <pc:sldMk cId="4151494853" sldId="405"/>
            <ac:grpSpMk id="5" creationId="{A73A86BE-0C03-4D0B-AB2B-1CC10CBF9743}"/>
          </ac:grpSpMkLst>
        </pc:grpChg>
        <pc:grpChg chg="add del mod">
          <ac:chgData name="hassan MH" userId="84cd2103f36ef0dc" providerId="LiveId" clId="{503E8875-88F6-4C29-BD5A-496F9A349BB6}" dt="2022-04-24T15:46:40.207" v="1573" actId="21"/>
          <ac:grpSpMkLst>
            <pc:docMk/>
            <pc:sldMk cId="4151494853" sldId="405"/>
            <ac:grpSpMk id="6" creationId="{95E38318-E06F-4D27-90F4-3FA0B8DB1A6E}"/>
          </ac:grpSpMkLst>
        </pc:grpChg>
        <pc:grpChg chg="mod ord">
          <ac:chgData name="hassan MH" userId="84cd2103f36ef0dc" providerId="LiveId" clId="{503E8875-88F6-4C29-BD5A-496F9A349BB6}" dt="2022-04-24T15:16:41.336" v="1146" actId="167"/>
          <ac:grpSpMkLst>
            <pc:docMk/>
            <pc:sldMk cId="4151494853" sldId="405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5:11:21.722" v="1085" actId="1076"/>
          <ac:grpSpMkLst>
            <pc:docMk/>
            <pc:sldMk cId="4151494853" sldId="405"/>
            <ac:grpSpMk id="113" creationId="{9C691681-F684-42DC-A3C2-DE051F20370F}"/>
          </ac:grpSpMkLst>
        </pc:grpChg>
        <pc:grpChg chg="add del mod">
          <ac:chgData name="hassan MH" userId="84cd2103f36ef0dc" providerId="LiveId" clId="{503E8875-88F6-4C29-BD5A-496F9A349BB6}" dt="2022-04-24T15:06:50.457" v="1027" actId="478"/>
          <ac:grpSpMkLst>
            <pc:docMk/>
            <pc:sldMk cId="4151494853" sldId="405"/>
            <ac:grpSpMk id="133" creationId="{A9452D8A-8280-4ECB-8A45-811C1CF28794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38" creationId="{1E091A54-6F39-46F1-A4BC-6A59AFEE0272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50" creationId="{73269756-C593-45F0-B9CB-84F0487CADCA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53" creationId="{CC6B0DED-34BE-4C91-9831-7DA2D8241D9D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55" creationId="{404E2BE3-0B69-4194-B938-144B5D5EC2E7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60" creationId="{4AA698C3-74D2-4088-9DFD-C9E576200B4A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61" creationId="{06B183C2-0DFB-47E0-96F6-8CA214FBB756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62" creationId="{4C4B950F-2BF7-40EE-BC6E-0A3914A0B3E5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64" creationId="{EA0E572B-8065-4CD8-86DB-E673D328C09C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71" creationId="{0854D8E3-234F-4A6A-AFA2-66217E7891FF}"/>
          </ac:grpSpMkLst>
        </pc:grpChg>
        <pc:grpChg chg="mod">
          <ac:chgData name="hassan MH" userId="84cd2103f36ef0dc" providerId="LiveId" clId="{503E8875-88F6-4C29-BD5A-496F9A349BB6}" dt="2022-04-24T15:06:41.147" v="1023"/>
          <ac:grpSpMkLst>
            <pc:docMk/>
            <pc:sldMk cId="4151494853" sldId="405"/>
            <ac:grpSpMk id="183" creationId="{5F6ED013-3B43-47BF-AAAE-2D68BD96E774}"/>
          </ac:grpSpMkLst>
        </pc:grpChg>
        <pc:grpChg chg="add del mod">
          <ac:chgData name="hassan MH" userId="84cd2103f36ef0dc" providerId="LiveId" clId="{503E8875-88F6-4C29-BD5A-496F9A349BB6}" dt="2022-04-24T15:08:54.379" v="1057" actId="165"/>
          <ac:grpSpMkLst>
            <pc:docMk/>
            <pc:sldMk cId="4151494853" sldId="405"/>
            <ac:grpSpMk id="204" creationId="{AEA0D200-D2D4-4977-9228-F346FE9BC275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09" creationId="{EF16E066-A63F-48D0-8450-CD388D12FB19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23" creationId="{9E9F4521-D6AC-4C13-A7EB-BE830ADE5401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26" creationId="{4C02EAF0-556A-4660-B9FE-BA8DFE07CC12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28" creationId="{295FFF9B-0E00-4725-B85A-0801F4F21867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33" creationId="{30D72E7C-46C0-46F8-8D35-7AE80667E2A9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34" creationId="{4933890A-B98E-4167-9797-BF03EBB3C748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35" creationId="{E49818BD-DF4F-479F-92A7-7FDD41B77C4C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37" creationId="{D553BB4E-44B6-4C59-B7AC-2D4FAFF0BA4A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38" creationId="{595E2D81-EB06-495C-8F76-E34BEA4B9264}"/>
          </ac:grpSpMkLst>
        </pc:grpChg>
        <pc:grpChg chg="mod topLvl">
          <ac:chgData name="hassan MH" userId="84cd2103f36ef0dc" providerId="LiveId" clId="{503E8875-88F6-4C29-BD5A-496F9A349BB6}" dt="2022-04-24T15:10:03.904" v="1069" actId="164"/>
          <ac:grpSpMkLst>
            <pc:docMk/>
            <pc:sldMk cId="4151494853" sldId="405"/>
            <ac:grpSpMk id="239" creationId="{D4726456-491B-43EA-8FBA-B12584C35444}"/>
          </ac:grpSpMkLst>
        </pc:grpChg>
        <pc:grpChg chg="mod">
          <ac:chgData name="hassan MH" userId="84cd2103f36ef0dc" providerId="LiveId" clId="{503E8875-88F6-4C29-BD5A-496F9A349BB6}" dt="2022-04-24T15:09:44.142" v="1066" actId="164"/>
          <ac:grpSpMkLst>
            <pc:docMk/>
            <pc:sldMk cId="4151494853" sldId="405"/>
            <ac:grpSpMk id="242" creationId="{B96345A1-A396-48DC-95A8-1FDD9DA078CB}"/>
          </ac:grpSpMkLst>
        </pc:grpChg>
        <pc:grpChg chg="mod">
          <ac:chgData name="hassan MH" userId="84cd2103f36ef0dc" providerId="LiveId" clId="{503E8875-88F6-4C29-BD5A-496F9A349BB6}" dt="2022-04-24T15:09:44.142" v="1066" actId="164"/>
          <ac:grpSpMkLst>
            <pc:docMk/>
            <pc:sldMk cId="4151494853" sldId="405"/>
            <ac:grpSpMk id="255" creationId="{18EC8316-A4A3-491B-B49A-08D30303A6F7}"/>
          </ac:grpSpMkLst>
        </pc:grpChg>
        <pc:grpChg chg="mod">
          <ac:chgData name="hassan MH" userId="84cd2103f36ef0dc" providerId="LiveId" clId="{503E8875-88F6-4C29-BD5A-496F9A349BB6}" dt="2022-04-24T15:09:44.142" v="1066" actId="164"/>
          <ac:grpSpMkLst>
            <pc:docMk/>
            <pc:sldMk cId="4151494853" sldId="405"/>
            <ac:grpSpMk id="267" creationId="{B9AE4224-8DED-415F-8586-84C515112F0C}"/>
          </ac:grpSpMkLst>
        </pc:grpChg>
        <pc:grpChg chg="add del mod">
          <ac:chgData name="hassan MH" userId="84cd2103f36ef0dc" providerId="LiveId" clId="{503E8875-88F6-4C29-BD5A-496F9A349BB6}" dt="2022-04-24T15:13:16.950" v="1103" actId="21"/>
          <ac:grpSpMkLst>
            <pc:docMk/>
            <pc:sldMk cId="4151494853" sldId="405"/>
            <ac:grpSpMk id="292" creationId="{C17C54FF-1F94-4CF6-8568-A25B1B11AA9C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05" creationId="{E1660A7A-2677-4EEA-AC45-8B201AC779B0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12" creationId="{4C89A6E4-762E-4105-927E-977E446582C6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13" creationId="{FEF499F1-5634-4923-8E3C-9246303BD752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14" creationId="{1D005864-A24B-4BDF-8268-900CDAD4AE44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15" creationId="{9911BFEA-D76B-426F-BB1C-9DA10EA27707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23" creationId="{0F6641BE-20CF-4740-9544-C42F16551CD0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24" creationId="{40638D90-1451-4BBE-9D4F-56E8ACB17366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25" creationId="{E936CA78-BCC7-48F9-ACE8-426CE360E22B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26" creationId="{E4B1C55A-C6C2-4C02-89C1-F24026830A50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27" creationId="{0B2E9EC4-B6B1-4DC5-8C22-4260520D8706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28" creationId="{C416A78A-4FE1-45E7-899C-76425BB69F22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52" creationId="{F23BA421-B7EB-4DA5-87A0-53D48642D57F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57" creationId="{612A7F40-FB2E-493F-86EC-D4D6D464F7BA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59" creationId="{E7A9FC00-A06E-4B04-9CAB-F420384690A7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60" creationId="{CCB4EB18-6536-4F7D-BE0B-2A49DE3689D0}"/>
          </ac:grpSpMkLst>
        </pc:grpChg>
        <pc:grpChg chg="mod">
          <ac:chgData name="hassan MH" userId="84cd2103f36ef0dc" providerId="LiveId" clId="{503E8875-88F6-4C29-BD5A-496F9A349BB6}" dt="2022-04-24T15:12:54.103" v="1095"/>
          <ac:grpSpMkLst>
            <pc:docMk/>
            <pc:sldMk cId="4151494853" sldId="405"/>
            <ac:grpSpMk id="364" creationId="{1255AA5C-3667-4771-8368-E2F90CB8A436}"/>
          </ac:grpSpMkLst>
        </pc:grpChg>
        <pc:grpChg chg="add del mod">
          <ac:chgData name="hassan MH" userId="84cd2103f36ef0dc" providerId="LiveId" clId="{503E8875-88F6-4C29-BD5A-496F9A349BB6}" dt="2022-04-24T15:16:14.876" v="1138" actId="478"/>
          <ac:grpSpMkLst>
            <pc:docMk/>
            <pc:sldMk cId="4151494853" sldId="405"/>
            <ac:grpSpMk id="388" creationId="{4E072C48-C2ED-4E11-848E-69E04BFE10CF}"/>
          </ac:grpSpMkLst>
        </pc:grpChg>
        <pc:grpChg chg="mod">
          <ac:chgData name="hassan MH" userId="84cd2103f36ef0dc" providerId="LiveId" clId="{503E8875-88F6-4C29-BD5A-496F9A349BB6}" dt="2022-04-24T15:13:59.108" v="1109"/>
          <ac:grpSpMkLst>
            <pc:docMk/>
            <pc:sldMk cId="4151494853" sldId="405"/>
            <ac:grpSpMk id="389" creationId="{6937CE98-A196-46CB-A69A-F270CA6C1FFE}"/>
          </ac:grpSpMkLst>
        </pc:grpChg>
        <pc:grpChg chg="mod">
          <ac:chgData name="hassan MH" userId="84cd2103f36ef0dc" providerId="LiveId" clId="{503E8875-88F6-4C29-BD5A-496F9A349BB6}" dt="2022-04-24T15:13:59.108" v="1109"/>
          <ac:grpSpMkLst>
            <pc:docMk/>
            <pc:sldMk cId="4151494853" sldId="405"/>
            <ac:grpSpMk id="393" creationId="{DDA4D6D2-7D21-45E8-86A0-F36BA3556605}"/>
          </ac:grpSpMkLst>
        </pc:grpChg>
        <pc:grpChg chg="mod">
          <ac:chgData name="hassan MH" userId="84cd2103f36ef0dc" providerId="LiveId" clId="{503E8875-88F6-4C29-BD5A-496F9A349BB6}" dt="2022-04-24T15:13:59.108" v="1109"/>
          <ac:grpSpMkLst>
            <pc:docMk/>
            <pc:sldMk cId="4151494853" sldId="405"/>
            <ac:grpSpMk id="394" creationId="{15E7D1CB-EF9C-4CC9-958C-7805C9F9BDCE}"/>
          </ac:grpSpMkLst>
        </pc:grpChg>
        <pc:grpChg chg="mod">
          <ac:chgData name="hassan MH" userId="84cd2103f36ef0dc" providerId="LiveId" clId="{503E8875-88F6-4C29-BD5A-496F9A349BB6}" dt="2022-04-24T15:13:59.108" v="1109"/>
          <ac:grpSpMkLst>
            <pc:docMk/>
            <pc:sldMk cId="4151494853" sldId="405"/>
            <ac:grpSpMk id="395" creationId="{E7C9544B-2028-47D2-9120-CA0949151D62}"/>
          </ac:grpSpMkLst>
        </pc:grpChg>
        <pc:grpChg chg="mod">
          <ac:chgData name="hassan MH" userId="84cd2103f36ef0dc" providerId="LiveId" clId="{503E8875-88F6-4C29-BD5A-496F9A349BB6}" dt="2022-04-24T15:13:59.108" v="1109"/>
          <ac:grpSpMkLst>
            <pc:docMk/>
            <pc:sldMk cId="4151494853" sldId="405"/>
            <ac:grpSpMk id="396" creationId="{D921609E-14D9-4859-ACDC-E55D8727BFDE}"/>
          </ac:grpSpMkLst>
        </pc:grpChg>
        <pc:grpChg chg="mod">
          <ac:chgData name="hassan MH" userId="84cd2103f36ef0dc" providerId="LiveId" clId="{503E8875-88F6-4C29-BD5A-496F9A349BB6}" dt="2022-04-24T15:13:59.108" v="1109"/>
          <ac:grpSpMkLst>
            <pc:docMk/>
            <pc:sldMk cId="4151494853" sldId="405"/>
            <ac:grpSpMk id="397" creationId="{A6F95AAB-7549-4A86-8BD9-93D1FF3C9A75}"/>
          </ac:grpSpMkLst>
        </pc:grpChg>
        <pc:grpChg chg="add del mod">
          <ac:chgData name="hassan MH" userId="84cd2103f36ef0dc" providerId="LiveId" clId="{503E8875-88F6-4C29-BD5A-496F9A349BB6}" dt="2022-04-24T15:15:26.536" v="1134" actId="478"/>
          <ac:grpSpMkLst>
            <pc:docMk/>
            <pc:sldMk cId="4151494853" sldId="405"/>
            <ac:grpSpMk id="417" creationId="{64F9BAA9-8110-4375-8884-231AA28AFC84}"/>
          </ac:grpSpMkLst>
        </pc:grpChg>
        <pc:grpChg chg="mod">
          <ac:chgData name="hassan MH" userId="84cd2103f36ef0dc" providerId="LiveId" clId="{503E8875-88F6-4C29-BD5A-496F9A349BB6}" dt="2022-04-24T15:15:04.483" v="1125" actId="571"/>
          <ac:grpSpMkLst>
            <pc:docMk/>
            <pc:sldMk cId="4151494853" sldId="405"/>
            <ac:grpSpMk id="418" creationId="{A6A55A8F-4CC9-48BC-A3C1-E21A307C1DE6}"/>
          </ac:grpSpMkLst>
        </pc:grpChg>
        <pc:grpChg chg="mod">
          <ac:chgData name="hassan MH" userId="84cd2103f36ef0dc" providerId="LiveId" clId="{503E8875-88F6-4C29-BD5A-496F9A349BB6}" dt="2022-04-24T15:15:04.483" v="1125" actId="571"/>
          <ac:grpSpMkLst>
            <pc:docMk/>
            <pc:sldMk cId="4151494853" sldId="405"/>
            <ac:grpSpMk id="419" creationId="{785F144A-1455-4387-BD6E-02CC39161BD8}"/>
          </ac:grpSpMkLst>
        </pc:grpChg>
        <pc:grpChg chg="add mod">
          <ac:chgData name="hassan MH" userId="84cd2103f36ef0dc" providerId="LiveId" clId="{503E8875-88F6-4C29-BD5A-496F9A349BB6}" dt="2022-04-24T15:29:16.173" v="1342" actId="1076"/>
          <ac:grpSpMkLst>
            <pc:docMk/>
            <pc:sldMk cId="4151494853" sldId="405"/>
            <ac:grpSpMk id="424" creationId="{BEC06DBD-3333-4B1C-9697-A01A4D1DA401}"/>
          </ac:grpSpMkLst>
        </pc:grpChg>
        <pc:grpChg chg="mod">
          <ac:chgData name="hassan MH" userId="84cd2103f36ef0dc" providerId="LiveId" clId="{503E8875-88F6-4C29-BD5A-496F9A349BB6}" dt="2022-04-24T15:16:09.995" v="1135"/>
          <ac:grpSpMkLst>
            <pc:docMk/>
            <pc:sldMk cId="4151494853" sldId="405"/>
            <ac:grpSpMk id="425" creationId="{1661573A-264A-484E-9D23-57C51B6C254E}"/>
          </ac:grpSpMkLst>
        </pc:grpChg>
        <pc:grpChg chg="mod">
          <ac:chgData name="hassan MH" userId="84cd2103f36ef0dc" providerId="LiveId" clId="{503E8875-88F6-4C29-BD5A-496F9A349BB6}" dt="2022-04-24T15:16:09.995" v="1135"/>
          <ac:grpSpMkLst>
            <pc:docMk/>
            <pc:sldMk cId="4151494853" sldId="405"/>
            <ac:grpSpMk id="429" creationId="{C120AFFD-DD91-4AB4-B646-D0A47BD376B1}"/>
          </ac:grpSpMkLst>
        </pc:grpChg>
        <pc:grpChg chg="mod">
          <ac:chgData name="hassan MH" userId="84cd2103f36ef0dc" providerId="LiveId" clId="{503E8875-88F6-4C29-BD5A-496F9A349BB6}" dt="2022-04-24T15:16:09.995" v="1135"/>
          <ac:grpSpMkLst>
            <pc:docMk/>
            <pc:sldMk cId="4151494853" sldId="405"/>
            <ac:grpSpMk id="430" creationId="{D6E27EC2-6E19-42F1-B489-8B1DD153C407}"/>
          </ac:grpSpMkLst>
        </pc:grpChg>
        <pc:grpChg chg="mod">
          <ac:chgData name="hassan MH" userId="84cd2103f36ef0dc" providerId="LiveId" clId="{503E8875-88F6-4C29-BD5A-496F9A349BB6}" dt="2022-04-24T15:16:09.995" v="1135"/>
          <ac:grpSpMkLst>
            <pc:docMk/>
            <pc:sldMk cId="4151494853" sldId="405"/>
            <ac:grpSpMk id="431" creationId="{F40B2295-A16C-4AD9-BBB5-DC16D9C6A2CE}"/>
          </ac:grpSpMkLst>
        </pc:grpChg>
        <pc:grpChg chg="mod">
          <ac:chgData name="hassan MH" userId="84cd2103f36ef0dc" providerId="LiveId" clId="{503E8875-88F6-4C29-BD5A-496F9A349BB6}" dt="2022-04-24T15:16:09.995" v="1135"/>
          <ac:grpSpMkLst>
            <pc:docMk/>
            <pc:sldMk cId="4151494853" sldId="405"/>
            <ac:grpSpMk id="432" creationId="{EBDDAB68-8AA4-459E-A51D-9C9FF1761E6F}"/>
          </ac:grpSpMkLst>
        </pc:grpChg>
        <pc:grpChg chg="mod">
          <ac:chgData name="hassan MH" userId="84cd2103f36ef0dc" providerId="LiveId" clId="{503E8875-88F6-4C29-BD5A-496F9A349BB6}" dt="2022-04-24T15:16:09.995" v="1135"/>
          <ac:grpSpMkLst>
            <pc:docMk/>
            <pc:sldMk cId="4151494853" sldId="405"/>
            <ac:grpSpMk id="433" creationId="{9844CA17-9072-43E9-9F3D-8ADA562057DB}"/>
          </ac:grpSpMkLst>
        </pc:grpChg>
        <pc:grpChg chg="del">
          <ac:chgData name="hassan MH" userId="84cd2103f36ef0dc" providerId="LiveId" clId="{503E8875-88F6-4C29-BD5A-496F9A349BB6}" dt="2022-04-24T15:07:15.805" v="1035" actId="478"/>
          <ac:grpSpMkLst>
            <pc:docMk/>
            <pc:sldMk cId="4151494853" sldId="405"/>
            <ac:grpSpMk id="493" creationId="{86ED9EB1-8B10-4D55-B05A-ECB2D8D98F8B}"/>
          </ac:grpSpMkLst>
        </pc:grpChg>
        <pc:picChg chg="add mod">
          <ac:chgData name="hassan MH" userId="84cd2103f36ef0dc" providerId="LiveId" clId="{503E8875-88F6-4C29-BD5A-496F9A349BB6}" dt="2022-04-24T15:46:51.581" v="1579" actId="1076"/>
          <ac:picMkLst>
            <pc:docMk/>
            <pc:sldMk cId="4151494853" sldId="405"/>
            <ac:picMk id="7" creationId="{4201A79C-A48B-4671-93B6-FA5D2961D4BB}"/>
          </ac:picMkLst>
        </pc:picChg>
        <pc:picChg chg="del">
          <ac:chgData name="hassan MH" userId="84cd2103f36ef0dc" providerId="LiveId" clId="{503E8875-88F6-4C29-BD5A-496F9A349BB6}" dt="2022-04-24T15:30:42.350" v="1364" actId="478"/>
          <ac:picMkLst>
            <pc:docMk/>
            <pc:sldMk cId="4151494853" sldId="405"/>
            <ac:picMk id="34" creationId="{D5D3F332-F2F1-446C-9978-A70CF41E49A0}"/>
          </ac:picMkLst>
        </pc:picChg>
      </pc:sldChg>
      <pc:sldChg chg="addSp delSp modSp add mod">
        <pc:chgData name="hassan MH" userId="84cd2103f36ef0dc" providerId="LiveId" clId="{503E8875-88F6-4C29-BD5A-496F9A349BB6}" dt="2022-04-24T15:46:18.784" v="1566" actId="478"/>
        <pc:sldMkLst>
          <pc:docMk/>
          <pc:sldMk cId="3410168447" sldId="406"/>
        </pc:sldMkLst>
        <pc:spChg chg="mod">
          <ac:chgData name="hassan MH" userId="84cd2103f36ef0dc" providerId="LiveId" clId="{503E8875-88F6-4C29-BD5A-496F9A349BB6}" dt="2022-04-24T15:23:53.314" v="1276" actId="108"/>
          <ac:spMkLst>
            <pc:docMk/>
            <pc:sldMk cId="3410168447" sldId="406"/>
            <ac:spMk id="12" creationId="{B038FB05-FBFE-4696-BB10-6D75C870EECE}"/>
          </ac:spMkLst>
        </pc:spChg>
        <pc:spChg chg="del">
          <ac:chgData name="hassan MH" userId="84cd2103f36ef0dc" providerId="LiveId" clId="{503E8875-88F6-4C29-BD5A-496F9A349BB6}" dt="2022-04-24T15:30:18.249" v="1351" actId="478"/>
          <ac:spMkLst>
            <pc:docMk/>
            <pc:sldMk cId="3410168447" sldId="406"/>
            <ac:spMk id="80" creationId="{96A42EE9-ABA1-4BAF-BCD0-D4FB059127FD}"/>
          </ac:spMkLst>
        </pc:spChg>
        <pc:grpChg chg="del mod">
          <ac:chgData name="hassan MH" userId="84cd2103f36ef0dc" providerId="LiveId" clId="{503E8875-88F6-4C29-BD5A-496F9A349BB6}" dt="2022-04-24T15:44:55.457" v="1528" actId="21"/>
          <ac:grpSpMkLst>
            <pc:docMk/>
            <pc:sldMk cId="3410168447" sldId="406"/>
            <ac:grpSpMk id="21" creationId="{393E3159-29CF-49B3-8BA9-ECD849701085}"/>
          </ac:grpSpMkLst>
        </pc:grpChg>
        <pc:grpChg chg="del">
          <ac:chgData name="hassan MH" userId="84cd2103f36ef0dc" providerId="LiveId" clId="{503E8875-88F6-4C29-BD5A-496F9A349BB6}" dt="2022-04-24T15:30:16.744" v="1350" actId="478"/>
          <ac:grpSpMkLst>
            <pc:docMk/>
            <pc:sldMk cId="3410168447" sldId="406"/>
            <ac:grpSpMk id="106" creationId="{460820CE-3C56-4175-AD30-7048AA149007}"/>
          </ac:grpSpMkLst>
        </pc:grpChg>
        <pc:picChg chg="add mod">
          <ac:chgData name="hassan MH" userId="84cd2103f36ef0dc" providerId="LiveId" clId="{503E8875-88F6-4C29-BD5A-496F9A349BB6}" dt="2022-04-24T15:45:00.805" v="1531" actId="1076"/>
          <ac:picMkLst>
            <pc:docMk/>
            <pc:sldMk cId="3410168447" sldId="406"/>
            <ac:picMk id="2" creationId="{0030F344-854E-41DC-B705-144C42159F02}"/>
          </ac:picMkLst>
        </pc:picChg>
        <pc:picChg chg="del">
          <ac:chgData name="hassan MH" userId="84cd2103f36ef0dc" providerId="LiveId" clId="{503E8875-88F6-4C29-BD5A-496F9A349BB6}" dt="2022-04-24T15:30:16.139" v="1349" actId="478"/>
          <ac:picMkLst>
            <pc:docMk/>
            <pc:sldMk cId="3410168447" sldId="406"/>
            <ac:picMk id="34" creationId="{D5D3F332-F2F1-446C-9978-A70CF41E49A0}"/>
          </ac:picMkLst>
        </pc:picChg>
        <pc:picChg chg="add del mod">
          <ac:chgData name="hassan MH" userId="84cd2103f36ef0dc" providerId="LiveId" clId="{503E8875-88F6-4C29-BD5A-496F9A349BB6}" dt="2022-04-24T15:45:19.861" v="1539" actId="21"/>
          <ac:picMkLst>
            <pc:docMk/>
            <pc:sldMk cId="3410168447" sldId="406"/>
            <ac:picMk id="120" creationId="{19D1D4F7-8C0F-49DE-A9BC-7EFB36D97CA4}"/>
          </ac:picMkLst>
        </pc:picChg>
        <pc:picChg chg="add del mod">
          <ac:chgData name="hassan MH" userId="84cd2103f36ef0dc" providerId="LiveId" clId="{503E8875-88F6-4C29-BD5A-496F9A349BB6}" dt="2022-04-24T15:46:18.784" v="1566" actId="478"/>
          <ac:picMkLst>
            <pc:docMk/>
            <pc:sldMk cId="3410168447" sldId="406"/>
            <ac:picMk id="121" creationId="{8910904A-2CDD-4E4D-83BA-7564CC5A8AF5}"/>
          </ac:picMkLst>
        </pc:picChg>
      </pc:sldChg>
      <pc:sldChg chg="addSp delSp modSp add mod">
        <pc:chgData name="hassan MH" userId="84cd2103f36ef0dc" providerId="LiveId" clId="{503E8875-88F6-4C29-BD5A-496F9A349BB6}" dt="2022-04-24T15:48:01.552" v="1602" actId="1076"/>
        <pc:sldMkLst>
          <pc:docMk/>
          <pc:sldMk cId="3944644770" sldId="407"/>
        </pc:sldMkLst>
        <pc:spChg chg="mod">
          <ac:chgData name="hassan MH" userId="84cd2103f36ef0dc" providerId="LiveId" clId="{503E8875-88F6-4C29-BD5A-496F9A349BB6}" dt="2022-04-24T15:24:12.668" v="1279" actId="164"/>
          <ac:spMkLst>
            <pc:docMk/>
            <pc:sldMk cId="3944644770" sldId="407"/>
            <ac:spMk id="12" creationId="{B038FB05-FBFE-4696-BB10-6D75C870EECE}"/>
          </ac:spMkLst>
        </pc:spChg>
        <pc:spChg chg="del">
          <ac:chgData name="hassan MH" userId="84cd2103f36ef0dc" providerId="LiveId" clId="{503E8875-88F6-4C29-BD5A-496F9A349BB6}" dt="2022-04-24T15:24:06.688" v="1278" actId="478"/>
          <ac:spMkLst>
            <pc:docMk/>
            <pc:sldMk cId="3944644770" sldId="407"/>
            <ac:spMk id="80" creationId="{96A42EE9-ABA1-4BAF-BCD0-D4FB059127FD}"/>
          </ac:spMkLst>
        </pc:spChg>
        <pc:spChg chg="add del mod">
          <ac:chgData name="hassan MH" userId="84cd2103f36ef0dc" providerId="LiveId" clId="{503E8875-88F6-4C29-BD5A-496F9A349BB6}" dt="2022-04-24T15:44:23.420" v="1513" actId="21"/>
          <ac:spMkLst>
            <pc:docMk/>
            <pc:sldMk cId="3944644770" sldId="407"/>
            <ac:spMk id="92" creationId="{0825A7CD-C764-46C0-9177-C06EFE1A1873}"/>
          </ac:spMkLst>
        </pc:spChg>
        <pc:spChg chg="add mod ord">
          <ac:chgData name="hassan MH" userId="84cd2103f36ef0dc" providerId="LiveId" clId="{503E8875-88F6-4C29-BD5A-496F9A349BB6}" dt="2022-04-24T15:44:48.319" v="1526" actId="1076"/>
          <ac:spMkLst>
            <pc:docMk/>
            <pc:sldMk cId="3944644770" sldId="407"/>
            <ac:spMk id="93" creationId="{E1EDC6C2-4903-4512-93F8-6824A751C0DA}"/>
          </ac:spMkLst>
        </pc:spChg>
        <pc:spChg chg="mod">
          <ac:chgData name="hassan MH" userId="84cd2103f36ef0dc" providerId="LiveId" clId="{503E8875-88F6-4C29-BD5A-496F9A349BB6}" dt="2022-04-24T15:24:12.668" v="1279" actId="164"/>
          <ac:spMkLst>
            <pc:docMk/>
            <pc:sldMk cId="3944644770" sldId="407"/>
            <ac:spMk id="105" creationId="{7835E43D-109A-455A-BAC8-3AB89311E8E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1" creationId="{663292E6-ED35-4F75-8435-C2E325F31DE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2" creationId="{CB1DB36A-3B00-4B3B-A62C-1C7B1640C60D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3" creationId="{BCB95D27-F048-4306-A5ED-685B3D8941B4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4" creationId="{F7C37844-7C5A-4277-BC30-958F24F70007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6" creationId="{D762AEE6-B9E8-4F2D-8FA1-8B59B749B88B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7" creationId="{9FB41132-4D43-4D48-B4E9-C19FACCFC06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8" creationId="{FFF69FAC-B414-400D-9232-72B170C4B3CC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29" creationId="{F1A66772-002C-4717-AA3B-4CAF972ED94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0" creationId="{D9DA136B-CFBD-412D-8302-E18E0D963CC5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1" creationId="{3D7A6ED6-3099-49C3-90DE-B07A2335BACC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2" creationId="{97F0372A-3903-43A5-9553-DC914C8900ED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3" creationId="{933C255B-2085-4540-8522-02CF333A888A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4" creationId="{5A4EE9E7-2089-4034-AC4E-DB48953941AF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5" creationId="{859AFE58-9583-437B-A61F-B2FE70A8217B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6" creationId="{6D21B60C-B6AC-440D-ACAC-04D5738E29BA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8" creationId="{D22C87F2-2326-4A9C-95C6-BFC21A6BD8A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39" creationId="{68104D15-BBA2-481A-AFC9-D8BD523FB85C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41" creationId="{7C3127D6-1B03-4960-B9F1-07B455A876D2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43" creationId="{2ADF7586-A2C9-415C-A7D6-E8799780A5A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44" creationId="{4861ADD7-6C3E-4E3A-B47E-19B73A37AFE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45" creationId="{62A465B8-1747-49E4-829B-C779F1B6376E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46" creationId="{9799D30E-A16D-4E00-A0B7-1A5AEAEDCCA7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0" creationId="{81FFE24F-8104-4F70-B499-7BEF7DADB79C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2" creationId="{D84E360A-DDA1-4D40-A13A-E7790B8BC6B0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3" creationId="{823894FC-031D-49B6-859E-A2BB039F204D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4" creationId="{22395645-94B1-498F-A8FA-37B54F98C56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5" creationId="{D78AE2C9-93F1-4296-A45D-71F6F3CF10B4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6" creationId="{6A75BA70-3186-4CBA-9E99-3E9410B9EC35}"/>
          </ac:spMkLst>
        </pc:spChg>
        <pc:spChg chg="del mod">
          <ac:chgData name="hassan MH" userId="84cd2103f36ef0dc" providerId="LiveId" clId="{503E8875-88F6-4C29-BD5A-496F9A349BB6}" dt="2022-04-24T15:44:19.170" v="1512" actId="478"/>
          <ac:spMkLst>
            <pc:docMk/>
            <pc:sldMk cId="3944644770" sldId="407"/>
            <ac:spMk id="157" creationId="{A61C243D-DBB9-475D-A1D5-CF73611353E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59" creationId="{4969B1DD-5923-460F-BD15-5A20055769D6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0" creationId="{D8CB30CC-9F75-4450-AA59-FE593E997FBA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1" creationId="{D6543116-0165-41D7-9652-5B811AE31023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2" creationId="{25AC2126-F843-4325-AC98-F765D2EFFBE4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3" creationId="{D6DB7CD3-51B4-47B9-ABD3-0C08ED3B0CB3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4" creationId="{66D776AE-97C2-4451-AE1F-79EADD3A472A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5" creationId="{F9BD05A5-98EE-4D1D-91E4-ECEDCDA47DBD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6" creationId="{AF123BA5-518B-4BE4-8158-864E9F627F2A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7" creationId="{9E4450EC-E31F-426D-95CB-A893221C42F7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8" creationId="{A30EFFC9-1972-456F-963E-61D8708CA092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69" creationId="{56BC3845-563B-43A6-B798-189A9032EC5C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1" creationId="{95D12979-3E63-4720-8FF1-291CA4C14C2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2" creationId="{D94DF26D-4C72-4CB6-BF4B-02DF38A9225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3" creationId="{C0ED7CFD-EEED-436C-BDAB-73C852FC5A64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4" creationId="{9D6CC16B-E5D8-4C92-A25D-8DAD06AE0089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5" creationId="{A1C46119-0BC4-4C01-B3FA-EF7711C065D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6" creationId="{CCE595CD-12A1-4FCD-998A-5AA0E42720B7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7" creationId="{992AEBAC-014B-4F0F-9F9D-AEBEBFD679EB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8" creationId="{19353ADA-D23C-437C-B022-7738EB132CB6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79" creationId="{473A6274-508F-48ED-A8ED-7DDFEB73949D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0" creationId="{94310B18-8122-4870-8A44-80E454C53C1E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1" creationId="{440EDF0B-6DCA-48D6-A00F-81E365939E4C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2" creationId="{50F3C61E-9BE4-4EBC-97F4-F61EEC67B847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3" creationId="{7921A14E-E477-40FB-ADB9-A9C0FA54F0B8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4" creationId="{398C7FA4-3AF6-420D-AB36-50D8009E5E71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5" creationId="{5F5F8139-FDDE-4C15-806E-D5A698C5627F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6" creationId="{3A69763A-C96B-437E-B83B-0DA1F9CB9328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7" creationId="{3306E731-1404-4DFE-B840-4B9B46E003DE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8" creationId="{3BBE9A6E-BE2A-4D7D-9EB8-DFDB3965BD9D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89" creationId="{5FCA0F8B-7AEF-409D-8739-6AB92090FFAF}"/>
          </ac:spMkLst>
        </pc:spChg>
        <pc:spChg chg="mod">
          <ac:chgData name="hassan MH" userId="84cd2103f36ef0dc" providerId="LiveId" clId="{503E8875-88F6-4C29-BD5A-496F9A349BB6}" dt="2022-04-24T15:44:15.805" v="1510"/>
          <ac:spMkLst>
            <pc:docMk/>
            <pc:sldMk cId="3944644770" sldId="407"/>
            <ac:spMk id="190" creationId="{260B6D3F-F0D6-4B68-8804-8F85978F1919}"/>
          </ac:spMkLst>
        </pc:spChg>
        <pc:grpChg chg="add mod">
          <ac:chgData name="hassan MH" userId="84cd2103f36ef0dc" providerId="LiveId" clId="{503E8875-88F6-4C29-BD5A-496F9A349BB6}" dt="2022-04-24T15:24:14.735" v="1280" actId="1076"/>
          <ac:grpSpMkLst>
            <pc:docMk/>
            <pc:sldMk cId="3944644770" sldId="407"/>
            <ac:grpSpMk id="2" creationId="{DC2ACCFA-2556-4867-AE5B-9F3E7978528F}"/>
          </ac:grpSpMkLst>
        </pc:grpChg>
        <pc:grpChg chg="add mod">
          <ac:chgData name="hassan MH" userId="84cd2103f36ef0dc" providerId="LiveId" clId="{503E8875-88F6-4C29-BD5A-496F9A349BB6}" dt="2022-04-24T15:44:44.192" v="1525" actId="1076"/>
          <ac:grpSpMkLst>
            <pc:docMk/>
            <pc:sldMk cId="3944644770" sldId="407"/>
            <ac:grpSpMk id="4" creationId="{65AC70A2-2607-4307-8BF6-5AB59ACAC452}"/>
          </ac:grpSpMkLst>
        </pc:grpChg>
        <pc:grpChg chg="del mod">
          <ac:chgData name="hassan MH" userId="84cd2103f36ef0dc" providerId="LiveId" clId="{503E8875-88F6-4C29-BD5A-496F9A349BB6}" dt="2022-04-24T15:44:29.429" v="1517" actId="21"/>
          <ac:grpSpMkLst>
            <pc:docMk/>
            <pc:sldMk cId="3944644770" sldId="407"/>
            <ac:grpSpMk id="120" creationId="{222528DB-F68F-4878-81E5-FC12C6E6FC78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25" creationId="{869D5838-DBB7-4246-9682-75367F861314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37" creationId="{3321E1E9-6532-47A4-B8CF-6B336B8E5035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40" creationId="{22E254EC-B087-4E60-9D71-A15D932D8304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42" creationId="{9308298E-F4E9-4E0E-8F81-68BA85387205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47" creationId="{44F91C2D-5674-4E4B-B0FA-CB3C17226C51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48" creationId="{0B53756B-62CE-4494-8A9A-CE53FB116713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49" creationId="{163F47BD-9A31-4EEA-BF32-AA4B4F1ABF98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51" creationId="{341201A6-5C0D-4486-BC8C-0E48C649A1C8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58" creationId="{ACBA256C-23EA-468C-9DCA-03D6E923DAD5}"/>
          </ac:grpSpMkLst>
        </pc:grpChg>
        <pc:grpChg chg="mod">
          <ac:chgData name="hassan MH" userId="84cd2103f36ef0dc" providerId="LiveId" clId="{503E8875-88F6-4C29-BD5A-496F9A349BB6}" dt="2022-04-24T15:44:15.805" v="1510"/>
          <ac:grpSpMkLst>
            <pc:docMk/>
            <pc:sldMk cId="3944644770" sldId="407"/>
            <ac:grpSpMk id="170" creationId="{537DB522-0D8B-4799-AB80-9A49272CF150}"/>
          </ac:grpSpMkLst>
        </pc:grpChg>
        <pc:picChg chg="add mod">
          <ac:chgData name="hassan MH" userId="84cd2103f36ef0dc" providerId="LiveId" clId="{503E8875-88F6-4C29-BD5A-496F9A349BB6}" dt="2022-04-24T15:48:01.552" v="1602" actId="1076"/>
          <ac:picMkLst>
            <pc:docMk/>
            <pc:sldMk cId="3944644770" sldId="407"/>
            <ac:picMk id="3" creationId="{4EEDFD18-F899-4F06-9802-2E90181C72CF}"/>
          </ac:picMkLst>
        </pc:picChg>
        <pc:picChg chg="del">
          <ac:chgData name="hassan MH" userId="84cd2103f36ef0dc" providerId="LiveId" clId="{503E8875-88F6-4C29-BD5A-496F9A349BB6}" dt="2022-04-24T15:24:04.755" v="1277" actId="478"/>
          <ac:picMkLst>
            <pc:docMk/>
            <pc:sldMk cId="3944644770" sldId="407"/>
            <ac:picMk id="34" creationId="{D5D3F332-F2F1-446C-9978-A70CF41E49A0}"/>
          </ac:picMkLst>
        </pc:picChg>
      </pc:sldChg>
      <pc:sldChg chg="addSp delSp modSp add mod">
        <pc:chgData name="hassan MH" userId="84cd2103f36ef0dc" providerId="LiveId" clId="{503E8875-88F6-4C29-BD5A-496F9A349BB6}" dt="2022-04-24T15:47:08.523" v="1586" actId="1076"/>
        <pc:sldMkLst>
          <pc:docMk/>
          <pc:sldMk cId="3291900804" sldId="408"/>
        </pc:sldMkLst>
        <pc:spChg chg="mod">
          <ac:chgData name="hassan MH" userId="84cd2103f36ef0dc" providerId="LiveId" clId="{503E8875-88F6-4C29-BD5A-496F9A349BB6}" dt="2022-04-24T15:28:30.265" v="1331" actId="14100"/>
          <ac:spMkLst>
            <pc:docMk/>
            <pc:sldMk cId="3291900804" sldId="408"/>
            <ac:spMk id="3" creationId="{282B1698-7832-41E7-BB90-E1030ECF6716}"/>
          </ac:spMkLst>
        </pc:spChg>
        <pc:spChg chg="del mod">
          <ac:chgData name="hassan MH" userId="84cd2103f36ef0dc" providerId="LiveId" clId="{503E8875-88F6-4C29-BD5A-496F9A349BB6}" dt="2022-04-24T15:28:57.209" v="1336" actId="478"/>
          <ac:spMkLst>
            <pc:docMk/>
            <pc:sldMk cId="3291900804" sldId="408"/>
            <ac:spMk id="12" creationId="{B038FB05-FBFE-4696-BB10-6D75C870EECE}"/>
          </ac:spMkLst>
        </pc:spChg>
        <pc:spChg chg="del">
          <ac:chgData name="hassan MH" userId="84cd2103f36ef0dc" providerId="LiveId" clId="{503E8875-88F6-4C29-BD5A-496F9A349BB6}" dt="2022-04-24T15:29:00.755" v="1339" actId="478"/>
          <ac:spMkLst>
            <pc:docMk/>
            <pc:sldMk cId="3291900804" sldId="408"/>
            <ac:spMk id="80" creationId="{96A42EE9-ABA1-4BAF-BCD0-D4FB059127FD}"/>
          </ac:spMkLst>
        </pc:spChg>
        <pc:spChg chg="del">
          <ac:chgData name="hassan MH" userId="84cd2103f36ef0dc" providerId="LiveId" clId="{503E8875-88F6-4C29-BD5A-496F9A349BB6}" dt="2022-04-24T15:28:57.777" v="1337" actId="478"/>
          <ac:spMkLst>
            <pc:docMk/>
            <pc:sldMk cId="3291900804" sldId="408"/>
            <ac:spMk id="105" creationId="{7835E43D-109A-455A-BAC8-3AB89311E8E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1" creationId="{20589D0D-C95C-43CC-B640-8ED03DFAFDF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3" creationId="{FB4AF54D-AB7E-4EA0-9DBA-B8111F3A299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4" creationId="{3200BBE0-8D5F-4797-A7DD-86FB26BD1E1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5" creationId="{1B609A11-BE54-4448-84FB-A228F23C7E1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6" creationId="{841FEEBD-8BB1-4E1F-98AB-EB3CFFEFFBA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7" creationId="{BA951669-238C-41C3-B84F-2E7DC5D21C7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8" creationId="{0307ECE9-8E98-4682-B3CE-92CC7263611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29" creationId="{55E37854-50C4-47F2-93F5-F13872A94F7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0" creationId="{4C2F0089-77F1-4AF1-9CA6-242CC26E4FA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1" creationId="{9CB93D31-AA00-426C-8773-D02E4FA92B8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2" creationId="{976A9F78-2D4C-44C1-9185-DC590AA90B0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3" creationId="{382D9128-3E4A-475B-8C39-99365F034CD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4" creationId="{435BD84B-E66C-4090-9DB3-CF98BE54CCF8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5" creationId="{E81695D0-22E0-4C60-B896-75C427D42EA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6" creationId="{AA190025-A301-4890-AA4D-02CB0B006E3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7" creationId="{A63BB46F-3213-45AD-B4A0-B40A98B45CB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8" creationId="{0BC8F926-8FF5-4D16-AD98-A9A4DA50099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39" creationId="{A0E85D61-CF00-487B-A647-FF29B16403E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0" creationId="{0352D90C-79CD-4AF6-BE42-DEF6AF8AB06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1" creationId="{1DBC2898-A608-4196-9FAA-1A66C62DCFB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2" creationId="{F4096BF1-8551-4BAE-AE85-4C18B6936DF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3" creationId="{DD59C7E7-92BC-4DD8-B9DA-9F2242172148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4" creationId="{0EC16D10-F0A0-48AF-B329-B5E76017A73A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5" creationId="{807E195C-376B-414C-8F13-21F6EE637FD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6" creationId="{7497C7A9-46A3-41D9-9E2D-7839FA43866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7" creationId="{7329F5DE-F5AC-4552-9B01-E6D6888E522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8" creationId="{41EFC243-F985-4B35-AFDD-AEF98714077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49" creationId="{2145A475-07AC-4918-9026-0094D753021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0" creationId="{4E8333C5-4028-4CB0-BB31-11360678ED1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1" creationId="{42CC3FC0-BF9B-4EE8-AEB7-581A9549CDA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2" creationId="{BD3E9079-E7E5-4137-B841-88BBFF1DE2F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3" creationId="{ACE0D74D-01CA-4BBF-A6A4-897763E8E92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4" creationId="{ECFC161F-DDFF-4509-B9D4-7B202545539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5" creationId="{0BA1A9E7-5FC1-47EE-A294-729A9D8F5A1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6" creationId="{5DFFF512-1D34-4D95-B31C-DA6DF4F785C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7" creationId="{325541C7-A12D-4C85-98DE-54134B61713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8" creationId="{93661B62-7B5A-447A-A756-01509B7E8B6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59" creationId="{B7521C50-A800-40E7-BA4A-CD10C9123A2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0" creationId="{AA76868B-9A24-4E0F-87E9-25FE6B88F1F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1" creationId="{F705C15A-BD61-4883-BEEA-687610B503A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2" creationId="{43861FFB-8B0D-471A-A602-9CB1DE55B2E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3" creationId="{5855A0D2-81A4-41FC-B1D1-B9B2AC2EB1D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4" creationId="{30718238-E25C-40D7-B3BE-E79317E7F05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5" creationId="{D99515BF-D6EE-4759-B849-2F5EFDF451A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6" creationId="{A90A9806-FFE1-4B9F-820F-1DE9CBFA01F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7" creationId="{B138EF83-65A0-4CFD-9059-D12A3519491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8" creationId="{8AC33E8D-4F24-41F1-B11B-C9000E7BE44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69" creationId="{6A34918E-03E2-4160-B336-AB3AC8550058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0" creationId="{83E19EAA-FEA2-4CAC-86F8-06581FE5D7D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1" creationId="{0D497EA4-3CBB-42E7-B436-F04AB5C5211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2" creationId="{95E7CCB0-8DC7-4D8F-A181-74A02C9B531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3" creationId="{A0ACC8F2-A9AD-4339-B91D-B5194C41F528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4" creationId="{94F4CC05-A511-48D4-A284-00F401F277C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5" creationId="{E890DB87-94B0-44C8-82E9-30EF5C0059F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6" creationId="{3E17630E-BFF5-47D1-9E4E-C0263E5A721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7" creationId="{7AEFAADB-7B07-4DBF-9FB2-7284F3D7F7B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8" creationId="{BABFD72E-ABC4-467D-8A07-07DC5DE3FF5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79" creationId="{0A892F13-0201-41E4-90FF-5752FF444E6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0" creationId="{C2F4FACD-11FA-40C7-BA72-7D5A3255E40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1" creationId="{6BE41B1F-6863-49A6-B622-FA2F4A9B8A3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2" creationId="{93CB9131-5A55-4C4E-BF23-3D57A974740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3" creationId="{84CAB588-F791-4E55-B393-7FA59385B78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4" creationId="{75989266-AE86-4DF6-831D-D7D7273A259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5" creationId="{E1FE63E4-0109-4E19-8F1C-61DF0167976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6" creationId="{73BE551B-21DD-45F9-A79B-37594F7F08C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7" creationId="{A28DBB31-8BB3-4F46-9B79-03AB20001A7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8" creationId="{999E47E4-5161-4660-9709-A5EED63AE98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89" creationId="{7975705A-0FE9-4888-9655-A2FBE8C2AF7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190" creationId="{0A9261B5-5D48-45E2-A754-6D855080F53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76" creationId="{37C420BC-BD52-4C05-8086-65D1EE7C56E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77" creationId="{E02C6528-40B4-4801-9187-49DF19B9CB4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78" creationId="{6EE888A7-9C49-44D8-B5BD-F6BA2D0BB25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79" creationId="{419FB76A-9C8E-4BE4-804C-F8B480B9685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0" creationId="{56F1667F-0497-4099-ADED-13FA5A8FA32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1" creationId="{566D25B6-6D94-478F-8A0B-67EC18D9211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2" creationId="{E456D0A9-8552-4F86-980B-D7FDE697734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3" creationId="{24825ECC-372E-4D8E-BC0B-833E66962FC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4" creationId="{090DBCF9-4FE3-412B-BFAD-F8F3E50751EA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5" creationId="{2800B446-73A9-4CF1-874F-B0E801CA2E8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6" creationId="{F1FF4CAF-F2BC-4455-BD8D-7667CABBA44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7" creationId="{DA75B260-DE97-4F98-A8F8-D1D7BF0CEBF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8" creationId="{E994F78A-E00C-4CBA-AC30-84BA7F95466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89" creationId="{BD9804AE-7A88-4717-883A-434BF0788BBA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0" creationId="{DD8215D8-4381-4F3D-9FB0-9027A828B91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1" creationId="{3A116CFE-4B2F-458B-834F-6980A686052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2" creationId="{6563BDA7-3E6B-4FFF-B384-7472B5E31EF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3" creationId="{138DE96E-853A-487C-AFB6-B138DFADAEAA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4" creationId="{2A74F774-BB22-45D6-AF0A-00B6938B56A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5" creationId="{11C857AD-004B-42FF-BADE-A9B931D9A3A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6" creationId="{8A16045B-3E0A-4933-AD00-3A840C0C57C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7" creationId="{2C28877E-39E1-48E0-A86D-A07F813C5C8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8" creationId="{9C4768B9-1BE2-4125-B9B8-998D444561F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299" creationId="{D11433A4-AF6A-48A3-B7EC-B1846BAD37F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0" creationId="{46DB83A4-716C-44A4-AE63-307CF7915D1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2" creationId="{FB60E6D7-A9AD-4FB8-BF01-1CF030FE227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4" creationId="{AC36DD88-0BFA-452E-8FD9-658D7E4C958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5" creationId="{25E35B98-ECFB-4AD9-BC43-4A22AE9DF87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7" creationId="{F3A90AE9-A199-4C1F-8687-DD7CD10FDE0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8" creationId="{38595A14-5121-4D22-8DB2-BA3916D339E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09" creationId="{BC455EB6-FC3F-4D92-AF6F-264D8A75031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2" creationId="{1F7B8110-9299-47BA-81B5-D6EC1E2BDEA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3" creationId="{8EF9BF65-45A7-41A0-BA48-510CD603AB9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4" creationId="{5493ECEF-6707-4807-8C35-68DCA6F9A7F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6" creationId="{87E46F1D-976B-41AD-B0A1-0F4728F295C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7" creationId="{D7652890-D676-459E-82B6-61BEFB37097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8" creationId="{A2C9DCF4-556D-4248-9A1A-95DBEC7F27B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19" creationId="{B43BB568-0A25-4072-A31F-FDE2535E985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0" creationId="{60717158-2C2D-4A50-A040-3DA69802F9D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1" creationId="{767DFD01-A096-46B2-B76D-2A70BCDDABB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2" creationId="{E894063F-8242-4729-9EC0-7C920C47C0D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3" creationId="{FC311205-2694-42BB-B6EB-E0EDD910FF3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4" creationId="{AB727B07-5779-4B2D-B967-CEAF632397A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5" creationId="{ED5DAACA-B1D3-4A40-8C1C-4D5E14201528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6" creationId="{D78A9F83-DF39-48B3-B009-D5EB41F10E5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7" creationId="{FF45E11F-149F-4574-885F-BB44FC806BD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8" creationId="{D4FA58D6-6DD5-4F24-9B5F-E34216C8381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29" creationId="{0AB62F3A-9C92-4973-A8EA-6DEF8C2989F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0" creationId="{33AC55EE-E668-4913-93CD-402F1F49082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1" creationId="{D2380A36-A922-4D73-BEF9-B8F28FD7451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2" creationId="{543AAB22-4DFD-44C0-A414-39377C2F59E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3" creationId="{71007CD3-BCFE-450B-B12D-885D63CAB34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4" creationId="{EDF91F40-7D19-49B6-AE07-A47DE4976B9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5" creationId="{A23789FB-6B3E-4249-86FA-5D75B450BA2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7" creationId="{024B8250-EC79-4883-9121-EDE9B85DC28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8" creationId="{6CC09385-F442-468B-82EB-505F073DF98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39" creationId="{3C366EB3-1A03-44EC-B57D-349E07D81BF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0" creationId="{F963BAD0-1FA3-459A-B6E0-1EBC1217BBA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1" creationId="{FE3B7FBC-4E7A-48CE-A2DA-B1B6872A38D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2" creationId="{2BDDCBE8-7E7C-442C-BAFB-CE92B71232A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3" creationId="{87B93686-5B10-433D-B0B9-0A01D49DBFAE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4" creationId="{C5B5895F-4793-4F33-8222-BD8A9248666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5" creationId="{E68C52E7-C12B-4AF0-A4F3-74D344BFE849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6" creationId="{2664B04B-3B2D-4FB6-9A23-A076D9D29AF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7" creationId="{6AA28C7F-B99B-4C8D-88D7-FA1188F2FA4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8" creationId="{9F494A9D-3A56-488D-A871-4A42560A8FF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49" creationId="{FACF2899-D6B7-4072-A545-AB7EB4FF3FA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0" creationId="{8FF00C6E-2A7B-4226-9C3C-8FEB6DC9373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1" creationId="{BA48B0C2-46A5-4FE9-A4DB-A88BBC9C2E2C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2" creationId="{2EA6C2F3-1B69-4E6E-909F-66ED314D5E4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3" creationId="{BA456C61-27FF-453A-AC95-7EEE21294C4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4" creationId="{4734E460-E3B8-48A0-91E9-F248FB8FF1D7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5" creationId="{E7EB7062-2037-4F0C-BA8A-227169F5E2C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6" creationId="{2454127E-FA9B-491B-AE19-7F164F9267A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7" creationId="{0CF11A27-8FDC-45F7-A2D2-1FF3E3396A3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8" creationId="{DE2D288F-9CC2-45E0-9AED-A2ACA96203F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59" creationId="{123A9D78-F45A-4BAD-8A84-4F7B802E5ED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0" creationId="{FE819C7F-AB19-4E35-BAF1-F7D146AD904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1" creationId="{B8EBBCEB-2CBF-4323-B0C6-205DC9CA565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2" creationId="{E748361E-9BED-4A03-9FE7-E299B154274A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3" creationId="{E6A34A5C-ECC3-4094-850E-D9D0CE0E9BB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4" creationId="{B99993AA-4E6B-4A2A-A3D9-D1AE5B228B7A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5" creationId="{40AC2A3E-53DD-4453-AC9E-9850A1454C1F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6" creationId="{7E695C82-F2E2-49FC-859A-E17BE18E3E8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7" creationId="{A7004C8D-99D1-4434-B9AE-7CA142405574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8" creationId="{21D8CE1B-0047-4413-9032-E16BFA3E7E0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69" creationId="{E118C30E-99C5-4B02-972D-6DE24BC4C14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0" creationId="{EE902DCC-8686-4C55-8649-61E61B302CC2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1" creationId="{E5A78A64-9DBC-40FB-9B48-278B11CF093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2" creationId="{F809A113-D912-44E1-9845-4B860043EAF6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3" creationId="{641CCD43-EF2F-4DD9-A8F6-EAFF996EBEA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4" creationId="{E273A1FD-6F5A-4C5A-8524-018687A2C54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5" creationId="{02840719-B74F-47B7-9668-C00427E227D3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6" creationId="{C0877A30-F9D1-4343-AE50-F9718CF2E9F0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7" creationId="{0535BB26-CD16-4CBC-A2D0-E34EB9DCDC25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8" creationId="{5AE0E9E7-09E9-4F49-850E-0A681D60D32B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79" creationId="{4716A54A-37C5-43BC-B6A3-E37771875A61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80" creationId="{2F805571-B6D6-44E3-B6E2-5B6E31BAA9DD}"/>
          </ac:spMkLst>
        </pc:spChg>
        <pc:spChg chg="mod">
          <ac:chgData name="hassan MH" userId="84cd2103f36ef0dc" providerId="LiveId" clId="{503E8875-88F6-4C29-BD5A-496F9A349BB6}" dt="2022-04-24T15:25:16.531" v="1283"/>
          <ac:spMkLst>
            <pc:docMk/>
            <pc:sldMk cId="3291900804" sldId="408"/>
            <ac:spMk id="381" creationId="{CFE6E7E2-9A48-45C8-8300-8AB907511E7D}"/>
          </ac:spMkLst>
        </pc:spChg>
        <pc:spChg chg="add mod">
          <ac:chgData name="hassan MH" userId="84cd2103f36ef0dc" providerId="LiveId" clId="{503E8875-88F6-4C29-BD5A-496F9A349BB6}" dt="2022-04-24T15:28:58.627" v="1338"/>
          <ac:spMkLst>
            <pc:docMk/>
            <pc:sldMk cId="3291900804" sldId="408"/>
            <ac:spMk id="382" creationId="{94C33C29-914E-4A84-B394-B60BC214D2CD}"/>
          </ac:spMkLst>
        </pc:spChg>
        <pc:spChg chg="add mod">
          <ac:chgData name="hassan MH" userId="84cd2103f36ef0dc" providerId="LiveId" clId="{503E8875-88F6-4C29-BD5A-496F9A349BB6}" dt="2022-04-24T15:28:58.627" v="1338"/>
          <ac:spMkLst>
            <pc:docMk/>
            <pc:sldMk cId="3291900804" sldId="408"/>
            <ac:spMk id="383" creationId="{3ECF1E39-2236-4792-9E22-50EF0D70A86A}"/>
          </ac:spMkLst>
        </pc:spChg>
        <pc:grpChg chg="del">
          <ac:chgData name="hassan MH" userId="84cd2103f36ef0dc" providerId="LiveId" clId="{503E8875-88F6-4C29-BD5A-496F9A349BB6}" dt="2022-04-24T15:25:10.542" v="1282" actId="478"/>
          <ac:grpSpMkLst>
            <pc:docMk/>
            <pc:sldMk cId="3291900804" sldId="408"/>
            <ac:grpSpMk id="92" creationId="{86B6AF1E-7671-456F-89CD-42BA2708A1C4}"/>
          </ac:grpSpMkLst>
        </pc:grpChg>
        <pc:grpChg chg="mod">
          <ac:chgData name="hassan MH" userId="84cd2103f36ef0dc" providerId="LiveId" clId="{503E8875-88F6-4C29-BD5A-496F9A349BB6}" dt="2022-04-24T15:28:35.320" v="1335" actId="1076"/>
          <ac:grpSpMkLst>
            <pc:docMk/>
            <pc:sldMk cId="3291900804" sldId="408"/>
            <ac:grpSpMk id="106" creationId="{460820CE-3C56-4175-AD30-7048AA149007}"/>
          </ac:grpSpMkLst>
        </pc:grpChg>
        <pc:grpChg chg="mod">
          <ac:chgData name="hassan MH" userId="84cd2103f36ef0dc" providerId="LiveId" clId="{503E8875-88F6-4C29-BD5A-496F9A349BB6}" dt="2022-04-24T15:28:29.314" v="1324" actId="1076"/>
          <ac:grpSpMkLst>
            <pc:docMk/>
            <pc:sldMk cId="3291900804" sldId="408"/>
            <ac:grpSpMk id="113" creationId="{9C691681-F684-42DC-A3C2-DE051F20370F}"/>
          </ac:grpSpMkLst>
        </pc:grpChg>
        <pc:grpChg chg="add del mod">
          <ac:chgData name="hassan MH" userId="84cd2103f36ef0dc" providerId="LiveId" clId="{503E8875-88F6-4C29-BD5A-496F9A349BB6}" dt="2022-04-24T15:46:59.220" v="1581" actId="21"/>
          <ac:grpSpMkLst>
            <pc:docMk/>
            <pc:sldMk cId="3291900804" sldId="408"/>
            <ac:grpSpMk id="120" creationId="{F8FB7580-A8E0-43F0-BB22-80258E50B850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122" creationId="{9C85095B-A328-4D2E-8116-96A406742A3D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01" creationId="{AA57067A-E40B-4286-ABCF-7688D79F7F2B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03" creationId="{C125F192-1AFD-4F72-BBE6-84C88D983A17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06" creationId="{001CC864-5F4D-4FDE-B437-E75D217BB92B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10" creationId="{73B6435B-A397-4E13-AE00-E380CA72BDE4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11" creationId="{A31425EB-3837-423D-BE84-3A32815E9F14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15" creationId="{27AD036E-BB92-42C0-9289-702C227E882B}"/>
          </ac:grpSpMkLst>
        </pc:grpChg>
        <pc:grpChg chg="mod">
          <ac:chgData name="hassan MH" userId="84cd2103f36ef0dc" providerId="LiveId" clId="{503E8875-88F6-4C29-BD5A-496F9A349BB6}" dt="2022-04-24T15:25:16.531" v="1283"/>
          <ac:grpSpMkLst>
            <pc:docMk/>
            <pc:sldMk cId="3291900804" sldId="408"/>
            <ac:grpSpMk id="336" creationId="{169169B7-16E1-4DD2-A1C4-83117E5267A4}"/>
          </ac:grpSpMkLst>
        </pc:grpChg>
        <pc:picChg chg="add mod">
          <ac:chgData name="hassan MH" userId="84cd2103f36ef0dc" providerId="LiveId" clId="{503E8875-88F6-4C29-BD5A-496F9A349BB6}" dt="2022-04-24T15:47:08.523" v="1586" actId="1076"/>
          <ac:picMkLst>
            <pc:docMk/>
            <pc:sldMk cId="3291900804" sldId="408"/>
            <ac:picMk id="2" creationId="{26417D78-F94E-4D19-A668-E9234F42F022}"/>
          </ac:picMkLst>
        </pc:picChg>
        <pc:picChg chg="del">
          <ac:chgData name="hassan MH" userId="84cd2103f36ef0dc" providerId="LiveId" clId="{503E8875-88F6-4C29-BD5A-496F9A349BB6}" dt="2022-04-24T15:29:01.370" v="1340" actId="478"/>
          <ac:picMkLst>
            <pc:docMk/>
            <pc:sldMk cId="3291900804" sldId="408"/>
            <ac:picMk id="34" creationId="{D5D3F332-F2F1-446C-9978-A70CF41E49A0}"/>
          </ac:picMkLst>
        </pc:picChg>
      </pc:sldChg>
      <pc:sldChg chg="add del">
        <pc:chgData name="hassan MH" userId="84cd2103f36ef0dc" providerId="LiveId" clId="{503E8875-88F6-4C29-BD5A-496F9A349BB6}" dt="2022-04-24T15:29:54.313" v="1344" actId="2890"/>
        <pc:sldMkLst>
          <pc:docMk/>
          <pc:sldMk cId="1604347278" sldId="409"/>
        </pc:sldMkLst>
      </pc:sldChg>
      <pc:sldChg chg="addSp delSp modSp add del mod">
        <pc:chgData name="hassan MH" userId="84cd2103f36ef0dc" providerId="LiveId" clId="{503E8875-88F6-4C29-BD5A-496F9A349BB6}" dt="2022-04-24T15:40:25.649" v="1506" actId="47"/>
        <pc:sldMkLst>
          <pc:docMk/>
          <pc:sldMk cId="2092037609" sldId="409"/>
        </pc:sldMkLst>
        <pc:spChg chg="mod">
          <ac:chgData name="hassan MH" userId="84cd2103f36ef0dc" providerId="LiveId" clId="{503E8875-88F6-4C29-BD5A-496F9A349BB6}" dt="2022-04-24T15:31:07.542" v="1378" actId="1076"/>
          <ac:spMkLst>
            <pc:docMk/>
            <pc:sldMk cId="2092037609" sldId="409"/>
            <ac:spMk id="12" creationId="{B038FB05-FBFE-4696-BB10-6D75C870EECE}"/>
          </ac:spMkLst>
        </pc:spChg>
        <pc:spChg chg="mod">
          <ac:chgData name="hassan MH" userId="84cd2103f36ef0dc" providerId="LiveId" clId="{503E8875-88F6-4C29-BD5A-496F9A349BB6}" dt="2022-04-24T15:32:18.763" v="1398" actId="207"/>
          <ac:spMkLst>
            <pc:docMk/>
            <pc:sldMk cId="2092037609" sldId="409"/>
            <ac:spMk id="91" creationId="{55C9BF8B-2DB5-4990-8BB6-1AA519553F0E}"/>
          </ac:spMkLst>
        </pc:spChg>
        <pc:spChg chg="mod">
          <ac:chgData name="hassan MH" userId="84cd2103f36ef0dc" providerId="LiveId" clId="{503E8875-88F6-4C29-BD5A-496F9A349BB6}" dt="2022-04-24T15:32:22.598" v="1399" actId="207"/>
          <ac:spMkLst>
            <pc:docMk/>
            <pc:sldMk cId="2092037609" sldId="409"/>
            <ac:spMk id="95" creationId="{2279971F-A300-4F40-B6FC-688286EA7DF4}"/>
          </ac:spMkLst>
        </pc:spChg>
        <pc:spChg chg="mod">
          <ac:chgData name="hassan MH" userId="84cd2103f36ef0dc" providerId="LiveId" clId="{503E8875-88F6-4C29-BD5A-496F9A349BB6}" dt="2022-04-24T15:32:25.423" v="1402" actId="207"/>
          <ac:spMkLst>
            <pc:docMk/>
            <pc:sldMk cId="2092037609" sldId="409"/>
            <ac:spMk id="99" creationId="{B3730D6B-4569-440D-9D4B-A42FCD56897E}"/>
          </ac:spMkLst>
        </pc:spChg>
        <pc:spChg chg="mod">
          <ac:chgData name="hassan MH" userId="84cd2103f36ef0dc" providerId="LiveId" clId="{503E8875-88F6-4C29-BD5A-496F9A349BB6}" dt="2022-04-24T15:32:24.124" v="1400" actId="207"/>
          <ac:spMkLst>
            <pc:docMk/>
            <pc:sldMk cId="2092037609" sldId="409"/>
            <ac:spMk id="100" creationId="{2EE376CD-6F4E-43AF-89AB-6CCFB641E83F}"/>
          </ac:spMkLst>
        </pc:spChg>
        <pc:spChg chg="mod">
          <ac:chgData name="hassan MH" userId="84cd2103f36ef0dc" providerId="LiveId" clId="{503E8875-88F6-4C29-BD5A-496F9A349BB6}" dt="2022-04-24T15:32:25.034" v="1401" actId="207"/>
          <ac:spMkLst>
            <pc:docMk/>
            <pc:sldMk cId="2092037609" sldId="409"/>
            <ac:spMk id="101" creationId="{92AE1BCC-58A5-4165-A6EC-CCAF9CDC9AF2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02" creationId="{6DC0E2FC-3CEA-4CEC-A06F-7E473C99CE95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03" creationId="{67069DD9-F4B9-4D05-BF0C-E9726D756016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04" creationId="{BC214415-71B8-4784-95C7-C145DEAE72BE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1" creationId="{489FDF3F-2A0E-48F9-8332-39E10E5296D6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2" creationId="{8EF1924E-3E42-4DFC-8624-EAC2F3E1CC42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3" creationId="{BB6AF996-D9BD-4AF3-888E-7D3C7B508499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4" creationId="{B845ADDF-D247-43C2-B48C-F35ACD9AA263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5" creationId="{1D6C2E27-D0FA-4FFF-A26C-D174ADD19303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6" creationId="{FCC88908-5E3A-48A4-B6A7-185C20CAB588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7" creationId="{2B69282A-763D-4F81-A52D-3F77FF7206AF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8" creationId="{6CA69D01-FB17-4D95-BE31-EB13322D1681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199" creationId="{FF3424E5-C478-4987-9B86-8BAA7C72FA06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0" creationId="{809A1C7B-4632-4840-82AB-417737C43D04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1" creationId="{5E1D9E15-3000-479D-B26F-2EA4BD6D48BA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2" creationId="{78690B46-8A7E-4D19-89D1-017AACECDEE1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3" creationId="{01CE2117-4997-44BD-BDF3-776FE2E6ACBB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4" creationId="{4E69F020-08DE-4F06-A833-E7EA86460572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5" creationId="{4A29F509-8F8D-4FC0-8869-2AC6BCE30233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6" creationId="{C8514D06-2319-4821-9571-362C726D3ACD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7" creationId="{37A62AD2-D3CE-463F-92CF-D559D3094FF9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8" creationId="{B17FB2D2-A7EB-4525-A039-F55763A76620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09" creationId="{55F52E69-05E8-4628-A33B-5714D3749B0E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10" creationId="{4BB6CB0E-15A9-4B5C-9649-69DDC2FC09B8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11" creationId="{4D9C412D-8CAF-46E5-82C6-3A1D43CFCF05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12" creationId="{65A74A07-3EB4-439F-A63C-7289336C7917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13" creationId="{CD42AFD8-614C-45E8-B4F0-3DDF318BB250}"/>
          </ac:spMkLst>
        </pc:spChg>
        <pc:spChg chg="mod">
          <ac:chgData name="hassan MH" userId="84cd2103f36ef0dc" providerId="LiveId" clId="{503E8875-88F6-4C29-BD5A-496F9A349BB6}" dt="2022-04-24T15:31:13.878" v="1379"/>
          <ac:spMkLst>
            <pc:docMk/>
            <pc:sldMk cId="2092037609" sldId="409"/>
            <ac:spMk id="214" creationId="{060DC0FA-A22D-43FC-B4B9-BBF8FE2909D3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17" creationId="{76CF3E8B-3AB0-4008-B3D5-C2590D6A39C5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18" creationId="{786DAD60-C17B-4102-8C37-BCB8635DD838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19" creationId="{7DA24DBE-238D-41CD-B39F-28B1D8870B94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0" creationId="{610223A0-DFF3-4662-B137-3364BC077E07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3" creationId="{A75BBF42-6618-4AE6-891B-91E6C849C722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4" creationId="{560837C0-B342-4005-AFF9-8B87E5E60C77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5" creationId="{6FB33C06-568F-4181-BF02-A4F217F3EE2D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6" creationId="{778543D4-DD6E-4D35-BC6F-9A77AB705475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7" creationId="{91C1A9D6-8313-47A5-AC8F-F6AEBD64D784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8" creationId="{4FB1C717-FDC9-40CB-BCA1-917B8C0EFFD9}"/>
          </ac:spMkLst>
        </pc:spChg>
        <pc:spChg chg="mod">
          <ac:chgData name="hassan MH" userId="84cd2103f36ef0dc" providerId="LiveId" clId="{503E8875-88F6-4C29-BD5A-496F9A349BB6}" dt="2022-04-24T15:33:33.295" v="1412"/>
          <ac:spMkLst>
            <pc:docMk/>
            <pc:sldMk cId="2092037609" sldId="409"/>
            <ac:spMk id="229" creationId="{9CFCDF6D-8317-4F3F-B3E4-58DC98F74F5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33" creationId="{F5C3DB3C-2C08-4567-A8A1-54181E93619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36" creationId="{9E1753F9-B78B-42A4-AEBC-B2CE159582C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37" creationId="{74C7A61E-BBB7-432A-B4FF-D3A125AA4282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38" creationId="{8E97C9A9-A39E-40D1-8C99-E1B91512AF9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43" creationId="{B562BE45-9CD0-40BB-8956-E3E1EDD3E717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44" creationId="{33ED07AE-14E4-4E36-915E-22D4FBDFDC0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48" creationId="{F44DB8AE-CA2C-4F2C-B195-B0212A612A54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49" creationId="{684F0DC7-4FA1-477B-81AC-8B0F711D2EE1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0" creationId="{B161B05F-D3EB-4E3E-A0A2-1873FF7494E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1" creationId="{D0B1B64C-99ED-405F-9F9A-99396A5325E1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2" creationId="{E2CA1D37-DAEC-4299-A60A-776DD0EF12E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3" creationId="{AECA8486-BCFB-4528-9EA4-54D12729B486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4" creationId="{14ACBC40-789E-4360-8EA7-39AEDA8006A8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5" creationId="{E72B6910-AF2D-4BCA-8539-5E4EDA856B42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6" creationId="{82AEF341-CDA4-4740-A4DE-3E348911870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7" creationId="{9C4524B8-ED00-456A-BD92-CD0DE9D7A12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8" creationId="{3F7D04B5-66D8-43C4-83F2-E1AE1B05A18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59" creationId="{4037EDF6-B7B9-4F33-B9F6-4A9D9BC7BCC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0" creationId="{0C5C9B7B-A21D-40A1-97E9-4D33C93500E9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1" creationId="{A645BE54-7E62-47EA-BDC8-B08139DA948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2" creationId="{172C9D0F-6E4B-454B-AAB8-FA579757891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3" creationId="{1DACB4DC-FBE2-4288-9164-BFFEDAAB68B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4" creationId="{86F47903-8237-4B13-9D76-6FB7A4D91EE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5" creationId="{60E357B3-F3CD-43D2-A7C7-23E9E008CC90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6" creationId="{EB7B8042-973E-40B0-9FFF-9C031B3473E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7" creationId="{658A2FF7-BD51-43CC-9E7E-59DD644DA92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8" creationId="{656812D1-5FF8-484B-B607-82FBE689FD4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69" creationId="{563533A2-5222-4A3E-BCEA-9232D4ED63E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0" creationId="{580BE075-FFFC-41B1-8B26-1A09D156BE0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1" creationId="{85D4F66B-376B-4A66-BDEC-800BAE95C5E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2" creationId="{C402C0F1-EBD3-477A-B6BF-3733E36617B1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3" creationId="{5A04B6C2-29B6-406C-892F-7B847F213D2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4" creationId="{D4B8116F-F4FE-44AA-A333-3804910593E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5" creationId="{D291876B-2DB5-4324-B03C-218867A37190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6" creationId="{6980D7EB-BDF2-4134-85D5-209B08EBA37A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7" creationId="{F7548387-2528-492A-B868-15A1D64C638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8" creationId="{227D82C6-EDB9-46B2-9062-704049406C4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79" creationId="{3EEA63B1-79EB-4BF1-A66B-A44320632B52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0" creationId="{5BD5FA66-2653-43D3-A47C-B60119BCB2B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1" creationId="{A914A808-5793-4CD9-8895-C884B10B891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2" creationId="{21000739-F1AF-4C80-94F0-CA9CEF054E2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3" creationId="{FE7FD8FB-6AC5-4BE5-944A-12FAD737BF66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4" creationId="{33CEA17D-3CA7-4BE0-A7B8-5468ECC72000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5" creationId="{14436556-131A-4153-92F8-7A235964B6E4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6" creationId="{87A029CE-FDAF-4224-90DD-41C252C0C87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7" creationId="{8EE16CA5-BBAB-4B98-91AD-6FBCC077CC6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8" creationId="{CC9D824C-A427-4B6C-A75A-979FC19ECFD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89" creationId="{FE14409F-3D6E-4C4E-B8F4-4D6DF9E5FDE6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0" creationId="{A42E4028-8D96-4D25-8839-DC73F5BB66A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2" creationId="{F2A7D5DF-ECB4-4ED6-9E24-9386E2C0A470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3" creationId="{4796BB43-758F-4DBF-93EE-059ABD921C34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4" creationId="{F832ACC6-6C3B-443A-A320-A5F76A9DD249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5" creationId="{2DA97C82-C33B-4616-908A-4E9A34C5A8E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6" creationId="{536BDFCF-9988-4D84-B422-700EA8D1B5BA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7" creationId="{AF51895A-A6BC-4E4D-A354-BE2C3A2AFCC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8" creationId="{E520ED4D-6343-4A0F-8CFA-F1C267B305F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299" creationId="{5561BB7B-3BAA-4934-AF1F-3CC1B3890136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0" creationId="{C89AF4B7-8091-4D09-968B-3A40E6960400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1" creationId="{7C8B68EC-D1C0-40A9-986E-EBDE01061E16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2" creationId="{6A776AFA-37E3-401A-BEF8-D86F37C3FE09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3" creationId="{3C717674-01F8-4B1F-8798-74806108FC98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4" creationId="{111AF497-82D1-4728-B924-7110349B779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5" creationId="{6DE621ED-14E5-4A25-A938-E333873B985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6" creationId="{2FEDF015-CD01-4801-9B7B-088875CE2B5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7" creationId="{213D67F2-500C-4AE1-BA37-58463BDB85E2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8" creationId="{2709BD0A-01D4-4134-A6C9-F231D4D48FF8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09" creationId="{27669B3F-EE9A-4E0C-B4AD-5B515729E906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0" creationId="{793021AE-5290-4B41-9CF8-5D2EF1CCAEC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1" creationId="{F02AC4C6-7605-49BE-8072-17D349D4778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2" creationId="{FD6729D2-302C-4287-B9AE-7EF781B7D3A8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3" creationId="{3F35F081-7583-4D16-A1D0-D6A512846FC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6" creationId="{8A71BFAD-3E14-435C-ABFD-C235B42CA2B7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7" creationId="{0BCD90C6-B0BC-4616-90BA-693283050B1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8" creationId="{FEC3D111-7692-44FE-AE7F-B1A82D9EB8C5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19" creationId="{F8D1FFF1-57CF-41B4-9BA9-290BA8A34728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0" creationId="{8B5F9B0B-B4D0-498C-9467-E3E6D239800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1" creationId="{D401188A-04E7-458C-8FC1-AEF0C38F360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2" creationId="{5FE3C0E1-F8E5-4A93-A5BB-54E3622BC8CF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4" creationId="{E0A3DE6B-95A5-44A6-9446-4AFFAB4603B1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5" creationId="{3B73D67D-B421-41AF-B6AA-8941BB85EEF9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6" creationId="{124868E6-F56F-4F38-95CB-BCDC3622A32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7" creationId="{8506CD23-AB56-4359-A55E-398E49F0367C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8" creationId="{500AFCA0-DCEF-4CB6-BA93-252409AB4C6B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29" creationId="{1377D8F3-733A-47CF-9964-3B84820BC681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30" creationId="{7A6568C9-DD9A-4F77-97C7-82F1929BC80E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31" creationId="{3422575D-E890-4E3C-BED4-596B4B27928D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32" creationId="{9D83B6CC-8BA4-4055-9335-05D3E73F11A4}"/>
          </ac:spMkLst>
        </pc:spChg>
        <pc:spChg chg="mod">
          <ac:chgData name="hassan MH" userId="84cd2103f36ef0dc" providerId="LiveId" clId="{503E8875-88F6-4C29-BD5A-496F9A349BB6}" dt="2022-04-24T15:34:33.458" v="1422"/>
          <ac:spMkLst>
            <pc:docMk/>
            <pc:sldMk cId="2092037609" sldId="409"/>
            <ac:spMk id="333" creationId="{F72D2BF8-4FBE-4842-95A4-BC7458894267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36" creationId="{35319865-1B74-4310-A56D-147FC1056795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37" creationId="{250E155F-4CDC-4D9C-887C-891EE49C25BC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0" creationId="{5073CF1F-157C-4A78-9519-7112CF685962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4" creationId="{7BAFC6AE-74D6-4569-B639-20C4C6859FB0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5" creationId="{6D2FCA3A-EE22-4A99-95E5-1C5EC37CCC42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6" creationId="{6A089F2F-0019-4FC2-ADBC-06EE7C079E32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7" creationId="{4B280555-4D9A-4A3F-B5AD-8E9EAC1099A6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8" creationId="{42E43852-AB67-4921-AECD-3D19930A1069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49" creationId="{C1D9FFC6-7D20-4188-A69C-01AC51F8A4D4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0" creationId="{55111B41-C9BC-442D-A9E5-929EE7E1A3DC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2" creationId="{E557385F-FB6E-4116-8298-BEF0BD67280E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4" creationId="{4CDBD6F2-0AD6-4920-AF88-F9349A8B19B8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5" creationId="{E6906343-D78D-4683-88ED-B905817EB15E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6" creationId="{18A91BCC-E116-4EC1-BDDA-8CC201F53B7B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7" creationId="{9CF8BCFB-4145-4033-98E7-F7B6003C15E0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8" creationId="{27FFF4C6-D440-4AF1-8235-1BE5C703E7BF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59" creationId="{DA296D2D-9F5C-4CBF-AFEC-37FA9AEC55D6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0" creationId="{4E07C2C3-6F7C-4E7F-B539-FB4B222B4655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1" creationId="{5F923198-293C-4D0C-A32E-A8721AE9B6E8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2" creationId="{62FCB65F-1F22-4555-8791-D800A2A10EA4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3" creationId="{DA35B289-C5FA-46F0-A102-6931201C2D53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4" creationId="{BCF1CEA3-5145-43A1-B820-C72A175B2A27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5" creationId="{5C6F36DA-CFAF-473E-8772-EB056531AB88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6" creationId="{7F40C6EF-86C0-4A73-A409-4AE047D83954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67" creationId="{3A5354FB-F8C1-49AF-8D76-DE6A42159247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0" creationId="{4C04BBE7-F9AE-48A2-A573-FEC5B5C1B0D7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1" creationId="{8CFFA978-49D4-46BD-B715-FF36F340CFD2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2" creationId="{E2183B70-78AA-4C3A-860A-4F028321EF3D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3" creationId="{FF949494-904A-4E7A-A537-DAF5119B1D6B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4" creationId="{B4633038-C9F4-43B5-B51F-6646FF60D9E8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5" creationId="{23B7ABF0-AB66-4B31-A11E-855CE6FC019D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78" creationId="{9CE90D18-9C35-4978-B45D-4364368025F5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0" creationId="{CBF42A30-7E6B-48B9-AA94-8917DB1E75A8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1" creationId="{DCBA1A38-1682-484E-8C2E-EB8F4D1FBD58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2" creationId="{4937B2D2-0207-4169-97F3-F936B6D9E49E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3" creationId="{48E27CF7-3BD6-4587-BCA9-98FAAA816FDC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4" creationId="{4ECBC75E-6643-4F8E-8A5E-D96B14323121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5" creationId="{678343B1-22B0-4298-98E7-D9325531052C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6" creationId="{3922AF13-B072-48A7-A2AA-5EE0F1B17ADB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7" creationId="{72E464EA-7699-4DAE-BFF9-5A682BD4E283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8" creationId="{918B33A2-24DD-47DB-91A9-B343999DB142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89" creationId="{F88B0B43-17C1-4456-99DF-C7B7F901D027}"/>
          </ac:spMkLst>
        </pc:spChg>
        <pc:spChg chg="mod">
          <ac:chgData name="hassan MH" userId="84cd2103f36ef0dc" providerId="LiveId" clId="{503E8875-88F6-4C29-BD5A-496F9A349BB6}" dt="2022-04-24T15:35:26.576" v="1442"/>
          <ac:spMkLst>
            <pc:docMk/>
            <pc:sldMk cId="2092037609" sldId="409"/>
            <ac:spMk id="390" creationId="{63534496-F57A-4860-9A6E-D1C16D176B19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395" creationId="{09B2C461-55A6-4936-B56A-EFD71779FB0D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397" creationId="{89AD7F98-B861-4D6E-8002-55886B05DD62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398" creationId="{1645E2FF-42E1-4644-9E75-FD5DA79CFABE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399" creationId="{8085CAD7-0C10-4C79-98BB-43F173AE7841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0" creationId="{B57B3549-9F90-4DCE-972A-82FDF3B61964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1" creationId="{EC614300-9C3F-466C-825D-74EAD6152D9C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2" creationId="{68E7BAA0-5598-48B9-95F6-A9AB461C4A78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3" creationId="{0074DF89-7B6D-47F8-B346-ED3443310998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4" creationId="{FFA235F8-84E8-4F1B-B7A8-BD312B43996F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7" creationId="{1D9C5871-E76D-418C-8964-AB735EEE0FE3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8" creationId="{2417AB83-0A91-4B89-94BA-5DBAD82D388E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09" creationId="{5AADA2F8-A639-4828-9879-265808D41E1E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0" creationId="{DAB5E386-6D8B-4788-8953-1C9689591197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1" creationId="{58974681-1618-43CD-B0C7-0586839500E2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2" creationId="{CDE06A02-3DA8-4867-8F70-72118CFE7D36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3" creationId="{97AFFDA6-7D0F-4116-B037-D5D90493785A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6" creationId="{EF62A87C-604F-40A9-AE73-7392B2C7309D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7" creationId="{F1627928-5C59-4D98-8F70-88870184B6DD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8" creationId="{A2B8136A-33D3-4D0D-A25F-579FEAF9261D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19" creationId="{E5062FFF-2444-4639-8F0C-CD16EAE66A59}"/>
          </ac:spMkLst>
        </pc:spChg>
        <pc:spChg chg="mod">
          <ac:chgData name="hassan MH" userId="84cd2103f36ef0dc" providerId="LiveId" clId="{503E8875-88F6-4C29-BD5A-496F9A349BB6}" dt="2022-04-24T15:35:57.698" v="1452"/>
          <ac:spMkLst>
            <pc:docMk/>
            <pc:sldMk cId="2092037609" sldId="409"/>
            <ac:spMk id="420" creationId="{1EFED34F-7E43-4E16-9D35-DBE6ED37B970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25" creationId="{DC453A6D-0F93-41D2-B449-3C446D2CB2BB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27" creationId="{E3F8A96D-AAC2-4E42-96A4-54E1577EF6BD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28" creationId="{91BF92F9-9A06-40A7-9168-40595BA897CB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29" creationId="{CA7879EC-9386-47F9-9D5C-B82F5359F0C7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0" creationId="{63F890AB-B9E2-428B-B94D-B1789B843BE1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1" creationId="{EF88CC92-44A9-4CDA-97D5-88842E12437D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2" creationId="{AE901F97-176D-4AEC-B7CB-F5470D800653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3" creationId="{5A2B586B-B3D9-461B-B391-E1724BD97269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4" creationId="{3611B03A-9FA5-4B11-B346-1A2298DCEAF0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7" creationId="{16647D1D-83BC-4DA6-B19E-4ECBA5F2F857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8" creationId="{CEBFEBBB-68DD-43A6-A0DF-04D261E428DD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39" creationId="{A71F2E3D-B884-44D4-A2C5-CB02308BDC12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0" creationId="{3B980E33-EBE5-48D3-AD75-A923F4232FFF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1" creationId="{C79C722C-1B85-4CA4-BF4C-9892F5556888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2" creationId="{CBD4C7A5-EEF1-489E-B442-661C285DAE74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3" creationId="{83DA7976-D233-4BDF-A8BE-4BD52D614961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6" creationId="{873FD740-7915-4233-9A17-24AC2BBD20B3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7" creationId="{F6CC6635-0C24-4976-A50E-90EACD588E6D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8" creationId="{9DBAC51B-A630-4764-89F7-64C3A6B62450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49" creationId="{35964C7C-082C-43AC-8721-3ACD42ACBB81}"/>
          </ac:spMkLst>
        </pc:spChg>
        <pc:spChg chg="mod">
          <ac:chgData name="hassan MH" userId="84cd2103f36ef0dc" providerId="LiveId" clId="{503E8875-88F6-4C29-BD5A-496F9A349BB6}" dt="2022-04-24T15:36:02.839" v="1456"/>
          <ac:spMkLst>
            <pc:docMk/>
            <pc:sldMk cId="2092037609" sldId="409"/>
            <ac:spMk id="450" creationId="{424FA87A-D8F5-4B01-A4FB-779A55DB3096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2" creationId="{E8D14049-A130-45A9-8409-AADC7BFAEEE5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3" creationId="{0315DD42-9803-4609-BB22-E452D0E035AB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4" creationId="{25648CBE-694B-4CAB-9733-9B3BD99C814F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5" creationId="{30A564A5-AA95-49AC-89B3-53616B2371CE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6" creationId="{F3D85F9A-2C06-43F7-86C1-8F9AD92C31D7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7" creationId="{01675DCD-63B4-42F9-9157-B5749A58379F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58" creationId="{C0392AF0-56D2-4CC7-B1F8-481478FD22AA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0" creationId="{7496EFF4-BA5C-4446-A1E9-45698F81B459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3" creationId="{7FF6B251-AA74-46BB-BEC9-C43054DA5670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4" creationId="{D28F000B-54AA-4BA9-9FEC-866F945C7EB6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5" creationId="{CF3B1E5A-5476-4D75-9070-435605826EDB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6" creationId="{955260B9-14B9-4766-8794-F8BE2611DDAD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7" creationId="{0C07962A-4D55-4D67-8877-B289A29F3DF7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8" creationId="{61FFF3F3-D116-47C4-B15E-B085EBDBEFFE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69" creationId="{0B349AD4-4503-4C51-AC81-CBED9D808572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0" creationId="{856259E2-6796-4EC5-99C6-E9D1E3C9BFF6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1" creationId="{54BB35E1-6636-48B3-B642-0F06B5E2A09F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2" creationId="{6D015C16-B1F3-4DF7-A9DE-65938E1041EE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3" creationId="{9DD346F2-8F23-48EF-96A5-B26B09B474A9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4" creationId="{EA265205-B410-446C-AA89-FE94E4B1A4E2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5" creationId="{2D699969-9297-4A31-81B1-17465EE7A35C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6" creationId="{1F895A81-61DA-408F-B911-6D291F5BBD26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7" creationId="{58B8DBAD-25BD-4007-B882-54A909BAA64B}"/>
          </ac:spMkLst>
        </pc:spChg>
        <pc:spChg chg="mod">
          <ac:chgData name="hassan MH" userId="84cd2103f36ef0dc" providerId="LiveId" clId="{503E8875-88F6-4C29-BD5A-496F9A349BB6}" dt="2022-04-24T15:36:19.743" v="1460"/>
          <ac:spMkLst>
            <pc:docMk/>
            <pc:sldMk cId="2092037609" sldId="409"/>
            <ac:spMk id="478" creationId="{F717CAA0-CC2A-45E8-8CB2-57A5D3D6964E}"/>
          </ac:spMkLst>
        </pc:spChg>
        <pc:grpChg chg="add mod">
          <ac:chgData name="hassan MH" userId="84cd2103f36ef0dc" providerId="LiveId" clId="{503E8875-88F6-4C29-BD5A-496F9A349BB6}" dt="2022-04-24T15:36:40.158" v="1469" actId="1076"/>
          <ac:grpSpMkLst>
            <pc:docMk/>
            <pc:sldMk cId="2092037609" sldId="409"/>
            <ac:grpSpMk id="90" creationId="{A406DAA5-AD07-428A-8C86-50EAEEF92DBC}"/>
          </ac:grpSpMkLst>
        </pc:grpChg>
        <pc:grpChg chg="mod">
          <ac:chgData name="hassan MH" userId="84cd2103f36ef0dc" providerId="LiveId" clId="{503E8875-88F6-4C29-BD5A-496F9A349BB6}" dt="2022-04-24T15:31:13.878" v="1379"/>
          <ac:grpSpMkLst>
            <pc:docMk/>
            <pc:sldMk cId="2092037609" sldId="409"/>
            <ac:grpSpMk id="92" creationId="{3FBBE2CD-678F-41C7-8510-1994C4B1033E}"/>
          </ac:grpSpMkLst>
        </pc:grpChg>
        <pc:grpChg chg="mod">
          <ac:chgData name="hassan MH" userId="84cd2103f36ef0dc" providerId="LiveId" clId="{503E8875-88F6-4C29-BD5A-496F9A349BB6}" dt="2022-04-24T15:31:13.878" v="1379"/>
          <ac:grpSpMkLst>
            <pc:docMk/>
            <pc:sldMk cId="2092037609" sldId="409"/>
            <ac:grpSpMk id="93" creationId="{67034415-ECDC-47C0-B227-451ED948BE5C}"/>
          </ac:grpSpMkLst>
        </pc:grpChg>
        <pc:grpChg chg="mod">
          <ac:chgData name="hassan MH" userId="84cd2103f36ef0dc" providerId="LiveId" clId="{503E8875-88F6-4C29-BD5A-496F9A349BB6}" dt="2022-04-24T15:31:13.878" v="1379"/>
          <ac:grpSpMkLst>
            <pc:docMk/>
            <pc:sldMk cId="2092037609" sldId="409"/>
            <ac:grpSpMk id="94" creationId="{04C92ABD-3535-484F-B5A4-3CC178A4FD75}"/>
          </ac:grpSpMkLst>
        </pc:grpChg>
        <pc:grpChg chg="mod">
          <ac:chgData name="hassan MH" userId="84cd2103f36ef0dc" providerId="LiveId" clId="{503E8875-88F6-4C29-BD5A-496F9A349BB6}" dt="2022-04-24T15:31:13.878" v="1379"/>
          <ac:grpSpMkLst>
            <pc:docMk/>
            <pc:sldMk cId="2092037609" sldId="409"/>
            <ac:grpSpMk id="96" creationId="{F669E30D-C54A-4CBB-8B97-25FBDF5F780F}"/>
          </ac:grpSpMkLst>
        </pc:grpChg>
        <pc:grpChg chg="mod">
          <ac:chgData name="hassan MH" userId="84cd2103f36ef0dc" providerId="LiveId" clId="{503E8875-88F6-4C29-BD5A-496F9A349BB6}" dt="2022-04-24T15:31:13.878" v="1379"/>
          <ac:grpSpMkLst>
            <pc:docMk/>
            <pc:sldMk cId="2092037609" sldId="409"/>
            <ac:grpSpMk id="97" creationId="{93772DA1-DB88-4CC8-A182-6DEC468B99C3}"/>
          </ac:grpSpMkLst>
        </pc:grpChg>
        <pc:grpChg chg="mod">
          <ac:chgData name="hassan MH" userId="84cd2103f36ef0dc" providerId="LiveId" clId="{503E8875-88F6-4C29-BD5A-496F9A349BB6}" dt="2022-04-24T15:31:13.878" v="1379"/>
          <ac:grpSpMkLst>
            <pc:docMk/>
            <pc:sldMk cId="2092037609" sldId="409"/>
            <ac:grpSpMk id="98" creationId="{690B38DB-1612-4CF1-A211-863597697A73}"/>
          </ac:grpSpMkLst>
        </pc:grpChg>
        <pc:grpChg chg="mod">
          <ac:chgData name="hassan MH" userId="84cd2103f36ef0dc" providerId="LiveId" clId="{503E8875-88F6-4C29-BD5A-496F9A349BB6}" dt="2022-04-24T15:35:16.602" v="1438" actId="1076"/>
          <ac:grpSpMkLst>
            <pc:docMk/>
            <pc:sldMk cId="2092037609" sldId="409"/>
            <ac:grpSpMk id="113" creationId="{9C691681-F684-42DC-A3C2-DE051F20370F}"/>
          </ac:grpSpMkLst>
        </pc:grpChg>
        <pc:grpChg chg="mod">
          <ac:chgData name="hassan MH" userId="84cd2103f36ef0dc" providerId="LiveId" clId="{503E8875-88F6-4C29-BD5A-496F9A349BB6}" dt="2022-04-24T15:33:17.340" v="1411" actId="1076"/>
          <ac:grpSpMkLst>
            <pc:docMk/>
            <pc:sldMk cId="2092037609" sldId="409"/>
            <ac:grpSpMk id="120" creationId="{222528DB-F68F-4878-81E5-FC12C6E6FC78}"/>
          </ac:grpSpMkLst>
        </pc:grpChg>
        <pc:grpChg chg="add mod">
          <ac:chgData name="hassan MH" userId="84cd2103f36ef0dc" providerId="LiveId" clId="{503E8875-88F6-4C29-BD5A-496F9A349BB6}" dt="2022-04-24T15:37:02.991" v="1474" actId="1076"/>
          <ac:grpSpMkLst>
            <pc:docMk/>
            <pc:sldMk cId="2092037609" sldId="409"/>
            <ac:grpSpMk id="215" creationId="{B7EF4173-2AA4-4B20-984F-52AEFE41E50E}"/>
          </ac:grpSpMkLst>
        </pc:grpChg>
        <pc:grpChg chg="mod">
          <ac:chgData name="hassan MH" userId="84cd2103f36ef0dc" providerId="LiveId" clId="{503E8875-88F6-4C29-BD5A-496F9A349BB6}" dt="2022-04-24T15:33:33.295" v="1412"/>
          <ac:grpSpMkLst>
            <pc:docMk/>
            <pc:sldMk cId="2092037609" sldId="409"/>
            <ac:grpSpMk id="216" creationId="{C67EF8AD-0EA9-411F-BF93-509A3032B2C0}"/>
          </ac:grpSpMkLst>
        </pc:grpChg>
        <pc:grpChg chg="mod">
          <ac:chgData name="hassan MH" userId="84cd2103f36ef0dc" providerId="LiveId" clId="{503E8875-88F6-4C29-BD5A-496F9A349BB6}" dt="2022-04-24T15:33:33.295" v="1412"/>
          <ac:grpSpMkLst>
            <pc:docMk/>
            <pc:sldMk cId="2092037609" sldId="409"/>
            <ac:grpSpMk id="221" creationId="{815BB915-8A36-4266-8BFB-131A0CACEE12}"/>
          </ac:grpSpMkLst>
        </pc:grpChg>
        <pc:grpChg chg="mod">
          <ac:chgData name="hassan MH" userId="84cd2103f36ef0dc" providerId="LiveId" clId="{503E8875-88F6-4C29-BD5A-496F9A349BB6}" dt="2022-04-24T15:33:33.295" v="1412"/>
          <ac:grpSpMkLst>
            <pc:docMk/>
            <pc:sldMk cId="2092037609" sldId="409"/>
            <ac:grpSpMk id="222" creationId="{E0DA3B14-E9E2-4E73-BD4C-CAD4E713C547}"/>
          </ac:grpSpMkLst>
        </pc:grpChg>
        <pc:grpChg chg="add del mod">
          <ac:chgData name="hassan MH" userId="84cd2103f36ef0dc" providerId="LiveId" clId="{503E8875-88F6-4C29-BD5A-496F9A349BB6}" dt="2022-04-24T15:35:20.612" v="1441" actId="478"/>
          <ac:grpSpMkLst>
            <pc:docMk/>
            <pc:sldMk cId="2092037609" sldId="409"/>
            <ac:grpSpMk id="230" creationId="{4C1BA055-A778-42F8-BB45-9BDCFB4C70A3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31" creationId="{74C2771A-7FF5-4FF0-BBBC-C525D1B4C519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32" creationId="{CAF76188-8149-4CAD-A6BC-96313694C086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34" creationId="{58DDF174-C7BC-4411-8E0B-C3F00E07A8F8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35" creationId="{A45CE18B-3C0F-4DBF-A28A-C5CBD29FEDB5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39" creationId="{8C254FFD-AA29-4879-8063-9BDAF80FD111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40" creationId="{A7209812-DC77-4445-80A7-DF9C75689DB3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41" creationId="{2384D1D8-F3DF-48C1-99A2-906B6689384E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42" creationId="{35CE9E1E-0779-46DB-9936-29E007C5496B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45" creationId="{860E14E0-8B25-470C-8E5F-F3CC80F2E826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46" creationId="{28FFC68D-5BA0-43A9-881F-3CB9FD4028AA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47" creationId="{5226DB2A-A3C0-4115-8893-314650D45A52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291" creationId="{619AD96B-B4E2-42A1-BAEE-8D40F83DC200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314" creationId="{50247FD9-82C5-47BC-BD5A-92A08AB32077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315" creationId="{9D538816-6136-4FA7-99C9-66F8A851AAD1}"/>
          </ac:grpSpMkLst>
        </pc:grpChg>
        <pc:grpChg chg="mod">
          <ac:chgData name="hassan MH" userId="84cd2103f36ef0dc" providerId="LiveId" clId="{503E8875-88F6-4C29-BD5A-496F9A349BB6}" dt="2022-04-24T15:34:33.458" v="1422"/>
          <ac:grpSpMkLst>
            <pc:docMk/>
            <pc:sldMk cId="2092037609" sldId="409"/>
            <ac:grpSpMk id="323" creationId="{9CB9FA2C-6E3F-41BA-8129-2803D1F5A951}"/>
          </ac:grpSpMkLst>
        </pc:grpChg>
        <pc:grpChg chg="add mod">
          <ac:chgData name="hassan MH" userId="84cd2103f36ef0dc" providerId="LiveId" clId="{503E8875-88F6-4C29-BD5A-496F9A349BB6}" dt="2022-04-24T15:36:49.086" v="1470" actId="14100"/>
          <ac:grpSpMkLst>
            <pc:docMk/>
            <pc:sldMk cId="2092037609" sldId="409"/>
            <ac:grpSpMk id="334" creationId="{A3F08660-8326-4091-B906-22430413A35A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35" creationId="{EA53989D-FA42-4BA2-A688-8EF3D751A1FA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38" creationId="{0F4597F1-7CD9-444B-91B8-656D8B635A96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39" creationId="{B1C783A5-F378-4F23-8BB8-C0F6152037B9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41" creationId="{60406EF1-F621-4F22-B981-10F865D46666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42" creationId="{B49803BA-118C-477F-9346-0CAFE71F0CB5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43" creationId="{58B56710-D0B0-4BAC-B3A6-8F58301F0212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51" creationId="{C930ACEF-E263-4BC3-97F4-47AE2F748824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53" creationId="{1638E3E9-7584-411F-8162-FE558E0EFD77}"/>
          </ac:grpSpMkLst>
        </pc:grpChg>
        <pc:grpChg chg="add mod">
          <ac:chgData name="hassan MH" userId="84cd2103f36ef0dc" providerId="LiveId" clId="{503E8875-88F6-4C29-BD5A-496F9A349BB6}" dt="2022-04-24T15:36:54.136" v="1472" actId="1076"/>
          <ac:grpSpMkLst>
            <pc:docMk/>
            <pc:sldMk cId="2092037609" sldId="409"/>
            <ac:grpSpMk id="368" creationId="{675A2814-F345-435E-8DAE-AC4C3BA829FC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69" creationId="{1D49CED6-6576-4327-B009-3BB62C9CC2EC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76" creationId="{11D2D9E5-E074-46B3-AC57-0ED14681EBA3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77" creationId="{3BD78307-56A0-41EE-A112-E18C448997F1}"/>
          </ac:grpSpMkLst>
        </pc:grpChg>
        <pc:grpChg chg="mod">
          <ac:chgData name="hassan MH" userId="84cd2103f36ef0dc" providerId="LiveId" clId="{503E8875-88F6-4C29-BD5A-496F9A349BB6}" dt="2022-04-24T15:35:26.576" v="1442"/>
          <ac:grpSpMkLst>
            <pc:docMk/>
            <pc:sldMk cId="2092037609" sldId="409"/>
            <ac:grpSpMk id="379" creationId="{29DE489B-39FB-4DF8-9A59-81CE17F74FE5}"/>
          </ac:grpSpMkLst>
        </pc:grpChg>
        <pc:grpChg chg="add mod">
          <ac:chgData name="hassan MH" userId="84cd2103f36ef0dc" providerId="LiveId" clId="{503E8875-88F6-4C29-BD5A-496F9A349BB6}" dt="2022-04-24T15:36:01.948" v="1455" actId="14100"/>
          <ac:grpSpMkLst>
            <pc:docMk/>
            <pc:sldMk cId="2092037609" sldId="409"/>
            <ac:grpSpMk id="391" creationId="{ADA277EA-4A7B-48F9-92A6-5D0DD649FD0E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392" creationId="{7A21A066-C1AD-4582-85E8-9118E27BD62B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393" creationId="{6014DF6C-D0FE-4ED1-ADF6-74DB159D8FEB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394" creationId="{1759EEEA-A4F5-426F-9E4F-B2E4E3864509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396" creationId="{67AF213D-43FA-40E6-8DD6-4273FCF5C5F8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405" creationId="{4584DED7-74A4-4BE8-9BF0-B776417E0D47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406" creationId="{72194D76-D7AF-453C-8534-312FF529DF59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414" creationId="{7E79D648-4A98-4592-B25D-0C9C6FFAE8C0}"/>
          </ac:grpSpMkLst>
        </pc:grpChg>
        <pc:grpChg chg="mod">
          <ac:chgData name="hassan MH" userId="84cd2103f36ef0dc" providerId="LiveId" clId="{503E8875-88F6-4C29-BD5A-496F9A349BB6}" dt="2022-04-24T15:35:57.698" v="1452"/>
          <ac:grpSpMkLst>
            <pc:docMk/>
            <pc:sldMk cId="2092037609" sldId="409"/>
            <ac:grpSpMk id="415" creationId="{40536FBB-3100-45D6-93AD-E1FBB26CABB7}"/>
          </ac:grpSpMkLst>
        </pc:grpChg>
        <pc:grpChg chg="add mod">
          <ac:chgData name="hassan MH" userId="84cd2103f36ef0dc" providerId="LiveId" clId="{503E8875-88F6-4C29-BD5A-496F9A349BB6}" dt="2022-04-24T15:37:08.756" v="1475" actId="14100"/>
          <ac:grpSpMkLst>
            <pc:docMk/>
            <pc:sldMk cId="2092037609" sldId="409"/>
            <ac:grpSpMk id="421" creationId="{06DF3FF0-63C8-4D49-A535-0ED6A97BDA16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22" creationId="{76CDECC6-65B4-4ABB-9BE3-5216C62A341F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23" creationId="{106B2090-0265-403C-AF1D-EED087BB7552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24" creationId="{4669AFE0-1274-43A5-AF3E-D3F713C64A25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26" creationId="{89645452-8CAF-442B-916E-E50ABB22949D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35" creationId="{9E78E61A-534B-4BFA-A70A-B4768A6BA41F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36" creationId="{AC45499E-9461-4A7D-8D07-9FFD16A64F7E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44" creationId="{9E9A249D-6C8A-4F3C-AE26-9A3ABDE7E7A7}"/>
          </ac:grpSpMkLst>
        </pc:grpChg>
        <pc:grpChg chg="mod">
          <ac:chgData name="hassan MH" userId="84cd2103f36ef0dc" providerId="LiveId" clId="{503E8875-88F6-4C29-BD5A-496F9A349BB6}" dt="2022-04-24T15:36:02.839" v="1456"/>
          <ac:grpSpMkLst>
            <pc:docMk/>
            <pc:sldMk cId="2092037609" sldId="409"/>
            <ac:grpSpMk id="445" creationId="{F499518D-B55A-4EAC-8280-0979F354424C}"/>
          </ac:grpSpMkLst>
        </pc:grpChg>
        <pc:grpChg chg="add mod">
          <ac:chgData name="hassan MH" userId="84cd2103f36ef0dc" providerId="LiveId" clId="{503E8875-88F6-4C29-BD5A-496F9A349BB6}" dt="2022-04-24T15:36:31.608" v="1466" actId="1076"/>
          <ac:grpSpMkLst>
            <pc:docMk/>
            <pc:sldMk cId="2092037609" sldId="409"/>
            <ac:grpSpMk id="451" creationId="{839B22F3-D90B-4203-B6D4-4FEE16BF0B42}"/>
          </ac:grpSpMkLst>
        </pc:grpChg>
        <pc:grpChg chg="mod">
          <ac:chgData name="hassan MH" userId="84cd2103f36ef0dc" providerId="LiveId" clId="{503E8875-88F6-4C29-BD5A-496F9A349BB6}" dt="2022-04-24T15:36:19.743" v="1460"/>
          <ac:grpSpMkLst>
            <pc:docMk/>
            <pc:sldMk cId="2092037609" sldId="409"/>
            <ac:grpSpMk id="459" creationId="{5F60F503-1792-41BF-889C-CDD254543105}"/>
          </ac:grpSpMkLst>
        </pc:grpChg>
        <pc:grpChg chg="mod">
          <ac:chgData name="hassan MH" userId="84cd2103f36ef0dc" providerId="LiveId" clId="{503E8875-88F6-4C29-BD5A-496F9A349BB6}" dt="2022-04-24T15:36:19.743" v="1460"/>
          <ac:grpSpMkLst>
            <pc:docMk/>
            <pc:sldMk cId="2092037609" sldId="409"/>
            <ac:grpSpMk id="461" creationId="{B8207AF5-D25D-4367-BDD5-C303347D9971}"/>
          </ac:grpSpMkLst>
        </pc:grpChg>
        <pc:grpChg chg="mod">
          <ac:chgData name="hassan MH" userId="84cd2103f36ef0dc" providerId="LiveId" clId="{503E8875-88F6-4C29-BD5A-496F9A349BB6}" dt="2022-04-24T15:36:19.743" v="1460"/>
          <ac:grpSpMkLst>
            <pc:docMk/>
            <pc:sldMk cId="2092037609" sldId="409"/>
            <ac:grpSpMk id="462" creationId="{51930080-AE36-40D2-ABE0-A9ECA9A13B8D}"/>
          </ac:grpSpMkLst>
        </pc:grpChg>
      </pc:sldChg>
      <pc:sldChg chg="addSp delSp modSp add mod">
        <pc:chgData name="hassan MH" userId="84cd2103f36ef0dc" providerId="LiveId" clId="{503E8875-88F6-4C29-BD5A-496F9A349BB6}" dt="2022-04-24T15:47:43.533" v="1600" actId="164"/>
        <pc:sldMkLst>
          <pc:docMk/>
          <pc:sldMk cId="2722505777" sldId="410"/>
        </pc:sldMkLst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0" creationId="{6849EF16-76DA-4C95-AF8C-031CF45D8AC5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1" creationId="{44E3741F-8325-40D4-B0B0-B05606F2E1C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2" creationId="{D137477D-78B6-4CD7-B976-EB5B4F667D60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3" creationId="{FE7F0254-E57D-42C9-B488-4AD3DE953DEE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4" creationId="{0149A505-42FF-4264-8B4B-F402A8A99DE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5" creationId="{92E2D943-4AE0-46D7-AF3E-70F073E4FF4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6" creationId="{055BFA71-BE58-483D-A458-625EAD0DEDF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7" creationId="{43838277-7369-47FB-8EDA-DF824E9A656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298" creationId="{71A90D87-BC71-4EE0-983B-F493B42E8E7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0" creationId="{D0F950F2-2171-44DB-9F43-00D76093795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1" creationId="{E2B4097A-6B50-4608-9D22-FA8356FCF10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2" creationId="{FF98D084-B618-4B70-B77E-C8955EE4BF2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3" creationId="{BDFB4963-B51D-448D-82DE-54DE71F818AD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5" creationId="{21A36CDE-BFE8-4510-A1B9-08EFA35F61F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6" creationId="{3A71B37B-DFB8-4859-9D65-DE0443D146F6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7" creationId="{0321A6B7-0D22-40BE-8101-DECCB5D04AA5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8" creationId="{26BC7A2F-89DD-41DB-A1FB-33A071FBFA8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09" creationId="{94045F91-0FE9-4D4B-8BC4-1A95DC2D2E8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0" creationId="{1CCB351B-B798-4496-AC4A-5104013B63B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1" creationId="{25326856-40BA-4F55-B390-0A219E590CFE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2" creationId="{C3D8FD6A-4785-4757-A892-65B92F11C4B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3" creationId="{F70ACBE2-2E44-4974-95D6-3A2B19B1E0B2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4" creationId="{349C198B-9E92-461B-B629-118A9D739B0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5" creationId="{C9132337-305B-4262-9DE1-DAD6C7503FF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6" creationId="{E67B4B38-5047-4BA4-9410-4FD7F81E1E4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18" creationId="{9F0A4E97-B32A-467E-A445-EC99EEEA9A7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0" creationId="{50E737E3-9FE1-43B5-B1CC-428AC84446B9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1" creationId="{18F26298-DBCF-4C5F-A964-4CBD9B6E16AB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3" creationId="{E2442BFD-8DB6-4037-B889-E318E331FBBC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6" creationId="{C1B9BC47-004D-4DCA-8F20-9A1E1800F38E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7" creationId="{BFD8B0DF-157E-474E-B72C-F33ED530F169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8" creationId="{0BE78A44-9420-4CF6-BB9A-82E3E022BA1E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29" creationId="{88FE3366-5AB2-41D6-87EC-7A9E7456B34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31" creationId="{2E6BBDEE-43E4-4F1B-AD5A-A6133D3991B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32" creationId="{88F90367-0ECC-4656-8B6D-8D1B7717F91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333" creationId="{06094C46-6748-4D6E-83D3-B35F808DBA20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84" creationId="{9EDB1C2B-A183-42D7-B2FF-55FDD7492B5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85" creationId="{135EF5E8-652B-43F1-80AB-320FC368FF6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86" creationId="{6B634C4A-FDE9-46B0-ABA0-FE276783F38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87" creationId="{6BB1EE75-FA4F-4D66-9AF8-AE4DE10BB5D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88" creationId="{3EEA2C03-F6BB-4C28-BA4D-6F925544713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89" creationId="{A2000C57-BD31-4763-9225-C086FBD07C89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0" creationId="{B83A2700-7165-4E7C-8338-3D820D181206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1" creationId="{769C1151-8C1F-4A3C-B47F-BF854931453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2" creationId="{D2D38914-D393-4CE0-A5A4-244C88A157B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3" creationId="{166F8491-2AEE-4A1B-9CCA-A5A88B5BF85D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4" creationId="{29BEBF3A-1457-4CA4-93D4-3D9DBF9DC71B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5" creationId="{D4B91672-7CE7-4DE1-8D89-A1AD13CBE9C5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6" creationId="{CA764FE2-89C2-4C25-9DD6-95DD7FC3A97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7" creationId="{AE5C4D4C-82DB-46AE-9C43-D622B61AB90E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8" creationId="{3FB5B1C5-44DC-4AB6-A218-61770C44F6E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499" creationId="{528AA253-780A-4A93-9B08-DB35B56D2DC5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00" creationId="{CC2D0868-E13A-486A-9AD8-74D8D665B650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06" creationId="{DDF6D40D-D88B-46AA-8202-82B85F5B3800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07" creationId="{68C4D244-36BD-47F1-88A4-D82E4B36EE4D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08" creationId="{991D782C-4542-4449-B25C-738C004A3962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09" creationId="{591573F0-8745-4801-A8AA-D99D6B848B9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0" creationId="{306F737E-F43F-40D7-9BDF-5A809A8C816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1" creationId="{5EAD9311-6B6E-4D58-881E-15A318E33A02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3" creationId="{E285A2EB-D31E-4BAB-9136-62401C0D1DAB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4" creationId="{1AB25B21-7ED6-4B26-A71A-6538952C58FA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5" creationId="{4EBAB765-394D-403A-AB8B-518CA85B973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6" creationId="{35D1C72E-1311-4F19-A559-9927E48176AA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7" creationId="{7AEAC5A4-031A-441F-9438-2B48C3C4B1E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8" creationId="{C8F8E338-D42C-40E6-909E-9AA7EC47BFB1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19" creationId="{8D8019F1-147D-46AE-9012-DF4865C0129C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0" creationId="{14C2F454-CB43-4ADC-A7A1-80F649D91717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1" creationId="{83BA5399-A3F7-4023-B74C-347CB703EF39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2" creationId="{4CCD6090-FC27-48E3-BA0F-1097B9DEB52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3" creationId="{DE3DC1BE-595C-4BF7-A1D5-1950E656BAE4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4" creationId="{29F30522-10D9-45C7-B8C9-4F2D9168EA8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5" creationId="{14459102-08BA-4119-B644-66812BD19C06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6" creationId="{10873EFC-24C9-4A1F-AAE7-FDEBFE77848A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7" creationId="{675DF401-883A-4B62-8A8C-89E8328F087B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8" creationId="{4CA54F6F-15E9-4C15-95A1-B401AEE4C112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29" creationId="{0A66B62B-43D1-406F-A1D3-2DB8B17B64C2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0" creationId="{756E9015-0E91-49FA-BDC1-35CA2DA03FBB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1" creationId="{D64464E1-C005-49FB-85BE-159D418EDDAD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2" creationId="{12D99E18-B1E4-4194-BD6B-682E2F6EB6F9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3" creationId="{39BF96A7-1878-4C2A-B58C-27B85924E99E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4" creationId="{578C4FA7-61FC-43E9-9343-F1BC11A93A0F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5" creationId="{66A79145-4AEB-4D2B-92EF-E7B8FFBFD7C8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6" creationId="{932C012C-0A80-47D0-AF43-FD6495B90C25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7" creationId="{8459ED91-0D32-4E24-9BAC-6A654C66B643}"/>
          </ac:spMkLst>
        </pc:spChg>
        <pc:spChg chg="mod">
          <ac:chgData name="hassan MH" userId="84cd2103f36ef0dc" providerId="LiveId" clId="{503E8875-88F6-4C29-BD5A-496F9A349BB6}" dt="2022-04-24T15:37:52.179" v="1478"/>
          <ac:spMkLst>
            <pc:docMk/>
            <pc:sldMk cId="2722505777" sldId="410"/>
            <ac:spMk id="538" creationId="{551A248B-49D4-4457-A4B7-ABB562B9B762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41" creationId="{7584F617-542F-4B4E-9171-44665FC47F2C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42" creationId="{8C85A814-77F8-45BD-88D6-6A91D27176C3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45" creationId="{F47170AD-A181-4BE8-8049-B43D6F048320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49" creationId="{D37ED47C-55E6-4872-9ACC-3BF394B32E68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0" creationId="{AE8AD9C5-2C7D-4A22-B10F-D914AF48805F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1" creationId="{20245A2E-49F6-4406-97A5-EACBF28E8813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2" creationId="{5C0C9B84-7823-4036-888A-D7115043E688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3" creationId="{E109C04E-D199-4016-A8FE-5ACD3ACA343B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4" creationId="{EBDEBAF3-83F7-47C7-A50C-1DC5D85734AD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5" creationId="{79314FE9-EEBE-4FE7-931F-E5A1325C2E1C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7" creationId="{4A53BC40-8074-48E0-BBB8-3F47690A7EAB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59" creationId="{F28DDB38-C574-41E0-A417-686AB22933B3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0" creationId="{815C5BA5-FEBA-488D-AAE3-AB6911DEC56C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1" creationId="{1B728DF6-4F5D-4C3F-A26D-A4A87C3A71EB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2" creationId="{ECB37B5B-89AA-4BA4-A18B-C229004FC83D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3" creationId="{0367844B-5E9B-4113-8B08-81591FC08506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4" creationId="{1862E295-41A1-4AB5-976E-BB5F89949A9C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5" creationId="{3CCD7F8D-EC84-4965-BBED-3B3759167C4F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6" creationId="{9BF6FFA2-D2B4-4A71-9831-8E0DCFF4E44A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7" creationId="{3186492B-CFD4-426F-94D7-F945D5D10F4C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8" creationId="{A6FB51B8-A2C7-48CE-9209-37DFC1088300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69" creationId="{8A5AE054-EE0F-487E-92C0-8B59A2ABC948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0" creationId="{2D4B29E4-6263-4F87-8DB2-AB552A0FBFB6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1" creationId="{766D56ED-7F59-483F-A015-9E94AB5B8002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2" creationId="{6FFCF692-128E-44AE-841A-37CE3EBDEF34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5" creationId="{44C0DF27-BE14-4069-A960-F4EE38AC4527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6" creationId="{0008870A-601F-4A91-A286-722B95DE739E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7" creationId="{79F40A1F-CCD5-4350-B0FF-9990C27AEEB4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8" creationId="{FF4C4455-AAB3-4948-AAB9-9D7C8FBE2403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79" creationId="{E3A4CDBD-D49E-48D0-B804-11D76EE18875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0" creationId="{26C0E62E-C5BD-499C-BE1C-1A647DF3BD46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3" creationId="{F4838375-19BA-4A23-B8DB-51071A3371D7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5" creationId="{E76CF781-9663-4124-BC09-E45344FC87A4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6" creationId="{23B5C65C-3CEA-49EB-B2B0-0F29860FCB16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7" creationId="{C46234B6-E74B-4B81-B3CC-09CE746E3421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8" creationId="{778BAC5B-EAB9-4B61-B4B8-C6222578AB46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89" creationId="{CBD5DEC9-74EF-4CAF-8E51-377E93CEB6EF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90" creationId="{0933DBF1-0A2F-4F23-A959-CE741DE3A841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91" creationId="{A11E1C9E-2D52-457B-A824-10E6295C442C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92" creationId="{6067DA5F-BEBE-4C67-8670-661D22E90022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93" creationId="{D3AD65FF-7D7F-4B69-A7B5-F0E976A38E34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94" creationId="{E3909967-AF17-4A64-9C53-BE5F31E086AA}"/>
          </ac:spMkLst>
        </pc:spChg>
        <pc:spChg chg="mod">
          <ac:chgData name="hassan MH" userId="84cd2103f36ef0dc" providerId="LiveId" clId="{503E8875-88F6-4C29-BD5A-496F9A349BB6}" dt="2022-04-24T15:39:09.552" v="1498"/>
          <ac:spMkLst>
            <pc:docMk/>
            <pc:sldMk cId="2722505777" sldId="410"/>
            <ac:spMk id="595" creationId="{917F85E2-D31B-4E5F-B44B-674505B30EA7}"/>
          </ac:spMkLst>
        </pc:spChg>
        <pc:grpChg chg="add mod">
          <ac:chgData name="hassan MH" userId="84cd2103f36ef0dc" providerId="LiveId" clId="{503E8875-88F6-4C29-BD5A-496F9A349BB6}" dt="2022-04-24T15:47:43.533" v="1600" actId="164"/>
          <ac:grpSpMkLst>
            <pc:docMk/>
            <pc:sldMk cId="2722505777" sldId="410"/>
            <ac:grpSpMk id="4" creationId="{2701484B-7163-4BC2-8813-CE2E21390F9A}"/>
          </ac:grpSpMkLst>
        </pc:grpChg>
        <pc:grpChg chg="del">
          <ac:chgData name="hassan MH" userId="84cd2103f36ef0dc" providerId="LiveId" clId="{503E8875-88F6-4C29-BD5A-496F9A349BB6}" dt="2022-04-24T15:37:51.210" v="1477" actId="478"/>
          <ac:grpSpMkLst>
            <pc:docMk/>
            <pc:sldMk cId="2722505777" sldId="410"/>
            <ac:grpSpMk id="120" creationId="{222528DB-F68F-4878-81E5-FC12C6E6FC78}"/>
          </ac:grpSpMkLst>
        </pc:grpChg>
        <pc:grpChg chg="mod ord">
          <ac:chgData name="hassan MH" userId="84cd2103f36ef0dc" providerId="LiveId" clId="{503E8875-88F6-4C29-BD5A-496F9A349BB6}" dt="2022-04-24T15:47:43.533" v="1600" actId="164"/>
          <ac:grpSpMkLst>
            <pc:docMk/>
            <pc:sldMk cId="2722505777" sldId="410"/>
            <ac:grpSpMk id="215" creationId="{B7EF4173-2AA4-4B20-984F-52AEFE41E50E}"/>
          </ac:grpSpMkLst>
        </pc:grpChg>
        <pc:grpChg chg="add del mod">
          <ac:chgData name="hassan MH" userId="84cd2103f36ef0dc" providerId="LiveId" clId="{503E8875-88F6-4C29-BD5A-496F9A349BB6}" dt="2022-04-24T15:47:18.912" v="1588" actId="21"/>
          <ac:grpSpMkLst>
            <pc:docMk/>
            <pc:sldMk cId="2722505777" sldId="410"/>
            <ac:grpSpMk id="289" creationId="{6064BB43-FE51-480D-9864-4F60018F4264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299" creationId="{9E70C32B-E840-4186-A02B-15EF3D3700E8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04" creationId="{7221FCAF-6E11-49E3-88C0-36EA7D520EE9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17" creationId="{644129F6-4C7D-4EBC-B8D6-399790418F7E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19" creationId="{363E08B1-2F2F-4D4B-BBD3-F64FC1B1D960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22" creationId="{0BBDFAEE-DD30-4315-98A0-961572DC731F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24" creationId="{83838B15-5C96-4734-8836-12001097D1AC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25" creationId="{B6A36DF2-08AD-4355-99B7-638A0FAB93CE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330" creationId="{AC57D4A3-6346-401C-9922-51735EF39121}"/>
          </ac:grpSpMkLst>
        </pc:grpChg>
        <pc:grpChg chg="del mod">
          <ac:chgData name="hassan MH" userId="84cd2103f36ef0dc" providerId="LiveId" clId="{503E8875-88F6-4C29-BD5A-496F9A349BB6}" dt="2022-04-24T15:38:29.137" v="1489" actId="478"/>
          <ac:grpSpMkLst>
            <pc:docMk/>
            <pc:sldMk cId="2722505777" sldId="410"/>
            <ac:grpSpMk id="334" creationId="{A3F08660-8326-4091-B906-22430413A35A}"/>
          </ac:grpSpMkLst>
        </pc:grpChg>
        <pc:grpChg chg="del mod">
          <ac:chgData name="hassan MH" userId="84cd2103f36ef0dc" providerId="LiveId" clId="{503E8875-88F6-4C29-BD5A-496F9A349BB6}" dt="2022-04-24T15:38:31.783" v="1490" actId="478"/>
          <ac:grpSpMkLst>
            <pc:docMk/>
            <pc:sldMk cId="2722505777" sldId="410"/>
            <ac:grpSpMk id="368" creationId="{675A2814-F345-435E-8DAE-AC4C3BA829FC}"/>
          </ac:grpSpMkLst>
        </pc:grpChg>
        <pc:grpChg chg="mod">
          <ac:chgData name="hassan MH" userId="84cd2103f36ef0dc" providerId="LiveId" clId="{503E8875-88F6-4C29-BD5A-496F9A349BB6}" dt="2022-04-24T15:39:33.052" v="1501" actId="1076"/>
          <ac:grpSpMkLst>
            <pc:docMk/>
            <pc:sldMk cId="2722505777" sldId="410"/>
            <ac:grpSpMk id="451" creationId="{839B22F3-D90B-4203-B6D4-4FEE16BF0B42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479" creationId="{16C0D772-F2FC-42BB-99E4-0566A39610CD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480" creationId="{B2C003CC-2531-4885-84AE-BC5BC521184E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481" creationId="{1BFAD82B-1D16-47D3-9109-782C5E8E064B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482" creationId="{1664493B-ADD2-400C-85FA-2DFE9A35C597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483" creationId="{DCF7A0F1-3FA8-4D6C-A4D5-9EDAD1525379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501" creationId="{7F1132CF-5389-41EE-B126-E235703F8BF3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502" creationId="{A0FE1109-5556-458D-A225-E57A0698C206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503" creationId="{0A4F6AC1-D512-4BFB-8B33-1E1CB6318CCE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504" creationId="{A113196B-19C9-4653-80D1-67720F1EF32D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505" creationId="{11D22D0C-E8CB-4D76-ADE9-88F69135C301}"/>
          </ac:grpSpMkLst>
        </pc:grpChg>
        <pc:grpChg chg="mod">
          <ac:chgData name="hassan MH" userId="84cd2103f36ef0dc" providerId="LiveId" clId="{503E8875-88F6-4C29-BD5A-496F9A349BB6}" dt="2022-04-24T15:37:52.179" v="1478"/>
          <ac:grpSpMkLst>
            <pc:docMk/>
            <pc:sldMk cId="2722505777" sldId="410"/>
            <ac:grpSpMk id="512" creationId="{F960F13A-20F7-4013-BE75-9AA5C2634621}"/>
          </ac:grpSpMkLst>
        </pc:grpChg>
        <pc:grpChg chg="add mod">
          <ac:chgData name="hassan MH" userId="84cd2103f36ef0dc" providerId="LiveId" clId="{503E8875-88F6-4C29-BD5A-496F9A349BB6}" dt="2022-04-24T15:39:48.790" v="1502" actId="1076"/>
          <ac:grpSpMkLst>
            <pc:docMk/>
            <pc:sldMk cId="2722505777" sldId="410"/>
            <ac:grpSpMk id="539" creationId="{26755AB9-9D9B-4A48-833F-C184183F31B0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40" creationId="{F9DAC3CB-681D-4BD9-AC15-FDB09B68C467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43" creationId="{0CB52870-A7E1-4016-AFA4-5D703675568A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44" creationId="{6F6B246E-3866-4254-99E2-26DA8C0E7855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46" creationId="{B15B4C51-6053-41CB-B388-DBCC01551921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47" creationId="{3886CAA3-DF3C-4FA0-A6D8-5E935E3C0DEF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48" creationId="{622ACDD0-9102-40F1-99DE-E3745CFBF745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56" creationId="{522629B3-B66C-4E2A-B992-479FD41D3CDE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58" creationId="{78DE8B7C-8D79-4A34-B23C-2C25C3A89066}"/>
          </ac:grpSpMkLst>
        </pc:grpChg>
        <pc:grpChg chg="add mod">
          <ac:chgData name="hassan MH" userId="84cd2103f36ef0dc" providerId="LiveId" clId="{503E8875-88F6-4C29-BD5A-496F9A349BB6}" dt="2022-04-24T15:41:39.395" v="1509" actId="1076"/>
          <ac:grpSpMkLst>
            <pc:docMk/>
            <pc:sldMk cId="2722505777" sldId="410"/>
            <ac:grpSpMk id="573" creationId="{D757F028-D162-4ED0-B79A-60FAB40EE5FA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74" creationId="{FB7F1AFC-17A5-4600-880F-876A946FD265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81" creationId="{2E9EB758-CD81-49AB-9DC4-3AAEDC9AAB88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82" creationId="{C04C83CF-BBC0-471E-B635-34D7D531BCF0}"/>
          </ac:grpSpMkLst>
        </pc:grpChg>
        <pc:grpChg chg="mod">
          <ac:chgData name="hassan MH" userId="84cd2103f36ef0dc" providerId="LiveId" clId="{503E8875-88F6-4C29-BD5A-496F9A349BB6}" dt="2022-04-24T15:39:09.552" v="1498"/>
          <ac:grpSpMkLst>
            <pc:docMk/>
            <pc:sldMk cId="2722505777" sldId="410"/>
            <ac:grpSpMk id="584" creationId="{E81B2C80-4F54-4AF3-AA73-0732AD0C9EDE}"/>
          </ac:grpSpMkLst>
        </pc:grpChg>
        <pc:picChg chg="add mod ord">
          <ac:chgData name="hassan MH" userId="84cd2103f36ef0dc" providerId="LiveId" clId="{503E8875-88F6-4C29-BD5A-496F9A349BB6}" dt="2022-04-24T15:47:43.533" v="1600" actId="164"/>
          <ac:picMkLst>
            <pc:docMk/>
            <pc:sldMk cId="2722505777" sldId="410"/>
            <ac:picMk id="3" creationId="{165C9325-5BB0-4D88-A0D1-6465055D7767}"/>
          </ac:picMkLst>
        </pc:picChg>
      </pc:sldChg>
      <pc:sldChg chg="addSp delSp modSp new mod modShow">
        <pc:chgData name="hassan MH" userId="84cd2103f36ef0dc" providerId="LiveId" clId="{503E8875-88F6-4C29-BD5A-496F9A349BB6}" dt="2022-04-24T15:52:01.174" v="1656" actId="729"/>
        <pc:sldMkLst>
          <pc:docMk/>
          <pc:sldMk cId="3284969479" sldId="411"/>
        </pc:sldMkLst>
        <pc:spChg chg="del">
          <ac:chgData name="hassan MH" userId="84cd2103f36ef0dc" providerId="LiveId" clId="{503E8875-88F6-4C29-BD5A-496F9A349BB6}" dt="2022-04-24T15:49:59.328" v="1604" actId="478"/>
          <ac:spMkLst>
            <pc:docMk/>
            <pc:sldMk cId="3284969479" sldId="411"/>
            <ac:spMk id="2" creationId="{702F24B0-D82A-4C51-ACA0-0B74D52E5215}"/>
          </ac:spMkLst>
        </pc:spChg>
        <pc:spChg chg="del">
          <ac:chgData name="hassan MH" userId="84cd2103f36ef0dc" providerId="LiveId" clId="{503E8875-88F6-4C29-BD5A-496F9A349BB6}" dt="2022-04-24T15:49:59.328" v="1604" actId="478"/>
          <ac:spMkLst>
            <pc:docMk/>
            <pc:sldMk cId="3284969479" sldId="411"/>
            <ac:spMk id="3" creationId="{2F75595C-2D71-442C-AEA9-EFF9E7C28836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8" creationId="{22395079-9317-4D72-98A3-ED00A1FB62F1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9" creationId="{918CC372-D901-4F18-9E70-2F269F9239E7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0" creationId="{0D3F2D8C-0FE6-41C0-B2D2-74FC4E82C352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1" creationId="{A62D1466-D337-464F-9F8B-56271B7D7329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4" creationId="{FB752928-570D-4902-8FE1-1DF742C189F2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5" creationId="{7DEE2A4E-FA61-4856-A29E-560677A8A4C3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6" creationId="{159B9788-E879-4E6F-91D8-A6E484525452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7" creationId="{0A0E1352-B56F-4A94-AA7C-A2D692C646AB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8" creationId="{65076F32-BCC6-435D-90DC-ADFB7538EE35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19" creationId="{D8E035FF-572E-4BD4-91E8-9A5388F817D7}"/>
          </ac:spMkLst>
        </pc:spChg>
        <pc:spChg chg="mod">
          <ac:chgData name="hassan MH" userId="84cd2103f36ef0dc" providerId="LiveId" clId="{503E8875-88F6-4C29-BD5A-496F9A349BB6}" dt="2022-04-24T15:50:02.557" v="1605"/>
          <ac:spMkLst>
            <pc:docMk/>
            <pc:sldMk cId="3284969479" sldId="411"/>
            <ac:spMk id="20" creationId="{45422F4B-A2A1-456F-AA0E-DAC7DB3F6286}"/>
          </ac:spMkLst>
        </pc:spChg>
        <pc:spChg chg="del mod topLvl">
          <ac:chgData name="hassan MH" userId="84cd2103f36ef0dc" providerId="LiveId" clId="{503E8875-88F6-4C29-BD5A-496F9A349BB6}" dt="2022-04-24T15:50:54.401" v="1614" actId="478"/>
          <ac:spMkLst>
            <pc:docMk/>
            <pc:sldMk cId="3284969479" sldId="411"/>
            <ac:spMk id="30" creationId="{6EE202CE-D03A-4F26-8ED1-0A84E4DB2355}"/>
          </ac:spMkLst>
        </pc:spChg>
        <pc:grpChg chg="add mod">
          <ac:chgData name="hassan MH" userId="84cd2103f36ef0dc" providerId="LiveId" clId="{503E8875-88F6-4C29-BD5A-496F9A349BB6}" dt="2022-04-24T15:51:57.192" v="1654" actId="1076"/>
          <ac:grpSpMkLst>
            <pc:docMk/>
            <pc:sldMk cId="3284969479" sldId="411"/>
            <ac:grpSpMk id="4" creationId="{6D16C0CC-7F25-4A8C-8606-62763F29E2E5}"/>
          </ac:grpSpMkLst>
        </pc:grpChg>
        <pc:grpChg chg="mod">
          <ac:chgData name="hassan MH" userId="84cd2103f36ef0dc" providerId="LiveId" clId="{503E8875-88F6-4C29-BD5A-496F9A349BB6}" dt="2022-04-24T15:50:02.557" v="1605"/>
          <ac:grpSpMkLst>
            <pc:docMk/>
            <pc:sldMk cId="3284969479" sldId="411"/>
            <ac:grpSpMk id="6" creationId="{03D60001-8005-4C7E-B01B-6FD654421F8F}"/>
          </ac:grpSpMkLst>
        </pc:grpChg>
        <pc:grpChg chg="mod">
          <ac:chgData name="hassan MH" userId="84cd2103f36ef0dc" providerId="LiveId" clId="{503E8875-88F6-4C29-BD5A-496F9A349BB6}" dt="2022-04-24T15:50:02.557" v="1605"/>
          <ac:grpSpMkLst>
            <pc:docMk/>
            <pc:sldMk cId="3284969479" sldId="411"/>
            <ac:grpSpMk id="7" creationId="{915B87C8-3ECF-4400-9A3C-C14D8E3174E2}"/>
          </ac:grpSpMkLst>
        </pc:grpChg>
        <pc:grpChg chg="mod">
          <ac:chgData name="hassan MH" userId="84cd2103f36ef0dc" providerId="LiveId" clId="{503E8875-88F6-4C29-BD5A-496F9A349BB6}" dt="2022-04-24T15:50:02.557" v="1605"/>
          <ac:grpSpMkLst>
            <pc:docMk/>
            <pc:sldMk cId="3284969479" sldId="411"/>
            <ac:grpSpMk id="12" creationId="{F89E3811-7FC5-421B-A070-94380DC6E37D}"/>
          </ac:grpSpMkLst>
        </pc:grpChg>
        <pc:grpChg chg="mod">
          <ac:chgData name="hassan MH" userId="84cd2103f36ef0dc" providerId="LiveId" clId="{503E8875-88F6-4C29-BD5A-496F9A349BB6}" dt="2022-04-24T15:50:02.557" v="1605"/>
          <ac:grpSpMkLst>
            <pc:docMk/>
            <pc:sldMk cId="3284969479" sldId="411"/>
            <ac:grpSpMk id="13" creationId="{A206BB3B-6C97-4C8D-B667-F660293DD28B}"/>
          </ac:grpSpMkLst>
        </pc:grpChg>
        <pc:grpChg chg="add del mod">
          <ac:chgData name="hassan MH" userId="84cd2103f36ef0dc" providerId="LiveId" clId="{503E8875-88F6-4C29-BD5A-496F9A349BB6}" dt="2022-04-24T15:50:54.401" v="1614" actId="478"/>
          <ac:grpSpMkLst>
            <pc:docMk/>
            <pc:sldMk cId="3284969479" sldId="411"/>
            <ac:grpSpMk id="28" creationId="{712B40DA-70A4-4C31-981F-035599E83620}"/>
          </ac:grpSpMkLst>
        </pc:grpChg>
        <pc:picChg chg="mod">
          <ac:chgData name="hassan MH" userId="84cd2103f36ef0dc" providerId="LiveId" clId="{503E8875-88F6-4C29-BD5A-496F9A349BB6}" dt="2022-04-24T15:50:02.557" v="1605"/>
          <ac:picMkLst>
            <pc:docMk/>
            <pc:sldMk cId="3284969479" sldId="411"/>
            <ac:picMk id="5" creationId="{B7EF2C7F-A5CC-4D02-91D2-EAAF8E231F9C}"/>
          </ac:picMkLst>
        </pc:picChg>
        <pc:picChg chg="add mod">
          <ac:chgData name="hassan MH" userId="84cd2103f36ef0dc" providerId="LiveId" clId="{503E8875-88F6-4C29-BD5A-496F9A349BB6}" dt="2022-04-24T15:51:54.040" v="1653" actId="1076"/>
          <ac:picMkLst>
            <pc:docMk/>
            <pc:sldMk cId="3284969479" sldId="411"/>
            <ac:picMk id="21" creationId="{9CCABA78-4ACE-4D35-B299-160500D6CF34}"/>
          </ac:picMkLst>
        </pc:picChg>
        <pc:picChg chg="add mod">
          <ac:chgData name="hassan MH" userId="84cd2103f36ef0dc" providerId="LiveId" clId="{503E8875-88F6-4C29-BD5A-496F9A349BB6}" dt="2022-04-24T15:51:23.222" v="1637" actId="1076"/>
          <ac:picMkLst>
            <pc:docMk/>
            <pc:sldMk cId="3284969479" sldId="411"/>
            <ac:picMk id="22" creationId="{A80E767A-740B-4E21-8DE6-F90EC57FE573}"/>
          </ac:picMkLst>
        </pc:picChg>
        <pc:picChg chg="add del mod">
          <ac:chgData name="hassan MH" userId="84cd2103f36ef0dc" providerId="LiveId" clId="{503E8875-88F6-4C29-BD5A-496F9A349BB6}" dt="2022-04-24T15:51:39.008" v="1645" actId="478"/>
          <ac:picMkLst>
            <pc:docMk/>
            <pc:sldMk cId="3284969479" sldId="411"/>
            <ac:picMk id="23" creationId="{2FC566A1-82A7-40E0-90B5-B5A8A1FA92E7}"/>
          </ac:picMkLst>
        </pc:picChg>
        <pc:picChg chg="add mod">
          <ac:chgData name="hassan MH" userId="84cd2103f36ef0dc" providerId="LiveId" clId="{503E8875-88F6-4C29-BD5A-496F9A349BB6}" dt="2022-04-24T15:51:25.735" v="1639" actId="14100"/>
          <ac:picMkLst>
            <pc:docMk/>
            <pc:sldMk cId="3284969479" sldId="411"/>
            <ac:picMk id="24" creationId="{3157599B-6E1E-418B-BB07-1F4D58CBD00C}"/>
          </ac:picMkLst>
        </pc:picChg>
        <pc:picChg chg="add mod">
          <ac:chgData name="hassan MH" userId="84cd2103f36ef0dc" providerId="LiveId" clId="{503E8875-88F6-4C29-BD5A-496F9A349BB6}" dt="2022-04-24T15:51:58.850" v="1655" actId="1076"/>
          <ac:picMkLst>
            <pc:docMk/>
            <pc:sldMk cId="3284969479" sldId="411"/>
            <ac:picMk id="25" creationId="{72BC708C-761B-4EFC-9917-9EE386F51D80}"/>
          </ac:picMkLst>
        </pc:picChg>
        <pc:picChg chg="add mod">
          <ac:chgData name="hassan MH" userId="84cd2103f36ef0dc" providerId="LiveId" clId="{503E8875-88F6-4C29-BD5A-496F9A349BB6}" dt="2022-04-24T15:51:18.496" v="1633" actId="1076"/>
          <ac:picMkLst>
            <pc:docMk/>
            <pc:sldMk cId="3284969479" sldId="411"/>
            <ac:picMk id="26" creationId="{82BA0C96-49B8-4F60-858E-F6FCFA0F1E40}"/>
          </ac:picMkLst>
        </pc:picChg>
        <pc:picChg chg="add mod">
          <ac:chgData name="hassan MH" userId="84cd2103f36ef0dc" providerId="LiveId" clId="{503E8875-88F6-4C29-BD5A-496F9A349BB6}" dt="2022-04-24T15:51:19.762" v="1634" actId="1076"/>
          <ac:picMkLst>
            <pc:docMk/>
            <pc:sldMk cId="3284969479" sldId="411"/>
            <ac:picMk id="27" creationId="{D9BDAA54-AE34-4BF2-8772-1A2C9BC45B9A}"/>
          </ac:picMkLst>
        </pc:picChg>
        <pc:picChg chg="mod topLvl">
          <ac:chgData name="hassan MH" userId="84cd2103f36ef0dc" providerId="LiveId" clId="{503E8875-88F6-4C29-BD5A-496F9A349BB6}" dt="2022-04-24T15:51:29.400" v="1641" actId="1076"/>
          <ac:picMkLst>
            <pc:docMk/>
            <pc:sldMk cId="3284969479" sldId="411"/>
            <ac:picMk id="29" creationId="{EBBFBE52-07E7-466D-B9A1-3A0A64B67F76}"/>
          </ac:picMkLst>
        </pc:picChg>
      </pc:sldChg>
      <pc:sldChg chg="addSp delSp modSp new mod modShow">
        <pc:chgData name="hassan MH" userId="84cd2103f36ef0dc" providerId="LiveId" clId="{503E8875-88F6-4C29-BD5A-496F9A349BB6}" dt="2022-04-24T15:55:55.610" v="1713" actId="1076"/>
        <pc:sldMkLst>
          <pc:docMk/>
          <pc:sldMk cId="2852566979" sldId="412"/>
        </pc:sldMkLst>
        <pc:spChg chg="del">
          <ac:chgData name="hassan MH" userId="84cd2103f36ef0dc" providerId="LiveId" clId="{503E8875-88F6-4C29-BD5A-496F9A349BB6}" dt="2022-04-24T15:52:20.040" v="1658" actId="478"/>
          <ac:spMkLst>
            <pc:docMk/>
            <pc:sldMk cId="2852566979" sldId="412"/>
            <ac:spMk id="2" creationId="{BB8E667F-7D77-4855-91AC-6FC82FE93A97}"/>
          </ac:spMkLst>
        </pc:spChg>
        <pc:spChg chg="del">
          <ac:chgData name="hassan MH" userId="84cd2103f36ef0dc" providerId="LiveId" clId="{503E8875-88F6-4C29-BD5A-496F9A349BB6}" dt="2022-04-24T15:52:20.040" v="1658" actId="478"/>
          <ac:spMkLst>
            <pc:docMk/>
            <pc:sldMk cId="2852566979" sldId="412"/>
            <ac:spMk id="3" creationId="{D7897809-196E-4054-BFCD-E96BD4E811D6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" creationId="{A19704F6-5F91-44BD-8F04-124B6A505818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" creationId="{3BC08287-8C29-4D40-87AA-B23CF59CA1C4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" creationId="{7EEF3BEB-12FF-48BD-87EC-0C8776C72B6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" creationId="{DE8D9976-A416-429E-AE00-FD714B96BFC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" creationId="{A05E0225-328C-421B-B19D-193F6C367CF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6" creationId="{12A1E62E-30BA-46FA-B060-AFD000BBC9A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7" creationId="{E313AF61-92DC-4A7A-9EB1-0E13E348FAC3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8" creationId="{9A3008E9-7095-4261-ACE8-02B0C028C88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9" creationId="{AA42DBC7-80C8-4D7B-AAEB-FC15F4B0EB1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0" creationId="{B433E3CC-471B-4F91-8F78-9937A53F5F33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1" creationId="{B3343F44-00BD-4C3C-A7F9-4C5EF34DEFB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2" creationId="{8443B549-E365-4B15-AF38-A3066E17D6B9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3" creationId="{67E49D55-4109-46D6-BA44-ED5A78288A7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4" creationId="{34DCE0D0-F7F3-4B95-9441-F4EF116D0751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5" creationId="{95E7515A-4699-48AC-9B39-9C6158E561F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6" creationId="{D89F2BF0-6776-4B1B-A69F-99DD01C2A88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7" creationId="{7B2324D5-3910-407E-BB9B-7DDB4E9C20B4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8" creationId="{EB6C29D1-6157-4183-B9BD-35C50FFC41B3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29" creationId="{8A0BA7EA-3DA1-45B1-A525-BDE4136708C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0" creationId="{C8C0D322-5050-4FE6-82BC-C1901FEBD508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1" creationId="{CC18A537-F54F-46CE-AF29-7EB77FA02DB8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2" creationId="{7A5CC9F1-85C5-4038-800A-5E838F54DC3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3" creationId="{91B37226-D8CC-4283-9793-E0030837F31F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4" creationId="{90677B35-618C-4141-BE27-2C25D2810EC4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5" creationId="{9F11C818-D8B9-432C-B5C6-7426AE0F11F4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6" creationId="{736EB19C-8B6C-4DB9-9A3F-C12EAE9FC5B1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7" creationId="{EB8DFD7C-FCF3-47EF-8A7F-E31976DB9EE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8" creationId="{80BB917E-16E3-41F2-914C-BB7FC35C088F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39" creationId="{517578D7-2E5E-4F7D-A14C-00CDFEB5748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40" creationId="{535A2EF4-3A41-4EB7-A769-C1E981C4492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41" creationId="{AA518A66-87C4-44E9-A8CC-CC81F0437128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42" creationId="{BD3EE343-366A-4C52-8791-E78B61BC33D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47" creationId="{0C484B9C-F1E9-4B5B-99AA-EE4E4AB8C016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49" creationId="{9EEB38A9-B87A-4A8B-B082-CF93CC7F81E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0" creationId="{C589858D-542D-4501-B105-3CAB3BC06DCE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1" creationId="{2DBBB3FA-8C58-4633-BE35-18B0E07ECD6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2" creationId="{F3AFE94D-F9D2-416C-BA1B-397E8B011199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3" creationId="{110107C3-0213-4BF0-8877-E24859175B2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4" creationId="{48D38CC6-4921-42F8-8CB4-9C893F2CC08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5" creationId="{4393B887-F3F1-4265-883F-F19696A3FD1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6" creationId="{D3963727-5B65-4E7A-A727-71F4C456556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59" creationId="{3667DA49-FB70-40BE-928F-0CBAADCAFAD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0" creationId="{695A50FF-8ABC-4204-B102-771F81FECF1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1" creationId="{D6399D76-CD6D-476A-8427-B7EB0E5BFB6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2" creationId="{B69DA7A5-A0A9-44D2-AD09-60B5070277D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3" creationId="{6EAB33A8-953F-44DB-899E-74DE20E5CB4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4" creationId="{DA689733-508D-4E4D-A217-B3B3AB8D285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5" creationId="{2F585547-4BE6-407E-B348-9E76431FF90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8" creationId="{F99D5544-8865-4191-B8FB-EB61B0E09B8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69" creationId="{D189939F-EBA7-474E-B2D7-3311E1626253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0" creationId="{2BC690E8-8EF2-44E8-A30C-B4A918E50AD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1" creationId="{FDF34C42-E0D5-4739-992E-3137434F53E6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2" creationId="{3CF1A531-9FD7-4288-85AB-A1DF5D807B5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4" creationId="{12455B57-826C-4134-853E-3F6BB493703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5" creationId="{866296C6-8AF6-4EF5-BC24-46D7FACBEF0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6" creationId="{79E6E6A1-8238-4669-9174-9599DB8350A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7" creationId="{24CEBCAA-8C6C-4BE3-9D28-D8D591675FC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8" creationId="{0B18FD09-18B0-4A99-B113-4509590A5329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79" creationId="{E03747E9-1885-4F09-A382-73E7BAC38E4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0" creationId="{EC63D7FE-FDE8-40BF-8198-B31D13D57E7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2" creationId="{ACF2F0C6-745B-4BA2-A61E-2271A9AEC93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5" creationId="{AF7B9535-3C28-4EA1-8DD4-CAFC34E116A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6" creationId="{4BFD36FB-6F42-4A95-81A5-BA3205FF247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7" creationId="{CEC67C68-BB5E-44DE-AFFF-60C984B0C1DF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8" creationId="{A6754BBA-53C7-4C98-A589-2032ED7E5D8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89" creationId="{BFC78692-E8F2-48C7-8D38-F15E8A83E13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0" creationId="{CFFF6483-D70F-40B6-9CA7-9342F347C1E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1" creationId="{1998682B-1065-4AA3-A3A5-C0D02482E48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2" creationId="{E4D8F07B-1EA1-4454-A51D-406D5E6A9631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3" creationId="{60407A1C-51AF-4423-90D5-4BBBA1EF0A33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4" creationId="{15954C48-719E-4970-8848-6BEF6B040D0E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5" creationId="{1209589F-5BE5-4114-BFB9-15D5C6AFF881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6" creationId="{2792DDE5-82BA-4720-87D7-EC9503FFCECE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7" creationId="{C85035C2-6B39-44E8-A4E0-A39B80DBB48F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8" creationId="{FAB438DF-7DAA-4696-A536-A9FE8C0EBBE8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99" creationId="{D73F37FE-3AF8-478F-BE34-0FCC2BF2A4A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00" creationId="{09B2BD13-73CB-444E-A89E-8905AB01896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03" creationId="{0527211F-59E1-448B-8DFD-817088B7FE5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04" creationId="{A556372D-26A3-4D3B-B2D3-5DAD290C216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07" creationId="{BA2FECBB-826E-4A82-BCA8-16BAF4A2600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1" creationId="{A6DC4198-E362-4C97-B73B-65D478B2125E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2" creationId="{C11B6291-7B28-483E-B7AA-5413B118BD8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3" creationId="{08027B30-AB7B-4116-B70C-4067FD1A9EC4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4" creationId="{24CFAF9F-5373-4724-842A-4560B37CE209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5" creationId="{F362C144-F9E7-4EB9-9A35-D61AE45AF51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6" creationId="{0D46566C-6417-4259-8555-01AC9DBEFD4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7" creationId="{1A1B5836-4856-45C3-AE3E-F535C9B40E7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19" creationId="{5E0DD930-123C-4E40-8D77-AC034ED807A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1" creationId="{AA68A3D0-8ED7-4C9B-8818-CDC3A23554B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2" creationId="{B1878809-1634-4EA4-AA50-C9C21D79D52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3" creationId="{E6E87D27-CE2C-4516-AAC9-D0D7D0CC284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4" creationId="{CE2D26B4-EB33-42BE-8633-619620D78CA9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5" creationId="{C0195BA5-D129-4CF8-8B69-F6FBFBF960A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6" creationId="{ADC59AE9-8C17-4274-8C00-1F15DFD8BAA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7" creationId="{3C10417A-0008-4B93-942F-2A4A42F5F152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8" creationId="{F18012D8-75E5-48E4-BE1B-166F7EA64681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29" creationId="{B87892C2-AEAA-4885-AF26-B2F8C64AC18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0" creationId="{26915173-61B1-4FBA-88FB-070F929429C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1" creationId="{17404D67-284C-4362-9D05-B014A5D4A9B6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2" creationId="{284F2150-D97C-476E-99FA-2D38C7AD1D7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3" creationId="{A255F075-24C9-4F5F-8C0C-547F8B0F9B1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4" creationId="{9D1C2C2B-FB41-4F58-BAB6-FB571E67BDC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7" creationId="{B756E875-2CE9-4D18-B66B-CD6D6905FBFB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8" creationId="{6AEF7966-8628-41F1-8A7F-956ECE86FF60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39" creationId="{80FDE48E-B0AC-4A7C-BB9E-EE26674E380C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0" creationId="{165180EB-7E77-4221-8F81-379C36D979B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1" creationId="{90BDCEBC-B4AF-4688-89AA-E0A112B9A2D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2" creationId="{284DD82D-BF6A-490C-A102-7455EA17353E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5" creationId="{F01E6C61-0806-4CC7-9634-53C54D98EE7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7" creationId="{864172BE-9263-4140-B68A-4A583715E925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8" creationId="{F495434F-6D2C-4671-963C-389777AA9DD9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49" creationId="{88841899-1228-4C6A-A315-44C923C5EAAD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0" creationId="{CD9D1F06-A3FA-484B-BE39-7CACE1CB8FC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1" creationId="{2AB79DE5-DBF7-4637-AAFD-AEFF720F1D1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2" creationId="{9EAE110A-8647-4069-93C9-C007AB051297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3" creationId="{04A8284E-4583-4DB8-AA6C-BD70298F9136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4" creationId="{B0E71986-6A5D-45C1-A336-522E3ED32078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5" creationId="{2F79128D-2DC0-4651-9D7F-86E9799167B3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6" creationId="{A6FD7087-0EA5-4273-91E5-B764299EA67A}"/>
          </ac:spMkLst>
        </pc:spChg>
        <pc:spChg chg="mod">
          <ac:chgData name="hassan MH" userId="84cd2103f36ef0dc" providerId="LiveId" clId="{503E8875-88F6-4C29-BD5A-496F9A349BB6}" dt="2022-04-24T15:52:32.987" v="1659"/>
          <ac:spMkLst>
            <pc:docMk/>
            <pc:sldMk cId="2852566979" sldId="412"/>
            <ac:spMk id="157" creationId="{6DD1A15E-A1E9-4170-B68E-831630906156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0" creationId="{FBD53CCD-9B4B-40A8-AEE6-C35C3380F62F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1" creationId="{3E950A17-F810-47D9-83B2-5006CEBCA1C3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2" creationId="{2CC5EE67-E21B-4A16-B33B-C32DBADDC0BE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3" creationId="{FBC17715-84B9-433E-9049-CF9FB7FD50B8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6" creationId="{84214236-18FD-4AAF-84C0-94FEAFF88CD7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7" creationId="{D275391E-2A8B-47FE-AC8C-13E5D4230D85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8" creationId="{55F933BE-3306-4AA4-8F9D-B2C610F7D58C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69" creationId="{162AD350-26C5-4DB4-8D5A-742D70AB7C04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70" creationId="{6C4C4242-F648-4017-B9C6-B69E3557F89C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71" creationId="{797C3702-DA7E-47FF-A0F3-FE5B829883BB}"/>
          </ac:spMkLst>
        </pc:spChg>
        <pc:spChg chg="mod">
          <ac:chgData name="hassan MH" userId="84cd2103f36ef0dc" providerId="LiveId" clId="{503E8875-88F6-4C29-BD5A-496F9A349BB6}" dt="2022-04-24T15:52:52.325" v="1660"/>
          <ac:spMkLst>
            <pc:docMk/>
            <pc:sldMk cId="2852566979" sldId="412"/>
            <ac:spMk id="172" creationId="{94B12E59-9D72-487F-ACC6-01730B950D3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79" creationId="{9ABD6038-81A8-4B0E-91DF-9D01A2005958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0" creationId="{F34D3FE9-A741-46F1-BC97-3B45C5BAC123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1" creationId="{03D8C291-CE7E-46EF-9175-9A63A3ECF719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2" creationId="{EE477AC4-C411-4C4C-B7E6-826035E49BA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3" creationId="{C7F2D3E6-844B-49CC-B064-C8877DD0F5BD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4" creationId="{E0837DE0-8440-4791-83C3-D02583D9C338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6" creationId="{5D21686D-B3C4-4CA0-9F10-B1C1F0ED0F4A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7" creationId="{4AEEA226-FDC3-4D2C-BDF5-A88B7B60E810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8" creationId="{C44626F4-2384-4FEA-B312-86FA6FEC54CE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89" creationId="{DFBE83F4-E65C-4E39-9084-4FE1C816D261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0" creationId="{BEE743F6-3525-45D8-8BA2-95C2F947DD60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1" creationId="{95D7D1EC-707B-459C-AE80-EA8F4F91F12D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2" creationId="{A6EAF091-94D2-4ADB-B7DE-F38D8CCCAE37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3" creationId="{0E740A08-039D-437D-8F99-CE9B899E3C0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4" creationId="{EBF3D8A2-E806-47A1-8B47-A46CA9F1D31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5" creationId="{F2AFE447-AD5B-4897-A16B-4548FF6D3941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6" creationId="{F79A3709-654B-4463-8616-CC6156072AC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7" creationId="{D06235CE-58BB-41E2-ACCE-7FE9362DE4D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198" creationId="{83FC4DC7-1D99-4EC5-81E1-91A4AC883FB8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00" creationId="{A1D1F6A1-B5F5-48D5-BEA9-2D5F0571E7CE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02" creationId="{F931AF32-3B7B-44C0-9A43-C48F0493E50C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03" creationId="{03CAC1C6-6D75-4A2A-8293-71BFD2F04113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04" creationId="{EA8AD353-374C-436B-9FEE-037874ECB8C8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0" creationId="{E3A41FF4-47AC-4971-9630-AA94E7A366E3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1" creationId="{536D4A3A-BB56-4B61-B0C5-51E3139A83DA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2" creationId="{AE4B56E8-7B2B-4A9B-A8BB-2AEA5F2BD7E9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3" creationId="{040121DD-4D92-4154-9CF8-DC319DA40EE6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4" creationId="{4D09B005-CDEC-4373-B4EC-80E2BDC28D6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5" creationId="{77CDCFD9-8D8B-415D-BFEA-2751D281E34F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6" creationId="{BA4E7EC2-00DB-4D55-AD46-64CF87224F77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7" creationId="{0282F46A-AAFD-4E12-9F0B-28CADEBE0D38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8" creationId="{CB43E256-317C-42C0-ABCD-9F537AB671C6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19" creationId="{ACFFE5A7-6D5D-44DC-9E98-BD374C3B83D3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20" creationId="{4F8FC367-4909-43A8-AA1F-093EDF00F21D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21" creationId="{E30C4CAD-7BEE-4AA5-BF37-7FE192214D84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22" creationId="{D4043EAF-0067-40C3-9A9E-CC6903B804FE}"/>
          </ac:spMkLst>
        </pc:spChg>
        <pc:spChg chg="mod">
          <ac:chgData name="hassan MH" userId="84cd2103f36ef0dc" providerId="LiveId" clId="{503E8875-88F6-4C29-BD5A-496F9A349BB6}" dt="2022-04-24T15:54:16.446" v="1679"/>
          <ac:spMkLst>
            <pc:docMk/>
            <pc:sldMk cId="2852566979" sldId="412"/>
            <ac:spMk id="223" creationId="{1C4FDC38-0AC0-4FA4-8614-B58FC159EC95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26" creationId="{11AD0FEC-7295-434D-AD82-6D6FB5DF80DC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27" creationId="{B5C510B5-FB18-4F75-AEE9-B4A8F35BA055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28" creationId="{94CB705C-17F2-4392-A09A-84ED03E1FD6A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34" creationId="{E9C398BA-C1F6-48CF-A8C3-1D0620B9DBE8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35" creationId="{770C6F4B-ED44-4070-ABBE-D08319AB590C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36" creationId="{9284DDD8-C959-49C2-86C3-49C881874D23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37" creationId="{FDD08762-895F-4E05-A2D8-5D28483F9453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38" creationId="{8DD7825C-F262-476E-BC0A-2B3A077988D6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39" creationId="{73DC2D38-3537-4975-A828-375E353A1580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0" creationId="{C8D4676F-86C0-4757-BDF2-76D2B5ED3C76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1" creationId="{478E7043-A866-4129-B88A-A6F006976D92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2" creationId="{F456448A-56E0-491A-85FC-CED146E7A6CF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3" creationId="{BAAA2E42-D0CA-45C5-B461-AAA3AF07F2DA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4" creationId="{9EF99FC0-62B0-41D7-B4E7-786410309590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5" creationId="{DEC2DE93-68F6-48AF-9B30-1AC132A5E203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6" creationId="{13F52D42-4FA5-427F-AD50-9A32D82B472D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7" creationId="{4539A9B3-667F-4140-B3F7-0111E403CB43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8" creationId="{6582CCBA-26D8-4432-90B5-E77DC6C51250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49" creationId="{CF1B1128-DBBC-4589-B563-9E950BFB3576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50" creationId="{FCAE3412-7814-4652-8F31-6ED103808AA6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51" creationId="{0DCAB101-C0AE-4317-B571-C60240F2030B}"/>
          </ac:spMkLst>
        </pc:spChg>
        <pc:spChg chg="mod">
          <ac:chgData name="hassan MH" userId="84cd2103f36ef0dc" providerId="LiveId" clId="{503E8875-88F6-4C29-BD5A-496F9A349BB6}" dt="2022-04-24T15:54:45.643" v="1688"/>
          <ac:spMkLst>
            <pc:docMk/>
            <pc:sldMk cId="2852566979" sldId="412"/>
            <ac:spMk id="252" creationId="{EB0BD371-C6AF-4646-9078-CC88E396EB09}"/>
          </ac:spMkLst>
        </pc:spChg>
        <pc:grpChg chg="add mod">
          <ac:chgData name="hassan MH" userId="84cd2103f36ef0dc" providerId="LiveId" clId="{503E8875-88F6-4C29-BD5A-496F9A349BB6}" dt="2022-04-24T15:54:52.181" v="1692" actId="1076"/>
          <ac:grpSpMkLst>
            <pc:docMk/>
            <pc:sldMk cId="2852566979" sldId="412"/>
            <ac:grpSpMk id="4" creationId="{C606A39A-E530-4FA2-BCBC-200785593694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6" creationId="{65062CC8-4859-416E-97EA-E73127CDF5A5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7" creationId="{DE53950A-53EA-4DCC-8507-7C99E944F61C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8" creationId="{E5D595F6-FE28-43FE-9B33-95C0A2C14924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0" creationId="{DF9CDC79-A0C3-4AF1-A00D-3AE88BC94634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1" creationId="{BBEDA848-51F1-4851-8E38-868CFE05F6A8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2" creationId="{F77E2D3A-480C-45EB-B013-7BBA831B68F2}"/>
          </ac:grpSpMkLst>
        </pc:grpChg>
        <pc:grpChg chg="add mod">
          <ac:chgData name="hassan MH" userId="84cd2103f36ef0dc" providerId="LiveId" clId="{503E8875-88F6-4C29-BD5A-496F9A349BB6}" dt="2022-04-24T15:53:06.651" v="1671" actId="1076"/>
          <ac:grpSpMkLst>
            <pc:docMk/>
            <pc:sldMk cId="2852566979" sldId="412"/>
            <ac:grpSpMk id="43" creationId="{FDDF4820-C5B9-409D-815A-375A72634401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44" creationId="{6EE1900D-CE12-4A25-8C55-3658C6A668BE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45" creationId="{46A3D8F4-FE6B-46DF-9DA1-EA39106EF0EA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46" creationId="{3B11D391-7E5D-4127-9436-E6652226B0D6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48" creationId="{FE333A0F-AED7-494A-88CE-48E231EC345E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57" creationId="{B48BE563-92D8-47F5-82BE-56CC54E0EF98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58" creationId="{FA1CCB6C-EF46-42CC-A575-5EF28BF1638A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66" creationId="{809E45F7-F372-41DD-9A0A-8BF0DA44BD3A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67" creationId="{DFA822EB-251E-49A9-8C8B-BBA1465B7CB9}"/>
          </ac:grpSpMkLst>
        </pc:grpChg>
        <pc:grpChg chg="add mod">
          <ac:chgData name="hassan MH" userId="84cd2103f36ef0dc" providerId="LiveId" clId="{503E8875-88F6-4C29-BD5A-496F9A349BB6}" dt="2022-04-24T15:55:55.610" v="1713" actId="1076"/>
          <ac:grpSpMkLst>
            <pc:docMk/>
            <pc:sldMk cId="2852566979" sldId="412"/>
            <ac:grpSpMk id="73" creationId="{F21FC9EE-0CA0-4EE6-AA0F-47A83D0A79A0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81" creationId="{810B633D-66C9-47AD-A47D-A670D381277A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83" creationId="{C5656685-A493-4A63-9CD8-32D2A12602FA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84" creationId="{30401133-2BDB-4BC3-9CFB-B5F52590BC92}"/>
          </ac:grpSpMkLst>
        </pc:grpChg>
        <pc:grpChg chg="add mod">
          <ac:chgData name="hassan MH" userId="84cd2103f36ef0dc" providerId="LiveId" clId="{503E8875-88F6-4C29-BD5A-496F9A349BB6}" dt="2022-04-24T15:52:57.818" v="1665" actId="1076"/>
          <ac:grpSpMkLst>
            <pc:docMk/>
            <pc:sldMk cId="2852566979" sldId="412"/>
            <ac:grpSpMk id="101" creationId="{7A6F9C47-A5DA-4829-94F3-521B168813F6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02" creationId="{0E337C2F-B138-42A7-9A1E-3327616A23F3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05" creationId="{6CA92098-521F-44C9-908F-FE23214839B5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06" creationId="{F7A33D12-C3C5-4575-A32E-6C235C856F15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08" creationId="{8372BF67-0B17-4A82-95B4-CCDF945A2B73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09" creationId="{A27995FB-257A-41A5-93FD-1A525B8AB564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10" creationId="{AE7B6F6F-5F60-4048-81CB-63879C47C3E7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18" creationId="{E75ABE2D-D877-489C-97E8-1DCFF5A8422F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20" creationId="{ACAD2977-64DE-4CEC-8D25-A3EFC94E1C95}"/>
          </ac:grpSpMkLst>
        </pc:grpChg>
        <pc:grpChg chg="add mod">
          <ac:chgData name="hassan MH" userId="84cd2103f36ef0dc" providerId="LiveId" clId="{503E8875-88F6-4C29-BD5A-496F9A349BB6}" dt="2022-04-24T15:53:03.308" v="1669" actId="1076"/>
          <ac:grpSpMkLst>
            <pc:docMk/>
            <pc:sldMk cId="2852566979" sldId="412"/>
            <ac:grpSpMk id="135" creationId="{35EF441D-565D-4737-AA13-42C3D3CD55C8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36" creationId="{516AEA5F-A054-4726-AA17-EC54510C9BC4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43" creationId="{A497E135-348F-4A3F-8FDB-56A4006A1F01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44" creationId="{BDF4F904-15C3-41E5-8FB4-811FC8955204}"/>
          </ac:grpSpMkLst>
        </pc:grpChg>
        <pc:grpChg chg="mod">
          <ac:chgData name="hassan MH" userId="84cd2103f36ef0dc" providerId="LiveId" clId="{503E8875-88F6-4C29-BD5A-496F9A349BB6}" dt="2022-04-24T15:52:32.987" v="1659"/>
          <ac:grpSpMkLst>
            <pc:docMk/>
            <pc:sldMk cId="2852566979" sldId="412"/>
            <ac:grpSpMk id="146" creationId="{D59C4DCA-7BD0-4B43-8327-4591A72FEF4B}"/>
          </ac:grpSpMkLst>
        </pc:grpChg>
        <pc:grpChg chg="add mod">
          <ac:chgData name="hassan MH" userId="84cd2103f36ef0dc" providerId="LiveId" clId="{503E8875-88F6-4C29-BD5A-496F9A349BB6}" dt="2022-04-24T15:52:54.888" v="1662" actId="1076"/>
          <ac:grpSpMkLst>
            <pc:docMk/>
            <pc:sldMk cId="2852566979" sldId="412"/>
            <ac:grpSpMk id="158" creationId="{C7186C8D-0A14-4D2D-9C7A-2FA996EF0765}"/>
          </ac:grpSpMkLst>
        </pc:grpChg>
        <pc:grpChg chg="mod">
          <ac:chgData name="hassan MH" userId="84cd2103f36ef0dc" providerId="LiveId" clId="{503E8875-88F6-4C29-BD5A-496F9A349BB6}" dt="2022-04-24T15:52:52.325" v="1660"/>
          <ac:grpSpMkLst>
            <pc:docMk/>
            <pc:sldMk cId="2852566979" sldId="412"/>
            <ac:grpSpMk id="159" creationId="{7EBBCE23-1B0C-48ED-B968-E06409CC258C}"/>
          </ac:grpSpMkLst>
        </pc:grpChg>
        <pc:grpChg chg="mod">
          <ac:chgData name="hassan MH" userId="84cd2103f36ef0dc" providerId="LiveId" clId="{503E8875-88F6-4C29-BD5A-496F9A349BB6}" dt="2022-04-24T15:52:52.325" v="1660"/>
          <ac:grpSpMkLst>
            <pc:docMk/>
            <pc:sldMk cId="2852566979" sldId="412"/>
            <ac:grpSpMk id="164" creationId="{9796EFCF-6934-4A7E-9F9F-18CB297227CF}"/>
          </ac:grpSpMkLst>
        </pc:grpChg>
        <pc:grpChg chg="mod">
          <ac:chgData name="hassan MH" userId="84cd2103f36ef0dc" providerId="LiveId" clId="{503E8875-88F6-4C29-BD5A-496F9A349BB6}" dt="2022-04-24T15:52:52.325" v="1660"/>
          <ac:grpSpMkLst>
            <pc:docMk/>
            <pc:sldMk cId="2852566979" sldId="412"/>
            <ac:grpSpMk id="165" creationId="{4B3EF399-D039-46E2-AC8A-BC5DA3B06D63}"/>
          </ac:grpSpMkLst>
        </pc:grpChg>
        <pc:grpChg chg="add mod">
          <ac:chgData name="hassan MH" userId="84cd2103f36ef0dc" providerId="LiveId" clId="{503E8875-88F6-4C29-BD5A-496F9A349BB6}" dt="2022-04-24T15:54:50.914" v="1691" actId="1076"/>
          <ac:grpSpMkLst>
            <pc:docMk/>
            <pc:sldMk cId="2852566979" sldId="412"/>
            <ac:grpSpMk id="173" creationId="{3F7F0879-F952-4D5F-8BB0-17BD16CE4F71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174" creationId="{7CC2C655-FC51-4F90-B9E5-B591EC2FD664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175" creationId="{D8DAE084-B2D0-4355-8C06-8508848BADA4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176" creationId="{94151DA1-EF52-461D-967C-F1DE3D375074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177" creationId="{EC5391B7-2419-4A1C-935C-0B545CEC5185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178" creationId="{E7C14798-C0AB-4D3A-84FA-B62BF9B72F58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185" creationId="{1A03D61A-68B1-4B69-85A4-77D12E7A8C2D}"/>
          </ac:grpSpMkLst>
        </pc:grpChg>
        <pc:grpChg chg="add mod">
          <ac:chgData name="hassan MH" userId="84cd2103f36ef0dc" providerId="LiveId" clId="{503E8875-88F6-4C29-BD5A-496F9A349BB6}" dt="2022-04-24T15:55:49.561" v="1711" actId="1076"/>
          <ac:grpSpMkLst>
            <pc:docMk/>
            <pc:sldMk cId="2852566979" sldId="412"/>
            <ac:grpSpMk id="199" creationId="{970401E3-8968-48AA-A678-56BA1AC173E0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201" creationId="{C7F88A5B-F5D9-4762-97CA-633CF2E5DA1F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205" creationId="{2327E451-477D-4C84-9AA3-50CA2D922E8D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206" creationId="{701ED892-0C47-4AEE-B79F-D7CFE0B88CD3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207" creationId="{3552F398-C35A-4593-88B9-234799641338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208" creationId="{A361D501-3264-495D-BC01-926FA2B421AB}"/>
          </ac:grpSpMkLst>
        </pc:grpChg>
        <pc:grpChg chg="mod">
          <ac:chgData name="hassan MH" userId="84cd2103f36ef0dc" providerId="LiveId" clId="{503E8875-88F6-4C29-BD5A-496F9A349BB6}" dt="2022-04-24T15:54:16.446" v="1679"/>
          <ac:grpSpMkLst>
            <pc:docMk/>
            <pc:sldMk cId="2852566979" sldId="412"/>
            <ac:grpSpMk id="209" creationId="{D09BDBA8-FF98-48F7-9209-652B4FAB9166}"/>
          </ac:grpSpMkLst>
        </pc:grpChg>
        <pc:grpChg chg="add mod">
          <ac:chgData name="hassan MH" userId="84cd2103f36ef0dc" providerId="LiveId" clId="{503E8875-88F6-4C29-BD5A-496F9A349BB6}" dt="2022-04-24T15:54:57.825" v="1696" actId="1076"/>
          <ac:grpSpMkLst>
            <pc:docMk/>
            <pc:sldMk cId="2852566979" sldId="412"/>
            <ac:grpSpMk id="224" creationId="{DECC9D94-5145-49A4-BE3D-64B15BF63005}"/>
          </ac:grpSpMkLst>
        </pc:grpChg>
        <pc:grpChg chg="mod">
          <ac:chgData name="hassan MH" userId="84cd2103f36ef0dc" providerId="LiveId" clId="{503E8875-88F6-4C29-BD5A-496F9A349BB6}" dt="2022-04-24T15:54:45.643" v="1688"/>
          <ac:grpSpMkLst>
            <pc:docMk/>
            <pc:sldMk cId="2852566979" sldId="412"/>
            <ac:grpSpMk id="225" creationId="{0E90D54F-B366-46C8-8BC7-68957E1A4748}"/>
          </ac:grpSpMkLst>
        </pc:grpChg>
        <pc:grpChg chg="mod">
          <ac:chgData name="hassan MH" userId="84cd2103f36ef0dc" providerId="LiveId" clId="{503E8875-88F6-4C29-BD5A-496F9A349BB6}" dt="2022-04-24T15:54:45.643" v="1688"/>
          <ac:grpSpMkLst>
            <pc:docMk/>
            <pc:sldMk cId="2852566979" sldId="412"/>
            <ac:grpSpMk id="229" creationId="{C489A445-828E-407A-95AD-2E14A2F8537B}"/>
          </ac:grpSpMkLst>
        </pc:grpChg>
        <pc:grpChg chg="mod">
          <ac:chgData name="hassan MH" userId="84cd2103f36ef0dc" providerId="LiveId" clId="{503E8875-88F6-4C29-BD5A-496F9A349BB6}" dt="2022-04-24T15:54:45.643" v="1688"/>
          <ac:grpSpMkLst>
            <pc:docMk/>
            <pc:sldMk cId="2852566979" sldId="412"/>
            <ac:grpSpMk id="230" creationId="{26C43352-D009-45C2-A3A5-96DDBD05C807}"/>
          </ac:grpSpMkLst>
        </pc:grpChg>
        <pc:grpChg chg="mod">
          <ac:chgData name="hassan MH" userId="84cd2103f36ef0dc" providerId="LiveId" clId="{503E8875-88F6-4C29-BD5A-496F9A349BB6}" dt="2022-04-24T15:54:45.643" v="1688"/>
          <ac:grpSpMkLst>
            <pc:docMk/>
            <pc:sldMk cId="2852566979" sldId="412"/>
            <ac:grpSpMk id="231" creationId="{BB76E39E-8D45-4EB1-9283-E03F8BAAA005}"/>
          </ac:grpSpMkLst>
        </pc:grpChg>
        <pc:grpChg chg="mod">
          <ac:chgData name="hassan MH" userId="84cd2103f36ef0dc" providerId="LiveId" clId="{503E8875-88F6-4C29-BD5A-496F9A349BB6}" dt="2022-04-24T15:54:45.643" v="1688"/>
          <ac:grpSpMkLst>
            <pc:docMk/>
            <pc:sldMk cId="2852566979" sldId="412"/>
            <ac:grpSpMk id="232" creationId="{0C4B8E00-2EF5-48CB-8116-A1A04DCFD947}"/>
          </ac:grpSpMkLst>
        </pc:grpChg>
        <pc:grpChg chg="mod">
          <ac:chgData name="hassan MH" userId="84cd2103f36ef0dc" providerId="LiveId" clId="{503E8875-88F6-4C29-BD5A-496F9A349BB6}" dt="2022-04-24T15:54:45.643" v="1688"/>
          <ac:grpSpMkLst>
            <pc:docMk/>
            <pc:sldMk cId="2852566979" sldId="412"/>
            <ac:grpSpMk id="233" creationId="{E0E38EDC-3BAD-440B-A9B4-B8861898FCCE}"/>
          </ac:grpSpMkLst>
        </pc:grpChg>
      </pc:sldChg>
      <pc:sldChg chg="modSp add del mod ord">
        <pc:chgData name="hassan MH" userId="84cd2103f36ef0dc" providerId="LiveId" clId="{503E8875-88F6-4C29-BD5A-496F9A349BB6}" dt="2022-04-24T15:55:32.838" v="1707" actId="47"/>
        <pc:sldMkLst>
          <pc:docMk/>
          <pc:sldMk cId="320193134" sldId="413"/>
        </pc:sldMkLst>
        <pc:spChg chg="mod">
          <ac:chgData name="hassan MH" userId="84cd2103f36ef0dc" providerId="LiveId" clId="{503E8875-88F6-4C29-BD5A-496F9A349BB6}" dt="2022-04-24T15:55:20.936" v="1706" actId="20577"/>
          <ac:spMkLst>
            <pc:docMk/>
            <pc:sldMk cId="320193134" sldId="413"/>
            <ac:spMk id="9" creationId="{1C4F0F2F-DFC6-49FA-A149-8246FD7A06D5}"/>
          </ac:spMkLst>
        </pc:spChg>
      </pc:sldChg>
      <pc:sldMasterChg chg="modSp mod">
        <pc:chgData name="hassan MH" userId="84cd2103f36ef0dc" providerId="LiveId" clId="{503E8875-88F6-4C29-BD5A-496F9A349BB6}" dt="2022-04-24T14:11:33.698" v="154" actId="1076"/>
        <pc:sldMasterMkLst>
          <pc:docMk/>
          <pc:sldMasterMk cId="2834134848" sldId="2147483648"/>
        </pc:sldMasterMkLst>
        <pc:grpChg chg="mod">
          <ac:chgData name="hassan MH" userId="84cd2103f36ef0dc" providerId="LiveId" clId="{503E8875-88F6-4C29-BD5A-496F9A349BB6}" dt="2022-04-24T14:11:33.698" v="154" actId="1076"/>
          <ac:grpSpMkLst>
            <pc:docMk/>
            <pc:sldMasterMk cId="2834134848" sldId="2147483648"/>
            <ac:grpSpMk id="40" creationId="{8AE61116-2F73-4B2E-B423-62FE38A38E24}"/>
          </ac:grpSpMkLst>
        </pc:grpChg>
      </pc:sldMasterChg>
    </pc:docChg>
  </pc:docChgLst>
  <pc:docChgLst>
    <pc:chgData name="hassan MH" userId="84cd2103f36ef0dc" providerId="LiveId" clId="{DEB09C12-C376-40B2-8D42-A50FB6EF1F24}"/>
    <pc:docChg chg="undo redo custSel addSld delSld modSld sldOrd">
      <pc:chgData name="hassan MH" userId="84cd2103f36ef0dc" providerId="LiveId" clId="{DEB09C12-C376-40B2-8D42-A50FB6EF1F24}" dt="2022-04-15T17:01:35.216" v="2372" actId="1076"/>
      <pc:docMkLst>
        <pc:docMk/>
      </pc:docMkLst>
      <pc:sldChg chg="addSp delSp modSp new del mod ord modShow">
        <pc:chgData name="hassan MH" userId="84cd2103f36ef0dc" providerId="LiveId" clId="{DEB09C12-C376-40B2-8D42-A50FB6EF1F24}" dt="2022-04-15T16:03:32.083" v="2210" actId="47"/>
        <pc:sldMkLst>
          <pc:docMk/>
          <pc:sldMk cId="2545933921" sldId="317"/>
        </pc:sldMkLst>
        <pc:spChg chg="del">
          <ac:chgData name="hassan MH" userId="84cd2103f36ef0dc" providerId="LiveId" clId="{DEB09C12-C376-40B2-8D42-A50FB6EF1F24}" dt="2022-04-15T12:33:50.092" v="4" actId="478"/>
          <ac:spMkLst>
            <pc:docMk/>
            <pc:sldMk cId="2545933921" sldId="317"/>
            <ac:spMk id="2" creationId="{78759509-58DD-424B-8EC5-BE199A0163CE}"/>
          </ac:spMkLst>
        </pc:spChg>
        <pc:spChg chg="del">
          <ac:chgData name="hassan MH" userId="84cd2103f36ef0dc" providerId="LiveId" clId="{DEB09C12-C376-40B2-8D42-A50FB6EF1F24}" dt="2022-04-15T12:33:50.092" v="4" actId="478"/>
          <ac:spMkLst>
            <pc:docMk/>
            <pc:sldMk cId="2545933921" sldId="317"/>
            <ac:spMk id="3" creationId="{7938611B-8406-4F65-83BC-FEBD1D7EB222}"/>
          </ac:spMkLst>
        </pc:spChg>
        <pc:spChg chg="add del">
          <ac:chgData name="hassan MH" userId="84cd2103f36ef0dc" providerId="LiveId" clId="{DEB09C12-C376-40B2-8D42-A50FB6EF1F24}" dt="2022-04-15T12:36:15.400" v="6" actId="22"/>
          <ac:spMkLst>
            <pc:docMk/>
            <pc:sldMk cId="2545933921" sldId="317"/>
            <ac:spMk id="5" creationId="{D24D0738-7238-47E0-8F6B-9BE79457F560}"/>
          </ac:spMkLst>
        </pc:spChg>
        <pc:spChg chg="add mod">
          <ac:chgData name="hassan MH" userId="84cd2103f36ef0dc" providerId="LiveId" clId="{DEB09C12-C376-40B2-8D42-A50FB6EF1F24}" dt="2022-04-15T12:38:26.705" v="40" actId="1076"/>
          <ac:spMkLst>
            <pc:docMk/>
            <pc:sldMk cId="2545933921" sldId="317"/>
            <ac:spMk id="7" creationId="{069F4183-6E6A-4F6A-9A28-E30BFE158D9B}"/>
          </ac:spMkLst>
        </pc:spChg>
        <pc:spChg chg="add mod">
          <ac:chgData name="hassan MH" userId="84cd2103f36ef0dc" providerId="LiveId" clId="{DEB09C12-C376-40B2-8D42-A50FB6EF1F24}" dt="2022-04-15T12:37:04.122" v="21" actId="20577"/>
          <ac:spMkLst>
            <pc:docMk/>
            <pc:sldMk cId="2545933921" sldId="317"/>
            <ac:spMk id="8" creationId="{5B3AEAD7-B690-4DF3-9CF0-8AAD979A670D}"/>
          </ac:spMkLst>
        </pc:spChg>
        <pc:spChg chg="add del mod">
          <ac:chgData name="hassan MH" userId="84cd2103f36ef0dc" providerId="LiveId" clId="{DEB09C12-C376-40B2-8D42-A50FB6EF1F24}" dt="2022-04-15T13:56:15.802" v="427" actId="21"/>
          <ac:spMkLst>
            <pc:docMk/>
            <pc:sldMk cId="2545933921" sldId="317"/>
            <ac:spMk id="10" creationId="{34560CE6-7D69-4B49-9CC4-FDBBC010388A}"/>
          </ac:spMkLst>
        </pc:spChg>
        <pc:spChg chg="add mod">
          <ac:chgData name="hassan MH" userId="84cd2103f36ef0dc" providerId="LiveId" clId="{DEB09C12-C376-40B2-8D42-A50FB6EF1F24}" dt="2022-04-15T14:21:15.986" v="781" actId="1076"/>
          <ac:spMkLst>
            <pc:docMk/>
            <pc:sldMk cId="2545933921" sldId="317"/>
            <ac:spMk id="11" creationId="{5CA40362-8D4E-48BB-A450-D7F0BD02F03D}"/>
          </ac:spMkLst>
        </pc:spChg>
      </pc:sldChg>
      <pc:sldChg chg="addSp delSp modSp new del mod ord">
        <pc:chgData name="hassan MH" userId="84cd2103f36ef0dc" providerId="LiveId" clId="{DEB09C12-C376-40B2-8D42-A50FB6EF1F24}" dt="2022-04-15T15:59:58.444" v="2154" actId="47"/>
        <pc:sldMkLst>
          <pc:docMk/>
          <pc:sldMk cId="3873913329" sldId="318"/>
        </pc:sldMkLst>
        <pc:spChg chg="del">
          <ac:chgData name="hassan MH" userId="84cd2103f36ef0dc" providerId="LiveId" clId="{DEB09C12-C376-40B2-8D42-A50FB6EF1F24}" dt="2022-04-15T12:37:19.509" v="23" actId="478"/>
          <ac:spMkLst>
            <pc:docMk/>
            <pc:sldMk cId="3873913329" sldId="318"/>
            <ac:spMk id="2" creationId="{A3DA296B-A538-4095-AC68-B36038264E85}"/>
          </ac:spMkLst>
        </pc:spChg>
        <pc:spChg chg="del">
          <ac:chgData name="hassan MH" userId="84cd2103f36ef0dc" providerId="LiveId" clId="{DEB09C12-C376-40B2-8D42-A50FB6EF1F24}" dt="2022-04-15T12:37:19.509" v="23" actId="478"/>
          <ac:spMkLst>
            <pc:docMk/>
            <pc:sldMk cId="3873913329" sldId="318"/>
            <ac:spMk id="3" creationId="{2ABED018-5722-4890-A0E3-1C13D446B855}"/>
          </ac:spMkLst>
        </pc:spChg>
        <pc:spChg chg="add mod">
          <ac:chgData name="hassan MH" userId="84cd2103f36ef0dc" providerId="LiveId" clId="{DEB09C12-C376-40B2-8D42-A50FB6EF1F24}" dt="2022-04-15T15:54:04.953" v="2073" actId="21"/>
          <ac:spMkLst>
            <pc:docMk/>
            <pc:sldMk cId="3873913329" sldId="318"/>
            <ac:spMk id="5" creationId="{B7FB8245-811D-4AC1-9DA4-48EB2EB510CA}"/>
          </ac:spMkLst>
        </pc:spChg>
        <pc:spChg chg="add mod">
          <ac:chgData name="hassan MH" userId="84cd2103f36ef0dc" providerId="LiveId" clId="{DEB09C12-C376-40B2-8D42-A50FB6EF1F24}" dt="2022-04-15T12:43:21.879" v="91" actId="20577"/>
          <ac:spMkLst>
            <pc:docMk/>
            <pc:sldMk cId="3873913329" sldId="318"/>
            <ac:spMk id="6" creationId="{CA7410B6-015B-4627-9EA2-6D25AB8B2EE0}"/>
          </ac:spMkLst>
        </pc:spChg>
      </pc:sldChg>
      <pc:sldChg chg="addSp modSp add del mod ord modShow">
        <pc:chgData name="hassan MH" userId="84cd2103f36ef0dc" providerId="LiveId" clId="{DEB09C12-C376-40B2-8D42-A50FB6EF1F24}" dt="2022-04-15T16:03:32.083" v="2210" actId="47"/>
        <pc:sldMkLst>
          <pc:docMk/>
          <pc:sldMk cId="1365888376" sldId="319"/>
        </pc:sldMkLst>
        <pc:spChg chg="add mod">
          <ac:chgData name="hassan MH" userId="84cd2103f36ef0dc" providerId="LiveId" clId="{DEB09C12-C376-40B2-8D42-A50FB6EF1F24}" dt="2022-04-15T14:47:20.112" v="1145" actId="1076"/>
          <ac:spMkLst>
            <pc:docMk/>
            <pc:sldMk cId="1365888376" sldId="319"/>
            <ac:spMk id="3" creationId="{D68BA36D-424B-44D4-8320-F57F86ACA72B}"/>
          </ac:spMkLst>
        </pc:spChg>
        <pc:spChg chg="add mod">
          <ac:chgData name="hassan MH" userId="84cd2103f36ef0dc" providerId="LiveId" clId="{DEB09C12-C376-40B2-8D42-A50FB6EF1F24}" dt="2022-04-15T14:40:31.078" v="1049" actId="1076"/>
          <ac:spMkLst>
            <pc:docMk/>
            <pc:sldMk cId="1365888376" sldId="319"/>
            <ac:spMk id="5" creationId="{979F760A-29AA-4817-BA01-52BB323141EF}"/>
          </ac:spMkLst>
        </pc:spChg>
        <pc:spChg chg="add mod">
          <ac:chgData name="hassan MH" userId="84cd2103f36ef0dc" providerId="LiveId" clId="{DEB09C12-C376-40B2-8D42-A50FB6EF1F24}" dt="2022-04-15T14:48:43.883" v="1188" actId="21"/>
          <ac:spMkLst>
            <pc:docMk/>
            <pc:sldMk cId="1365888376" sldId="319"/>
            <ac:spMk id="7" creationId="{C339391C-2ABB-46BE-BC5B-4C9A170C6420}"/>
          </ac:spMkLst>
        </pc:spChg>
        <pc:spChg chg="add mod">
          <ac:chgData name="hassan MH" userId="84cd2103f36ef0dc" providerId="LiveId" clId="{DEB09C12-C376-40B2-8D42-A50FB6EF1F24}" dt="2022-04-15T12:43:59.241" v="116" actId="20577"/>
          <ac:spMkLst>
            <pc:docMk/>
            <pc:sldMk cId="1365888376" sldId="319"/>
            <ac:spMk id="8" creationId="{B568D4A2-7765-44D5-B481-A7BA71BE49B3}"/>
          </ac:spMkLst>
        </pc:spChg>
      </pc:sldChg>
      <pc:sldChg chg="addSp modSp add del mod ord">
        <pc:chgData name="hassan MH" userId="84cd2103f36ef0dc" providerId="LiveId" clId="{DEB09C12-C376-40B2-8D42-A50FB6EF1F24}" dt="2022-04-15T16:03:32.083" v="2210" actId="47"/>
        <pc:sldMkLst>
          <pc:docMk/>
          <pc:sldMk cId="3781647711" sldId="320"/>
        </pc:sldMkLst>
        <pc:spChg chg="add mod">
          <ac:chgData name="hassan MH" userId="84cd2103f36ef0dc" providerId="LiveId" clId="{DEB09C12-C376-40B2-8D42-A50FB6EF1F24}" dt="2022-04-15T12:44:06.189" v="118" actId="1076"/>
          <ac:spMkLst>
            <pc:docMk/>
            <pc:sldMk cId="3781647711" sldId="320"/>
            <ac:spMk id="3" creationId="{7761D5AC-2E1D-4B29-BC64-91BB6DCB991D}"/>
          </ac:spMkLst>
        </pc:spChg>
        <pc:spChg chg="add mod">
          <ac:chgData name="hassan MH" userId="84cd2103f36ef0dc" providerId="LiveId" clId="{DEB09C12-C376-40B2-8D42-A50FB6EF1F24}" dt="2022-04-15T12:44:02.941" v="117" actId="1076"/>
          <ac:spMkLst>
            <pc:docMk/>
            <pc:sldMk cId="3781647711" sldId="320"/>
            <ac:spMk id="5" creationId="{30BB6A01-D67C-4AB1-955A-C1F27135B68F}"/>
          </ac:spMkLst>
        </pc:spChg>
        <pc:spChg chg="add mod">
          <ac:chgData name="hassan MH" userId="84cd2103f36ef0dc" providerId="LiveId" clId="{DEB09C12-C376-40B2-8D42-A50FB6EF1F24}" dt="2022-04-15T12:44:19.591" v="123" actId="20577"/>
          <ac:spMkLst>
            <pc:docMk/>
            <pc:sldMk cId="3781647711" sldId="320"/>
            <ac:spMk id="6" creationId="{690BC12D-4860-4C73-A55C-2BEBD27B4D6A}"/>
          </ac:spMkLst>
        </pc:spChg>
      </pc:sldChg>
      <pc:sldChg chg="addSp modSp add del mod ord modShow">
        <pc:chgData name="hassan MH" userId="84cd2103f36ef0dc" providerId="LiveId" clId="{DEB09C12-C376-40B2-8D42-A50FB6EF1F24}" dt="2022-04-15T16:03:32.083" v="2210" actId="47"/>
        <pc:sldMkLst>
          <pc:docMk/>
          <pc:sldMk cId="4005808246" sldId="321"/>
        </pc:sldMkLst>
        <pc:spChg chg="add mod">
          <ac:chgData name="hassan MH" userId="84cd2103f36ef0dc" providerId="LiveId" clId="{DEB09C12-C376-40B2-8D42-A50FB6EF1F24}" dt="2022-04-15T12:44:26.557" v="124" actId="1076"/>
          <ac:spMkLst>
            <pc:docMk/>
            <pc:sldMk cId="4005808246" sldId="321"/>
            <ac:spMk id="3" creationId="{7E026E82-1F12-49A3-B1D6-09517E86835F}"/>
          </ac:spMkLst>
        </pc:spChg>
        <pc:spChg chg="add mod">
          <ac:chgData name="hassan MH" userId="84cd2103f36ef0dc" providerId="LiveId" clId="{DEB09C12-C376-40B2-8D42-A50FB6EF1F24}" dt="2022-04-15T12:43:15.666" v="85"/>
          <ac:spMkLst>
            <pc:docMk/>
            <pc:sldMk cId="4005808246" sldId="321"/>
            <ac:spMk id="4" creationId="{EF18106C-9F3F-4763-AC87-9AEA7B070896}"/>
          </ac:spMkLst>
        </pc:spChg>
      </pc:sldChg>
      <pc:sldChg chg="addSp modSp add del mod ord">
        <pc:chgData name="hassan MH" userId="84cd2103f36ef0dc" providerId="LiveId" clId="{DEB09C12-C376-40B2-8D42-A50FB6EF1F24}" dt="2022-04-15T15:26:38.913" v="1641" actId="47"/>
        <pc:sldMkLst>
          <pc:docMk/>
          <pc:sldMk cId="2535521133" sldId="322"/>
        </pc:sldMkLst>
        <pc:spChg chg="add mod">
          <ac:chgData name="hassan MH" userId="84cd2103f36ef0dc" providerId="LiveId" clId="{DEB09C12-C376-40B2-8D42-A50FB6EF1F24}" dt="2022-04-15T15:22:51.169" v="1593" actId="21"/>
          <ac:spMkLst>
            <pc:docMk/>
            <pc:sldMk cId="2535521133" sldId="322"/>
            <ac:spMk id="3" creationId="{0423928E-E91E-4231-B662-12597FFD7873}"/>
          </ac:spMkLst>
        </pc:spChg>
        <pc:spChg chg="add mod">
          <ac:chgData name="hassan MH" userId="84cd2103f36ef0dc" providerId="LiveId" clId="{DEB09C12-C376-40B2-8D42-A50FB6EF1F24}" dt="2022-04-15T12:43:27.079" v="94" actId="20577"/>
          <ac:spMkLst>
            <pc:docMk/>
            <pc:sldMk cId="2535521133" sldId="322"/>
            <ac:spMk id="4" creationId="{91BD7ED9-0C03-41E1-A5F2-BCC652FDF306}"/>
          </ac:spMkLst>
        </pc:spChg>
      </pc:sldChg>
      <pc:sldChg chg="addSp delSp modSp new del mod ord">
        <pc:chgData name="hassan MH" userId="84cd2103f36ef0dc" providerId="LiveId" clId="{DEB09C12-C376-40B2-8D42-A50FB6EF1F24}" dt="2022-04-15T16:03:32.083" v="2210" actId="47"/>
        <pc:sldMkLst>
          <pc:docMk/>
          <pc:sldMk cId="308806595" sldId="323"/>
        </pc:sldMkLst>
        <pc:spChg chg="del">
          <ac:chgData name="hassan MH" userId="84cd2103f36ef0dc" providerId="LiveId" clId="{DEB09C12-C376-40B2-8D42-A50FB6EF1F24}" dt="2022-04-15T12:39:48.237" v="54" actId="478"/>
          <ac:spMkLst>
            <pc:docMk/>
            <pc:sldMk cId="308806595" sldId="323"/>
            <ac:spMk id="2" creationId="{73DD91CD-2333-4989-9FB0-DEFF50CDF8EC}"/>
          </ac:spMkLst>
        </pc:spChg>
        <pc:spChg chg="del">
          <ac:chgData name="hassan MH" userId="84cd2103f36ef0dc" providerId="LiveId" clId="{DEB09C12-C376-40B2-8D42-A50FB6EF1F24}" dt="2022-04-15T12:39:48.237" v="54" actId="478"/>
          <ac:spMkLst>
            <pc:docMk/>
            <pc:sldMk cId="308806595" sldId="323"/>
            <ac:spMk id="3" creationId="{DB38F532-2921-48DB-9B21-9920C6A6B14C}"/>
          </ac:spMkLst>
        </pc:spChg>
        <pc:spChg chg="add mod">
          <ac:chgData name="hassan MH" userId="84cd2103f36ef0dc" providerId="LiveId" clId="{DEB09C12-C376-40B2-8D42-A50FB6EF1F24}" dt="2022-04-15T12:39:56.903" v="58" actId="1076"/>
          <ac:spMkLst>
            <pc:docMk/>
            <pc:sldMk cId="308806595" sldId="323"/>
            <ac:spMk id="5" creationId="{3EF8081C-2743-4742-971D-3AE6E2F0F822}"/>
          </ac:spMkLst>
        </pc:spChg>
        <pc:spChg chg="add mod">
          <ac:chgData name="hassan MH" userId="84cd2103f36ef0dc" providerId="LiveId" clId="{DEB09C12-C376-40B2-8D42-A50FB6EF1F24}" dt="2022-04-15T12:43:34.828" v="97" actId="20577"/>
          <ac:spMkLst>
            <pc:docMk/>
            <pc:sldMk cId="308806595" sldId="323"/>
            <ac:spMk id="6" creationId="{DFFCEA3F-9012-4CBB-A6CC-5C44F38BC26F}"/>
          </ac:spMkLst>
        </pc:spChg>
      </pc:sldChg>
      <pc:sldChg chg="addSp delSp modSp new del mod">
        <pc:chgData name="hassan MH" userId="84cd2103f36ef0dc" providerId="LiveId" clId="{DEB09C12-C376-40B2-8D42-A50FB6EF1F24}" dt="2022-04-15T14:40:10.065" v="1046" actId="47"/>
        <pc:sldMkLst>
          <pc:docMk/>
          <pc:sldMk cId="1929471860" sldId="324"/>
        </pc:sldMkLst>
        <pc:spChg chg="del">
          <ac:chgData name="hassan MH" userId="84cd2103f36ef0dc" providerId="LiveId" clId="{DEB09C12-C376-40B2-8D42-A50FB6EF1F24}" dt="2022-04-15T12:40:07.738" v="60" actId="478"/>
          <ac:spMkLst>
            <pc:docMk/>
            <pc:sldMk cId="1929471860" sldId="324"/>
            <ac:spMk id="2" creationId="{FC56B52E-F7B8-441F-AD15-7781BE488883}"/>
          </ac:spMkLst>
        </pc:spChg>
        <pc:spChg chg="del">
          <ac:chgData name="hassan MH" userId="84cd2103f36ef0dc" providerId="LiveId" clId="{DEB09C12-C376-40B2-8D42-A50FB6EF1F24}" dt="2022-04-15T12:40:07.738" v="60" actId="478"/>
          <ac:spMkLst>
            <pc:docMk/>
            <pc:sldMk cId="1929471860" sldId="324"/>
            <ac:spMk id="3" creationId="{A9F8A825-80B1-4BE6-A780-27D1C9E18B97}"/>
          </ac:spMkLst>
        </pc:spChg>
        <pc:spChg chg="add del mod">
          <ac:chgData name="hassan MH" userId="84cd2103f36ef0dc" providerId="LiveId" clId="{DEB09C12-C376-40B2-8D42-A50FB6EF1F24}" dt="2022-04-15T14:30:41.106" v="898" actId="21"/>
          <ac:spMkLst>
            <pc:docMk/>
            <pc:sldMk cId="1929471860" sldId="324"/>
            <ac:spMk id="5" creationId="{CEA76BE8-61CE-4167-8BE0-4FE4F248D650}"/>
          </ac:spMkLst>
        </pc:spChg>
        <pc:spChg chg="add mod">
          <ac:chgData name="hassan MH" userId="84cd2103f36ef0dc" providerId="LiveId" clId="{DEB09C12-C376-40B2-8D42-A50FB6EF1F24}" dt="2022-04-15T12:43:42.369" v="103" actId="20577"/>
          <ac:spMkLst>
            <pc:docMk/>
            <pc:sldMk cId="1929471860" sldId="324"/>
            <ac:spMk id="6" creationId="{9B2E8612-411A-49AF-815D-45728A6E4E6A}"/>
          </ac:spMkLst>
        </pc:spChg>
      </pc:sldChg>
      <pc:sldChg chg="addSp delSp modSp add del mod ord modShow">
        <pc:chgData name="hassan MH" userId="84cd2103f36ef0dc" providerId="LiveId" clId="{DEB09C12-C376-40B2-8D42-A50FB6EF1F24}" dt="2022-04-15T16:03:32.083" v="2210" actId="47"/>
        <pc:sldMkLst>
          <pc:docMk/>
          <pc:sldMk cId="2945026044" sldId="325"/>
        </pc:sldMkLst>
        <pc:spChg chg="del">
          <ac:chgData name="hassan MH" userId="84cd2103f36ef0dc" providerId="LiveId" clId="{DEB09C12-C376-40B2-8D42-A50FB6EF1F24}" dt="2022-04-15T12:45:08.326" v="129" actId="478"/>
          <ac:spMkLst>
            <pc:docMk/>
            <pc:sldMk cId="2945026044" sldId="325"/>
            <ac:spMk id="3" creationId="{D68BA36D-424B-44D4-8320-F57F86ACA72B}"/>
          </ac:spMkLst>
        </pc:spChg>
        <pc:spChg chg="del">
          <ac:chgData name="hassan MH" userId="84cd2103f36ef0dc" providerId="LiveId" clId="{DEB09C12-C376-40B2-8D42-A50FB6EF1F24}" dt="2022-04-15T12:45:08.326" v="129" actId="478"/>
          <ac:spMkLst>
            <pc:docMk/>
            <pc:sldMk cId="2945026044" sldId="325"/>
            <ac:spMk id="5" creationId="{979F760A-29AA-4817-BA01-52BB323141EF}"/>
          </ac:spMkLst>
        </pc:spChg>
        <pc:spChg chg="del">
          <ac:chgData name="hassan MH" userId="84cd2103f36ef0dc" providerId="LiveId" clId="{DEB09C12-C376-40B2-8D42-A50FB6EF1F24}" dt="2022-04-15T12:45:10.692" v="130" actId="478"/>
          <ac:spMkLst>
            <pc:docMk/>
            <pc:sldMk cId="2945026044" sldId="325"/>
            <ac:spMk id="7" creationId="{C339391C-2ABB-46BE-BC5B-4C9A170C6420}"/>
          </ac:spMkLst>
        </pc:spChg>
        <pc:spChg chg="mod">
          <ac:chgData name="hassan MH" userId="84cd2103f36ef0dc" providerId="LiveId" clId="{DEB09C12-C376-40B2-8D42-A50FB6EF1F24}" dt="2022-04-15T12:45:27.135" v="135" actId="20577"/>
          <ac:spMkLst>
            <pc:docMk/>
            <pc:sldMk cId="2945026044" sldId="325"/>
            <ac:spMk id="8" creationId="{B568D4A2-7765-44D5-B481-A7BA71BE49B3}"/>
          </ac:spMkLst>
        </pc:spChg>
        <pc:spChg chg="add mod">
          <ac:chgData name="hassan MH" userId="84cd2103f36ef0dc" providerId="LiveId" clId="{DEB09C12-C376-40B2-8D42-A50FB6EF1F24}" dt="2022-04-15T12:45:38.127" v="139" actId="1076"/>
          <ac:spMkLst>
            <pc:docMk/>
            <pc:sldMk cId="2945026044" sldId="325"/>
            <ac:spMk id="9" creationId="{F8EE0B0B-050E-4002-8F9C-3ED13F3F4ED0}"/>
          </ac:spMkLst>
        </pc:spChg>
      </pc:sldChg>
      <pc:sldChg chg="addSp delSp modSp new mod ord setBg modNotesTx">
        <pc:chgData name="hassan MH" userId="84cd2103f36ef0dc" providerId="LiveId" clId="{DEB09C12-C376-40B2-8D42-A50FB6EF1F24}" dt="2022-04-15T17:01:16.491" v="2367" actId="1076"/>
        <pc:sldMkLst>
          <pc:docMk/>
          <pc:sldMk cId="1674568692" sldId="326"/>
        </pc:sldMkLst>
        <pc:spChg chg="del">
          <ac:chgData name="hassan MH" userId="84cd2103f36ef0dc" providerId="LiveId" clId="{DEB09C12-C376-40B2-8D42-A50FB6EF1F24}" dt="2022-04-15T12:45:46.626" v="143" actId="478"/>
          <ac:spMkLst>
            <pc:docMk/>
            <pc:sldMk cId="1674568692" sldId="326"/>
            <ac:spMk id="2" creationId="{6447522D-5CB8-402E-8E5D-FF40579E3C31}"/>
          </ac:spMkLst>
        </pc:spChg>
        <pc:spChg chg="del">
          <ac:chgData name="hassan MH" userId="84cd2103f36ef0dc" providerId="LiveId" clId="{DEB09C12-C376-40B2-8D42-A50FB6EF1F24}" dt="2022-04-15T12:45:46.626" v="143" actId="478"/>
          <ac:spMkLst>
            <pc:docMk/>
            <pc:sldMk cId="1674568692" sldId="326"/>
            <ac:spMk id="3" creationId="{8AF6DC20-10A9-4773-B1E0-BF768C39D7A9}"/>
          </ac:spMkLst>
        </pc:spChg>
        <pc:spChg chg="add del">
          <ac:chgData name="hassan MH" userId="84cd2103f36ef0dc" providerId="LiveId" clId="{DEB09C12-C376-40B2-8D42-A50FB6EF1F24}" dt="2022-04-15T12:46:30.530" v="146" actId="478"/>
          <ac:spMkLst>
            <pc:docMk/>
            <pc:sldMk cId="1674568692" sldId="326"/>
            <ac:spMk id="6" creationId="{6B965241-B4F2-44F8-859E-9219EEC08F52}"/>
          </ac:spMkLst>
        </pc:spChg>
        <pc:spChg chg="add mod">
          <ac:chgData name="hassan MH" userId="84cd2103f36ef0dc" providerId="LiveId" clId="{DEB09C12-C376-40B2-8D42-A50FB6EF1F24}" dt="2022-04-15T12:54:52.063" v="234" actId="1076"/>
          <ac:spMkLst>
            <pc:docMk/>
            <pc:sldMk cId="1674568692" sldId="326"/>
            <ac:spMk id="7" creationId="{04F34A83-9EC0-4B60-81F9-7A7F85EAD44A}"/>
          </ac:spMkLst>
        </pc:spChg>
        <pc:spChg chg="add mod">
          <ac:chgData name="hassan MH" userId="84cd2103f36ef0dc" providerId="LiveId" clId="{DEB09C12-C376-40B2-8D42-A50FB6EF1F24}" dt="2022-04-15T12:49:33.353" v="170" actId="207"/>
          <ac:spMkLst>
            <pc:docMk/>
            <pc:sldMk cId="1674568692" sldId="326"/>
            <ac:spMk id="8" creationId="{7D491AE9-538C-4C21-B0C1-3D0004632857}"/>
          </ac:spMkLst>
        </pc:spChg>
        <pc:spChg chg="add mod">
          <ac:chgData name="hassan MH" userId="84cd2103f36ef0dc" providerId="LiveId" clId="{DEB09C12-C376-40B2-8D42-A50FB6EF1F24}" dt="2022-04-15T12:49:52.708" v="175" actId="207"/>
          <ac:spMkLst>
            <pc:docMk/>
            <pc:sldMk cId="1674568692" sldId="326"/>
            <ac:spMk id="9" creationId="{C8B70419-674E-408C-BA40-75A92326E929}"/>
          </ac:spMkLst>
        </pc:spChg>
        <pc:spChg chg="add mod">
          <ac:chgData name="hassan MH" userId="84cd2103f36ef0dc" providerId="LiveId" clId="{DEB09C12-C376-40B2-8D42-A50FB6EF1F24}" dt="2022-04-15T14:10:59.360" v="647" actId="1076"/>
          <ac:spMkLst>
            <pc:docMk/>
            <pc:sldMk cId="1674568692" sldId="326"/>
            <ac:spMk id="10" creationId="{2AEEF5BE-C344-4D57-9215-C0F1E4A8EF06}"/>
          </ac:spMkLst>
        </pc:spChg>
        <pc:spChg chg="add del mod">
          <ac:chgData name="hassan MH" userId="84cd2103f36ef0dc" providerId="LiveId" clId="{DEB09C12-C376-40B2-8D42-A50FB6EF1F24}" dt="2022-04-15T12:53:12.205" v="207" actId="478"/>
          <ac:spMkLst>
            <pc:docMk/>
            <pc:sldMk cId="1674568692" sldId="326"/>
            <ac:spMk id="11" creationId="{CC40000A-2002-4329-801C-4C8453ABCC12}"/>
          </ac:spMkLst>
        </pc:spChg>
        <pc:spChg chg="add del">
          <ac:chgData name="hassan MH" userId="84cd2103f36ef0dc" providerId="LiveId" clId="{DEB09C12-C376-40B2-8D42-A50FB6EF1F24}" dt="2022-04-15T12:52:51.094" v="201" actId="478"/>
          <ac:spMkLst>
            <pc:docMk/>
            <pc:sldMk cId="1674568692" sldId="326"/>
            <ac:spMk id="12" creationId="{5A315108-7EC8-4AE2-A42D-4CDF7C91B8F9}"/>
          </ac:spMkLst>
        </pc:spChg>
        <pc:spChg chg="add mod ord">
          <ac:chgData name="hassan MH" userId="84cd2103f36ef0dc" providerId="LiveId" clId="{DEB09C12-C376-40B2-8D42-A50FB6EF1F24}" dt="2022-04-15T14:20:17.430" v="774" actId="1076"/>
          <ac:spMkLst>
            <pc:docMk/>
            <pc:sldMk cId="1674568692" sldId="326"/>
            <ac:spMk id="13" creationId="{10953DA8-2034-4987-84AE-99F02925F3DA}"/>
          </ac:spMkLst>
        </pc:spChg>
        <pc:spChg chg="add del mod">
          <ac:chgData name="hassan MH" userId="84cd2103f36ef0dc" providerId="LiveId" clId="{DEB09C12-C376-40B2-8D42-A50FB6EF1F24}" dt="2022-04-15T13:59:49.671" v="485" actId="478"/>
          <ac:spMkLst>
            <pc:docMk/>
            <pc:sldMk cId="1674568692" sldId="326"/>
            <ac:spMk id="14" creationId="{FF46C56F-2A13-4DD9-95CC-91FEFF572BE9}"/>
          </ac:spMkLst>
        </pc:spChg>
        <pc:spChg chg="add del mod">
          <ac:chgData name="hassan MH" userId="84cd2103f36ef0dc" providerId="LiveId" clId="{DEB09C12-C376-40B2-8D42-A50FB6EF1F24}" dt="2022-04-15T12:51:00.419" v="184" actId="478"/>
          <ac:spMkLst>
            <pc:docMk/>
            <pc:sldMk cId="1674568692" sldId="326"/>
            <ac:spMk id="15" creationId="{D7221FEB-9D17-451C-9415-30CCCB1B6754}"/>
          </ac:spMkLst>
        </pc:spChg>
        <pc:spChg chg="add del mod">
          <ac:chgData name="hassan MH" userId="84cd2103f36ef0dc" providerId="LiveId" clId="{DEB09C12-C376-40B2-8D42-A50FB6EF1F24}" dt="2022-04-15T12:52:49.627" v="200" actId="478"/>
          <ac:spMkLst>
            <pc:docMk/>
            <pc:sldMk cId="1674568692" sldId="326"/>
            <ac:spMk id="16" creationId="{BE811ACA-6E53-47BD-86F4-3928CFBD4A73}"/>
          </ac:spMkLst>
        </pc:spChg>
        <pc:spChg chg="add mod">
          <ac:chgData name="hassan MH" userId="84cd2103f36ef0dc" providerId="LiveId" clId="{DEB09C12-C376-40B2-8D42-A50FB6EF1F24}" dt="2022-04-15T12:54:54.420" v="235" actId="1076"/>
          <ac:spMkLst>
            <pc:docMk/>
            <pc:sldMk cId="1674568692" sldId="326"/>
            <ac:spMk id="17" creationId="{917C632E-2C3C-4FAB-925C-610217C97062}"/>
          </ac:spMkLst>
        </pc:spChg>
        <pc:spChg chg="add mod">
          <ac:chgData name="hassan MH" userId="84cd2103f36ef0dc" providerId="LiveId" clId="{DEB09C12-C376-40B2-8D42-A50FB6EF1F24}" dt="2022-04-15T12:54:44.780" v="231" actId="688"/>
          <ac:spMkLst>
            <pc:docMk/>
            <pc:sldMk cId="1674568692" sldId="326"/>
            <ac:spMk id="18" creationId="{6BD793D1-B608-45E1-8D77-DB2D96521206}"/>
          </ac:spMkLst>
        </pc:spChg>
        <pc:spChg chg="add mod">
          <ac:chgData name="hassan MH" userId="84cd2103f36ef0dc" providerId="LiveId" clId="{DEB09C12-C376-40B2-8D42-A50FB6EF1F24}" dt="2022-04-15T14:10:59.360" v="647" actId="1076"/>
          <ac:spMkLst>
            <pc:docMk/>
            <pc:sldMk cId="1674568692" sldId="326"/>
            <ac:spMk id="19" creationId="{64DB9AF5-4CAB-4A48-A3C6-EF59FA4E2DAC}"/>
          </ac:spMkLst>
        </pc:spChg>
        <pc:spChg chg="add mod">
          <ac:chgData name="hassan MH" userId="84cd2103f36ef0dc" providerId="LiveId" clId="{DEB09C12-C376-40B2-8D42-A50FB6EF1F24}" dt="2022-04-15T14:00:15.948" v="492" actId="164"/>
          <ac:spMkLst>
            <pc:docMk/>
            <pc:sldMk cId="1674568692" sldId="326"/>
            <ac:spMk id="20" creationId="{DDB83184-C0F0-4D85-91C8-9C410CE836B1}"/>
          </ac:spMkLst>
        </pc:spChg>
        <pc:spChg chg="add del mod">
          <ac:chgData name="hassan MH" userId="84cd2103f36ef0dc" providerId="LiveId" clId="{DEB09C12-C376-40B2-8D42-A50FB6EF1F24}" dt="2022-04-15T13:56:41.609" v="441" actId="478"/>
          <ac:spMkLst>
            <pc:docMk/>
            <pc:sldMk cId="1674568692" sldId="326"/>
            <ac:spMk id="27" creationId="{2E90DD76-ED58-4189-82B5-F47DDC761056}"/>
          </ac:spMkLst>
        </pc:spChg>
        <pc:spChg chg="add del mod">
          <ac:chgData name="hassan MH" userId="84cd2103f36ef0dc" providerId="LiveId" clId="{DEB09C12-C376-40B2-8D42-A50FB6EF1F24}" dt="2022-04-15T16:06:13.972" v="2225" actId="478"/>
          <ac:spMkLst>
            <pc:docMk/>
            <pc:sldMk cId="1674568692" sldId="326"/>
            <ac:spMk id="28" creationId="{F5A99E9D-B218-49DD-8388-25DA759D7FE1}"/>
          </ac:spMkLst>
        </pc:spChg>
        <pc:spChg chg="add del mod">
          <ac:chgData name="hassan MH" userId="84cd2103f36ef0dc" providerId="LiveId" clId="{DEB09C12-C376-40B2-8D42-A50FB6EF1F24}" dt="2022-04-15T13:03:42.195" v="348" actId="478"/>
          <ac:spMkLst>
            <pc:docMk/>
            <pc:sldMk cId="1674568692" sldId="326"/>
            <ac:spMk id="30" creationId="{F0976741-E6CC-4E06-A007-C45FC7E223AE}"/>
          </ac:spMkLst>
        </pc:spChg>
        <pc:spChg chg="add mod">
          <ac:chgData name="hassan MH" userId="84cd2103f36ef0dc" providerId="LiveId" clId="{DEB09C12-C376-40B2-8D42-A50FB6EF1F24}" dt="2022-04-15T14:20:43.298" v="778" actId="1076"/>
          <ac:spMkLst>
            <pc:docMk/>
            <pc:sldMk cId="1674568692" sldId="326"/>
            <ac:spMk id="31" creationId="{1AF59666-C334-4C56-8EB4-11CEFD4F12F8}"/>
          </ac:spMkLst>
        </pc:spChg>
        <pc:spChg chg="add mod">
          <ac:chgData name="hassan MH" userId="84cd2103f36ef0dc" providerId="LiveId" clId="{DEB09C12-C376-40B2-8D42-A50FB6EF1F24}" dt="2022-04-15T15:59:31.582" v="2145" actId="164"/>
          <ac:spMkLst>
            <pc:docMk/>
            <pc:sldMk cId="1674568692" sldId="326"/>
            <ac:spMk id="32" creationId="{D8006052-8C72-4DE3-8ED1-AD19A69D62FE}"/>
          </ac:spMkLst>
        </pc:spChg>
        <pc:spChg chg="mod topLvl">
          <ac:chgData name="hassan MH" userId="84cd2103f36ef0dc" providerId="LiveId" clId="{DEB09C12-C376-40B2-8D42-A50FB6EF1F24}" dt="2022-04-15T15:27:32.241" v="1643" actId="164"/>
          <ac:spMkLst>
            <pc:docMk/>
            <pc:sldMk cId="1674568692" sldId="326"/>
            <ac:spMk id="37" creationId="{B97C9CB0-D40F-4F93-9564-9142F4838925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39" creationId="{FC1F0A75-F279-4FE5-B928-2C7BB504D0C3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0" creationId="{6DFA5722-BF3F-402C-9687-46F802D3852E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1" creationId="{F12BA1A5-F679-4C5C-A828-B7B7D8FAF34B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2" creationId="{E8E0E7B2-FBDA-4C57-A830-2E53CAD22556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3" creationId="{A158D3AF-3F03-4D86-AAEF-F2074DFCF3A3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4" creationId="{B387BCCF-6291-4B81-99F3-730C3BFD00D2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5" creationId="{49D23C09-4B5D-40AF-82A7-3701E36296B4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46" creationId="{98761AF7-D9D0-45FE-A4CA-0792FCF90858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47" creationId="{36466FA6-4EE9-4F34-A60D-34D24CF2574B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49" creationId="{0716A41D-D2BB-4A01-8727-5A84C7B24114}"/>
          </ac:spMkLst>
        </pc:spChg>
        <pc:spChg chg="mod">
          <ac:chgData name="hassan MH" userId="84cd2103f36ef0dc" providerId="LiveId" clId="{DEB09C12-C376-40B2-8D42-A50FB6EF1F24}" dt="2022-04-15T14:11:43.097" v="654" actId="207"/>
          <ac:spMkLst>
            <pc:docMk/>
            <pc:sldMk cId="1674568692" sldId="326"/>
            <ac:spMk id="50" creationId="{95EFD23E-385C-4686-AF74-373E4CBFCF1C}"/>
          </ac:spMkLst>
        </pc:spChg>
        <pc:spChg chg="mod">
          <ac:chgData name="hassan MH" userId="84cd2103f36ef0dc" providerId="LiveId" clId="{DEB09C12-C376-40B2-8D42-A50FB6EF1F24}" dt="2022-04-15T14:11:43.097" v="654" actId="207"/>
          <ac:spMkLst>
            <pc:docMk/>
            <pc:sldMk cId="1674568692" sldId="326"/>
            <ac:spMk id="51" creationId="{421658E6-E60F-497E-9808-E23A6B8BE5C7}"/>
          </ac:spMkLst>
        </pc:spChg>
        <pc:spChg chg="mod">
          <ac:chgData name="hassan MH" userId="84cd2103f36ef0dc" providerId="LiveId" clId="{DEB09C12-C376-40B2-8D42-A50FB6EF1F24}" dt="2022-04-15T14:11:43.097" v="654" actId="207"/>
          <ac:spMkLst>
            <pc:docMk/>
            <pc:sldMk cId="1674568692" sldId="326"/>
            <ac:spMk id="52" creationId="{F4AA9800-608C-49D2-9B86-E421D57BAE92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53" creationId="{FECBA1CC-802B-4901-9B10-28738643939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5" creationId="{F4EB07E7-0489-44C4-BDF2-C7B8CFE1CAB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6" creationId="{BBAD0F0B-0521-41DA-9CF2-99B2C20DB61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7" creationId="{F84F0EC6-44C3-450F-9D1A-177EA19EBC9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8" creationId="{38903F21-7510-4684-8443-D5460086BCC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9" creationId="{12AADFC6-1729-45EA-AA56-330939815E6A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0" creationId="{B8105C31-6B62-4EC4-896A-D23A39E60137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1" creationId="{E0C67F02-F7D1-4801-8009-A1A7623EAFE8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2" creationId="{0EFE4F6D-FCBA-4DA9-8D60-0D28F4677044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3" creationId="{ADB8091E-90B5-4FEB-8369-D98886DECD08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4" creationId="{76FDC062-02F7-4EE4-A957-59381ACEA9F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5" creationId="{79FB49C9-347A-4783-A812-2E8D49E4880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6" creationId="{78F504CD-FB33-42A4-9A7B-52D2BFB411A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7" creationId="{8D435B6B-AD72-4349-B791-DE941A21D03A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8" creationId="{2C1E31B1-8B14-48B4-AF82-1FD733E5C22C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9" creationId="{F48C1277-66AD-4E86-9BD8-69CB8DA84EA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0" creationId="{0227B158-2C70-40E8-B561-4BAA929C9B44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1" creationId="{EF1B5681-FCAF-43A3-A558-B2AD60BA4F8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2" creationId="{1588760F-25A3-466E-B553-979B8DC4DE9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3" creationId="{3E8C8C16-6EB4-4DCC-BC45-1EFFF763019B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4" creationId="{37C847A4-AB63-49BD-B1DA-E64B3F61B94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5" creationId="{C44A27A9-0F19-4CF0-ADF6-E96C81ABEE8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6" creationId="{474E73BB-6E86-4DF8-A86D-8C68A59A57AD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7" creationId="{B1B2C65F-FA5D-4A7E-9B10-AD2A65100157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8" creationId="{54AA1E20-E138-4A3D-ACCE-AED3CE39A2B1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9" creationId="{08EA7996-E75D-4A79-BFDA-8973E1F9BB89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0" creationId="{92D68A08-4AE8-4DBD-90F4-854B50F877E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2" creationId="{EC75EC3E-A020-40DC-A7ED-6573672E3DC4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3" creationId="{A83D4397-7E04-434D-B4CE-A8BBC0BACC0A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4" creationId="{46B4C24E-6A1D-4EEB-B8C6-34F194D15D0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5" creationId="{F660188C-10F5-47F4-A12D-8DE4C647AF3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6" creationId="{8443E785-52FE-484F-A419-2282FC61F8A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7" creationId="{F2372DAE-08C1-450A-AEAA-4D9AB91A565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8" creationId="{D41ED712-DBC1-48D2-9F7F-3C9BAA3BEFD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9" creationId="{0FBDD77C-DAAE-4C12-BF0F-8DEBC4B574C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0" creationId="{B077CABE-0637-4901-97F5-62DBC4AB171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1" creationId="{44708CC6-997B-4A2F-AAE1-73F812665AE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2" creationId="{66BAC4B0-62DE-4B9D-AEFE-4A1B0EF0363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3" creationId="{44F87D11-0536-4185-BD4F-4DA5BADDACDB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4" creationId="{CAF1621F-311A-4776-9613-4E1929DDBB9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5" creationId="{E20BD94E-E2D0-45F8-B253-1DD8CD308E48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6" creationId="{3A740A4F-8006-46F4-BE1B-9230AD5A03B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7" creationId="{383F1E2B-F0E3-4E42-A3CA-36BFFA026EB7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8" creationId="{07A16486-4A2E-4DEF-85EF-70827A75D88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9" creationId="{7511EA08-0E81-4395-BE37-2717760A744D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100" creationId="{8586B8E7-3AA6-4A54-B0A9-129BB09A77D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101" creationId="{21446B21-0D66-40FF-99D5-28C44055DA1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102" creationId="{11238A5B-87FE-4140-AD4F-917BEC0B7CAF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4" creationId="{E7F16195-BD43-49C0-A80E-427AD548FB9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5" creationId="{8FBACBE9-8248-4A20-B9CE-A0E622B66C35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6" creationId="{B5B15D9A-1E94-4C2A-BE2D-B18A7965EA1D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7" creationId="{7EF28928-18E4-482C-A95B-E0321CFECD5E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8" creationId="{565F90D6-07F4-4517-8E30-8F79E0AE002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9" creationId="{03E2940C-831F-498B-AF4E-F922A5B657F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0" creationId="{0056B610-A0D4-4DFF-BE67-DFBCC82ED57F}"/>
          </ac:spMkLst>
        </pc:spChg>
        <pc:spChg chg="mod or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1" creationId="{E9F1B25F-E077-4837-9CEF-33EA50B826B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2" creationId="{3BC337F6-F161-4FCA-AE5D-E01461DC7952}"/>
          </ac:spMkLst>
        </pc:spChg>
        <pc:spChg chg="del mod topLvl">
          <ac:chgData name="hassan MH" userId="84cd2103f36ef0dc" providerId="LiveId" clId="{DEB09C12-C376-40B2-8D42-A50FB6EF1F24}" dt="2022-04-15T14:18:28.744" v="757" actId="478"/>
          <ac:spMkLst>
            <pc:docMk/>
            <pc:sldMk cId="1674568692" sldId="326"/>
            <ac:spMk id="113" creationId="{B45C0DEB-5710-4ED4-AD97-3D17B4FE2EB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4" creationId="{AAF1E7F0-6971-4A13-83CA-4151F78FC4CE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5" creationId="{A639F735-7D8D-442D-8446-BE47B8D79340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6" creationId="{23737AAF-CF01-4B54-A267-A43CE2FA63C6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7" creationId="{5370A30C-2AF2-4060-8380-8DC238E9DB1A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8" creationId="{700442D6-1C38-41F3-BAD6-6D98E17D45F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9" creationId="{8086CBFA-B5B0-46F4-87E8-9E254C94961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0" creationId="{57653C58-50A5-46A2-B923-7735105E7E8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1" creationId="{8376127E-C98B-4C4D-8666-0BF6C1793B9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2" creationId="{D712502D-47EB-4770-9216-B62B4B16A300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3" creationId="{EFC4AE06-CEA6-4D4F-B6AA-EDA7B247A31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4" creationId="{F617D0E6-82D9-48AC-955B-BD8B89F5B870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5" creationId="{A80C1682-3B05-4A84-ACC6-E23FA3DF5BE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6" creationId="{5B2184CD-8CB2-4E43-81CF-037B3C43D173}"/>
          </ac:spMkLst>
        </pc:spChg>
        <pc:spChg chg="del mod topLvl">
          <ac:chgData name="hassan MH" userId="84cd2103f36ef0dc" providerId="LiveId" clId="{DEB09C12-C376-40B2-8D42-A50FB6EF1F24}" dt="2022-04-15T14:18:32.221" v="758" actId="478"/>
          <ac:spMkLst>
            <pc:docMk/>
            <pc:sldMk cId="1674568692" sldId="326"/>
            <ac:spMk id="127" creationId="{50809CC2-0F02-451B-9DED-3DFC2B1C793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8" creationId="{68D881D5-651F-4C23-B5DF-D18CE9F25DB6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9" creationId="{6E952A85-11B7-401A-83E0-ED54FE7DD8F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1" creationId="{F935E3C0-245A-4382-8643-E8DE748B9A5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2" creationId="{2549AF83-DBEB-48AA-BC02-33964279299C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3" creationId="{520967BA-09C0-4CF7-8DF8-E525ACC543A5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4" creationId="{459CBA48-9BCF-45E5-90C3-26D7713ECA4D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5" creationId="{45FA6BAC-A5D0-48A0-9AE4-2D2F31F9EC7B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6" creationId="{FDDEF6B6-7E21-42E4-9ACC-BC3782F007EF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7" creationId="{51A6B835-E55A-4ECB-88D7-5AAAE2A201E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8" creationId="{43E06F75-5CED-4275-8BD1-601B89BF573D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9" creationId="{3F986A4F-DE3F-45B4-B36A-9A610D2A5F6F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0" creationId="{897C9733-71A0-4135-A8CF-64BAA453B34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1" creationId="{D337214F-3B46-4ABD-B657-505FD3FAFB4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2" creationId="{002FA004-85F1-4B35-95D8-AE3BC491EB0B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3" creationId="{6C7F85AA-D3F4-4E7A-815B-7E5A76323B1A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4" creationId="{F3D69FF8-CEC6-4025-9B1B-C4F240CA2193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5" creationId="{438FBEDC-9A31-4F58-B890-9BA73CDDE31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6" creationId="{51E79488-4AF8-4653-8057-9AF1ADE47E6F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7" creationId="{82F07A23-B7E6-4D40-9893-7EE2F0E844D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8" creationId="{9A243953-40C8-487F-AC2F-A0D7DC8AE2E9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9" creationId="{9147B8CD-D498-4AEB-9388-DCA2F2108E27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0" creationId="{8C63B9ED-E61D-4DEE-B45C-9E1910435D0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1" creationId="{E36CCD94-9A64-4E13-80A5-C4A18F6042C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5" creationId="{37CDBCD3-2718-4B00-8690-0A6967FC0941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6" creationId="{4629EAB3-B7F2-424D-B6C7-AC9D8AD00C6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7" creationId="{3F2225A0-6F3E-461B-8CF9-84FEF27DF31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8" creationId="{DB3187F5-D323-4133-A140-9B2DB6DB9B04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9" creationId="{59766534-927E-450A-BFE1-C9799F969219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0" creationId="{A2840CA1-E1F8-4E2B-8A9C-A1CDFE501929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2" creationId="{30D356FE-D065-454A-B329-51098C15783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3" creationId="{F4982107-0E8C-4624-91D4-619FF36BB4D3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4" creationId="{037014D3-4820-45DB-AF16-6388CE089B2C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1" creationId="{DF6CE143-BD3E-4916-A104-9994F14CF12A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3" creationId="{29574D0D-C8C2-4F29-BAC1-E4ED5EF76B80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4" creationId="{C4215A93-7F42-4F7E-B916-2385E58B566A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5" creationId="{E5557C6D-B62A-413B-88E1-BFC74C95D2B2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6" creationId="{5A7EEFFC-0CBD-43F7-8273-C58FD00E902E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7" creationId="{AA848C50-F8B6-4B6F-AEC0-4532150EB69C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8" creationId="{0F78FDB1-9F73-4C65-8454-1FF7978AA0DF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9" creationId="{6B303A5D-2F59-476A-8512-BA7A363B05B3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0" creationId="{B860933D-40E6-451B-B526-E9302E51EECB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1" creationId="{ACF0CFAC-BAF9-440C-9C62-DAA301133FEB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3" creationId="{9207100C-0234-4001-8795-41A18B462F26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4" creationId="{617EC9ED-5AF9-42F0-B45A-274E46DDDDFD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5" creationId="{D85E24B3-4A4F-4193-8294-DCF8C89AE582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6" creationId="{4C54C4E1-BB75-4AA6-88AE-550C18CC1BA5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7" creationId="{6E408037-4A26-4839-A73C-092B1B5D4CBD}"/>
          </ac:spMkLst>
        </pc:spChg>
        <pc:grpChg chg="add mod">
          <ac:chgData name="hassan MH" userId="84cd2103f36ef0dc" providerId="LiveId" clId="{DEB09C12-C376-40B2-8D42-A50FB6EF1F24}" dt="2022-04-15T15:59:27.879" v="2144" actId="1076"/>
          <ac:grpSpMkLst>
            <pc:docMk/>
            <pc:sldMk cId="1674568692" sldId="326"/>
            <ac:grpSpMk id="33" creationId="{F2EF4DB0-3FEF-4DCD-86E8-B0C244D52BEF}"/>
          </ac:grpSpMkLst>
        </pc:grpChg>
        <pc:grpChg chg="add del mod">
          <ac:chgData name="hassan MH" userId="84cd2103f36ef0dc" providerId="LiveId" clId="{DEB09C12-C376-40B2-8D42-A50FB6EF1F24}" dt="2022-04-15T14:11:25.408" v="652" actId="165"/>
          <ac:grpSpMkLst>
            <pc:docMk/>
            <pc:sldMk cId="1674568692" sldId="326"/>
            <ac:grpSpMk id="34" creationId="{3B06510B-D8B0-4FD7-9B4F-959D9215A674}"/>
          </ac:grpSpMkLst>
        </pc:grpChg>
        <pc:grpChg chg="mod topLvl">
          <ac:chgData name="hassan MH" userId="84cd2103f36ef0dc" providerId="LiveId" clId="{DEB09C12-C376-40B2-8D42-A50FB6EF1F24}" dt="2022-04-15T15:27:32.241" v="1643" actId="164"/>
          <ac:grpSpMkLst>
            <pc:docMk/>
            <pc:sldMk cId="1674568692" sldId="326"/>
            <ac:grpSpMk id="35" creationId="{CFFC3342-D25B-44CF-82BA-607E94872C80}"/>
          </ac:grpSpMkLst>
        </pc:grpChg>
        <pc:grpChg chg="mod topLvl">
          <ac:chgData name="hassan MH" userId="84cd2103f36ef0dc" providerId="LiveId" clId="{DEB09C12-C376-40B2-8D42-A50FB6EF1F24}" dt="2022-04-15T15:27:32.241" v="1643" actId="164"/>
          <ac:grpSpMkLst>
            <pc:docMk/>
            <pc:sldMk cId="1674568692" sldId="326"/>
            <ac:grpSpMk id="36" creationId="{82033727-E42B-4676-A094-FB3137F72277}"/>
          </ac:grpSpMkLst>
        </pc:grpChg>
        <pc:grpChg chg="mod topLvl">
          <ac:chgData name="hassan MH" userId="84cd2103f36ef0dc" providerId="LiveId" clId="{DEB09C12-C376-40B2-8D42-A50FB6EF1F24}" dt="2022-04-15T15:27:32.241" v="1643" actId="164"/>
          <ac:grpSpMkLst>
            <pc:docMk/>
            <pc:sldMk cId="1674568692" sldId="326"/>
            <ac:grpSpMk id="38" creationId="{7F0F119C-C62F-4C99-9B05-E2EE873628ED}"/>
          </ac:grpSpMkLst>
        </pc:grpChg>
        <pc:grpChg chg="mod">
          <ac:chgData name="hassan MH" userId="84cd2103f36ef0dc" providerId="LiveId" clId="{DEB09C12-C376-40B2-8D42-A50FB6EF1F24}" dt="2022-04-15T14:11:25.408" v="652" actId="165"/>
          <ac:grpSpMkLst>
            <pc:docMk/>
            <pc:sldMk cId="1674568692" sldId="326"/>
            <ac:grpSpMk id="48" creationId="{44774CC4-FF0C-43AD-BA7A-DC1177F91576}"/>
          </ac:grpSpMkLst>
        </pc:grpChg>
        <pc:grpChg chg="add del mod">
          <ac:chgData name="hassan MH" userId="84cd2103f36ef0dc" providerId="LiveId" clId="{DEB09C12-C376-40B2-8D42-A50FB6EF1F24}" dt="2022-04-15T14:12:26.091" v="661"/>
          <ac:grpSpMkLst>
            <pc:docMk/>
            <pc:sldMk cId="1674568692" sldId="326"/>
            <ac:grpSpMk id="54" creationId="{9B3B7842-9351-44BD-B8C6-A95F9BE783E0}"/>
          </ac:grpSpMkLst>
        </pc:grpChg>
        <pc:grpChg chg="mod">
          <ac:chgData name="hassan MH" userId="84cd2103f36ef0dc" providerId="LiveId" clId="{DEB09C12-C376-40B2-8D42-A50FB6EF1F24}" dt="2022-04-15T14:12:24.917" v="660"/>
          <ac:grpSpMkLst>
            <pc:docMk/>
            <pc:sldMk cId="1674568692" sldId="326"/>
            <ac:grpSpMk id="81" creationId="{EF533140-0AFA-4E00-99E0-F5CCF2EFFD91}"/>
          </ac:grpSpMkLst>
        </pc:grpChg>
        <pc:grpChg chg="add del mod">
          <ac:chgData name="hassan MH" userId="84cd2103f36ef0dc" providerId="LiveId" clId="{DEB09C12-C376-40B2-8D42-A50FB6EF1F24}" dt="2022-04-15T14:17:20.391" v="737" actId="165"/>
          <ac:grpSpMkLst>
            <pc:docMk/>
            <pc:sldMk cId="1674568692" sldId="326"/>
            <ac:grpSpMk id="103" creationId="{0627D050-363D-4ADC-A627-8A7B548939FC}"/>
          </ac:grpSpMkLst>
        </pc:grpChg>
        <pc:grpChg chg="mod topLvl">
          <ac:chgData name="hassan MH" userId="84cd2103f36ef0dc" providerId="LiveId" clId="{DEB09C12-C376-40B2-8D42-A50FB6EF1F24}" dt="2022-04-15T15:59:39.862" v="2146" actId="164"/>
          <ac:grpSpMkLst>
            <pc:docMk/>
            <pc:sldMk cId="1674568692" sldId="326"/>
            <ac:grpSpMk id="130" creationId="{306DA62C-039F-4B5B-85F2-67247921B575}"/>
          </ac:grpSpMkLst>
        </pc:grpChg>
        <pc:grpChg chg="del mod">
          <ac:chgData name="hassan MH" userId="84cd2103f36ef0dc" providerId="LiveId" clId="{DEB09C12-C376-40B2-8D42-A50FB6EF1F24}" dt="2022-04-15T14:17:42.580" v="743" actId="27803"/>
          <ac:grpSpMkLst>
            <pc:docMk/>
            <pc:sldMk cId="1674568692" sldId="326"/>
            <ac:grpSpMk id="153" creationId="{ABB0A605-59E0-4FF7-B191-C7F5D67523BD}"/>
          </ac:grpSpMkLst>
        </pc:grpChg>
        <pc:grpChg chg="mod">
          <ac:chgData name="hassan MH" userId="84cd2103f36ef0dc" providerId="LiveId" clId="{DEB09C12-C376-40B2-8D42-A50FB6EF1F24}" dt="2022-04-15T15:32:45.034" v="1732" actId="165"/>
          <ac:grpSpMkLst>
            <pc:docMk/>
            <pc:sldMk cId="1674568692" sldId="326"/>
            <ac:grpSpMk id="154" creationId="{A12F389F-281B-47DD-A5CB-B0A85B89EC20}"/>
          </ac:grpSpMkLst>
        </pc:grpChg>
        <pc:grpChg chg="mod">
          <ac:chgData name="hassan MH" userId="84cd2103f36ef0dc" providerId="LiveId" clId="{DEB09C12-C376-40B2-8D42-A50FB6EF1F24}" dt="2022-04-15T15:32:45.034" v="1732" actId="165"/>
          <ac:grpSpMkLst>
            <pc:docMk/>
            <pc:sldMk cId="1674568692" sldId="326"/>
            <ac:grpSpMk id="161" creationId="{AECA3F40-A90F-4453-819B-097158529E0D}"/>
          </ac:grpSpMkLst>
        </pc:grpChg>
        <pc:grpChg chg="add mod topLvl">
          <ac:chgData name="hassan MH" userId="84cd2103f36ef0dc" providerId="LiveId" clId="{DEB09C12-C376-40B2-8D42-A50FB6EF1F24}" dt="2022-04-15T15:59:39.862" v="2146" actId="164"/>
          <ac:grpSpMkLst>
            <pc:docMk/>
            <pc:sldMk cId="1674568692" sldId="326"/>
            <ac:grpSpMk id="165" creationId="{89A1BB1D-4B4A-466C-906C-AEBF7CC36875}"/>
          </ac:grpSpMkLst>
        </pc:grpChg>
        <pc:grpChg chg="add del mod">
          <ac:chgData name="hassan MH" userId="84cd2103f36ef0dc" providerId="LiveId" clId="{DEB09C12-C376-40B2-8D42-A50FB6EF1F24}" dt="2022-04-15T15:32:45.034" v="1732" actId="165"/>
          <ac:grpSpMkLst>
            <pc:docMk/>
            <pc:sldMk cId="1674568692" sldId="326"/>
            <ac:grpSpMk id="166" creationId="{401A55B0-76A5-46CB-AAD2-34C31AFE09B5}"/>
          </ac:grpSpMkLst>
        </pc:grpChg>
        <pc:grpChg chg="add del mod">
          <ac:chgData name="hassan MH" userId="84cd2103f36ef0dc" providerId="LiveId" clId="{DEB09C12-C376-40B2-8D42-A50FB6EF1F24}" dt="2022-04-15T15:59:31.582" v="2145" actId="164"/>
          <ac:grpSpMkLst>
            <pc:docMk/>
            <pc:sldMk cId="1674568692" sldId="326"/>
            <ac:grpSpMk id="167" creationId="{585E4299-365F-4E6B-890B-F3D04834A0EB}"/>
          </ac:grpSpMkLst>
        </pc:grpChg>
        <pc:grpChg chg="add del mod">
          <ac:chgData name="hassan MH" userId="84cd2103f36ef0dc" providerId="LiveId" clId="{DEB09C12-C376-40B2-8D42-A50FB6EF1F24}" dt="2022-04-15T15:56:27.524" v="2106"/>
          <ac:grpSpMkLst>
            <pc:docMk/>
            <pc:sldMk cId="1674568692" sldId="326"/>
            <ac:grpSpMk id="168" creationId="{4B2FF6B0-973D-4083-9204-D26CFD237162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69" creationId="{B0ECD9D2-3871-4714-89BC-5C7442919D5C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70" creationId="{37537992-FA88-4379-84D9-2C68A402DF73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72" creationId="{55DBCD49-421A-4110-BD51-C1E461647E4B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82" creationId="{A5603BB6-05BD-45B9-A8CB-D024DB5E8350}"/>
          </ac:grpSpMkLst>
        </pc:grpChg>
        <pc:grpChg chg="add mod">
          <ac:chgData name="hassan MH" userId="84cd2103f36ef0dc" providerId="LiveId" clId="{DEB09C12-C376-40B2-8D42-A50FB6EF1F24}" dt="2022-04-15T15:59:31.582" v="2145" actId="164"/>
          <ac:grpSpMkLst>
            <pc:docMk/>
            <pc:sldMk cId="1674568692" sldId="326"/>
            <ac:grpSpMk id="188" creationId="{2B13CBAF-F878-4CDB-89F3-76C4D73E168E}"/>
          </ac:grpSpMkLst>
        </pc:grpChg>
        <pc:grpChg chg="add del mod">
          <ac:chgData name="hassan MH" userId="84cd2103f36ef0dc" providerId="LiveId" clId="{DEB09C12-C376-40B2-8D42-A50FB6EF1F24}" dt="2022-04-15T17:01:11.695" v="2364" actId="21"/>
          <ac:grpSpMkLst>
            <pc:docMk/>
            <pc:sldMk cId="1674568692" sldId="326"/>
            <ac:grpSpMk id="189" creationId="{5F2BF71B-6852-4C4E-BF24-347460F24D23}"/>
          </ac:grpSpMkLst>
        </pc:grpChg>
        <pc:picChg chg="add del mod">
          <ac:chgData name="hassan MH" userId="84cd2103f36ef0dc" providerId="LiveId" clId="{DEB09C12-C376-40B2-8D42-A50FB6EF1F24}" dt="2022-04-15T12:54:02.080" v="222" actId="478"/>
          <ac:picMkLst>
            <pc:docMk/>
            <pc:sldMk cId="1674568692" sldId="326"/>
            <ac:picMk id="5" creationId="{03D3EB58-EF52-4898-AE7B-257B2A5CA12A}"/>
          </ac:picMkLst>
        </pc:picChg>
        <pc:picChg chg="add del mod">
          <ac:chgData name="hassan MH" userId="84cd2103f36ef0dc" providerId="LiveId" clId="{DEB09C12-C376-40B2-8D42-A50FB6EF1F24}" dt="2022-04-15T16:06:14.722" v="2226" actId="478"/>
          <ac:picMkLst>
            <pc:docMk/>
            <pc:sldMk cId="1674568692" sldId="326"/>
            <ac:picMk id="22" creationId="{8E954309-8309-435D-AD98-CED17F6DCDD2}"/>
          </ac:picMkLst>
        </pc:picChg>
        <pc:picChg chg="add del mod ord">
          <ac:chgData name="hassan MH" userId="84cd2103f36ef0dc" providerId="LiveId" clId="{DEB09C12-C376-40B2-8D42-A50FB6EF1F24}" dt="2022-04-15T16:06:15.254" v="2227" actId="478"/>
          <ac:picMkLst>
            <pc:docMk/>
            <pc:sldMk cId="1674568692" sldId="326"/>
            <ac:picMk id="24" creationId="{D82FCFA6-E29F-4EDE-B510-0F8F15D93F92}"/>
          </ac:picMkLst>
        </pc:picChg>
        <pc:picChg chg="add mod">
          <ac:chgData name="hassan MH" userId="84cd2103f36ef0dc" providerId="LiveId" clId="{DEB09C12-C376-40B2-8D42-A50FB6EF1F24}" dt="2022-04-15T14:00:15.948" v="492" actId="164"/>
          <ac:picMkLst>
            <pc:docMk/>
            <pc:sldMk cId="1674568692" sldId="326"/>
            <ac:picMk id="26" creationId="{D39E9CA6-8601-44E5-8E04-B80227C301ED}"/>
          </ac:picMkLst>
        </pc:picChg>
        <pc:picChg chg="add del mod">
          <ac:chgData name="hassan MH" userId="84cd2103f36ef0dc" providerId="LiveId" clId="{DEB09C12-C376-40B2-8D42-A50FB6EF1F24}" dt="2022-04-15T12:58:45.451" v="305" actId="478"/>
          <ac:picMkLst>
            <pc:docMk/>
            <pc:sldMk cId="1674568692" sldId="326"/>
            <ac:picMk id="29" creationId="{2B932DAB-923E-4730-A0ED-F5E44AA0BA5C}"/>
          </ac:picMkLst>
        </pc:picChg>
        <pc:picChg chg="add del mod">
          <ac:chgData name="hassan MH" userId="84cd2103f36ef0dc" providerId="LiveId" clId="{DEB09C12-C376-40B2-8D42-A50FB6EF1F24}" dt="2022-04-15T14:17:42.580" v="743" actId="27803"/>
          <ac:picMkLst>
            <pc:docMk/>
            <pc:sldMk cId="1674568692" sldId="326"/>
            <ac:picMk id="152" creationId="{5E8AF46D-08E0-4947-9144-11054A1CA737}"/>
          </ac:picMkLst>
        </pc:picChg>
        <pc:picChg chg="add mod">
          <ac:chgData name="hassan MH" userId="84cd2103f36ef0dc" providerId="LiveId" clId="{DEB09C12-C376-40B2-8D42-A50FB6EF1F24}" dt="2022-04-15T17:01:16.491" v="2367" actId="1076"/>
          <ac:picMkLst>
            <pc:docMk/>
            <pc:sldMk cId="1674568692" sldId="326"/>
            <ac:picMk id="190" creationId="{294E57EC-46A0-4126-BF11-691621BBD58E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7:01:35.216" v="2372" actId="1076"/>
        <pc:sldMkLst>
          <pc:docMk/>
          <pc:sldMk cId="3241919719" sldId="327"/>
        </pc:sldMkLst>
        <pc:spChg chg="mod">
          <ac:chgData name="hassan MH" userId="84cd2103f36ef0dc" providerId="LiveId" clId="{DEB09C12-C376-40B2-8D42-A50FB6EF1F24}" dt="2022-04-15T12:56:55.338" v="284" actId="1076"/>
          <ac:spMkLst>
            <pc:docMk/>
            <pc:sldMk cId="3241919719" sldId="327"/>
            <ac:spMk id="7" creationId="{04F34A83-9EC0-4B60-81F9-7A7F85EAD44A}"/>
          </ac:spMkLst>
        </pc:spChg>
        <pc:spChg chg="mod">
          <ac:chgData name="hassan MH" userId="84cd2103f36ef0dc" providerId="LiveId" clId="{DEB09C12-C376-40B2-8D42-A50FB6EF1F24}" dt="2022-04-15T12:56:23.678" v="277" actId="1076"/>
          <ac:spMkLst>
            <pc:docMk/>
            <pc:sldMk cId="3241919719" sldId="327"/>
            <ac:spMk id="8" creationId="{7D491AE9-538C-4C21-B0C1-3D0004632857}"/>
          </ac:spMkLst>
        </pc:spChg>
        <pc:spChg chg="mod">
          <ac:chgData name="hassan MH" userId="84cd2103f36ef0dc" providerId="LiveId" clId="{DEB09C12-C376-40B2-8D42-A50FB6EF1F24}" dt="2022-04-15T12:57:28.571" v="289" actId="1076"/>
          <ac:spMkLst>
            <pc:docMk/>
            <pc:sldMk cId="3241919719" sldId="327"/>
            <ac:spMk id="9" creationId="{C8B70419-674E-408C-BA40-75A92326E929}"/>
          </ac:spMkLst>
        </pc:spChg>
        <pc:spChg chg="mod">
          <ac:chgData name="hassan MH" userId="84cd2103f36ef0dc" providerId="LiveId" clId="{DEB09C12-C376-40B2-8D42-A50FB6EF1F24}" dt="2022-04-15T12:56:34.154" v="281" actId="1076"/>
          <ac:spMkLst>
            <pc:docMk/>
            <pc:sldMk cId="3241919719" sldId="327"/>
            <ac:spMk id="10" creationId="{2AEEF5BE-C344-4D57-9215-C0F1E4A8EF06}"/>
          </ac:spMkLst>
        </pc:spChg>
        <pc:spChg chg="add mod topLvl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" creationId="{40DE4D7D-B8A8-4F7A-8A68-6C1AEAA48B6D}"/>
          </ac:spMkLst>
        </pc:spChg>
        <pc:spChg chg="add mod">
          <ac:chgData name="hassan MH" userId="84cd2103f36ef0dc" providerId="LiveId" clId="{DEB09C12-C376-40B2-8D42-A50FB6EF1F24}" dt="2022-04-15T15:59:16.373" v="2141" actId="164"/>
          <ac:spMkLst>
            <pc:docMk/>
            <pc:sldMk cId="3241919719" sldId="327"/>
            <ac:spMk id="12" creationId="{C9F90269-84F3-4085-BEBE-AE8B30E9CC70}"/>
          </ac:spMkLst>
        </pc:spChg>
        <pc:spChg chg="mod">
          <ac:chgData name="hassan MH" userId="84cd2103f36ef0dc" providerId="LiveId" clId="{DEB09C12-C376-40B2-8D42-A50FB6EF1F24}" dt="2022-04-15T15:59:12.661" v="2140" actId="164"/>
          <ac:spMkLst>
            <pc:docMk/>
            <pc:sldMk cId="3241919719" sldId="327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2:57:05.346" v="286" actId="1076"/>
          <ac:spMkLst>
            <pc:docMk/>
            <pc:sldMk cId="3241919719" sldId="327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2:56:41.020" v="282" actId="1076"/>
          <ac:spMkLst>
            <pc:docMk/>
            <pc:sldMk cId="3241919719" sldId="327"/>
            <ac:spMk id="17" creationId="{917C632E-2C3C-4FAB-925C-610217C97062}"/>
          </ac:spMkLst>
        </pc:spChg>
        <pc:spChg chg="mod">
          <ac:chgData name="hassan MH" userId="84cd2103f36ef0dc" providerId="LiveId" clId="{DEB09C12-C376-40B2-8D42-A50FB6EF1F24}" dt="2022-04-15T12:56:21.894" v="276" actId="688"/>
          <ac:spMkLst>
            <pc:docMk/>
            <pc:sldMk cId="3241919719" sldId="327"/>
            <ac:spMk id="18" creationId="{6BD793D1-B608-45E1-8D77-DB2D96521206}"/>
          </ac:spMkLst>
        </pc:spChg>
        <pc:spChg chg="mod">
          <ac:chgData name="hassan MH" userId="84cd2103f36ef0dc" providerId="LiveId" clId="{DEB09C12-C376-40B2-8D42-A50FB6EF1F24}" dt="2022-04-15T12:56:29.934" v="280" actId="1076"/>
          <ac:spMkLst>
            <pc:docMk/>
            <pc:sldMk cId="3241919719" sldId="327"/>
            <ac:spMk id="19" creationId="{64DB9AF5-4CAB-4A48-A3C6-EF59FA4E2DAC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1" creationId="{875100D4-14FD-49D9-9C56-E0BD46180E40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3" creationId="{4F5981A2-8C9D-4348-A221-6467FA1ABA07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4" creationId="{D252BA5D-3C7F-4ECC-BC81-E6E6CF9F95CE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5" creationId="{1E60165E-53D1-495A-8135-66C0DFAFADDC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6" creationId="{6DDBA1F5-17E5-4178-BC16-7794D958C0A3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7" creationId="{F793B490-5881-4ED0-8085-13DEA763DCCB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8" creationId="{38AB6BEA-1E18-4F7E-8C09-A801878D4AAB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9" creationId="{35E58302-AD45-4169-907A-D09BDEA6DA82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0" creationId="{7D15E249-A444-4E99-9C1A-8F6E5A1FD254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1" creationId="{74A43279-7946-4DAC-8C11-B0A4CE6EDFF0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3" creationId="{55C96F3E-6047-463C-95EC-1C84E43077D1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4" creationId="{4B619215-0B43-4460-BA78-F6196362A72A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5" creationId="{F4AF4159-62EE-4B53-A84F-3413CAA5B2A3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6" creationId="{82AF5ECC-1CEC-4E19-B7E8-10444DFEA7D0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7" creationId="{EEA28A20-DFDB-40AF-8458-5A4E82594406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4" creationId="{09D3A6AD-F3A7-4B2C-B680-59AFE0A99BD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5" creationId="{C903C21C-0E0E-4902-BD6A-4E407DCB7552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6" creationId="{2D415D86-6D47-4261-810F-C82C453BBED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7" creationId="{C7CA7A68-10C9-451E-AAD4-9A9EF387B048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8" creationId="{27F552DD-4DF2-4491-AB58-24C25ABDFEF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9" creationId="{D6601715-4FFC-494E-A77D-EF35CD22C70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0" creationId="{D5EEFDE6-522A-449E-88C5-FDB2E766016A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1" creationId="{5EED209F-4D4E-4535-AAD9-67B2AD52E83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2" creationId="{ABD86E73-D3CD-483B-818D-AEECB0319FA8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3" creationId="{1A7C63D0-CD49-4E84-855D-9FC9AA0B3C41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4" creationId="{82E113DA-A8CE-4C3C-9D9F-46FE4737541E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5" creationId="{91AF466E-0B2E-4C5E-AC58-6ED48D122364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6" creationId="{5E6A96F5-AC00-47B9-99F8-05A77930475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7" creationId="{9755EF19-4609-46BB-A2CC-A1E2F71EF49B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8" creationId="{525A0743-D6EE-4CBA-B3CD-E9CFD0D3821E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9" creationId="{EF2B2151-F375-4FEC-9D53-2C57BE75F2C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0" creationId="{88E2141D-AA8E-4FF7-BC32-2FF7EEAE1E8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1" creationId="{DDC48D61-F262-4578-AE93-41CDC466B19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2" creationId="{E6BA746D-EC14-4EE8-868D-60F75C3425B3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3" creationId="{E3882309-CA51-464E-A54D-B8D1203DA0EC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4" creationId="{B20CE34E-32C3-43F9-A7DA-DEA372BF5526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5" creationId="{005844EC-7545-44E0-9F1B-DB13DD3B2A9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6" creationId="{7B78890C-648F-4B1A-B0B7-F83F628CA5D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7" creationId="{5B123159-BC57-488F-9ABB-42AD530B1DF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8" creationId="{B85F1B51-92D2-43DB-A624-09F266C4A69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9" creationId="{34AF1095-B468-46AA-A8DA-246D32BEE48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2" creationId="{E74DC121-10B0-450A-A557-F37499E8CEF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3" creationId="{825A76D3-6416-487E-8D03-C1574EEDA84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4" creationId="{D05D492B-F660-4920-9984-C914F425332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5" creationId="{64F9CA55-E2DC-4794-A86A-AEF7258E26EC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6" creationId="{77250D1B-DE13-4DD2-9B44-D01F24EB1A0A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7" creationId="{96833DC0-DA01-4406-85B2-8F33B4D48A5E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8" creationId="{8247D825-C853-4368-9192-24A2E523356B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9" creationId="{DC535D27-0315-476F-90D1-0836BC3159A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0" creationId="{3BD11341-2450-4129-93CC-ECB2CF42E38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1" creationId="{78D9063E-FD6B-4267-AF1D-38EE686CBBD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2" creationId="{5613E7FB-610E-4A24-890F-D4B071F056D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3" creationId="{896DDEFC-73C0-4161-9133-8AA53055617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4" creationId="{590F1188-F8D3-46B0-A981-FB033914AA7F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5" creationId="{52AFC1E7-C44C-452A-9044-9B12CCA67643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6" creationId="{3C5CB915-F186-4217-A0D2-A0314960D2C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88" creationId="{040B03EA-0C02-41BD-B07F-EA02BEEC28D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89" creationId="{44BCAFA9-EE78-48F5-8DC1-51E176E1012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0" creationId="{F12B4E6C-5E8F-4518-B7A0-E9281B743FF5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1" creationId="{55C735E1-1F13-417B-BA6A-6A004132A88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2" creationId="{80961B54-E4B4-48FC-9561-5BE5CD87A6D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3" creationId="{E1F1A0E5-48B5-459B-B165-05729215F60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4" creationId="{231F989F-3B54-4CC0-8A2A-73CDA5ACB73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5" creationId="{22212817-C0A3-4E05-8D57-FFBF3A12C9F3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6" creationId="{B67C836B-100B-49B1-9D92-A2AA57AE284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7" creationId="{6CE8616F-F8DF-4D40-9DD9-C04F4706B8F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8" creationId="{297EA39F-6DF6-426B-BFCD-E0E9441B82EB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9" creationId="{F094828A-6C22-41FA-A798-67166F555A8F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0" creationId="{CC49EB0C-9361-4C9D-83E3-21C5AD2A96C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1" creationId="{E834C98F-C2E8-4BB7-9E21-EAC57007CA90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2" creationId="{C6DA3F93-BCD8-48C7-901D-EFEFB255367A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3" creationId="{A8BF4F72-0F9F-4371-A730-12627D188BA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4" creationId="{96560D5B-D268-4991-A984-DE83DA0FC965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5" creationId="{93F8C511-D7CD-48C6-83CF-5C534133B7D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6" creationId="{F48EA3A4-1071-4BCC-B9A1-93C2319532A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7" creationId="{1F2C94B8-9478-456A-95DB-3BD912D0505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8" creationId="{4465100E-B4D5-4992-86A9-1AED9F0204CF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9" creationId="{92597975-8A65-4A70-B776-CB35E3CCB963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0" creationId="{63810DD4-DEF1-4A03-84D7-BD7569F212C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3" creationId="{A0190E58-5A6B-46A9-BA16-822186068999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5" creationId="{00F115C8-AA89-48EC-ACE8-3816B059CAD3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6" creationId="{80D7C8F6-B4EF-4051-99AE-C09E4ED8947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7" creationId="{ED556B23-D7D1-4F28-B4CC-1FABF874459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9" creationId="{C4AD7428-C360-40F5-9ED0-5A29A87BC72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0" creationId="{B31C1C51-84C1-406A-9885-EBB350505465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1" creationId="{C463ED4D-5BA3-4F36-AA49-FBB1CB25936B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2" creationId="{4A9D1593-1306-4472-A75F-25DB1E382021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3" creationId="{CF4C73A5-4283-414C-A2CE-45011A7FDAB1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4" creationId="{439E4A9D-6E13-41E8-AE14-7245A511AD4D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5" creationId="{9CFDF3FE-8284-4DCE-9B83-FACBF2E0B04D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6" creationId="{C9278789-FF35-465C-BFA5-DE83D9B3486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7" creationId="{4488EF8A-DF41-46D1-BB6E-012104C6E82A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8" creationId="{9A1E1432-A875-4046-8C7B-02B0DB25D7D0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9" creationId="{B6D09373-D598-460A-9627-8E5E608127A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0" creationId="{4E932297-ABA2-47B2-B900-1FE795ED207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1" creationId="{A9D4A00F-26B8-486B-9656-6B911D13DB8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2" creationId="{712C4E7C-E5A9-40D1-876C-640B4CBBB01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3" creationId="{E90CF40D-1EF6-4BC5-B3D3-E7D44BAFD4C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4" creationId="{D203FBC7-B43A-4CFD-AB64-681001FDDA2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5" creationId="{6342A26E-A6CC-4504-AEE7-17BEB9C24B6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6" creationId="{8FAF9F53-B454-4E88-B36A-853B98FFFEB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7" creationId="{71E1822A-4FAD-45FF-8EE4-B0B99F8714F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8" creationId="{3AF7A698-81C0-4CFE-AC88-ECFD82A561E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9" creationId="{1DAF3BF2-1B72-4844-9B3F-EF693D4F736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0" creationId="{D4C2D951-406B-4810-A052-A1D187FA6630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1" creationId="{30D4443E-4B04-4AF4-8561-173B83FE620F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2" creationId="{7E165FE8-7C2B-4B70-821B-B0182888571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3" creationId="{4BA8C7E6-3C8F-4CD6-878C-9A9D89665FF1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4" creationId="{9F09C1CF-61C5-40BC-A5C0-F66752EBB409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5" creationId="{DEF9D73A-6907-456D-B612-06389BFC1C36}"/>
          </ac:spMkLst>
        </pc:spChg>
        <pc:grpChg chg="add del 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2" creationId="{7EA55358-BB32-4940-A9FC-EEA7FBAF76B7}"/>
          </ac:grpSpMkLst>
        </pc:grpChg>
        <pc:grpChg chg="add mod">
          <ac:chgData name="hassan MH" userId="84cd2103f36ef0dc" providerId="LiveId" clId="{DEB09C12-C376-40B2-8D42-A50FB6EF1F24}" dt="2022-04-15T15:59:12.661" v="2140" actId="164"/>
          <ac:grpSpMkLst>
            <pc:docMk/>
            <pc:sldMk cId="3241919719" sldId="327"/>
            <ac:grpSpMk id="3" creationId="{49136FC1-D3D3-4B94-B453-F9C45105C5BD}"/>
          </ac:grpSpMkLst>
        </pc:grpChg>
        <pc:grpChg chg="add mod">
          <ac:chgData name="hassan MH" userId="84cd2103f36ef0dc" providerId="LiveId" clId="{DEB09C12-C376-40B2-8D42-A50FB6EF1F24}" dt="2022-04-15T15:59:16.373" v="2141" actId="164"/>
          <ac:grpSpMkLst>
            <pc:docMk/>
            <pc:sldMk cId="3241919719" sldId="327"/>
            <ac:grpSpMk id="4" creationId="{7FA6C7E6-886A-486F-9397-6F4E80CDC1EB}"/>
          </ac:grpSpMkLst>
        </pc:grpChg>
        <pc:grpChg chg="add mod">
          <ac:chgData name="hassan MH" userId="84cd2103f36ef0dc" providerId="LiveId" clId="{DEB09C12-C376-40B2-8D42-A50FB6EF1F24}" dt="2022-04-15T15:59:16.373" v="2141" actId="164"/>
          <ac:grpSpMkLst>
            <pc:docMk/>
            <pc:sldMk cId="3241919719" sldId="327"/>
            <ac:grpSpMk id="15" creationId="{C47FDA47-7025-4AC7-8A73-537082FEBF54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16" creationId="{3F27D5E0-9E1D-45DB-A8A7-6E6F46652EFC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20" creationId="{45FADC63-2F51-4EE3-8EA3-E1A9760DDE85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22" creationId="{E1341002-77CE-4D83-98DD-8E010F43CC01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32" creationId="{21C2B24F-8911-4933-8CF8-2FBAFA03B9CE}"/>
          </ac:grpSpMkLst>
        </pc:grpChg>
        <pc:grpChg chg="add mod">
          <ac:chgData name="hassan MH" userId="84cd2103f36ef0dc" providerId="LiveId" clId="{DEB09C12-C376-40B2-8D42-A50FB6EF1F24}" dt="2022-04-15T15:59:12.661" v="2140" actId="164"/>
          <ac:grpSpMkLst>
            <pc:docMk/>
            <pc:sldMk cId="3241919719" sldId="327"/>
            <ac:grpSpMk id="38" creationId="{78E1E347-BC53-4802-A473-81D1BCFC3050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39" creationId="{D74BAF12-2A3A-40E5-AC19-1520A8573D41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0" creationId="{C309BBFB-F769-4C9C-A37E-D60E05F1EDA6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1" creationId="{54DC8B69-5307-4428-8BBA-47578BDFB10C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2" creationId="{B420DC46-994E-4E44-B846-8C42A7F650B4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3" creationId="{E20BE6B5-11E4-4FB9-A148-D0AA0CDF9AAB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70" creationId="{BE7EDAD3-1A28-441F-AADC-5C7D03E0961A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71" creationId="{64D8C346-2EAF-4B0B-8DFF-629077B9FA9F}"/>
          </ac:grpSpMkLst>
        </pc:grpChg>
        <pc:grpChg chg="add del mod topLvl">
          <ac:chgData name="hassan MH" userId="84cd2103f36ef0dc" providerId="LiveId" clId="{DEB09C12-C376-40B2-8D42-A50FB6EF1F24}" dt="2022-04-15T17:01:28.954" v="2368" actId="478"/>
          <ac:grpSpMkLst>
            <pc:docMk/>
            <pc:sldMk cId="3241919719" sldId="327"/>
            <ac:grpSpMk id="87" creationId="{58E048BE-B169-4194-BF3E-6AAFAF587BCA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1" creationId="{D8F180A3-2327-4C65-9B61-15D508FC74D3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2" creationId="{F60BCA54-E82A-4353-93A2-89DC03F83E2C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4" creationId="{5187204F-E0EA-4E90-8134-F3D17D4DD567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8" creationId="{0441825A-4969-4E32-A6CA-42FDCFC5F6DF}"/>
          </ac:grpSpMkLst>
        </pc:grpChg>
        <pc:picChg chg="add mod">
          <ac:chgData name="hassan MH" userId="84cd2103f36ef0dc" providerId="LiveId" clId="{DEB09C12-C376-40B2-8D42-A50FB6EF1F24}" dt="2022-04-15T17:01:35.216" v="2372" actId="1076"/>
          <ac:picMkLst>
            <pc:docMk/>
            <pc:sldMk cId="3241919719" sldId="327"/>
            <ac:picMk id="146" creationId="{D5C23FB3-D2FE-432F-A9F4-60ABDAAD162E}"/>
          </ac:picMkLst>
        </pc:picChg>
      </pc:sldChg>
      <pc:sldChg chg="addSp delSp modSp new del mod modShow">
        <pc:chgData name="hassan MH" userId="84cd2103f36ef0dc" providerId="LiveId" clId="{DEB09C12-C376-40B2-8D42-A50FB6EF1F24}" dt="2022-04-15T16:03:32.083" v="2210" actId="47"/>
        <pc:sldMkLst>
          <pc:docMk/>
          <pc:sldMk cId="3401747416" sldId="328"/>
        </pc:sldMkLst>
        <pc:spChg chg="del">
          <ac:chgData name="hassan MH" userId="84cd2103f36ef0dc" providerId="LiveId" clId="{DEB09C12-C376-40B2-8D42-A50FB6EF1F24}" dt="2022-04-15T13:00:13.133" v="314" actId="478"/>
          <ac:spMkLst>
            <pc:docMk/>
            <pc:sldMk cId="3401747416" sldId="328"/>
            <ac:spMk id="2" creationId="{2E150DBC-61D1-4042-93F5-87E016507832}"/>
          </ac:spMkLst>
        </pc:spChg>
        <pc:spChg chg="del">
          <ac:chgData name="hassan MH" userId="84cd2103f36ef0dc" providerId="LiveId" clId="{DEB09C12-C376-40B2-8D42-A50FB6EF1F24}" dt="2022-04-15T13:00:13.133" v="314" actId="478"/>
          <ac:spMkLst>
            <pc:docMk/>
            <pc:sldMk cId="3401747416" sldId="328"/>
            <ac:spMk id="3" creationId="{FBAC6C11-5701-4079-99D8-D96FFF23A3CB}"/>
          </ac:spMkLst>
        </pc:spChg>
        <pc:spChg chg="add mod">
          <ac:chgData name="hassan MH" userId="84cd2103f36ef0dc" providerId="LiveId" clId="{DEB09C12-C376-40B2-8D42-A50FB6EF1F24}" dt="2022-04-15T13:03:25.765" v="343" actId="1076"/>
          <ac:spMkLst>
            <pc:docMk/>
            <pc:sldMk cId="3401747416" sldId="328"/>
            <ac:spMk id="16" creationId="{E1CECCE2-B6F9-47B3-A3D2-787250AC779B}"/>
          </ac:spMkLst>
        </pc:spChg>
        <pc:picChg chg="add mod">
          <ac:chgData name="hassan MH" userId="84cd2103f36ef0dc" providerId="LiveId" clId="{DEB09C12-C376-40B2-8D42-A50FB6EF1F24}" dt="2022-04-15T13:00:30.288" v="320" actId="1076"/>
          <ac:picMkLst>
            <pc:docMk/>
            <pc:sldMk cId="3401747416" sldId="328"/>
            <ac:picMk id="5" creationId="{43E0D2A0-7614-4D78-8603-D0A1A3CC9746}"/>
          </ac:picMkLst>
        </pc:picChg>
        <pc:picChg chg="add mod">
          <ac:chgData name="hassan MH" userId="84cd2103f36ef0dc" providerId="LiveId" clId="{DEB09C12-C376-40B2-8D42-A50FB6EF1F24}" dt="2022-04-15T13:01:54.898" v="336" actId="1076"/>
          <ac:picMkLst>
            <pc:docMk/>
            <pc:sldMk cId="3401747416" sldId="328"/>
            <ac:picMk id="7" creationId="{79A976FA-FB0D-46DA-9E8E-BDF57D447FF2}"/>
          </ac:picMkLst>
        </pc:picChg>
        <pc:picChg chg="add mod">
          <ac:chgData name="hassan MH" userId="84cd2103f36ef0dc" providerId="LiveId" clId="{DEB09C12-C376-40B2-8D42-A50FB6EF1F24}" dt="2022-04-15T13:01:53.194" v="335" actId="1076"/>
          <ac:picMkLst>
            <pc:docMk/>
            <pc:sldMk cId="3401747416" sldId="328"/>
            <ac:picMk id="9" creationId="{5058BB37-5E5E-4546-8EF1-2F58FEA115EE}"/>
          </ac:picMkLst>
        </pc:picChg>
        <pc:picChg chg="add mod">
          <ac:chgData name="hassan MH" userId="84cd2103f36ef0dc" providerId="LiveId" clId="{DEB09C12-C376-40B2-8D42-A50FB6EF1F24}" dt="2022-04-15T13:01:04.787" v="327" actId="1076"/>
          <ac:picMkLst>
            <pc:docMk/>
            <pc:sldMk cId="3401747416" sldId="328"/>
            <ac:picMk id="11" creationId="{21BCE517-C4B0-4E83-82A8-FB6D4BF8D3C8}"/>
          </ac:picMkLst>
        </pc:picChg>
        <pc:picChg chg="add mod">
          <ac:chgData name="hassan MH" userId="84cd2103f36ef0dc" providerId="LiveId" clId="{DEB09C12-C376-40B2-8D42-A50FB6EF1F24}" dt="2022-04-15T13:01:40.745" v="333" actId="1076"/>
          <ac:picMkLst>
            <pc:docMk/>
            <pc:sldMk cId="3401747416" sldId="328"/>
            <ac:picMk id="13" creationId="{71DF4F9F-F0C3-40F8-BD17-B4327BBFC683}"/>
          </ac:picMkLst>
        </pc:picChg>
        <pc:picChg chg="add mod">
          <ac:chgData name="hassan MH" userId="84cd2103f36ef0dc" providerId="LiveId" clId="{DEB09C12-C376-40B2-8D42-A50FB6EF1F24}" dt="2022-04-15T13:01:46.541" v="334" actId="1076"/>
          <ac:picMkLst>
            <pc:docMk/>
            <pc:sldMk cId="3401747416" sldId="328"/>
            <ac:picMk id="15" creationId="{FEF02D0B-4B2B-4CB3-BE4A-F73F01761EE3}"/>
          </ac:picMkLst>
        </pc:picChg>
      </pc:sldChg>
      <pc:sldChg chg="addSp delSp modSp new del mod modShow">
        <pc:chgData name="hassan MH" userId="84cd2103f36ef0dc" providerId="LiveId" clId="{DEB09C12-C376-40B2-8D42-A50FB6EF1F24}" dt="2022-04-15T16:03:32.083" v="2210" actId="47"/>
        <pc:sldMkLst>
          <pc:docMk/>
          <pc:sldMk cId="4255300691" sldId="329"/>
        </pc:sldMkLst>
        <pc:spChg chg="del">
          <ac:chgData name="hassan MH" userId="84cd2103f36ef0dc" providerId="LiveId" clId="{DEB09C12-C376-40B2-8D42-A50FB6EF1F24}" dt="2022-04-15T13:03:51.372" v="350" actId="478"/>
          <ac:spMkLst>
            <pc:docMk/>
            <pc:sldMk cId="4255300691" sldId="329"/>
            <ac:spMk id="2" creationId="{0931460F-3E21-4D95-B03C-EC162742EC98}"/>
          </ac:spMkLst>
        </pc:spChg>
        <pc:spChg chg="del">
          <ac:chgData name="hassan MH" userId="84cd2103f36ef0dc" providerId="LiveId" clId="{DEB09C12-C376-40B2-8D42-A50FB6EF1F24}" dt="2022-04-15T13:03:51.372" v="350" actId="478"/>
          <ac:spMkLst>
            <pc:docMk/>
            <pc:sldMk cId="4255300691" sldId="329"/>
            <ac:spMk id="3" creationId="{DB3F3CF7-0754-4469-AFED-C8E74BF92444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" creationId="{FD0E14AC-5888-4E84-AAAE-FCF6F8AEF26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" creationId="{48ADF79D-80F0-406B-8FB6-D22627EC548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" creationId="{19D0E48D-369F-41E4-9AB8-6D03CCC7727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" creationId="{79F4C9B6-617B-4D65-B6DC-5E4783E664E2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" creationId="{75E37865-4585-487B-8990-A35BDA13A53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9" creationId="{98A58DEE-B454-427B-B5A9-CE50F493DEF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0" creationId="{FB1CF708-5A00-40C1-82EF-1DC62B1B715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1" creationId="{22C7A022-05FC-48A9-B4FA-3537823271D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2" creationId="{5D4EEC53-ED20-491F-97FE-5CEE9207FB2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3" creationId="{B6EFF608-A4C3-4ED2-AF4D-CFE7B3F3642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4" creationId="{F3E72B0F-8220-4DC2-BDAC-EFA360E941E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5" creationId="{DF7BD19D-F9A3-4622-9684-9ED55397EAD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6" creationId="{B020F410-DF59-4A1D-B143-0C6CDAF136AD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7" creationId="{1D691228-E9A5-4202-A43F-EE4808CBF86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8" creationId="{E3A02813-9284-4034-B324-09A5A83E8DA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9" creationId="{EE0F09DE-23F4-4859-AEF2-4B265895E96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0" creationId="{40F0A13B-108F-46C8-9834-640D65F7BE0D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1" creationId="{90729089-1F82-4A32-AE7D-A08CE068D13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2" creationId="{79972CB4-88AF-466E-BD01-9BE5ADFB9EE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3" creationId="{A4C45321-7D4D-4212-8FF1-E6C1C1E2B0B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4" creationId="{070E5DEA-7C81-4465-BCC5-C252960572C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5" creationId="{FE2A5D85-94BE-43E2-9425-B99735172B3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6" creationId="{E6D8BAE3-DEDA-4705-948D-63354119F63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7" creationId="{3174D0C3-0697-40BF-A7CD-3339CF6B42E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8" creationId="{8BF253CC-7D5E-4F9E-B2E1-E9CEF767F3C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9" creationId="{3C2F0682-276C-413D-A798-F1C546BA446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0" creationId="{5CF2DB17-B03C-4499-8ED0-79402A0BF95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1" creationId="{A7BE1477-8C64-4302-903C-B951743A590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2" creationId="{2807C612-969B-4549-BDDD-D504E07D781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3" creationId="{C5F10DEF-E32F-49E7-8E15-C6658F51013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4" creationId="{388B427A-4B05-4C14-9852-DD3499F7B3A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5" creationId="{DA60740F-6070-4C5C-BE51-7767CD4BBB2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6" creationId="{216A6130-39F5-4712-9AE3-32BE772F061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7" creationId="{AF1CA3CD-94E1-4442-94BA-C675EA38148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8" creationId="{0CDE3609-B8A1-47C9-93A5-1B67355DCA42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9" creationId="{5E589038-4124-4741-80FC-FDD2E47B5DE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0" creationId="{7011FAED-74D4-4CBC-95B4-51AD65ACACB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1" creationId="{878A10E0-CC7D-49E8-82C0-1A1D09217FE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2" creationId="{10EC2CAB-801B-45EA-9D57-DE4C75DC54C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3" creationId="{6A4872BB-F609-4E73-A3DF-FA288ECF55E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4" creationId="{3C09BDAB-0B88-48FE-B586-01EBD65F2B2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5" creationId="{36CF1B62-B0B8-4019-A538-8247BD72965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6" creationId="{DBD34AC1-4D33-433B-88F8-F6B55126A0D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7" creationId="{CF6A2B22-B336-4826-9C6F-B671BE98FC3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8" creationId="{08DFFAED-90B8-4F03-B643-0EED2C767F3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9" creationId="{4C78C0C2-D1E1-46DE-85C0-D58451F0A59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0" creationId="{B7C64084-5958-48DE-93AF-4878A4D12D5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1" creationId="{4CCCDB6E-F7BB-4F5A-B5C7-E356A1CD097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2" creationId="{79C8A06A-1858-465B-B2DF-1234DC681D9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3" creationId="{FF4AEDC1-2C3F-4B76-A6D3-B63148B89AE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4" creationId="{802C7DFC-6729-4290-8BF4-DA980242E4C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5" creationId="{0A67018F-8DED-4341-B133-EECB2B8E42C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6" creationId="{E1EA24F0-9366-4F49-A299-5C137E11E6C2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7" creationId="{D2D88C57-2E00-47AE-8581-0F760B1A70E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8" creationId="{3FE546EA-F56A-4186-BBB5-40F9CB969A0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9" creationId="{C9121F3E-FB2D-44C0-8757-E07E4E17280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0" creationId="{F3C168A8-7EA4-483E-AEEA-F7429B561D7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1" creationId="{55E501B8-428F-439A-820D-3E9BB7BDC40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2" creationId="{251C3B73-BB2E-4B81-A3DD-37AF1777718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3" creationId="{C9BA6C6D-E3C5-4511-8CC3-C84ADC88263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4" creationId="{D3E248C9-EF88-4A27-B93E-CD719F8F253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5" creationId="{DABB46AA-C563-4E37-8D9A-2E9F986138E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6" creationId="{CE8B75A8-3F85-43CE-904B-ABB89D44FE7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7" creationId="{6320A38C-BCAF-44DE-9FA1-D7EAD6713B4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8" creationId="{71E9624C-33D4-41E6-AA86-BD6F51419C9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9" creationId="{7F6ABAAF-757B-4AD9-9D73-E6AADA6DBEF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0" creationId="{99C05872-81D7-450F-B708-DA7296D6371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1" creationId="{0EEA73CA-E18D-42EF-93FC-300AC0B8565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2" creationId="{8CCA3223-9E17-42D9-8B72-F563AA9CE1D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3" creationId="{16924DDA-CEFB-43B1-B5A9-3775589ED60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4" creationId="{C0FF37D3-8799-4341-A2CE-3C2CBDDFCAC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5" creationId="{96318615-F207-47BF-A4FD-38DD3D5B3BB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6" creationId="{0AB03607-0DF6-4528-A238-F59ABF033B2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7" creationId="{B2276721-41CE-45BA-AA24-5E8E6FBE409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8" creationId="{2D0F207A-B1BE-4BD4-A83B-66EAE1B820B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9" creationId="{BD3A2E4C-23BE-4EE4-A4C7-D34D742FDCA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0" creationId="{6323D3A1-824E-42AA-B302-830135928F2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1" creationId="{34275DC8-97D4-49CA-B258-E5BEFE12526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2" creationId="{C820B826-422F-4AB6-B94B-C18885D4462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3" creationId="{C51624B5-9A7D-4622-8668-1EC20C8A38A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88" creationId="{93B1376C-0DA5-4FEA-B8A8-40489FDDD14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89" creationId="{3787D63F-47A6-4AFF-9059-B4EDDCE4602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1" creationId="{810478B0-12A1-4B35-A24E-4B1E7A480BB8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3" creationId="{7FA7C6F3-39AE-450E-9BF4-2DB4A0FD772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4" creationId="{5BC976C0-5EEC-4349-9AD8-EF74A3F1405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5" creationId="{D60C2DBE-4394-4129-BEC6-4BC72DA5602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6" creationId="{1BE2BFC4-DA9F-4293-9446-A711EFEA5E1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8" creationId="{CC19DFD0-FDC6-4CFC-8C54-D0DF3EE38DC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9" creationId="{370648EF-35AB-412D-B611-6B1D1ED6B6F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0" creationId="{A5C93140-2E05-454B-9173-DEBE4B17496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1" creationId="{E1BA8328-BB48-4731-953B-061EFA11D8D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2" creationId="{23B3DA37-8A92-47EA-AD8C-2695EC7FCB2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4" creationId="{00BB1BD6-26A4-476E-BC82-49ACC93947D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5" creationId="{300AB0CD-9EFA-4BDE-968F-DF052D017B7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7" creationId="{89A267EE-F5AD-4874-B4CC-F55BC39E805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8" creationId="{2CFE9EE9-639A-4EBA-B50C-0EC23857356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9" creationId="{3ADE49D7-EB52-432F-A24D-0D2E011025F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0" creationId="{147A7300-550E-49CF-87C1-8D730487E1A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2" creationId="{909BC816-B699-4676-93D8-1189AAEAE0E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3" creationId="{838DDD41-9DFD-4D81-A352-3F9DF3DF655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4" creationId="{1ECD9CB7-489C-4DF8-B18D-25E5AD04742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5" creationId="{0D6E1282-FB3C-4FEA-8AED-FA017C80732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6" creationId="{8884937A-5653-4B92-8521-1F474FFC06B8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7" creationId="{39F52FB6-631D-460E-B354-059F3D5A417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8" creationId="{DDD0E195-0FFB-4418-8DF9-608DD393868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9" creationId="{5144542A-63D8-47B4-B705-46DDC7219B6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0" creationId="{15A3FD0E-EAE7-4EEC-B9B3-7A7DAD934EB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2" creationId="{EE31176E-A19E-45EE-A595-80158FDC382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3" creationId="{5F31934B-7210-4862-8E67-97AB00D5BE5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4" creationId="{377E1286-857D-42BF-BF2D-D78A0BA526F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5" creationId="{E58B1DED-FF10-4116-A68D-010536A3B97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6" creationId="{4E0B8409-11BB-44D5-B896-94779183A42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7" creationId="{698400C9-E1B2-4A42-900A-C02594961E0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9" creationId="{D1B90D1A-73CD-455C-9130-D14AE9FF34A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0" creationId="{A0A457C9-229A-4D22-A33D-B5F3234C12B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1" creationId="{CAD62D49-24FC-4324-845E-7A51CBAA0DD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3" creationId="{70EAC82D-5291-4289-8AE1-35539E12DF9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4" creationId="{19C48FDE-2AA2-4BDA-9A56-BF529F89439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5" creationId="{E7D51F90-E5AD-4907-82AD-FF573343ED0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6" creationId="{80AFDD94-5991-4170-A232-507CC167685C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7" creationId="{18AF61B5-835B-4F0D-AD22-48D8CBA91F28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8" creationId="{D320A026-F7EE-4831-9956-A4ECACA5919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0" creationId="{7A153CC9-6EB5-491D-B8F4-CCEA32EF4DC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1" creationId="{D948E114-3DCF-44E5-8D3C-A06324641FE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2" creationId="{838002F6-3CB3-4F8F-8007-FCB9207E9C3B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3" creationId="{12F8CB35-A0FE-42DA-A05C-CE97AD1DCE4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4" creationId="{1F8A13FD-7F13-4F1D-8425-10FF9ADC5AE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5" creationId="{AFB6ADC0-C790-4D17-AC18-484414B1F0F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6" creationId="{B33E9C3E-DDEA-4F4D-A0E3-87269F1ACA9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7" creationId="{C7CC8B2F-B00F-4804-ABFB-4B8748D96E0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8" creationId="{B2AAC494-2960-4636-A668-174B92CF486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0" creationId="{253BD475-12AA-4010-A7FC-196248FA628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1" creationId="{A66D00C4-6D4E-4624-BBCC-7F284D07600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2" creationId="{66E65985-8BE9-48F7-B91F-026432C89E4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3" creationId="{757FF8B2-24BF-432D-BE5C-F04C123973B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5" creationId="{CAC754EF-DF29-4405-A1CC-88D2AA88452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6" creationId="{73E9B273-31EA-4A46-B833-202265FA006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7" creationId="{8FBB4C6F-EDA8-4A13-BCAA-23718212F22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9" creationId="{A4C88053-0B75-45DB-A1FC-137138921FC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0" creationId="{AE9F930A-4378-4055-902B-46A3E8436FF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1" creationId="{F211375D-04FA-401E-A6A5-E73CFEEDDC2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3" creationId="{BD685867-CC9C-4267-8CA9-433C0B24A42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5" creationId="{68ACF541-A982-423A-832F-2598524D3D0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6" creationId="{98F4CD98-9D7D-4831-B58A-3EE5D453F15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7" creationId="{0E042DD2-DCEC-4FBA-8269-3AFA960BC42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8" creationId="{A3698444-F97C-4D2C-9936-E9559E63702C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9" creationId="{76916D01-A5B9-4B1C-ABBE-B49DBFCE5B5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0" creationId="{221BB3EA-0CE3-4F52-BB17-1716210E5CD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1" creationId="{D27D6ECE-8A82-41CA-9857-D2EF9937FEAB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2" creationId="{30769E34-2909-4129-94F4-6BD5D63753EC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4" creationId="{C9913673-C927-43EB-A4CE-C949A82FBF6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5" creationId="{5E94AD65-1E11-47B0-83B7-3F3261F6B38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6" creationId="{9ED43C1F-4CDC-4C9F-92E3-9B47B9F97D6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8" creationId="{A37FD363-C45C-4F35-9F3C-2718ED8C754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9" creationId="{0CC457C9-74A6-48C0-B2CE-B85A8EAD9A14}"/>
          </ac:spMkLst>
        </pc:spChg>
        <pc:spChg chg="mod">
          <ac:chgData name="hassan MH" userId="84cd2103f36ef0dc" providerId="LiveId" clId="{DEB09C12-C376-40B2-8D42-A50FB6EF1F24}" dt="2022-04-15T13:05:46.491" v="378"/>
          <ac:spMkLst>
            <pc:docMk/>
            <pc:sldMk cId="4255300691" sldId="329"/>
            <ac:spMk id="181" creationId="{3CCE6779-E6B9-4A50-83E3-C38E6C6BF2F8}"/>
          </ac:spMkLst>
        </pc:spChg>
        <pc:spChg chg="mod">
          <ac:chgData name="hassan MH" userId="84cd2103f36ef0dc" providerId="LiveId" clId="{DEB09C12-C376-40B2-8D42-A50FB6EF1F24}" dt="2022-04-15T13:05:46.491" v="378"/>
          <ac:spMkLst>
            <pc:docMk/>
            <pc:sldMk cId="4255300691" sldId="329"/>
            <ac:spMk id="182" creationId="{526DDC90-816F-4D5E-9637-D92164B5DB35}"/>
          </ac:spMkLst>
        </pc:spChg>
        <pc:spChg chg="del mod">
          <ac:chgData name="hassan MH" userId="84cd2103f36ef0dc" providerId="LiveId" clId="{DEB09C12-C376-40B2-8D42-A50FB6EF1F24}" dt="2022-04-15T13:06:50.527" v="389" actId="478"/>
          <ac:spMkLst>
            <pc:docMk/>
            <pc:sldMk cId="4255300691" sldId="329"/>
            <ac:spMk id="186" creationId="{2C639063-B0C8-4062-B800-94F23B5529E8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88" creationId="{76BFE93A-4209-41F5-96AA-CBF4706F480F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89" creationId="{06384144-AD1E-49AF-9639-01C98E1DEFB9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0" creationId="{CFB2A04A-9476-468A-8273-5985BEBC52C4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1" creationId="{C9775F97-9412-41F0-90FD-5D1E7C805EB9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2" creationId="{6306001E-8EF7-41CE-A73F-2D4043455758}"/>
          </ac:spMkLst>
        </pc:spChg>
        <pc:spChg chg="mod">
          <ac:chgData name="hassan MH" userId="84cd2103f36ef0dc" providerId="LiveId" clId="{DEB09C12-C376-40B2-8D42-A50FB6EF1F24}" dt="2022-04-15T13:06:46.248" v="388" actId="1076"/>
          <ac:spMkLst>
            <pc:docMk/>
            <pc:sldMk cId="4255300691" sldId="329"/>
            <ac:spMk id="193" creationId="{215137AA-D484-4D71-AEF7-1B078E412BC2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4" creationId="{422DD001-FEAC-4DC5-88D2-4BD8A30DD59C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5" creationId="{8314A008-51F7-48BB-918A-5CF99E2DDB60}"/>
          </ac:spMkLst>
        </pc:spChg>
        <pc:spChg chg="del mod">
          <ac:chgData name="hassan MH" userId="84cd2103f36ef0dc" providerId="LiveId" clId="{DEB09C12-C376-40B2-8D42-A50FB6EF1F24}" dt="2022-04-15T13:06:50.527" v="389" actId="478"/>
          <ac:spMkLst>
            <pc:docMk/>
            <pc:sldMk cId="4255300691" sldId="329"/>
            <ac:spMk id="196" creationId="{318AEDEC-9FD6-4945-BBA7-77DF7535A5B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1" creationId="{4E4AC98D-6D97-4CFB-8940-DDEFD81C4DAA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3" creationId="{0B763CB1-4BC5-467F-8A60-F29232D7D08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4" creationId="{7547CE7B-98A2-4290-A9AA-F630CF245BBD}"/>
          </ac:spMkLst>
        </pc:spChg>
        <pc:spChg chg="mod">
          <ac:chgData name="hassan MH" userId="84cd2103f36ef0dc" providerId="LiveId" clId="{DEB09C12-C376-40B2-8D42-A50FB6EF1F24}" dt="2022-04-15T13:09:17.940" v="399" actId="207"/>
          <ac:spMkLst>
            <pc:docMk/>
            <pc:sldMk cId="4255300691" sldId="329"/>
            <ac:spMk id="205" creationId="{E412448D-7B57-49E9-B1C8-7D20B3D2610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6" creationId="{49D1916D-4C30-4282-BDCE-41FA03441A47}"/>
          </ac:spMkLst>
        </pc:spChg>
        <pc:spChg chg="mod">
          <ac:chgData name="hassan MH" userId="84cd2103f36ef0dc" providerId="LiveId" clId="{DEB09C12-C376-40B2-8D42-A50FB6EF1F24}" dt="2022-04-15T13:09:14.416" v="398" actId="207"/>
          <ac:spMkLst>
            <pc:docMk/>
            <pc:sldMk cId="4255300691" sldId="329"/>
            <ac:spMk id="207" creationId="{11D7429C-D326-4C81-8FE3-66959AEA5EF0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0" creationId="{15A88935-8AD7-4ABB-ABEE-8B1C4FF6FA3A}"/>
          </ac:spMkLst>
        </pc:spChg>
        <pc:spChg chg="mod">
          <ac:chgData name="hassan MH" userId="84cd2103f36ef0dc" providerId="LiveId" clId="{DEB09C12-C376-40B2-8D42-A50FB6EF1F24}" dt="2022-04-15T13:09:23.520" v="400" actId="207"/>
          <ac:spMkLst>
            <pc:docMk/>
            <pc:sldMk cId="4255300691" sldId="329"/>
            <ac:spMk id="211" creationId="{E07E5BE4-7BD1-460B-A136-43D785475CC7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3" creationId="{7064F277-AA15-4A1B-A2E0-A73C724F91EF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4" creationId="{F54C1A27-315D-485C-9F59-FC85AEBA3F13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5" creationId="{853BF2BA-56B7-4C1A-8E12-5F53C28AA16B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6" creationId="{51F8AA28-5027-4E91-A1B0-C940205869ED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8" creationId="{9E913D7A-2C65-4EE1-A91F-8A139A4F9297}"/>
          </ac:spMkLst>
        </pc:spChg>
        <pc:spChg chg="mod">
          <ac:chgData name="hassan MH" userId="84cd2103f36ef0dc" providerId="LiveId" clId="{DEB09C12-C376-40B2-8D42-A50FB6EF1F24}" dt="2022-04-15T13:09:10.683" v="395" actId="207"/>
          <ac:spMkLst>
            <pc:docMk/>
            <pc:sldMk cId="4255300691" sldId="329"/>
            <ac:spMk id="220" creationId="{A21202DA-DCBD-4FCA-A59C-7CD43617EBE3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1" creationId="{4AAA4E24-E099-40F5-9562-B8BA638B8000}"/>
          </ac:spMkLst>
        </pc:spChg>
        <pc:spChg chg="mod">
          <ac:chgData name="hassan MH" userId="84cd2103f36ef0dc" providerId="LiveId" clId="{DEB09C12-C376-40B2-8D42-A50FB6EF1F24}" dt="2022-04-15T13:09:33.224" v="402" actId="1076"/>
          <ac:spMkLst>
            <pc:docMk/>
            <pc:sldMk cId="4255300691" sldId="329"/>
            <ac:spMk id="223" creationId="{0BBF1B4C-B5BE-474C-9078-3FB67C71F01D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5" creationId="{CA84B9AE-439E-4D22-ABF0-A1ADF4E06ADB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6" creationId="{7701D6D1-492A-40D3-9334-1D8DF932F282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7" creationId="{B6D23946-ADF0-462D-81D2-685BF3CC8AC2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8" creationId="{7627F111-E99F-41CE-B832-5830E46540EF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9" creationId="{81CF4446-176C-4B32-B7F3-7F6FE7013DE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30" creationId="{2FFED2C8-66D7-4F86-8F31-936ECE2465C8}"/>
          </ac:spMkLst>
        </pc:spChg>
        <pc:grpChg chg="add del 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86" creationId="{5F36F3DC-4509-4F14-BF98-AD51AA8E16B6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87" creationId="{0734E409-7B35-4354-9BEB-623B1695475E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90" creationId="{3F6A7161-94B9-43B6-BC34-6C58A1AADB52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92" creationId="{30D707C0-50B1-4600-BD1B-D1F7A58AA2AB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97" creationId="{16ACF89A-CF07-42F5-A53A-69D732378C8C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03" creationId="{17AA050A-07C2-4CCC-9E69-07C9DFED6EAA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06" creationId="{654A9398-BE19-44E7-9694-1418FF394849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11" creationId="{C9D645EA-C6CB-41F0-88D1-EFCAA999FF2C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21" creationId="{7DB0511F-910E-4BF1-8A1D-A2463B9A079B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28" creationId="{B629ABAA-A0D9-4E71-874D-9EF597F72151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32" creationId="{FAE0EE8D-1A9C-4105-A873-E121C5B67DD9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39" creationId="{038F48B6-78D6-4DA9-A794-AF137388AF57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49" creationId="{4B27393A-477C-400B-BA39-FC099D94283B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54" creationId="{620F407D-9688-4417-B148-97D6126645DE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58" creationId="{547AB7E3-72D0-4E0C-B3DD-A6F1FCBE08AA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62" creationId="{4B4C0FBF-A54A-4540-9977-A58F48BBF61D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64" creationId="{D068CC26-E93E-4371-8206-EC4E622AEDCE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73" creationId="{6A9F4016-B09A-4344-AA4A-AD254689ECA8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77" creationId="{D8B7ADFA-47F1-4A03-A8D0-43F66DDD4CF5}"/>
          </ac:grpSpMkLst>
        </pc:grpChg>
        <pc:grpChg chg="add del mod ord">
          <ac:chgData name="hassan MH" userId="84cd2103f36ef0dc" providerId="LiveId" clId="{DEB09C12-C376-40B2-8D42-A50FB6EF1F24}" dt="2022-04-15T13:05:46.491" v="378"/>
          <ac:grpSpMkLst>
            <pc:docMk/>
            <pc:sldMk cId="4255300691" sldId="329"/>
            <ac:grpSpMk id="180" creationId="{815A94DA-183B-46E3-B78E-F5569DFB23CA}"/>
          </ac:grpSpMkLst>
        </pc:grpChg>
        <pc:grpChg chg="del mod">
          <ac:chgData name="hassan MH" userId="84cd2103f36ef0dc" providerId="LiveId" clId="{DEB09C12-C376-40B2-8D42-A50FB6EF1F24}" dt="2022-04-15T13:06:41.716" v="384" actId="27803"/>
          <ac:grpSpMkLst>
            <pc:docMk/>
            <pc:sldMk cId="4255300691" sldId="329"/>
            <ac:grpSpMk id="185" creationId="{F4A177B1-5B9E-4126-B8CE-A953BDE206C5}"/>
          </ac:grpSpMkLst>
        </pc:grpChg>
        <pc:grpChg chg="del mod">
          <ac:chgData name="hassan MH" userId="84cd2103f36ef0dc" providerId="LiveId" clId="{DEB09C12-C376-40B2-8D42-A50FB6EF1F24}" dt="2022-04-15T13:06:50.527" v="389" actId="478"/>
          <ac:grpSpMkLst>
            <pc:docMk/>
            <pc:sldMk cId="4255300691" sldId="329"/>
            <ac:grpSpMk id="187" creationId="{7A7F46CE-4536-4F3A-9DDC-8D146035F48A}"/>
          </ac:grpSpMkLst>
        </pc:grpChg>
        <pc:grpChg chg="del mod">
          <ac:chgData name="hassan MH" userId="84cd2103f36ef0dc" providerId="LiveId" clId="{DEB09C12-C376-40B2-8D42-A50FB6EF1F24}" dt="2022-04-15T13:09:40.195" v="403" actId="478"/>
          <ac:grpSpMkLst>
            <pc:docMk/>
            <pc:sldMk cId="4255300691" sldId="329"/>
            <ac:grpSpMk id="199" creationId="{DFA81D0E-29F8-44A9-AD46-F4E16F61FCB2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0" creationId="{CD78C271-EFD8-46AE-9280-26A232539000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2" creationId="{023AA886-1110-477B-A5B1-ED08ACD6F36A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8" creationId="{0EB158C7-F621-48EC-914A-18E9E32072FE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9" creationId="{792A3894-5899-460A-89C8-06E08639B28A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12" creationId="{D79205B2-AC0C-4863-93B5-D5545CF02FFE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17" creationId="{56AEBAE2-10F4-4D31-BCFD-1B88760AA3BE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19" creationId="{624B1CD5-C735-4691-ACD4-732E0480DD0F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22" creationId="{54D87D23-9E1E-444F-8675-2BE622E2B819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24" creationId="{42A3AB5C-A4B3-4F86-BC4F-788917C7A13A}"/>
          </ac:grpSpMkLst>
        </pc:grpChg>
        <pc:picChg chg="add del mod">
          <ac:chgData name="hassan MH" userId="84cd2103f36ef0dc" providerId="LiveId" clId="{DEB09C12-C376-40B2-8D42-A50FB6EF1F24}" dt="2022-04-15T13:09:41.506" v="404" actId="478"/>
          <ac:picMkLst>
            <pc:docMk/>
            <pc:sldMk cId="4255300691" sldId="329"/>
            <ac:picMk id="85" creationId="{30357EA0-E464-426E-89D0-3AA5B3127F5A}"/>
          </ac:picMkLst>
        </pc:picChg>
        <pc:picChg chg="add del mod">
          <ac:chgData name="hassan MH" userId="84cd2103f36ef0dc" providerId="LiveId" clId="{DEB09C12-C376-40B2-8D42-A50FB6EF1F24}" dt="2022-04-15T13:06:41.716" v="384" actId="27803"/>
          <ac:picMkLst>
            <pc:docMk/>
            <pc:sldMk cId="4255300691" sldId="329"/>
            <ac:picMk id="184" creationId="{791DF6BC-B3BB-48EF-BFCE-1DB970244239}"/>
          </ac:picMkLst>
        </pc:picChg>
        <pc:picChg chg="add del mod">
          <ac:chgData name="hassan MH" userId="84cd2103f36ef0dc" providerId="LiveId" clId="{DEB09C12-C376-40B2-8D42-A50FB6EF1F24}" dt="2022-04-15T13:09:06.026" v="394" actId="27803"/>
          <ac:picMkLst>
            <pc:docMk/>
            <pc:sldMk cId="4255300691" sldId="329"/>
            <ac:picMk id="198" creationId="{F7CEC916-68D0-42D1-893E-57BE8B419276}"/>
          </ac:picMkLst>
        </pc:picChg>
        <pc:picChg chg="add mod">
          <ac:chgData name="hassan MH" userId="84cd2103f36ef0dc" providerId="LiveId" clId="{DEB09C12-C376-40B2-8D42-A50FB6EF1F24}" dt="2022-04-15T14:16:49.142" v="731" actId="1076"/>
          <ac:picMkLst>
            <pc:docMk/>
            <pc:sldMk cId="4255300691" sldId="329"/>
            <ac:picMk id="232" creationId="{E01F95C2-1BB6-4DF3-B65E-C47B03FF042A}"/>
          </ac:picMkLst>
        </pc:picChg>
        <pc:picChg chg="add mod">
          <ac:chgData name="hassan MH" userId="84cd2103f36ef0dc" providerId="LiveId" clId="{DEB09C12-C376-40B2-8D42-A50FB6EF1F24}" dt="2022-04-15T13:14:10.083" v="413" actId="1076"/>
          <ac:picMkLst>
            <pc:docMk/>
            <pc:sldMk cId="4255300691" sldId="329"/>
            <ac:picMk id="234" creationId="{7AA115C7-31D6-4F2F-8E87-DE1EB11CE8F7}"/>
          </ac:picMkLst>
        </pc:picChg>
        <pc:picChg chg="add mod">
          <ac:chgData name="hassan MH" userId="84cd2103f36ef0dc" providerId="LiveId" clId="{DEB09C12-C376-40B2-8D42-A50FB6EF1F24}" dt="2022-04-15T13:14:12.838" v="416" actId="1076"/>
          <ac:picMkLst>
            <pc:docMk/>
            <pc:sldMk cId="4255300691" sldId="329"/>
            <ac:picMk id="236" creationId="{664D2351-D6A0-46DB-A5A6-719D58FDA4E2}"/>
          </ac:picMkLst>
        </pc:picChg>
        <pc:picChg chg="add mod">
          <ac:chgData name="hassan MH" userId="84cd2103f36ef0dc" providerId="LiveId" clId="{DEB09C12-C376-40B2-8D42-A50FB6EF1F24}" dt="2022-04-15T13:14:15.140" v="417" actId="1076"/>
          <ac:picMkLst>
            <pc:docMk/>
            <pc:sldMk cId="4255300691" sldId="329"/>
            <ac:picMk id="238" creationId="{CDABD244-8406-4DF0-AE15-B42A9D2596B5}"/>
          </ac:picMkLst>
        </pc:picChg>
      </pc:sldChg>
      <pc:sldChg chg="addSp delSp modSp add del mod">
        <pc:chgData name="hassan MH" userId="84cd2103f36ef0dc" providerId="LiveId" clId="{DEB09C12-C376-40B2-8D42-A50FB6EF1F24}" dt="2022-04-15T16:03:32.083" v="2210" actId="47"/>
        <pc:sldMkLst>
          <pc:docMk/>
          <pc:sldMk cId="3106940011" sldId="330"/>
        </pc:sldMkLst>
        <pc:spChg chg="del">
          <ac:chgData name="hassan MH" userId="84cd2103f36ef0dc" providerId="LiveId" clId="{DEB09C12-C376-40B2-8D42-A50FB6EF1F24}" dt="2022-04-15T14:11:10.332" v="648" actId="478"/>
          <ac:spMkLst>
            <pc:docMk/>
            <pc:sldMk cId="3106940011" sldId="330"/>
            <ac:spMk id="10" creationId="{2AEEF5BE-C344-4D57-9215-C0F1E4A8EF06}"/>
          </ac:spMkLst>
        </pc:spChg>
        <pc:spChg chg="del">
          <ac:chgData name="hassan MH" userId="84cd2103f36ef0dc" providerId="LiveId" clId="{DEB09C12-C376-40B2-8D42-A50FB6EF1F24}" dt="2022-04-15T14:11:11.318" v="649" actId="478"/>
          <ac:spMkLst>
            <pc:docMk/>
            <pc:sldMk cId="3106940011" sldId="330"/>
            <ac:spMk id="19" creationId="{64DB9AF5-4CAB-4A48-A3C6-EF59FA4E2DAC}"/>
          </ac:spMkLst>
        </pc:spChg>
        <pc:spChg chg="add mod ord">
          <ac:chgData name="hassan MH" userId="84cd2103f36ef0dc" providerId="LiveId" clId="{DEB09C12-C376-40B2-8D42-A50FB6EF1F24}" dt="2022-04-15T14:11:15.353" v="651" actId="167"/>
          <ac:spMkLst>
            <pc:docMk/>
            <pc:sldMk cId="3106940011" sldId="330"/>
            <ac:spMk id="21" creationId="{4392A2DE-A1D3-4D10-87ED-5B1ACBEBBD5A}"/>
          </ac:spMkLst>
        </pc:spChg>
        <pc:spChg chg="add mod ord">
          <ac:chgData name="hassan MH" userId="84cd2103f36ef0dc" providerId="LiveId" clId="{DEB09C12-C376-40B2-8D42-A50FB6EF1F24}" dt="2022-04-15T14:11:15.353" v="651" actId="167"/>
          <ac:spMkLst>
            <pc:docMk/>
            <pc:sldMk cId="3106940011" sldId="330"/>
            <ac:spMk id="23" creationId="{FAAC5370-DFFE-4311-A689-F2A88EF5C95B}"/>
          </ac:spMkLst>
        </pc:spChg>
        <pc:spChg chg="del">
          <ac:chgData name="hassan MH" userId="84cd2103f36ef0dc" providerId="LiveId" clId="{DEB09C12-C376-40B2-8D42-A50FB6EF1F24}" dt="2022-04-15T13:56:25.739" v="431" actId="478"/>
          <ac:spMkLst>
            <pc:docMk/>
            <pc:sldMk cId="3106940011" sldId="330"/>
            <ac:spMk id="31" creationId="{1AF59666-C334-4C56-8EB4-11CEFD4F12F8}"/>
          </ac:spMkLst>
        </pc:spChg>
      </pc:sldChg>
      <pc:sldChg chg="addSp delSp modSp add del mod ord">
        <pc:chgData name="hassan MH" userId="84cd2103f36ef0dc" providerId="LiveId" clId="{DEB09C12-C376-40B2-8D42-A50FB6EF1F24}" dt="2022-04-15T14:03:36.886" v="556" actId="47"/>
        <pc:sldMkLst>
          <pc:docMk/>
          <pc:sldMk cId="1213491134" sldId="331"/>
        </pc:sldMkLst>
        <pc:spChg chg="mod">
          <ac:chgData name="hassan MH" userId="84cd2103f36ef0dc" providerId="LiveId" clId="{DEB09C12-C376-40B2-8D42-A50FB6EF1F24}" dt="2022-04-15T14:02:28.158" v="541" actId="1076"/>
          <ac:spMkLst>
            <pc:docMk/>
            <pc:sldMk cId="1213491134" sldId="331"/>
            <ac:spMk id="8" creationId="{7D491AE9-538C-4C21-B0C1-3D0004632857}"/>
          </ac:spMkLst>
        </pc:spChg>
        <pc:spChg chg="mod">
          <ac:chgData name="hassan MH" userId="84cd2103f36ef0dc" providerId="LiveId" clId="{DEB09C12-C376-40B2-8D42-A50FB6EF1F24}" dt="2022-04-15T14:02:48.885" v="545" actId="1076"/>
          <ac:spMkLst>
            <pc:docMk/>
            <pc:sldMk cId="1213491134" sldId="331"/>
            <ac:spMk id="9" creationId="{C8B70419-674E-408C-BA40-75A92326E929}"/>
          </ac:spMkLst>
        </pc:spChg>
        <pc:spChg chg="mod">
          <ac:chgData name="hassan MH" userId="84cd2103f36ef0dc" providerId="LiveId" clId="{DEB09C12-C376-40B2-8D42-A50FB6EF1F24}" dt="2022-04-15T14:02:26.065" v="540" actId="1076"/>
          <ac:spMkLst>
            <pc:docMk/>
            <pc:sldMk cId="1213491134" sldId="331"/>
            <ac:spMk id="10" creationId="{2AEEF5BE-C344-4D57-9215-C0F1E4A8EF06}"/>
          </ac:spMkLst>
        </pc:spChg>
        <pc:spChg chg="del">
          <ac:chgData name="hassan MH" userId="84cd2103f36ef0dc" providerId="LiveId" clId="{DEB09C12-C376-40B2-8D42-A50FB6EF1F24}" dt="2022-04-15T13:59:24.325" v="476" actId="478"/>
          <ac:spMkLst>
            <pc:docMk/>
            <pc:sldMk cId="1213491134" sldId="331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4:03:06.415" v="548" actId="1076"/>
          <ac:spMkLst>
            <pc:docMk/>
            <pc:sldMk cId="1213491134" sldId="331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4:03:04.522" v="546" actId="1076"/>
          <ac:spMkLst>
            <pc:docMk/>
            <pc:sldMk cId="1213491134" sldId="331"/>
            <ac:spMk id="18" creationId="{6BD793D1-B608-45E1-8D77-DB2D96521206}"/>
          </ac:spMkLst>
        </pc:spChg>
        <pc:spChg chg="mod">
          <ac:chgData name="hassan MH" userId="84cd2103f36ef0dc" providerId="LiveId" clId="{DEB09C12-C376-40B2-8D42-A50FB6EF1F24}" dt="2022-04-15T14:02:26.065" v="540" actId="1076"/>
          <ac:spMkLst>
            <pc:docMk/>
            <pc:sldMk cId="1213491134" sldId="331"/>
            <ac:spMk id="19" creationId="{64DB9AF5-4CAB-4A48-A3C6-EF59FA4E2DAC}"/>
          </ac:spMkLst>
        </pc:spChg>
        <pc:spChg chg="del">
          <ac:chgData name="hassan MH" userId="84cd2103f36ef0dc" providerId="LiveId" clId="{DEB09C12-C376-40B2-8D42-A50FB6EF1F24}" dt="2022-04-15T13:59:26.981" v="478" actId="478"/>
          <ac:spMkLst>
            <pc:docMk/>
            <pc:sldMk cId="1213491134" sldId="331"/>
            <ac:spMk id="20" creationId="{DDB83184-C0F0-4D85-91C8-9C410CE836B1}"/>
          </ac:spMkLst>
        </pc:spChg>
        <pc:spChg chg="add mod">
          <ac:chgData name="hassan MH" userId="84cd2103f36ef0dc" providerId="LiveId" clId="{DEB09C12-C376-40B2-8D42-A50FB6EF1F24}" dt="2022-04-15T14:01:42.011" v="531" actId="164"/>
          <ac:spMkLst>
            <pc:docMk/>
            <pc:sldMk cId="1213491134" sldId="331"/>
            <ac:spMk id="21" creationId="{5B7FD0E4-513C-420F-963E-D48965292E2A}"/>
          </ac:spMkLst>
        </pc:spChg>
        <pc:spChg chg="add mod">
          <ac:chgData name="hassan MH" userId="84cd2103f36ef0dc" providerId="LiveId" clId="{DEB09C12-C376-40B2-8D42-A50FB6EF1F24}" dt="2022-04-15T14:01:42.011" v="531" actId="164"/>
          <ac:spMkLst>
            <pc:docMk/>
            <pc:sldMk cId="1213491134" sldId="331"/>
            <ac:spMk id="23" creationId="{74093387-6CB0-403B-A7E1-939DF13DDEFE}"/>
          </ac:spMkLst>
        </pc:spChg>
        <pc:spChg chg="del">
          <ac:chgData name="hassan MH" userId="84cd2103f36ef0dc" providerId="LiveId" clId="{DEB09C12-C376-40B2-8D42-A50FB6EF1F24}" dt="2022-04-15T13:59:25.955" v="477" actId="478"/>
          <ac:spMkLst>
            <pc:docMk/>
            <pc:sldMk cId="1213491134" sldId="331"/>
            <ac:spMk id="31" creationId="{1AF59666-C334-4C56-8EB4-11CEFD4F12F8}"/>
          </ac:spMkLst>
        </pc:spChg>
        <pc:spChg chg="del">
          <ac:chgData name="hassan MH" userId="84cd2103f36ef0dc" providerId="LiveId" clId="{DEB09C12-C376-40B2-8D42-A50FB6EF1F24}" dt="2022-04-15T13:59:27.689" v="479" actId="478"/>
          <ac:spMkLst>
            <pc:docMk/>
            <pc:sldMk cId="1213491134" sldId="331"/>
            <ac:spMk id="32" creationId="{D8006052-8C72-4DE3-8ED1-AD19A69D62FE}"/>
          </ac:spMkLst>
        </pc:spChg>
        <pc:grpChg chg="add mod">
          <ac:chgData name="hassan MH" userId="84cd2103f36ef0dc" providerId="LiveId" clId="{DEB09C12-C376-40B2-8D42-A50FB6EF1F24}" dt="2022-04-15T14:02:42.727" v="544" actId="12788"/>
          <ac:grpSpMkLst>
            <pc:docMk/>
            <pc:sldMk cId="1213491134" sldId="331"/>
            <ac:grpSpMk id="3" creationId="{264C22AE-F5BF-4924-86F4-0AE74E2961F2}"/>
          </ac:grpSpMkLst>
        </pc:grpChg>
        <pc:picChg chg="del">
          <ac:chgData name="hassan MH" userId="84cd2103f36ef0dc" providerId="LiveId" clId="{DEB09C12-C376-40B2-8D42-A50FB6EF1F24}" dt="2022-04-15T13:59:26.981" v="478" actId="478"/>
          <ac:picMkLst>
            <pc:docMk/>
            <pc:sldMk cId="1213491134" sldId="331"/>
            <ac:picMk id="26" creationId="{D39E9CA6-8601-44E5-8E04-B80227C301ED}"/>
          </ac:picMkLst>
        </pc:picChg>
      </pc:sldChg>
      <pc:sldChg chg="addSp delSp modSp add mod modNotesTx">
        <pc:chgData name="hassan MH" userId="84cd2103f36ef0dc" providerId="LiveId" clId="{DEB09C12-C376-40B2-8D42-A50FB6EF1F24}" dt="2022-04-15T16:56:34.383" v="2266"/>
        <pc:sldMkLst>
          <pc:docMk/>
          <pc:sldMk cId="1719007704" sldId="332"/>
        </pc:sldMkLst>
        <pc:spChg chg="mod">
          <ac:chgData name="hassan MH" userId="84cd2103f36ef0dc" providerId="LiveId" clId="{DEB09C12-C376-40B2-8D42-A50FB6EF1F24}" dt="2022-04-15T14:03:57.956" v="562" actId="1076"/>
          <ac:spMkLst>
            <pc:docMk/>
            <pc:sldMk cId="1719007704" sldId="332"/>
            <ac:spMk id="10" creationId="{2AEEF5BE-C344-4D57-9215-C0F1E4A8EF06}"/>
          </ac:spMkLst>
        </pc:spChg>
        <pc:spChg chg="del">
          <ac:chgData name="hassan MH" userId="84cd2103f36ef0dc" providerId="LiveId" clId="{DEB09C12-C376-40B2-8D42-A50FB6EF1F24}" dt="2022-04-15T14:03:21.250" v="550" actId="478"/>
          <ac:spMkLst>
            <pc:docMk/>
            <pc:sldMk cId="1719007704" sldId="332"/>
            <ac:spMk id="11" creationId="{40DE4D7D-B8A8-4F7A-8A68-6C1AEAA48B6D}"/>
          </ac:spMkLst>
        </pc:spChg>
        <pc:spChg chg="del">
          <ac:chgData name="hassan MH" userId="84cd2103f36ef0dc" providerId="LiveId" clId="{DEB09C12-C376-40B2-8D42-A50FB6EF1F24}" dt="2022-04-15T14:03:21.690" v="551" actId="478"/>
          <ac:spMkLst>
            <pc:docMk/>
            <pc:sldMk cId="1719007704" sldId="332"/>
            <ac:spMk id="12" creationId="{C9F90269-84F3-4085-BEBE-AE8B30E9CC70}"/>
          </ac:spMkLst>
        </pc:spChg>
        <pc:spChg chg="del">
          <ac:chgData name="hassan MH" userId="84cd2103f36ef0dc" providerId="LiveId" clId="{DEB09C12-C376-40B2-8D42-A50FB6EF1F24}" dt="2022-04-15T14:03:22.144" v="552" actId="478"/>
          <ac:spMkLst>
            <pc:docMk/>
            <pc:sldMk cId="1719007704" sldId="332"/>
            <ac:spMk id="13" creationId="{10953DA8-2034-4987-84AE-99F02925F3DA}"/>
          </ac:spMkLst>
        </pc:spChg>
        <pc:spChg chg="del">
          <ac:chgData name="hassan MH" userId="84cd2103f36ef0dc" providerId="LiveId" clId="{DEB09C12-C376-40B2-8D42-A50FB6EF1F24}" dt="2022-04-15T14:03:23.613" v="553" actId="478"/>
          <ac:spMkLst>
            <pc:docMk/>
            <pc:sldMk cId="1719007704" sldId="332"/>
            <ac:spMk id="14" creationId="{FF46C56F-2A13-4DD9-95CC-91FEFF572BE9}"/>
          </ac:spMkLst>
        </pc:spChg>
        <pc:spChg chg="add mod">
          <ac:chgData name="hassan MH" userId="84cd2103f36ef0dc" providerId="LiveId" clId="{DEB09C12-C376-40B2-8D42-A50FB6EF1F24}" dt="2022-04-15T14:08:38.096" v="615" actId="1076"/>
          <ac:spMkLst>
            <pc:docMk/>
            <pc:sldMk cId="1719007704" sldId="332"/>
            <ac:spMk id="15" creationId="{4C544C68-F987-4052-9C90-CC4DC29724BE}"/>
          </ac:spMkLst>
        </pc:spChg>
        <pc:spChg chg="mod topLvl">
          <ac:chgData name="hassan MH" userId="84cd2103f36ef0dc" providerId="LiveId" clId="{DEB09C12-C376-40B2-8D42-A50FB6EF1F24}" dt="2022-04-15T15:59:22.753" v="2142" actId="164"/>
          <ac:spMkLst>
            <pc:docMk/>
            <pc:sldMk cId="1719007704" sldId="332"/>
            <ac:spMk id="20" creationId="{B9591290-2908-4FD1-BEC6-6522468E0514}"/>
          </ac:spMkLst>
        </pc:spChg>
        <pc:spChg chg="del mod topLvl">
          <ac:chgData name="hassan MH" userId="84cd2103f36ef0dc" providerId="LiveId" clId="{DEB09C12-C376-40B2-8D42-A50FB6EF1F24}" dt="2022-04-15T14:08:23.212" v="612" actId="478"/>
          <ac:spMkLst>
            <pc:docMk/>
            <pc:sldMk cId="1719007704" sldId="332"/>
            <ac:spMk id="21" creationId="{61630D5B-0CB3-4C9F-820D-A91C0AF8338B}"/>
          </ac:spMkLst>
        </pc:spChg>
        <pc:spChg chg="add mod">
          <ac:chgData name="hassan MH" userId="84cd2103f36ef0dc" providerId="LiveId" clId="{DEB09C12-C376-40B2-8D42-A50FB6EF1F24}" dt="2022-04-15T14:03:57.956" v="562" actId="1076"/>
          <ac:spMkLst>
            <pc:docMk/>
            <pc:sldMk cId="1719007704" sldId="332"/>
            <ac:spMk id="22" creationId="{1F919D1E-B6AD-403A-9855-3C633E3A029B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1" creationId="{EBB69E7E-D999-4C2D-A0BE-722359D3F064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2" creationId="{5F4F6023-1A6F-4DDE-98C9-36FB68EED51F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3" creationId="{F734D782-3EE4-4160-9B40-1D57D9BD4C51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4" creationId="{11C57E76-E80B-4B6A-9F60-95E88287F74D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5" creationId="{EB03CEB9-4A05-4761-9123-99FD1832617A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7" creationId="{3D8EE9C2-F942-4383-A418-EC6E0A5839E2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8" creationId="{382D7A1A-D78D-46B4-AF0F-535287AB4239}"/>
          </ac:spMkLst>
        </pc:spChg>
        <pc:spChg chg="mod topLvl">
          <ac:chgData name="hassan MH" userId="84cd2103f36ef0dc" providerId="LiveId" clId="{DEB09C12-C376-40B2-8D42-A50FB6EF1F24}" dt="2022-04-15T15:27:25.668" v="1642" actId="164"/>
          <ac:spMkLst>
            <pc:docMk/>
            <pc:sldMk cId="1719007704" sldId="332"/>
            <ac:spMk id="39" creationId="{070A82B1-E8EC-4FE1-B249-39DCE861FF19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1" creationId="{2C444405-217C-467F-83BD-26BAC2257A70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2" creationId="{46CFA8E0-EAD2-4101-9165-223F40723CDD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3" creationId="{6CBEB1D9-AD3F-4C68-96D6-B2D272F9215D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4" creationId="{5791E03E-7529-4383-B05D-5E2B90A3D86D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5" creationId="{51746043-CEA3-4A02-B273-709456672909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6" creationId="{7B7F8991-B365-48DE-809A-0CC6C7C34A0E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7" creationId="{4003D515-C497-49F7-B70C-0A4029351108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5" creationId="{9599FCCA-CAD4-4B87-9AD6-F9C75BB25978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7" creationId="{DE73DD3E-3940-462E-A7D4-7E7A4FC3E024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8" creationId="{B91762F8-080E-482C-9EFE-078A151E0768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9" creationId="{60671BF3-EC1B-4745-8086-6A6AD08EF53E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0" creationId="{F91C4630-224E-4C12-84FF-3FDDDA38110B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1" creationId="{E93AC7C3-A995-490B-B6DF-3F2828717D92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2" creationId="{33AE0F5C-5A90-4F2C-835B-72AC772D00CB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3" creationId="{F7AB3015-E1D3-4EE7-857B-EFB449C30D02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4" creationId="{A65D97C7-FB2B-467D-A216-0370FAC4C264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5" creationId="{EFA5D89B-57ED-4BA1-8D02-FF8C89904ADC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7" creationId="{8C581603-4309-4749-8BF3-2A0D6000222C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8" creationId="{6CFA4404-4C6F-4C1F-BD8E-2CADF3BBFE77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9" creationId="{A91F6E02-1255-4693-8E41-228EB490CAEF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70" creationId="{9DC579EF-7FE7-4FFC-95EC-EA2385B8713D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71" creationId="{C9CDECBE-D80D-437D-9E0E-108AF225C51C}"/>
          </ac:spMkLst>
        </pc:spChg>
        <pc:grpChg chg="add del mod">
          <ac:chgData name="hassan MH" userId="84cd2103f36ef0dc" providerId="LiveId" clId="{DEB09C12-C376-40B2-8D42-A50FB6EF1F24}" dt="2022-04-15T14:08:23.212" v="612" actId="478"/>
          <ac:grpSpMkLst>
            <pc:docMk/>
            <pc:sldMk cId="1719007704" sldId="332"/>
            <ac:grpSpMk id="16" creationId="{D7CF070D-831C-4074-9E5F-641FF6A60D50}"/>
          </ac:grpSpMkLst>
        </pc:grpChg>
        <pc:grpChg chg="del mod">
          <ac:chgData name="hassan MH" userId="84cd2103f36ef0dc" providerId="LiveId" clId="{DEB09C12-C376-40B2-8D42-A50FB6EF1F24}" dt="2022-04-15T14:06:37.641" v="590" actId="27803"/>
          <ac:grpSpMkLst>
            <pc:docMk/>
            <pc:sldMk cId="1719007704" sldId="332"/>
            <ac:grpSpMk id="28" creationId="{8300EE54-94A0-432A-8124-29F23DC1238A}"/>
          </ac:grpSpMkLst>
        </pc:grpChg>
        <pc:grpChg chg="mod topLvl">
          <ac:chgData name="hassan MH" userId="84cd2103f36ef0dc" providerId="LiveId" clId="{DEB09C12-C376-40B2-8D42-A50FB6EF1F24}" dt="2022-04-15T15:27:25.668" v="1642" actId="164"/>
          <ac:grpSpMkLst>
            <pc:docMk/>
            <pc:sldMk cId="1719007704" sldId="332"/>
            <ac:grpSpMk id="29" creationId="{B935034F-5F64-44D3-A134-9F9A3235A052}"/>
          </ac:grpSpMkLst>
        </pc:grpChg>
        <pc:grpChg chg="mod">
          <ac:chgData name="hassan MH" userId="84cd2103f36ef0dc" providerId="LiveId" clId="{DEB09C12-C376-40B2-8D42-A50FB6EF1F24}" dt="2022-04-15T14:11:55.812" v="657" actId="165"/>
          <ac:grpSpMkLst>
            <pc:docMk/>
            <pc:sldMk cId="1719007704" sldId="332"/>
            <ac:grpSpMk id="30" creationId="{E9B65B2B-C798-45E5-B64C-725550211733}"/>
          </ac:grpSpMkLst>
        </pc:grpChg>
        <pc:grpChg chg="mod topLvl">
          <ac:chgData name="hassan MH" userId="84cd2103f36ef0dc" providerId="LiveId" clId="{DEB09C12-C376-40B2-8D42-A50FB6EF1F24}" dt="2022-04-15T15:27:25.668" v="1642" actId="164"/>
          <ac:grpSpMkLst>
            <pc:docMk/>
            <pc:sldMk cId="1719007704" sldId="332"/>
            <ac:grpSpMk id="36" creationId="{2AB5F9A5-6DFC-476B-89DD-4F19F38B2269}"/>
          </ac:grpSpMkLst>
        </pc:grpChg>
        <pc:grpChg chg="mod topLvl">
          <ac:chgData name="hassan MH" userId="84cd2103f36ef0dc" providerId="LiveId" clId="{DEB09C12-C376-40B2-8D42-A50FB6EF1F24}" dt="2022-04-15T15:27:25.668" v="1642" actId="164"/>
          <ac:grpSpMkLst>
            <pc:docMk/>
            <pc:sldMk cId="1719007704" sldId="332"/>
            <ac:grpSpMk id="40" creationId="{71AA9E35-F9F7-44F0-8A52-2510C55C3336}"/>
          </ac:grpSpMkLst>
        </pc:grpChg>
        <pc:grpChg chg="add del mod">
          <ac:chgData name="hassan MH" userId="84cd2103f36ef0dc" providerId="LiveId" clId="{DEB09C12-C376-40B2-8D42-A50FB6EF1F24}" dt="2022-04-15T14:08:26.579" v="613" actId="165"/>
          <ac:grpSpMkLst>
            <pc:docMk/>
            <pc:sldMk cId="1719007704" sldId="332"/>
            <ac:grpSpMk id="49" creationId="{A5FCCDE1-7B02-4519-896B-36595C6FB7D6}"/>
          </ac:grpSpMkLst>
        </pc:grpChg>
        <pc:grpChg chg="add del mod">
          <ac:chgData name="hassan MH" userId="84cd2103f36ef0dc" providerId="LiveId" clId="{DEB09C12-C376-40B2-8D42-A50FB6EF1F24}" dt="2022-04-15T14:11:55.812" v="657" actId="165"/>
          <ac:grpSpMkLst>
            <pc:docMk/>
            <pc:sldMk cId="1719007704" sldId="332"/>
            <ac:grpSpMk id="50" creationId="{97B96EE5-EC89-45E3-AE65-E67C201E860C}"/>
          </ac:grpSpMkLst>
        </pc:grpChg>
        <pc:grpChg chg="add del mod">
          <ac:chgData name="hassan MH" userId="84cd2103f36ef0dc" providerId="LiveId" clId="{DEB09C12-C376-40B2-8D42-A50FB6EF1F24}" dt="2022-04-15T15:59:22.753" v="2142" actId="164"/>
          <ac:grpSpMkLst>
            <pc:docMk/>
            <pc:sldMk cId="1719007704" sldId="332"/>
            <ac:grpSpMk id="51" creationId="{A2DF5023-20C3-4D8B-A127-F4DCF0189CF1}"/>
          </ac:grpSpMkLst>
        </pc:grpChg>
        <pc:grpChg chg="add del mod">
          <ac:chgData name="hassan MH" userId="84cd2103f36ef0dc" providerId="LiveId" clId="{DEB09C12-C376-40B2-8D42-A50FB6EF1F24}" dt="2022-04-15T15:56:29.257" v="2110"/>
          <ac:grpSpMkLst>
            <pc:docMk/>
            <pc:sldMk cId="1719007704" sldId="332"/>
            <ac:grpSpMk id="52" creationId="{8AD49BCF-5366-4AC3-8AA8-A7719263371E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53" creationId="{C355790A-8DDE-44DE-95E1-7E3E53690FBE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54" creationId="{FDAC9190-1570-4E8E-8072-9ADBE6F96C98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56" creationId="{70611309-652F-4F74-8FF8-1EE8EF787625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66" creationId="{627730A0-7808-4C9E-A1C8-9308FFC4BF84}"/>
          </ac:grpSpMkLst>
        </pc:grpChg>
        <pc:grpChg chg="add mod">
          <ac:chgData name="hassan MH" userId="84cd2103f36ef0dc" providerId="LiveId" clId="{DEB09C12-C376-40B2-8D42-A50FB6EF1F24}" dt="2022-04-15T15:59:22.753" v="2142" actId="164"/>
          <ac:grpSpMkLst>
            <pc:docMk/>
            <pc:sldMk cId="1719007704" sldId="332"/>
            <ac:grpSpMk id="72" creationId="{0A4B0BC6-8679-48BD-BE78-14BCD8A6D10B}"/>
          </ac:grpSpMkLst>
        </pc:grpChg>
        <pc:picChg chg="add del mod">
          <ac:chgData name="hassan MH" userId="84cd2103f36ef0dc" providerId="LiveId" clId="{DEB09C12-C376-40B2-8D42-A50FB6EF1F24}" dt="2022-04-15T15:32:38.711" v="1730" actId="478"/>
          <ac:picMkLst>
            <pc:docMk/>
            <pc:sldMk cId="1719007704" sldId="332"/>
            <ac:picMk id="3" creationId="{955C5D40-2BD6-4848-B7FE-B0E3D0F52860}"/>
          </ac:picMkLst>
        </pc:picChg>
        <pc:picChg chg="add del mod">
          <ac:chgData name="hassan MH" userId="84cd2103f36ef0dc" providerId="LiveId" clId="{DEB09C12-C376-40B2-8D42-A50FB6EF1F24}" dt="2022-04-15T14:06:37.641" v="590" actId="27803"/>
          <ac:picMkLst>
            <pc:docMk/>
            <pc:sldMk cId="1719007704" sldId="332"/>
            <ac:picMk id="5" creationId="{762EE645-874B-4AAD-8983-6932118AA8AB}"/>
          </ac:picMkLst>
        </pc:picChg>
        <pc:picChg chg="add del mod">
          <ac:chgData name="hassan MH" userId="84cd2103f36ef0dc" providerId="LiveId" clId="{DEB09C12-C376-40B2-8D42-A50FB6EF1F24}" dt="2022-04-15T15:46:56.464" v="1966" actId="21"/>
          <ac:picMkLst>
            <pc:docMk/>
            <pc:sldMk cId="1719007704" sldId="332"/>
            <ac:picMk id="23" creationId="{94DA3155-5197-4469-94FD-D5730DEA19C6}"/>
          </ac:picMkLst>
        </pc:picChg>
        <pc:picChg chg="add del mod">
          <ac:chgData name="hassan MH" userId="84cd2103f36ef0dc" providerId="LiveId" clId="{DEB09C12-C376-40B2-8D42-A50FB6EF1F24}" dt="2022-04-15T15:32:39.767" v="1731" actId="478"/>
          <ac:picMkLst>
            <pc:docMk/>
            <pc:sldMk cId="1719007704" sldId="332"/>
            <ac:picMk id="25" creationId="{175A196D-F635-4D42-ABEF-E78E48D66448}"/>
          </ac:picMkLst>
        </pc:picChg>
        <pc:picChg chg="add del mod">
          <ac:chgData name="hassan MH" userId="84cd2103f36ef0dc" providerId="LiveId" clId="{DEB09C12-C376-40B2-8D42-A50FB6EF1F24}" dt="2022-04-15T15:32:37.868" v="1729" actId="478"/>
          <ac:picMkLst>
            <pc:docMk/>
            <pc:sldMk cId="1719007704" sldId="332"/>
            <ac:picMk id="27" creationId="{D7D4B9F6-309A-4589-8CEB-9549FA74DE9F}"/>
          </ac:picMkLst>
        </pc:picChg>
        <pc:picChg chg="add del mod">
          <ac:chgData name="hassan MH" userId="84cd2103f36ef0dc" providerId="LiveId" clId="{DEB09C12-C376-40B2-8D42-A50FB6EF1F24}" dt="2022-04-15T14:08:47.314" v="616" actId="478"/>
          <ac:picMkLst>
            <pc:docMk/>
            <pc:sldMk cId="1719007704" sldId="332"/>
            <ac:picMk id="48" creationId="{6F008996-F1EA-4E40-8B8D-557009BAEC81}"/>
          </ac:picMkLst>
        </pc:picChg>
      </pc:sldChg>
      <pc:sldChg chg="addSp delSp modSp add mod modNotesTx">
        <pc:chgData name="hassan MH" userId="84cd2103f36ef0dc" providerId="LiveId" clId="{DEB09C12-C376-40B2-8D42-A50FB6EF1F24}" dt="2022-04-15T17:01:05.786" v="2362" actId="1076"/>
        <pc:sldMkLst>
          <pc:docMk/>
          <pc:sldMk cId="2428557051" sldId="333"/>
        </pc:sldMkLst>
        <pc:spChg chg="add mod">
          <ac:chgData name="hassan MH" userId="84cd2103f36ef0dc" providerId="LiveId" clId="{DEB09C12-C376-40B2-8D42-A50FB6EF1F24}" dt="2022-04-15T14:57:52.429" v="1263" actId="1076"/>
          <ac:spMkLst>
            <pc:docMk/>
            <pc:sldMk cId="2428557051" sldId="333"/>
            <ac:spMk id="4" creationId="{35D48F17-8CCC-476F-B7FD-DAAD024F9781}"/>
          </ac:spMkLst>
        </pc:spChg>
        <pc:spChg chg="mod">
          <ac:chgData name="hassan MH" userId="84cd2103f36ef0dc" providerId="LiveId" clId="{DEB09C12-C376-40B2-8D42-A50FB6EF1F24}" dt="2022-04-15T14:28:33.418" v="887" actId="1076"/>
          <ac:spMkLst>
            <pc:docMk/>
            <pc:sldMk cId="2428557051" sldId="333"/>
            <ac:spMk id="13" creationId="{10953DA8-2034-4987-84AE-99F02925F3DA}"/>
          </ac:spMkLst>
        </pc:spChg>
        <pc:spChg chg="del">
          <ac:chgData name="hassan MH" userId="84cd2103f36ef0dc" providerId="LiveId" clId="{DEB09C12-C376-40B2-8D42-A50FB6EF1F24}" dt="2022-04-15T16:06:18.630" v="2230" actId="478"/>
          <ac:spMkLst>
            <pc:docMk/>
            <pc:sldMk cId="2428557051" sldId="333"/>
            <ac:spMk id="28" creationId="{F5A99E9D-B218-49DD-8388-25DA759D7FE1}"/>
          </ac:spMkLst>
        </pc:spChg>
        <pc:spChg chg="del">
          <ac:chgData name="hassan MH" userId="84cd2103f36ef0dc" providerId="LiveId" clId="{DEB09C12-C376-40B2-8D42-A50FB6EF1F24}" dt="2022-04-15T14:21:12.056" v="779" actId="21"/>
          <ac:spMkLst>
            <pc:docMk/>
            <pc:sldMk cId="2428557051" sldId="333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5:59:51.109" v="2151" actId="164"/>
          <ac:spMkLst>
            <pc:docMk/>
            <pc:sldMk cId="2428557051" sldId="333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27:39.332" v="1646" actId="164"/>
          <ac:spMkLst>
            <pc:docMk/>
            <pc:sldMk cId="2428557051" sldId="333"/>
            <ac:spMk id="37" creationId="{B97C9CB0-D40F-4F93-9564-9142F4838925}"/>
          </ac:spMkLst>
        </pc:spChg>
        <pc:spChg chg="add mod">
          <ac:chgData name="hassan MH" userId="84cd2103f36ef0dc" providerId="LiveId" clId="{DEB09C12-C376-40B2-8D42-A50FB6EF1F24}" dt="2022-04-15T14:28:33.418" v="887" actId="1076"/>
          <ac:spMkLst>
            <pc:docMk/>
            <pc:sldMk cId="2428557051" sldId="333"/>
            <ac:spMk id="87" creationId="{BF8D9C04-2DEF-4FAA-A5B4-882331B01533}"/>
          </ac:spMkLst>
        </pc:spChg>
        <pc:spChg chg="mod topLvl">
          <ac:chgData name="hassan MH" userId="84cd2103f36ef0dc" providerId="LiveId" clId="{DEB09C12-C376-40B2-8D42-A50FB6EF1F24}" dt="2022-04-15T15:21:17.036" v="1580" actId="207"/>
          <ac:spMkLst>
            <pc:docMk/>
            <pc:sldMk cId="2428557051" sldId="333"/>
            <ac:spMk id="92" creationId="{274C3F6B-0BD9-4A66-A3B9-0D99417FCBBC}"/>
          </ac:spMkLst>
        </pc:spChg>
        <pc:spChg chg="mod topLvl">
          <ac:chgData name="hassan MH" userId="84cd2103f36ef0dc" providerId="LiveId" clId="{DEB09C12-C376-40B2-8D42-A50FB6EF1F24}" dt="2022-04-15T15:21:17.036" v="1580" actId="207"/>
          <ac:spMkLst>
            <pc:docMk/>
            <pc:sldMk cId="2428557051" sldId="333"/>
            <ac:spMk id="93" creationId="{8CB591A8-71A4-47D8-A4AE-D3A94F15836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4" creationId="{ABDDCE41-A58F-407E-BEF0-3979F67237D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5" creationId="{1DE56D7E-6FB8-4BD7-AE23-BD185EE32A4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6" creationId="{BD0CC3BD-C50C-4371-9FD6-CE9D8BED4180}"/>
          </ac:spMkLst>
        </pc:spChg>
        <pc:spChg chg="mod topLvl">
          <ac:chgData name="hassan MH" userId="84cd2103f36ef0dc" providerId="LiveId" clId="{DEB09C12-C376-40B2-8D42-A50FB6EF1F24}" dt="2022-04-15T14:58:14.166" v="1270" actId="1076"/>
          <ac:spMkLst>
            <pc:docMk/>
            <pc:sldMk cId="2428557051" sldId="333"/>
            <ac:spMk id="97" creationId="{09DF8EFF-9EB6-452D-ADFC-66E3265810D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8" creationId="{E49AE3A3-09A8-4453-BF7D-E556CE5D068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9" creationId="{18616037-358A-42FC-90E4-839FE28A624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00" creationId="{82471BBE-BD54-4587-A79F-5CE756FEE9D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01" creationId="{E759A637-24C9-404E-97E9-70436FD4B44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02" creationId="{157A268D-0157-40E5-A840-67E30F5FD1F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2" creationId="{44C620C7-9D38-42B7-AE79-16773CE7DC3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3" creationId="{2AC5098B-DF31-40BF-8BEF-246AD404BE9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4" creationId="{5060C06F-A348-4D63-ABD4-7D535885688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5" creationId="{66023377-6A5B-4F67-8671-85B72243D61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6" creationId="{4263D96D-7C94-46DF-8865-CD003CB5265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7" creationId="{703BBCC7-719C-40EE-BD96-B2B94867307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8" creationId="{469F62F8-2CD1-4519-9A42-97559CC020D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9" creationId="{3E6C53B7-9B69-468E-9BE4-832DE5782BA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0" creationId="{703B7188-A49A-469F-9947-E0312F8DD90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1" creationId="{31788AB2-3514-4120-93B8-808F3D19DD1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2" creationId="{0D05CA08-9954-4F81-B3FF-D07B5EEB8F5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3" creationId="{CB13AD0B-A2F7-48B9-9E9D-CFE089F645B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4" creationId="{5D0715F3-3FEA-46F7-9729-D6B595136E9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5" creationId="{D3E1B5B7-8107-4AB5-8B10-642BB55ED31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6" creationId="{E02BC50B-EE56-4E26-B428-76BBFD1219C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7" creationId="{4F8514BD-095A-4BF1-9A74-657F8385CBC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8" creationId="{B3637504-A410-4040-9DB8-C802387D156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9" creationId="{47C68FE0-ADC7-4CF6-91CB-AE1941DFF2E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0" creationId="{3FB4D2BA-8144-43BD-A9B7-614B0A81782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1" creationId="{A6D4B9E1-EDE9-40C6-900F-A6B82C4E573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2" creationId="{6919A417-2F02-4166-BC7C-32971930C25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3" creationId="{894CA8DA-F594-4AA5-BA88-DEF6BB9DF94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4" creationId="{88544AD6-51F9-4231-9A32-3C81783A3A6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5" creationId="{A675140D-95B4-451C-8D87-E57B2A322AA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6" creationId="{AE286B3D-66B3-4C20-A807-B020167C1AE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7" creationId="{A3CB9121-4317-47E5-985A-52EE2AADFE8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8" creationId="{4B402DAE-88BD-4C51-B69A-C1AEDA4F041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9" creationId="{8F54CC84-7AE8-42C1-B3AD-9CDF9AD2A81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0" creationId="{ECC584D9-F5F4-4465-AAEE-F8378754EE4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1" creationId="{FDC13C83-2440-4EA8-A44E-06D3B9317C7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2" creationId="{DD22141C-EEBF-44BF-A3F6-EC4A9FF9245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3" creationId="{1430C279-9F6C-4DCD-9FCF-B9DCF7FD3AF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4" creationId="{3C3F6F5D-A8A8-4857-B6C9-857266B1BE0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5" creationId="{CFE01E15-2D74-4697-854F-512240165E3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6" creationId="{144657F2-BD0E-4321-909B-9EA3E3F03A4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7" creationId="{EC6BAEC1-6F80-4ACE-96B6-966DFE1A227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8" creationId="{428D5DDB-AF0A-4AEF-A62F-EF91EE657BD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9" creationId="{4B857626-CCA1-4CE2-AC40-C42CC122894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0" creationId="{C5292893-E37E-4A5A-92AD-7FA875E0CC1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1" creationId="{80200C7B-2F47-4B50-BAEB-2FC2AA2C9F4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2" creationId="{831C1FAF-125D-4BF3-885B-845F46CE235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3" creationId="{4E86302A-1B2E-496C-9BB2-8192E52E9B5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4" creationId="{1E27D21E-02FF-4D34-8AF1-12D6D5CA596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5" creationId="{69B4DE21-4EFE-4971-B0C2-2CAFD49A0E0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6" creationId="{D51BF561-21C1-4E4D-9804-97CE0D7C1AD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7" creationId="{D87837A2-0B89-4D26-93E5-9254EA64FCF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8" creationId="{1FF4395B-E8E0-4AEC-B776-A33DB8A975E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9" creationId="{10139C26-514A-4798-B9C3-23E159F196B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0" creationId="{0502341B-2454-4CA1-8DD6-703F1B8BAFF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1" creationId="{05F6A11F-5052-45C1-8A57-FB24867D0D3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2" creationId="{6518CABC-1B57-41A9-A599-4926EC05BAD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3" creationId="{5D879552-30C4-4FC7-A12E-05356975731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4" creationId="{886CF673-676B-49D7-8D6F-242F2BF604D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5" creationId="{615F2440-7EDC-4186-A61E-3520DFC183E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6" creationId="{9DEB9374-6032-47B7-85AC-E14D3DF7A42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7" creationId="{9E4A5ACE-1051-4B7E-A1E5-694D948A599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8" creationId="{44B61972-5CCB-49CA-A524-DA2930A0FA7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9" creationId="{6BF69F6D-A966-4598-8D84-E57BB6F0E07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0" creationId="{80443102-F838-4039-8BCC-7411E21DB2D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1" creationId="{5F6C2F78-6CE3-446A-AFF1-EC828EC5E6A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2" creationId="{A0D4C002-C2D4-4D7B-8CCD-C8DD5D684B3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3" creationId="{44922AA5-6358-4EFD-88A7-CCA6FE22875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4" creationId="{E84E39D2-6E34-41CF-89E2-72BBF9B6E5C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5" creationId="{552ED884-6067-46F9-B204-9477CAE372D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6" creationId="{3D0EB65B-1084-4CE4-B699-B30505AE5B7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7" creationId="{0CDE1DF7-BF94-4791-90E8-AFF04A537B5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8" creationId="{E27F268B-9D71-4507-9BB9-0B129BC1D1C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9" creationId="{082EB336-9753-4731-A9F8-EBF1E77502F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0" creationId="{9E8421C6-930B-4EF5-BC31-B18A81CA1EA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1" creationId="{CD51CE62-2543-4DF9-B912-38B63B4D4D2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2" creationId="{A619A17D-43F5-4232-8281-6F9DEEE779D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3" creationId="{AB5236F9-E0BD-4A7D-B6EE-94D8394D43E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4" creationId="{C5D6F1AE-20E3-4E5A-B593-447FE1975E1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5" creationId="{FD6AB149-E661-4DF0-BAED-6FE72CC7120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6" creationId="{09A081E1-A371-492C-B052-BBCC40B166B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7" creationId="{227FFECA-57D1-41D2-9E9D-BE8978B8EAB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8" creationId="{E29752EC-29CC-4BEF-A6D3-E15750B2978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9" creationId="{08B503D1-93C7-4021-AF66-42E5896A4C3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0" creationId="{5DDEA15A-BFC5-48A6-ADB6-9369C014E4E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1" creationId="{B9FE9506-D318-44F2-971A-9BDD10F653B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2" creationId="{48C0FC23-557C-4C7C-A5FA-9557403D64F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3" creationId="{27A801CA-491D-416C-85D6-B95B75AA58B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4" creationId="{F95C661E-983B-4D1B-8197-6D863AD36DA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5" creationId="{4F882856-C7FC-4B8A-BAA9-D8EEB805647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6" creationId="{83800DA9-3B0F-4083-879F-11205EEDF233}"/>
          </ac:spMkLst>
        </pc:spChg>
        <pc:spChg chg="mod topLvl">
          <ac:chgData name="hassan MH" userId="84cd2103f36ef0dc" providerId="LiveId" clId="{DEB09C12-C376-40B2-8D42-A50FB6EF1F24}" dt="2022-04-15T14:26:39.993" v="871" actId="207"/>
          <ac:spMkLst>
            <pc:docMk/>
            <pc:sldMk cId="2428557051" sldId="333"/>
            <ac:spMk id="237" creationId="{BA74CB87-41B8-4E79-96A8-AD1041BD1B6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8" creationId="{827FF06C-35A3-4758-986E-B064522237C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9" creationId="{B6D47F71-D45C-4CF0-9257-EFA1AC77D2E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0" creationId="{C89DF46E-7797-4EE0-AA5D-0E02B6AB8B1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1" creationId="{6B3850DB-2FF2-4346-9922-F9FA929D772A}"/>
          </ac:spMkLst>
        </pc:spChg>
        <pc:spChg chg="mod topLvl">
          <ac:chgData name="hassan MH" userId="84cd2103f36ef0dc" providerId="LiveId" clId="{DEB09C12-C376-40B2-8D42-A50FB6EF1F24}" dt="2022-04-15T14:26:40.145" v="872" actId="207"/>
          <ac:spMkLst>
            <pc:docMk/>
            <pc:sldMk cId="2428557051" sldId="333"/>
            <ac:spMk id="242" creationId="{68536AB1-78A9-45B0-BE23-D81D9EDB62D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3" creationId="{A3318AB1-2318-4887-85C9-C76BADA22B6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4" creationId="{D232AD3E-31DF-41DB-9F0D-1B96566BE06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5" creationId="{ECF97E03-307F-4D28-A9C5-19D4D355EE4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6" creationId="{CC5855E4-9057-4D89-9DE6-DE6F7C18C0E5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7" creationId="{422DF653-27CA-4125-A628-FE266220A68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8" creationId="{30466092-9DA2-42FA-B731-74EA7C4360E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9" creationId="{204B2F1D-A734-4EA7-AC99-C6EBB0EF3F5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0" creationId="{9533D309-B60B-4E9E-A181-66CBC22CA4B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1" creationId="{B109576D-716F-4594-A6D0-69E8B47ADA3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2" creationId="{457935C0-CAB7-475E-8819-C1741044A06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3" creationId="{DB3DF46A-9BE5-4253-941A-5812C04C9157}"/>
          </ac:spMkLst>
        </pc:spChg>
        <pc:spChg chg="mod topLvl">
          <ac:chgData name="hassan MH" userId="84cd2103f36ef0dc" providerId="LiveId" clId="{DEB09C12-C376-40B2-8D42-A50FB6EF1F24}" dt="2022-04-15T14:26:52.180" v="877" actId="207"/>
          <ac:spMkLst>
            <pc:docMk/>
            <pc:sldMk cId="2428557051" sldId="333"/>
            <ac:spMk id="254" creationId="{EEC618E0-ED8E-4564-9A07-45078F8B7548}"/>
          </ac:spMkLst>
        </pc:spChg>
        <pc:spChg chg="mod topLvl">
          <ac:chgData name="hassan MH" userId="84cd2103f36ef0dc" providerId="LiveId" clId="{DEB09C12-C376-40B2-8D42-A50FB6EF1F24}" dt="2022-04-15T14:26:53.730" v="878" actId="207"/>
          <ac:spMkLst>
            <pc:docMk/>
            <pc:sldMk cId="2428557051" sldId="333"/>
            <ac:spMk id="255" creationId="{6B2E3F21-53EC-44EF-AAA3-1B387CBE0118}"/>
          </ac:spMkLst>
        </pc:spChg>
        <pc:spChg chg="mod">
          <ac:chgData name="hassan MH" userId="84cd2103f36ef0dc" providerId="LiveId" clId="{DEB09C12-C376-40B2-8D42-A50FB6EF1F24}" dt="2022-04-15T15:21:11.906" v="1577" actId="207"/>
          <ac:spMkLst>
            <pc:docMk/>
            <pc:sldMk cId="2428557051" sldId="333"/>
            <ac:spMk id="258" creationId="{27FD002E-80F6-4B44-9C0E-4E657E71D288}"/>
          </ac:spMkLst>
        </pc:spChg>
        <pc:spChg chg="mod">
          <ac:chgData name="hassan MH" userId="84cd2103f36ef0dc" providerId="LiveId" clId="{DEB09C12-C376-40B2-8D42-A50FB6EF1F24}" dt="2022-04-15T15:21:11.906" v="1577" actId="207"/>
          <ac:spMkLst>
            <pc:docMk/>
            <pc:sldMk cId="2428557051" sldId="333"/>
            <ac:spMk id="259" creationId="{04875E23-0BE6-4967-BC4B-1FB4EDD165B8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0" creationId="{05E01F72-9E64-40DB-9957-8B977B7F044A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1" creationId="{A1FD4E63-86D1-4266-9A96-5AB90418260A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2" creationId="{95B80B24-FA4C-440E-BA10-D534D7380FEC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3" creationId="{D1D4D78A-21C2-4BBB-AFCE-5EF63722F6B6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4" creationId="{F6D8ACF5-C6CC-41B9-BEDE-914276DEFBFE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5" creationId="{395F2369-9820-4C37-8F08-E54344B7810B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6" creationId="{3D055D1D-B59B-4F28-95A5-8ABEAB3D9ABB}"/>
          </ac:spMkLst>
        </pc:spChg>
        <pc:spChg chg="mod">
          <ac:chgData name="hassan MH" userId="84cd2103f36ef0dc" providerId="LiveId" clId="{DEB09C12-C376-40B2-8D42-A50FB6EF1F24}" dt="2022-04-15T15:21:19.528" v="1581" actId="207"/>
          <ac:spMkLst>
            <pc:docMk/>
            <pc:sldMk cId="2428557051" sldId="333"/>
            <ac:spMk id="267" creationId="{39C71133-1E63-48CD-A535-9637257275EB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8" creationId="{D698C9BA-38AA-44C7-8AE8-0AA0B3A66B75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9" creationId="{8AEAAB12-3709-48B0-AE86-C3CF328D474D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70" creationId="{97378EAA-027D-4081-B2C1-6923BF80F9F2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71" creationId="{9F466177-66F8-4C5F-81C2-2B21C9278A42}"/>
          </ac:spMkLst>
        </pc:spChg>
        <pc:spChg chg="mod">
          <ac:chgData name="hassan MH" userId="84cd2103f36ef0dc" providerId="LiveId" clId="{DEB09C12-C376-40B2-8D42-A50FB6EF1F24}" dt="2022-04-15T14:26:46.893" v="876" actId="1076"/>
          <ac:spMkLst>
            <pc:docMk/>
            <pc:sldMk cId="2428557051" sldId="333"/>
            <ac:spMk id="272" creationId="{A85F3DA4-2C5C-4D76-A75D-BC8C32F9F599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3" creationId="{F9D0B6AF-83FD-4017-B22E-5B35ACE303DA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4" creationId="{D64FA6BD-BE1B-4682-A2C9-1892E7DA0925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5" creationId="{09086C58-1146-4F98-A09D-9807F6365425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6" creationId="{9A52B873-8FF3-46E2-ACFA-44BDB4254298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7" creationId="{18A5504A-D399-4008-B72C-07D63F5F4BE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79" creationId="{F954FCBD-13AA-4C74-87EB-DDF86B0E121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80" creationId="{6A68A6CB-2960-458C-85A1-EBB0764999F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81" creationId="{8CEB05ED-7511-49FD-BA2E-A5AA1BFCA681}"/>
          </ac:spMkLst>
        </pc:spChg>
        <pc:spChg chg="mod topLvl">
          <ac:chgData name="hassan MH" userId="84cd2103f36ef0dc" providerId="LiveId" clId="{DEB09C12-C376-40B2-8D42-A50FB6EF1F24}" dt="2022-04-15T14:58:21.286" v="1271" actId="1076"/>
          <ac:spMkLst>
            <pc:docMk/>
            <pc:sldMk cId="2428557051" sldId="333"/>
            <ac:spMk id="282" creationId="{96471C27-F47F-4397-B8E1-93E7E7E2036A}"/>
          </ac:spMkLst>
        </pc:spChg>
        <pc:spChg chg="add mod topLvl">
          <ac:chgData name="hassan MH" userId="84cd2103f36ef0dc" providerId="LiveId" clId="{DEB09C12-C376-40B2-8D42-A50FB6EF1F24}" dt="2022-04-15T14:58:39.064" v="1273" actId="1076"/>
          <ac:spMkLst>
            <pc:docMk/>
            <pc:sldMk cId="2428557051" sldId="333"/>
            <ac:spMk id="283" creationId="{06D71BC7-AD01-41BB-9422-5A17B2FCF556}"/>
          </ac:spMkLst>
        </pc:spChg>
        <pc:spChg chg="add mod topLvl">
          <ac:chgData name="hassan MH" userId="84cd2103f36ef0dc" providerId="LiveId" clId="{DEB09C12-C376-40B2-8D42-A50FB6EF1F24}" dt="2022-04-15T14:58:41.076" v="1274" actId="1076"/>
          <ac:spMkLst>
            <pc:docMk/>
            <pc:sldMk cId="2428557051" sldId="333"/>
            <ac:spMk id="284" creationId="{F1255225-FB9F-4A43-8B03-485400B6EE33}"/>
          </ac:spMkLst>
        </pc:spChg>
        <pc:spChg chg="add mod">
          <ac:chgData name="hassan MH" userId="84cd2103f36ef0dc" providerId="LiveId" clId="{DEB09C12-C376-40B2-8D42-A50FB6EF1F24}" dt="2022-04-15T14:28:33.418" v="887" actId="1076"/>
          <ac:spMkLst>
            <pc:docMk/>
            <pc:sldMk cId="2428557051" sldId="333"/>
            <ac:spMk id="285" creationId="{D97CAACB-6F03-4306-99A0-0B0F85FEF474}"/>
          </ac:spMkLst>
        </pc:spChg>
        <pc:spChg chg="add mod">
          <ac:chgData name="hassan MH" userId="84cd2103f36ef0dc" providerId="LiveId" clId="{DEB09C12-C376-40B2-8D42-A50FB6EF1F24}" dt="2022-04-15T14:57:49.097" v="1262" actId="164"/>
          <ac:spMkLst>
            <pc:docMk/>
            <pc:sldMk cId="2428557051" sldId="333"/>
            <ac:spMk id="286" creationId="{15AFD137-3B7E-468D-9B9A-D55837904F52}"/>
          </ac:spMkLst>
        </pc:spChg>
        <pc:grpChg chg="add del mod">
          <ac:chgData name="hassan MH" userId="84cd2103f36ef0dc" providerId="LiveId" clId="{DEB09C12-C376-40B2-8D42-A50FB6EF1F24}" dt="2022-04-15T14:58:58.818" v="1276" actId="164"/>
          <ac:grpSpMkLst>
            <pc:docMk/>
            <pc:sldMk cId="2428557051" sldId="333"/>
            <ac:grpSpMk id="3" creationId="{0666F3D3-6815-4A39-B50A-A119EC5AF89E}"/>
          </ac:grpSpMkLst>
        </pc:grpChg>
        <pc:grpChg chg="add mod">
          <ac:chgData name="hassan MH" userId="84cd2103f36ef0dc" providerId="LiveId" clId="{DEB09C12-C376-40B2-8D42-A50FB6EF1F24}" dt="2022-04-15T14:58:58.818" v="1276" actId="164"/>
          <ac:grpSpMkLst>
            <pc:docMk/>
            <pc:sldMk cId="2428557051" sldId="333"/>
            <ac:grpSpMk id="5" creationId="{C22068F5-5811-446E-A648-9590F65EC17D}"/>
          </ac:grpSpMkLst>
        </pc:grpChg>
        <pc:grpChg chg="add del mod">
          <ac:chgData name="hassan MH" userId="84cd2103f36ef0dc" providerId="LiveId" clId="{DEB09C12-C376-40B2-8D42-A50FB6EF1F24}" dt="2022-04-15T17:01:00.320" v="2359" actId="21"/>
          <ac:grpSpMkLst>
            <pc:docMk/>
            <pc:sldMk cId="2428557051" sldId="333"/>
            <ac:grpSpMk id="6" creationId="{BCC0A924-AEF3-4BED-96FE-39D372C0EC0C}"/>
          </ac:grpSpMkLst>
        </pc:grpChg>
        <pc:grpChg chg="add mod">
          <ac:chgData name="hassan MH" userId="84cd2103f36ef0dc" providerId="LiveId" clId="{DEB09C12-C376-40B2-8D42-A50FB6EF1F24}" dt="2022-04-15T15:59:51.109" v="2151" actId="164"/>
          <ac:grpSpMkLst>
            <pc:docMk/>
            <pc:sldMk cId="2428557051" sldId="333"/>
            <ac:grpSpMk id="11" creationId="{F591DB0A-7D62-4423-81BA-8A429DF20C1D}"/>
          </ac:grpSpMkLst>
        </pc:grpChg>
        <pc:grpChg chg="add mod">
          <ac:chgData name="hassan MH" userId="84cd2103f36ef0dc" providerId="LiveId" clId="{DEB09C12-C376-40B2-8D42-A50FB6EF1F24}" dt="2022-04-15T15:59:51.109" v="2151" actId="164"/>
          <ac:grpSpMkLst>
            <pc:docMk/>
            <pc:sldMk cId="2428557051" sldId="333"/>
            <ac:grpSpMk id="12" creationId="{96FA4DA6-930D-403C-A18C-953F8D9D1F8B}"/>
          </ac:grpSpMkLst>
        </pc:grpChg>
        <pc:grpChg chg="mod">
          <ac:chgData name="hassan MH" userId="84cd2103f36ef0dc" providerId="LiveId" clId="{DEB09C12-C376-40B2-8D42-A50FB6EF1F24}" dt="2022-04-15T14:28:33.418" v="887" actId="1076"/>
          <ac:grpSpMkLst>
            <pc:docMk/>
            <pc:sldMk cId="2428557051" sldId="333"/>
            <ac:grpSpMk id="33" creationId="{F2EF4DB0-3FEF-4DCD-86E8-B0C244D52BEF}"/>
          </ac:grpSpMkLst>
        </pc:grpChg>
        <pc:grpChg chg="mod">
          <ac:chgData name="hassan MH" userId="84cd2103f36ef0dc" providerId="LiveId" clId="{DEB09C12-C376-40B2-8D42-A50FB6EF1F24}" dt="2022-04-15T15:27:39.332" v="1646" actId="164"/>
          <ac:grpSpMkLst>
            <pc:docMk/>
            <pc:sldMk cId="2428557051" sldId="333"/>
            <ac:grpSpMk id="35" creationId="{CFFC3342-D25B-44CF-82BA-607E94872C80}"/>
          </ac:grpSpMkLst>
        </pc:grpChg>
        <pc:grpChg chg="mod">
          <ac:chgData name="hassan MH" userId="84cd2103f36ef0dc" providerId="LiveId" clId="{DEB09C12-C376-40B2-8D42-A50FB6EF1F24}" dt="2022-04-15T15:27:39.332" v="1646" actId="164"/>
          <ac:grpSpMkLst>
            <pc:docMk/>
            <pc:sldMk cId="2428557051" sldId="333"/>
            <ac:grpSpMk id="36" creationId="{82033727-E42B-4676-A094-FB3137F72277}"/>
          </ac:grpSpMkLst>
        </pc:grpChg>
        <pc:grpChg chg="mod">
          <ac:chgData name="hassan MH" userId="84cd2103f36ef0dc" providerId="LiveId" clId="{DEB09C12-C376-40B2-8D42-A50FB6EF1F24}" dt="2022-04-15T15:27:39.332" v="1646" actId="164"/>
          <ac:grpSpMkLst>
            <pc:docMk/>
            <pc:sldMk cId="2428557051" sldId="333"/>
            <ac:grpSpMk id="38" creationId="{7F0F119C-C62F-4C99-9B05-E2EE873628ED}"/>
          </ac:grpSpMkLst>
        </pc:grpChg>
        <pc:grpChg chg="add del mod">
          <ac:chgData name="hassan MH" userId="84cd2103f36ef0dc" providerId="LiveId" clId="{DEB09C12-C376-40B2-8D42-A50FB6EF1F24}" dt="2022-04-15T14:22:41.845" v="790" actId="165"/>
          <ac:grpSpMkLst>
            <pc:docMk/>
            <pc:sldMk cId="2428557051" sldId="333"/>
            <ac:grpSpMk id="88" creationId="{4135CB95-AF7F-4F4A-8855-B0C80C4DC991}"/>
          </ac:grpSpMkLst>
        </pc:grpChg>
        <pc:grpChg chg="del mod topLvl">
          <ac:chgData name="hassan MH" userId="84cd2103f36ef0dc" providerId="LiveId" clId="{DEB09C12-C376-40B2-8D42-A50FB6EF1F24}" dt="2022-04-15T14:22:48.049" v="791" actId="478"/>
          <ac:grpSpMkLst>
            <pc:docMk/>
            <pc:sldMk cId="2428557051" sldId="333"/>
            <ac:grpSpMk id="89" creationId="{DA86BC07-0441-4288-9591-F8555D804073}"/>
          </ac:grpSpMkLst>
        </pc:grpChg>
        <pc:grpChg chg="add del mo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90" creationId="{3EA0B066-4F7A-46F1-934B-ABFA1776F70D}"/>
          </ac:grpSpMkLst>
        </pc:grpChg>
        <pc:grpChg chg="add del mo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91" creationId="{B9ACCC3A-AA84-42BF-9A7D-9AE4D3ABCC44}"/>
          </ac:grpSpMkLst>
        </pc:grpChg>
        <pc:grpChg chg="del">
          <ac:chgData name="hassan MH" userId="84cd2103f36ef0dc" providerId="LiveId" clId="{DEB09C12-C376-40B2-8D42-A50FB6EF1F24}" dt="2022-04-15T14:16:36.448" v="730" actId="478"/>
          <ac:grpSpMkLst>
            <pc:docMk/>
            <pc:sldMk cId="2428557051" sldId="333"/>
            <ac:grpSpMk id="103" creationId="{0627D050-363D-4ADC-A627-8A7B548939FC}"/>
          </ac:grpSpMkLst>
        </pc:grpChg>
        <pc:grpChg chg="mo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256" creationId="{6FDA40BE-2662-48A0-A4C5-C6069884BDF3}"/>
          </ac:grpSpMkLst>
        </pc:grpChg>
        <pc:grpChg chg="mod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257" creationId="{C3A922F1-2912-49F3-B4F8-ADE7B79DCD36}"/>
          </ac:grpSpMkLst>
        </pc:grpChg>
        <pc:grpChg chg="add del mod or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278" creationId="{92805602-EAC8-4040-8FD5-584BC0CE4849}"/>
          </ac:grpSpMkLst>
        </pc:grpChg>
        <pc:picChg chg="add mod">
          <ac:chgData name="hassan MH" userId="84cd2103f36ef0dc" providerId="LiveId" clId="{DEB09C12-C376-40B2-8D42-A50FB6EF1F24}" dt="2022-04-15T17:01:05.786" v="2362" actId="1076"/>
          <ac:picMkLst>
            <pc:docMk/>
            <pc:sldMk cId="2428557051" sldId="333"/>
            <ac:picMk id="14" creationId="{1854A54E-A0A0-434A-A1D6-1B92BE67DCB9}"/>
          </ac:picMkLst>
        </pc:picChg>
        <pc:picChg chg="del">
          <ac:chgData name="hassan MH" userId="84cd2103f36ef0dc" providerId="LiveId" clId="{DEB09C12-C376-40B2-8D42-A50FB6EF1F24}" dt="2022-04-15T16:06:17.743" v="2228" actId="478"/>
          <ac:picMkLst>
            <pc:docMk/>
            <pc:sldMk cId="2428557051" sldId="333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6:18.190" v="2229" actId="478"/>
          <ac:picMkLst>
            <pc:docMk/>
            <pc:sldMk cId="2428557051" sldId="333"/>
            <ac:picMk id="24" creationId="{D82FCFA6-E29F-4EDE-B510-0F8F15D93F92}"/>
          </ac:picMkLst>
        </pc:picChg>
      </pc:sldChg>
      <pc:sldChg chg="add del setBg">
        <pc:chgData name="hassan MH" userId="84cd2103f36ef0dc" providerId="LiveId" clId="{DEB09C12-C376-40B2-8D42-A50FB6EF1F24}" dt="2022-04-15T14:29:26.585" v="890"/>
        <pc:sldMkLst>
          <pc:docMk/>
          <pc:sldMk cId="1390288450" sldId="334"/>
        </pc:sldMkLst>
      </pc:sldChg>
      <pc:sldChg chg="addSp delSp modSp add mod ord modNotesTx">
        <pc:chgData name="hassan MH" userId="84cd2103f36ef0dc" providerId="LiveId" clId="{DEB09C12-C376-40B2-8D42-A50FB6EF1F24}" dt="2022-04-15T16:56:17.291" v="2259"/>
        <pc:sldMkLst>
          <pc:docMk/>
          <pc:sldMk cId="4177408876" sldId="334"/>
        </pc:sldMkLst>
        <pc:spChg chg="mod">
          <ac:chgData name="hassan MH" userId="84cd2103f36ef0dc" providerId="LiveId" clId="{DEB09C12-C376-40B2-8D42-A50FB6EF1F24}" dt="2022-04-15T16:01:10.722" v="2173" actId="207"/>
          <ac:spMkLst>
            <pc:docMk/>
            <pc:sldMk cId="4177408876" sldId="334"/>
            <ac:spMk id="6" creationId="{9899EFA6-D345-4923-9C7D-5246B23A45F7}"/>
          </ac:spMkLst>
        </pc:spChg>
        <pc:spChg chg="mod">
          <ac:chgData name="hassan MH" userId="84cd2103f36ef0dc" providerId="LiveId" clId="{DEB09C12-C376-40B2-8D42-A50FB6EF1F24}" dt="2022-04-15T16:01:01.526" v="2172" actId="207"/>
          <ac:spMkLst>
            <pc:docMk/>
            <pc:sldMk cId="4177408876" sldId="334"/>
            <ac:spMk id="11" creationId="{0DA0A3D5-CCE2-46C8-A2F2-70FB37A1755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12" creationId="{B69AD4EC-7DB1-4E0D-B44A-759FCE267815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14" creationId="{78E83313-F642-4DC3-8E15-04B6F904CD6E}"/>
          </ac:spMkLst>
        </pc:spChg>
        <pc:spChg chg="mod">
          <ac:chgData name="hassan MH" userId="84cd2103f36ef0dc" providerId="LiveId" clId="{DEB09C12-C376-40B2-8D42-A50FB6EF1F24}" dt="2022-04-15T14:36:55.179" v="991" actId="20577"/>
          <ac:spMkLst>
            <pc:docMk/>
            <pc:sldMk cId="4177408876" sldId="334"/>
            <ac:spMk id="15" creationId="{4C544C68-F987-4052-9C90-CC4DC29724BE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16" creationId="{79986917-903E-47A5-B1EF-9B24BADC8E4B}"/>
          </ac:spMkLst>
        </pc:spChg>
        <pc:spChg chg="mod">
          <ac:chgData name="hassan MH" userId="84cd2103f36ef0dc" providerId="LiveId" clId="{DEB09C12-C376-40B2-8D42-A50FB6EF1F24}" dt="2022-04-15T16:01:17.429" v="2174" actId="164"/>
          <ac:spMkLst>
            <pc:docMk/>
            <pc:sldMk cId="4177408876" sldId="334"/>
            <ac:spMk id="20" creationId="{B9591290-2908-4FD1-BEC6-6522468E051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21" creationId="{28633E0E-5C63-47D3-B34C-17AFE02B849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24" creationId="{EABA37F0-BE80-4562-8582-C12F51B22F03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28" creationId="{07F8ED00-71AB-45DE-AC1D-559C3F8A0A13}"/>
          </ac:spMkLst>
        </pc:spChg>
        <pc:spChg chg="mod">
          <ac:chgData name="hassan MH" userId="84cd2103f36ef0dc" providerId="LiveId" clId="{DEB09C12-C376-40B2-8D42-A50FB6EF1F24}" dt="2022-04-15T14:37:07.254" v="994" actId="164"/>
          <ac:spMkLst>
            <pc:docMk/>
            <pc:sldMk cId="4177408876" sldId="334"/>
            <ac:spMk id="39" creationId="{070A82B1-E8EC-4FE1-B249-39DCE861FF1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48" creationId="{3286514E-A2F5-4744-B6EE-6CF70E2D566C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49" creationId="{591AD2D7-9273-42B6-B868-544EE5E089E8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1" creationId="{9EFEE4FF-2D4E-4C81-BF1C-4604878C487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2" creationId="{D88D231C-5ED6-4E32-8E3F-792451F99CA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3" creationId="{9097216F-C70F-4AB6-9FC7-C96464ECC2BB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5" creationId="{5498DBE7-D635-4D9F-9D28-2E1645C75163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6" creationId="{50C63C37-507C-41B2-A0E4-35419AB7A66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7" creationId="{B76C3815-2924-4521-B4EF-5467C3BAEF0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8" creationId="{6A7942BD-5481-4180-AD6D-661CFD165E0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9" creationId="{28701F31-6EDF-4E0A-AFAA-E53D292C6127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1" creationId="{3AF068F9-42D0-4377-8600-6A04470AC08D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2" creationId="{3C7977C5-1357-436A-94C4-F761BEE9348A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3" creationId="{4E54DD0C-997F-4BDA-8F53-DFE7A7AA0467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4" creationId="{CC0EF133-6EFF-44C2-A577-5A1DB2FBB3A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5" creationId="{3BC9F7D0-D489-42CB-90FE-E5EFC9D8E5F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6" creationId="{1BC30A4D-75C1-4E66-91B2-592C98A9439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7" creationId="{05B02A52-EF1C-4711-B4B6-DEC865CB6CB1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8" creationId="{3ED7D3C3-B6DF-4214-A53C-2DA40F082555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9" creationId="{27482370-3619-4C4C-8DE2-7F22EBDB9628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0" creationId="{D2761B91-CEE9-4E3A-AE78-4387B7613F8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1" creationId="{38D518F6-7AF9-413F-9061-0E230E2044AA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3" creationId="{6DF231A4-E2FE-4E3E-A6F5-B8F1FB1A28E8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4" creationId="{09BF2453-9F17-4402-8DDB-A76EE5AFFB3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5" creationId="{66B62AF4-D801-4C22-AFA4-1B03A53AE21C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6" creationId="{43A89F46-2B8A-4EE0-A1E9-2691CE04221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7" creationId="{0CB286BD-2D9A-432D-A306-696B76FE2DEA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8" creationId="{4F467CB3-E15B-4304-A007-47A24D3815E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9" creationId="{8C98AD28-1B59-41F6-9C8E-0FFFC3F251B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0" creationId="{85AC4818-2465-469B-B9F5-993017D5D7A5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1" creationId="{0EA80575-DB3B-4286-9326-EF0A11E33DF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2" creationId="{4D91E0C9-C75F-4DED-B3B0-BDBA2CDA706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3" creationId="{8008FD18-BDC7-4204-B63A-FAEC9014504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4" creationId="{6D055AB6-D8FE-438C-8518-986B5A39BA56}"/>
          </ac:spMkLst>
        </pc:spChg>
        <pc:grpChg chg="add del mod">
          <ac:chgData name="hassan MH" userId="84cd2103f36ef0dc" providerId="LiveId" clId="{DEB09C12-C376-40B2-8D42-A50FB6EF1F24}" dt="2022-04-15T14:38:11.639" v="1011" actId="478"/>
          <ac:grpSpMkLst>
            <pc:docMk/>
            <pc:sldMk cId="4177408876" sldId="334"/>
            <ac:grpSpMk id="2" creationId="{568DCB00-91FE-4903-8334-596D97D88009}"/>
          </ac:grpSpMkLst>
        </pc:grpChg>
        <pc:grpChg chg="del mod">
          <ac:chgData name="hassan MH" userId="84cd2103f36ef0dc" providerId="LiveId" clId="{DEB09C12-C376-40B2-8D42-A50FB6EF1F24}" dt="2022-04-15T14:37:20.186" v="1001" actId="27803"/>
          <ac:grpSpMkLst>
            <pc:docMk/>
            <pc:sldMk cId="4177408876" sldId="334"/>
            <ac:grpSpMk id="4" creationId="{60FC8B26-BB5D-4D6F-8807-D2C6D194E468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5" creationId="{457B9599-C82A-4DDE-9AFE-FE02D3615303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13" creationId="{AFB5AC22-7EB9-4932-997A-D2DCB4D00522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26" creationId="{FFA3853D-400E-45DE-A0AA-6172993A0448}"/>
          </ac:grpSpMkLst>
        </pc:grpChg>
        <pc:grpChg chg="mod">
          <ac:chgData name="hassan MH" userId="84cd2103f36ef0dc" providerId="LiveId" clId="{DEB09C12-C376-40B2-8D42-A50FB6EF1F24}" dt="2022-04-15T14:37:07.254" v="994" actId="164"/>
          <ac:grpSpMkLst>
            <pc:docMk/>
            <pc:sldMk cId="4177408876" sldId="334"/>
            <ac:grpSpMk id="29" creationId="{B935034F-5F64-44D3-A134-9F9A3235A052}"/>
          </ac:grpSpMkLst>
        </pc:grpChg>
        <pc:grpChg chg="mod">
          <ac:chgData name="hassan MH" userId="84cd2103f36ef0dc" providerId="LiveId" clId="{DEB09C12-C376-40B2-8D42-A50FB6EF1F24}" dt="2022-04-15T14:37:07.254" v="994" actId="164"/>
          <ac:grpSpMkLst>
            <pc:docMk/>
            <pc:sldMk cId="4177408876" sldId="334"/>
            <ac:grpSpMk id="36" creationId="{2AB5F9A5-6DFC-476B-89DD-4F19F38B2269}"/>
          </ac:grpSpMkLst>
        </pc:grpChg>
        <pc:grpChg chg="mod">
          <ac:chgData name="hassan MH" userId="84cd2103f36ef0dc" providerId="LiveId" clId="{DEB09C12-C376-40B2-8D42-A50FB6EF1F24}" dt="2022-04-15T14:37:07.254" v="994" actId="164"/>
          <ac:grpSpMkLst>
            <pc:docMk/>
            <pc:sldMk cId="4177408876" sldId="334"/>
            <ac:grpSpMk id="40" creationId="{71AA9E35-F9F7-44F0-8A52-2510C55C3336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50" creationId="{70373169-DF52-4464-8B1F-9BBEAEB5EC07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54" creationId="{D3445FC1-9C5B-4B0A-A7CF-C0B4FE9EDEEB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60" creationId="{5A8D69BA-B0C3-419F-A121-5C9EBBFE5A8F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72" creationId="{17DC2C88-18D3-4469-AA2E-2EC4604D762D}"/>
          </ac:grpSpMkLst>
        </pc:grpChg>
        <pc:grpChg chg="add mod">
          <ac:chgData name="hassan MH" userId="84cd2103f36ef0dc" providerId="LiveId" clId="{DEB09C12-C376-40B2-8D42-A50FB6EF1F24}" dt="2022-04-15T16:01:17.429" v="2174" actId="164"/>
          <ac:grpSpMkLst>
            <pc:docMk/>
            <pc:sldMk cId="4177408876" sldId="334"/>
            <ac:grpSpMk id="85" creationId="{44ABA79D-FBBA-46E6-8DD0-F5B1C4278491}"/>
          </ac:grpSpMkLst>
        </pc:grpChg>
        <pc:grpChg chg="add 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86" creationId="{54D39226-6BE0-4B4E-841E-8175E54678C7}"/>
          </ac:grpSpMkLst>
        </pc:grpChg>
        <pc:grpChg chg="add mod">
          <ac:chgData name="hassan MH" userId="84cd2103f36ef0dc" providerId="LiveId" clId="{DEB09C12-C376-40B2-8D42-A50FB6EF1F24}" dt="2022-04-15T16:01:17.429" v="2174" actId="164"/>
          <ac:grpSpMkLst>
            <pc:docMk/>
            <pc:sldMk cId="4177408876" sldId="334"/>
            <ac:grpSpMk id="87" creationId="{E3A0EA7C-BDE7-40B0-8FA0-CB94181846F1}"/>
          </ac:grpSpMkLst>
        </pc:grpChg>
        <pc:picChg chg="del mod">
          <ac:chgData name="hassan MH" userId="84cd2103f36ef0dc" providerId="LiveId" clId="{DEB09C12-C376-40B2-8D42-A50FB6EF1F24}" dt="2022-04-15T14:37:20.186" v="1001" actId="27803"/>
          <ac:picMkLst>
            <pc:docMk/>
            <pc:sldMk cId="4177408876" sldId="334"/>
            <ac:picMk id="3" creationId="{955C5D40-2BD6-4848-B7FE-B0E3D0F52860}"/>
          </ac:picMkLst>
        </pc:picChg>
        <pc:picChg chg="del">
          <ac:chgData name="hassan MH" userId="84cd2103f36ef0dc" providerId="LiveId" clId="{DEB09C12-C376-40B2-8D42-A50FB6EF1F24}" dt="2022-04-15T16:01:20.551" v="2177" actId="478"/>
          <ac:picMkLst>
            <pc:docMk/>
            <pc:sldMk cId="4177408876" sldId="334"/>
            <ac:picMk id="23" creationId="{94DA3155-5197-4469-94FD-D5730DEA19C6}"/>
          </ac:picMkLst>
        </pc:picChg>
        <pc:picChg chg="del">
          <ac:chgData name="hassan MH" userId="84cd2103f36ef0dc" providerId="LiveId" clId="{DEB09C12-C376-40B2-8D42-A50FB6EF1F24}" dt="2022-04-15T16:01:19.186" v="2175" actId="478"/>
          <ac:picMkLst>
            <pc:docMk/>
            <pc:sldMk cId="4177408876" sldId="334"/>
            <ac:picMk id="25" creationId="{175A196D-F635-4D42-ABEF-E78E48D66448}"/>
          </ac:picMkLst>
        </pc:picChg>
        <pc:picChg chg="del">
          <ac:chgData name="hassan MH" userId="84cd2103f36ef0dc" providerId="LiveId" clId="{DEB09C12-C376-40B2-8D42-A50FB6EF1F24}" dt="2022-04-15T16:01:19.889" v="2176" actId="478"/>
          <ac:picMkLst>
            <pc:docMk/>
            <pc:sldMk cId="4177408876" sldId="334"/>
            <ac:picMk id="27" creationId="{D7D4B9F6-309A-4589-8CEB-9549FA74DE9F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6:56:24.794" v="2262"/>
        <pc:sldMkLst>
          <pc:docMk/>
          <pc:sldMk cId="1982488759" sldId="335"/>
        </pc:sldMkLst>
        <pc:spChg chg="mod topLvl">
          <ac:chgData name="hassan MH" userId="84cd2103f36ef0dc" providerId="LiveId" clId="{DEB09C12-C376-40B2-8D42-A50FB6EF1F24}" dt="2022-04-15T16:00:10.542" v="2155" actId="164"/>
          <ac:spMkLst>
            <pc:docMk/>
            <pc:sldMk cId="1982488759" sldId="335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4:30:54.058" v="906" actId="20577"/>
          <ac:spMkLst>
            <pc:docMk/>
            <pc:sldMk cId="1982488759" sldId="335"/>
            <ac:spMk id="14" creationId="{FF46C56F-2A13-4DD9-95CC-91FEFF572BE9}"/>
          </ac:spMkLst>
        </pc:spChg>
        <pc:spChg chg="add mod ord">
          <ac:chgData name="hassan MH" userId="84cd2103f36ef0dc" providerId="LiveId" clId="{DEB09C12-C376-40B2-8D42-A50FB6EF1F24}" dt="2022-04-15T16:00:10.542" v="2155" actId="164"/>
          <ac:spMkLst>
            <pc:docMk/>
            <pc:sldMk cId="1982488759" sldId="335"/>
            <ac:spMk id="19" creationId="{BCCB90CF-11F9-4F52-8B94-F9571B97EE1B}"/>
          </ac:spMkLst>
        </pc:spChg>
        <pc:spChg chg="mod">
          <ac:chgData name="hassan MH" userId="84cd2103f36ef0dc" providerId="LiveId" clId="{DEB09C12-C376-40B2-8D42-A50FB6EF1F24}" dt="2022-04-15T14:36:06.152" v="982" actId="165"/>
          <ac:spMkLst>
            <pc:docMk/>
            <pc:sldMk cId="1982488759" sldId="335"/>
            <ac:spMk id="20" creationId="{DDB83184-C0F0-4D85-91C8-9C410CE836B1}"/>
          </ac:spMkLst>
        </pc:spChg>
        <pc:spChg chg="add mod topLvl">
          <ac:chgData name="hassan MH" userId="84cd2103f36ef0dc" providerId="LiveId" clId="{DEB09C12-C376-40B2-8D42-A50FB6EF1F24}" dt="2022-04-15T16:00:14.413" v="2156" actId="164"/>
          <ac:spMkLst>
            <pc:docMk/>
            <pc:sldMk cId="1982488759" sldId="335"/>
            <ac:spMk id="25" creationId="{CFACA65D-B5D9-4BAB-A53D-2FC98564751A}"/>
          </ac:spMkLst>
        </pc:spChg>
        <pc:spChg chg="del">
          <ac:chgData name="hassan MH" userId="84cd2103f36ef0dc" providerId="LiveId" clId="{DEB09C12-C376-40B2-8D42-A50FB6EF1F24}" dt="2022-04-15T14:31:19.416" v="913" actId="478"/>
          <ac:spMkLst>
            <pc:docMk/>
            <pc:sldMk cId="1982488759" sldId="335"/>
            <ac:spMk id="27" creationId="{2E90DD76-ED58-4189-82B5-F47DDC761056}"/>
          </ac:spMkLst>
        </pc:spChg>
        <pc:spChg chg="del">
          <ac:chgData name="hassan MH" userId="84cd2103f36ef0dc" providerId="LiveId" clId="{DEB09C12-C376-40B2-8D42-A50FB6EF1F24}" dt="2022-04-15T14:31:19.918" v="914" actId="478"/>
          <ac:spMkLst>
            <pc:docMk/>
            <pc:sldMk cId="1982488759" sldId="335"/>
            <ac:spMk id="28" creationId="{F5A99E9D-B218-49DD-8388-25DA759D7FE1}"/>
          </ac:spMkLst>
        </pc:spChg>
        <pc:spChg chg="mod topLvl">
          <ac:chgData name="hassan MH" userId="84cd2103f36ef0dc" providerId="LiveId" clId="{DEB09C12-C376-40B2-8D42-A50FB6EF1F24}" dt="2022-04-15T14:36:08.501" v="983" actId="165"/>
          <ac:spMkLst>
            <pc:docMk/>
            <pc:sldMk cId="1982488759" sldId="335"/>
            <ac:spMk id="30" creationId="{4E5289E8-34C2-4FA3-9F76-3B2EC9DEA249}"/>
          </ac:spMkLst>
        </pc:spChg>
        <pc:spChg chg="add mod">
          <ac:chgData name="hassan MH" userId="84cd2103f36ef0dc" providerId="LiveId" clId="{DEB09C12-C376-40B2-8D42-A50FB6EF1F24}" dt="2022-04-15T16:00:14.413" v="2156" actId="164"/>
          <ac:spMkLst>
            <pc:docMk/>
            <pc:sldMk cId="1982488759" sldId="335"/>
            <ac:spMk id="32" creationId="{9ED76123-8CA5-4592-8BC2-F37B0A91FBD9}"/>
          </ac:spMkLst>
        </pc:spChg>
        <pc:grpChg chg="add mod topLvl">
          <ac:chgData name="hassan MH" userId="84cd2103f36ef0dc" providerId="LiveId" clId="{DEB09C12-C376-40B2-8D42-A50FB6EF1F24}" dt="2022-04-15T16:00:10.542" v="2155" actId="164"/>
          <ac:grpSpMkLst>
            <pc:docMk/>
            <pc:sldMk cId="1982488759" sldId="335"/>
            <ac:grpSpMk id="2" creationId="{2A500BF3-59B9-4DDA-A61A-BA34951747E9}"/>
          </ac:grpSpMkLst>
        </pc:grpChg>
        <pc:grpChg chg="add mod topLvl">
          <ac:chgData name="hassan MH" userId="84cd2103f36ef0dc" providerId="LiveId" clId="{DEB09C12-C376-40B2-8D42-A50FB6EF1F24}" dt="2022-04-15T16:00:14.413" v="2156" actId="164"/>
          <ac:grpSpMkLst>
            <pc:docMk/>
            <pc:sldMk cId="1982488759" sldId="335"/>
            <ac:grpSpMk id="3" creationId="{F47F6E9B-BC7A-4F4E-83D4-07EED86C8849}"/>
          </ac:grpSpMkLst>
        </pc:grpChg>
        <pc:grpChg chg="add del mod">
          <ac:chgData name="hassan MH" userId="84cd2103f36ef0dc" providerId="LiveId" clId="{DEB09C12-C376-40B2-8D42-A50FB6EF1F24}" dt="2022-04-15T14:36:06.152" v="982" actId="165"/>
          <ac:grpSpMkLst>
            <pc:docMk/>
            <pc:sldMk cId="1982488759" sldId="335"/>
            <ac:grpSpMk id="4" creationId="{25E72485-643D-47E1-9647-20172FDF2BB9}"/>
          </ac:grpSpMkLst>
        </pc:grpChg>
        <pc:grpChg chg="add del mod">
          <ac:chgData name="hassan MH" userId="84cd2103f36ef0dc" providerId="LiveId" clId="{DEB09C12-C376-40B2-8D42-A50FB6EF1F24}" dt="2022-04-15T14:36:08.501" v="983" actId="165"/>
          <ac:grpSpMkLst>
            <pc:docMk/>
            <pc:sldMk cId="1982488759" sldId="335"/>
            <ac:grpSpMk id="5" creationId="{E4AF51B8-4E7D-41D5-874E-3505E0414006}"/>
          </ac:grpSpMkLst>
        </pc:grpChg>
        <pc:grpChg chg="add mod">
          <ac:chgData name="hassan MH" userId="84cd2103f36ef0dc" providerId="LiveId" clId="{DEB09C12-C376-40B2-8D42-A50FB6EF1F24}" dt="2022-04-15T16:00:10.542" v="2155" actId="164"/>
          <ac:grpSpMkLst>
            <pc:docMk/>
            <pc:sldMk cId="1982488759" sldId="335"/>
            <ac:grpSpMk id="6" creationId="{F63CD6A6-23B6-4215-BB1C-1E303CADB483}"/>
          </ac:grpSpMkLst>
        </pc:grpChg>
        <pc:grpChg chg="add mod">
          <ac:chgData name="hassan MH" userId="84cd2103f36ef0dc" providerId="LiveId" clId="{DEB09C12-C376-40B2-8D42-A50FB6EF1F24}" dt="2022-04-15T16:00:14.413" v="2156" actId="164"/>
          <ac:grpSpMkLst>
            <pc:docMk/>
            <pc:sldMk cId="1982488759" sldId="335"/>
            <ac:grpSpMk id="10" creationId="{8492F6CA-C4FE-4C8D-9A28-37DD35FE2CB3}"/>
          </ac:grpSpMkLst>
        </pc:grpChg>
        <pc:grpChg chg="add del mod">
          <ac:chgData name="hassan MH" userId="84cd2103f36ef0dc" providerId="LiveId" clId="{DEB09C12-C376-40B2-8D42-A50FB6EF1F24}" dt="2022-04-15T14:31:36.062" v="918" actId="478"/>
          <ac:grpSpMkLst>
            <pc:docMk/>
            <pc:sldMk cId="1982488759" sldId="335"/>
            <ac:grpSpMk id="29" creationId="{95F897F3-D5E5-481F-AE22-22B740DA79A8}"/>
          </ac:grpSpMkLst>
        </pc:grpChg>
        <pc:picChg chg="del mod">
          <ac:chgData name="hassan MH" userId="84cd2103f36ef0dc" providerId="LiveId" clId="{DEB09C12-C376-40B2-8D42-A50FB6EF1F24}" dt="2022-04-15T16:06:31.425" v="2237" actId="478"/>
          <ac:picMkLst>
            <pc:docMk/>
            <pc:sldMk cId="1982488759" sldId="335"/>
            <ac:picMk id="22" creationId="{8E954309-8309-435D-AD98-CED17F6DCDD2}"/>
          </ac:picMkLst>
        </pc:picChg>
        <pc:picChg chg="mod ord">
          <ac:chgData name="hassan MH" userId="84cd2103f36ef0dc" providerId="LiveId" clId="{DEB09C12-C376-40B2-8D42-A50FB6EF1F24}" dt="2022-04-15T14:36:08.501" v="983" actId="165"/>
          <ac:picMkLst>
            <pc:docMk/>
            <pc:sldMk cId="1982488759" sldId="335"/>
            <ac:picMk id="24" creationId="{D82FCFA6-E29F-4EDE-B510-0F8F15D93F92}"/>
          </ac:picMkLst>
        </pc:picChg>
        <pc:picChg chg="mod">
          <ac:chgData name="hassan MH" userId="84cd2103f36ef0dc" providerId="LiveId" clId="{DEB09C12-C376-40B2-8D42-A50FB6EF1F24}" dt="2022-04-15T14:36:06.152" v="982" actId="165"/>
          <ac:picMkLst>
            <pc:docMk/>
            <pc:sldMk cId="1982488759" sldId="335"/>
            <ac:picMk id="26" creationId="{D39E9CA6-8601-44E5-8E04-B80227C301ED}"/>
          </ac:picMkLst>
        </pc:picChg>
        <pc:picChg chg="del mod topLvl">
          <ac:chgData name="hassan MH" userId="84cd2103f36ef0dc" providerId="LiveId" clId="{DEB09C12-C376-40B2-8D42-A50FB6EF1F24}" dt="2022-04-15T14:31:36.062" v="918" actId="478"/>
          <ac:picMkLst>
            <pc:docMk/>
            <pc:sldMk cId="1982488759" sldId="335"/>
            <ac:picMk id="31" creationId="{CB30C006-C696-4447-BD61-DA0872A631B1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7:00:46.596" v="2357"/>
        <pc:sldMkLst>
          <pc:docMk/>
          <pc:sldMk cId="1371448894" sldId="336"/>
        </pc:sldMkLst>
        <pc:spChg chg="del">
          <ac:chgData name="hassan MH" userId="84cd2103f36ef0dc" providerId="LiveId" clId="{DEB09C12-C376-40B2-8D42-A50FB6EF1F24}" dt="2022-04-15T16:06:40.948" v="2241" actId="478"/>
          <ac:spMkLst>
            <pc:docMk/>
            <pc:sldMk cId="1371448894" sldId="336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4:54:12.325" v="1228" actId="1076"/>
          <ac:spMkLst>
            <pc:docMk/>
            <pc:sldMk cId="1371448894" sldId="336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6:01:25.734" v="2178" actId="164"/>
          <ac:spMkLst>
            <pc:docMk/>
            <pc:sldMk cId="1371448894" sldId="336"/>
            <ac:spMk id="32" creationId="{D8006052-8C72-4DE3-8ED1-AD19A69D62FE}"/>
          </ac:spMkLst>
        </pc:spChg>
        <pc:spChg chg="del">
          <ac:chgData name="hassan MH" userId="84cd2103f36ef0dc" providerId="LiveId" clId="{DEB09C12-C376-40B2-8D42-A50FB6EF1F24}" dt="2022-04-15T14:39:19.245" v="1032" actId="478"/>
          <ac:spMkLst>
            <pc:docMk/>
            <pc:sldMk cId="1371448894" sldId="336"/>
            <ac:spMk id="37" creationId="{B97C9CB0-D40F-4F93-9564-9142F483892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02" creationId="{53A7F092-B8E5-47BF-B6E4-8EBDB041CB00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03" creationId="{F05BE13E-F10D-4EF1-A0F3-ABF8FB72382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13" creationId="{29AB4438-DFDB-4CF3-80C1-C4C5836FC93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27" creationId="{CFE242D5-B8C4-4EEB-AEB1-02BED47C2EE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52" creationId="{30E51D05-9A49-4BF6-9808-02905510EDEB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53" creationId="{A6A59564-33AC-4D06-B115-F600781073F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67" creationId="{1331646E-E561-4A97-90B6-2E9B20BE980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68" creationId="{9F9EC428-288E-47FC-8ECE-87A25F2BA4BA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69" creationId="{C2CE9C20-8AEF-4292-92F8-AB6D2DAD950F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0" creationId="{2C3AC9D0-A038-4CCB-859B-B9771E1D81E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1" creationId="{7C0EFCCC-7854-4CD5-A8B0-CA6FAA7A218B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2" creationId="{9C1C596C-5286-457C-B7D6-B72D5AF2188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3" creationId="{6DDD2840-EC44-4667-99FD-5DAB42917E4F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4" creationId="{92AF4647-BB89-4905-8521-DFC0C55E30E8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5" creationId="{1FCC73CD-14E9-4107-A9EC-8F0CE36164D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6" creationId="{19D5DAF2-199F-43BF-8DD5-B04180D70D2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7" creationId="{96BB6395-7D87-49B9-B311-9E9A2D180F40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8" creationId="{ABC8E4F9-AC01-467B-996C-65D5190D67D0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9" creationId="{EEDF2D6B-DCC4-4A85-8E76-38E3E89648B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0" creationId="{08D31974-D7BC-4544-8FE8-B27865FB7AF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1" creationId="{C4B533B9-E7C1-4061-9604-26D7B4483AD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2" creationId="{4CDEF547-0753-4BD8-8DC4-9F359257F776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3" creationId="{B22DDD88-5137-43D8-9086-39BC47977112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4" creationId="{427E1B14-12BA-462C-8836-9AE5D7069DA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5" creationId="{70B53441-82B8-4A3A-9BEA-47757239A38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6" creationId="{EE1717F6-6BC8-434C-92CA-731CB374338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9" creationId="{7169ABCD-DEC0-4501-8415-274B58EBA24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0" creationId="{A9D741EC-BC3F-45E3-BE2D-6BF96DEF400A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1" creationId="{A3FB4AE8-4085-4339-8FD4-6D60205E398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2" creationId="{E6FE6BAF-DF4D-4AB8-8B2D-3729AFEDE9AB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3" creationId="{8D31F4AE-84C6-4205-9D13-C514C2728BD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4" creationId="{632CF07B-7C2E-47C8-A200-4458E4A4F96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5" creationId="{F0D4E25D-8404-4185-B42F-33368A819F9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6" creationId="{1217FA97-CA88-4110-8E1D-4483E47CF82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7" creationId="{C47D7ACA-A0FA-4622-B937-E4535E8517B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8" creationId="{A6C163D2-DA3D-44A1-A269-A9866221B697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9" creationId="{B336C200-44A1-4CAA-94C0-12AFC201677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0" creationId="{51DD0DAF-8269-4D2C-ABBA-B5EED6A9F837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1" creationId="{0025A664-85B5-4BB0-9308-82B597D94FD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2" creationId="{ED21DA87-9B75-4477-BCC5-42DB4BC5F7CF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3" creationId="{4626F310-333B-46FF-BFC5-B7E69BDAF4A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05" creationId="{2CE1F956-6B13-4276-9174-488FA3710F01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06" creationId="{1842F257-300E-4FC2-BC2F-E9D74322F69C}"/>
          </ac:spMkLst>
        </pc:spChg>
        <pc:spChg chg="mod">
          <ac:chgData name="hassan MH" userId="84cd2103f36ef0dc" providerId="LiveId" clId="{DEB09C12-C376-40B2-8D42-A50FB6EF1F24}" dt="2022-04-15T14:53:31.327" v="1220" actId="207"/>
          <ac:spMkLst>
            <pc:docMk/>
            <pc:sldMk cId="1371448894" sldId="336"/>
            <ac:spMk id="207" creationId="{7AC83A34-D61A-4ED5-B2F5-75175C8CD6DD}"/>
          </ac:spMkLst>
        </pc:spChg>
        <pc:spChg chg="mod">
          <ac:chgData name="hassan MH" userId="84cd2103f36ef0dc" providerId="LiveId" clId="{DEB09C12-C376-40B2-8D42-A50FB6EF1F24}" dt="2022-04-15T14:53:44.981" v="1223" actId="207"/>
          <ac:spMkLst>
            <pc:docMk/>
            <pc:sldMk cId="1371448894" sldId="336"/>
            <ac:spMk id="208" creationId="{4E245F79-5882-4971-B97E-4278D0F93DEF}"/>
          </ac:spMkLst>
        </pc:spChg>
        <pc:spChg chg="mod">
          <ac:chgData name="hassan MH" userId="84cd2103f36ef0dc" providerId="LiveId" clId="{DEB09C12-C376-40B2-8D42-A50FB6EF1F24}" dt="2022-04-15T14:53:42.751" v="1222" actId="207"/>
          <ac:spMkLst>
            <pc:docMk/>
            <pc:sldMk cId="1371448894" sldId="336"/>
            <ac:spMk id="209" creationId="{B3750459-47FF-4832-A3C9-C7B1E68C995C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0" creationId="{C5C7526B-A9B0-4A1C-95FB-883D7FCAC853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1" creationId="{ADE13F12-D2E8-4897-9BAE-0656A9C62478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2" creationId="{B30BF3A7-F03D-4587-BFC3-EE3AF853948C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3" creationId="{3DFFBB7B-4719-4DC0-AF02-422691004765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4" creationId="{C66B6E3F-C8D3-4183-832F-275F44492A0E}"/>
          </ac:spMkLst>
        </pc:spChg>
        <pc:spChg chg="mod">
          <ac:chgData name="hassan MH" userId="84cd2103f36ef0dc" providerId="LiveId" clId="{DEB09C12-C376-40B2-8D42-A50FB6EF1F24}" dt="2022-04-15T14:53:48.872" v="1225" actId="207"/>
          <ac:spMkLst>
            <pc:docMk/>
            <pc:sldMk cId="1371448894" sldId="336"/>
            <ac:spMk id="215" creationId="{1385C565-AD79-43EC-80D8-8670B17E4D0D}"/>
          </ac:spMkLst>
        </pc:spChg>
        <pc:spChg chg="mod">
          <ac:chgData name="hassan MH" userId="84cd2103f36ef0dc" providerId="LiveId" clId="{DEB09C12-C376-40B2-8D42-A50FB6EF1F24}" dt="2022-04-15T14:53:53.515" v="1226" actId="207"/>
          <ac:spMkLst>
            <pc:docMk/>
            <pc:sldMk cId="1371448894" sldId="336"/>
            <ac:spMk id="216" creationId="{EA8D05A1-B460-4E4C-9B2C-7CEC10175D84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7" creationId="{734EE975-A0D3-4904-8903-FBA8EDD5BF8C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8" creationId="{4D4E786A-1C54-474E-9C92-DCB7EEDBF9B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9" creationId="{8C05195F-3FA4-4882-ADA0-590151BCFD19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0" creationId="{05358DA7-3047-4AE2-92F2-64896EC1D442}"/>
          </ac:spMkLst>
        </pc:spChg>
        <pc:spChg chg="mod">
          <ac:chgData name="hassan MH" userId="84cd2103f36ef0dc" providerId="LiveId" clId="{DEB09C12-C376-40B2-8D42-A50FB6EF1F24}" dt="2022-04-15T14:53:46.216" v="1224" actId="207"/>
          <ac:spMkLst>
            <pc:docMk/>
            <pc:sldMk cId="1371448894" sldId="336"/>
            <ac:spMk id="221" creationId="{564C1292-92E2-4615-9DF1-9BBBBF86039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3" creationId="{4B1CE731-3174-4AAE-911F-9B65BAE28B28}"/>
          </ac:spMkLst>
        </pc:spChg>
        <pc:spChg chg="mod">
          <ac:chgData name="hassan MH" userId="84cd2103f36ef0dc" providerId="LiveId" clId="{DEB09C12-C376-40B2-8D42-A50FB6EF1F24}" dt="2022-04-15T15:21:02.937" v="1576" actId="207"/>
          <ac:spMkLst>
            <pc:docMk/>
            <pc:sldMk cId="1371448894" sldId="336"/>
            <ac:spMk id="226" creationId="{30D26BA1-E98A-494B-A1D6-BD30668F1C47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7" creationId="{0FD2918E-F35B-4704-B634-30599B5842D5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8" creationId="{F702BF21-2CF3-49BD-AF31-CE25BAEBF9D3}"/>
          </ac:spMkLst>
        </pc:spChg>
        <pc:spChg chg="mod">
          <ac:chgData name="hassan MH" userId="84cd2103f36ef0dc" providerId="LiveId" clId="{DEB09C12-C376-40B2-8D42-A50FB6EF1F24}" dt="2022-04-15T15:20:56.095" v="1574" actId="208"/>
          <ac:spMkLst>
            <pc:docMk/>
            <pc:sldMk cId="1371448894" sldId="336"/>
            <ac:spMk id="229" creationId="{B8EBB0C1-7488-4F12-8B25-5DFAB23566AE}"/>
          </ac:spMkLst>
        </pc:spChg>
        <pc:spChg chg="mod">
          <ac:chgData name="hassan MH" userId="84cd2103f36ef0dc" providerId="LiveId" clId="{DEB09C12-C376-40B2-8D42-A50FB6EF1F24}" dt="2022-04-15T15:20:56.095" v="1574" actId="208"/>
          <ac:spMkLst>
            <pc:docMk/>
            <pc:sldMk cId="1371448894" sldId="336"/>
            <ac:spMk id="230" creationId="{FE9F3813-C7CA-4696-9973-3DF723F61748}"/>
          </ac:spMkLst>
        </pc:spChg>
        <pc:spChg chg="mod">
          <ac:chgData name="hassan MH" userId="84cd2103f36ef0dc" providerId="LiveId" clId="{DEB09C12-C376-40B2-8D42-A50FB6EF1F24}" dt="2022-04-15T15:20:59.276" v="1575" actId="208"/>
          <ac:spMkLst>
            <pc:docMk/>
            <pc:sldMk cId="1371448894" sldId="336"/>
            <ac:spMk id="231" creationId="{8DBD2116-97C5-4D55-A739-DA8F78FDB017}"/>
          </ac:spMkLst>
        </pc:spChg>
        <pc:spChg chg="mod">
          <ac:chgData name="hassan MH" userId="84cd2103f36ef0dc" providerId="LiveId" clId="{DEB09C12-C376-40B2-8D42-A50FB6EF1F24}" dt="2022-04-15T15:20:59.276" v="1575" actId="208"/>
          <ac:spMkLst>
            <pc:docMk/>
            <pc:sldMk cId="1371448894" sldId="336"/>
            <ac:spMk id="232" creationId="{A3D2783C-DACF-453D-9371-A348CF229AD2}"/>
          </ac:spMkLst>
        </pc:spChg>
        <pc:spChg chg="mod">
          <ac:chgData name="hassan MH" userId="84cd2103f36ef0dc" providerId="LiveId" clId="{DEB09C12-C376-40B2-8D42-A50FB6EF1F24}" dt="2022-04-15T14:53:36.126" v="1221" actId="207"/>
          <ac:spMkLst>
            <pc:docMk/>
            <pc:sldMk cId="1371448894" sldId="336"/>
            <ac:spMk id="233" creationId="{F08626F4-7016-4FDB-AA57-96714FAEC687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4" creationId="{268C2B29-7D52-4B8F-A1B8-326748651F32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5" creationId="{61BEE809-6F73-453D-95C5-311A0E2D0C1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6" creationId="{34FA55E1-AAFF-4FEB-BF25-63FE860E90A9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7" creationId="{39841F8C-5233-4837-9155-5BADAFF5319F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8" creationId="{06DBC77C-BAF1-4E15-A267-EB791CCD0182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9" creationId="{B518945D-B6C4-40CB-8306-29C8B7709448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40" creationId="{CDA672F8-A0D1-4411-B5A9-8D99D5486DFD}"/>
          </ac:spMkLst>
        </pc:spChg>
        <pc:spChg chg="add mod">
          <ac:chgData name="hassan MH" userId="84cd2103f36ef0dc" providerId="LiveId" clId="{DEB09C12-C376-40B2-8D42-A50FB6EF1F24}" dt="2022-04-15T14:54:27.447" v="1238" actId="1076"/>
          <ac:spMkLst>
            <pc:docMk/>
            <pc:sldMk cId="1371448894" sldId="336"/>
            <ac:spMk id="241" creationId="{BF991983-0F66-43CE-AE92-7889CA41A22D}"/>
          </ac:spMkLst>
        </pc:spChg>
        <pc:grpChg chg="add mod">
          <ac:chgData name="hassan MH" userId="84cd2103f36ef0dc" providerId="LiveId" clId="{DEB09C12-C376-40B2-8D42-A50FB6EF1F24}" dt="2022-04-15T16:01:25.734" v="2178" actId="164"/>
          <ac:grpSpMkLst>
            <pc:docMk/>
            <pc:sldMk cId="1371448894" sldId="336"/>
            <ac:grpSpMk id="3" creationId="{B0B147B9-46CC-447C-90D8-96FFC4230D4B}"/>
          </ac:grpSpMkLst>
        </pc:grpChg>
        <pc:grpChg chg="del">
          <ac:chgData name="hassan MH" userId="84cd2103f36ef0dc" providerId="LiveId" clId="{DEB09C12-C376-40B2-8D42-A50FB6EF1F24}" dt="2022-04-15T14:39:19.245" v="1032" actId="478"/>
          <ac:grpSpMkLst>
            <pc:docMk/>
            <pc:sldMk cId="1371448894" sldId="336"/>
            <ac:grpSpMk id="35" creationId="{CFFC3342-D25B-44CF-82BA-607E94872C80}"/>
          </ac:grpSpMkLst>
        </pc:grpChg>
        <pc:grpChg chg="del">
          <ac:chgData name="hassan MH" userId="84cd2103f36ef0dc" providerId="LiveId" clId="{DEB09C12-C376-40B2-8D42-A50FB6EF1F24}" dt="2022-04-15T14:39:19.245" v="1032" actId="478"/>
          <ac:grpSpMkLst>
            <pc:docMk/>
            <pc:sldMk cId="1371448894" sldId="336"/>
            <ac:grpSpMk id="36" creationId="{82033727-E42B-4676-A094-FB3137F72277}"/>
          </ac:grpSpMkLst>
        </pc:grpChg>
        <pc:grpChg chg="del">
          <ac:chgData name="hassan MH" userId="84cd2103f36ef0dc" providerId="LiveId" clId="{DEB09C12-C376-40B2-8D42-A50FB6EF1F24}" dt="2022-04-15T14:39:19.245" v="1032" actId="478"/>
          <ac:grpSpMkLst>
            <pc:docMk/>
            <pc:sldMk cId="1371448894" sldId="336"/>
            <ac:grpSpMk id="38" creationId="{7F0F119C-C62F-4C99-9B05-E2EE873628ED}"/>
          </ac:grpSpMkLst>
        </pc:grpChg>
        <pc:grpChg chg="add mod">
          <ac:chgData name="hassan MH" userId="84cd2103f36ef0dc" providerId="LiveId" clId="{DEB09C12-C376-40B2-8D42-A50FB6EF1F24}" dt="2022-04-15T16:01:25.734" v="2178" actId="164"/>
          <ac:grpSpMkLst>
            <pc:docMk/>
            <pc:sldMk cId="1371448894" sldId="336"/>
            <ac:grpSpMk id="96" creationId="{CF0204E8-ACCF-4EA9-AA19-4702DB190FCA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97" creationId="{EF101E3C-9596-4218-94AC-8DB0AA6F40DD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98" creationId="{961D5540-6EBF-44E8-AF8A-7007BBD9B8BE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99" creationId="{86A82191-6332-4165-9C32-28F08E19D23C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00" creationId="{85141CAD-1A98-4D76-A776-06C9B98AF6E5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01" creationId="{2B8DB670-68EC-465A-B3C6-7D2DC15CA6AE}"/>
          </ac:grpSpMkLst>
        </pc:grpChg>
        <pc:grpChg chg="del">
          <ac:chgData name="hassan MH" userId="84cd2103f36ef0dc" providerId="LiveId" clId="{DEB09C12-C376-40B2-8D42-A50FB6EF1F24}" dt="2022-04-15T14:39:47.740" v="1044" actId="478"/>
          <ac:grpSpMkLst>
            <pc:docMk/>
            <pc:sldMk cId="1371448894" sldId="336"/>
            <ac:grpSpMk id="166" creationId="{401A55B0-76A5-46CB-AAD2-34C31AFE09B5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87" creationId="{7CA163A6-E400-40CD-8A7C-12A872492170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88" creationId="{76308F0C-BAE1-4BBC-AB62-C14EF5B8BCE2}"/>
          </ac:grpSpMkLst>
        </pc:grpChg>
        <pc:grpChg chg="add del mod">
          <ac:chgData name="hassan MH" userId="84cd2103f36ef0dc" providerId="LiveId" clId="{DEB09C12-C376-40B2-8D42-A50FB6EF1F24}" dt="2022-04-15T17:00:42.686" v="2356" actId="478"/>
          <ac:grpSpMkLst>
            <pc:docMk/>
            <pc:sldMk cId="1371448894" sldId="336"/>
            <ac:grpSpMk id="204" creationId="{AC7F5205-B9AF-4513-928E-92C6A4100F6C}"/>
          </ac:grpSpMkLst>
        </pc:grpChg>
        <pc:grpChg chg="mod">
          <ac:chgData name="hassan MH" userId="84cd2103f36ef0dc" providerId="LiveId" clId="{DEB09C12-C376-40B2-8D42-A50FB6EF1F24}" dt="2022-04-15T14:52:34.996" v="1210"/>
          <ac:grpSpMkLst>
            <pc:docMk/>
            <pc:sldMk cId="1371448894" sldId="336"/>
            <ac:grpSpMk id="222" creationId="{1465AA28-3388-41C4-B4B3-F23D570048BB}"/>
          </ac:grpSpMkLst>
        </pc:grpChg>
        <pc:grpChg chg="mod">
          <ac:chgData name="hassan MH" userId="84cd2103f36ef0dc" providerId="LiveId" clId="{DEB09C12-C376-40B2-8D42-A50FB6EF1F24}" dt="2022-04-15T14:52:34.996" v="1210"/>
          <ac:grpSpMkLst>
            <pc:docMk/>
            <pc:sldMk cId="1371448894" sldId="336"/>
            <ac:grpSpMk id="224" creationId="{E08FBB7D-1C7E-4E50-9642-62EE32416F82}"/>
          </ac:grpSpMkLst>
        </pc:grpChg>
        <pc:grpChg chg="mod">
          <ac:chgData name="hassan MH" userId="84cd2103f36ef0dc" providerId="LiveId" clId="{DEB09C12-C376-40B2-8D42-A50FB6EF1F24}" dt="2022-04-15T14:52:34.996" v="1210"/>
          <ac:grpSpMkLst>
            <pc:docMk/>
            <pc:sldMk cId="1371448894" sldId="336"/>
            <ac:grpSpMk id="225" creationId="{CB74F10A-7F12-4285-9459-A4D4DFE70CE2}"/>
          </ac:grpSpMkLst>
        </pc:grpChg>
        <pc:picChg chg="add del mod">
          <ac:chgData name="hassan MH" userId="84cd2103f36ef0dc" providerId="LiveId" clId="{DEB09C12-C376-40B2-8D42-A50FB6EF1F24}" dt="2022-04-15T16:58:36.061" v="2300"/>
          <ac:picMkLst>
            <pc:docMk/>
            <pc:sldMk cId="1371448894" sldId="336"/>
            <ac:picMk id="4" creationId="{62C2A19F-2160-4DA4-87F8-2BEF406A04E5}"/>
          </ac:picMkLst>
        </pc:picChg>
        <pc:picChg chg="del">
          <ac:chgData name="hassan MH" userId="84cd2103f36ef0dc" providerId="LiveId" clId="{DEB09C12-C376-40B2-8D42-A50FB6EF1F24}" dt="2022-04-15T16:06:39.978" v="2239" actId="478"/>
          <ac:picMkLst>
            <pc:docMk/>
            <pc:sldMk cId="1371448894" sldId="336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6:40.495" v="2240" actId="478"/>
          <ac:picMkLst>
            <pc:docMk/>
            <pc:sldMk cId="1371448894" sldId="336"/>
            <ac:picMk id="24" creationId="{D82FCFA6-E29F-4EDE-B510-0F8F15D93F92}"/>
          </ac:picMkLst>
        </pc:picChg>
        <pc:picChg chg="add mod">
          <ac:chgData name="hassan MH" userId="84cd2103f36ef0dc" providerId="LiveId" clId="{DEB09C12-C376-40B2-8D42-A50FB6EF1F24}" dt="2022-04-15T17:00:46.596" v="2357"/>
          <ac:picMkLst>
            <pc:docMk/>
            <pc:sldMk cId="1371448894" sldId="336"/>
            <ac:picMk id="242" creationId="{06CB9A13-2C0F-4E44-92BC-C4ECB73DF7A1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7:00:16.629" v="2350" actId="1076"/>
        <pc:sldMkLst>
          <pc:docMk/>
          <pc:sldMk cId="3551271637" sldId="337"/>
        </pc:sldMkLst>
        <pc:spChg chg="del mod">
          <ac:chgData name="hassan MH" userId="84cd2103f36ef0dc" providerId="LiveId" clId="{DEB09C12-C376-40B2-8D42-A50FB6EF1F24}" dt="2022-04-15T15:04:41.803" v="1313" actId="478"/>
          <ac:spMkLst>
            <pc:docMk/>
            <pc:sldMk cId="3551271637" sldId="337"/>
            <ac:spMk id="5" creationId="{A4A0D59B-2F2B-464F-9BC0-A20E36F6B9EF}"/>
          </ac:spMkLst>
        </pc:spChg>
        <pc:spChg chg="del mod">
          <ac:chgData name="hassan MH" userId="84cd2103f36ef0dc" providerId="LiveId" clId="{DEB09C12-C376-40B2-8D42-A50FB6EF1F24}" dt="2022-04-15T15:04:44.563" v="1314" actId="478"/>
          <ac:spMkLst>
            <pc:docMk/>
            <pc:sldMk cId="3551271637" sldId="337"/>
            <ac:spMk id="6" creationId="{2A849EC5-9AE3-4B69-803F-1A40734C405A}"/>
          </ac:spMkLst>
        </pc:spChg>
        <pc:spChg chg="del mod">
          <ac:chgData name="hassan MH" userId="84cd2103f36ef0dc" providerId="LiveId" clId="{DEB09C12-C376-40B2-8D42-A50FB6EF1F24}" dt="2022-04-15T15:04:53.085" v="1317" actId="478"/>
          <ac:spMkLst>
            <pc:docMk/>
            <pc:sldMk cId="3551271637" sldId="337"/>
            <ac:spMk id="12" creationId="{DFB06CFB-4277-49D2-94E4-0CD9836C907D}"/>
          </ac:spMkLst>
        </pc:spChg>
        <pc:spChg chg="del mod">
          <ac:chgData name="hassan MH" userId="84cd2103f36ef0dc" providerId="LiveId" clId="{DEB09C12-C376-40B2-8D42-A50FB6EF1F24}" dt="2022-04-15T15:04:55.667" v="1318" actId="478"/>
          <ac:spMkLst>
            <pc:docMk/>
            <pc:sldMk cId="3551271637" sldId="337"/>
            <ac:spMk id="14" creationId="{3AB36568-2114-4F9B-9FCF-740FA8A16053}"/>
          </ac:spMkLst>
        </pc:spChg>
        <pc:spChg chg="del mod">
          <ac:chgData name="hassan MH" userId="84cd2103f36ef0dc" providerId="LiveId" clId="{DEB09C12-C376-40B2-8D42-A50FB6EF1F24}" dt="2022-04-15T15:05:00.132" v="1319" actId="478"/>
          <ac:spMkLst>
            <pc:docMk/>
            <pc:sldMk cId="3551271637" sldId="337"/>
            <ac:spMk id="15" creationId="{79A96500-77D7-48AB-BE57-B6D9F45EC7C6}"/>
          </ac:spMkLst>
        </pc:spChg>
        <pc:spChg chg="del mod topLvl">
          <ac:chgData name="hassan MH" userId="84cd2103f36ef0dc" providerId="LiveId" clId="{DEB09C12-C376-40B2-8D42-A50FB6EF1F24}" dt="2022-04-15T15:05:14.313" v="1323" actId="478"/>
          <ac:spMkLst>
            <pc:docMk/>
            <pc:sldMk cId="3551271637" sldId="337"/>
            <ac:spMk id="16" creationId="{7D686AF3-4F0F-4F2B-9315-66065FB753DD}"/>
          </ac:spMkLst>
        </pc:spChg>
        <pc:spChg chg="mod">
          <ac:chgData name="hassan MH" userId="84cd2103f36ef0dc" providerId="LiveId" clId="{DEB09C12-C376-40B2-8D42-A50FB6EF1F24}" dt="2022-04-15T14:39:56.630" v="1045" actId="207"/>
          <ac:spMkLst>
            <pc:docMk/>
            <pc:sldMk cId="3551271637" sldId="337"/>
            <ac:spMk id="20" creationId="{DDB83184-C0F0-4D85-91C8-9C410CE836B1}"/>
          </ac:spMkLst>
        </pc:spChg>
        <pc:spChg chg="del mod">
          <ac:chgData name="hassan MH" userId="84cd2103f36ef0dc" providerId="LiveId" clId="{DEB09C12-C376-40B2-8D42-A50FB6EF1F24}" dt="2022-04-15T15:05:02.974" v="1320" actId="478"/>
          <ac:spMkLst>
            <pc:docMk/>
            <pc:sldMk cId="3551271637" sldId="337"/>
            <ac:spMk id="21" creationId="{642B2466-108F-4B7C-9495-01972BC4816C}"/>
          </ac:spMkLst>
        </pc:spChg>
        <pc:spChg chg="del mod">
          <ac:chgData name="hassan MH" userId="84cd2103f36ef0dc" providerId="LiveId" clId="{DEB09C12-C376-40B2-8D42-A50FB6EF1F24}" dt="2022-04-15T15:05:06.242" v="1321" actId="478"/>
          <ac:spMkLst>
            <pc:docMk/>
            <pc:sldMk cId="3551271637" sldId="337"/>
            <ac:spMk id="23" creationId="{60A0DEEA-2A34-40EC-B2D6-F63A14E12C12}"/>
          </ac:spMkLst>
        </pc:spChg>
        <pc:spChg chg="del mod">
          <ac:chgData name="hassan MH" userId="84cd2103f36ef0dc" providerId="LiveId" clId="{DEB09C12-C376-40B2-8D42-A50FB6EF1F24}" dt="2022-04-15T15:05:09.441" v="1322" actId="478"/>
          <ac:spMkLst>
            <pc:docMk/>
            <pc:sldMk cId="3551271637" sldId="337"/>
            <ac:spMk id="25" creationId="{66B77C95-2EA4-495D-8C44-F89D73BDCCF6}"/>
          </ac:spMkLst>
        </pc:spChg>
        <pc:spChg chg="del">
          <ac:chgData name="hassan MH" userId="84cd2103f36ef0dc" providerId="LiveId" clId="{DEB09C12-C376-40B2-8D42-A50FB6EF1F24}" dt="2022-04-15T16:01:36.620" v="2184" actId="478"/>
          <ac:spMkLst>
            <pc:docMk/>
            <pc:sldMk cId="3551271637" sldId="337"/>
            <ac:spMk id="28" creationId="{F5A99E9D-B218-49DD-8388-25DA759D7FE1}"/>
          </ac:spMkLst>
        </pc:spChg>
        <pc:spChg chg="del mod">
          <ac:chgData name="hassan MH" userId="84cd2103f36ef0dc" providerId="LiveId" clId="{DEB09C12-C376-40B2-8D42-A50FB6EF1F24}" dt="2022-04-15T15:04:46.242" v="1315" actId="478"/>
          <ac:spMkLst>
            <pc:docMk/>
            <pc:sldMk cId="3551271637" sldId="337"/>
            <ac:spMk id="29" creationId="{C188B2E9-130A-46D5-959A-2782F312BF4C}"/>
          </ac:spMkLst>
        </pc:spChg>
        <pc:spChg chg="del mod">
          <ac:chgData name="hassan MH" userId="84cd2103f36ef0dc" providerId="LiveId" clId="{DEB09C12-C376-40B2-8D42-A50FB6EF1F24}" dt="2022-04-15T15:04:49.920" v="1316" actId="478"/>
          <ac:spMkLst>
            <pc:docMk/>
            <pc:sldMk cId="3551271637" sldId="337"/>
            <ac:spMk id="30" creationId="{C5E8E0E8-ADD4-457B-8D4B-5C4C598F1C44}"/>
          </ac:spMkLst>
        </pc:spChg>
        <pc:spChg chg="mod">
          <ac:chgData name="hassan MH" userId="84cd2103f36ef0dc" providerId="LiveId" clId="{DEB09C12-C376-40B2-8D42-A50FB6EF1F24}" dt="2022-04-15T16:01:41.654" v="2185" actId="164"/>
          <ac:spMkLst>
            <pc:docMk/>
            <pc:sldMk cId="3551271637" sldId="337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34" creationId="{7CA9103E-87D8-4391-8642-DF175D20FFA9}"/>
          </ac:spMkLst>
        </pc:spChg>
        <pc:spChg chg="del">
          <ac:chgData name="hassan MH" userId="84cd2103f36ef0dc" providerId="LiveId" clId="{DEB09C12-C376-40B2-8D42-A50FB6EF1F24}" dt="2022-04-15T14:39:42.762" v="1042" actId="478"/>
          <ac:spMkLst>
            <pc:docMk/>
            <pc:sldMk cId="3551271637" sldId="337"/>
            <ac:spMk id="37" creationId="{B97C9CB0-D40F-4F93-9564-9142F483892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4" creationId="{52A1EF7E-B4CF-41FA-8BD0-2F5BA9F70BD3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5" creationId="{0DE21748-2DEE-4543-926F-D9AC89036C82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7" creationId="{89AA30D6-2B90-4631-991F-9D54BC6D11DB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8" creationId="{A9FDE381-B99C-48DC-AAB0-7D5E0FDD093C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9" creationId="{E2EC1020-7ABA-4A73-B950-C72868D14CBA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0" creationId="{C496140C-EA8D-4070-A896-FB57D6FB34AC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1" creationId="{CC481114-4C12-4AB3-A3F0-5299E55A31B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2" creationId="{4EF857B6-20A4-47AA-9EB4-F5B575DA12EF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3" creationId="{25B80F2F-3190-4DEC-BB26-703EC47DCFFF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4" creationId="{05CDD7D3-202F-482B-800C-4C25878AE1BD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5" creationId="{A1DF0169-890D-45E5-A879-FCA3B3794E0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6" creationId="{DF9AC671-7910-48CE-A15A-F45593E5C3A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7" creationId="{BAC9B1F4-8672-40A9-B0AE-20CDBE4AE5EA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8" creationId="{E39CB234-CD32-4F58-8A99-F0105184ED51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0" creationId="{02F18F18-46B6-401C-BF4E-89B5CD60CB5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1" creationId="{BB86DECC-69C9-429A-959B-F2505CA16F39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2" creationId="{E71E21A8-80A0-491B-8F6E-18989774A828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3" creationId="{8973E47A-E2C3-405D-8C68-F979080F6648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5" creationId="{6F76529D-29CF-4711-AD26-B31FF8150838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6" creationId="{06D67FF5-BC6F-48BE-87D4-05BF3368AA44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7" creationId="{1C035483-88A2-40D4-90F2-4D95D69BAF7A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8" creationId="{1CE50071-DF43-4D38-BDD9-D7B1E6608E0A}"/>
          </ac:spMkLst>
        </pc:spChg>
        <pc:spChg chg="del">
          <ac:chgData name="hassan MH" userId="84cd2103f36ef0dc" providerId="LiveId" clId="{DEB09C12-C376-40B2-8D42-A50FB6EF1F24}" dt="2022-04-15T14:54:47.327" v="1241" actId="478"/>
          <ac:spMkLst>
            <pc:docMk/>
            <pc:sldMk cId="3551271637" sldId="337"/>
            <ac:spMk id="87" creationId="{BF8D9C04-2DEF-4FAA-A5B4-882331B01533}"/>
          </ac:spMkLst>
        </pc:spChg>
        <pc:spChg chg="del">
          <ac:chgData name="hassan MH" userId="84cd2103f36ef0dc" providerId="LiveId" clId="{DEB09C12-C376-40B2-8D42-A50FB6EF1F24}" dt="2022-04-15T14:54:46.022" v="1240" actId="478"/>
          <ac:spMkLst>
            <pc:docMk/>
            <pc:sldMk cId="3551271637" sldId="337"/>
            <ac:spMk id="285" creationId="{D97CAACB-6F03-4306-99A0-0B0F85FEF474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87" creationId="{2EEADEEB-64B5-446A-9575-D59B62E335C5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88" creationId="{BE92D42A-71C9-4CF2-80A9-9E3231F6565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89" creationId="{D092249E-06F6-46EC-AB4F-92BC0806594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0" creationId="{BB8F64D5-7E64-4A06-A479-EE5E8B30830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1" creationId="{C6AE0F6E-4AEC-4833-83E1-05ECD58A9DE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2" creationId="{586B38D5-800B-4AF6-8C50-1FD37D5E762C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3" creationId="{623B42F3-54C8-4711-8C6A-3B229A331287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4" creationId="{16416F5D-26B8-4EBE-822E-5E6AB5237E9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5" creationId="{28BB3528-AA8C-4DBE-B1DD-180235DE1EAF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6" creationId="{5ABBFF9D-7731-463B-8361-2828AAC7CBF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7" creationId="{E4F61792-38CA-4E78-9FFE-5BA8F62EE0A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8" creationId="{3538D014-6F4B-41E2-9F4E-6BFDCF91B0F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9" creationId="{35AB7B41-3664-4712-B4BE-D68ED5A6C2D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0" creationId="{DDB49FBE-3982-460C-9C0D-D5D48660F1FC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1" creationId="{44F1E7E8-0C33-4F74-9089-1C02DB1DA79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2" creationId="{AF898717-FB65-43D0-9F52-D10060B5DDF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3" creationId="{F6B4B5FD-90CD-4E98-BF59-F20C0770FF8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4" creationId="{0C506A4D-C873-4AB9-82D0-457A8A96D07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5" creationId="{9827D848-BD3A-4A5F-8DCD-B8C462B10AE7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6" creationId="{A4F8E100-271F-4C73-990B-205FE933D3FD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7" creationId="{1FDEA59A-8887-49E4-9040-619FFCA228D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8" creationId="{B26F60FA-7661-4D69-8114-DAE36834022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9" creationId="{6982FC11-6A53-4006-9FDF-4EDD7DBF6A3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0" creationId="{8AA47D8A-FCD9-4730-99FA-CAF380C7E18F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1" creationId="{3616C214-84AE-4DC9-9103-FCABABD9CC3F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2" creationId="{A4C15141-0508-4661-BACB-29FC5DE49D2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5" creationId="{80F599A4-3C4E-4160-A37C-85E7520E34F3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6" creationId="{BA0E9876-EB8F-426F-9FD7-830AFCA8549D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7" creationId="{63363F40-04DF-4502-AF0B-9C740AE9A83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8" creationId="{2ECC492A-83FF-4373-91D0-828C44090B0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9" creationId="{C672BD92-ECFA-4659-A489-C8CA535FC0E9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0" creationId="{4AB140F8-857D-4843-9736-81639177C405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1" creationId="{4E612438-D125-4913-A8B8-C8A852942B33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2" creationId="{5B113B31-57BB-4991-BBD3-16AD6641BAE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3" creationId="{977343D9-AB27-4B40-B349-08F19BF77239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4" creationId="{7B68958B-D466-4F3F-BD3D-A7F9A7DB2473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5" creationId="{1F60829A-7398-4F98-8BD5-2BC9A3BA1EF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6" creationId="{7C5C8A7C-3431-47AA-BBE9-1717DB08C177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7" creationId="{DFB74D38-B10C-475D-B4E3-93502639937D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8" creationId="{0E866A6F-B91A-46CD-9963-B2CF0FC53BF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9" creationId="{3661037B-2C2C-428C-B3FF-80EF87569DAE}"/>
          </ac:spMkLst>
        </pc:spChg>
        <pc:spChg chg="add mod">
          <ac:chgData name="hassan MH" userId="84cd2103f36ef0dc" providerId="LiveId" clId="{DEB09C12-C376-40B2-8D42-A50FB6EF1F24}" dt="2022-04-15T15:07:06.633" v="1374" actId="14100"/>
          <ac:spMkLst>
            <pc:docMk/>
            <pc:sldMk cId="3551271637" sldId="337"/>
            <ac:spMk id="330" creationId="{CA068C30-7340-45B4-B4F1-E24B7FBCBFC7}"/>
          </ac:spMkLst>
        </pc:spChg>
        <pc:spChg chg="add del mod">
          <ac:chgData name="hassan MH" userId="84cd2103f36ef0dc" providerId="LiveId" clId="{DEB09C12-C376-40B2-8D42-A50FB6EF1F24}" dt="2022-04-15T15:05:33.477" v="1343" actId="478"/>
          <ac:spMkLst>
            <pc:docMk/>
            <pc:sldMk cId="3551271637" sldId="337"/>
            <ac:spMk id="331" creationId="{A668A7AD-D360-464C-95CD-05A1817379CF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3" creationId="{3131493A-1747-4BDF-B494-82DA865DB6DF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4" creationId="{9B228DB5-6081-4143-B3D9-773CB8A725C6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5" creationId="{24D3021A-C3C8-4BBF-BAF3-E5E8C1800B5B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6" creationId="{1A99D28F-7536-43BE-BF7D-40B831D2FF1E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7" creationId="{A770D088-991D-4797-8BB5-745D47E8A289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8" creationId="{3FC62AFD-526C-48AC-90C4-3ED01681B76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9" creationId="{C942F6E3-B1CB-46BC-BB43-9E6D318C22E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0" creationId="{561912FC-0437-420A-8679-007B8D29C0C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1" creationId="{C4D82EC8-DA98-4C2E-BD06-15F73E658C70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2" creationId="{32B88927-E615-4ED3-9B35-BA50CC40324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3" creationId="{6236453A-8D4E-4B55-9879-E2290C8B94ED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4" creationId="{C68181D2-B6E2-486B-B1B5-317CFDA71A2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5" creationId="{0BF74F32-954B-4A63-92BF-3C2D460AA38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6" creationId="{1DB48D76-085A-40BE-95BB-FC23C79F484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7" creationId="{936C54ED-87BC-4632-AF6F-58E218D9F52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8" creationId="{D2945F38-50C3-48EB-9B67-B802FA64EFE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9" creationId="{989A9188-9BA7-4523-BE96-8F8FAB85026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0" creationId="{595FA47D-4553-4742-B49D-B227E14EB472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1" creationId="{F2367263-4E57-455B-9F84-30A606D51729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2" creationId="{6A2600BC-B05E-481C-BC2A-5F3B691E8FF1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3" creationId="{5A7C0645-B7E3-4EF3-B002-F8B327000BF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4" creationId="{1464DF47-D2CF-408B-99D9-85A45E2A3379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5" creationId="{0902CF17-995A-480F-B1C3-CB366FCF6A3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6" creationId="{81C51279-A611-4914-B33C-98B00547023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7" creationId="{94800959-F183-4B5B-B663-35315D1F9761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8" creationId="{EDF9CC1E-D62D-45D5-B8C5-55748B124A0E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9" creationId="{0A000C80-B54F-4985-9FEA-1FE686F5FE7A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0" creationId="{E1600062-8141-4E66-AA33-C1827C4AC9B2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1" creationId="{C6CB83C7-DA6B-44F4-A1D9-60503D6BA41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2" creationId="{CF3F06BF-7B62-4A6E-AF31-B802B480498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3" creationId="{CF4ED87C-9C56-451F-A24B-F6C2F8D24DCA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4" creationId="{F6E84378-2715-42B0-B09B-02B4D794B111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5" creationId="{597804AF-ACA7-4CA3-BD32-C3BFDE67FB5B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6" creationId="{28952D90-A943-487D-9A0A-E6754C79208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7" creationId="{F29898AB-4004-457F-993E-2F46FADCE25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8" creationId="{71F8B40B-1E83-4DD9-BA0A-D199B8943A16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9" creationId="{8D188860-F7B9-45A5-AC7F-80BA7A10F7F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0" creationId="{11DD1510-A56B-41E4-860A-C5F5A5CD9EF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1" creationId="{3655893D-EF4A-4270-BB4F-884E76069B8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2" creationId="{3F46D116-28A5-42B6-8BA0-10331BC180D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3" creationId="{3A9500BA-75E0-4C83-91FA-7D3E6D0A7E68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4" creationId="{C0907D5A-89DC-4880-BF9B-AB80AD3A2B00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5" creationId="{A9EC4DF1-CFF9-467F-9BEE-26A95C553C9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6" creationId="{1F816321-8A8F-4F7D-A76E-0A894EF3017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7" creationId="{0AD63950-FF03-49D3-87B0-3446494F5F5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8" creationId="{136F3BE5-CB52-45FB-83D1-919E8F8EE03B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9" creationId="{835DB93F-F709-4D49-BCBE-DC1336958A2B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1" creationId="{62B0A8C6-5F88-49CF-879D-0E15F8E76640}"/>
          </ac:spMkLst>
        </pc:spChg>
        <pc:spChg chg="mod">
          <ac:chgData name="hassan MH" userId="84cd2103f36ef0dc" providerId="LiveId" clId="{DEB09C12-C376-40B2-8D42-A50FB6EF1F24}" dt="2022-04-15T15:07:28.799" v="1379" actId="207"/>
          <ac:spMkLst>
            <pc:docMk/>
            <pc:sldMk cId="3551271637" sldId="337"/>
            <ac:spMk id="382" creationId="{1F32F5A0-684E-47FE-8ABB-CA149DA39FE8}"/>
          </ac:spMkLst>
        </pc:spChg>
        <pc:spChg chg="mod">
          <ac:chgData name="hassan MH" userId="84cd2103f36ef0dc" providerId="LiveId" clId="{DEB09C12-C376-40B2-8D42-A50FB6EF1F24}" dt="2022-04-15T15:03:54.080" v="1300" actId="207"/>
          <ac:spMkLst>
            <pc:docMk/>
            <pc:sldMk cId="3551271637" sldId="337"/>
            <ac:spMk id="383" creationId="{51723F80-142A-404C-8DD9-1623FF749275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4" creationId="{88E89AA6-2AF4-4360-9EE2-2040EDA5171A}"/>
          </ac:spMkLst>
        </pc:spChg>
        <pc:spChg chg="mod">
          <ac:chgData name="hassan MH" userId="84cd2103f36ef0dc" providerId="LiveId" clId="{DEB09C12-C376-40B2-8D42-A50FB6EF1F24}" dt="2022-04-15T15:07:26.983" v="1378" actId="207"/>
          <ac:spMkLst>
            <pc:docMk/>
            <pc:sldMk cId="3551271637" sldId="337"/>
            <ac:spMk id="385" creationId="{716D4DF6-A9F0-461C-9E17-C262816EE9F3}"/>
          </ac:spMkLst>
        </pc:spChg>
        <pc:spChg chg="mod">
          <ac:chgData name="hassan MH" userId="84cd2103f36ef0dc" providerId="LiveId" clId="{DEB09C12-C376-40B2-8D42-A50FB6EF1F24}" dt="2022-04-15T15:03:52.450" v="1299" actId="207"/>
          <ac:spMkLst>
            <pc:docMk/>
            <pc:sldMk cId="3551271637" sldId="337"/>
            <ac:spMk id="386" creationId="{2029C3BF-F736-453B-A390-2F22CAB9C0A9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7" creationId="{9552615D-D17A-4F3E-A080-DA687EC0E4D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8" creationId="{0B3BCEF1-A666-42AF-AA9A-2A60E0380D68}"/>
          </ac:spMkLst>
        </pc:spChg>
        <pc:spChg chg="mod">
          <ac:chgData name="hassan MH" userId="84cd2103f36ef0dc" providerId="LiveId" clId="{DEB09C12-C376-40B2-8D42-A50FB6EF1F24}" dt="2022-04-15T15:03:42.244" v="1297" actId="207"/>
          <ac:spMkLst>
            <pc:docMk/>
            <pc:sldMk cId="3551271637" sldId="337"/>
            <ac:spMk id="389" creationId="{5D5B74D2-3EC7-417B-8D7B-283A1BE3E7C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0" creationId="{EC99BC36-F50E-4345-A66B-6253805CE8AE}"/>
          </ac:spMkLst>
        </pc:spChg>
        <pc:spChg chg="mod">
          <ac:chgData name="hassan MH" userId="84cd2103f36ef0dc" providerId="LiveId" clId="{DEB09C12-C376-40B2-8D42-A50FB6EF1F24}" dt="2022-04-15T15:03:38.786" v="1295" actId="207"/>
          <ac:spMkLst>
            <pc:docMk/>
            <pc:sldMk cId="3551271637" sldId="337"/>
            <ac:spMk id="391" creationId="{B5E30359-FAD7-48D9-96D4-68B32BDF361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2" creationId="{09B7ECD4-1978-4AC4-A12C-AD7853573EC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3" creationId="{2C611B6A-5917-458B-8443-682B02585682}"/>
          </ac:spMkLst>
        </pc:spChg>
        <pc:spChg chg="mod">
          <ac:chgData name="hassan MH" userId="84cd2103f36ef0dc" providerId="LiveId" clId="{DEB09C12-C376-40B2-8D42-A50FB6EF1F24}" dt="2022-04-15T15:03:41.374" v="1296" actId="207"/>
          <ac:spMkLst>
            <pc:docMk/>
            <pc:sldMk cId="3551271637" sldId="337"/>
            <ac:spMk id="394" creationId="{3E3C1493-D1AC-4FCF-B317-7D540BC89212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5" creationId="{8D0F0544-4492-4A2D-821F-F0A2986F8CA4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6" creationId="{0C814A1D-9868-40D2-BBB2-D6FD82E5989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7" creationId="{FE2E0BE4-A6C0-4927-A40D-D715AAE0D019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8" creationId="{CF21164B-F8CE-4DF0-BF85-1790944E8099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9" creationId="{A39B0423-27CC-45FE-A01B-FC5622264CFC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0" creationId="{36361434-0D9C-4EA5-B244-9F4381F28CD7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1" creationId="{DD823A08-6D95-4973-89A5-132A3ADC7BB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2" creationId="{3C19D830-8C83-430E-81F0-B9195C740387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3" creationId="{B5CB7BE8-F378-4F2A-9FE6-2329E8F68CB5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4" creationId="{B7C25748-FDD8-47A4-A10F-ABC7759B818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5" creationId="{DD13E16A-CFE7-46B9-875B-AD378FF77A4A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6" creationId="{D88FA1A5-BE9F-4116-81DE-55055227F11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7" creationId="{5C0B366A-06BE-40FF-8B83-48995A2F8CA4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8" creationId="{595C815B-73ED-474A-AA70-F0702A509EC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9" creationId="{1FBFD4A8-DAA3-4294-83F0-ECFD5788FC1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0" creationId="{801B1AF9-EAB6-4C6C-BBC9-18768EA44B52}"/>
          </ac:spMkLst>
        </pc:spChg>
        <pc:spChg chg="mod">
          <ac:chgData name="hassan MH" userId="84cd2103f36ef0dc" providerId="LiveId" clId="{DEB09C12-C376-40B2-8D42-A50FB6EF1F24}" dt="2022-04-15T15:08:52.035" v="1401" actId="207"/>
          <ac:spMkLst>
            <pc:docMk/>
            <pc:sldMk cId="3551271637" sldId="337"/>
            <ac:spMk id="411" creationId="{89BC23E1-88C7-4B6D-9DFF-CC5600ABAA4A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2" creationId="{7F1E84C8-926C-49C3-99DA-A017D26C3EC0}"/>
          </ac:spMkLst>
        </pc:spChg>
        <pc:spChg chg="mod">
          <ac:chgData name="hassan MH" userId="84cd2103f36ef0dc" providerId="LiveId" clId="{DEB09C12-C376-40B2-8D42-A50FB6EF1F24}" dt="2022-04-15T15:20:18.064" v="1567" actId="2085"/>
          <ac:spMkLst>
            <pc:docMk/>
            <pc:sldMk cId="3551271637" sldId="337"/>
            <ac:spMk id="413" creationId="{3FFAC284-2644-4688-91D2-445A3203D0C8}"/>
          </ac:spMkLst>
        </pc:spChg>
        <pc:spChg chg="mod">
          <ac:chgData name="hassan MH" userId="84cd2103f36ef0dc" providerId="LiveId" clId="{DEB09C12-C376-40B2-8D42-A50FB6EF1F24}" dt="2022-04-15T15:20:18.064" v="1567" actId="2085"/>
          <ac:spMkLst>
            <pc:docMk/>
            <pc:sldMk cId="3551271637" sldId="337"/>
            <ac:spMk id="414" creationId="{ACE40D3A-AE43-46A7-8395-D3376FD044B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5" creationId="{1F48D872-51CA-424A-B309-09B6367A9AF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6" creationId="{B0DCCD93-1DE0-48FB-89D3-4FA4DB230515}"/>
          </ac:spMkLst>
        </pc:spChg>
        <pc:spChg chg="mod">
          <ac:chgData name="hassan MH" userId="84cd2103f36ef0dc" providerId="LiveId" clId="{DEB09C12-C376-40B2-8D42-A50FB6EF1F24}" dt="2022-04-15T15:20:22.163" v="1568" actId="207"/>
          <ac:spMkLst>
            <pc:docMk/>
            <pc:sldMk cId="3551271637" sldId="337"/>
            <ac:spMk id="417" creationId="{29F24451-193F-4EB0-8D16-69E4ECBAB49F}"/>
          </ac:spMkLst>
        </pc:spChg>
        <pc:spChg chg="mod">
          <ac:chgData name="hassan MH" userId="84cd2103f36ef0dc" providerId="LiveId" clId="{DEB09C12-C376-40B2-8D42-A50FB6EF1F24}" dt="2022-04-15T15:20:24.691" v="1569" actId="207"/>
          <ac:spMkLst>
            <pc:docMk/>
            <pc:sldMk cId="3551271637" sldId="337"/>
            <ac:spMk id="418" creationId="{8FCB8F74-D2F7-4FC6-8325-AA0C6B05AB3A}"/>
          </ac:spMkLst>
        </pc:spChg>
        <pc:spChg chg="mod">
          <ac:chgData name="hassan MH" userId="84cd2103f36ef0dc" providerId="LiveId" clId="{DEB09C12-C376-40B2-8D42-A50FB6EF1F24}" dt="2022-04-15T15:08:50.005" v="1400" actId="207"/>
          <ac:spMkLst>
            <pc:docMk/>
            <pc:sldMk cId="3551271637" sldId="337"/>
            <ac:spMk id="419" creationId="{997B2EA7-6740-4AA1-9C83-CF91E986BB5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0" creationId="{9CCD0231-7306-497F-AC6F-168343F3C1B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1" creationId="{6FF27146-0805-4A27-99B7-A36C61BA087F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2" creationId="{B35D6232-724F-4444-9273-0B633D44E173}"/>
          </ac:spMkLst>
        </pc:spChg>
        <pc:spChg chg="mod">
          <ac:chgData name="hassan MH" userId="84cd2103f36ef0dc" providerId="LiveId" clId="{DEB09C12-C376-40B2-8D42-A50FB6EF1F24}" dt="2022-04-15T15:08:57.429" v="1403" actId="1076"/>
          <ac:spMkLst>
            <pc:docMk/>
            <pc:sldMk cId="3551271637" sldId="337"/>
            <ac:spMk id="423" creationId="{4B5D921F-6A5D-457F-8BCD-C5963E7BF5A6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4" creationId="{CD2B7424-95D6-4101-92B5-41E8F3A9BB48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5" creationId="{3534CC3A-AE9A-4191-A0E5-9011B6D5966E}"/>
          </ac:spMkLst>
        </pc:spChg>
        <pc:spChg chg="mod">
          <ac:chgData name="hassan MH" userId="84cd2103f36ef0dc" providerId="LiveId" clId="{DEB09C12-C376-40B2-8D42-A50FB6EF1F24}" dt="2022-04-15T15:20:10.336" v="1565" actId="207"/>
          <ac:spMkLst>
            <pc:docMk/>
            <pc:sldMk cId="3551271637" sldId="337"/>
            <ac:spMk id="426" creationId="{DEDDF4AE-3A2C-42E7-BE9E-FC1F8B30962B}"/>
          </ac:spMkLst>
        </pc:spChg>
        <pc:spChg chg="mod">
          <ac:chgData name="hassan MH" userId="84cd2103f36ef0dc" providerId="LiveId" clId="{DEB09C12-C376-40B2-8D42-A50FB6EF1F24}" dt="2022-04-15T15:20:10.336" v="1565" actId="207"/>
          <ac:spMkLst>
            <pc:docMk/>
            <pc:sldMk cId="3551271637" sldId="337"/>
            <ac:spMk id="427" creationId="{4A951227-1E9F-45C2-A803-A9CA7DC9DD1F}"/>
          </ac:spMkLst>
        </pc:spChg>
        <pc:spChg chg="add mod">
          <ac:chgData name="hassan MH" userId="84cd2103f36ef0dc" providerId="LiveId" clId="{DEB09C12-C376-40B2-8D42-A50FB6EF1F24}" dt="2022-04-15T15:08:18.868" v="1397" actId="1076"/>
          <ac:spMkLst>
            <pc:docMk/>
            <pc:sldMk cId="3551271637" sldId="337"/>
            <ac:spMk id="428" creationId="{2C8C7B0F-66D1-4EE7-8017-482A9D55DF4A}"/>
          </ac:spMkLst>
        </pc:spChg>
        <pc:spChg chg="add 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429" creationId="{6ED476C5-B606-44DB-8B44-E94495018F48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5" creationId="{26B277D1-0A70-41CD-BADA-1C7B28B9B72D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7" creationId="{FD6C6BE6-0FC3-4CAE-9494-0E65183CE454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8" creationId="{210FD29D-EFC7-4E00-A354-A2747487B7EA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9" creationId="{B19D47BF-7BCE-4D8A-B1A0-C29101127437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0" creationId="{E630DEBC-4378-4B2F-9C92-D55C3BA90E7F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1" creationId="{8137FA33-DBD8-4A8B-B644-22988D44CE6C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2" creationId="{F1684CB6-2BE7-4FF2-BED4-1F1CD54D0B2A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3" creationId="{8F36D6A2-2E6D-4844-BE1C-88C5D1844AD2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4" creationId="{4D19FA7E-38F2-4B9B-BADD-6F7C0F8E3B62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5" creationId="{D6A2E1AF-152E-4A69-B4BD-B90887CC9A7A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7" creationId="{061B7640-5736-45B3-A899-B7FA003378C2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8" creationId="{6DDE6297-F522-4DF2-8B0A-87F5E1541F81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9" creationId="{6FE86A03-F149-49A8-8C2E-D8CE2D9555BF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50" creationId="{3D6ED2F0-F175-4A08-A57E-FDCD63309FF5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51" creationId="{F038D8BB-107C-488A-8612-FC1C2E03058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5" creationId="{03AD6DC5-8B1C-4D2D-849E-F9B04EC3E9EA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7" creationId="{3F6BF4AD-82DD-4C12-BCB3-F088D98230DF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8" creationId="{B1A0C750-C00A-41E5-8112-33DC40B97468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9" creationId="{A24B2496-9130-4826-951A-7C42172E1FB7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0" creationId="{0A3B2079-77F2-4B2F-8879-5006B3CB98E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1" creationId="{248EE22C-1E79-47F9-AD0D-BC0BEFC0FCE5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2" creationId="{9BF8E167-E9A2-4388-BEA2-21B13793CC4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3" creationId="{B34ABFA9-6674-4534-A525-14B7CD70B367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4" creationId="{14FE804B-1689-43D5-BCFB-4312A18D91F8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5" creationId="{F7380F25-BB60-4C7C-9E46-55760ABE9C8C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7" creationId="{E8A48B73-D99D-485B-9694-CD9B169257F4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8" creationId="{5499625F-36DF-45EC-93FC-83CFE2A7B20D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9" creationId="{4D06DF14-5B46-4EFD-A655-2040932ACCC4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70" creationId="{1E015A69-4AED-4538-BC68-C277A84C52A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71" creationId="{6F01FA7A-CC0A-4ADA-B459-D3C26F8E686E}"/>
          </ac:spMkLst>
        </pc:spChg>
        <pc:grpChg chg="add mod ord topLvl">
          <ac:chgData name="hassan MH" userId="84cd2103f36ef0dc" providerId="LiveId" clId="{DEB09C12-C376-40B2-8D42-A50FB6EF1F24}" dt="2022-04-15T15:08:34.702" v="1398" actId="164"/>
          <ac:grpSpMkLst>
            <pc:docMk/>
            <pc:sldMk cId="3551271637" sldId="337"/>
            <ac:grpSpMk id="2" creationId="{30001C80-E036-4D98-905F-442E8330181B}"/>
          </ac:grpSpMkLst>
        </pc:grpChg>
        <pc:grpChg chg="del">
          <ac:chgData name="hassan MH" userId="84cd2103f36ef0dc" providerId="LiveId" clId="{DEB09C12-C376-40B2-8D42-A50FB6EF1F24}" dt="2022-04-15T14:39:46.126" v="1043" actId="478"/>
          <ac:grpSpMkLst>
            <pc:docMk/>
            <pc:sldMk cId="3551271637" sldId="337"/>
            <ac:grpSpMk id="3" creationId="{0666F3D3-6815-4A39-B50A-A119EC5AF89E}"/>
          </ac:grpSpMkLst>
        </pc:grpChg>
        <pc:grpChg chg="del mod">
          <ac:chgData name="hassan MH" userId="84cd2103f36ef0dc" providerId="LiveId" clId="{DEB09C12-C376-40B2-8D42-A50FB6EF1F24}" dt="2022-04-15T15:05:14.313" v="1323" actId="478"/>
          <ac:grpSpMkLst>
            <pc:docMk/>
            <pc:sldMk cId="3551271637" sldId="337"/>
            <ac:grpSpMk id="4" creationId="{5D9D7AC7-BD4F-420B-8622-048BFEAC1829}"/>
          </ac:grpSpMkLst>
        </pc:grpChg>
        <pc:grpChg chg="del mod">
          <ac:chgData name="hassan MH" userId="84cd2103f36ef0dc" providerId="LiveId" clId="{DEB09C12-C376-40B2-8D42-A50FB6EF1F24}" dt="2022-04-15T15:05:09.441" v="1322" actId="478"/>
          <ac:grpSpMkLst>
            <pc:docMk/>
            <pc:sldMk cId="3551271637" sldId="337"/>
            <ac:grpSpMk id="11" creationId="{0EB80D2A-762A-4C14-96E0-6F8DD6ECE239}"/>
          </ac:grpSpMkLst>
        </pc:grpChg>
        <pc:grpChg chg="del mod">
          <ac:chgData name="hassan MH" userId="84cd2103f36ef0dc" providerId="LiveId" clId="{DEB09C12-C376-40B2-8D42-A50FB6EF1F24}" dt="2022-04-15T15:04:46.242" v="1315" actId="478"/>
          <ac:grpSpMkLst>
            <pc:docMk/>
            <pc:sldMk cId="3551271637" sldId="337"/>
            <ac:grpSpMk id="27" creationId="{9E3F7DEE-F02A-4EA9-944D-4C58461C3AB5}"/>
          </ac:grpSpMkLst>
        </pc:grpChg>
        <pc:grpChg chg="add del mod topLvl">
          <ac:chgData name="hassan MH" userId="84cd2103f36ef0dc" providerId="LiveId" clId="{DEB09C12-C376-40B2-8D42-A50FB6EF1F24}" dt="2022-04-15T15:06:11.607" v="1352" actId="1076"/>
          <ac:grpSpMkLst>
            <pc:docMk/>
            <pc:sldMk cId="3551271637" sldId="337"/>
            <ac:grpSpMk id="31" creationId="{F1C1D686-7AB5-4FD3-AA9C-28229F3CD1C1}"/>
          </ac:grpSpMkLst>
        </pc:grpChg>
        <pc:grpChg chg="del">
          <ac:chgData name="hassan MH" userId="84cd2103f36ef0dc" providerId="LiveId" clId="{DEB09C12-C376-40B2-8D42-A50FB6EF1F24}" dt="2022-04-15T14:39:41.196" v="1041" actId="478"/>
          <ac:grpSpMkLst>
            <pc:docMk/>
            <pc:sldMk cId="3551271637" sldId="337"/>
            <ac:grpSpMk id="35" creationId="{CFFC3342-D25B-44CF-82BA-607E94872C80}"/>
          </ac:grpSpMkLst>
        </pc:grpChg>
        <pc:grpChg chg="del">
          <ac:chgData name="hassan MH" userId="84cd2103f36ef0dc" providerId="LiveId" clId="{DEB09C12-C376-40B2-8D42-A50FB6EF1F24}" dt="2022-04-15T14:39:42.762" v="1042" actId="478"/>
          <ac:grpSpMkLst>
            <pc:docMk/>
            <pc:sldMk cId="3551271637" sldId="337"/>
            <ac:grpSpMk id="36" creationId="{82033727-E42B-4676-A094-FB3137F72277}"/>
          </ac:grpSpMkLst>
        </pc:grpChg>
        <pc:grpChg chg="del">
          <ac:chgData name="hassan MH" userId="84cd2103f36ef0dc" providerId="LiveId" clId="{DEB09C12-C376-40B2-8D42-A50FB6EF1F24}" dt="2022-04-15T14:39:42.762" v="1042" actId="478"/>
          <ac:grpSpMkLst>
            <pc:docMk/>
            <pc:sldMk cId="3551271637" sldId="337"/>
            <ac:grpSpMk id="38" creationId="{7F0F119C-C62F-4C99-9B05-E2EE873628ED}"/>
          </ac:grpSpMkLst>
        </pc:grpChg>
        <pc:grpChg chg="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56" creationId="{1AB33F1F-05D3-4D42-A1DF-0AF4CF32F5EF}"/>
          </ac:grpSpMkLst>
        </pc:grpChg>
        <pc:grpChg chg="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69" creationId="{3CDBDBA6-8D4A-4900-8209-92398F727080}"/>
          </ac:grpSpMkLst>
        </pc:grpChg>
        <pc:grpChg chg="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74" creationId="{83866720-1CC5-4058-88B5-B47E8400F39C}"/>
          </ac:grpSpMkLst>
        </pc:grpChg>
        <pc:grpChg chg="add del 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79" creationId="{CD98A029-5130-41F5-AC32-741C3D7E995C}"/>
          </ac:grpSpMkLst>
        </pc:grpChg>
        <pc:grpChg chg="add del mod">
          <ac:chgData name="hassan MH" userId="84cd2103f36ef0dc" providerId="LiveId" clId="{DEB09C12-C376-40B2-8D42-A50FB6EF1F24}" dt="2022-04-15T16:01:34.871" v="2182" actId="478"/>
          <ac:grpSpMkLst>
            <pc:docMk/>
            <pc:sldMk cId="3551271637" sldId="337"/>
            <ac:grpSpMk id="80" creationId="{BE178148-E548-4046-9F4C-B055A60BB5A9}"/>
          </ac:grpSpMkLst>
        </pc:grpChg>
        <pc:grpChg chg="add del mod">
          <ac:chgData name="hassan MH" userId="84cd2103f36ef0dc" providerId="LiveId" clId="{DEB09C12-C376-40B2-8D42-A50FB6EF1F24}" dt="2022-04-15T17:00:11.091" v="2347" actId="21"/>
          <ac:grpSpMkLst>
            <pc:docMk/>
            <pc:sldMk cId="3551271637" sldId="337"/>
            <ac:grpSpMk id="81" creationId="{03699133-CA73-4669-83B5-E5B5F0EA6F92}"/>
          </ac:grpSpMkLst>
        </pc:grpChg>
        <pc:grpChg chg="add mod">
          <ac:chgData name="hassan MH" userId="84cd2103f36ef0dc" providerId="LiveId" clId="{DEB09C12-C376-40B2-8D42-A50FB6EF1F24}" dt="2022-04-15T16:01:41.654" v="2185" actId="164"/>
          <ac:grpSpMkLst>
            <pc:docMk/>
            <pc:sldMk cId="3551271637" sldId="337"/>
            <ac:grpSpMk id="82" creationId="{2ADD2179-D89F-497F-9E93-9F73CF6BD7F4}"/>
          </ac:grpSpMkLst>
        </pc:grpChg>
        <pc:grpChg chg="add mod">
          <ac:chgData name="hassan MH" userId="84cd2103f36ef0dc" providerId="LiveId" clId="{DEB09C12-C376-40B2-8D42-A50FB6EF1F24}" dt="2022-04-15T16:01:41.654" v="2185" actId="164"/>
          <ac:grpSpMkLst>
            <pc:docMk/>
            <pc:sldMk cId="3551271637" sldId="337"/>
            <ac:grpSpMk id="273" creationId="{ECBE5A8E-725F-4B8B-8FCF-04A6858968A4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4" creationId="{9651A00C-60C2-4E39-A546-DD6C1416A8EF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5" creationId="{853E7121-4034-4B33-A3BE-C8318B5FD2FF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6" creationId="{5368AB8D-79DB-470A-8783-A30BAF860151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7" creationId="{2DFF8044-8FE2-4DE8-AE00-0C7751A326C8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86" creationId="{24A214F8-8817-4481-A338-F06CCA609450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313" creationId="{A3EB7ABE-0D38-46C4-9742-56A4A3346264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314" creationId="{657CD8DE-10E6-49F2-A38B-25294BC10A26}"/>
          </ac:grpSpMkLst>
        </pc:grpChg>
        <pc:grpChg chg="add del mod">
          <ac:chgData name="hassan MH" userId="84cd2103f36ef0dc" providerId="LiveId" clId="{DEB09C12-C376-40B2-8D42-A50FB6EF1F24}" dt="2022-04-15T15:02:20.413" v="1279"/>
          <ac:grpSpMkLst>
            <pc:docMk/>
            <pc:sldMk cId="3551271637" sldId="337"/>
            <ac:grpSpMk id="332" creationId="{E3BAB213-C436-4B42-AEFD-65A2F827899C}"/>
          </ac:grpSpMkLst>
        </pc:grpChg>
        <pc:grpChg chg="add mod">
          <ac:chgData name="hassan MH" userId="84cd2103f36ef0dc" providerId="LiveId" clId="{DEB09C12-C376-40B2-8D42-A50FB6EF1F24}" dt="2022-04-15T16:01:32.087" v="2181" actId="164"/>
          <ac:grpSpMkLst>
            <pc:docMk/>
            <pc:sldMk cId="3551271637" sldId="337"/>
            <ac:grpSpMk id="380" creationId="{FE8501EB-2B5F-4684-86A2-69500A20056E}"/>
          </ac:grpSpMkLst>
        </pc:grpChg>
        <pc:grpChg chg="add mod">
          <ac:chgData name="hassan MH" userId="84cd2103f36ef0dc" providerId="LiveId" clId="{DEB09C12-C376-40B2-8D42-A50FB6EF1F24}" dt="2022-04-15T16:01:32.087" v="2181" actId="164"/>
          <ac:grpSpMkLst>
            <pc:docMk/>
            <pc:sldMk cId="3551271637" sldId="337"/>
            <ac:grpSpMk id="432" creationId="{8F953228-9DD8-4F01-85A3-2D51F729809B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33" creationId="{52F8824E-825F-411B-A408-6F01C86B2E92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34" creationId="{8DC2717D-4872-4517-8A09-C1C2F96B70CB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36" creationId="{681FAA69-6AE9-472E-823E-FB01B971262A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46" creationId="{087410C1-C431-430C-BF29-DF31C2D1310A}"/>
          </ac:grpSpMkLst>
        </pc:grpChg>
        <pc:grpChg chg="add mod">
          <ac:chgData name="hassan MH" userId="84cd2103f36ef0dc" providerId="LiveId" clId="{DEB09C12-C376-40B2-8D42-A50FB6EF1F24}" dt="2022-04-15T16:01:32.087" v="2181" actId="164"/>
          <ac:grpSpMkLst>
            <pc:docMk/>
            <pc:sldMk cId="3551271637" sldId="337"/>
            <ac:grpSpMk id="452" creationId="{807ECCF9-B99C-45DF-B22C-A79F43C52804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53" creationId="{FB3B0C93-947B-4317-80CD-536559B9E182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54" creationId="{B1ADE760-CE5C-4FE2-A622-476DA9AC6823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56" creationId="{7E5EF21E-B28C-477A-9344-E6D28E098258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66" creationId="{2A496D90-8B91-43BE-9AFF-A4EAE7B63FA5}"/>
          </ac:grpSpMkLst>
        </pc:grpChg>
        <pc:picChg chg="del mod ord">
          <ac:chgData name="hassan MH" userId="84cd2103f36ef0dc" providerId="LiveId" clId="{DEB09C12-C376-40B2-8D42-A50FB6EF1F24}" dt="2022-04-15T16:01:35.610" v="2183" actId="478"/>
          <ac:picMkLst>
            <pc:docMk/>
            <pc:sldMk cId="3551271637" sldId="337"/>
            <ac:picMk id="22" creationId="{8E954309-8309-435D-AD98-CED17F6DCDD2}"/>
          </ac:picMkLst>
        </pc:picChg>
        <pc:picChg chg="mod ord">
          <ac:chgData name="hassan MH" userId="84cd2103f36ef0dc" providerId="LiveId" clId="{DEB09C12-C376-40B2-8D42-A50FB6EF1F24}" dt="2022-04-15T15:08:34.702" v="1398" actId="164"/>
          <ac:picMkLst>
            <pc:docMk/>
            <pc:sldMk cId="3551271637" sldId="337"/>
            <ac:picMk id="24" creationId="{D82FCFA6-E29F-4EDE-B510-0F8F15D93F92}"/>
          </ac:picMkLst>
        </pc:picChg>
        <pc:picChg chg="add del mod">
          <ac:chgData name="hassan MH" userId="84cd2103f36ef0dc" providerId="LiveId" clId="{DEB09C12-C376-40B2-8D42-A50FB6EF1F24}" dt="2022-04-15T16:58:36.511" v="2303"/>
          <ac:picMkLst>
            <pc:docMk/>
            <pc:sldMk cId="3551271637" sldId="337"/>
            <ac:picMk id="83" creationId="{7BB30004-2AE5-41D8-A3C5-106C4B3F6C05}"/>
          </ac:picMkLst>
        </pc:picChg>
        <pc:picChg chg="add mod">
          <ac:chgData name="hassan MH" userId="84cd2103f36ef0dc" providerId="LiveId" clId="{DEB09C12-C376-40B2-8D42-A50FB6EF1F24}" dt="2022-04-15T17:00:16.629" v="2350" actId="1076"/>
          <ac:picMkLst>
            <pc:docMk/>
            <pc:sldMk cId="3551271637" sldId="337"/>
            <ac:picMk id="84" creationId="{6C7060DC-C0E1-495D-8F10-32E4033FC24D}"/>
          </ac:picMkLst>
        </pc:picChg>
        <pc:picChg chg="add del mod">
          <ac:chgData name="hassan MH" userId="84cd2103f36ef0dc" providerId="LiveId" clId="{DEB09C12-C376-40B2-8D42-A50FB6EF1F24}" dt="2022-04-15T15:04:39.484" v="1312" actId="27803"/>
          <ac:picMkLst>
            <pc:docMk/>
            <pc:sldMk cId="3551271637" sldId="337"/>
            <ac:picMk id="430" creationId="{E13427BA-579A-4C0C-A202-49F351DE3CCD}"/>
          </ac:picMkLst>
        </pc:picChg>
        <pc:picChg chg="add del mod">
          <ac:chgData name="hassan MH" userId="84cd2103f36ef0dc" providerId="LiveId" clId="{DEB09C12-C376-40B2-8D42-A50FB6EF1F24}" dt="2022-04-15T15:38:55.574" v="1791" actId="478"/>
          <ac:picMkLst>
            <pc:docMk/>
            <pc:sldMk cId="3551271637" sldId="337"/>
            <ac:picMk id="431" creationId="{D0AF2481-1149-493D-8828-C42C98EB3B3B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6:56:22.187" v="2261"/>
        <pc:sldMkLst>
          <pc:docMk/>
          <pc:sldMk cId="4283023616" sldId="338"/>
        </pc:sldMkLst>
        <pc:spChg chg="mod">
          <ac:chgData name="hassan MH" userId="84cd2103f36ef0dc" providerId="LiveId" clId="{DEB09C12-C376-40B2-8D42-A50FB6EF1F24}" dt="2022-04-15T16:00:20.294" v="2157" actId="164"/>
          <ac:spMkLst>
            <pc:docMk/>
            <pc:sldMk cId="4283023616" sldId="338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4:43:44.104" v="1110" actId="20577"/>
          <ac:spMkLst>
            <pc:docMk/>
            <pc:sldMk cId="4283023616" sldId="338"/>
            <ac:spMk id="14" creationId="{FF46C56F-2A13-4DD9-95CC-91FEFF572BE9}"/>
          </ac:spMkLst>
        </pc:spChg>
        <pc:spChg chg="add mod">
          <ac:chgData name="hassan MH" userId="84cd2103f36ef0dc" providerId="LiveId" clId="{DEB09C12-C376-40B2-8D42-A50FB6EF1F24}" dt="2022-04-15T16:00:24.990" v="2158" actId="164"/>
          <ac:spMkLst>
            <pc:docMk/>
            <pc:sldMk cId="4283023616" sldId="338"/>
            <ac:spMk id="19" creationId="{7E8CC648-F614-4CAD-A77C-B728931F7DAC}"/>
          </ac:spMkLst>
        </pc:spChg>
        <pc:spChg chg="mod">
          <ac:chgData name="hassan MH" userId="84cd2103f36ef0dc" providerId="LiveId" clId="{DEB09C12-C376-40B2-8D42-A50FB6EF1F24}" dt="2022-04-15T14:41:16.977" v="1061" actId="164"/>
          <ac:spMkLst>
            <pc:docMk/>
            <pc:sldMk cId="4283023616" sldId="338"/>
            <ac:spMk id="20" creationId="{DDB83184-C0F0-4D85-91C8-9C410CE836B1}"/>
          </ac:spMkLst>
        </pc:spChg>
        <pc:spChg chg="add mod">
          <ac:chgData name="hassan MH" userId="84cd2103f36ef0dc" providerId="LiveId" clId="{DEB09C12-C376-40B2-8D42-A50FB6EF1F24}" dt="2022-04-15T16:00:29.262" v="2159" actId="164"/>
          <ac:spMkLst>
            <pc:docMk/>
            <pc:sldMk cId="4283023616" sldId="338"/>
            <ac:spMk id="25" creationId="{33AEC07B-32FC-4303-A244-D1CA32499EAB}"/>
          </ac:spMkLst>
        </pc:spChg>
        <pc:spChg chg="del">
          <ac:chgData name="hassan MH" userId="84cd2103f36ef0dc" providerId="LiveId" clId="{DEB09C12-C376-40B2-8D42-A50FB6EF1F24}" dt="2022-04-15T14:41:42.312" v="1072" actId="478"/>
          <ac:spMkLst>
            <pc:docMk/>
            <pc:sldMk cId="4283023616" sldId="338"/>
            <ac:spMk id="27" creationId="{2E90DD76-ED58-4189-82B5-F47DDC761056}"/>
          </ac:spMkLst>
        </pc:spChg>
        <pc:spChg chg="mod">
          <ac:chgData name="hassan MH" userId="84cd2103f36ef0dc" providerId="LiveId" clId="{DEB09C12-C376-40B2-8D42-A50FB6EF1F24}" dt="2022-04-15T14:45:35.550" v="1133" actId="207"/>
          <ac:spMkLst>
            <pc:docMk/>
            <pc:sldMk cId="4283023616" sldId="338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4:45:39.967" v="1134" actId="207"/>
          <ac:spMkLst>
            <pc:docMk/>
            <pc:sldMk cId="4283023616" sldId="338"/>
            <ac:spMk id="30" creationId="{36276105-0B59-4F00-A9FE-B39581EED4A3}"/>
          </ac:spMkLst>
        </pc:spChg>
        <pc:spChg chg="add mod">
          <ac:chgData name="hassan MH" userId="84cd2103f36ef0dc" providerId="LiveId" clId="{DEB09C12-C376-40B2-8D42-A50FB6EF1F24}" dt="2022-04-15T16:00:20.294" v="2157" actId="164"/>
          <ac:spMkLst>
            <pc:docMk/>
            <pc:sldMk cId="4283023616" sldId="338"/>
            <ac:spMk id="32" creationId="{718BC350-EB26-41AA-96FA-4BF6B9B28A9E}"/>
          </ac:spMkLst>
        </pc:spChg>
        <pc:spChg chg="add mod">
          <ac:chgData name="hassan MH" userId="84cd2103f36ef0dc" providerId="LiveId" clId="{DEB09C12-C376-40B2-8D42-A50FB6EF1F24}" dt="2022-04-15T16:00:29.262" v="2159" actId="164"/>
          <ac:spMkLst>
            <pc:docMk/>
            <pc:sldMk cId="4283023616" sldId="338"/>
            <ac:spMk id="33" creationId="{5EF1032A-E05C-42D7-94E4-0BCC713586E3}"/>
          </ac:spMkLst>
        </pc:spChg>
        <pc:spChg chg="add mod">
          <ac:chgData name="hassan MH" userId="84cd2103f36ef0dc" providerId="LiveId" clId="{DEB09C12-C376-40B2-8D42-A50FB6EF1F24}" dt="2022-04-15T16:00:24.990" v="2158" actId="164"/>
          <ac:spMkLst>
            <pc:docMk/>
            <pc:sldMk cId="4283023616" sldId="338"/>
            <ac:spMk id="34" creationId="{9F56760A-0864-45A0-8EBD-09C5B9EFEA1B}"/>
          </ac:spMkLst>
        </pc:spChg>
        <pc:grpChg chg="add mod">
          <ac:chgData name="hassan MH" userId="84cd2103f36ef0dc" providerId="LiveId" clId="{DEB09C12-C376-40B2-8D42-A50FB6EF1F24}" dt="2022-04-15T16:00:20.294" v="2157" actId="164"/>
          <ac:grpSpMkLst>
            <pc:docMk/>
            <pc:sldMk cId="4283023616" sldId="338"/>
            <ac:grpSpMk id="2" creationId="{5F58608A-4C84-43B6-99BC-B72549C8D7DB}"/>
          </ac:grpSpMkLst>
        </pc:grpChg>
        <pc:grpChg chg="add mod ord">
          <ac:chgData name="hassan MH" userId="84cd2103f36ef0dc" providerId="LiveId" clId="{DEB09C12-C376-40B2-8D42-A50FB6EF1F24}" dt="2022-04-15T16:00:24.990" v="2158" actId="164"/>
          <ac:grpSpMkLst>
            <pc:docMk/>
            <pc:sldMk cId="4283023616" sldId="338"/>
            <ac:grpSpMk id="3" creationId="{09153FA2-219A-4054-84F9-DC020DBC9144}"/>
          </ac:grpSpMkLst>
        </pc:grpChg>
        <pc:grpChg chg="add mod">
          <ac:chgData name="hassan MH" userId="84cd2103f36ef0dc" providerId="LiveId" clId="{DEB09C12-C376-40B2-8D42-A50FB6EF1F24}" dt="2022-04-15T16:00:20.294" v="2157" actId="164"/>
          <ac:grpSpMkLst>
            <pc:docMk/>
            <pc:sldMk cId="4283023616" sldId="338"/>
            <ac:grpSpMk id="4" creationId="{A9587F5D-C1E2-4F5F-AB47-582FB80DA834}"/>
          </ac:grpSpMkLst>
        </pc:grpChg>
        <pc:grpChg chg="add mod">
          <ac:chgData name="hassan MH" userId="84cd2103f36ef0dc" providerId="LiveId" clId="{DEB09C12-C376-40B2-8D42-A50FB6EF1F24}" dt="2022-04-15T16:00:24.990" v="2158" actId="164"/>
          <ac:grpSpMkLst>
            <pc:docMk/>
            <pc:sldMk cId="4283023616" sldId="338"/>
            <ac:grpSpMk id="5" creationId="{92EA4898-7427-4602-B217-D5A39221FE3F}"/>
          </ac:grpSpMkLst>
        </pc:grpChg>
        <pc:grpChg chg="add mod">
          <ac:chgData name="hassan MH" userId="84cd2103f36ef0dc" providerId="LiveId" clId="{DEB09C12-C376-40B2-8D42-A50FB6EF1F24}" dt="2022-04-15T16:00:29.262" v="2159" actId="164"/>
          <ac:grpSpMkLst>
            <pc:docMk/>
            <pc:sldMk cId="4283023616" sldId="338"/>
            <ac:grpSpMk id="6" creationId="{3596A3C3-4776-4C5D-A3D1-3EC0FCD7A8B8}"/>
          </ac:grpSpMkLst>
        </pc:grpChg>
        <pc:grpChg chg="add mod">
          <ac:chgData name="hassan MH" userId="84cd2103f36ef0dc" providerId="LiveId" clId="{DEB09C12-C376-40B2-8D42-A50FB6EF1F24}" dt="2022-04-15T16:00:29.262" v="2159" actId="164"/>
          <ac:grpSpMkLst>
            <pc:docMk/>
            <pc:sldMk cId="4283023616" sldId="338"/>
            <ac:grpSpMk id="29" creationId="{051D4F35-015D-4EAB-BCA7-5FB612DE3719}"/>
          </ac:grpSpMkLst>
        </pc:grpChg>
        <pc:picChg chg="del mod">
          <ac:chgData name="hassan MH" userId="84cd2103f36ef0dc" providerId="LiveId" clId="{DEB09C12-C376-40B2-8D42-A50FB6EF1F24}" dt="2022-04-15T16:00:30.891" v="2160" actId="478"/>
          <ac:picMkLst>
            <pc:docMk/>
            <pc:sldMk cId="4283023616" sldId="338"/>
            <ac:picMk id="22" creationId="{8E954309-8309-435D-AD98-CED17F6DCDD2}"/>
          </ac:picMkLst>
        </pc:picChg>
        <pc:picChg chg="mod">
          <ac:chgData name="hassan MH" userId="84cd2103f36ef0dc" providerId="LiveId" clId="{DEB09C12-C376-40B2-8D42-A50FB6EF1F24}" dt="2022-04-15T14:42:38.566" v="1085" actId="164"/>
          <ac:picMkLst>
            <pc:docMk/>
            <pc:sldMk cId="4283023616" sldId="338"/>
            <ac:picMk id="24" creationId="{D82FCFA6-E29F-4EDE-B510-0F8F15D93F92}"/>
          </ac:picMkLst>
        </pc:picChg>
        <pc:picChg chg="mod">
          <ac:chgData name="hassan MH" userId="84cd2103f36ef0dc" providerId="LiveId" clId="{DEB09C12-C376-40B2-8D42-A50FB6EF1F24}" dt="2022-04-15T14:41:16.977" v="1061" actId="164"/>
          <ac:picMkLst>
            <pc:docMk/>
            <pc:sldMk cId="4283023616" sldId="338"/>
            <ac:picMk id="26" creationId="{D39E9CA6-8601-44E5-8E04-B80227C301ED}"/>
          </ac:picMkLst>
        </pc:picChg>
        <pc:picChg chg="mod">
          <ac:chgData name="hassan MH" userId="84cd2103f36ef0dc" providerId="LiveId" clId="{DEB09C12-C376-40B2-8D42-A50FB6EF1F24}" dt="2022-04-15T14:42:34.203" v="1083" actId="571"/>
          <ac:picMkLst>
            <pc:docMk/>
            <pc:sldMk cId="4283023616" sldId="338"/>
            <ac:picMk id="31" creationId="{CA8103F1-99D2-431A-9C06-634750A9B7A7}"/>
          </ac:picMkLst>
        </pc:picChg>
      </pc:sldChg>
      <pc:sldChg chg="addSp delSp modSp add mod modNotesTx">
        <pc:chgData name="hassan MH" userId="84cd2103f36ef0dc" providerId="LiveId" clId="{DEB09C12-C376-40B2-8D42-A50FB6EF1F24}" dt="2022-04-15T16:56:20.030" v="2260"/>
        <pc:sldMkLst>
          <pc:docMk/>
          <pc:sldMk cId="1120436275" sldId="339"/>
        </pc:sldMkLst>
        <pc:spChg chg="mod">
          <ac:chgData name="hassan MH" userId="84cd2103f36ef0dc" providerId="LiveId" clId="{DEB09C12-C376-40B2-8D42-A50FB6EF1F24}" dt="2022-04-15T16:00:35.501" v="2161" actId="164"/>
          <ac:spMkLst>
            <pc:docMk/>
            <pc:sldMk cId="1120436275" sldId="339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6:00:37.818" v="2162" actId="164"/>
          <ac:spMkLst>
            <pc:docMk/>
            <pc:sldMk cId="1120436275" sldId="339"/>
            <ac:spMk id="19" creationId="{7E8CC648-F614-4CAD-A77C-B728931F7DAC}"/>
          </ac:spMkLst>
        </pc:spChg>
        <pc:spChg chg="mod">
          <ac:chgData name="hassan MH" userId="84cd2103f36ef0dc" providerId="LiveId" clId="{DEB09C12-C376-40B2-8D42-A50FB6EF1F24}" dt="2022-04-15T16:00:39.414" v="2163" actId="164"/>
          <ac:spMkLst>
            <pc:docMk/>
            <pc:sldMk cId="1120436275" sldId="339"/>
            <ac:spMk id="25" creationId="{33AEC07B-32FC-4303-A244-D1CA32499EAB}"/>
          </ac:spMkLst>
        </pc:spChg>
        <pc:spChg chg="mod">
          <ac:chgData name="hassan MH" userId="84cd2103f36ef0dc" providerId="LiveId" clId="{DEB09C12-C376-40B2-8D42-A50FB6EF1F24}" dt="2022-04-15T16:00:35.501" v="2161" actId="164"/>
          <ac:spMkLst>
            <pc:docMk/>
            <pc:sldMk cId="1120436275" sldId="339"/>
            <ac:spMk id="32" creationId="{718BC350-EB26-41AA-96FA-4BF6B9B28A9E}"/>
          </ac:spMkLst>
        </pc:spChg>
        <pc:spChg chg="mod">
          <ac:chgData name="hassan MH" userId="84cd2103f36ef0dc" providerId="LiveId" clId="{DEB09C12-C376-40B2-8D42-A50FB6EF1F24}" dt="2022-04-15T16:00:39.414" v="2163" actId="164"/>
          <ac:spMkLst>
            <pc:docMk/>
            <pc:sldMk cId="1120436275" sldId="339"/>
            <ac:spMk id="33" creationId="{5EF1032A-E05C-42D7-94E4-0BCC713586E3}"/>
          </ac:spMkLst>
        </pc:spChg>
        <pc:spChg chg="mod">
          <ac:chgData name="hassan MH" userId="84cd2103f36ef0dc" providerId="LiveId" clId="{DEB09C12-C376-40B2-8D42-A50FB6EF1F24}" dt="2022-04-15T16:00:37.818" v="2162" actId="164"/>
          <ac:spMkLst>
            <pc:docMk/>
            <pc:sldMk cId="1120436275" sldId="339"/>
            <ac:spMk id="34" creationId="{9F56760A-0864-45A0-8EBD-09C5B9EFEA1B}"/>
          </ac:spMkLst>
        </pc:spChg>
        <pc:grpChg chg="mod">
          <ac:chgData name="hassan MH" userId="84cd2103f36ef0dc" providerId="LiveId" clId="{DEB09C12-C376-40B2-8D42-A50FB6EF1F24}" dt="2022-04-15T16:00:35.501" v="2161" actId="164"/>
          <ac:grpSpMkLst>
            <pc:docMk/>
            <pc:sldMk cId="1120436275" sldId="339"/>
            <ac:grpSpMk id="2" creationId="{5F58608A-4C84-43B6-99BC-B72549C8D7DB}"/>
          </ac:grpSpMkLst>
        </pc:grpChg>
        <pc:grpChg chg="mod">
          <ac:chgData name="hassan MH" userId="84cd2103f36ef0dc" providerId="LiveId" clId="{DEB09C12-C376-40B2-8D42-A50FB6EF1F24}" dt="2022-04-15T16:00:37.818" v="2162" actId="164"/>
          <ac:grpSpMkLst>
            <pc:docMk/>
            <pc:sldMk cId="1120436275" sldId="339"/>
            <ac:grpSpMk id="3" creationId="{09153FA2-219A-4054-84F9-DC020DBC9144}"/>
          </ac:grpSpMkLst>
        </pc:grpChg>
        <pc:grpChg chg="add mod">
          <ac:chgData name="hassan MH" userId="84cd2103f36ef0dc" providerId="LiveId" clId="{DEB09C12-C376-40B2-8D42-A50FB6EF1F24}" dt="2022-04-15T16:00:35.501" v="2161" actId="164"/>
          <ac:grpSpMkLst>
            <pc:docMk/>
            <pc:sldMk cId="1120436275" sldId="339"/>
            <ac:grpSpMk id="4" creationId="{D8AECE84-D3AB-4756-9679-41C077065BFD}"/>
          </ac:grpSpMkLst>
        </pc:grpChg>
        <pc:grpChg chg="add mod">
          <ac:chgData name="hassan MH" userId="84cd2103f36ef0dc" providerId="LiveId" clId="{DEB09C12-C376-40B2-8D42-A50FB6EF1F24}" dt="2022-04-15T16:00:42.403" v="2165" actId="1076"/>
          <ac:grpSpMkLst>
            <pc:docMk/>
            <pc:sldMk cId="1120436275" sldId="339"/>
            <ac:grpSpMk id="5" creationId="{D26C356C-4BCC-4262-A3EB-318FC43D47E9}"/>
          </ac:grpSpMkLst>
        </pc:grpChg>
        <pc:grpChg chg="add mod">
          <ac:chgData name="hassan MH" userId="84cd2103f36ef0dc" providerId="LiveId" clId="{DEB09C12-C376-40B2-8D42-A50FB6EF1F24}" dt="2022-04-15T16:00:39.414" v="2163" actId="164"/>
          <ac:grpSpMkLst>
            <pc:docMk/>
            <pc:sldMk cId="1120436275" sldId="339"/>
            <ac:grpSpMk id="6" creationId="{47E25C60-5FDA-4F21-8C1F-A064254EA425}"/>
          </ac:grpSpMkLst>
        </pc:grpChg>
        <pc:grpChg chg="mod">
          <ac:chgData name="hassan MH" userId="84cd2103f36ef0dc" providerId="LiveId" clId="{DEB09C12-C376-40B2-8D42-A50FB6EF1F24}" dt="2022-04-15T16:00:39.414" v="2163" actId="164"/>
          <ac:grpSpMkLst>
            <pc:docMk/>
            <pc:sldMk cId="1120436275" sldId="339"/>
            <ac:grpSpMk id="29" creationId="{051D4F35-015D-4EAB-BCA7-5FB612DE3719}"/>
          </ac:grpSpMkLst>
        </pc:grpChg>
        <pc:picChg chg="del">
          <ac:chgData name="hassan MH" userId="84cd2103f36ef0dc" providerId="LiveId" clId="{DEB09C12-C376-40B2-8D42-A50FB6EF1F24}" dt="2022-04-15T16:06:35.463" v="2238" actId="478"/>
          <ac:picMkLst>
            <pc:docMk/>
            <pc:sldMk cId="1120436275" sldId="339"/>
            <ac:picMk id="22" creationId="{8E954309-8309-435D-AD98-CED17F6DCDD2}"/>
          </ac:picMkLst>
        </pc:picChg>
      </pc:sldChg>
      <pc:sldChg chg="addSp delSp modSp add mod modNotesTx">
        <pc:chgData name="hassan MH" userId="84cd2103f36ef0dc" providerId="LiveId" clId="{DEB09C12-C376-40B2-8D42-A50FB6EF1F24}" dt="2022-04-15T16:59:55.829" v="2341" actId="1076"/>
        <pc:sldMkLst>
          <pc:docMk/>
          <pc:sldMk cId="2104249314" sldId="340"/>
        </pc:sldMkLst>
        <pc:spChg chg="del">
          <ac:chgData name="hassan MH" userId="84cd2103f36ef0dc" providerId="LiveId" clId="{DEB09C12-C376-40B2-8D42-A50FB6EF1F24}" dt="2022-04-15T16:01:51.155" v="2187" actId="478"/>
          <ac:spMkLst>
            <pc:docMk/>
            <pc:sldMk cId="2104249314" sldId="340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5:10:24.153" v="1423" actId="20577"/>
          <ac:spMkLst>
            <pc:docMk/>
            <pc:sldMk cId="2104249314" sldId="340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6:01:47.545" v="2186" actId="164"/>
          <ac:spMkLst>
            <pc:docMk/>
            <pc:sldMk cId="2104249314" sldId="340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18:51.932" v="1542" actId="207"/>
          <ac:spMkLst>
            <pc:docMk/>
            <pc:sldMk cId="2104249314" sldId="340"/>
            <ac:spMk id="226" creationId="{30D26BA1-E98A-494B-A1D6-BD30668F1C47}"/>
          </ac:spMkLst>
        </pc:spChg>
        <pc:spChg chg="mod">
          <ac:chgData name="hassan MH" userId="84cd2103f36ef0dc" providerId="LiveId" clId="{DEB09C12-C376-40B2-8D42-A50FB6EF1F24}" dt="2022-04-15T15:19:13.328" v="1553" actId="208"/>
          <ac:spMkLst>
            <pc:docMk/>
            <pc:sldMk cId="2104249314" sldId="340"/>
            <ac:spMk id="229" creationId="{B8EBB0C1-7488-4F12-8B25-5DFAB23566AE}"/>
          </ac:spMkLst>
        </pc:spChg>
        <pc:spChg chg="mod">
          <ac:chgData name="hassan MH" userId="84cd2103f36ef0dc" providerId="LiveId" clId="{DEB09C12-C376-40B2-8D42-A50FB6EF1F24}" dt="2022-04-15T15:19:15.553" v="1554" actId="208"/>
          <ac:spMkLst>
            <pc:docMk/>
            <pc:sldMk cId="2104249314" sldId="340"/>
            <ac:spMk id="230" creationId="{FE9F3813-C7CA-4696-9973-3DF723F61748}"/>
          </ac:spMkLst>
        </pc:spChg>
        <pc:spChg chg="mod">
          <ac:chgData name="hassan MH" userId="84cd2103f36ef0dc" providerId="LiveId" clId="{DEB09C12-C376-40B2-8D42-A50FB6EF1F24}" dt="2022-04-15T15:19:16.706" v="1555" actId="208"/>
          <ac:spMkLst>
            <pc:docMk/>
            <pc:sldMk cId="2104249314" sldId="340"/>
            <ac:spMk id="231" creationId="{8DBD2116-97C5-4D55-A739-DA8F78FDB017}"/>
          </ac:spMkLst>
        </pc:spChg>
        <pc:spChg chg="mod">
          <ac:chgData name="hassan MH" userId="84cd2103f36ef0dc" providerId="LiveId" clId="{DEB09C12-C376-40B2-8D42-A50FB6EF1F24}" dt="2022-04-15T15:19:18.082" v="1556" actId="208"/>
          <ac:spMkLst>
            <pc:docMk/>
            <pc:sldMk cId="2104249314" sldId="340"/>
            <ac:spMk id="232" creationId="{A3D2783C-DACF-453D-9371-A348CF229AD2}"/>
          </ac:spMkLst>
        </pc:spChg>
        <pc:spChg chg="mod">
          <ac:chgData name="hassan MH" userId="84cd2103f36ef0dc" providerId="LiveId" clId="{DEB09C12-C376-40B2-8D42-A50FB6EF1F24}" dt="2022-04-15T15:09:49.052" v="1414" actId="20577"/>
          <ac:spMkLst>
            <pc:docMk/>
            <pc:sldMk cId="2104249314" sldId="340"/>
            <ac:spMk id="241" creationId="{BF991983-0F66-43CE-AE92-7889CA41A22D}"/>
          </ac:spMkLst>
        </pc:spChg>
        <pc:grpChg chg="add mod">
          <ac:chgData name="hassan MH" userId="84cd2103f36ef0dc" providerId="LiveId" clId="{DEB09C12-C376-40B2-8D42-A50FB6EF1F24}" dt="2022-04-15T16:01:47.545" v="2186" actId="164"/>
          <ac:grpSpMkLst>
            <pc:docMk/>
            <pc:sldMk cId="2104249314" sldId="340"/>
            <ac:grpSpMk id="2" creationId="{AD44B71B-83C2-427A-99B0-46DF67158449}"/>
          </ac:grpSpMkLst>
        </pc:grpChg>
        <pc:grpChg chg="mod">
          <ac:chgData name="hassan MH" userId="84cd2103f36ef0dc" providerId="LiveId" clId="{DEB09C12-C376-40B2-8D42-A50FB6EF1F24}" dt="2022-04-15T16:01:47.545" v="2186" actId="164"/>
          <ac:grpSpMkLst>
            <pc:docMk/>
            <pc:sldMk cId="2104249314" sldId="340"/>
            <ac:grpSpMk id="96" creationId="{CF0204E8-ACCF-4EA9-AA19-4702DB190FCA}"/>
          </ac:grpSpMkLst>
        </pc:grpChg>
        <pc:grpChg chg="add del mod">
          <ac:chgData name="hassan MH" userId="84cd2103f36ef0dc" providerId="LiveId" clId="{DEB09C12-C376-40B2-8D42-A50FB6EF1F24}" dt="2022-04-15T16:59:50.599" v="2338" actId="21"/>
          <ac:grpSpMkLst>
            <pc:docMk/>
            <pc:sldMk cId="2104249314" sldId="340"/>
            <ac:grpSpMk id="204" creationId="{AC7F5205-B9AF-4513-928E-92C6A4100F6C}"/>
          </ac:grpSpMkLst>
        </pc:grpChg>
        <pc:picChg chg="add del mod">
          <ac:chgData name="hassan MH" userId="84cd2103f36ef0dc" providerId="LiveId" clId="{DEB09C12-C376-40B2-8D42-A50FB6EF1F24}" dt="2022-04-15T16:58:36.897" v="2306"/>
          <ac:picMkLst>
            <pc:docMk/>
            <pc:sldMk cId="2104249314" sldId="340"/>
            <ac:picMk id="3" creationId="{E6D39550-AB1E-454A-A6B1-959C2ADA7B2B}"/>
          </ac:picMkLst>
        </pc:picChg>
        <pc:picChg chg="add mod">
          <ac:chgData name="hassan MH" userId="84cd2103f36ef0dc" providerId="LiveId" clId="{DEB09C12-C376-40B2-8D42-A50FB6EF1F24}" dt="2022-04-15T16:59:55.829" v="2341" actId="1076"/>
          <ac:picMkLst>
            <pc:docMk/>
            <pc:sldMk cId="2104249314" sldId="340"/>
            <ac:picMk id="4" creationId="{02B36696-FD6D-47FD-83B4-305624C3B9E5}"/>
          </ac:picMkLst>
        </pc:picChg>
        <pc:picChg chg="del">
          <ac:chgData name="hassan MH" userId="84cd2103f36ef0dc" providerId="LiveId" clId="{DEB09C12-C376-40B2-8D42-A50FB6EF1F24}" dt="2022-04-15T16:01:51.155" v="2187" actId="478"/>
          <ac:picMkLst>
            <pc:docMk/>
            <pc:sldMk cId="2104249314" sldId="340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1:51.155" v="2187" actId="478"/>
          <ac:picMkLst>
            <pc:docMk/>
            <pc:sldMk cId="2104249314" sldId="340"/>
            <ac:picMk id="24" creationId="{D82FCFA6-E29F-4EDE-B510-0F8F15D93F92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128794951" sldId="340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138501502" sldId="341"/>
        </pc:sldMkLst>
      </pc:sldChg>
      <pc:sldChg chg="addSp delSp modSp add mod replId modNotesTx">
        <pc:chgData name="hassan MH" userId="84cd2103f36ef0dc" providerId="LiveId" clId="{DEB09C12-C376-40B2-8D42-A50FB6EF1F24}" dt="2022-04-15T16:59:43.991" v="2336" actId="1076"/>
        <pc:sldMkLst>
          <pc:docMk/>
          <pc:sldMk cId="4208543937" sldId="341"/>
        </pc:sldMkLst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2" creationId="{38063B9D-E979-47D0-9273-4810139480DE}"/>
          </ac:spMkLst>
        </pc:spChg>
        <pc:spChg chg="mod">
          <ac:chgData name="hassan MH" userId="84cd2103f36ef0dc" providerId="LiveId" clId="{DEB09C12-C376-40B2-8D42-A50FB6EF1F24}" dt="2022-04-15T15:17:29.863" v="1524" actId="1076"/>
          <ac:spMkLst>
            <pc:docMk/>
            <pc:sldMk cId="4208543937" sldId="341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4" creationId="{E2CA3CA3-4BAA-4061-B20A-E0948F5CC32B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5" creationId="{CC82DB05-CAB7-4713-912B-80C48F2B01B0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6" creationId="{B33A8EBF-400A-419D-9113-2729E38AE0A3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1" creationId="{E527591C-08E3-4C7B-AC9D-1840F35FA63C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3" creationId="{31E9EC8E-ADFB-410B-AD71-273162DE87BC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5" creationId="{A5CBCE3B-AC1B-4861-AE43-A3203A075B00}"/>
          </ac:spMkLst>
        </pc:spChg>
        <pc:spChg chg="del">
          <ac:chgData name="hassan MH" userId="84cd2103f36ef0dc" providerId="LiveId" clId="{DEB09C12-C376-40B2-8D42-A50FB6EF1F24}" dt="2022-04-15T16:01:59.553" v="2190" actId="478"/>
          <ac:spMkLst>
            <pc:docMk/>
            <pc:sldMk cId="4208543937" sldId="341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9" creationId="{1B5BBB17-15E0-45B0-B843-D4EA3B52B3DB}"/>
          </ac:spMkLst>
        </pc:spChg>
        <pc:spChg chg="mod">
          <ac:chgData name="hassan MH" userId="84cd2103f36ef0dc" providerId="LiveId" clId="{DEB09C12-C376-40B2-8D42-A50FB6EF1F24}" dt="2022-04-15T15:17:16.052" v="1521" actId="207"/>
          <ac:spMkLst>
            <pc:docMk/>
            <pc:sldMk cId="4208543937" sldId="341"/>
            <ac:spMk id="30" creationId="{6723C7D5-2013-40FA-AECC-AF87D81D1902}"/>
          </ac:spMkLst>
        </pc:spChg>
        <pc:spChg chg="mod">
          <ac:chgData name="hassan MH" userId="84cd2103f36ef0dc" providerId="LiveId" clId="{DEB09C12-C376-40B2-8D42-A50FB6EF1F24}" dt="2022-04-15T16:01:55.979" v="2188" actId="164"/>
          <ac:spMkLst>
            <pc:docMk/>
            <pc:sldMk cId="4208543937" sldId="341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5" creationId="{AC6E6D7A-2658-4827-A172-15132017E2E3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6" creationId="{0869A380-B7E3-496D-8BD4-C48F996ACA90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7" creationId="{D7CE0779-B525-469D-A8F4-542339F83371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8" creationId="{26013B53-0D94-452E-8559-1AB8892ECE7D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9" creationId="{9115683C-AEEB-468C-9306-BCBBC4BDE879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1" creationId="{AE072679-BBB0-4711-8326-6DF3BCE80416}"/>
          </ac:spMkLst>
        </pc:spChg>
        <pc:spChg chg="mod">
          <ac:chgData name="hassan MH" userId="84cd2103f36ef0dc" providerId="LiveId" clId="{DEB09C12-C376-40B2-8D42-A50FB6EF1F24}" dt="2022-04-15T15:17:14.067" v="1520" actId="207"/>
          <ac:spMkLst>
            <pc:docMk/>
            <pc:sldMk cId="4208543937" sldId="341"/>
            <ac:spMk id="42" creationId="{1640CA11-BD72-4FDE-8AFF-6CF50B54EFB4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3" creationId="{BF056540-E90B-4BE1-8AD4-EDFA269E4B32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4" creationId="{DD4F89C0-EC76-4D07-92C8-FC518F80B6B8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5" creationId="{2DE1ACE1-A4D0-44BF-AF40-6C48B2507DDB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47" creationId="{A353D1AC-ADB2-4EF7-BA42-82114469B126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48" creationId="{67365A8A-2C4D-47D2-92A7-83E10C4E1D03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49" creationId="{21928BFC-59CA-45BB-B221-1D5E4A2B113A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50" creationId="{8F347235-F7E5-4796-B1C4-0971D69A1986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51" creationId="{696C6128-3FE6-4FFD-AB39-52AB13D86D92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53" creationId="{21DC87A5-D578-4029-A94B-C18192653A61}"/>
          </ac:spMkLst>
        </pc:spChg>
        <pc:spChg chg="mod">
          <ac:chgData name="hassan MH" userId="84cd2103f36ef0dc" providerId="LiveId" clId="{DEB09C12-C376-40B2-8D42-A50FB6EF1F24}" dt="2022-04-15T15:16:32.890" v="1511" actId="207"/>
          <ac:spMkLst>
            <pc:docMk/>
            <pc:sldMk cId="4208543937" sldId="341"/>
            <ac:spMk id="79" creationId="{5546CCBC-0B57-486D-90FF-4C7B0078D745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1" creationId="{3EDA238F-270C-4B5E-BB56-07CDBF4DB1FA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2" creationId="{C8391E4D-FE80-465A-B2F7-9B5160C1DCE2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3" creationId="{AC9B1AAF-F202-4CC1-953C-5B41CF2F2669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4" creationId="{41BBA506-FD84-4A75-9186-97AAE2F09A5B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5" creationId="{FCB337F4-6224-4A7A-8F7C-38127D29FFE4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87" creationId="{A436D388-F8EF-42FA-9C15-FCE21944DAD0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88" creationId="{B3BE20A2-7525-4254-9044-4ECF3EB15D68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89" creationId="{BA581878-6608-4E70-8515-37B6FD8B6132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90" creationId="{A274A6FA-BD3C-4B53-9C7F-D4475E852E91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91" creationId="{F0274A3B-1BF0-4ED6-81F0-E1AC9B054333}"/>
          </ac:spMkLst>
        </pc:spChg>
        <pc:spChg chg="mod">
          <ac:chgData name="hassan MH" userId="84cd2103f36ef0dc" providerId="LiveId" clId="{DEB09C12-C376-40B2-8D42-A50FB6EF1F24}" dt="2022-04-15T15:39:38.276" v="1800"/>
          <ac:spMkLst>
            <pc:docMk/>
            <pc:sldMk cId="4208543937" sldId="341"/>
            <ac:spMk id="198" creationId="{92EB0355-1D18-448E-8A70-622314B7079F}"/>
          </ac:spMkLst>
        </pc:spChg>
        <pc:spChg chg="mod">
          <ac:chgData name="hassan MH" userId="84cd2103f36ef0dc" providerId="LiveId" clId="{DEB09C12-C376-40B2-8D42-A50FB6EF1F24}" dt="2022-04-15T15:39:38.276" v="1800"/>
          <ac:spMkLst>
            <pc:docMk/>
            <pc:sldMk cId="4208543937" sldId="341"/>
            <ac:spMk id="199" creationId="{59FCBB99-BB00-4CBE-BE16-6DD985496509}"/>
          </ac:spMkLst>
        </pc:spChg>
        <pc:spChg chg="mod">
          <ac:chgData name="hassan MH" userId="84cd2103f36ef0dc" providerId="LiveId" clId="{DEB09C12-C376-40B2-8D42-A50FB6EF1F24}" dt="2022-04-15T15:14:18.656" v="1484" actId="20577"/>
          <ac:spMkLst>
            <pc:docMk/>
            <pc:sldMk cId="4208543937" sldId="341"/>
            <ac:spMk id="330" creationId="{CA068C30-7340-45B4-B4F1-E24B7FBCBFC7}"/>
          </ac:spMkLst>
        </pc:spChg>
        <pc:spChg chg="mod">
          <ac:chgData name="hassan MH" userId="84cd2103f36ef0dc" providerId="LiveId" clId="{DEB09C12-C376-40B2-8D42-A50FB6EF1F24}" dt="2022-04-15T15:14:08.116" v="1481" actId="20577"/>
          <ac:spMkLst>
            <pc:docMk/>
            <pc:sldMk cId="4208543937" sldId="341"/>
            <ac:spMk id="331" creationId="{A668A7AD-D360-464C-95CD-05A1817379CF}"/>
          </ac:spMkLst>
        </pc:spChg>
        <pc:spChg chg="mod">
          <ac:chgData name="hassan MH" userId="84cd2103f36ef0dc" providerId="LiveId" clId="{DEB09C12-C376-40B2-8D42-A50FB6EF1F24}" dt="2022-04-15T15:17:25.983" v="1522" actId="14100"/>
          <ac:spMkLst>
            <pc:docMk/>
            <pc:sldMk cId="4208543937" sldId="341"/>
            <ac:spMk id="406" creationId="{D88FA1A5-BE9F-4116-81DE-55055227F11E}"/>
          </ac:spMkLst>
        </pc:spChg>
        <pc:spChg chg="mod">
          <ac:chgData name="hassan MH" userId="84cd2103f36ef0dc" providerId="LiveId" clId="{DEB09C12-C376-40B2-8D42-A50FB6EF1F24}" dt="2022-04-15T15:43:50.647" v="1915" actId="1076"/>
          <ac:spMkLst>
            <pc:docMk/>
            <pc:sldMk cId="4208543937" sldId="341"/>
            <ac:spMk id="413" creationId="{3FFAC284-2644-4688-91D2-445A3203D0C8}"/>
          </ac:spMkLst>
        </pc:spChg>
        <pc:spChg chg="mod">
          <ac:chgData name="hassan MH" userId="84cd2103f36ef0dc" providerId="LiveId" clId="{DEB09C12-C376-40B2-8D42-A50FB6EF1F24}" dt="2022-04-15T15:43:53.623" v="1916" actId="1076"/>
          <ac:spMkLst>
            <pc:docMk/>
            <pc:sldMk cId="4208543937" sldId="341"/>
            <ac:spMk id="414" creationId="{ACE40D3A-AE43-46A7-8395-D3376FD044B0}"/>
          </ac:spMkLst>
        </pc:spChg>
        <pc:spChg chg="mod">
          <ac:chgData name="hassan MH" userId="84cd2103f36ef0dc" providerId="LiveId" clId="{DEB09C12-C376-40B2-8D42-A50FB6EF1F24}" dt="2022-04-15T15:18:31.065" v="1538" actId="207"/>
          <ac:spMkLst>
            <pc:docMk/>
            <pc:sldMk cId="4208543937" sldId="341"/>
            <ac:spMk id="417" creationId="{29F24451-193F-4EB0-8D16-69E4ECBAB49F}"/>
          </ac:spMkLst>
        </pc:spChg>
        <pc:spChg chg="mod">
          <ac:chgData name="hassan MH" userId="84cd2103f36ef0dc" providerId="LiveId" clId="{DEB09C12-C376-40B2-8D42-A50FB6EF1F24}" dt="2022-04-15T15:18:24.664" v="1534" actId="207"/>
          <ac:spMkLst>
            <pc:docMk/>
            <pc:sldMk cId="4208543937" sldId="341"/>
            <ac:spMk id="418" creationId="{8FCB8F74-D2F7-4FC6-8325-AA0C6B05AB3A}"/>
          </ac:spMkLst>
        </pc:spChg>
        <pc:spChg chg="del">
          <ac:chgData name="hassan MH" userId="84cd2103f36ef0dc" providerId="LiveId" clId="{DEB09C12-C376-40B2-8D42-A50FB6EF1F24}" dt="2022-04-15T15:17:53.725" v="1528" actId="478"/>
          <ac:spMkLst>
            <pc:docMk/>
            <pc:sldMk cId="4208543937" sldId="341"/>
            <ac:spMk id="424" creationId="{CD2B7424-95D6-4101-92B5-41E8F3A9BB48}"/>
          </ac:spMkLst>
        </pc:spChg>
        <pc:spChg chg="del">
          <ac:chgData name="hassan MH" userId="84cd2103f36ef0dc" providerId="LiveId" clId="{DEB09C12-C376-40B2-8D42-A50FB6EF1F24}" dt="2022-04-15T15:17:51.524" v="1527" actId="478"/>
          <ac:spMkLst>
            <pc:docMk/>
            <pc:sldMk cId="4208543937" sldId="341"/>
            <ac:spMk id="425" creationId="{3534CC3A-AE9A-4191-A0E5-9011B6D5966E}"/>
          </ac:spMkLst>
        </pc:spChg>
        <pc:spChg chg="mod">
          <ac:chgData name="hassan MH" userId="84cd2103f36ef0dc" providerId="LiveId" clId="{DEB09C12-C376-40B2-8D42-A50FB6EF1F24}" dt="2022-04-15T15:18:26.829" v="1535" actId="207"/>
          <ac:spMkLst>
            <pc:docMk/>
            <pc:sldMk cId="4208543937" sldId="341"/>
            <ac:spMk id="426" creationId="{DEDDF4AE-3A2C-42E7-BE9E-FC1F8B30962B}"/>
          </ac:spMkLst>
        </pc:spChg>
        <pc:spChg chg="mod">
          <ac:chgData name="hassan MH" userId="84cd2103f36ef0dc" providerId="LiveId" clId="{DEB09C12-C376-40B2-8D42-A50FB6EF1F24}" dt="2022-04-15T15:18:28.254" v="1536" actId="207"/>
          <ac:spMkLst>
            <pc:docMk/>
            <pc:sldMk cId="4208543937" sldId="341"/>
            <ac:spMk id="427" creationId="{4A951227-1E9F-45C2-A803-A9CA7DC9DD1F}"/>
          </ac:spMkLst>
        </pc:spChg>
        <pc:grpChg chg="mod topLvl">
          <ac:chgData name="hassan MH" userId="84cd2103f36ef0dc" providerId="LiveId" clId="{DEB09C12-C376-40B2-8D42-A50FB6EF1F24}" dt="2022-04-15T15:15:05.696" v="1491" actId="164"/>
          <ac:grpSpMkLst>
            <pc:docMk/>
            <pc:sldMk cId="4208543937" sldId="341"/>
            <ac:grpSpMk id="2" creationId="{30001C80-E036-4D98-905F-442E8330181B}"/>
          </ac:grpSpMkLst>
        </pc:grpChg>
        <pc:grpChg chg="add 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5" creationId="{9ECC7B5F-226B-42B0-B315-AB3A2F92D2B4}"/>
          </ac:grpSpMkLst>
        </pc:grpChg>
        <pc:grpChg chg="del mod">
          <ac:chgData name="hassan MH" userId="84cd2103f36ef0dc" providerId="LiveId" clId="{DEB09C12-C376-40B2-8D42-A50FB6EF1F24}" dt="2022-04-15T15:16:22.510" v="1508" actId="27803"/>
          <ac:grpSpMkLst>
            <pc:docMk/>
            <pc:sldMk cId="4208543937" sldId="341"/>
            <ac:grpSpMk id="6" creationId="{33CB1A7F-F057-4EBC-88E0-24CCCC683892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11" creationId="{E95D40D7-ECC2-4D8C-A4DF-C87536A5DFC5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27" creationId="{0519A862-FD88-447E-ACC3-9080636C8DEE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40" creationId="{C85DA839-154F-4B51-A1CD-822D3D30F022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46" creationId="{0B6EA1F0-A796-4348-89B2-70DECD3AD991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52" creationId="{44BBD3ED-7669-4FAE-AE1A-CD6F7C6CC456}"/>
          </ac:grpSpMkLst>
        </pc:grpChg>
        <pc:grpChg chg="del">
          <ac:chgData name="hassan MH" userId="84cd2103f36ef0dc" providerId="LiveId" clId="{DEB09C12-C376-40B2-8D42-A50FB6EF1F24}" dt="2022-04-15T15:14:31.951" v="1485" actId="478"/>
          <ac:grpSpMkLst>
            <pc:docMk/>
            <pc:sldMk cId="4208543937" sldId="341"/>
            <ac:grpSpMk id="80" creationId="{BE178148-E548-4046-9F4C-B055A60BB5A9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86" creationId="{BF8AE1E8-4570-4D7D-93D7-926C5B5E937C}"/>
          </ac:grpSpMkLst>
        </pc:grpChg>
        <pc:grpChg chg="add 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92" creationId="{EA77BFC3-69F6-4F01-AF8D-20D48A61F198}"/>
          </ac:grpSpMkLst>
        </pc:grpChg>
        <pc:grpChg chg="add mod">
          <ac:chgData name="hassan MH" userId="84cd2103f36ef0dc" providerId="LiveId" clId="{DEB09C12-C376-40B2-8D42-A50FB6EF1F24}" dt="2022-04-15T16:01:55.979" v="2188" actId="164"/>
          <ac:grpSpMkLst>
            <pc:docMk/>
            <pc:sldMk cId="4208543937" sldId="341"/>
            <ac:grpSpMk id="93" creationId="{EF4AAC18-7841-43ED-AA28-6EC2C24F09AC}"/>
          </ac:grpSpMkLst>
        </pc:grpChg>
        <pc:grpChg chg="add del mod">
          <ac:chgData name="hassan MH" userId="84cd2103f36ef0dc" providerId="LiveId" clId="{DEB09C12-C376-40B2-8D42-A50FB6EF1F24}" dt="2022-04-15T16:59:38.477" v="2333" actId="21"/>
          <ac:grpSpMkLst>
            <pc:docMk/>
            <pc:sldMk cId="4208543937" sldId="341"/>
            <ac:grpSpMk id="94" creationId="{315D0C2B-9750-4432-BF30-40B266670717}"/>
          </ac:grpSpMkLst>
        </pc:grpChg>
        <pc:grpChg chg="add 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195" creationId="{6CCA8FA6-C379-4C8A-A363-0E2BC9B7E222}"/>
          </ac:grpSpMkLst>
        </pc:grpChg>
        <pc:grpChg chg="mod">
          <ac:chgData name="hassan MH" userId="84cd2103f36ef0dc" providerId="LiveId" clId="{DEB09C12-C376-40B2-8D42-A50FB6EF1F24}" dt="2022-04-15T15:39:38.276" v="1800"/>
          <ac:grpSpMkLst>
            <pc:docMk/>
            <pc:sldMk cId="4208543937" sldId="341"/>
            <ac:grpSpMk id="196" creationId="{8D611FC2-647F-4B52-A7D2-BC5AAAEAA144}"/>
          </ac:grpSpMkLst>
        </pc:grpChg>
        <pc:grpChg chg="mod">
          <ac:chgData name="hassan MH" userId="84cd2103f36ef0dc" providerId="LiveId" clId="{DEB09C12-C376-40B2-8D42-A50FB6EF1F24}" dt="2022-04-15T16:01:55.979" v="2188" actId="164"/>
          <ac:grpSpMkLst>
            <pc:docMk/>
            <pc:sldMk cId="4208543937" sldId="341"/>
            <ac:grpSpMk id="273" creationId="{ECBE5A8E-725F-4B8B-8FCF-04A6858968A4}"/>
          </ac:grpSpMkLst>
        </pc:grpChg>
        <pc:grpChg chg="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380" creationId="{FE8501EB-2B5F-4684-86A2-69500A20056E}"/>
          </ac:grpSpMkLst>
        </pc:grpChg>
        <pc:picChg chg="add mod">
          <ac:chgData name="hassan MH" userId="84cd2103f36ef0dc" providerId="LiveId" clId="{DEB09C12-C376-40B2-8D42-A50FB6EF1F24}" dt="2022-04-15T15:15:05.696" v="1491" actId="164"/>
          <ac:picMkLst>
            <pc:docMk/>
            <pc:sldMk cId="4208543937" sldId="341"/>
            <ac:picMk id="4" creationId="{A257FBF2-B5EF-4BC4-B7CB-BE7D4C56F2AB}"/>
          </ac:picMkLst>
        </pc:picChg>
        <pc:picChg chg="del">
          <ac:chgData name="hassan MH" userId="84cd2103f36ef0dc" providerId="LiveId" clId="{DEB09C12-C376-40B2-8D42-A50FB6EF1F24}" dt="2022-04-15T16:01:59.036" v="2189" actId="478"/>
          <ac:picMkLst>
            <pc:docMk/>
            <pc:sldMk cId="4208543937" sldId="341"/>
            <ac:picMk id="22" creationId="{8E954309-8309-435D-AD98-CED17F6DCDD2}"/>
          </ac:picMkLst>
        </pc:picChg>
        <pc:picChg chg="del topLvl">
          <ac:chgData name="hassan MH" userId="84cd2103f36ef0dc" providerId="LiveId" clId="{DEB09C12-C376-40B2-8D42-A50FB6EF1F24}" dt="2022-04-15T15:14:31.951" v="1485" actId="478"/>
          <ac:picMkLst>
            <pc:docMk/>
            <pc:sldMk cId="4208543937" sldId="341"/>
            <ac:picMk id="24" creationId="{D82FCFA6-E29F-4EDE-B510-0F8F15D93F92}"/>
          </ac:picMkLst>
        </pc:picChg>
        <pc:picChg chg="add del mod">
          <ac:chgData name="hassan MH" userId="84cd2103f36ef0dc" providerId="LiveId" clId="{DEB09C12-C376-40B2-8D42-A50FB6EF1F24}" dt="2022-04-15T16:58:37.475" v="2310"/>
          <ac:picMkLst>
            <pc:docMk/>
            <pc:sldMk cId="4208543937" sldId="341"/>
            <ac:picMk id="95" creationId="{9709D1D7-4F99-4B84-87C2-BA3C7FDEDF1C}"/>
          </ac:picMkLst>
        </pc:picChg>
        <pc:picChg chg="add mod">
          <ac:chgData name="hassan MH" userId="84cd2103f36ef0dc" providerId="LiveId" clId="{DEB09C12-C376-40B2-8D42-A50FB6EF1F24}" dt="2022-04-15T16:59:43.991" v="2336" actId="1076"/>
          <ac:picMkLst>
            <pc:docMk/>
            <pc:sldMk cId="4208543937" sldId="341"/>
            <ac:picMk id="96" creationId="{6A91CC08-A8CC-42F6-A13E-B6A49B7F6B5F}"/>
          </ac:picMkLst>
        </pc:picChg>
        <pc:picChg chg="add del mod">
          <ac:chgData name="hassan MH" userId="84cd2103f36ef0dc" providerId="LiveId" clId="{DEB09C12-C376-40B2-8D42-A50FB6EF1F24}" dt="2022-04-15T15:16:22.510" v="1508" actId="27803"/>
          <ac:picMkLst>
            <pc:docMk/>
            <pc:sldMk cId="4208543937" sldId="341"/>
            <ac:picMk id="150" creationId="{02C5A599-69C8-4F47-9EDE-F518295C4A59}"/>
          </ac:picMkLst>
        </pc:picChg>
        <pc:picChg chg="mod">
          <ac:chgData name="hassan MH" userId="84cd2103f36ef0dc" providerId="LiveId" clId="{DEB09C12-C376-40B2-8D42-A50FB6EF1F24}" dt="2022-04-15T15:39:38.276" v="1800"/>
          <ac:picMkLst>
            <pc:docMk/>
            <pc:sldMk cId="4208543937" sldId="341"/>
            <ac:picMk id="197" creationId="{AB6BD171-94C9-49AA-802E-DD34CDB5DFCF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520141901" sldId="342"/>
        </pc:sldMkLst>
      </pc:sldChg>
      <pc:sldChg chg="addSp delSp modSp add mod ord modNotesTx">
        <pc:chgData name="hassan MH" userId="84cd2103f36ef0dc" providerId="LiveId" clId="{DEB09C12-C376-40B2-8D42-A50FB6EF1F24}" dt="2022-04-15T16:59:33.325" v="2331" actId="1076"/>
        <pc:sldMkLst>
          <pc:docMk/>
          <pc:sldMk cId="1038211705" sldId="342"/>
        </pc:sldMkLst>
        <pc:spChg chg="mod">
          <ac:chgData name="hassan MH" userId="84cd2103f36ef0dc" providerId="LiveId" clId="{DEB09C12-C376-40B2-8D42-A50FB6EF1F24}" dt="2022-04-15T16:02:13.864" v="2198" actId="1076"/>
          <ac:spMkLst>
            <pc:docMk/>
            <pc:sldMk cId="1038211705" sldId="342"/>
            <ac:spMk id="13" creationId="{10953DA8-2034-4987-84AE-99F02925F3DA}"/>
          </ac:spMkLst>
        </pc:spChg>
        <pc:spChg chg="del">
          <ac:chgData name="hassan MH" userId="84cd2103f36ef0dc" providerId="LiveId" clId="{DEB09C12-C376-40B2-8D42-A50FB6EF1F24}" dt="2022-04-15T16:06:49.446" v="2244" actId="478"/>
          <ac:spMkLst>
            <pc:docMk/>
            <pc:sldMk cId="1038211705" sldId="342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5:12:16.822" v="1456" actId="20577"/>
          <ac:spMkLst>
            <pc:docMk/>
            <pc:sldMk cId="1038211705" sldId="342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6:02:10.340" v="2194" actId="164"/>
          <ac:spMkLst>
            <pc:docMk/>
            <pc:sldMk cId="1038211705" sldId="342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12:59.809" v="1468" actId="207"/>
          <ac:spMkLst>
            <pc:docMk/>
            <pc:sldMk cId="1038211705" sldId="342"/>
            <ac:spMk id="107" creationId="{9903B1A7-B0DC-4083-B573-D715B4798862}"/>
          </ac:spMkLst>
        </pc:spChg>
        <pc:spChg chg="mod">
          <ac:chgData name="hassan MH" userId="84cd2103f36ef0dc" providerId="LiveId" clId="{DEB09C12-C376-40B2-8D42-A50FB6EF1F24}" dt="2022-04-15T15:13:13.740" v="1473" actId="207"/>
          <ac:spMkLst>
            <pc:docMk/>
            <pc:sldMk cId="1038211705" sldId="342"/>
            <ac:spMk id="108" creationId="{CC5A5250-6CF9-416F-A068-DAEFDC6119BE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09" creationId="{BC254315-0C9E-46FA-9AD5-104A482904EC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0" creationId="{6EB7B6CD-2FD9-4E68-9477-5B3CD2B7A30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1" creationId="{79C664F5-3CF9-477E-B973-C1445175D26F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2" creationId="{7540EE85-11FD-46A0-AC02-F2EAFCF6FD77}"/>
          </ac:spMkLst>
        </pc:spChg>
        <pc:spChg chg="mod">
          <ac:chgData name="hassan MH" userId="84cd2103f36ef0dc" providerId="LiveId" clId="{DEB09C12-C376-40B2-8D42-A50FB6EF1F24}" dt="2022-04-15T15:12:58.806" v="1467" actId="207"/>
          <ac:spMkLst>
            <pc:docMk/>
            <pc:sldMk cId="1038211705" sldId="342"/>
            <ac:spMk id="114" creationId="{A9D39D8C-5FBC-4ABE-BEE3-E49DDC2D0D50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6" creationId="{B7974D18-20E1-4EA5-91B5-1BCABFD028CC}"/>
          </ac:spMkLst>
        </pc:spChg>
        <pc:spChg chg="mod">
          <ac:chgData name="hassan MH" userId="84cd2103f36ef0dc" providerId="LiveId" clId="{DEB09C12-C376-40B2-8D42-A50FB6EF1F24}" dt="2022-04-15T15:19:42.575" v="1561" actId="207"/>
          <ac:spMkLst>
            <pc:docMk/>
            <pc:sldMk cId="1038211705" sldId="342"/>
            <ac:spMk id="119" creationId="{23026C6B-7360-4C83-9211-E5DEF1DED8A5}"/>
          </ac:spMkLst>
        </pc:spChg>
        <pc:spChg chg="mod">
          <ac:chgData name="hassan MH" userId="84cd2103f36ef0dc" providerId="LiveId" clId="{DEB09C12-C376-40B2-8D42-A50FB6EF1F24}" dt="2022-04-15T15:19:38.858" v="1560" actId="207"/>
          <ac:spMkLst>
            <pc:docMk/>
            <pc:sldMk cId="1038211705" sldId="342"/>
            <ac:spMk id="120" creationId="{EA2AC96C-18D6-4168-AC58-58FAC36EAF46}"/>
          </ac:spMkLst>
        </pc:spChg>
        <pc:spChg chg="mod">
          <ac:chgData name="hassan MH" userId="84cd2103f36ef0dc" providerId="LiveId" clId="{DEB09C12-C376-40B2-8D42-A50FB6EF1F24}" dt="2022-04-15T15:19:38.858" v="1560" actId="207"/>
          <ac:spMkLst>
            <pc:docMk/>
            <pc:sldMk cId="1038211705" sldId="342"/>
            <ac:spMk id="121" creationId="{E622B113-81C1-4EBD-A647-817D20A35C72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2" creationId="{29CBAB05-7911-4C76-9B31-A084543FB15B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3" creationId="{991944BA-59CC-4B64-9E23-B1E531190F12}"/>
          </ac:spMkLst>
        </pc:spChg>
        <pc:spChg chg="mod">
          <ac:chgData name="hassan MH" userId="84cd2103f36ef0dc" providerId="LiveId" clId="{DEB09C12-C376-40B2-8D42-A50FB6EF1F24}" dt="2022-04-15T15:19:34.384" v="1559" actId="208"/>
          <ac:spMkLst>
            <pc:docMk/>
            <pc:sldMk cId="1038211705" sldId="342"/>
            <ac:spMk id="124" creationId="{A1211DE2-8183-4290-9C84-8C9FB83D467F}"/>
          </ac:spMkLst>
        </pc:spChg>
        <pc:spChg chg="mod">
          <ac:chgData name="hassan MH" userId="84cd2103f36ef0dc" providerId="LiveId" clId="{DEB09C12-C376-40B2-8D42-A50FB6EF1F24}" dt="2022-04-15T15:19:34.384" v="1559" actId="208"/>
          <ac:spMkLst>
            <pc:docMk/>
            <pc:sldMk cId="1038211705" sldId="342"/>
            <ac:spMk id="125" creationId="{0940969A-C506-4A5F-AE56-C6BFAE035755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6" creationId="{857FBDBA-45AC-4589-84CD-657B901DC760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8" creationId="{0AD344DF-5CFE-4B84-B292-1106027B7C28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9" creationId="{0773EA9D-B77A-4462-A6A6-5606302E6F0D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0" creationId="{93DCFAD9-2226-4D72-AB8B-5412A9DC57FF}"/>
          </ac:spMkLst>
        </pc:spChg>
        <pc:spChg chg="mod">
          <ac:chgData name="hassan MH" userId="84cd2103f36ef0dc" providerId="LiveId" clId="{DEB09C12-C376-40B2-8D42-A50FB6EF1F24}" dt="2022-04-15T15:20:33.853" v="1571" actId="1076"/>
          <ac:spMkLst>
            <pc:docMk/>
            <pc:sldMk cId="1038211705" sldId="342"/>
            <ac:spMk id="131" creationId="{4D211C28-2007-40AE-ABB8-191E12444E0E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2" creationId="{7A00B7B4-A5FF-4FD1-9D15-1A70B908ED32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3" creationId="{54152FFC-F328-4C8E-91BE-8D3570130611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4" creationId="{5900F7CE-4268-4AE7-856B-061D7EEA10C5}"/>
          </ac:spMkLst>
        </pc:spChg>
        <pc:spChg chg="mod">
          <ac:chgData name="hassan MH" userId="84cd2103f36ef0dc" providerId="LiveId" clId="{DEB09C12-C376-40B2-8D42-A50FB6EF1F24}" dt="2022-04-15T15:13:34.255" v="1479" actId="207"/>
          <ac:spMkLst>
            <pc:docMk/>
            <pc:sldMk cId="1038211705" sldId="342"/>
            <ac:spMk id="135" creationId="{E2884256-650D-4AB9-B7DE-92EF22EB914F}"/>
          </ac:spMkLst>
        </pc:spChg>
        <pc:spChg chg="mod">
          <ac:chgData name="hassan MH" userId="84cd2103f36ef0dc" providerId="LiveId" clId="{DEB09C12-C376-40B2-8D42-A50FB6EF1F24}" dt="2022-04-15T15:12:50.643" v="1464" actId="207"/>
          <ac:spMkLst>
            <pc:docMk/>
            <pc:sldMk cId="1038211705" sldId="342"/>
            <ac:spMk id="136" creationId="{1D3A3FD5-CB51-4D46-9FF0-DD49B4B1F299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7" creationId="{E9C10BA0-1DDA-43B5-8784-B37F4BFE53E3}"/>
          </ac:spMkLst>
        </pc:spChg>
        <pc:spChg chg="mod">
          <ac:chgData name="hassan MH" userId="84cd2103f36ef0dc" providerId="LiveId" clId="{DEB09C12-C376-40B2-8D42-A50FB6EF1F24}" dt="2022-04-15T15:12:55.344" v="1466" actId="207"/>
          <ac:spMkLst>
            <pc:docMk/>
            <pc:sldMk cId="1038211705" sldId="342"/>
            <ac:spMk id="138" creationId="{767C5718-946D-4B43-8F2A-9BFA6F84AA92}"/>
          </ac:spMkLst>
        </pc:spChg>
        <pc:spChg chg="mod">
          <ac:chgData name="hassan MH" userId="84cd2103f36ef0dc" providerId="LiveId" clId="{DEB09C12-C376-40B2-8D42-A50FB6EF1F24}" dt="2022-04-15T15:13:10.860" v="1472" actId="207"/>
          <ac:spMkLst>
            <pc:docMk/>
            <pc:sldMk cId="1038211705" sldId="342"/>
            <ac:spMk id="139" creationId="{AC497188-3E26-4BA3-9A65-80C7C76F3CC4}"/>
          </ac:spMkLst>
        </pc:spChg>
        <pc:spChg chg="mod">
          <ac:chgData name="hassan MH" userId="84cd2103f36ef0dc" providerId="LiveId" clId="{DEB09C12-C376-40B2-8D42-A50FB6EF1F24}" dt="2022-04-15T15:13:10.331" v="1471" actId="207"/>
          <ac:spMkLst>
            <pc:docMk/>
            <pc:sldMk cId="1038211705" sldId="342"/>
            <ac:spMk id="140" creationId="{6405A0DF-841A-429A-B30B-4D1F92E19691}"/>
          </ac:spMkLst>
        </pc:spChg>
        <pc:spChg chg="mod">
          <ac:chgData name="hassan MH" userId="84cd2103f36ef0dc" providerId="LiveId" clId="{DEB09C12-C376-40B2-8D42-A50FB6EF1F24}" dt="2022-04-15T15:12:45.908" v="1463" actId="207"/>
          <ac:spMkLst>
            <pc:docMk/>
            <pc:sldMk cId="1038211705" sldId="342"/>
            <ac:spMk id="141" creationId="{1B0043A4-D50D-476D-AE65-B55C251EDB5B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2" creationId="{CCDAAB45-F836-42A2-8893-A06AAC36690B}"/>
          </ac:spMkLst>
        </pc:spChg>
        <pc:spChg chg="mod">
          <ac:chgData name="hassan MH" userId="84cd2103f36ef0dc" providerId="LiveId" clId="{DEB09C12-C376-40B2-8D42-A50FB6EF1F24}" dt="2022-04-15T15:12:54.223" v="1465" actId="207"/>
          <ac:spMkLst>
            <pc:docMk/>
            <pc:sldMk cId="1038211705" sldId="342"/>
            <ac:spMk id="143" creationId="{64584E7C-F06A-4236-97C6-6B7B4EE4C113}"/>
          </ac:spMkLst>
        </pc:spChg>
        <pc:spChg chg="mod">
          <ac:chgData name="hassan MH" userId="84cd2103f36ef0dc" providerId="LiveId" clId="{DEB09C12-C376-40B2-8D42-A50FB6EF1F24}" dt="2022-04-15T15:13:07.005" v="1469" actId="207"/>
          <ac:spMkLst>
            <pc:docMk/>
            <pc:sldMk cId="1038211705" sldId="342"/>
            <ac:spMk id="144" creationId="{6D4EE65A-AA29-4324-BB87-64FF45F2C3FD}"/>
          </ac:spMkLst>
        </pc:spChg>
        <pc:spChg chg="mod">
          <ac:chgData name="hassan MH" userId="84cd2103f36ef0dc" providerId="LiveId" clId="{DEB09C12-C376-40B2-8D42-A50FB6EF1F24}" dt="2022-04-15T15:13:09.149" v="1470" actId="207"/>
          <ac:spMkLst>
            <pc:docMk/>
            <pc:sldMk cId="1038211705" sldId="342"/>
            <ac:spMk id="145" creationId="{64761E09-0260-4A46-BF63-75E00DECF36B}"/>
          </ac:spMkLst>
        </pc:spChg>
        <pc:spChg chg="mod">
          <ac:chgData name="hassan MH" userId="84cd2103f36ef0dc" providerId="LiveId" clId="{DEB09C12-C376-40B2-8D42-A50FB6EF1F24}" dt="2022-04-15T15:12:45.908" v="1463" actId="207"/>
          <ac:spMkLst>
            <pc:docMk/>
            <pc:sldMk cId="1038211705" sldId="342"/>
            <ac:spMk id="146" creationId="{4742EE9F-014D-4CAF-BFEC-A587BA71C5D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7" creationId="{64151549-F038-416B-AD46-D246CEA1C97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8" creationId="{E8F10BEF-1548-4A1A-8F52-83625F554F3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9" creationId="{F63C5113-7B18-419A-AB85-D84EB866AFAB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0" creationId="{6F7DBA15-79CB-4711-A111-9FD7A81F1FF8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1" creationId="{0F54A82A-4603-4A08-9D16-6ED2C43A304C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4" creationId="{AD5D0D37-5DED-4E12-BB5A-CE0DFDB90526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5" creationId="{210FBAC5-4B88-4112-B9B2-62088C58BDC4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6" creationId="{C660FD5D-3BD4-4936-BE58-88BA4B912EBF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7" creationId="{A6C4DDC1-209C-4932-9C70-21F0EA1C5826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8" creationId="{B7C7DE78-4032-4C12-BA5F-619FB2D71AA7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9" creationId="{9F78E046-16A2-4DDB-B200-33EC638A2952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60" creationId="{0737D3ED-0133-4655-92D3-E499BACF9729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61" creationId="{79DFD938-EF70-4E78-BC03-520B2FAF823F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62" creationId="{983C17B1-0BC0-4EB3-90F9-AB6616E0CCCB}"/>
          </ac:spMkLst>
        </pc:spChg>
        <pc:spChg chg="mod">
          <ac:chgData name="hassan MH" userId="84cd2103f36ef0dc" providerId="LiveId" clId="{DEB09C12-C376-40B2-8D42-A50FB6EF1F24}" dt="2022-04-15T15:12:39.742" v="1462" actId="207"/>
          <ac:spMkLst>
            <pc:docMk/>
            <pc:sldMk cId="1038211705" sldId="342"/>
            <ac:spMk id="163" creationId="{D5E8B717-1F44-4F63-8596-71FE419A613F}"/>
          </ac:spMkLst>
        </pc:spChg>
        <pc:spChg chg="mod">
          <ac:chgData name="hassan MH" userId="84cd2103f36ef0dc" providerId="LiveId" clId="{DEB09C12-C376-40B2-8D42-A50FB6EF1F24}" dt="2022-04-15T15:13:31.092" v="1478" actId="207"/>
          <ac:spMkLst>
            <pc:docMk/>
            <pc:sldMk cId="1038211705" sldId="342"/>
            <ac:spMk id="164" creationId="{3AD317CD-1CFB-4437-8B2C-377E074B9C09}"/>
          </ac:spMkLst>
        </pc:spChg>
        <pc:spChg chg="mod">
          <ac:chgData name="hassan MH" userId="84cd2103f36ef0dc" providerId="LiveId" clId="{DEB09C12-C376-40B2-8D42-A50FB6EF1F24}" dt="2022-04-15T15:12:06.457" v="1452" actId="1076"/>
          <ac:spMkLst>
            <pc:docMk/>
            <pc:sldMk cId="1038211705" sldId="342"/>
            <ac:spMk id="241" creationId="{BF991983-0F66-43CE-AE92-7889CA41A22D}"/>
          </ac:spMkLst>
        </pc:spChg>
        <pc:grpChg chg="add mod">
          <ac:chgData name="hassan MH" userId="84cd2103f36ef0dc" providerId="LiveId" clId="{DEB09C12-C376-40B2-8D42-A50FB6EF1F24}" dt="2022-04-15T16:02:10.340" v="2194" actId="164"/>
          <ac:grpSpMkLst>
            <pc:docMk/>
            <pc:sldMk cId="1038211705" sldId="342"/>
            <ac:grpSpMk id="2" creationId="{CD71A42D-D601-46CE-A781-42D1F507DB82}"/>
          </ac:grpSpMkLst>
        </pc:grpChg>
        <pc:grpChg chg="mod">
          <ac:chgData name="hassan MH" userId="84cd2103f36ef0dc" providerId="LiveId" clId="{DEB09C12-C376-40B2-8D42-A50FB6EF1F24}" dt="2022-04-15T16:02:10.340" v="2194" actId="164"/>
          <ac:grpSpMkLst>
            <pc:docMk/>
            <pc:sldMk cId="1038211705" sldId="342"/>
            <ac:grpSpMk id="96" creationId="{CF0204E8-ACCF-4EA9-AA19-4702DB190FCA}"/>
          </ac:grpSpMkLst>
        </pc:grpChg>
        <pc:grpChg chg="add del mod">
          <ac:chgData name="hassan MH" userId="84cd2103f36ef0dc" providerId="LiveId" clId="{DEB09C12-C376-40B2-8D42-A50FB6EF1F24}" dt="2022-04-15T16:59:26.084" v="2326" actId="21"/>
          <ac:grpSpMkLst>
            <pc:docMk/>
            <pc:sldMk cId="1038211705" sldId="342"/>
            <ac:grpSpMk id="105" creationId="{435A7C01-366C-4B2C-8857-A703E02FE43C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06" creationId="{9ED74766-6A38-42E4-A15C-AE2B7BB35009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15" creationId="{B7F21EED-005B-48C4-AA75-CB2E4E274F8F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17" creationId="{F0C77EFE-3F1D-4C00-9204-A541B087221A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18" creationId="{A51615FB-11DE-4DA0-A8FA-D5CB4D6004BB}"/>
          </ac:grpSpMkLst>
        </pc:grpChg>
        <pc:grpChg chg="del">
          <ac:chgData name="hassan MH" userId="84cd2103f36ef0dc" providerId="LiveId" clId="{DEB09C12-C376-40B2-8D42-A50FB6EF1F24}" dt="2022-04-15T15:12:19.445" v="1457" actId="478"/>
          <ac:grpSpMkLst>
            <pc:docMk/>
            <pc:sldMk cId="1038211705" sldId="342"/>
            <ac:grpSpMk id="204" creationId="{AC7F5205-B9AF-4513-928E-92C6A4100F6C}"/>
          </ac:grpSpMkLst>
        </pc:grpChg>
        <pc:picChg chg="add del mod">
          <ac:chgData name="hassan MH" userId="84cd2103f36ef0dc" providerId="LiveId" clId="{DEB09C12-C376-40B2-8D42-A50FB6EF1F24}" dt="2022-04-15T16:58:37.914" v="2313"/>
          <ac:picMkLst>
            <pc:docMk/>
            <pc:sldMk cId="1038211705" sldId="342"/>
            <ac:picMk id="3" creationId="{E4E73C08-A50F-47B8-8DA7-EF471434FB39}"/>
          </ac:picMkLst>
        </pc:picChg>
        <pc:picChg chg="add mod">
          <ac:chgData name="hassan MH" userId="84cd2103f36ef0dc" providerId="LiveId" clId="{DEB09C12-C376-40B2-8D42-A50FB6EF1F24}" dt="2022-04-15T16:59:33.325" v="2331" actId="1076"/>
          <ac:picMkLst>
            <pc:docMk/>
            <pc:sldMk cId="1038211705" sldId="342"/>
            <ac:picMk id="4" creationId="{E922C442-7DAC-4D3B-807E-728683B1C831}"/>
          </ac:picMkLst>
        </pc:picChg>
        <pc:picChg chg="del">
          <ac:chgData name="hassan MH" userId="84cd2103f36ef0dc" providerId="LiveId" clId="{DEB09C12-C376-40B2-8D42-A50FB6EF1F24}" dt="2022-04-15T16:06:49.043" v="2243" actId="478"/>
          <ac:picMkLst>
            <pc:docMk/>
            <pc:sldMk cId="1038211705" sldId="342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6:48.621" v="2242" actId="478"/>
          <ac:picMkLst>
            <pc:docMk/>
            <pc:sldMk cId="1038211705" sldId="342"/>
            <ac:picMk id="24" creationId="{D82FCFA6-E29F-4EDE-B510-0F8F15D93F92}"/>
          </ac:picMkLst>
        </pc:picChg>
      </pc:sldChg>
      <pc:sldChg chg="add del setBg">
        <pc:chgData name="hassan MH" userId="84cd2103f36ef0dc" providerId="LiveId" clId="{DEB09C12-C376-40B2-8D42-A50FB6EF1F24}" dt="2022-04-15T15:22:26.297" v="1589"/>
        <pc:sldMkLst>
          <pc:docMk/>
          <pc:sldMk cId="149408093" sldId="343"/>
        </pc:sldMkLst>
      </pc:sldChg>
      <pc:sldChg chg="addSp delSp modSp mod modNotesTx">
        <pc:chgData name="hassan MH" userId="84cd2103f36ef0dc" providerId="LiveId" clId="{DEB09C12-C376-40B2-8D42-A50FB6EF1F24}" dt="2022-04-15T16:58:54.874" v="2322" actId="1076"/>
        <pc:sldMkLst>
          <pc:docMk/>
          <pc:sldMk cId="1188057779" sldId="343"/>
        </pc:sldMkLst>
        <pc:spChg chg="del">
          <ac:chgData name="hassan MH" userId="84cd2103f36ef0dc" providerId="LiveId" clId="{DEB09C12-C376-40B2-8D42-A50FB6EF1F24}" dt="2022-04-15T16:06:52.261" v="2246" actId="478"/>
          <ac:spMkLst>
            <pc:docMk/>
            <pc:sldMk cId="1188057779" sldId="343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6:02:23.423" v="2202" actId="164"/>
          <ac:spMkLst>
            <pc:docMk/>
            <pc:sldMk cId="1188057779" sldId="343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3" creationId="{42DB58EF-C17E-41DE-BA06-EA8BB931C774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4" creationId="{A54CE9A9-FB0B-4A69-AF85-2C28CB665DC1}"/>
          </ac:spMkLst>
        </pc:spChg>
        <pc:spChg chg="mod">
          <ac:chgData name="hassan MH" userId="84cd2103f36ef0dc" providerId="LiveId" clId="{DEB09C12-C376-40B2-8D42-A50FB6EF1F24}" dt="2022-04-15T15:25:05.339" v="1633" actId="207"/>
          <ac:spMkLst>
            <pc:docMk/>
            <pc:sldMk cId="1188057779" sldId="343"/>
            <ac:spMk id="95" creationId="{6C54168E-EFA4-4872-B856-A6B5B9ACD25F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6" creationId="{10BD4AFB-FDAB-48E9-B77E-4B173BD7CB80}"/>
          </ac:spMkLst>
        </pc:spChg>
        <pc:spChg chg="mod">
          <ac:chgData name="hassan MH" userId="84cd2103f36ef0dc" providerId="LiveId" clId="{DEB09C12-C376-40B2-8D42-A50FB6EF1F24}" dt="2022-04-15T15:24:46.596" v="1628" actId="207"/>
          <ac:spMkLst>
            <pc:docMk/>
            <pc:sldMk cId="1188057779" sldId="343"/>
            <ac:spMk id="97" creationId="{FDDFAB47-8C90-487C-BAE2-D44228BCC334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8" creationId="{0516A591-FAC7-45CA-8A6B-6628A43818B8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100" creationId="{9E76A027-FA79-49FB-BBE5-58EE5CB1F4FC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101" creationId="{7B39B6CF-8DE8-49BB-AB5F-53204C3F71B6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89" creationId="{33EF89F3-76BB-4298-A90C-B478495A7F8A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0" creationId="{7F43281A-7E02-47E1-81D9-AE0CFC472A47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1" creationId="{15ADE4E0-E0D7-4002-A296-5F06DAEE97B4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2" creationId="{F68ECE7B-4B47-4DD2-B797-91F17A23F8C7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3" creationId="{348F57A8-B534-4021-87FF-B607ECD0DE13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4" creationId="{DC3F3906-643D-40E3-A6EF-457DFA3766CA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5" creationId="{5D8AD656-632C-49FC-893D-35547F204ACF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6" creationId="{3C69D2BC-3A39-4943-AFF6-2681F3AE51C3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7" creationId="{71C95462-6101-4447-AF3A-E3E40E294BD5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8" creationId="{0ABEB9E1-FEB0-4669-9B20-23D934BE0AC1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9" creationId="{B2388987-5C83-40C3-9594-645A2BBAC10C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0" creationId="{FED5C560-A128-4691-9FC1-125FE442EC7A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1" creationId="{9E179B74-48FA-4CFF-B16E-499D09999BB6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2" creationId="{A25E67AD-D4F5-4B7D-A46C-19CAEF498FC4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3" creationId="{B3CB4BE7-B3A4-41F0-82CD-193DA668952B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4" creationId="{7E4EEE51-B3C8-4870-B719-25E94E1B95F2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5" creationId="{83454F58-3DC3-4F8E-A0D6-C7B8B847CD12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6" creationId="{70A49C00-A78E-4744-9821-1BFEC20A495F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7" creationId="{6281D78B-100C-4AAB-A18C-CC6922FE855C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8" creationId="{75BB4EB9-E356-4BA9-9162-2EB80B138096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9" creationId="{C4D95CE1-4AEA-44FC-916B-DE198C1CF07B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10" creationId="{17840AFF-B5EF-4C68-A1F4-C4FB876FF105}"/>
          </ac:spMkLst>
        </pc:spChg>
        <pc:spChg chg="mod topLvl">
          <ac:chgData name="hassan MH" userId="84cd2103f36ef0dc" providerId="LiveId" clId="{DEB09C12-C376-40B2-8D42-A50FB6EF1F24}" dt="2022-04-15T15:25:30.981" v="1638" actId="14100"/>
          <ac:spMkLst>
            <pc:docMk/>
            <pc:sldMk cId="1188057779" sldId="343"/>
            <ac:spMk id="211" creationId="{5E47DF4C-6D4F-4302-9D86-F5F0BD1717CE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14" creationId="{33AD58C3-F165-4267-B949-5C830BF7FA88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16" creationId="{77A5F8D1-2FCC-491E-988C-38230F01C53B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17" creationId="{3EFD973E-5A78-45EA-9607-B2052C486527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18" creationId="{B77FFE6C-2F94-426E-A2D7-6646CCC13DAC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0" creationId="{96CED684-3265-48A5-8FCC-0E9B49A129B8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1" creationId="{BCE5D363-F880-4086-9DF7-707DEA2B057F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2" creationId="{EE718B62-931D-4EFE-9390-F72311A93537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3" creationId="{16BD310F-559F-4E0C-AE27-614783C94C69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4" creationId="{1CB99B1E-8406-4CBF-9D56-EB5CA240CF6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5" creationId="{74A50F60-19ED-446C-8F80-38AEE720BAFB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6" creationId="{670C8E3E-DD5D-4B1A-BE34-68964D3C9F41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7" creationId="{BC10F6FF-7DAA-4644-B7E0-7C10A8AD27AC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8" creationId="{D896A25C-C228-46FD-A089-7AC35A6E6154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9" creationId="{4EB835D9-F937-4135-8204-BC08061091B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0" creationId="{FAF3F4D3-A107-4764-8AD8-56348FD61853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1" creationId="{446B2F04-D17D-4902-88B5-4A8F3A30EDCB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2" creationId="{7FA18E3C-7B9F-4CBE-8A40-A6A2313DCE90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3" creationId="{24D1C8A2-7437-456B-AF02-D61085665BBE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4" creationId="{211892FB-6850-4BAE-97B7-1331C4F7525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5" creationId="{83AD57A3-A448-406C-A416-5B48768233F8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6" creationId="{47A5423C-7718-4D6E-9F0E-E794D12CC00F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7" creationId="{E4CAB1F1-02E1-412C-99FC-2AE6829BE62F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8" creationId="{E849BCD4-9145-4E09-A25B-79DE0BE902B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9" creationId="{C3E1217A-BA10-4D02-8526-88483201998E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0" creationId="{06D5C812-71FE-44F0-AE3A-CB5B08800612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1" creationId="{63050E10-2502-47DB-9463-7FCA7C8C9B8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2" creationId="{1AB5297F-82B1-4060-ACEE-FD4C055A035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3" creationId="{180A7790-6ACF-4034-9F5C-FFEB33330F9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4" creationId="{E3A8AFE7-3C3B-4B30-8D6C-9DF0EA4C694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5" creationId="{0C79DF00-985C-4798-B72D-1C787F850E66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6" creationId="{88E52701-9542-4485-9FE0-DED17426B5FD}"/>
          </ac:spMkLst>
        </pc:spChg>
        <pc:spChg chg="mod">
          <ac:chgData name="hassan MH" userId="84cd2103f36ef0dc" providerId="LiveId" clId="{DEB09C12-C376-40B2-8D42-A50FB6EF1F24}" dt="2022-04-15T15:23:39.047" v="1615" actId="20577"/>
          <ac:spMkLst>
            <pc:docMk/>
            <pc:sldMk cId="1188057779" sldId="343"/>
            <ac:spMk id="330" creationId="{CA068C30-7340-45B4-B4F1-E24B7FBCBFC7}"/>
          </ac:spMkLst>
        </pc:spChg>
        <pc:spChg chg="mod">
          <ac:chgData name="hassan MH" userId="84cd2103f36ef0dc" providerId="LiveId" clId="{DEB09C12-C376-40B2-8D42-A50FB6EF1F24}" dt="2022-04-15T15:23:08.786" v="1611" actId="1076"/>
          <ac:spMkLst>
            <pc:docMk/>
            <pc:sldMk cId="1188057779" sldId="343"/>
            <ac:spMk id="331" creationId="{A668A7AD-D360-464C-95CD-05A1817379CF}"/>
          </ac:spMkLst>
        </pc:spChg>
        <pc:grpChg chg="del">
          <ac:chgData name="hassan MH" userId="84cd2103f36ef0dc" providerId="LiveId" clId="{DEB09C12-C376-40B2-8D42-A50FB6EF1F24}" dt="2022-04-15T15:22:32.327" v="1591" actId="478"/>
          <ac:grpSpMkLst>
            <pc:docMk/>
            <pc:sldMk cId="1188057779" sldId="343"/>
            <ac:grpSpMk id="5" creationId="{9ECC7B5F-226B-42B0-B315-AB3A2F92D2B4}"/>
          </ac:grpSpMkLst>
        </pc:grpChg>
        <pc:grpChg chg="del mod">
          <ac:chgData name="hassan MH" userId="84cd2103f36ef0dc" providerId="LiveId" clId="{DEB09C12-C376-40B2-8D42-A50FB6EF1F24}" dt="2022-04-15T15:24:39.273" v="1626" actId="27803"/>
          <ac:grpSpMkLst>
            <pc:docMk/>
            <pc:sldMk cId="1188057779" sldId="343"/>
            <ac:grpSpMk id="24" creationId="{5C50D6B9-50D6-451A-B617-F047E2DC4A1F}"/>
          </ac:grpSpMkLst>
        </pc:grpChg>
        <pc:grpChg chg="mod">
          <ac:chgData name="hassan MH" userId="84cd2103f36ef0dc" providerId="LiveId" clId="{DEB09C12-C376-40B2-8D42-A50FB6EF1F24}" dt="2022-04-15T15:24:58.863" v="1631" actId="164"/>
          <ac:grpSpMkLst>
            <pc:docMk/>
            <pc:sldMk cId="1188057779" sldId="343"/>
            <ac:grpSpMk id="80" creationId="{1C5A2F37-EC08-493A-8034-4ACEB5EF08AE}"/>
          </ac:grpSpMkLst>
        </pc:grpChg>
        <pc:grpChg chg="del">
          <ac:chgData name="hassan MH" userId="84cd2103f36ef0dc" providerId="LiveId" clId="{DEB09C12-C376-40B2-8D42-A50FB6EF1F24}" dt="2022-04-15T15:22:32.949" v="1592" actId="478"/>
          <ac:grpSpMkLst>
            <pc:docMk/>
            <pc:sldMk cId="1188057779" sldId="343"/>
            <ac:grpSpMk id="92" creationId="{EA77BFC3-69F6-4F01-AF8D-20D48A61F198}"/>
          </ac:grpSpMkLst>
        </pc:grpChg>
        <pc:grpChg chg="mod">
          <ac:chgData name="hassan MH" userId="84cd2103f36ef0dc" providerId="LiveId" clId="{DEB09C12-C376-40B2-8D42-A50FB6EF1F24}" dt="2022-04-15T15:24:58.863" v="1631" actId="164"/>
          <ac:grpSpMkLst>
            <pc:docMk/>
            <pc:sldMk cId="1188057779" sldId="343"/>
            <ac:grpSpMk id="99" creationId="{DBB55EB9-D893-40A9-935D-06F7CA59B7AE}"/>
          </ac:grpSpMkLst>
        </pc:grpChg>
        <pc:grpChg chg="add mod">
          <ac:chgData name="hassan MH" userId="84cd2103f36ef0dc" providerId="LiveId" clId="{DEB09C12-C376-40B2-8D42-A50FB6EF1F24}" dt="2022-04-15T16:02:20.667" v="2201" actId="164"/>
          <ac:grpSpMkLst>
            <pc:docMk/>
            <pc:sldMk cId="1188057779" sldId="343"/>
            <ac:grpSpMk id="102" creationId="{741698B0-4AF5-450F-8CBB-E2EF74B35C85}"/>
          </ac:grpSpMkLst>
        </pc:grpChg>
        <pc:grpChg chg="add mod">
          <ac:chgData name="hassan MH" userId="84cd2103f36ef0dc" providerId="LiveId" clId="{DEB09C12-C376-40B2-8D42-A50FB6EF1F24}" dt="2022-04-15T16:02:20.667" v="2201" actId="164"/>
          <ac:grpSpMkLst>
            <pc:docMk/>
            <pc:sldMk cId="1188057779" sldId="343"/>
            <ac:grpSpMk id="103" creationId="{A13EEC93-F863-49F3-865A-F533FADBAD06}"/>
          </ac:grpSpMkLst>
        </pc:grpChg>
        <pc:grpChg chg="add del mod">
          <ac:chgData name="hassan MH" userId="84cd2103f36ef0dc" providerId="LiveId" clId="{DEB09C12-C376-40B2-8D42-A50FB6EF1F24}" dt="2022-04-15T16:58:49.850" v="2319" actId="21"/>
          <ac:grpSpMkLst>
            <pc:docMk/>
            <pc:sldMk cId="1188057779" sldId="343"/>
            <ac:grpSpMk id="104" creationId="{23E0720A-4EFD-49FD-B18C-D4B051B63074}"/>
          </ac:grpSpMkLst>
        </pc:grpChg>
        <pc:grpChg chg="add mod">
          <ac:chgData name="hassan MH" userId="84cd2103f36ef0dc" providerId="LiveId" clId="{DEB09C12-C376-40B2-8D42-A50FB6EF1F24}" dt="2022-04-15T16:02:24.589" v="2204" actId="1076"/>
          <ac:grpSpMkLst>
            <pc:docMk/>
            <pc:sldMk cId="1188057779" sldId="343"/>
            <ac:grpSpMk id="105" creationId="{4B64679F-51E2-43A9-BF7C-81F1486872DB}"/>
          </ac:grpSpMkLst>
        </pc:grpChg>
        <pc:grpChg chg="add del mod">
          <ac:chgData name="hassan MH" userId="84cd2103f36ef0dc" providerId="LiveId" clId="{DEB09C12-C376-40B2-8D42-A50FB6EF1F24}" dt="2022-04-15T15:24:03.611" v="1620" actId="165"/>
          <ac:grpSpMkLst>
            <pc:docMk/>
            <pc:sldMk cId="1188057779" sldId="343"/>
            <ac:grpSpMk id="188" creationId="{862F0163-EF11-46A5-BC33-9EEB2E479662}"/>
          </ac:grpSpMkLst>
        </pc:grpChg>
        <pc:grpChg chg="mod topLvl">
          <ac:chgData name="hassan MH" userId="84cd2103f36ef0dc" providerId="LiveId" clId="{DEB09C12-C376-40B2-8D42-A50FB6EF1F24}" dt="2022-04-15T15:25:18.326" v="1635" actId="164"/>
          <ac:grpSpMkLst>
            <pc:docMk/>
            <pc:sldMk cId="1188057779" sldId="343"/>
            <ac:grpSpMk id="212" creationId="{47C6540A-D597-421E-9813-A722DE6E154D}"/>
          </ac:grpSpMkLst>
        </pc:grpChg>
        <pc:grpChg chg="del mod topLvl">
          <ac:chgData name="hassan MH" userId="84cd2103f36ef0dc" providerId="LiveId" clId="{DEB09C12-C376-40B2-8D42-A50FB6EF1F24}" dt="2022-04-15T15:24:06.598" v="1621" actId="478"/>
          <ac:grpSpMkLst>
            <pc:docMk/>
            <pc:sldMk cId="1188057779" sldId="343"/>
            <ac:grpSpMk id="213" creationId="{B750C3B1-E2FD-4048-9B66-466E348F81E0}"/>
          </ac:grpSpMkLst>
        </pc:grpChg>
        <pc:grpChg chg="mod">
          <ac:chgData name="hassan MH" userId="84cd2103f36ef0dc" providerId="LiveId" clId="{DEB09C12-C376-40B2-8D42-A50FB6EF1F24}" dt="2022-04-15T15:24:03.611" v="1620" actId="165"/>
          <ac:grpSpMkLst>
            <pc:docMk/>
            <pc:sldMk cId="1188057779" sldId="343"/>
            <ac:grpSpMk id="215" creationId="{55454CF6-B830-4F41-A397-CB0B34CC7F0C}"/>
          </ac:grpSpMkLst>
        </pc:grpChg>
        <pc:grpChg chg="mod">
          <ac:chgData name="hassan MH" userId="84cd2103f36ef0dc" providerId="LiveId" clId="{DEB09C12-C376-40B2-8D42-A50FB6EF1F24}" dt="2022-04-15T15:24:03.611" v="1620" actId="165"/>
          <ac:grpSpMkLst>
            <pc:docMk/>
            <pc:sldMk cId="1188057779" sldId="343"/>
            <ac:grpSpMk id="219" creationId="{D8106527-CB86-482C-BA00-2C18956493FF}"/>
          </ac:grpSpMkLst>
        </pc:grpChg>
        <pc:grpChg chg="mod">
          <ac:chgData name="hassan MH" userId="84cd2103f36ef0dc" providerId="LiveId" clId="{DEB09C12-C376-40B2-8D42-A50FB6EF1F24}" dt="2022-04-15T16:02:23.423" v="2202" actId="164"/>
          <ac:grpSpMkLst>
            <pc:docMk/>
            <pc:sldMk cId="1188057779" sldId="343"/>
            <ac:grpSpMk id="273" creationId="{ECBE5A8E-725F-4B8B-8FCF-04A6858968A4}"/>
          </ac:grpSpMkLst>
        </pc:grpChg>
        <pc:grpChg chg="del">
          <ac:chgData name="hassan MH" userId="84cd2103f36ef0dc" providerId="LiveId" clId="{DEB09C12-C376-40B2-8D42-A50FB6EF1F24}" dt="2022-04-15T15:22:31.082" v="1590" actId="478"/>
          <ac:grpSpMkLst>
            <pc:docMk/>
            <pc:sldMk cId="1188057779" sldId="343"/>
            <ac:grpSpMk id="380" creationId="{FE8501EB-2B5F-4684-86A2-69500A20056E}"/>
          </ac:grpSpMkLst>
        </pc:grpChg>
        <pc:picChg chg="add del mod">
          <ac:chgData name="hassan MH" userId="84cd2103f36ef0dc" providerId="LiveId" clId="{DEB09C12-C376-40B2-8D42-A50FB6EF1F24}" dt="2022-04-15T15:24:39.273" v="1626" actId="27803"/>
          <ac:picMkLst>
            <pc:docMk/>
            <pc:sldMk cId="1188057779" sldId="343"/>
            <ac:picMk id="6" creationId="{A71B3DB8-39A6-4CCE-A78B-78BBF8C3ACA9}"/>
          </ac:picMkLst>
        </pc:picChg>
        <pc:picChg chg="del">
          <ac:chgData name="hassan MH" userId="84cd2103f36ef0dc" providerId="LiveId" clId="{DEB09C12-C376-40B2-8D42-A50FB6EF1F24}" dt="2022-04-15T16:06:51.900" v="2245" actId="478"/>
          <ac:picMkLst>
            <pc:docMk/>
            <pc:sldMk cId="1188057779" sldId="343"/>
            <ac:picMk id="22" creationId="{8E954309-8309-435D-AD98-CED17F6DCDD2}"/>
          </ac:picMkLst>
        </pc:picChg>
        <pc:picChg chg="add del mod">
          <ac:chgData name="hassan MH" userId="84cd2103f36ef0dc" providerId="LiveId" clId="{DEB09C12-C376-40B2-8D42-A50FB6EF1F24}" dt="2022-04-15T16:58:38.382" v="2316"/>
          <ac:picMkLst>
            <pc:docMk/>
            <pc:sldMk cId="1188057779" sldId="343"/>
            <ac:picMk id="106" creationId="{9B0B5808-30E0-4BD6-A469-0B177691A096}"/>
          </ac:picMkLst>
        </pc:picChg>
        <pc:picChg chg="add mod">
          <ac:chgData name="hassan MH" userId="84cd2103f36ef0dc" providerId="LiveId" clId="{DEB09C12-C376-40B2-8D42-A50FB6EF1F24}" dt="2022-04-15T16:58:54.874" v="2322" actId="1076"/>
          <ac:picMkLst>
            <pc:docMk/>
            <pc:sldMk cId="1188057779" sldId="343"/>
            <ac:picMk id="107" creationId="{8F3508C1-A9D3-4F3C-A084-7C4C23F6A256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4285557536" sldId="343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155908382" sldId="344"/>
        </pc:sldMkLst>
      </pc:sldChg>
      <pc:sldChg chg="add del setBg">
        <pc:chgData name="hassan MH" userId="84cd2103f36ef0dc" providerId="LiveId" clId="{DEB09C12-C376-40B2-8D42-A50FB6EF1F24}" dt="2022-04-15T15:29:08.684" v="1663"/>
        <pc:sldMkLst>
          <pc:docMk/>
          <pc:sldMk cId="4095508631" sldId="344"/>
        </pc:sldMkLst>
      </pc:sldChg>
      <pc:sldChg chg="addSp delSp modSp mod modNotesTx">
        <pc:chgData name="hassan MH" userId="84cd2103f36ef0dc" providerId="LiveId" clId="{DEB09C12-C376-40B2-8D42-A50FB6EF1F24}" dt="2022-04-15T17:00:02.089" v="2345" actId="1076"/>
        <pc:sldMkLst>
          <pc:docMk/>
          <pc:sldMk cId="4106468095" sldId="344"/>
        </pc:sldMkLst>
        <pc:spChg chg="mod">
          <ac:chgData name="hassan MH" userId="84cd2103f36ef0dc" providerId="LiveId" clId="{DEB09C12-C376-40B2-8D42-A50FB6EF1F24}" dt="2022-04-15T15:40:10.889" v="1807" actId="1076"/>
          <ac:spMkLst>
            <pc:docMk/>
            <pc:sldMk cId="4106468095" sldId="344"/>
            <ac:spMk id="8" creationId="{7D491AE9-538C-4C21-B0C1-3D0004632857}"/>
          </ac:spMkLst>
        </pc:spChg>
        <pc:spChg chg="mod topLvl">
          <ac:chgData name="hassan MH" userId="84cd2103f36ef0dc" providerId="LiveId" clId="{DEB09C12-C376-40B2-8D42-A50FB6EF1F24}" dt="2022-04-15T15:34:57.555" v="1758" actId="164"/>
          <ac:spMkLst>
            <pc:docMk/>
            <pc:sldMk cId="4106468095" sldId="344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5:30:25.189" v="1686" actId="20577"/>
          <ac:spMkLst>
            <pc:docMk/>
            <pc:sldMk cId="4106468095" sldId="344"/>
            <ac:spMk id="14" creationId="{FF46C56F-2A13-4DD9-95CC-91FEFF572BE9}"/>
          </ac:spMkLst>
        </pc:spChg>
        <pc:spChg chg="del">
          <ac:chgData name="hassan MH" userId="84cd2103f36ef0dc" providerId="LiveId" clId="{DEB09C12-C376-40B2-8D42-A50FB6EF1F24}" dt="2022-04-15T15:29:17.485" v="1666" actId="478"/>
          <ac:spMkLst>
            <pc:docMk/>
            <pc:sldMk cId="4106468095" sldId="344"/>
            <ac:spMk id="19" creationId="{7E8CC648-F614-4CAD-A77C-B728931F7DAC}"/>
          </ac:spMkLst>
        </pc:spChg>
        <pc:spChg chg="mod">
          <ac:chgData name="hassan MH" userId="84cd2103f36ef0dc" providerId="LiveId" clId="{DEB09C12-C376-40B2-8D42-A50FB6EF1F24}" dt="2022-04-15T15:42:57.587" v="1894" actId="1076"/>
          <ac:spMkLst>
            <pc:docMk/>
            <pc:sldMk cId="4106468095" sldId="344"/>
            <ac:spMk id="20" creationId="{DDB83184-C0F0-4D85-91C8-9C410CE836B1}"/>
          </ac:spMkLst>
        </pc:spChg>
        <pc:spChg chg="del">
          <ac:chgData name="hassan MH" userId="84cd2103f36ef0dc" providerId="LiveId" clId="{DEB09C12-C376-40B2-8D42-A50FB6EF1F24}" dt="2022-04-15T15:29:36.580" v="1671" actId="478"/>
          <ac:spMkLst>
            <pc:docMk/>
            <pc:sldMk cId="4106468095" sldId="344"/>
            <ac:spMk id="25" creationId="{33AEC07B-32FC-4303-A244-D1CA32499EAB}"/>
          </ac:spMkLst>
        </pc:spChg>
        <pc:spChg chg="mod topLvl">
          <ac:chgData name="hassan MH" userId="84cd2103f36ef0dc" providerId="LiveId" clId="{DEB09C12-C376-40B2-8D42-A50FB6EF1F24}" dt="2022-04-15T16:02:37.725" v="2205" actId="164"/>
          <ac:spMkLst>
            <pc:docMk/>
            <pc:sldMk cId="4106468095" sldId="344"/>
            <ac:spMk id="32" creationId="{718BC350-EB26-41AA-96FA-4BF6B9B28A9E}"/>
          </ac:spMkLst>
        </pc:spChg>
        <pc:spChg chg="del">
          <ac:chgData name="hassan MH" userId="84cd2103f36ef0dc" providerId="LiveId" clId="{DEB09C12-C376-40B2-8D42-A50FB6EF1F24}" dt="2022-04-15T15:29:36.580" v="1671" actId="478"/>
          <ac:spMkLst>
            <pc:docMk/>
            <pc:sldMk cId="4106468095" sldId="344"/>
            <ac:spMk id="33" creationId="{5EF1032A-E05C-42D7-94E4-0BCC713586E3}"/>
          </ac:spMkLst>
        </pc:spChg>
        <pc:spChg chg="del">
          <ac:chgData name="hassan MH" userId="84cd2103f36ef0dc" providerId="LiveId" clId="{DEB09C12-C376-40B2-8D42-A50FB6EF1F24}" dt="2022-04-15T15:29:16.320" v="1664" actId="478"/>
          <ac:spMkLst>
            <pc:docMk/>
            <pc:sldMk cId="4106468095" sldId="344"/>
            <ac:spMk id="34" creationId="{9F56760A-0864-45A0-8EBD-09C5B9EFEA1B}"/>
          </ac:spMkLst>
        </pc:spChg>
        <pc:spChg chg="mod topLvl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35" creationId="{728F9791-EA1B-475C-A09B-5BE5962B6286}"/>
          </ac:spMkLst>
        </pc:spChg>
        <pc:spChg chg="del mod topLvl">
          <ac:chgData name="hassan MH" userId="84cd2103f36ef0dc" providerId="LiveId" clId="{DEB09C12-C376-40B2-8D42-A50FB6EF1F24}" dt="2022-04-15T15:29:54.020" v="1676" actId="478"/>
          <ac:spMkLst>
            <pc:docMk/>
            <pc:sldMk cId="4106468095" sldId="344"/>
            <ac:spMk id="37" creationId="{C36971DA-F049-4FBC-AC5D-F70BF630C8B3}"/>
          </ac:spMkLst>
        </pc:spChg>
        <pc:spChg chg="mod">
          <ac:chgData name="hassan MH" userId="84cd2103f36ef0dc" providerId="LiveId" clId="{DEB09C12-C376-40B2-8D42-A50FB6EF1F24}" dt="2022-04-15T15:29:50.894" v="1675" actId="165"/>
          <ac:spMkLst>
            <pc:docMk/>
            <pc:sldMk cId="4106468095" sldId="344"/>
            <ac:spMk id="38" creationId="{63327E2F-B710-4C3B-9B01-8E82B22DC271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1" creationId="{C2684B5A-A56A-4E52-83C7-EDF5E242618A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2" creationId="{6AE986D4-6811-4F0C-AF45-19897847A081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3" creationId="{9091019D-71F8-4FF5-92CD-A3E0D23AD60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4" creationId="{935D0F37-AF74-4E95-8FDD-F7F4D86D2C3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5" creationId="{8B012809-2726-45A4-814F-EE036071C9A7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6" creationId="{5C375BE1-C45C-4819-9162-E3CD877F68B0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7" creationId="{5BB93C76-937A-40CF-B113-044A959EB7E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8" creationId="{25888187-0FCE-4757-A103-E08DCC68370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9" creationId="{2012D8B8-A9AE-457A-A850-54DCCB6D296F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0" creationId="{416F4E3D-23EB-4612-9C33-3DEB59D4CA47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1" creationId="{D7BB5E09-7365-4779-A6F0-A755BFE38473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2" creationId="{D452CFE5-D8A7-486B-9458-15FB60593042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3" creationId="{3B118084-5B4F-495F-89F9-153E2BED6325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4" creationId="{A4B4E003-D373-486D-B44F-36FE74D8CCF8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5" creationId="{FE8D43B3-F118-4D46-A485-BF8E59981E6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6" creationId="{4E809BA4-A0AD-48F1-BDB6-9AAF5A54C5E0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7" creationId="{90BAD9BF-2BCE-4371-8EC5-79ACADD6181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9" creationId="{86067137-7898-45CB-9852-EBD6ADB7CA3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2" creationId="{7B505C92-9844-4296-B905-8165F945CC2F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3" creationId="{BD2B1EA1-C678-4EF2-9E5F-58CCEE092DFD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4" creationId="{4D22F95B-C5DC-4AE4-9559-2EEB7C21E661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5" creationId="{1B8E285A-595C-4C6F-9341-E9FBBC63E132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6" creationId="{AF598675-A3DE-4069-8926-828F0CE7C562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7" creationId="{8EDA01D5-C572-44C4-97B0-8CDA7E264D65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8" creationId="{3D425613-0B1E-4C34-B1B1-2F79821CCDCF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9" creationId="{DBCDB13E-EF0F-4B78-B39F-117629C2C653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0" creationId="{8606AA6E-D882-42EF-9A34-1EF0D4CFD737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1" creationId="{0BFC5C13-92CF-47D6-8C99-7175DE010B8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2" creationId="{F2809C0C-4D61-4843-93D0-4F6380A91C24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3" creationId="{AF6B396F-8414-438F-B8AF-F24F438967A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4" creationId="{DCDC02B5-4D46-421E-AEB3-E7310D56589D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5" creationId="{33C5EE5B-3135-4180-8C9A-073D1F62319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6" creationId="{0DF3E432-A966-4979-9ECF-1320D8A5194F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4" creationId="{3E043990-5C23-4EB4-8391-A8BE47A5157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5" creationId="{FA9E8F95-869A-426F-917A-5856E9511A0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6" creationId="{955DAAED-9AA3-4B6D-81A3-2A9E505A1AAA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7" creationId="{4D3B9E99-9610-4F05-A95E-B3086602F2F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8" creationId="{FA8BBC27-9520-4FA1-ABF5-5C091BE6E55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9" creationId="{D3C83705-2111-41B4-9DC8-8D71F7679A4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0" creationId="{0FA70F01-9F9F-48C2-945B-975824D5653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1" creationId="{5ED8B8EA-4E4D-4EF7-9E84-52A658E142C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2" creationId="{080E69BB-8FFD-4EC7-99F8-A0F2A57B3AD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3" creationId="{7684B23A-7AF8-4F62-A4EC-535D4EB3148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4" creationId="{DD759623-B30C-4190-B5CA-2F2FDF247EBF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5" creationId="{2EFA44F5-04E1-4282-A149-F6A31FC26EC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6" creationId="{BE1E52FC-AE5F-46FA-B126-7DE7101B79D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7" creationId="{930D3686-34BC-4E21-BC24-6A34D772975D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8" creationId="{FF61CC75-5206-40AE-A08C-5C476517FB9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9" creationId="{4242D0AA-5D33-4900-81A6-F8E04672E160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0" creationId="{862F0A02-4D44-4629-AC37-E3D275B7B02D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1" creationId="{22ED08E6-C6C7-483B-B01E-3099ADEF175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2" creationId="{784B250E-B53A-47F6-A1BD-90B722B0BDDD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3" creationId="{0C312F3C-571C-48DC-AB72-C58EE9B62AAE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4" creationId="{B458F2BA-FAA6-478F-B0BB-7CE26D3C8928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5" creationId="{BFFEC9F8-0DFD-425E-BF39-CCBB50A5409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6" creationId="{624C861D-E1FD-4728-9AB2-5010C82A4BD3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7" creationId="{F658B2D3-63D4-42DF-8B2A-8DD74A13A883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8" creationId="{D2B83842-218B-4F93-8A66-AFB0886043EE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9" creationId="{83B6CD24-B75A-4A6C-949D-3FFCC5E4942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0" creationId="{33884EE3-82FE-4D38-A655-2471082C31A0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1" creationId="{FC2814B1-34C4-4692-99B8-5E859F22C4C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2" creationId="{D62AE1FF-B442-4CB6-92B6-19DF7497002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3" creationId="{20541712-7B21-4A68-829A-87E4202F561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4" creationId="{C735D132-279E-4E10-9ECD-4D739E09D58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5" creationId="{57CDD623-652C-4BE0-97C2-E44CFCBBFB2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6" creationId="{E1ECD0E8-64FA-4D30-801C-CE0C30BCF0D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7" creationId="{11E2D78E-FDF2-4F2F-B88F-929D7452D4C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8" creationId="{4B0E4FB9-EF24-437D-830A-AEA269DE655C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9" creationId="{511643E9-FA0C-4FD6-9FE4-8D3036151E7F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3" creationId="{7D63EC1E-D69B-4217-99BB-6E5A957A3229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4" creationId="{5991839B-E059-4CCD-BDBB-0FD2651887D7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5" creationId="{D0F4C18D-712C-4313-A678-23EA8E32485A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6" creationId="{4CE46FB8-5064-4C49-87F5-90EDFCAC307C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7" creationId="{394614FC-9E28-4A97-A1BB-D12CEC6E6CC4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8" creationId="{2EACC22B-9568-4FDE-8DF1-A26E60E06BA0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9" creationId="{C868F37D-0D29-454F-8F73-A1B96890BFA0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30" creationId="{B6B389CC-0201-4753-B4D7-BD227A6B344C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3" creationId="{A90CDC0A-0FC7-4650-A76C-7489186DCC6A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4" creationId="{220DA38C-83DB-4211-839A-8DE432363792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5" creationId="{F4CA7B2C-BFCC-47CE-9D58-DC45ECD35631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7" creationId="{2F2909E7-872C-44CC-B06F-BBCFBF620F51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8" creationId="{81A1D808-E23B-4AF6-9AFB-E2E4675AF9D5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9" creationId="{D9C754BB-55C2-4D4D-BB1C-6C3823E70762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40" creationId="{4AE5E02B-EF63-4C4B-9FA3-7F172139823C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41" creationId="{8F2784AD-1423-4AF5-AA0E-AC5E109A59D7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42" creationId="{B96E4912-F834-42B4-9E0E-E2665D13FE92}"/>
          </ac:spMkLst>
        </pc:spChg>
        <pc:spChg chg="add mod">
          <ac:chgData name="hassan MH" userId="84cd2103f36ef0dc" providerId="LiveId" clId="{DEB09C12-C376-40B2-8D42-A50FB6EF1F24}" dt="2022-04-15T15:40:12.520" v="1808"/>
          <ac:spMkLst>
            <pc:docMk/>
            <pc:sldMk cId="4106468095" sldId="344"/>
            <ac:spMk id="143" creationId="{2D2DBB76-FDFE-4AED-A63D-373FF9ED6613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44" creationId="{C5B33906-9326-4BC8-9818-E488BB3AA713}"/>
          </ac:spMkLst>
        </pc:spChg>
        <pc:spChg chg="add mod">
          <ac:chgData name="hassan MH" userId="84cd2103f36ef0dc" providerId="LiveId" clId="{DEB09C12-C376-40B2-8D42-A50FB6EF1F24}" dt="2022-04-15T15:40:28.260" v="1853" actId="571"/>
          <ac:spMkLst>
            <pc:docMk/>
            <pc:sldMk cId="4106468095" sldId="344"/>
            <ac:spMk id="145" creationId="{28A74115-2999-4E65-B677-65905EC2DF6D}"/>
          </ac:spMkLst>
        </pc:spChg>
        <pc:spChg chg="add mod">
          <ac:chgData name="hassan MH" userId="84cd2103f36ef0dc" providerId="LiveId" clId="{DEB09C12-C376-40B2-8D42-A50FB6EF1F24}" dt="2022-04-15T15:40:28.260" v="1853" actId="571"/>
          <ac:spMkLst>
            <pc:docMk/>
            <pc:sldMk cId="4106468095" sldId="344"/>
            <ac:spMk id="146" creationId="{ABF7B249-23C6-462E-A636-FF0051ED6F94}"/>
          </ac:spMkLst>
        </pc:spChg>
        <pc:spChg chg="add del mod">
          <ac:chgData name="hassan MH" userId="84cd2103f36ef0dc" providerId="LiveId" clId="{DEB09C12-C376-40B2-8D42-A50FB6EF1F24}" dt="2022-04-15T15:40:37.266" v="1859" actId="571"/>
          <ac:spMkLst>
            <pc:docMk/>
            <pc:sldMk cId="4106468095" sldId="344"/>
            <ac:spMk id="147" creationId="{4BC7BF8D-DEE8-4FCC-A953-A457BC667D50}"/>
          </ac:spMkLst>
        </pc:spChg>
        <pc:spChg chg="add mod">
          <ac:chgData name="hassan MH" userId="84cd2103f36ef0dc" providerId="LiveId" clId="{DEB09C12-C376-40B2-8D42-A50FB6EF1F24}" dt="2022-04-15T15:40:37.266" v="1859" actId="571"/>
          <ac:spMkLst>
            <pc:docMk/>
            <pc:sldMk cId="4106468095" sldId="344"/>
            <ac:spMk id="148" creationId="{8EA33DD9-0147-4B77-B190-E5F1503E86BB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49" creationId="{4DAD3DD8-C944-4CF4-A69F-6CB230E9B30F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0" creationId="{AB7D173E-5F02-416B-9436-111CA96CC528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1" creationId="{9585922D-4C72-4BB9-ADA7-0C42FA63799C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2" creationId="{1801AF7A-A368-4561-B100-72B150B99B19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3" creationId="{1289F185-F95C-4597-921E-E8C220F2CC62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4" creationId="{D6914C9E-36B7-46CD-AD7D-B2FA2C12FE01}"/>
          </ac:spMkLst>
        </pc:spChg>
        <pc:grpChg chg="mod topLvl">
          <ac:chgData name="hassan MH" userId="84cd2103f36ef0dc" providerId="LiveId" clId="{DEB09C12-C376-40B2-8D42-A50FB6EF1F24}" dt="2022-04-15T15:34:57.555" v="1758" actId="164"/>
          <ac:grpSpMkLst>
            <pc:docMk/>
            <pc:sldMk cId="4106468095" sldId="344"/>
            <ac:grpSpMk id="2" creationId="{5F58608A-4C84-43B6-99BC-B72549C8D7DB}"/>
          </ac:grpSpMkLst>
        </pc:grpChg>
        <pc:grpChg chg="del">
          <ac:chgData name="hassan MH" userId="84cd2103f36ef0dc" providerId="LiveId" clId="{DEB09C12-C376-40B2-8D42-A50FB6EF1F24}" dt="2022-04-15T15:29:17.047" v="1665" actId="478"/>
          <ac:grpSpMkLst>
            <pc:docMk/>
            <pc:sldMk cId="4106468095" sldId="344"/>
            <ac:grpSpMk id="3" creationId="{09153FA2-219A-4054-84F9-DC020DBC9144}"/>
          </ac:grpSpMkLst>
        </pc:grpChg>
        <pc:grpChg chg="add del mod">
          <ac:chgData name="hassan MH" userId="84cd2103f36ef0dc" providerId="LiveId" clId="{DEB09C12-C376-40B2-8D42-A50FB6EF1F24}" dt="2022-04-15T15:30:30.047" v="1687" actId="165"/>
          <ac:grpSpMkLst>
            <pc:docMk/>
            <pc:sldMk cId="4106468095" sldId="344"/>
            <ac:grpSpMk id="4" creationId="{EBD9E615-1E78-47CC-A2AC-D9FB30B87800}"/>
          </ac:grpSpMkLst>
        </pc:grpChg>
        <pc:grpChg chg="add mod">
          <ac:chgData name="hassan MH" userId="84cd2103f36ef0dc" providerId="LiveId" clId="{DEB09C12-C376-40B2-8D42-A50FB6EF1F24}" dt="2022-04-15T16:02:37.725" v="2205" actId="164"/>
          <ac:grpSpMkLst>
            <pc:docMk/>
            <pc:sldMk cId="4106468095" sldId="344"/>
            <ac:grpSpMk id="5" creationId="{CFA4E599-D9A3-4CB0-94D2-24C45CB23754}"/>
          </ac:grpSpMkLst>
        </pc:grpChg>
        <pc:grpChg chg="add del 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6" creationId="{057FE1CA-99FC-4120-B855-6B09BF72A466}"/>
          </ac:grpSpMkLst>
        </pc:grpChg>
        <pc:grpChg chg="add mod">
          <ac:chgData name="hassan MH" userId="84cd2103f36ef0dc" providerId="LiveId" clId="{DEB09C12-C376-40B2-8D42-A50FB6EF1F24}" dt="2022-04-15T16:02:37.725" v="2205" actId="164"/>
          <ac:grpSpMkLst>
            <pc:docMk/>
            <pc:sldMk cId="4106468095" sldId="344"/>
            <ac:grpSpMk id="10" creationId="{AFF1D66A-8F19-42A7-B365-72B7D9B06B44}"/>
          </ac:grpSpMkLst>
        </pc:grpChg>
        <pc:grpChg chg="add del mod">
          <ac:chgData name="hassan MH" userId="84cd2103f36ef0dc" providerId="LiveId" clId="{DEB09C12-C376-40B2-8D42-A50FB6EF1F24}" dt="2022-04-15T15:29:50.894" v="1675" actId="165"/>
          <ac:grpSpMkLst>
            <pc:docMk/>
            <pc:sldMk cId="4106468095" sldId="344"/>
            <ac:grpSpMk id="27" creationId="{82CB80D5-EED8-40FE-ABD3-95C21A3EF7CF}"/>
          </ac:grpSpMkLst>
        </pc:grpChg>
        <pc:grpChg chg="del">
          <ac:chgData name="hassan MH" userId="84cd2103f36ef0dc" providerId="LiveId" clId="{DEB09C12-C376-40B2-8D42-A50FB6EF1F24}" dt="2022-04-15T15:29:36.580" v="1671" actId="478"/>
          <ac:grpSpMkLst>
            <pc:docMk/>
            <pc:sldMk cId="4106468095" sldId="344"/>
            <ac:grpSpMk id="29" creationId="{051D4F35-015D-4EAB-BCA7-5FB612DE3719}"/>
          </ac:grpSpMkLst>
        </pc:grpChg>
        <pc:grpChg chg="del mod topLvl">
          <ac:chgData name="hassan MH" userId="84cd2103f36ef0dc" providerId="LiveId" clId="{DEB09C12-C376-40B2-8D42-A50FB6EF1F24}" dt="2022-04-15T15:29:54.617" v="1677" actId="478"/>
          <ac:grpSpMkLst>
            <pc:docMk/>
            <pc:sldMk cId="4106468095" sldId="344"/>
            <ac:grpSpMk id="36" creationId="{5CB3A9A7-72A3-435B-98C5-B4AC7992A99A}"/>
          </ac:grpSpMkLst>
        </pc:grpChg>
        <pc:grpChg chg="add del mod topLvl">
          <ac:chgData name="hassan MH" userId="84cd2103f36ef0dc" providerId="LiveId" clId="{DEB09C12-C376-40B2-8D42-A50FB6EF1F24}" dt="2022-04-15T16:57:07.744" v="2272" actId="21"/>
          <ac:grpSpMkLst>
            <pc:docMk/>
            <pc:sldMk cId="4106468095" sldId="344"/>
            <ac:grpSpMk id="40" creationId="{1E52BF64-7E14-4289-9FB5-673C5B4F3443}"/>
          </ac:grpSpMkLst>
        </pc:grpChg>
        <pc:grpChg chg="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58" creationId="{0A807E6D-2D1F-43D8-A8AC-AC7BAC5BE4D2}"/>
          </ac:grpSpMkLst>
        </pc:grpChg>
        <pc:grpChg chg="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60" creationId="{EA995FF0-B35F-494F-A6E4-2B6A65BB38B9}"/>
          </ac:grpSpMkLst>
        </pc:grpChg>
        <pc:grpChg chg="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61" creationId="{9BC6228A-5A61-4B44-840D-F198BE33B6B8}"/>
          </ac:grpSpMkLst>
        </pc:grpChg>
        <pc:grpChg chg="add del mod">
          <ac:chgData name="hassan MH" userId="84cd2103f36ef0dc" providerId="LiveId" clId="{DEB09C12-C376-40B2-8D42-A50FB6EF1F24}" dt="2022-04-15T16:02:43.639" v="2208" actId="478"/>
          <ac:grpSpMkLst>
            <pc:docMk/>
            <pc:sldMk cId="4106468095" sldId="344"/>
            <ac:grpSpMk id="77" creationId="{585CAB7E-F2BD-473B-B480-DA09614FD14A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78" creationId="{205046CF-B704-473C-AB20-B46E520BC928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79" creationId="{03DE4909-0D1E-41C6-AADC-B6D6C4C46DB7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0" creationId="{17085337-D1FF-49FC-B45A-0E651D7249A9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1" creationId="{AC173697-A04C-46CE-A9FF-0C95F01DDB6E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2" creationId="{444AA0C5-604D-4DAA-9C0D-408B179FD759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3" creationId="{42BE0FED-F89C-4A70-92EF-C5EF817A4CFC}"/>
          </ac:grpSpMkLst>
        </pc:grpChg>
        <pc:grpChg chg="add del mod">
          <ac:chgData name="hassan MH" userId="84cd2103f36ef0dc" providerId="LiveId" clId="{DEB09C12-C376-40B2-8D42-A50FB6EF1F24}" dt="2022-04-15T16:02:44.238" v="2209" actId="478"/>
          <ac:grpSpMkLst>
            <pc:docMk/>
            <pc:sldMk cId="4106468095" sldId="344"/>
            <ac:grpSpMk id="120" creationId="{2548DF39-BFB5-413F-8BBA-9C97ECF834A1}"/>
          </ac:grpSpMkLst>
        </pc:grpChg>
        <pc:grpChg chg="mod">
          <ac:chgData name="hassan MH" userId="84cd2103f36ef0dc" providerId="LiveId" clId="{DEB09C12-C376-40B2-8D42-A50FB6EF1F24}" dt="2022-04-15T15:32:19.996" v="1723"/>
          <ac:grpSpMkLst>
            <pc:docMk/>
            <pc:sldMk cId="4106468095" sldId="344"/>
            <ac:grpSpMk id="121" creationId="{C0AF43EA-9D53-4A22-AB58-EA9882A3BFA3}"/>
          </ac:grpSpMkLst>
        </pc:grpChg>
        <pc:grpChg chg="mod">
          <ac:chgData name="hassan MH" userId="84cd2103f36ef0dc" providerId="LiveId" clId="{DEB09C12-C376-40B2-8D42-A50FB6EF1F24}" dt="2022-04-15T15:32:19.996" v="1723"/>
          <ac:grpSpMkLst>
            <pc:docMk/>
            <pc:sldMk cId="4106468095" sldId="344"/>
            <ac:grpSpMk id="122" creationId="{0BAD0758-9F58-42EB-BA0E-B763B64F09B6}"/>
          </ac:grpSpMkLst>
        </pc:grpChg>
        <pc:grpChg chg="add del mod">
          <ac:chgData name="hassan MH" userId="84cd2103f36ef0dc" providerId="LiveId" clId="{DEB09C12-C376-40B2-8D42-A50FB6EF1F24}" dt="2022-04-15T16:02:42.006" v="2206" actId="478"/>
          <ac:grpSpMkLst>
            <pc:docMk/>
            <pc:sldMk cId="4106468095" sldId="344"/>
            <ac:grpSpMk id="131" creationId="{585364ED-92DA-42F9-8AD6-DD96E6789ABC}"/>
          </ac:grpSpMkLst>
        </pc:grpChg>
        <pc:grpChg chg="mod">
          <ac:chgData name="hassan MH" userId="84cd2103f36ef0dc" providerId="LiveId" clId="{DEB09C12-C376-40B2-8D42-A50FB6EF1F24}" dt="2022-04-15T15:32:52.390" v="1733"/>
          <ac:grpSpMkLst>
            <pc:docMk/>
            <pc:sldMk cId="4106468095" sldId="344"/>
            <ac:grpSpMk id="132" creationId="{3E0F046B-F569-428D-8DDC-1D4AC011632F}"/>
          </ac:grpSpMkLst>
        </pc:grpChg>
        <pc:grpChg chg="mod">
          <ac:chgData name="hassan MH" userId="84cd2103f36ef0dc" providerId="LiveId" clId="{DEB09C12-C376-40B2-8D42-A50FB6EF1F24}" dt="2022-04-15T15:32:52.390" v="1733"/>
          <ac:grpSpMkLst>
            <pc:docMk/>
            <pc:sldMk cId="4106468095" sldId="344"/>
            <ac:grpSpMk id="136" creationId="{9B46EF89-6325-40F3-966F-718A45F59329}"/>
          </ac:grpSpMkLst>
        </pc:grpChg>
        <pc:picChg chg="add del mod">
          <ac:chgData name="hassan MH" userId="84cd2103f36ef0dc" providerId="LiveId" clId="{DEB09C12-C376-40B2-8D42-A50FB6EF1F24}" dt="2022-04-15T16:59:16.485" v="2323" actId="478"/>
          <ac:picMkLst>
            <pc:docMk/>
            <pc:sldMk cId="4106468095" sldId="344"/>
            <ac:picMk id="11" creationId="{09CBFD33-E914-4C27-8BC9-9B8E48E023EC}"/>
          </ac:picMkLst>
        </pc:picChg>
        <pc:picChg chg="del">
          <ac:chgData name="hassan MH" userId="84cd2103f36ef0dc" providerId="LiveId" clId="{DEB09C12-C376-40B2-8D42-A50FB6EF1F24}" dt="2022-04-15T16:02:42.856" v="2207" actId="478"/>
          <ac:picMkLst>
            <pc:docMk/>
            <pc:sldMk cId="4106468095" sldId="344"/>
            <ac:picMk id="22" creationId="{8E954309-8309-435D-AD98-CED17F6DCDD2}"/>
          </ac:picMkLst>
        </pc:picChg>
        <pc:picChg chg="mod">
          <ac:chgData name="hassan MH" userId="84cd2103f36ef0dc" providerId="LiveId" clId="{DEB09C12-C376-40B2-8D42-A50FB6EF1F24}" dt="2022-04-15T15:42:57.587" v="1894" actId="1076"/>
          <ac:picMkLst>
            <pc:docMk/>
            <pc:sldMk cId="4106468095" sldId="344"/>
            <ac:picMk id="26" creationId="{D39E9CA6-8601-44E5-8E04-B80227C301ED}"/>
          </ac:picMkLst>
        </pc:picChg>
        <pc:picChg chg="mod">
          <ac:chgData name="hassan MH" userId="84cd2103f36ef0dc" providerId="LiveId" clId="{DEB09C12-C376-40B2-8D42-A50FB6EF1F24}" dt="2022-04-15T15:29:50.894" v="1675" actId="165"/>
          <ac:picMkLst>
            <pc:docMk/>
            <pc:sldMk cId="4106468095" sldId="344"/>
            <ac:picMk id="39" creationId="{626A4762-074A-446B-9951-98593BCC0FD1}"/>
          </ac:picMkLst>
        </pc:picChg>
        <pc:picChg chg="add mod">
          <ac:chgData name="hassan MH" userId="84cd2103f36ef0dc" providerId="LiveId" clId="{DEB09C12-C376-40B2-8D42-A50FB6EF1F24}" dt="2022-04-15T17:00:02.089" v="2345" actId="1076"/>
          <ac:picMkLst>
            <pc:docMk/>
            <pc:sldMk cId="4106468095" sldId="344"/>
            <ac:picMk id="155" creationId="{BE33EDFA-1E04-4B88-BA65-0806D3A3841C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1124779329" sldId="345"/>
        </pc:sldMkLst>
      </pc:sldChg>
      <pc:sldChg chg="addSp delSp modSp add mod ord modNotesTx">
        <pc:chgData name="hassan MH" userId="84cd2103f36ef0dc" providerId="LiveId" clId="{DEB09C12-C376-40B2-8D42-A50FB6EF1F24}" dt="2022-04-15T16:56:26.639" v="2263"/>
        <pc:sldMkLst>
          <pc:docMk/>
          <pc:sldMk cId="2627504679" sldId="345"/>
        </pc:sldMkLst>
        <pc:spChg chg="mod">
          <ac:chgData name="hassan MH" userId="84cd2103f36ef0dc" providerId="LiveId" clId="{DEB09C12-C376-40B2-8D42-A50FB6EF1F24}" dt="2022-04-15T15:55:39.299" v="2097" actId="1076"/>
          <ac:spMkLst>
            <pc:docMk/>
            <pc:sldMk cId="2627504679" sldId="345"/>
            <ac:spMk id="9" creationId="{C8B70419-674E-408C-BA40-75A92326E929}"/>
          </ac:spMkLst>
        </pc:spChg>
        <pc:spChg chg="mod">
          <ac:chgData name="hassan MH" userId="84cd2103f36ef0dc" providerId="LiveId" clId="{DEB09C12-C376-40B2-8D42-A50FB6EF1F24}" dt="2022-04-15T15:58:57.102" v="2136" actId="164"/>
          <ac:spMkLst>
            <pc:docMk/>
            <pc:sldMk cId="2627504679" sldId="345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5:58:33.308" v="2133" actId="207"/>
          <ac:spMkLst>
            <pc:docMk/>
            <pc:sldMk cId="2627504679" sldId="345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5:52:47.834" v="2055" actId="207"/>
          <ac:spMkLst>
            <pc:docMk/>
            <pc:sldMk cId="2627504679" sldId="345"/>
            <ac:spMk id="15" creationId="{D98ECD44-2305-4062-A765-4E8F103C46AB}"/>
          </ac:spMkLst>
        </pc:spChg>
        <pc:spChg chg="mod">
          <ac:chgData name="hassan MH" userId="84cd2103f36ef0dc" providerId="LiveId" clId="{DEB09C12-C376-40B2-8D42-A50FB6EF1F24}" dt="2022-04-15T15:53:00.666" v="2056" actId="207"/>
          <ac:spMkLst>
            <pc:docMk/>
            <pc:sldMk cId="2627504679" sldId="345"/>
            <ac:spMk id="16" creationId="{F535361A-8415-47EB-8750-25D4A2403BAC}"/>
          </ac:spMkLst>
        </pc:spChg>
        <pc:spChg chg="del">
          <ac:chgData name="hassan MH" userId="84cd2103f36ef0dc" providerId="LiveId" clId="{DEB09C12-C376-40B2-8D42-A50FB6EF1F24}" dt="2022-04-15T15:45:44.802" v="1932" actId="478"/>
          <ac:spMkLst>
            <pc:docMk/>
            <pc:sldMk cId="2627504679" sldId="345"/>
            <ac:spMk id="19" creationId="{BCCB90CF-11F9-4F52-8B94-F9571B97EE1B}"/>
          </ac:spMkLst>
        </pc:spChg>
        <pc:spChg chg="mod">
          <ac:chgData name="hassan MH" userId="84cd2103f36ef0dc" providerId="LiveId" clId="{DEB09C12-C376-40B2-8D42-A50FB6EF1F24}" dt="2022-04-15T15:55:02.041" v="2091" actId="1076"/>
          <ac:spMkLst>
            <pc:docMk/>
            <pc:sldMk cId="2627504679" sldId="345"/>
            <ac:spMk id="21" creationId="{4392A2DE-A1D3-4D10-87ED-5B1ACBEBBD5A}"/>
          </ac:spMkLst>
        </pc:spChg>
        <pc:spChg chg="del">
          <ac:chgData name="hassan MH" userId="84cd2103f36ef0dc" providerId="LiveId" clId="{DEB09C12-C376-40B2-8D42-A50FB6EF1F24}" dt="2022-04-15T15:46:10.523" v="1950" actId="478"/>
          <ac:spMkLst>
            <pc:docMk/>
            <pc:sldMk cId="2627504679" sldId="345"/>
            <ac:spMk id="25" creationId="{CFACA65D-B5D9-4BAB-A53D-2FC98564751A}"/>
          </ac:spMkLst>
        </pc:spChg>
        <pc:spChg chg="add mod">
          <ac:chgData name="hassan MH" userId="84cd2103f36ef0dc" providerId="LiveId" clId="{DEB09C12-C376-40B2-8D42-A50FB6EF1F24}" dt="2022-04-15T15:46:01.797" v="1944" actId="571"/>
          <ac:spMkLst>
            <pc:docMk/>
            <pc:sldMk cId="2627504679" sldId="345"/>
            <ac:spMk id="27" creationId="{E84BF61F-F791-4429-979A-B71E05E0A170}"/>
          </ac:spMkLst>
        </pc:spChg>
        <pc:spChg chg="add mod">
          <ac:chgData name="hassan MH" userId="84cd2103f36ef0dc" providerId="LiveId" clId="{DEB09C12-C376-40B2-8D42-A50FB6EF1F24}" dt="2022-04-15T15:58:52.817" v="2135" actId="164"/>
          <ac:spMkLst>
            <pc:docMk/>
            <pc:sldMk cId="2627504679" sldId="345"/>
            <ac:spMk id="28" creationId="{AA1EF1CB-9CD2-4EFC-9DFD-FECB67ADF226}"/>
          </ac:spMkLst>
        </pc:spChg>
        <pc:spChg chg="add mod">
          <ac:chgData name="hassan MH" userId="84cd2103f36ef0dc" providerId="LiveId" clId="{DEB09C12-C376-40B2-8D42-A50FB6EF1F24}" dt="2022-04-15T15:59:00.929" v="2137" actId="164"/>
          <ac:spMkLst>
            <pc:docMk/>
            <pc:sldMk cId="2627504679" sldId="345"/>
            <ac:spMk id="29" creationId="{9EB82D10-75C2-491F-8ABA-4C0DB5E376F4}"/>
          </ac:spMkLst>
        </pc:spChg>
        <pc:spChg chg="add mod">
          <ac:chgData name="hassan MH" userId="84cd2103f36ef0dc" providerId="LiveId" clId="{DEB09C12-C376-40B2-8D42-A50FB6EF1F24}" dt="2022-04-15T15:59:04.472" v="2138" actId="164"/>
          <ac:spMkLst>
            <pc:docMk/>
            <pc:sldMk cId="2627504679" sldId="345"/>
            <ac:spMk id="31" creationId="{C5224D75-587B-4F67-A658-5F2E8C6D12F7}"/>
          </ac:spMkLst>
        </pc:spChg>
        <pc:spChg chg="del">
          <ac:chgData name="hassan MH" userId="84cd2103f36ef0dc" providerId="LiveId" clId="{DEB09C12-C376-40B2-8D42-A50FB6EF1F24}" dt="2022-04-15T15:45:47.190" v="1934" actId="478"/>
          <ac:spMkLst>
            <pc:docMk/>
            <pc:sldMk cId="2627504679" sldId="345"/>
            <ac:spMk id="32" creationId="{9ED76123-8CA5-4592-8BC2-F37B0A91FBD9}"/>
          </ac:spMkLst>
        </pc:spChg>
        <pc:spChg chg="add mod">
          <ac:chgData name="hassan MH" userId="84cd2103f36ef0dc" providerId="LiveId" clId="{DEB09C12-C376-40B2-8D42-A50FB6EF1F24}" dt="2022-04-15T15:57:32.666" v="2125" actId="14100"/>
          <ac:spMkLst>
            <pc:docMk/>
            <pc:sldMk cId="2627504679" sldId="345"/>
            <ac:spMk id="33" creationId="{2FCB079D-A8F2-4E9C-B8F5-1C90A2EFC54B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37" creationId="{E43A64E2-5F7B-40D6-B869-A09776F3647B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39" creationId="{71952E55-010E-469B-A3E8-7159219F61E4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0" creationId="{BEC6391B-0BB4-4848-97BA-1DEDB218986F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1" creationId="{BB291A08-60AE-417C-B100-E5AC8BD741DC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2" creationId="{A08CB342-8D83-459A-97B6-1FAE8E4CD03B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3" creationId="{C51C9859-985B-4CC5-9D66-4354F5C472E1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4" creationId="{419F3BB4-B3E1-4A0C-A43F-80620FF8732A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5" creationId="{538E8B95-FA56-41E5-81C6-FF6CAF2873FF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46" creationId="{72C327FA-2258-49B7-9B88-80A64D9B1D7E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47" creationId="{49B9FB39-37C0-418A-B7C4-11211F078908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49" creationId="{CB580357-8295-46AF-A2EA-30366CA7F252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0" creationId="{10703E01-360C-447D-9C5E-FAB63984239D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1" creationId="{B52C8586-93FF-4EF6-948D-D712E486D34D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2" creationId="{C53D7F23-5B33-4377-A7EE-0CAE624B4E21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3" creationId="{79AB3BFF-506F-4181-9075-2ADA3A7267C2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0" creationId="{97F33F23-D49C-4D60-A79E-27BD119DE1A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1" creationId="{D0DFC657-C3BA-4312-B44D-D352B546E91E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2" creationId="{A7A6E897-F3DB-4664-91C0-8B69ABE72B0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3" creationId="{E8D55CA4-F446-411B-8E04-614D8FBC678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4" creationId="{E8F5BBB7-1893-4671-99DA-D4A277FD173E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5" creationId="{AADF2150-6BE8-4085-97D0-40B7BE01587F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6" creationId="{61CACC73-2C06-4432-9335-FB82DB8AA10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7" creationId="{710C2DD8-2206-450B-A59A-65CC5A642601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8" creationId="{51C59680-DCF1-4963-9116-3C8264A9AF79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9" creationId="{B2831567-0B43-4359-A60B-968B0943295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0" creationId="{B4EF84FC-57A5-4E1E-B99A-8578A0B50B35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1" creationId="{44E2BBCC-5655-45FE-A8BA-6CBC7CE64049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2" creationId="{8B7CAEB8-9BBE-436A-A7DA-3FDE82A5DD01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3" creationId="{9E3AC038-0DD9-4B29-B257-2DF0BABDC217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4" creationId="{FE18CB01-F849-405A-A307-045B47EEB8D7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5" creationId="{8AEEF2E3-65AB-4E77-A6F7-C40C5BE29D1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6" creationId="{922508C9-AD80-4705-BED2-D657F3100995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7" creationId="{F90F4AAE-8EA8-4EC0-A94E-944FA10F7437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8" creationId="{37BD86A8-8C48-4F64-BA0C-745D05F71BC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9" creationId="{8225D6D8-7741-4B2A-85D2-BE24EC38D68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0" creationId="{7F80C728-69ED-4CF2-BFA8-5E29B7341195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1" creationId="{09BB73CB-9BA4-48E1-9B80-490736FDC1B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2" creationId="{A233DE32-1703-452C-9485-E98056D7D29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3" creationId="{BB5C1E8D-0D29-4D69-81DB-DBC8D586834E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4" creationId="{D3846830-6C66-44E8-B289-AF5A101FEDCC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5" creationId="{3AF17304-B235-43A9-8FFC-8D93D18F6DE3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8" creationId="{DFE75BD3-D1B1-4625-B13B-0739E2BC9E73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9" creationId="{41044261-0759-4658-A589-2771544D3F42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0" creationId="{C9F94838-61CA-4A42-9643-516885023B1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1" creationId="{A9CCB2F1-A255-4C35-8ED5-7F4A483CE21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2" creationId="{F099E715-5FAE-4B8E-A170-7E528ED935A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3" creationId="{DA24D6C5-ACE7-4464-91F7-10E49608AD93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4" creationId="{338ABE76-90AD-4906-B309-8A4881D5A21A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5" creationId="{B8E1E8AE-C156-4ED4-8A5F-763291D4A27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6" creationId="{689A0471-0615-4AA6-B54A-B1FD6DEFC2D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7" creationId="{08B385A6-29A2-4CC1-9CAC-AA44929E088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8" creationId="{58D64238-32CE-4BF2-8037-29F40D4D023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9" creationId="{A1FC5AFC-958A-4DB5-928B-EC6DA1D9A4C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100" creationId="{EAED1714-4F4E-43CE-9CB2-730FE63A174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101" creationId="{BE6994CF-1D8C-47D0-8550-31842C03F46F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102" creationId="{1AA3E68E-09FF-4C89-A23A-C2823980CAFF}"/>
          </ac:spMkLst>
        </pc:spChg>
        <pc:spChg chg="mod">
          <ac:chgData name="hassan MH" userId="84cd2103f36ef0dc" providerId="LiveId" clId="{DEB09C12-C376-40B2-8D42-A50FB6EF1F24}" dt="2022-04-15T15:53:04.190" v="2057" actId="207"/>
          <ac:spMkLst>
            <pc:docMk/>
            <pc:sldMk cId="2627504679" sldId="345"/>
            <ac:spMk id="104" creationId="{EEE3D405-3914-4F2B-9323-EC17D4E7E1CE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06" creationId="{85466408-45CC-4FE7-BD93-49FFE28A3879}"/>
          </ac:spMkLst>
        </pc:spChg>
        <pc:spChg chg="mod">
          <ac:chgData name="hassan MH" userId="84cd2103f36ef0dc" providerId="LiveId" clId="{DEB09C12-C376-40B2-8D42-A50FB6EF1F24}" dt="2022-04-15T15:53:07.755" v="2058" actId="207"/>
          <ac:spMkLst>
            <pc:docMk/>
            <pc:sldMk cId="2627504679" sldId="345"/>
            <ac:spMk id="107" creationId="{8EC4C1B4-A454-4D35-8650-8BC9174BAFEA}"/>
          </ac:spMkLst>
        </pc:spChg>
        <pc:spChg chg="mod topLvl">
          <ac:chgData name="hassan MH" userId="84cd2103f36ef0dc" providerId="LiveId" clId="{DEB09C12-C376-40B2-8D42-A50FB6EF1F24}" dt="2022-04-15T15:53:48.987" v="2070" actId="164"/>
          <ac:spMkLst>
            <pc:docMk/>
            <pc:sldMk cId="2627504679" sldId="345"/>
            <ac:spMk id="109" creationId="{0983F7CD-B843-4860-92FF-53FBCCEA53E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1" creationId="{5D6C850F-3E95-411F-8E1D-075A20577AC9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2" creationId="{88F52A57-C964-486A-9C63-F6EFACF9B288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3" creationId="{D5EF2E08-728A-44B0-B9C3-7B6B421B5461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4" creationId="{7F200ABA-3943-49F0-94F4-C82D4385A2B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5" creationId="{4E54976F-F46F-4176-8E72-325576109BF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6" creationId="{8EB6B5E4-F38E-4302-9BE1-CF254388EB3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7" creationId="{729D7857-4F1E-4995-9E51-3B8215A1F76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8" creationId="{7167272A-9A82-4355-AE33-F28E1D61C52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9" creationId="{A44D6A9C-D069-4AC0-B8A7-9112497E5F75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0" creationId="{F58E5153-A9C1-42DE-B741-62CF4561CF2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1" creationId="{4E2EED69-4243-474D-8047-B5C0D2129631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2" creationId="{2E188931-0375-4305-B176-AAB942349757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3" creationId="{50886B70-84CD-43D4-B791-D75AF88C91F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4" creationId="{D1EACD32-73B1-42F1-88BB-08E0AC31037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5" creationId="{1F40839D-91DD-4D39-A102-4A2DC8DF96B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6" creationId="{8037CC9B-1C35-4C08-BE11-DD45D43DC8E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7" creationId="{5CCB35EB-6985-4761-81D4-EDAC6E182BA1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8" creationId="{D327BDF5-C7C8-4B3C-991A-35E80ADACDE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9" creationId="{BAE8BE79-0329-4F26-BFEC-305DC7C32E7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0" creationId="{4C6E70F5-5F91-4B7C-878C-09E9F1D9192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1" creationId="{DD9446F7-D351-458B-8960-D17427E8DA89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2" creationId="{0FA02A4F-161A-46A8-9EB2-57A7D74D2C1D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3" creationId="{35871B48-6701-4C44-8434-581832DA68B2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4" creationId="{39DEA537-5635-4A76-BD60-B3FFC5198055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5" creationId="{D55E5017-38B1-4996-9906-1166108EEB5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6" creationId="{D913D2E1-F55D-407E-9357-A1386F2A3E5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7" creationId="{D343D450-DDFD-43F1-A9D9-3A68A80E543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8" creationId="{12F6C570-3FF8-4695-8A3A-1E6C549FD42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9" creationId="{A4986C23-2DE2-4383-A4EE-67FFA64975E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0" creationId="{3F4DB543-A085-429C-B412-D59A2E6F82F5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1" creationId="{37410CD0-3874-409E-AEBB-BE7D0EAE9D6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2" creationId="{652E085E-71E7-4257-80DB-E83555342F2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3" creationId="{642E3B5C-481B-4F0A-A1A1-B971A25504A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4" creationId="{E49AB27E-E734-4A61-BB4C-2FAF31C7529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5" creationId="{CC171B71-D808-4FFF-B68F-03AFC1F3EA2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6" creationId="{BE1EACC8-1D3D-4EAB-BE89-BF9EAF9ABFBD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7" creationId="{3219C11C-311F-4037-96E1-680270A34CA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8" creationId="{C5B009A1-B650-4204-9B07-63EAE2CB26A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9" creationId="{7EDCAA6E-995E-4D0D-A18B-BFA8C176EAC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0" creationId="{2711A2DF-1D0A-433F-BE28-C83635280EA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1" creationId="{FEF47C29-C6FE-4885-BDBB-85CBA2F3F9B0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2" creationId="{69E619C4-60DB-49A7-B68C-BCE14EED956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3" creationId="{D54C19A2-620B-4883-A502-370518C3AFF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4" creationId="{B24FF52D-C725-4AC9-9AA6-46BAFD8007E9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5" creationId="{6742CCFD-D9D6-4905-8691-BF02D6EE5FB8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6" creationId="{7D35D599-F0AC-44D4-87AB-8A9A92181E7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7" creationId="{7A5A6C3F-91E3-494B-9BF4-1BB4D7D9983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8" creationId="{E4BA0BDC-984A-4BEB-BC2B-BE289351F25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9" creationId="{9D970037-2A38-45D9-BF7D-65935A789C8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0" creationId="{F8FBA386-5329-47B3-A7AE-26F2DA45346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1" creationId="{286A312D-C754-4B0C-8895-34F38CD1488D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2" creationId="{005B7FDC-E7CA-4C7A-AC37-D093FE1E4DC7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3" creationId="{ED5CD97B-F69E-4E6D-BEB0-C562DD8A87C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4" creationId="{600D8F04-2095-40EF-8B7E-BBCDC177C3F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5" creationId="{D5E27F92-920A-4CF5-8DAB-7EE1523B8E2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6" creationId="{DDB448EF-24BE-41F1-AF8E-3287DE07A08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7" creationId="{28000C14-4343-4AC2-9EFF-900297820C58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8" creationId="{08DFBDEB-41AF-4CE4-98AE-ADDBBD9937B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9" creationId="{1B0418D6-FED7-464D-9A4D-BC23CEC3D23B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1" creationId="{F7E450B0-E585-4B6D-873F-E88DBCC02D52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2" creationId="{37C15FFA-7897-4064-866B-CF048C6F9108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3" creationId="{CCA959F8-475C-4044-9C5F-A12FFA113CAA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4" creationId="{E828A704-343E-4D46-9AC2-68E05D2EDF47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5" creationId="{70196DC8-8D92-4BA9-86AC-7089B8C33688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7" creationId="{F50552A4-BA4C-431A-8430-1BC19C92DA5C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8" creationId="{7555DE29-A51F-4AAC-9A06-56330A9B6BDD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9" creationId="{94E8840B-5FA8-4C08-BEFD-AD13F0568139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0" creationId="{A5A0B81B-FFF7-4896-94BB-3C4D916F4783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1" creationId="{7C1D5419-BC78-40B6-99B4-74B52E6CAF06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2" creationId="{BE4D7FCD-0124-41C7-9D35-806FDE2D3B52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3" creationId="{D3EB2A51-CC36-4497-860C-294D5198D6AC}"/>
          </ac:spMkLst>
        </pc:spChg>
        <pc:spChg chg="del mod">
          <ac:chgData name="hassan MH" userId="84cd2103f36ef0dc" providerId="LiveId" clId="{DEB09C12-C376-40B2-8D42-A50FB6EF1F24}" dt="2022-04-15T16:06:23.696" v="2234" actId="478"/>
          <ac:spMkLst>
            <pc:docMk/>
            <pc:sldMk cId="2627504679" sldId="345"/>
            <ac:spMk id="184" creationId="{A18D3750-F290-44B0-AF2F-9412F38A7329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87" creationId="{8AC21A93-6206-4510-A8E2-DFF5E8DF5A6F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88" creationId="{E2CA66EB-01E6-467B-AE5F-03C21D5EF03C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89" creationId="{465D0DA5-386F-40E6-B7EF-6F61AC8CC146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0" creationId="{2DE4994B-610A-41C0-97E7-7DE94172365C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1" creationId="{95A0FA23-AD1D-4929-81A7-8ADB264E4509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2" creationId="{06E29140-7954-43AB-B93C-04A639971EBF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3" creationId="{DA0621EF-F384-4178-A8AE-3053402CEE40}"/>
          </ac:spMkLst>
        </pc:spChg>
        <pc:spChg chg="mod">
          <ac:chgData name="hassan MH" userId="84cd2103f36ef0dc" providerId="LiveId" clId="{DEB09C12-C376-40B2-8D42-A50FB6EF1F24}" dt="2022-04-15T15:49:38.810" v="2010" actId="207"/>
          <ac:spMkLst>
            <pc:docMk/>
            <pc:sldMk cId="2627504679" sldId="345"/>
            <ac:spMk id="195" creationId="{FF2626F1-3DA6-4E94-8C79-79A18A744723}"/>
          </ac:spMkLst>
        </pc:spChg>
        <pc:spChg chg="mod">
          <ac:chgData name="hassan MH" userId="84cd2103f36ef0dc" providerId="LiveId" clId="{DEB09C12-C376-40B2-8D42-A50FB6EF1F24}" dt="2022-04-15T15:49:59.262" v="2013" actId="207"/>
          <ac:spMkLst>
            <pc:docMk/>
            <pc:sldMk cId="2627504679" sldId="345"/>
            <ac:spMk id="196" creationId="{99963C45-3684-4226-AEB9-70724C057D4B}"/>
          </ac:spMkLst>
        </pc:spChg>
        <pc:spChg chg="mod">
          <ac:chgData name="hassan MH" userId="84cd2103f36ef0dc" providerId="LiveId" clId="{DEB09C12-C376-40B2-8D42-A50FB6EF1F24}" dt="2022-04-15T15:49:54.062" v="2012" actId="207"/>
          <ac:spMkLst>
            <pc:docMk/>
            <pc:sldMk cId="2627504679" sldId="345"/>
            <ac:spMk id="197" creationId="{30173434-4DC2-4DA0-8909-22048DD54A90}"/>
          </ac:spMkLst>
        </pc:spChg>
        <pc:spChg chg="mod">
          <ac:chgData name="hassan MH" userId="84cd2103f36ef0dc" providerId="LiveId" clId="{DEB09C12-C376-40B2-8D42-A50FB6EF1F24}" dt="2022-04-15T15:49:23.466" v="2007" actId="207"/>
          <ac:spMkLst>
            <pc:docMk/>
            <pc:sldMk cId="2627504679" sldId="345"/>
            <ac:spMk id="198" creationId="{EAB53857-A61F-48B3-A2B9-18C4D17AF6E7}"/>
          </ac:spMkLst>
        </pc:spChg>
        <pc:spChg chg="mod">
          <ac:chgData name="hassan MH" userId="84cd2103f36ef0dc" providerId="LiveId" clId="{DEB09C12-C376-40B2-8D42-A50FB6EF1F24}" dt="2022-04-15T15:49:28.290" v="2008" actId="207"/>
          <ac:spMkLst>
            <pc:docMk/>
            <pc:sldMk cId="2627504679" sldId="345"/>
            <ac:spMk id="199" creationId="{09BDA224-3E5E-41B6-A989-3439677A5190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201" creationId="{931D9AE1-98F1-461C-B992-72649B7E6926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202" creationId="{1372ACAC-7AA7-4F00-9518-330FA2077369}"/>
          </ac:spMkLst>
        </pc:spChg>
        <pc:spChg chg="add del mod">
          <ac:chgData name="hassan MH" userId="84cd2103f36ef0dc" providerId="LiveId" clId="{DEB09C12-C376-40B2-8D42-A50FB6EF1F24}" dt="2022-04-15T15:51:26.303" v="2036" actId="207"/>
          <ac:spMkLst>
            <pc:docMk/>
            <pc:sldMk cId="2627504679" sldId="345"/>
            <ac:spMk id="205" creationId="{7D60E77B-67AA-4DF6-B5ED-7C7541FB854D}"/>
          </ac:spMkLst>
        </pc:spChg>
        <pc:spChg chg="mod">
          <ac:chgData name="hassan MH" userId="84cd2103f36ef0dc" providerId="LiveId" clId="{DEB09C12-C376-40B2-8D42-A50FB6EF1F24}" dt="2022-04-15T15:50:45.701" v="2021" actId="207"/>
          <ac:spMkLst>
            <pc:docMk/>
            <pc:sldMk cId="2627504679" sldId="345"/>
            <ac:spMk id="206" creationId="{68E67A64-AA05-4C8A-BD5D-298C3BF0FBDD}"/>
          </ac:spMkLst>
        </pc:spChg>
        <pc:spChg chg="mod">
          <ac:chgData name="hassan MH" userId="84cd2103f36ef0dc" providerId="LiveId" clId="{DEB09C12-C376-40B2-8D42-A50FB6EF1F24}" dt="2022-04-15T15:51:06.626" v="2026" actId="207"/>
          <ac:spMkLst>
            <pc:docMk/>
            <pc:sldMk cId="2627504679" sldId="345"/>
            <ac:spMk id="207" creationId="{A756D84C-7F4C-45A8-914E-52F3A78FFFA7}"/>
          </ac:spMkLst>
        </pc:spChg>
        <pc:spChg chg="add del mod">
          <ac:chgData name="hassan MH" userId="84cd2103f36ef0dc" providerId="LiveId" clId="{DEB09C12-C376-40B2-8D42-A50FB6EF1F24}" dt="2022-04-15T15:51:23.056" v="2035" actId="207"/>
          <ac:spMkLst>
            <pc:docMk/>
            <pc:sldMk cId="2627504679" sldId="345"/>
            <ac:spMk id="209" creationId="{4EEDDA7D-EC7B-4A86-990A-157B4024D99B}"/>
          </ac:spMkLst>
        </pc:spChg>
        <pc:spChg chg="mod">
          <ac:chgData name="hassan MH" userId="84cd2103f36ef0dc" providerId="LiveId" clId="{DEB09C12-C376-40B2-8D42-A50FB6EF1F24}" dt="2022-04-15T15:50:47.676" v="2022" actId="207"/>
          <ac:spMkLst>
            <pc:docMk/>
            <pc:sldMk cId="2627504679" sldId="345"/>
            <ac:spMk id="210" creationId="{418FCBE1-8B77-4207-84A9-2A001EB470CC}"/>
          </ac:spMkLst>
        </pc:spChg>
        <pc:spChg chg="mod">
          <ac:chgData name="hassan MH" userId="84cd2103f36ef0dc" providerId="LiveId" clId="{DEB09C12-C376-40B2-8D42-A50FB6EF1F24}" dt="2022-04-15T15:51:03.233" v="2025" actId="207"/>
          <ac:spMkLst>
            <pc:docMk/>
            <pc:sldMk cId="2627504679" sldId="345"/>
            <ac:spMk id="211" creationId="{66AC6440-1952-475C-828E-7CEBD0E643C9}"/>
          </ac:spMkLst>
        </pc:spChg>
        <pc:spChg chg="mod">
          <ac:chgData name="hassan MH" userId="84cd2103f36ef0dc" providerId="LiveId" clId="{DEB09C12-C376-40B2-8D42-A50FB6EF1F24}" dt="2022-04-15T15:51:32.629" v="2037" actId="207"/>
          <ac:spMkLst>
            <pc:docMk/>
            <pc:sldMk cId="2627504679" sldId="345"/>
            <ac:spMk id="212" creationId="{330DCCBB-8AB4-48AF-8C8E-4746FE8CDE6A}"/>
          </ac:spMkLst>
        </pc:spChg>
        <pc:spChg chg="add mod">
          <ac:chgData name="hassan MH" userId="84cd2103f36ef0dc" providerId="LiveId" clId="{DEB09C12-C376-40B2-8D42-A50FB6EF1F24}" dt="2022-04-15T15:59:04.472" v="2138" actId="164"/>
          <ac:spMkLst>
            <pc:docMk/>
            <pc:sldMk cId="2627504679" sldId="345"/>
            <ac:spMk id="215" creationId="{B7EA4009-20FE-42CA-A04B-3773D99F1412}"/>
          </ac:spMkLst>
        </pc:spChg>
        <pc:spChg chg="add del mod">
          <ac:chgData name="hassan MH" userId="84cd2103f36ef0dc" providerId="LiveId" clId="{DEB09C12-C376-40B2-8D42-A50FB6EF1F24}" dt="2022-04-15T15:53:28.708" v="2065" actId="478"/>
          <ac:spMkLst>
            <pc:docMk/>
            <pc:sldMk cId="2627504679" sldId="345"/>
            <ac:spMk id="216" creationId="{3AB94433-A92B-4FAC-BFF7-49D69801434F}"/>
          </ac:spMkLst>
        </pc:spChg>
        <pc:spChg chg="add mod">
          <ac:chgData name="hassan MH" userId="84cd2103f36ef0dc" providerId="LiveId" clId="{DEB09C12-C376-40B2-8D42-A50FB6EF1F24}" dt="2022-04-15T15:55:03.568" v="2092" actId="1076"/>
          <ac:spMkLst>
            <pc:docMk/>
            <pc:sldMk cId="2627504679" sldId="345"/>
            <ac:spMk id="218" creationId="{5F861AEC-B6C6-4670-ACC1-69B31412A620}"/>
          </ac:spMkLst>
        </pc:spChg>
        <pc:grpChg chg="del">
          <ac:chgData name="hassan MH" userId="84cd2103f36ef0dc" providerId="LiveId" clId="{DEB09C12-C376-40B2-8D42-A50FB6EF1F24}" dt="2022-04-15T15:45:45.495" v="1933" actId="478"/>
          <ac:grpSpMkLst>
            <pc:docMk/>
            <pc:sldMk cId="2627504679" sldId="345"/>
            <ac:grpSpMk id="2" creationId="{2A500BF3-59B9-4DDA-A61A-BA34951747E9}"/>
          </ac:grpSpMkLst>
        </pc:grpChg>
        <pc:grpChg chg="del">
          <ac:chgData name="hassan MH" userId="84cd2103f36ef0dc" providerId="LiveId" clId="{DEB09C12-C376-40B2-8D42-A50FB6EF1F24}" dt="2022-04-15T15:45:47.861" v="1935" actId="478"/>
          <ac:grpSpMkLst>
            <pc:docMk/>
            <pc:sldMk cId="2627504679" sldId="345"/>
            <ac:grpSpMk id="3" creationId="{F47F6E9B-BC7A-4F4E-83D4-07EED86C8849}"/>
          </ac:grpSpMkLst>
        </pc:grpChg>
        <pc:grpChg chg="del mod">
          <ac:chgData name="hassan MH" userId="84cd2103f36ef0dc" providerId="LiveId" clId="{DEB09C12-C376-40B2-8D42-A50FB6EF1F24}" dt="2022-04-15T15:47:44.408" v="1977" actId="27803"/>
          <ac:grpSpMkLst>
            <pc:docMk/>
            <pc:sldMk cId="2627504679" sldId="345"/>
            <ac:grpSpMk id="11" creationId="{832047E4-E592-4C69-8E5D-F3F1F9F821B2}"/>
          </ac:grpSpMkLst>
        </pc:grpChg>
        <pc:grpChg chg="mod">
          <ac:chgData name="hassan MH" userId="84cd2103f36ef0dc" providerId="LiveId" clId="{DEB09C12-C376-40B2-8D42-A50FB6EF1F24}" dt="2022-04-15T15:53:48.987" v="2070" actId="164"/>
          <ac:grpSpMkLst>
            <pc:docMk/>
            <pc:sldMk cId="2627504679" sldId="345"/>
            <ac:grpSpMk id="12" creationId="{4293004F-0C68-4805-8E67-5C2E0C5E22BC}"/>
          </ac:grpSpMkLst>
        </pc:grpChg>
        <pc:grpChg chg="add mod">
          <ac:chgData name="hassan MH" userId="84cd2103f36ef0dc" providerId="LiveId" clId="{DEB09C12-C376-40B2-8D42-A50FB6EF1F24}" dt="2022-04-15T15:58:52.817" v="2135" actId="164"/>
          <ac:grpSpMkLst>
            <pc:docMk/>
            <pc:sldMk cId="2627504679" sldId="345"/>
            <ac:grpSpMk id="34" creationId="{6065C318-295A-4896-987A-E4AF40E22599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35" creationId="{AD3EBB76-179C-4E19-B0CA-2F0CB201B02F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36" creationId="{3BC84A49-76E4-4C17-A8E5-D1F96F3E54B5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38" creationId="{B142F751-3E45-4F32-A51E-C85B39B4CCB7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48" creationId="{50633177-F92D-45CD-859D-81D081A922D5}"/>
          </ac:grpSpMkLst>
        </pc:grpChg>
        <pc:grpChg chg="add del mod">
          <ac:chgData name="hassan MH" userId="84cd2103f36ef0dc" providerId="LiveId" clId="{DEB09C12-C376-40B2-8D42-A50FB6EF1F24}" dt="2022-04-15T15:47:40.230" v="1976" actId="478"/>
          <ac:grpSpMkLst>
            <pc:docMk/>
            <pc:sldMk cId="2627504679" sldId="345"/>
            <ac:grpSpMk id="54" creationId="{EF6E5D45-01F5-4A64-B093-AA74B4151E59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5" creationId="{553C7EB2-5EEB-4ED1-85FE-94DFDC4ABE91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6" creationId="{99BB2886-53CA-4798-B7BB-3542EFA9F6FA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7" creationId="{CF0F1E38-0DDC-4947-9372-3A4D85724421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8" creationId="{5AD39196-63F6-44E3-9F89-A56DD9D7A30A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9" creationId="{789E43C5-2840-419E-89D9-D440430F5AA9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86" creationId="{74887A26-0475-4964-8D30-FB05197A455B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87" creationId="{2733DE53-0248-47FC-A9E5-121AAB59A525}"/>
          </ac:grpSpMkLst>
        </pc:grpChg>
        <pc:grpChg chg="mod">
          <ac:chgData name="hassan MH" userId="84cd2103f36ef0dc" providerId="LiveId" clId="{DEB09C12-C376-40B2-8D42-A50FB6EF1F24}" dt="2022-04-15T15:47:44.408" v="1977" actId="27803"/>
          <ac:grpSpMkLst>
            <pc:docMk/>
            <pc:sldMk cId="2627504679" sldId="345"/>
            <ac:grpSpMk id="105" creationId="{8337C482-ECD9-483C-AE75-7735C701C4A5}"/>
          </ac:grpSpMkLst>
        </pc:grpChg>
        <pc:grpChg chg="del mod">
          <ac:chgData name="hassan MH" userId="84cd2103f36ef0dc" providerId="LiveId" clId="{DEB09C12-C376-40B2-8D42-A50FB6EF1F24}" dt="2022-04-15T15:52:26.314" v="2049" actId="165"/>
          <ac:grpSpMkLst>
            <pc:docMk/>
            <pc:sldMk cId="2627504679" sldId="345"/>
            <ac:grpSpMk id="108" creationId="{381157A7-E725-493E-98F8-A996A5282071}"/>
          </ac:grpSpMkLst>
        </pc:grpChg>
        <pc:grpChg chg="mod topLvl">
          <ac:chgData name="hassan MH" userId="84cd2103f36ef0dc" providerId="LiveId" clId="{DEB09C12-C376-40B2-8D42-A50FB6EF1F24}" dt="2022-04-15T15:53:48.987" v="2070" actId="164"/>
          <ac:grpSpMkLst>
            <pc:docMk/>
            <pc:sldMk cId="2627504679" sldId="345"/>
            <ac:grpSpMk id="110" creationId="{3E444B7C-AD32-45EE-9212-87D48A44602B}"/>
          </ac:grpSpMkLst>
        </pc:grpChg>
        <pc:grpChg chg="del mod">
          <ac:chgData name="hassan MH" userId="84cd2103f36ef0dc" providerId="LiveId" clId="{DEB09C12-C376-40B2-8D42-A50FB6EF1F24}" dt="2022-04-15T15:53:37.363" v="2067" actId="478"/>
          <ac:grpSpMkLst>
            <pc:docMk/>
            <pc:sldMk cId="2627504679" sldId="345"/>
            <ac:grpSpMk id="170" creationId="{EA2D0017-16D3-4522-8EEA-50F0E8AA956F}"/>
          </ac:grpSpMkLst>
        </pc:grpChg>
        <pc:grpChg chg="del mod">
          <ac:chgData name="hassan MH" userId="84cd2103f36ef0dc" providerId="LiveId" clId="{DEB09C12-C376-40B2-8D42-A50FB6EF1F24}" dt="2022-04-15T16:06:24.399" v="2235" actId="478"/>
          <ac:grpSpMkLst>
            <pc:docMk/>
            <pc:sldMk cId="2627504679" sldId="345"/>
            <ac:grpSpMk id="176" creationId="{51A427E8-343A-4FA7-B349-051916A76E1D}"/>
          </ac:grpSpMkLst>
        </pc:grpChg>
        <pc:grpChg chg="del mod">
          <ac:chgData name="hassan MH" userId="84cd2103f36ef0dc" providerId="LiveId" clId="{DEB09C12-C376-40B2-8D42-A50FB6EF1F24}" dt="2022-04-15T15:47:49.144" v="1979" actId="27803"/>
          <ac:grpSpMkLst>
            <pc:docMk/>
            <pc:sldMk cId="2627504679" sldId="345"/>
            <ac:grpSpMk id="185" creationId="{AE5E755F-942B-41EC-8078-70D2908C16C6}"/>
          </ac:grpSpMkLst>
        </pc:grpChg>
        <pc:grpChg chg="del mod">
          <ac:chgData name="hassan MH" userId="84cd2103f36ef0dc" providerId="LiveId" clId="{DEB09C12-C376-40B2-8D42-A50FB6EF1F24}" dt="2022-04-15T16:06:25.054" v="2236" actId="478"/>
          <ac:grpSpMkLst>
            <pc:docMk/>
            <pc:sldMk cId="2627504679" sldId="345"/>
            <ac:grpSpMk id="186" creationId="{56BC2821-EB9F-4681-A791-CD4179F67434}"/>
          </ac:grpSpMkLst>
        </pc:grpChg>
        <pc:grpChg chg="mod">
          <ac:chgData name="hassan MH" userId="84cd2103f36ef0dc" providerId="LiveId" clId="{DEB09C12-C376-40B2-8D42-A50FB6EF1F24}" dt="2022-04-15T15:59:04.472" v="2138" actId="164"/>
          <ac:grpSpMkLst>
            <pc:docMk/>
            <pc:sldMk cId="2627504679" sldId="345"/>
            <ac:grpSpMk id="194" creationId="{6FB99DB8-8AF4-4359-A583-252387EB38B2}"/>
          </ac:grpSpMkLst>
        </pc:grpChg>
        <pc:grpChg chg="del mod">
          <ac:chgData name="hassan MH" userId="84cd2103f36ef0dc" providerId="LiveId" clId="{DEB09C12-C376-40B2-8D42-A50FB6EF1F24}" dt="2022-04-15T15:48:38.120" v="1990" actId="478"/>
          <ac:grpSpMkLst>
            <pc:docMk/>
            <pc:sldMk cId="2627504679" sldId="345"/>
            <ac:grpSpMk id="200" creationId="{3DCC7ECE-D4D2-47B1-9460-E4101782E0B6}"/>
          </ac:grpSpMkLst>
        </pc:grpChg>
        <pc:grpChg chg="mod">
          <ac:chgData name="hassan MH" userId="84cd2103f36ef0dc" providerId="LiveId" clId="{DEB09C12-C376-40B2-8D42-A50FB6EF1F24}" dt="2022-04-15T15:58:57.102" v="2136" actId="164"/>
          <ac:grpSpMkLst>
            <pc:docMk/>
            <pc:sldMk cId="2627504679" sldId="345"/>
            <ac:grpSpMk id="203" creationId="{F0579FA2-47DB-4B75-8507-CBC9C8462884}"/>
          </ac:grpSpMkLst>
        </pc:grpChg>
        <pc:grpChg chg="mod">
          <ac:chgData name="hassan MH" userId="84cd2103f36ef0dc" providerId="LiveId" clId="{DEB09C12-C376-40B2-8D42-A50FB6EF1F24}" dt="2022-04-15T15:47:49.144" v="1979" actId="27803"/>
          <ac:grpSpMkLst>
            <pc:docMk/>
            <pc:sldMk cId="2627504679" sldId="345"/>
            <ac:grpSpMk id="204" creationId="{DC496A1C-D17A-4B2C-BC3F-AB6C6B080E60}"/>
          </ac:grpSpMkLst>
        </pc:grpChg>
        <pc:grpChg chg="mod">
          <ac:chgData name="hassan MH" userId="84cd2103f36ef0dc" providerId="LiveId" clId="{DEB09C12-C376-40B2-8D42-A50FB6EF1F24}" dt="2022-04-15T15:47:49.144" v="1979" actId="27803"/>
          <ac:grpSpMkLst>
            <pc:docMk/>
            <pc:sldMk cId="2627504679" sldId="345"/>
            <ac:grpSpMk id="208" creationId="{543FCC48-CC86-413C-82D6-A92FA3B7E8B4}"/>
          </ac:grpSpMkLst>
        </pc:grpChg>
        <pc:grpChg chg="add mod">
          <ac:chgData name="hassan MH" userId="84cd2103f36ef0dc" providerId="LiveId" clId="{DEB09C12-C376-40B2-8D42-A50FB6EF1F24}" dt="2022-04-15T15:59:00.929" v="2137" actId="164"/>
          <ac:grpSpMkLst>
            <pc:docMk/>
            <pc:sldMk cId="2627504679" sldId="345"/>
            <ac:grpSpMk id="217" creationId="{1E409091-826C-49B8-BDC4-0DE6942AB0B9}"/>
          </ac:grpSpMkLst>
        </pc:grpChg>
        <pc:grpChg chg="add mod">
          <ac:chgData name="hassan MH" userId="84cd2103f36ef0dc" providerId="LiveId" clId="{DEB09C12-C376-40B2-8D42-A50FB6EF1F24}" dt="2022-04-15T15:59:56.125" v="2153" actId="1076"/>
          <ac:grpSpMkLst>
            <pc:docMk/>
            <pc:sldMk cId="2627504679" sldId="345"/>
            <ac:grpSpMk id="219" creationId="{EE3A5ACA-7296-41AC-9548-B787CE3B8FBB}"/>
          </ac:grpSpMkLst>
        </pc:grpChg>
        <pc:grpChg chg="add mod">
          <ac:chgData name="hassan MH" userId="84cd2103f36ef0dc" providerId="LiveId" clId="{DEB09C12-C376-40B2-8D42-A50FB6EF1F24}" dt="2022-04-15T15:58:57.102" v="2136" actId="164"/>
          <ac:grpSpMkLst>
            <pc:docMk/>
            <pc:sldMk cId="2627504679" sldId="345"/>
            <ac:grpSpMk id="220" creationId="{793D54EE-60D0-4D35-9888-757149B8650C}"/>
          </ac:grpSpMkLst>
        </pc:grpChg>
        <pc:grpChg chg="add mod">
          <ac:chgData name="hassan MH" userId="84cd2103f36ef0dc" providerId="LiveId" clId="{DEB09C12-C376-40B2-8D42-A50FB6EF1F24}" dt="2022-04-15T15:59:00.929" v="2137" actId="164"/>
          <ac:grpSpMkLst>
            <pc:docMk/>
            <pc:sldMk cId="2627504679" sldId="345"/>
            <ac:grpSpMk id="221" creationId="{32290536-A65B-47B5-827B-0D06358CD15F}"/>
          </ac:grpSpMkLst>
        </pc:grpChg>
        <pc:grpChg chg="add mod">
          <ac:chgData name="hassan MH" userId="84cd2103f36ef0dc" providerId="LiveId" clId="{DEB09C12-C376-40B2-8D42-A50FB6EF1F24}" dt="2022-04-15T15:59:04.472" v="2138" actId="164"/>
          <ac:grpSpMkLst>
            <pc:docMk/>
            <pc:sldMk cId="2627504679" sldId="345"/>
            <ac:grpSpMk id="222" creationId="{B7FA5391-1ECC-44BE-B7F6-4E8863FA1D9C}"/>
          </ac:grpSpMkLst>
        </pc:grpChg>
        <pc:picChg chg="add del mod">
          <ac:chgData name="hassan MH" userId="84cd2103f36ef0dc" providerId="LiveId" clId="{DEB09C12-C376-40B2-8D42-A50FB6EF1F24}" dt="2022-04-15T15:47:49.144" v="1979" actId="27803"/>
          <ac:picMkLst>
            <pc:docMk/>
            <pc:sldMk cId="2627504679" sldId="345"/>
            <ac:picMk id="5" creationId="{331E5720-4FD4-4CA9-9821-727C265DD270}"/>
          </ac:picMkLst>
        </pc:picChg>
        <pc:picChg chg="add del mod">
          <ac:chgData name="hassan MH" userId="84cd2103f36ef0dc" providerId="LiveId" clId="{DEB09C12-C376-40B2-8D42-A50FB6EF1F24}" dt="2022-04-15T15:47:44.408" v="1977" actId="27803"/>
          <ac:picMkLst>
            <pc:docMk/>
            <pc:sldMk cId="2627504679" sldId="345"/>
            <ac:picMk id="10" creationId="{7886F1EB-505F-4EC1-AF39-32B718738F70}"/>
          </ac:picMkLst>
        </pc:picChg>
        <pc:picChg chg="del">
          <ac:chgData name="hassan MH" userId="84cd2103f36ef0dc" providerId="LiveId" clId="{DEB09C12-C376-40B2-8D42-A50FB6EF1F24}" dt="2022-04-15T16:06:20.458" v="2231" actId="478"/>
          <ac:picMkLst>
            <pc:docMk/>
            <pc:sldMk cId="2627504679" sldId="345"/>
            <ac:picMk id="22" creationId="{8E954309-8309-435D-AD98-CED17F6DCDD2}"/>
          </ac:picMkLst>
        </pc:picChg>
        <pc:picChg chg="add del mod">
          <ac:chgData name="hassan MH" userId="84cd2103f36ef0dc" providerId="LiveId" clId="{DEB09C12-C376-40B2-8D42-A50FB6EF1F24}" dt="2022-04-15T15:47:38.377" v="1975" actId="478"/>
          <ac:picMkLst>
            <pc:docMk/>
            <pc:sldMk cId="2627504679" sldId="345"/>
            <ac:picMk id="103" creationId="{5F41FF48-960A-45FE-AA56-1A6BE9DBCF7D}"/>
          </ac:picMkLst>
        </pc:picChg>
        <pc:picChg chg="add del mod">
          <ac:chgData name="hassan MH" userId="84cd2103f36ef0dc" providerId="LiveId" clId="{DEB09C12-C376-40B2-8D42-A50FB6EF1F24}" dt="2022-04-15T16:06:23.140" v="2233" actId="478"/>
          <ac:picMkLst>
            <pc:docMk/>
            <pc:sldMk cId="2627504679" sldId="345"/>
            <ac:picMk id="213" creationId="{8B4DC3A6-E85E-4DA3-B342-B44F7D3AE04C}"/>
          </ac:picMkLst>
        </pc:picChg>
        <pc:picChg chg="add del mod">
          <ac:chgData name="hassan MH" userId="84cd2103f36ef0dc" providerId="LiveId" clId="{DEB09C12-C376-40B2-8D42-A50FB6EF1F24}" dt="2022-04-15T16:06:21.334" v="2232" actId="478"/>
          <ac:picMkLst>
            <pc:docMk/>
            <pc:sldMk cId="2627504679" sldId="345"/>
            <ac:picMk id="214" creationId="{7B995F2F-6B1E-432C-B0AD-E18D895B3F53}"/>
          </ac:picMkLst>
        </pc:picChg>
      </pc:sldChg>
      <pc:sldChg chg="addSp delSp modSp mod modNotesTx">
        <pc:chgData name="hassan MH" userId="84cd2103f36ef0dc" providerId="LiveId" clId="{DEB09C12-C376-40B2-8D42-A50FB6EF1F24}" dt="2022-04-15T17:00:30.411" v="2355" actId="14100"/>
        <pc:sldMkLst>
          <pc:docMk/>
          <pc:sldMk cId="2940180332" sldId="346"/>
        </pc:sldMkLst>
        <pc:spChg chg="mod topLvl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" creationId="{40DE4D7D-B8A8-4F7A-8A68-6C1AEAA48B6D}"/>
          </ac:spMkLst>
        </pc:spChg>
        <pc:spChg chg="mod">
          <ac:chgData name="hassan MH" userId="84cd2103f36ef0dc" providerId="LiveId" clId="{DEB09C12-C376-40B2-8D42-A50FB6EF1F24}" dt="2022-04-15T16:04:04.196" v="2222" actId="1076"/>
          <ac:spMkLst>
            <pc:docMk/>
            <pc:sldMk cId="2940180332" sldId="346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88" creationId="{040B03EA-0C02-41BD-B07F-EA02BEEC28D4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89" creationId="{44BCAFA9-EE78-48F5-8DC1-51E176E1012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0" creationId="{F12B4E6C-5E8F-4518-B7A0-E9281B743FF5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1" creationId="{55C735E1-1F13-417B-BA6A-6A004132A884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2" creationId="{80961B54-E4B4-48FC-9561-5BE5CD87A6D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3" creationId="{E1F1A0E5-48B5-459B-B165-05729215F60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4" creationId="{231F989F-3B54-4CC0-8A2A-73CDA5ACB73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5" creationId="{22212817-C0A3-4E05-8D57-FFBF3A12C9F3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6" creationId="{B67C836B-100B-49B1-9D92-A2AA57AE284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7" creationId="{6CE8616F-F8DF-4D40-9DD9-C04F4706B8F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8" creationId="{297EA39F-6DF6-426B-BFCD-E0E9441B82EB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9" creationId="{F094828A-6C22-41FA-A798-67166F555A8F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0" creationId="{CC49EB0C-9361-4C9D-83E3-21C5AD2A96C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1" creationId="{E834C98F-C2E8-4BB7-9E21-EAC57007CA90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2" creationId="{C6DA3F93-BCD8-48C7-901D-EFEFB255367A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3" creationId="{A8BF4F72-0F9F-4371-A730-12627D188BA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4" creationId="{96560D5B-D268-4991-A984-DE83DA0FC965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5" creationId="{93F8C511-D7CD-48C6-83CF-5C534133B7D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6" creationId="{F48EA3A4-1071-4BCC-B9A1-93C2319532A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7" creationId="{1F2C94B8-9478-456A-95DB-3BD912D0505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8" creationId="{4465100E-B4D5-4992-86A9-1AED9F0204CF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9" creationId="{92597975-8A65-4A70-B776-CB35E3CCB963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0" creationId="{63810DD4-DEF1-4A03-84D7-BD7569F212C4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3" creationId="{A0190E58-5A6B-46A9-BA16-822186068999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5" creationId="{00F115C8-AA89-48EC-ACE8-3816B059CAD3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6" creationId="{80D7C8F6-B4EF-4051-99AE-C09E4ED8947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7" creationId="{ED556B23-D7D1-4F28-B4CC-1FABF874459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9" creationId="{C4AD7428-C360-40F5-9ED0-5A29A87BC72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0" creationId="{B31C1C51-84C1-406A-9885-EBB350505465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1" creationId="{C463ED4D-5BA3-4F36-AA49-FBB1CB25936B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2" creationId="{4A9D1593-1306-4472-A75F-25DB1E382021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3" creationId="{CF4C73A5-4283-414C-A2CE-45011A7FDAB1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4" creationId="{439E4A9D-6E13-41E8-AE14-7245A511AD4D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5" creationId="{9CFDF3FE-8284-4DCE-9B83-FACBF2E0B04D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6" creationId="{C9278789-FF35-465C-BFA5-DE83D9B3486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7" creationId="{4488EF8A-DF41-46D1-BB6E-012104C6E82A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8" creationId="{9A1E1432-A875-4046-8C7B-02B0DB25D7D0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9" creationId="{B6D09373-D598-460A-9627-8E5E608127A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0" creationId="{4E932297-ABA2-47B2-B900-1FE795ED207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1" creationId="{A9D4A00F-26B8-486B-9656-6B911D13DB8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2" creationId="{712C4E7C-E5A9-40D1-876C-640B4CBBB01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3" creationId="{E90CF40D-1EF6-4BC5-B3D3-E7D44BAFD4C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4" creationId="{D203FBC7-B43A-4CFD-AB64-681001FDDA2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5" creationId="{6342A26E-A6CC-4504-AEE7-17BEB9C24B6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6" creationId="{8FAF9F53-B454-4E88-B36A-853B98FFFEB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7" creationId="{71E1822A-4FAD-45FF-8EE4-B0B99F8714F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8" creationId="{3AF7A698-81C0-4CFE-AC88-ECFD82A561E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9" creationId="{1DAF3BF2-1B72-4844-9B3F-EF693D4F736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0" creationId="{D4C2D951-406B-4810-A052-A1D187FA6630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1" creationId="{30D4443E-4B04-4AF4-8561-173B83FE620F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2" creationId="{7E165FE8-7C2B-4B70-821B-B0182888571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3" creationId="{4BA8C7E6-3C8F-4CD6-878C-9A9D89665FF1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4" creationId="{9F09C1CF-61C5-40BC-A5C0-F66752EBB409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5" creationId="{DEF9D73A-6907-456D-B612-06389BFC1C36}"/>
          </ac:spMkLst>
        </pc:spChg>
        <pc:grpChg chg="del 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2" creationId="{7EA55358-BB32-4940-A9FC-EEA7FBAF76B7}"/>
          </ac:grpSpMkLst>
        </pc:grpChg>
        <pc:grpChg chg="mod">
          <ac:chgData name="hassan MH" userId="84cd2103f36ef0dc" providerId="LiveId" clId="{DEB09C12-C376-40B2-8D42-A50FB6EF1F24}" dt="2022-04-15T16:03:59.990" v="2221" actId="1076"/>
          <ac:grpSpMkLst>
            <pc:docMk/>
            <pc:sldMk cId="2940180332" sldId="346"/>
            <ac:grpSpMk id="3" creationId="{49136FC1-D3D3-4B94-B453-F9C45105C5BD}"/>
          </ac:grpSpMkLst>
        </pc:grpChg>
        <pc:grpChg chg="mod">
          <ac:chgData name="hassan MH" userId="84cd2103f36ef0dc" providerId="LiveId" clId="{DEB09C12-C376-40B2-8D42-A50FB6EF1F24}" dt="2022-04-15T16:03:59.990" v="2221" actId="1076"/>
          <ac:grpSpMkLst>
            <pc:docMk/>
            <pc:sldMk cId="2940180332" sldId="346"/>
            <ac:grpSpMk id="4" creationId="{7FA6C7E6-886A-486F-9397-6F4E80CDC1EB}"/>
          </ac:grpSpMkLst>
        </pc:grpChg>
        <pc:grpChg chg="del mod topLvl">
          <ac:chgData name="hassan MH" userId="84cd2103f36ef0dc" providerId="LiveId" clId="{DEB09C12-C376-40B2-8D42-A50FB6EF1F24}" dt="2022-04-15T16:56:58.061" v="2268" actId="21"/>
          <ac:grpSpMkLst>
            <pc:docMk/>
            <pc:sldMk cId="2940180332" sldId="346"/>
            <ac:grpSpMk id="87" creationId="{58E048BE-B169-4194-BF3E-6AAFAF587BCA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1" creationId="{D8F180A3-2327-4C65-9B61-15D508FC74D3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2" creationId="{F60BCA54-E82A-4353-93A2-89DC03F83E2C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4" creationId="{5187204F-E0EA-4E90-8134-F3D17D4DD567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8" creationId="{0441825A-4969-4E32-A6CA-42FDCFC5F6DF}"/>
          </ac:grpSpMkLst>
        </pc:grpChg>
        <pc:picChg chg="add del mod">
          <ac:chgData name="hassan MH" userId="84cd2103f36ef0dc" providerId="LiveId" clId="{DEB09C12-C376-40B2-8D42-A50FB6EF1F24}" dt="2022-04-15T16:59:18.618" v="2324" actId="478"/>
          <ac:picMkLst>
            <pc:docMk/>
            <pc:sldMk cId="2940180332" sldId="346"/>
            <ac:picMk id="5" creationId="{E29E6391-18F4-4789-9F7C-1E47B33A8435}"/>
          </ac:picMkLst>
        </pc:picChg>
        <pc:picChg chg="add mod">
          <ac:chgData name="hassan MH" userId="84cd2103f36ef0dc" providerId="LiveId" clId="{DEB09C12-C376-40B2-8D42-A50FB6EF1F24}" dt="2022-04-15T17:00:30.411" v="2355" actId="14100"/>
          <ac:picMkLst>
            <pc:docMk/>
            <pc:sldMk cId="2940180332" sldId="346"/>
            <ac:picMk id="146" creationId="{C523DC87-B6EA-4E56-B082-D72CD1E2E8C9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418073040" sldId="346"/>
        </pc:sldMkLst>
      </pc:sldChg>
      <pc:sldChg chg="add del setBg">
        <pc:chgData name="hassan MH" userId="84cd2103f36ef0dc" providerId="LiveId" clId="{DEB09C12-C376-40B2-8D42-A50FB6EF1F24}" dt="2022-04-15T16:03:40.706" v="2212"/>
        <pc:sldMkLst>
          <pc:docMk/>
          <pc:sldMk cId="3833763919" sldId="346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1107302273" sldId="347"/>
        </pc:sldMkLst>
      </pc:sldChg>
      <pc:sldChg chg="add del setBg">
        <pc:chgData name="hassan MH" userId="84cd2103f36ef0dc" providerId="LiveId" clId="{DEB09C12-C376-40B2-8D42-A50FB6EF1F24}" dt="2022-04-15T16:04:49.134" v="2224"/>
        <pc:sldMkLst>
          <pc:docMk/>
          <pc:sldMk cId="4246986212" sldId="347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858305129" sldId="348"/>
        </pc:sldMkLst>
      </pc:sldChg>
    </pc:docChg>
  </pc:docChgLst>
  <pc:docChgLst>
    <pc:chgData name="hassan MH" userId="84cd2103f36ef0dc" providerId="LiveId" clId="{A0557F7B-3549-4017-91FF-E50CF4204C40}"/>
    <pc:docChg chg="undo custSel addSld delSld modSld sldOrd">
      <pc:chgData name="hassan MH" userId="84cd2103f36ef0dc" providerId="LiveId" clId="{A0557F7B-3549-4017-91FF-E50CF4204C40}" dt="2021-03-23T14:40:37.004" v="80"/>
      <pc:docMkLst>
        <pc:docMk/>
      </pc:docMkLst>
      <pc:sldChg chg="addSp modSp">
        <pc:chgData name="hassan MH" userId="84cd2103f36ef0dc" providerId="LiveId" clId="{A0557F7B-3549-4017-91FF-E50CF4204C40}" dt="2021-03-23T14:40:37.004" v="80"/>
        <pc:sldMkLst>
          <pc:docMk/>
          <pc:sldMk cId="2621670972" sldId="267"/>
        </pc:sldMkLst>
        <pc:spChg chg="mod">
          <ac:chgData name="hassan MH" userId="84cd2103f36ef0dc" providerId="LiveId" clId="{A0557F7B-3549-4017-91FF-E50CF4204C40}" dt="2021-03-23T14:39:47.035" v="78" actId="164"/>
          <ac:spMkLst>
            <pc:docMk/>
            <pc:sldMk cId="2621670972" sldId="267"/>
            <ac:spMk id="188" creationId="{2D193DE6-D6AF-4727-BAA5-B3646D5C1570}"/>
          </ac:spMkLst>
        </pc:spChg>
        <pc:grpChg chg="add mod">
          <ac:chgData name="hassan MH" userId="84cd2103f36ef0dc" providerId="LiveId" clId="{A0557F7B-3549-4017-91FF-E50CF4204C40}" dt="2021-03-23T14:39:47.035" v="78" actId="164"/>
          <ac:grpSpMkLst>
            <pc:docMk/>
            <pc:sldMk cId="2621670972" sldId="267"/>
            <ac:grpSpMk id="2" creationId="{AA04660A-D7BE-427E-963F-B3C1EB81BD38}"/>
          </ac:grpSpMkLst>
        </pc:grpChg>
        <pc:grpChg chg="mod">
          <ac:chgData name="hassan MH" userId="84cd2103f36ef0dc" providerId="LiveId" clId="{A0557F7B-3549-4017-91FF-E50CF4204C40}" dt="2021-03-23T14:39:47.035" v="78" actId="164"/>
          <ac:grpSpMkLst>
            <pc:docMk/>
            <pc:sldMk cId="2621670972" sldId="267"/>
            <ac:grpSpMk id="187" creationId="{AA879B4E-0F73-4335-853E-815B3FD50339}"/>
          </ac:grpSpMkLst>
        </pc:grpChg>
        <pc:picChg chg="mod">
          <ac:chgData name="hassan MH" userId="84cd2103f36ef0dc" providerId="LiveId" clId="{A0557F7B-3549-4017-91FF-E50CF4204C40}" dt="2021-03-23T14:40:37.004" v="80"/>
          <ac:picMkLst>
            <pc:docMk/>
            <pc:sldMk cId="2621670972" sldId="267"/>
            <ac:picMk id="93" creationId="{C5071851-945C-437B-8825-DB209309690A}"/>
          </ac:picMkLst>
        </pc:picChg>
      </pc:sldChg>
      <pc:sldChg chg="addSp delSp modSp add mod ord setBg">
        <pc:chgData name="hassan MH" userId="84cd2103f36ef0dc" providerId="LiveId" clId="{A0557F7B-3549-4017-91FF-E50CF4204C40}" dt="2021-03-23T14:40:32.357" v="79"/>
        <pc:sldMkLst>
          <pc:docMk/>
          <pc:sldMk cId="2917870857" sldId="318"/>
        </pc:sldMkLst>
        <pc:spChg chg="del">
          <ac:chgData name="hassan MH" userId="84cd2103f36ef0dc" providerId="LiveId" clId="{A0557F7B-3549-4017-91FF-E50CF4204C40}" dt="2021-03-23T14:35:41.205" v="13" actId="478"/>
          <ac:spMkLst>
            <pc:docMk/>
            <pc:sldMk cId="2917870857" sldId="318"/>
            <ac:spMk id="10" creationId="{D118E4E7-2721-45BA-A1BB-8A8F6C89211B}"/>
          </ac:spMkLst>
        </pc:spChg>
        <pc:spChg chg="mod">
          <ac:chgData name="hassan MH" userId="84cd2103f36ef0dc" providerId="LiveId" clId="{A0557F7B-3549-4017-91FF-E50CF4204C40}" dt="2021-03-23T14:36:28.094" v="35" actId="1076"/>
          <ac:spMkLst>
            <pc:docMk/>
            <pc:sldMk cId="2917870857" sldId="318"/>
            <ac:spMk id="13" creationId="{75210AE0-8CBE-4AB5-830E-34F832F9472C}"/>
          </ac:spMkLst>
        </pc:spChg>
        <pc:spChg chg="del">
          <ac:chgData name="hassan MH" userId="84cd2103f36ef0dc" providerId="LiveId" clId="{A0557F7B-3549-4017-91FF-E50CF4204C40}" dt="2021-03-23T14:34:41.749" v="6" actId="478"/>
          <ac:spMkLst>
            <pc:docMk/>
            <pc:sldMk cId="2917870857" sldId="318"/>
            <ac:spMk id="14" creationId="{5B427FEB-9855-4D32-BDAD-F3728B7FCC25}"/>
          </ac:spMkLst>
        </pc:spChg>
        <pc:spChg chg="del">
          <ac:chgData name="hassan MH" userId="84cd2103f36ef0dc" providerId="LiveId" clId="{A0557F7B-3549-4017-91FF-E50CF4204C40}" dt="2021-03-23T14:34:51.846" v="9" actId="478"/>
          <ac:spMkLst>
            <pc:docMk/>
            <pc:sldMk cId="2917870857" sldId="318"/>
            <ac:spMk id="15" creationId="{DE6AE0B8-80DC-4623-A0CA-EF400B9AF321}"/>
          </ac:spMkLst>
        </pc:spChg>
        <pc:spChg chg="mod">
          <ac:chgData name="hassan MH" userId="84cd2103f36ef0dc" providerId="LiveId" clId="{A0557F7B-3549-4017-91FF-E50CF4204C40}" dt="2021-03-23T14:36:37.067" v="38" actId="14100"/>
          <ac:spMkLst>
            <pc:docMk/>
            <pc:sldMk cId="2917870857" sldId="318"/>
            <ac:spMk id="19" creationId="{DBC19A0F-2BFB-4AF5-AF0D-6E393AC7F57B}"/>
          </ac:spMkLst>
        </pc:spChg>
        <pc:spChg chg="del">
          <ac:chgData name="hassan MH" userId="84cd2103f36ef0dc" providerId="LiveId" clId="{A0557F7B-3549-4017-91FF-E50CF4204C40}" dt="2021-03-23T14:34:41.749" v="6" actId="478"/>
          <ac:spMkLst>
            <pc:docMk/>
            <pc:sldMk cId="2917870857" sldId="318"/>
            <ac:spMk id="22" creationId="{FA6015AC-86D7-4E4E-B33D-C1677F9AFDC1}"/>
          </ac:spMkLst>
        </pc:spChg>
        <pc:spChg chg="add mod ord">
          <ac:chgData name="hassan MH" userId="84cd2103f36ef0dc" providerId="LiveId" clId="{A0557F7B-3549-4017-91FF-E50CF4204C40}" dt="2021-03-23T14:38:56.801" v="60" actId="1076"/>
          <ac:spMkLst>
            <pc:docMk/>
            <pc:sldMk cId="2917870857" sldId="318"/>
            <ac:spMk id="44" creationId="{976CC3C2-30C1-4B51-9345-9F0F0066FB41}"/>
          </ac:spMkLst>
        </pc:spChg>
        <pc:spChg chg="add mod">
          <ac:chgData name="hassan MH" userId="84cd2103f36ef0dc" providerId="LiveId" clId="{A0557F7B-3549-4017-91FF-E50CF4204C40}" dt="2021-03-23T14:39:35.628" v="77" actId="164"/>
          <ac:spMkLst>
            <pc:docMk/>
            <pc:sldMk cId="2917870857" sldId="318"/>
            <ac:spMk id="46" creationId="{C26F29E5-C6AF-40FE-B6D1-20D9A3C4C141}"/>
          </ac:spMkLst>
        </pc:spChg>
        <pc:spChg chg="add del mod">
          <ac:chgData name="hassan MH" userId="84cd2103f36ef0dc" providerId="LiveId" clId="{A0557F7B-3549-4017-91FF-E50CF4204C40}" dt="2021-03-23T14:38:00.904" v="51" actId="478"/>
          <ac:spMkLst>
            <pc:docMk/>
            <pc:sldMk cId="2917870857" sldId="318"/>
            <ac:spMk id="95" creationId="{41D9E7F8-24BF-48E6-8212-54C9B250DCCE}"/>
          </ac:spMkLst>
        </pc:spChg>
        <pc:spChg chg="add del mod">
          <ac:chgData name="hassan MH" userId="84cd2103f36ef0dc" providerId="LiveId" clId="{A0557F7B-3549-4017-91FF-E50CF4204C40}" dt="2021-03-23T14:38:00.997" v="52" actId="478"/>
          <ac:spMkLst>
            <pc:docMk/>
            <pc:sldMk cId="2917870857" sldId="318"/>
            <ac:spMk id="96" creationId="{0281A4FA-FED7-4532-9D9C-7DA47D92E153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08" creationId="{AED5FB20-1811-4770-A213-F0CBDBC07451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09" creationId="{877AC5C2-BC72-4CE3-88EA-2650561FEDA8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65" creationId="{2FCDF513-8DF8-437F-94C1-4CF091295A40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66" creationId="{0CB35339-AE00-4272-BDB1-51FD93F75D9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67" creationId="{EB622A26-1817-404A-805F-B6D5B2004CCC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0" creationId="{16A91048-D3BB-47B8-A6AC-9B83ED558EC8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1" creationId="{C4B4A966-2390-4A06-BB6F-E75E9D1AF7DF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2" creationId="{1069413B-938C-468B-8CE0-D8396EE1423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3" creationId="{9A1754B4-38AE-4085-942A-B95FCF4FAB1F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4" creationId="{F4BBBFCD-F966-4923-AA9E-DB7207379FD6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5" creationId="{29041DC0-AF51-4701-B421-0BA81879011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6" creationId="{B67844D5-03AB-401B-8449-677939FBCF1A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7" creationId="{170154BA-EECD-4A18-96E3-5A692557EEFA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8" creationId="{87F43041-29CC-4B6E-BF56-B0BAA04367D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9" creationId="{FC34BC0B-CDD2-4DC6-9173-5C3594BC5963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0" creationId="{06E7D07D-79D6-4B79-B8D1-89C588FBC8FF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1" creationId="{0BB5B63A-12B3-482E-AE20-21A7582E02AE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2" creationId="{9EB7B296-5A25-445F-9B71-D46D84CC8946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3" creationId="{12B8E150-FA40-4B55-ABB6-8A33E73401C1}"/>
          </ac:spMkLst>
        </pc:spChg>
        <pc:spChg chg="del mod ord topLvl">
          <ac:chgData name="hassan MH" userId="84cd2103f36ef0dc" providerId="LiveId" clId="{A0557F7B-3549-4017-91FF-E50CF4204C40}" dt="2021-03-23T14:36:49.430" v="40" actId="478"/>
          <ac:spMkLst>
            <pc:docMk/>
            <pc:sldMk cId="2917870857" sldId="318"/>
            <ac:spMk id="188" creationId="{2D193DE6-D6AF-4727-BAA5-B3646D5C1570}"/>
          </ac:spMkLst>
        </pc:spChg>
        <pc:spChg chg="add del mod">
          <ac:chgData name="hassan MH" userId="84cd2103f36ef0dc" providerId="LiveId" clId="{A0557F7B-3549-4017-91FF-E50CF4204C40}" dt="2021-03-23T14:38:00.404" v="50" actId="478"/>
          <ac:spMkLst>
            <pc:docMk/>
            <pc:sldMk cId="2917870857" sldId="318"/>
            <ac:spMk id="189" creationId="{FC8DD69C-DC4A-4ED6-84D8-5E4CD3DBD7EE}"/>
          </ac:spMkLst>
        </pc:spChg>
        <pc:spChg chg="add del mod">
          <ac:chgData name="hassan MH" userId="84cd2103f36ef0dc" providerId="LiveId" clId="{A0557F7B-3549-4017-91FF-E50CF4204C40}" dt="2021-03-23T14:38:00.404" v="50" actId="478"/>
          <ac:spMkLst>
            <pc:docMk/>
            <pc:sldMk cId="2917870857" sldId="318"/>
            <ac:spMk id="190" creationId="{AA83869D-A831-45E3-8912-000D1DB27182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91" creationId="{6C9581E3-0E2D-4AFA-9CA6-FB9BD1468D0C}"/>
          </ac:spMkLst>
        </pc:spChg>
        <pc:grpChg chg="add del mod">
          <ac:chgData name="hassan MH" userId="84cd2103f36ef0dc" providerId="LiveId" clId="{A0557F7B-3549-4017-91FF-E50CF4204C40}" dt="2021-03-23T14:36:49.430" v="40" actId="478"/>
          <ac:grpSpMkLst>
            <pc:docMk/>
            <pc:sldMk cId="2917870857" sldId="318"/>
            <ac:grpSpMk id="2" creationId="{3C30C3D3-D80D-467A-AC52-0051588286BB}"/>
          </ac:grpSpMkLst>
        </pc:grpChg>
        <pc:grpChg chg="add mod">
          <ac:chgData name="hassan MH" userId="84cd2103f36ef0dc" providerId="LiveId" clId="{A0557F7B-3549-4017-91FF-E50CF4204C40}" dt="2021-03-23T14:39:35.628" v="77" actId="164"/>
          <ac:grpSpMkLst>
            <pc:docMk/>
            <pc:sldMk cId="2917870857" sldId="318"/>
            <ac:grpSpMk id="3" creationId="{0B4E2600-7DEE-4BF6-82F4-0B289A6E8626}"/>
          </ac:grpSpMkLst>
        </pc:grpChg>
        <pc:grpChg chg="add del">
          <ac:chgData name="hassan MH" userId="84cd2103f36ef0dc" providerId="LiveId" clId="{A0557F7B-3549-4017-91FF-E50CF4204C40}" dt="2021-03-23T14:38:00.404" v="50" actId="478"/>
          <ac:grpSpMkLst>
            <pc:docMk/>
            <pc:sldMk cId="2917870857" sldId="318"/>
            <ac:grpSpMk id="94" creationId="{54FBE7BF-672A-4AFD-B2D4-69B8E66B010C}"/>
          </ac:grpSpMkLst>
        </pc:grpChg>
        <pc:grpChg chg="mod ord topLvl">
          <ac:chgData name="hassan MH" userId="84cd2103f36ef0dc" providerId="LiveId" clId="{A0557F7B-3549-4017-91FF-E50CF4204C40}" dt="2021-03-23T14:39:35.628" v="77" actId="164"/>
          <ac:grpSpMkLst>
            <pc:docMk/>
            <pc:sldMk cId="2917870857" sldId="318"/>
            <ac:grpSpMk id="187" creationId="{AA879B4E-0F73-4335-853E-815B3FD50339}"/>
          </ac:grpSpMkLst>
        </pc:grpChg>
        <pc:grpChg chg="del">
          <ac:chgData name="hassan MH" userId="84cd2103f36ef0dc" providerId="LiveId" clId="{A0557F7B-3549-4017-91FF-E50CF4204C40}" dt="2021-03-23T14:34:51.846" v="9" actId="478"/>
          <ac:grpSpMkLst>
            <pc:docMk/>
            <pc:sldMk cId="2917870857" sldId="318"/>
            <ac:grpSpMk id="197" creationId="{F6DA8D30-DE96-49BE-A6CD-DBC40D2F3D6D}"/>
          </ac:grpSpMkLst>
        </pc:grpChg>
        <pc:picChg chg="mod">
          <ac:chgData name="hassan MH" userId="84cd2103f36ef0dc" providerId="LiveId" clId="{A0557F7B-3549-4017-91FF-E50CF4204C40}" dt="2021-03-23T14:40:32.357" v="79"/>
          <ac:picMkLst>
            <pc:docMk/>
            <pc:sldMk cId="2917870857" sldId="318"/>
            <ac:picMk id="93" creationId="{C5071851-945C-437B-8825-DB209309690A}"/>
          </ac:picMkLst>
        </pc:picChg>
      </pc:sldChg>
      <pc:sldChg chg="add del ord">
        <pc:chgData name="hassan MH" userId="84cd2103f36ef0dc" providerId="LiveId" clId="{A0557F7B-3549-4017-91FF-E50CF4204C40}" dt="2021-03-23T14:34:35.028" v="4" actId="2890"/>
        <pc:sldMkLst>
          <pc:docMk/>
          <pc:sldMk cId="4070987231" sldId="318"/>
        </pc:sldMkLst>
      </pc:sldChg>
    </pc:docChg>
  </pc:docChgLst>
  <pc:docChgLst>
    <pc:chgData name="Hassan Moddather" userId="84cd2103f36ef0dc" providerId="LiveId" clId="{3CBE975C-B211-4A38-ADCC-DC1B43D5B99E}"/>
    <pc:docChg chg="addSld modSld">
      <pc:chgData name="Hassan Moddather" userId="84cd2103f36ef0dc" providerId="LiveId" clId="{3CBE975C-B211-4A38-ADCC-DC1B43D5B99E}" dt="2023-04-15T10:53:34.743" v="0"/>
      <pc:docMkLst>
        <pc:docMk/>
      </pc:docMkLst>
      <pc:sldChg chg="add">
        <pc:chgData name="Hassan Moddather" userId="84cd2103f36ef0dc" providerId="LiveId" clId="{3CBE975C-B211-4A38-ADCC-DC1B43D5B99E}" dt="2023-04-15T10:53:34.743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C05F434-6CCA-4BDE-85E1-432352A467E9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9895B7B-541A-4295-BA7E-8CD2FDB3948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3313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66730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53017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6341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646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6236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0110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2120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923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1239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95B7B-541A-4295-BA7E-8CD2FDB3948F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6378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رسم 24" descr="بروشستروكي">
            <a:extLst>
              <a:ext uri="{FF2B5EF4-FFF2-40B4-BE49-F238E27FC236}">
                <a16:creationId xmlns:a16="http://schemas.microsoft.com/office/drawing/2014/main" id="{63D42994-CB13-4630-B9A6-54D900E878AC}"/>
              </a:ext>
            </a:extLst>
          </p:cNvPr>
          <p:cNvSpPr/>
          <p:nvPr userDrawn="1"/>
        </p:nvSpPr>
        <p:spPr>
          <a:xfrm flipH="1">
            <a:off x="3183038" y="463828"/>
            <a:ext cx="5810490" cy="1090652"/>
          </a:xfrm>
          <a:custGeom>
            <a:avLst/>
            <a:gdLst>
              <a:gd name="connsiteX0" fmla="*/ 3331028 w 3435126"/>
              <a:gd name="connsiteY0" fmla="*/ 727934 h 842738"/>
              <a:gd name="connsiteX1" fmla="*/ 3286985 w 3435126"/>
              <a:gd name="connsiteY1" fmla="*/ 717332 h 842738"/>
              <a:gd name="connsiteX2" fmla="*/ 2446584 w 3435126"/>
              <a:gd name="connsiteY2" fmla="*/ 648771 h 842738"/>
              <a:gd name="connsiteX3" fmla="*/ 1789340 w 3435126"/>
              <a:gd name="connsiteY3" fmla="*/ 631607 h 842738"/>
              <a:gd name="connsiteX4" fmla="*/ 1789340 w 3435126"/>
              <a:gd name="connsiteY4" fmla="*/ 631798 h 842738"/>
              <a:gd name="connsiteX5" fmla="*/ 3285765 w 3435126"/>
              <a:gd name="connsiteY5" fmla="*/ 769929 h 842738"/>
              <a:gd name="connsiteX6" fmla="*/ 3285804 w 3435126"/>
              <a:gd name="connsiteY6" fmla="*/ 770101 h 842738"/>
              <a:gd name="connsiteX7" fmla="*/ 3112515 w 3435126"/>
              <a:gd name="connsiteY7" fmla="*/ 842738 h 842738"/>
              <a:gd name="connsiteX8" fmla="*/ 2632360 w 3435126"/>
              <a:gd name="connsiteY8" fmla="*/ 807943 h 842738"/>
              <a:gd name="connsiteX9" fmla="*/ 2632360 w 3435126"/>
              <a:gd name="connsiteY9" fmla="*/ 739859 h 842738"/>
              <a:gd name="connsiteX10" fmla="*/ 1311747 w 3435126"/>
              <a:gd name="connsiteY10" fmla="*/ 739859 h 842738"/>
              <a:gd name="connsiteX11" fmla="*/ 1316872 w 3435126"/>
              <a:gd name="connsiteY11" fmla="*/ 768577 h 842738"/>
              <a:gd name="connsiteX12" fmla="*/ 1314938 w 3435126"/>
              <a:gd name="connsiteY12" fmla="*/ 774063 h 842738"/>
              <a:gd name="connsiteX13" fmla="*/ 1321234 w 3435126"/>
              <a:gd name="connsiteY13" fmla="*/ 773825 h 842738"/>
              <a:gd name="connsiteX14" fmla="*/ 2614024 w 3435126"/>
              <a:gd name="connsiteY14" fmla="*/ 807115 h 842738"/>
              <a:gd name="connsiteX15" fmla="*/ 2614091 w 3435126"/>
              <a:gd name="connsiteY15" fmla="*/ 807124 h 842738"/>
              <a:gd name="connsiteX16" fmla="*/ 561425 w 3435126"/>
              <a:gd name="connsiteY16" fmla="*/ 808448 h 842738"/>
              <a:gd name="connsiteX17" fmla="*/ 441400 w 3435126"/>
              <a:gd name="connsiteY17" fmla="*/ 808448 h 842738"/>
              <a:gd name="connsiteX18" fmla="*/ 81403 w 3435126"/>
              <a:gd name="connsiteY18" fmla="*/ 739868 h 842738"/>
              <a:gd name="connsiteX19" fmla="*/ 81317 w 3435126"/>
              <a:gd name="connsiteY19" fmla="*/ 739744 h 842738"/>
              <a:gd name="connsiteX20" fmla="*/ 231336 w 3435126"/>
              <a:gd name="connsiteY20" fmla="*/ 516983 h 842738"/>
              <a:gd name="connsiteX21" fmla="*/ 231336 w 3435126"/>
              <a:gd name="connsiteY21" fmla="*/ 448422 h 842738"/>
              <a:gd name="connsiteX22" fmla="*/ 141277 w 3435126"/>
              <a:gd name="connsiteY22" fmla="*/ 54078 h 842738"/>
              <a:gd name="connsiteX23" fmla="*/ 1101626 w 3435126"/>
              <a:gd name="connsiteY23" fmla="*/ 19797 h 842738"/>
              <a:gd name="connsiteX24" fmla="*/ 1821935 w 3435126"/>
              <a:gd name="connsiteY24" fmla="*/ 19797 h 842738"/>
              <a:gd name="connsiteX25" fmla="*/ 2842339 w 3435126"/>
              <a:gd name="connsiteY25" fmla="*/ 122658 h 842738"/>
              <a:gd name="connsiteX26" fmla="*/ 3232606 w 3435126"/>
              <a:gd name="connsiteY26" fmla="*/ 139803 h 842738"/>
              <a:gd name="connsiteX27" fmla="*/ 3270840 w 3435126"/>
              <a:gd name="connsiteY27" fmla="*/ 241644 h 842738"/>
              <a:gd name="connsiteX28" fmla="*/ 2682242 w 3435126"/>
              <a:gd name="connsiteY28" fmla="*/ 226242 h 842738"/>
              <a:gd name="connsiteX29" fmla="*/ 1979659 w 3435126"/>
              <a:gd name="connsiteY29" fmla="*/ 153471 h 842738"/>
              <a:gd name="connsiteX30" fmla="*/ 1986479 w 3435126"/>
              <a:gd name="connsiteY30" fmla="*/ 155567 h 842738"/>
              <a:gd name="connsiteX31" fmla="*/ 2682233 w 3435126"/>
              <a:gd name="connsiteY31" fmla="*/ 226242 h 842738"/>
              <a:gd name="connsiteX32" fmla="*/ 3264649 w 3435126"/>
              <a:gd name="connsiteY32" fmla="*/ 274486 h 842738"/>
              <a:gd name="connsiteX33" fmla="*/ 3262563 w 3435126"/>
              <a:gd name="connsiteY33" fmla="*/ 379833 h 842738"/>
              <a:gd name="connsiteX34" fmla="*/ 3352574 w 3435126"/>
              <a:gd name="connsiteY34" fmla="*/ 379833 h 842738"/>
              <a:gd name="connsiteX35" fmla="*/ 3382663 w 3435126"/>
              <a:gd name="connsiteY35" fmla="*/ 671317 h 842738"/>
              <a:gd name="connsiteX36" fmla="*/ 3331028 w 3435126"/>
              <a:gd name="connsiteY36" fmla="*/ 727934 h 84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35126" h="842738">
                <a:moveTo>
                  <a:pt x="3331028" y="727934"/>
                </a:moveTo>
                <a:cubicBezTo>
                  <a:pt x="3316312" y="724324"/>
                  <a:pt x="3301568" y="720676"/>
                  <a:pt x="3286985" y="717332"/>
                </a:cubicBezTo>
                <a:cubicBezTo>
                  <a:pt x="3016846" y="665916"/>
                  <a:pt x="2746717" y="683052"/>
                  <a:pt x="2446584" y="648771"/>
                </a:cubicBezTo>
                <a:cubicBezTo>
                  <a:pt x="2237482" y="614643"/>
                  <a:pt x="1998671" y="631445"/>
                  <a:pt x="1789340" y="631607"/>
                </a:cubicBezTo>
                <a:cubicBezTo>
                  <a:pt x="1787693" y="631607"/>
                  <a:pt x="1787693" y="631693"/>
                  <a:pt x="1789340" y="631798"/>
                </a:cubicBezTo>
                <a:cubicBezTo>
                  <a:pt x="2286279" y="663164"/>
                  <a:pt x="2808372" y="651495"/>
                  <a:pt x="3285765" y="769929"/>
                </a:cubicBezTo>
                <a:cubicBezTo>
                  <a:pt x="3285842" y="769948"/>
                  <a:pt x="3285861" y="770043"/>
                  <a:pt x="3285804" y="770101"/>
                </a:cubicBezTo>
                <a:cubicBezTo>
                  <a:pt x="3237474" y="810506"/>
                  <a:pt x="3179733" y="842738"/>
                  <a:pt x="3112515" y="842738"/>
                </a:cubicBezTo>
                <a:cubicBezTo>
                  <a:pt x="2950609" y="826774"/>
                  <a:pt x="2790828" y="815602"/>
                  <a:pt x="2632360" y="807943"/>
                </a:cubicBezTo>
                <a:lnTo>
                  <a:pt x="2632360" y="739859"/>
                </a:lnTo>
                <a:cubicBezTo>
                  <a:pt x="2182171" y="791303"/>
                  <a:pt x="1761937" y="654134"/>
                  <a:pt x="1311747" y="739859"/>
                </a:cubicBezTo>
                <a:cubicBezTo>
                  <a:pt x="1325206" y="747545"/>
                  <a:pt x="1320634" y="758642"/>
                  <a:pt x="1316872" y="768577"/>
                </a:cubicBezTo>
                <a:cubicBezTo>
                  <a:pt x="1316157" y="770463"/>
                  <a:pt x="1314938" y="774063"/>
                  <a:pt x="1314938" y="774063"/>
                </a:cubicBezTo>
                <a:cubicBezTo>
                  <a:pt x="1314938" y="774063"/>
                  <a:pt x="1319139" y="773901"/>
                  <a:pt x="1321234" y="773825"/>
                </a:cubicBezTo>
                <a:cubicBezTo>
                  <a:pt x="1761680" y="757518"/>
                  <a:pt x="2173912" y="774025"/>
                  <a:pt x="2614024" y="807115"/>
                </a:cubicBezTo>
                <a:cubicBezTo>
                  <a:pt x="2614101" y="807124"/>
                  <a:pt x="2614139" y="807124"/>
                  <a:pt x="2614091" y="807124"/>
                </a:cubicBezTo>
                <a:cubicBezTo>
                  <a:pt x="1927396" y="775054"/>
                  <a:pt x="1265323" y="808448"/>
                  <a:pt x="561425" y="808448"/>
                </a:cubicBezTo>
                <a:cubicBezTo>
                  <a:pt x="531459" y="808448"/>
                  <a:pt x="471414" y="808448"/>
                  <a:pt x="441400" y="808448"/>
                </a:cubicBezTo>
                <a:cubicBezTo>
                  <a:pt x="321385" y="757052"/>
                  <a:pt x="201332" y="739878"/>
                  <a:pt x="81403" y="739868"/>
                </a:cubicBezTo>
                <a:cubicBezTo>
                  <a:pt x="81336" y="739868"/>
                  <a:pt x="81289" y="739802"/>
                  <a:pt x="81317" y="739744"/>
                </a:cubicBezTo>
                <a:cubicBezTo>
                  <a:pt x="111121" y="653981"/>
                  <a:pt x="-8703" y="482712"/>
                  <a:pt x="231336" y="516983"/>
                </a:cubicBezTo>
                <a:lnTo>
                  <a:pt x="231336" y="448422"/>
                </a:lnTo>
                <a:cubicBezTo>
                  <a:pt x="-8818" y="362697"/>
                  <a:pt x="-98877" y="122658"/>
                  <a:pt x="141277" y="54078"/>
                </a:cubicBezTo>
                <a:cubicBezTo>
                  <a:pt x="411359" y="-14483"/>
                  <a:pt x="771546" y="54078"/>
                  <a:pt x="1101626" y="19797"/>
                </a:cubicBezTo>
                <a:cubicBezTo>
                  <a:pt x="1341789" y="2652"/>
                  <a:pt x="1581905" y="-14493"/>
                  <a:pt x="1821935" y="19797"/>
                </a:cubicBezTo>
                <a:cubicBezTo>
                  <a:pt x="2152072" y="71232"/>
                  <a:pt x="2512250" y="54078"/>
                  <a:pt x="2842339" y="122658"/>
                </a:cubicBezTo>
                <a:cubicBezTo>
                  <a:pt x="2962440" y="139803"/>
                  <a:pt x="3172561" y="88377"/>
                  <a:pt x="3232606" y="139803"/>
                </a:cubicBezTo>
                <a:cubicBezTo>
                  <a:pt x="3275726" y="164444"/>
                  <a:pt x="3277441" y="200944"/>
                  <a:pt x="3270840" y="241644"/>
                </a:cubicBezTo>
                <a:cubicBezTo>
                  <a:pt x="3073501" y="235596"/>
                  <a:pt x="2876772" y="233719"/>
                  <a:pt x="2682242" y="226242"/>
                </a:cubicBezTo>
                <a:cubicBezTo>
                  <a:pt x="2448013" y="207392"/>
                  <a:pt x="2213755" y="186475"/>
                  <a:pt x="1979659" y="153471"/>
                </a:cubicBezTo>
                <a:cubicBezTo>
                  <a:pt x="1975249" y="152852"/>
                  <a:pt x="1979802" y="154262"/>
                  <a:pt x="1986479" y="155567"/>
                </a:cubicBezTo>
                <a:cubicBezTo>
                  <a:pt x="2213403" y="199677"/>
                  <a:pt x="2446184" y="217155"/>
                  <a:pt x="2682233" y="226242"/>
                </a:cubicBezTo>
                <a:cubicBezTo>
                  <a:pt x="2876314" y="241882"/>
                  <a:pt x="3070539" y="256113"/>
                  <a:pt x="3264649" y="274486"/>
                </a:cubicBezTo>
                <a:cubicBezTo>
                  <a:pt x="3257553" y="309481"/>
                  <a:pt x="3250723" y="345981"/>
                  <a:pt x="3262563" y="379833"/>
                </a:cubicBezTo>
                <a:lnTo>
                  <a:pt x="3352574" y="379833"/>
                </a:lnTo>
                <a:cubicBezTo>
                  <a:pt x="3472675" y="465558"/>
                  <a:pt x="3442585" y="585592"/>
                  <a:pt x="3382663" y="671317"/>
                </a:cubicBezTo>
                <a:cubicBezTo>
                  <a:pt x="3367376" y="688691"/>
                  <a:pt x="3350193" y="708322"/>
                  <a:pt x="3331028" y="72793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718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7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3E46BE-A259-48A7-8C60-7ED7823EF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6878867-1D80-42EC-AC87-6C34F2C0C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4317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D81B"/>
            </a:gs>
            <a:gs pos="100000">
              <a:srgbClr val="FFBE1E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A6FBB519-2733-4A92-9000-2E4E21C3E63E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رسم 8" descr="زهرة دون ساق مع تعبئة خالصة">
            <a:extLst>
              <a:ext uri="{FF2B5EF4-FFF2-40B4-BE49-F238E27FC236}">
                <a16:creationId xmlns:a16="http://schemas.microsoft.com/office/drawing/2014/main" id="{2929286D-D6FF-F147-856B-6444289A28BC}"/>
              </a:ext>
            </a:extLst>
          </p:cNvPr>
          <p:cNvSpPr/>
          <p:nvPr/>
        </p:nvSpPr>
        <p:spPr>
          <a:xfrm rot="1749059">
            <a:off x="10288256" y="424870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26" name="رسم 8" descr="زهرة دون ساق مع تعبئة خالصة">
            <a:extLst>
              <a:ext uri="{FF2B5EF4-FFF2-40B4-BE49-F238E27FC236}">
                <a16:creationId xmlns:a16="http://schemas.microsoft.com/office/drawing/2014/main" id="{407A39FF-DD8F-00ED-AE1B-8ABD5880AF0F}"/>
              </a:ext>
            </a:extLst>
          </p:cNvPr>
          <p:cNvSpPr/>
          <p:nvPr userDrawn="1"/>
        </p:nvSpPr>
        <p:spPr>
          <a:xfrm rot="9565610">
            <a:off x="11833256" y="3015670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27" name="رسم 8" descr="زهرة دون ساق مع تعبئة خالصة">
            <a:extLst>
              <a:ext uri="{FF2B5EF4-FFF2-40B4-BE49-F238E27FC236}">
                <a16:creationId xmlns:a16="http://schemas.microsoft.com/office/drawing/2014/main" id="{AB5F1B16-5958-1ACC-ACEE-742E968A93E9}"/>
              </a:ext>
            </a:extLst>
          </p:cNvPr>
          <p:cNvSpPr/>
          <p:nvPr userDrawn="1"/>
        </p:nvSpPr>
        <p:spPr>
          <a:xfrm rot="2200156">
            <a:off x="1350379" y="-393087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28" name="رسم 8" descr="زهرة دون ساق مع تعبئة خالصة">
            <a:extLst>
              <a:ext uri="{FF2B5EF4-FFF2-40B4-BE49-F238E27FC236}">
                <a16:creationId xmlns:a16="http://schemas.microsoft.com/office/drawing/2014/main" id="{74813343-9FDF-5356-91E4-AC18F8A72671}"/>
              </a:ext>
            </a:extLst>
          </p:cNvPr>
          <p:cNvSpPr/>
          <p:nvPr userDrawn="1"/>
        </p:nvSpPr>
        <p:spPr>
          <a:xfrm rot="1793449">
            <a:off x="-358744" y="2291497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29" name="رسم 8" descr="زهرة دون ساق مع تعبئة خالصة">
            <a:extLst>
              <a:ext uri="{FF2B5EF4-FFF2-40B4-BE49-F238E27FC236}">
                <a16:creationId xmlns:a16="http://schemas.microsoft.com/office/drawing/2014/main" id="{E21E683E-5655-D7BA-EFD4-47CD270BB417}"/>
              </a:ext>
            </a:extLst>
          </p:cNvPr>
          <p:cNvSpPr/>
          <p:nvPr userDrawn="1"/>
        </p:nvSpPr>
        <p:spPr>
          <a:xfrm rot="18910124">
            <a:off x="306447" y="6004586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30" name="رسم 8" descr="زهرة دون ساق مع تعبئة خالصة">
            <a:extLst>
              <a:ext uri="{FF2B5EF4-FFF2-40B4-BE49-F238E27FC236}">
                <a16:creationId xmlns:a16="http://schemas.microsoft.com/office/drawing/2014/main" id="{FC5647BD-57F2-0941-1CC3-991ADAB1A109}"/>
              </a:ext>
            </a:extLst>
          </p:cNvPr>
          <p:cNvSpPr/>
          <p:nvPr userDrawn="1"/>
        </p:nvSpPr>
        <p:spPr>
          <a:xfrm rot="20129023">
            <a:off x="5109102" y="6464913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31" name="رسم 8" descr="زهرة دون ساق مع تعبئة خالصة">
            <a:extLst>
              <a:ext uri="{FF2B5EF4-FFF2-40B4-BE49-F238E27FC236}">
                <a16:creationId xmlns:a16="http://schemas.microsoft.com/office/drawing/2014/main" id="{9D81A619-C639-55D6-9629-4AE8CA3A1559}"/>
              </a:ext>
            </a:extLst>
          </p:cNvPr>
          <p:cNvSpPr/>
          <p:nvPr userDrawn="1"/>
        </p:nvSpPr>
        <p:spPr>
          <a:xfrm rot="9565610">
            <a:off x="9669657" y="6305813"/>
            <a:ext cx="1007886" cy="11043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47" name="رسم 42" descr="قلب مع تعبئة خالصة">
            <a:extLst>
              <a:ext uri="{FF2B5EF4-FFF2-40B4-BE49-F238E27FC236}">
                <a16:creationId xmlns:a16="http://schemas.microsoft.com/office/drawing/2014/main" id="{AE88F7FE-3D42-6CB0-3C52-4D6749B3A04C}"/>
              </a:ext>
            </a:extLst>
          </p:cNvPr>
          <p:cNvSpPr/>
          <p:nvPr/>
        </p:nvSpPr>
        <p:spPr>
          <a:xfrm>
            <a:off x="9982081" y="1452881"/>
            <a:ext cx="341555" cy="375920"/>
          </a:xfrm>
          <a:custGeom>
            <a:avLst/>
            <a:gdLst>
              <a:gd name="connsiteX0" fmla="*/ 226148 w 452296"/>
              <a:gd name="connsiteY0" fmla="*/ 127922 h 613696"/>
              <a:gd name="connsiteX1" fmla="*/ 0 w 452296"/>
              <a:gd name="connsiteY1" fmla="*/ 166022 h 613696"/>
              <a:gd name="connsiteX2" fmla="*/ 226148 w 452296"/>
              <a:gd name="connsiteY2" fmla="*/ 613697 h 613696"/>
              <a:gd name="connsiteX3" fmla="*/ 452296 w 452296"/>
              <a:gd name="connsiteY3" fmla="*/ 166022 h 613696"/>
              <a:gd name="connsiteX4" fmla="*/ 226148 w 452296"/>
              <a:gd name="connsiteY4" fmla="*/ 127922 h 613696"/>
              <a:gd name="connsiteX0" fmla="*/ 226854 w 453002"/>
              <a:gd name="connsiteY0" fmla="*/ 127922 h 621317"/>
              <a:gd name="connsiteX1" fmla="*/ 706 w 453002"/>
              <a:gd name="connsiteY1" fmla="*/ 166022 h 621317"/>
              <a:gd name="connsiteX2" fmla="*/ 150654 w 453002"/>
              <a:gd name="connsiteY2" fmla="*/ 621317 h 621317"/>
              <a:gd name="connsiteX3" fmla="*/ 453002 w 453002"/>
              <a:gd name="connsiteY3" fmla="*/ 166022 h 621317"/>
              <a:gd name="connsiteX4" fmla="*/ 226854 w 453002"/>
              <a:gd name="connsiteY4" fmla="*/ 127922 h 62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2" h="621317">
                <a:moveTo>
                  <a:pt x="226854" y="127922"/>
                </a:moveTo>
                <a:cubicBezTo>
                  <a:pt x="143046" y="-110203"/>
                  <a:pt x="13406" y="83790"/>
                  <a:pt x="706" y="166022"/>
                </a:cubicBezTo>
                <a:cubicBezTo>
                  <a:pt x="-11994" y="248255"/>
                  <a:pt x="150654" y="621317"/>
                  <a:pt x="150654" y="621317"/>
                </a:cubicBezTo>
                <a:cubicBezTo>
                  <a:pt x="150654" y="621317"/>
                  <a:pt x="453002" y="366047"/>
                  <a:pt x="453002" y="166022"/>
                </a:cubicBezTo>
                <a:cubicBezTo>
                  <a:pt x="453002" y="32672"/>
                  <a:pt x="310662" y="-110203"/>
                  <a:pt x="226854" y="127922"/>
                </a:cubicBezTo>
                <a:close/>
              </a:path>
            </a:pathLst>
          </a:custGeom>
          <a:solidFill>
            <a:srgbClr val="000000"/>
          </a:solidFill>
          <a:ln w="6648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48" name="رسم 42" descr="قلب مع تعبئة خالصة">
            <a:extLst>
              <a:ext uri="{FF2B5EF4-FFF2-40B4-BE49-F238E27FC236}">
                <a16:creationId xmlns:a16="http://schemas.microsoft.com/office/drawing/2014/main" id="{C42C2E5C-2479-DAE9-5DB4-9318A8D3A8AC}"/>
              </a:ext>
            </a:extLst>
          </p:cNvPr>
          <p:cNvSpPr/>
          <p:nvPr userDrawn="1"/>
        </p:nvSpPr>
        <p:spPr>
          <a:xfrm rot="19920609">
            <a:off x="369214" y="373733"/>
            <a:ext cx="341555" cy="332145"/>
          </a:xfrm>
          <a:custGeom>
            <a:avLst/>
            <a:gdLst>
              <a:gd name="connsiteX0" fmla="*/ 226148 w 452296"/>
              <a:gd name="connsiteY0" fmla="*/ 127922 h 613696"/>
              <a:gd name="connsiteX1" fmla="*/ 0 w 452296"/>
              <a:gd name="connsiteY1" fmla="*/ 166022 h 613696"/>
              <a:gd name="connsiteX2" fmla="*/ 226148 w 452296"/>
              <a:gd name="connsiteY2" fmla="*/ 613697 h 613696"/>
              <a:gd name="connsiteX3" fmla="*/ 452296 w 452296"/>
              <a:gd name="connsiteY3" fmla="*/ 166022 h 613696"/>
              <a:gd name="connsiteX4" fmla="*/ 226148 w 452296"/>
              <a:gd name="connsiteY4" fmla="*/ 127922 h 613696"/>
              <a:gd name="connsiteX0" fmla="*/ 226854 w 453002"/>
              <a:gd name="connsiteY0" fmla="*/ 127922 h 621317"/>
              <a:gd name="connsiteX1" fmla="*/ 706 w 453002"/>
              <a:gd name="connsiteY1" fmla="*/ 166022 h 621317"/>
              <a:gd name="connsiteX2" fmla="*/ 150654 w 453002"/>
              <a:gd name="connsiteY2" fmla="*/ 621317 h 621317"/>
              <a:gd name="connsiteX3" fmla="*/ 453002 w 453002"/>
              <a:gd name="connsiteY3" fmla="*/ 166022 h 621317"/>
              <a:gd name="connsiteX4" fmla="*/ 226854 w 453002"/>
              <a:gd name="connsiteY4" fmla="*/ 127922 h 62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2" h="621317">
                <a:moveTo>
                  <a:pt x="226854" y="127922"/>
                </a:moveTo>
                <a:cubicBezTo>
                  <a:pt x="143046" y="-110203"/>
                  <a:pt x="13406" y="83790"/>
                  <a:pt x="706" y="166022"/>
                </a:cubicBezTo>
                <a:cubicBezTo>
                  <a:pt x="-11994" y="248255"/>
                  <a:pt x="150654" y="621317"/>
                  <a:pt x="150654" y="621317"/>
                </a:cubicBezTo>
                <a:cubicBezTo>
                  <a:pt x="150654" y="621317"/>
                  <a:pt x="453002" y="366047"/>
                  <a:pt x="453002" y="166022"/>
                </a:cubicBezTo>
                <a:cubicBezTo>
                  <a:pt x="453002" y="32672"/>
                  <a:pt x="310662" y="-110203"/>
                  <a:pt x="226854" y="127922"/>
                </a:cubicBezTo>
                <a:close/>
              </a:path>
            </a:pathLst>
          </a:custGeom>
          <a:noFill/>
          <a:ln w="76200" cap="flat">
            <a:solidFill>
              <a:schemeClr val="tx1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49" name="رسم 42" descr="قلب مع تعبئة خالصة">
            <a:extLst>
              <a:ext uri="{FF2B5EF4-FFF2-40B4-BE49-F238E27FC236}">
                <a16:creationId xmlns:a16="http://schemas.microsoft.com/office/drawing/2014/main" id="{7AD72B93-AFA4-99BA-2ED4-522291DCCC2C}"/>
              </a:ext>
            </a:extLst>
          </p:cNvPr>
          <p:cNvSpPr/>
          <p:nvPr userDrawn="1"/>
        </p:nvSpPr>
        <p:spPr>
          <a:xfrm rot="20546120" flipH="1">
            <a:off x="725189" y="5483869"/>
            <a:ext cx="293890" cy="323459"/>
          </a:xfrm>
          <a:custGeom>
            <a:avLst/>
            <a:gdLst>
              <a:gd name="connsiteX0" fmla="*/ 226148 w 452296"/>
              <a:gd name="connsiteY0" fmla="*/ 127922 h 613696"/>
              <a:gd name="connsiteX1" fmla="*/ 0 w 452296"/>
              <a:gd name="connsiteY1" fmla="*/ 166022 h 613696"/>
              <a:gd name="connsiteX2" fmla="*/ 226148 w 452296"/>
              <a:gd name="connsiteY2" fmla="*/ 613697 h 613696"/>
              <a:gd name="connsiteX3" fmla="*/ 452296 w 452296"/>
              <a:gd name="connsiteY3" fmla="*/ 166022 h 613696"/>
              <a:gd name="connsiteX4" fmla="*/ 226148 w 452296"/>
              <a:gd name="connsiteY4" fmla="*/ 127922 h 613696"/>
              <a:gd name="connsiteX0" fmla="*/ 226854 w 453002"/>
              <a:gd name="connsiteY0" fmla="*/ 127922 h 621317"/>
              <a:gd name="connsiteX1" fmla="*/ 706 w 453002"/>
              <a:gd name="connsiteY1" fmla="*/ 166022 h 621317"/>
              <a:gd name="connsiteX2" fmla="*/ 150654 w 453002"/>
              <a:gd name="connsiteY2" fmla="*/ 621317 h 621317"/>
              <a:gd name="connsiteX3" fmla="*/ 453002 w 453002"/>
              <a:gd name="connsiteY3" fmla="*/ 166022 h 621317"/>
              <a:gd name="connsiteX4" fmla="*/ 226854 w 453002"/>
              <a:gd name="connsiteY4" fmla="*/ 127922 h 62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2" h="621317">
                <a:moveTo>
                  <a:pt x="226854" y="127922"/>
                </a:moveTo>
                <a:cubicBezTo>
                  <a:pt x="143046" y="-110203"/>
                  <a:pt x="13406" y="83790"/>
                  <a:pt x="706" y="166022"/>
                </a:cubicBezTo>
                <a:cubicBezTo>
                  <a:pt x="-11994" y="248255"/>
                  <a:pt x="150654" y="621317"/>
                  <a:pt x="150654" y="621317"/>
                </a:cubicBezTo>
                <a:cubicBezTo>
                  <a:pt x="150654" y="621317"/>
                  <a:pt x="453002" y="366047"/>
                  <a:pt x="453002" y="166022"/>
                </a:cubicBezTo>
                <a:cubicBezTo>
                  <a:pt x="453002" y="32672"/>
                  <a:pt x="310662" y="-110203"/>
                  <a:pt x="226854" y="127922"/>
                </a:cubicBezTo>
                <a:close/>
              </a:path>
            </a:pathLst>
          </a:custGeom>
          <a:solidFill>
            <a:srgbClr val="000000"/>
          </a:solidFill>
          <a:ln w="6648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41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رسم 24" descr="بروشستروكي">
            <a:extLst>
              <a:ext uri="{FF2B5EF4-FFF2-40B4-BE49-F238E27FC236}">
                <a16:creationId xmlns:a16="http://schemas.microsoft.com/office/drawing/2014/main" id="{02C261D5-01F7-4A3E-B0A2-2FEA92BA23BD}"/>
              </a:ext>
            </a:extLst>
          </p:cNvPr>
          <p:cNvSpPr/>
          <p:nvPr/>
        </p:nvSpPr>
        <p:spPr>
          <a:xfrm flipH="1">
            <a:off x="2433318" y="4084320"/>
            <a:ext cx="7325361" cy="2133599"/>
          </a:xfrm>
          <a:custGeom>
            <a:avLst/>
            <a:gdLst>
              <a:gd name="connsiteX0" fmla="*/ 3331028 w 3435126"/>
              <a:gd name="connsiteY0" fmla="*/ 727934 h 842738"/>
              <a:gd name="connsiteX1" fmla="*/ 3286985 w 3435126"/>
              <a:gd name="connsiteY1" fmla="*/ 717332 h 842738"/>
              <a:gd name="connsiteX2" fmla="*/ 2446584 w 3435126"/>
              <a:gd name="connsiteY2" fmla="*/ 648771 h 842738"/>
              <a:gd name="connsiteX3" fmla="*/ 1789340 w 3435126"/>
              <a:gd name="connsiteY3" fmla="*/ 631607 h 842738"/>
              <a:gd name="connsiteX4" fmla="*/ 1789340 w 3435126"/>
              <a:gd name="connsiteY4" fmla="*/ 631798 h 842738"/>
              <a:gd name="connsiteX5" fmla="*/ 3285765 w 3435126"/>
              <a:gd name="connsiteY5" fmla="*/ 769929 h 842738"/>
              <a:gd name="connsiteX6" fmla="*/ 3285804 w 3435126"/>
              <a:gd name="connsiteY6" fmla="*/ 770101 h 842738"/>
              <a:gd name="connsiteX7" fmla="*/ 3112515 w 3435126"/>
              <a:gd name="connsiteY7" fmla="*/ 842738 h 842738"/>
              <a:gd name="connsiteX8" fmla="*/ 2632360 w 3435126"/>
              <a:gd name="connsiteY8" fmla="*/ 807943 h 842738"/>
              <a:gd name="connsiteX9" fmla="*/ 2632360 w 3435126"/>
              <a:gd name="connsiteY9" fmla="*/ 739859 h 842738"/>
              <a:gd name="connsiteX10" fmla="*/ 1311747 w 3435126"/>
              <a:gd name="connsiteY10" fmla="*/ 739859 h 842738"/>
              <a:gd name="connsiteX11" fmla="*/ 1316872 w 3435126"/>
              <a:gd name="connsiteY11" fmla="*/ 768577 h 842738"/>
              <a:gd name="connsiteX12" fmla="*/ 1314938 w 3435126"/>
              <a:gd name="connsiteY12" fmla="*/ 774063 h 842738"/>
              <a:gd name="connsiteX13" fmla="*/ 1321234 w 3435126"/>
              <a:gd name="connsiteY13" fmla="*/ 773825 h 842738"/>
              <a:gd name="connsiteX14" fmla="*/ 2614024 w 3435126"/>
              <a:gd name="connsiteY14" fmla="*/ 807115 h 842738"/>
              <a:gd name="connsiteX15" fmla="*/ 2614091 w 3435126"/>
              <a:gd name="connsiteY15" fmla="*/ 807124 h 842738"/>
              <a:gd name="connsiteX16" fmla="*/ 561425 w 3435126"/>
              <a:gd name="connsiteY16" fmla="*/ 808448 h 842738"/>
              <a:gd name="connsiteX17" fmla="*/ 441400 w 3435126"/>
              <a:gd name="connsiteY17" fmla="*/ 808448 h 842738"/>
              <a:gd name="connsiteX18" fmla="*/ 81403 w 3435126"/>
              <a:gd name="connsiteY18" fmla="*/ 739868 h 842738"/>
              <a:gd name="connsiteX19" fmla="*/ 81317 w 3435126"/>
              <a:gd name="connsiteY19" fmla="*/ 739744 h 842738"/>
              <a:gd name="connsiteX20" fmla="*/ 231336 w 3435126"/>
              <a:gd name="connsiteY20" fmla="*/ 516983 h 842738"/>
              <a:gd name="connsiteX21" fmla="*/ 231336 w 3435126"/>
              <a:gd name="connsiteY21" fmla="*/ 448422 h 842738"/>
              <a:gd name="connsiteX22" fmla="*/ 141277 w 3435126"/>
              <a:gd name="connsiteY22" fmla="*/ 54078 h 842738"/>
              <a:gd name="connsiteX23" fmla="*/ 1101626 w 3435126"/>
              <a:gd name="connsiteY23" fmla="*/ 19797 h 842738"/>
              <a:gd name="connsiteX24" fmla="*/ 1821935 w 3435126"/>
              <a:gd name="connsiteY24" fmla="*/ 19797 h 842738"/>
              <a:gd name="connsiteX25" fmla="*/ 2842339 w 3435126"/>
              <a:gd name="connsiteY25" fmla="*/ 122658 h 842738"/>
              <a:gd name="connsiteX26" fmla="*/ 3232606 w 3435126"/>
              <a:gd name="connsiteY26" fmla="*/ 139803 h 842738"/>
              <a:gd name="connsiteX27" fmla="*/ 3270840 w 3435126"/>
              <a:gd name="connsiteY27" fmla="*/ 241644 h 842738"/>
              <a:gd name="connsiteX28" fmla="*/ 2682242 w 3435126"/>
              <a:gd name="connsiteY28" fmla="*/ 226242 h 842738"/>
              <a:gd name="connsiteX29" fmla="*/ 1979659 w 3435126"/>
              <a:gd name="connsiteY29" fmla="*/ 153471 h 842738"/>
              <a:gd name="connsiteX30" fmla="*/ 1986479 w 3435126"/>
              <a:gd name="connsiteY30" fmla="*/ 155567 h 842738"/>
              <a:gd name="connsiteX31" fmla="*/ 2682233 w 3435126"/>
              <a:gd name="connsiteY31" fmla="*/ 226242 h 842738"/>
              <a:gd name="connsiteX32" fmla="*/ 3264649 w 3435126"/>
              <a:gd name="connsiteY32" fmla="*/ 274486 h 842738"/>
              <a:gd name="connsiteX33" fmla="*/ 3262563 w 3435126"/>
              <a:gd name="connsiteY33" fmla="*/ 379833 h 842738"/>
              <a:gd name="connsiteX34" fmla="*/ 3352574 w 3435126"/>
              <a:gd name="connsiteY34" fmla="*/ 379833 h 842738"/>
              <a:gd name="connsiteX35" fmla="*/ 3382663 w 3435126"/>
              <a:gd name="connsiteY35" fmla="*/ 671317 h 842738"/>
              <a:gd name="connsiteX36" fmla="*/ 3331028 w 3435126"/>
              <a:gd name="connsiteY36" fmla="*/ 727934 h 84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35126" h="842738">
                <a:moveTo>
                  <a:pt x="3331028" y="727934"/>
                </a:moveTo>
                <a:cubicBezTo>
                  <a:pt x="3316312" y="724324"/>
                  <a:pt x="3301568" y="720676"/>
                  <a:pt x="3286985" y="717332"/>
                </a:cubicBezTo>
                <a:cubicBezTo>
                  <a:pt x="3016846" y="665916"/>
                  <a:pt x="2746717" y="683052"/>
                  <a:pt x="2446584" y="648771"/>
                </a:cubicBezTo>
                <a:cubicBezTo>
                  <a:pt x="2237482" y="614643"/>
                  <a:pt x="1998671" y="631445"/>
                  <a:pt x="1789340" y="631607"/>
                </a:cubicBezTo>
                <a:cubicBezTo>
                  <a:pt x="1787693" y="631607"/>
                  <a:pt x="1787693" y="631693"/>
                  <a:pt x="1789340" y="631798"/>
                </a:cubicBezTo>
                <a:cubicBezTo>
                  <a:pt x="2286279" y="663164"/>
                  <a:pt x="2808372" y="651495"/>
                  <a:pt x="3285765" y="769929"/>
                </a:cubicBezTo>
                <a:cubicBezTo>
                  <a:pt x="3285842" y="769948"/>
                  <a:pt x="3285861" y="770043"/>
                  <a:pt x="3285804" y="770101"/>
                </a:cubicBezTo>
                <a:cubicBezTo>
                  <a:pt x="3237474" y="810506"/>
                  <a:pt x="3179733" y="842738"/>
                  <a:pt x="3112515" y="842738"/>
                </a:cubicBezTo>
                <a:cubicBezTo>
                  <a:pt x="2950609" y="826774"/>
                  <a:pt x="2790828" y="815602"/>
                  <a:pt x="2632360" y="807943"/>
                </a:cubicBezTo>
                <a:lnTo>
                  <a:pt x="2632360" y="739859"/>
                </a:lnTo>
                <a:cubicBezTo>
                  <a:pt x="2182171" y="791303"/>
                  <a:pt x="1761937" y="654134"/>
                  <a:pt x="1311747" y="739859"/>
                </a:cubicBezTo>
                <a:cubicBezTo>
                  <a:pt x="1325206" y="747545"/>
                  <a:pt x="1320634" y="758642"/>
                  <a:pt x="1316872" y="768577"/>
                </a:cubicBezTo>
                <a:cubicBezTo>
                  <a:pt x="1316157" y="770463"/>
                  <a:pt x="1314938" y="774063"/>
                  <a:pt x="1314938" y="774063"/>
                </a:cubicBezTo>
                <a:cubicBezTo>
                  <a:pt x="1314938" y="774063"/>
                  <a:pt x="1319139" y="773901"/>
                  <a:pt x="1321234" y="773825"/>
                </a:cubicBezTo>
                <a:cubicBezTo>
                  <a:pt x="1761680" y="757518"/>
                  <a:pt x="2173912" y="774025"/>
                  <a:pt x="2614024" y="807115"/>
                </a:cubicBezTo>
                <a:cubicBezTo>
                  <a:pt x="2614101" y="807124"/>
                  <a:pt x="2614139" y="807124"/>
                  <a:pt x="2614091" y="807124"/>
                </a:cubicBezTo>
                <a:cubicBezTo>
                  <a:pt x="1927396" y="775054"/>
                  <a:pt x="1265323" y="808448"/>
                  <a:pt x="561425" y="808448"/>
                </a:cubicBezTo>
                <a:cubicBezTo>
                  <a:pt x="531459" y="808448"/>
                  <a:pt x="471414" y="808448"/>
                  <a:pt x="441400" y="808448"/>
                </a:cubicBezTo>
                <a:cubicBezTo>
                  <a:pt x="321385" y="757052"/>
                  <a:pt x="201332" y="739878"/>
                  <a:pt x="81403" y="739868"/>
                </a:cubicBezTo>
                <a:cubicBezTo>
                  <a:pt x="81336" y="739868"/>
                  <a:pt x="81289" y="739802"/>
                  <a:pt x="81317" y="739744"/>
                </a:cubicBezTo>
                <a:cubicBezTo>
                  <a:pt x="111121" y="653981"/>
                  <a:pt x="-8703" y="482712"/>
                  <a:pt x="231336" y="516983"/>
                </a:cubicBezTo>
                <a:lnTo>
                  <a:pt x="231336" y="448422"/>
                </a:lnTo>
                <a:cubicBezTo>
                  <a:pt x="-8818" y="362697"/>
                  <a:pt x="-98877" y="122658"/>
                  <a:pt x="141277" y="54078"/>
                </a:cubicBezTo>
                <a:cubicBezTo>
                  <a:pt x="411359" y="-14483"/>
                  <a:pt x="771546" y="54078"/>
                  <a:pt x="1101626" y="19797"/>
                </a:cubicBezTo>
                <a:cubicBezTo>
                  <a:pt x="1341789" y="2652"/>
                  <a:pt x="1581905" y="-14493"/>
                  <a:pt x="1821935" y="19797"/>
                </a:cubicBezTo>
                <a:cubicBezTo>
                  <a:pt x="2152072" y="71232"/>
                  <a:pt x="2512250" y="54078"/>
                  <a:pt x="2842339" y="122658"/>
                </a:cubicBezTo>
                <a:cubicBezTo>
                  <a:pt x="2962440" y="139803"/>
                  <a:pt x="3172561" y="88377"/>
                  <a:pt x="3232606" y="139803"/>
                </a:cubicBezTo>
                <a:cubicBezTo>
                  <a:pt x="3275726" y="164444"/>
                  <a:pt x="3277441" y="200944"/>
                  <a:pt x="3270840" y="241644"/>
                </a:cubicBezTo>
                <a:cubicBezTo>
                  <a:pt x="3073501" y="235596"/>
                  <a:pt x="2876772" y="233719"/>
                  <a:pt x="2682242" y="226242"/>
                </a:cubicBezTo>
                <a:cubicBezTo>
                  <a:pt x="2448013" y="207392"/>
                  <a:pt x="2213755" y="186475"/>
                  <a:pt x="1979659" y="153471"/>
                </a:cubicBezTo>
                <a:cubicBezTo>
                  <a:pt x="1975249" y="152852"/>
                  <a:pt x="1979802" y="154262"/>
                  <a:pt x="1986479" y="155567"/>
                </a:cubicBezTo>
                <a:cubicBezTo>
                  <a:pt x="2213403" y="199677"/>
                  <a:pt x="2446184" y="217155"/>
                  <a:pt x="2682233" y="226242"/>
                </a:cubicBezTo>
                <a:cubicBezTo>
                  <a:pt x="2876314" y="241882"/>
                  <a:pt x="3070539" y="256113"/>
                  <a:pt x="3264649" y="274486"/>
                </a:cubicBezTo>
                <a:cubicBezTo>
                  <a:pt x="3257553" y="309481"/>
                  <a:pt x="3250723" y="345981"/>
                  <a:pt x="3262563" y="379833"/>
                </a:cubicBezTo>
                <a:lnTo>
                  <a:pt x="3352574" y="379833"/>
                </a:lnTo>
                <a:cubicBezTo>
                  <a:pt x="3472675" y="465558"/>
                  <a:pt x="3442585" y="585592"/>
                  <a:pt x="3382663" y="671317"/>
                </a:cubicBezTo>
                <a:cubicBezTo>
                  <a:pt x="3367376" y="688691"/>
                  <a:pt x="3350193" y="708322"/>
                  <a:pt x="3331028" y="72793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91A2670-9E7B-F76D-E1C1-3C9DD62C1C38}"/>
              </a:ext>
            </a:extLst>
          </p:cNvPr>
          <p:cNvSpPr txBox="1"/>
          <p:nvPr/>
        </p:nvSpPr>
        <p:spPr>
          <a:xfrm>
            <a:off x="2882900" y="4045273"/>
            <a:ext cx="6426200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600" b="1" dirty="0">
                <a:ln w="22225">
                  <a:noFill/>
                  <a:prstDash val="solid"/>
                </a:ln>
                <a:solidFill>
                  <a:srgbClr val="FF6A64"/>
                </a:solidFill>
              </a:rPr>
              <a:t>الابتسامة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DFDC0ED5-7973-AC3B-C28F-FC24D68DC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7" y="380879"/>
            <a:ext cx="2349485" cy="36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4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B1E07C5-0969-ED27-4B3C-BFCE7AFF5E0E}"/>
              </a:ext>
            </a:extLst>
          </p:cNvPr>
          <p:cNvSpPr txBox="1"/>
          <p:nvPr/>
        </p:nvSpPr>
        <p:spPr>
          <a:xfrm>
            <a:off x="4047281" y="648183"/>
            <a:ext cx="4097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أنواع </a:t>
            </a:r>
            <a:r>
              <a:rPr lang="ar-SA" sz="4800" dirty="0">
                <a:solidFill>
                  <a:srgbClr val="FF6A64"/>
                </a:solidFill>
              </a:rPr>
              <a:t>الابتسامات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9AACE39-64D1-63F0-1B19-31538B5F852A}"/>
              </a:ext>
            </a:extLst>
          </p:cNvPr>
          <p:cNvGrpSpPr/>
          <p:nvPr/>
        </p:nvGrpSpPr>
        <p:grpSpPr>
          <a:xfrm>
            <a:off x="9185893" y="2239186"/>
            <a:ext cx="976679" cy="943852"/>
            <a:chOff x="8565265" y="2239186"/>
            <a:chExt cx="1412698" cy="943852"/>
          </a:xfrm>
        </p:grpSpPr>
        <p:sp>
          <p:nvSpPr>
            <p:cNvPr id="16" name="رسم 24" descr="بروشستروكي">
              <a:extLst>
                <a:ext uri="{FF2B5EF4-FFF2-40B4-BE49-F238E27FC236}">
                  <a16:creationId xmlns:a16="http://schemas.microsoft.com/office/drawing/2014/main" id="{6AFA27A8-937D-DAAA-66A5-30A55B595631}"/>
                </a:ext>
              </a:extLst>
            </p:cNvPr>
            <p:cNvSpPr/>
            <p:nvPr/>
          </p:nvSpPr>
          <p:spPr>
            <a:xfrm flipH="1">
              <a:off x="8565265" y="2239186"/>
              <a:ext cx="1412698" cy="943852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CD9ED820-FAD2-FE01-05C0-1F8AB2E38758}"/>
                </a:ext>
              </a:extLst>
            </p:cNvPr>
            <p:cNvSpPr txBox="1"/>
            <p:nvPr/>
          </p:nvSpPr>
          <p:spPr>
            <a:xfrm>
              <a:off x="8657864" y="2365054"/>
              <a:ext cx="116904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6A64"/>
                  </a:solidFill>
                </a:rPr>
                <a:t>01</a:t>
              </a:r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D58B9A4-E59A-2FEF-003A-90D4DC7A1D59}"/>
              </a:ext>
            </a:extLst>
          </p:cNvPr>
          <p:cNvSpPr txBox="1"/>
          <p:nvPr/>
        </p:nvSpPr>
        <p:spPr>
          <a:xfrm>
            <a:off x="5822066" y="2365054"/>
            <a:ext cx="337679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ar-SA" sz="3200" dirty="0"/>
              <a:t> الابتسامات الاجتماعيّة</a:t>
            </a:r>
          </a:p>
          <a:p>
            <a:pPr>
              <a:lnSpc>
                <a:spcPct val="130000"/>
              </a:lnSpc>
            </a:pPr>
            <a:endParaRPr lang="ar-SA" sz="3200" dirty="0"/>
          </a:p>
          <a:p>
            <a:pPr>
              <a:lnSpc>
                <a:spcPct val="130000"/>
              </a:lnSpc>
            </a:pPr>
            <a:r>
              <a:rPr lang="ar-SA" sz="3200" dirty="0"/>
              <a:t>الابتسامات السعيدة</a:t>
            </a:r>
          </a:p>
          <a:p>
            <a:pPr>
              <a:lnSpc>
                <a:spcPct val="130000"/>
              </a:lnSpc>
            </a:pPr>
            <a:endParaRPr lang="ar-SA" sz="3200" dirty="0"/>
          </a:p>
          <a:p>
            <a:pPr>
              <a:lnSpc>
                <a:spcPct val="130000"/>
              </a:lnSpc>
            </a:pPr>
            <a:r>
              <a:rPr lang="ar-SA" sz="3200" dirty="0"/>
              <a:t>الابتسامة البائسة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350F163-17BE-9129-D5A1-F79CC41934DC}"/>
              </a:ext>
            </a:extLst>
          </p:cNvPr>
          <p:cNvSpPr txBox="1"/>
          <p:nvPr/>
        </p:nvSpPr>
        <p:spPr>
          <a:xfrm>
            <a:off x="1030147" y="2365054"/>
            <a:ext cx="3180028" cy="201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ar-SA" sz="3200" dirty="0"/>
              <a:t>الابتسامة الحقيقية</a:t>
            </a:r>
          </a:p>
          <a:p>
            <a:pPr>
              <a:lnSpc>
                <a:spcPct val="130000"/>
              </a:lnSpc>
            </a:pPr>
            <a:endParaRPr lang="ar-SA" sz="3200" dirty="0"/>
          </a:p>
          <a:p>
            <a:pPr rtl="0">
              <a:lnSpc>
                <a:spcPct val="130000"/>
              </a:lnSpc>
            </a:pPr>
            <a:r>
              <a:rPr lang="ar-SA" sz="3200" dirty="0"/>
              <a:t>ابتسامة المحبة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1D7EFF6-F453-6719-F1EA-BE1CB7806051}"/>
              </a:ext>
            </a:extLst>
          </p:cNvPr>
          <p:cNvGrpSpPr/>
          <p:nvPr/>
        </p:nvGrpSpPr>
        <p:grpSpPr>
          <a:xfrm>
            <a:off x="9185893" y="3512402"/>
            <a:ext cx="976679" cy="943852"/>
            <a:chOff x="8565265" y="2239186"/>
            <a:chExt cx="1412698" cy="943852"/>
          </a:xfrm>
        </p:grpSpPr>
        <p:sp>
          <p:nvSpPr>
            <p:cNvPr id="26" name="رسم 24" descr="بروشستروكي">
              <a:extLst>
                <a:ext uri="{FF2B5EF4-FFF2-40B4-BE49-F238E27FC236}">
                  <a16:creationId xmlns:a16="http://schemas.microsoft.com/office/drawing/2014/main" id="{58C7BC79-64EE-8231-47E6-C7BCC521CDAB}"/>
                </a:ext>
              </a:extLst>
            </p:cNvPr>
            <p:cNvSpPr/>
            <p:nvPr/>
          </p:nvSpPr>
          <p:spPr>
            <a:xfrm flipH="1">
              <a:off x="8565265" y="2239186"/>
              <a:ext cx="1412698" cy="943852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E1E93D86-2E7A-CC94-8B23-67E5F3D91F88}"/>
                </a:ext>
              </a:extLst>
            </p:cNvPr>
            <p:cNvSpPr txBox="1"/>
            <p:nvPr/>
          </p:nvSpPr>
          <p:spPr>
            <a:xfrm>
              <a:off x="8657864" y="2365054"/>
              <a:ext cx="116904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BE1D"/>
                  </a:solidFill>
                </a:rPr>
                <a:t>02</a:t>
              </a: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E8811137-F8EF-103A-D23B-E26AD9E72AF7}"/>
              </a:ext>
            </a:extLst>
          </p:cNvPr>
          <p:cNvGrpSpPr/>
          <p:nvPr/>
        </p:nvGrpSpPr>
        <p:grpSpPr>
          <a:xfrm>
            <a:off x="9185893" y="4831916"/>
            <a:ext cx="976679" cy="943852"/>
            <a:chOff x="8565265" y="2239186"/>
            <a:chExt cx="1412698" cy="943852"/>
          </a:xfrm>
        </p:grpSpPr>
        <p:sp>
          <p:nvSpPr>
            <p:cNvPr id="29" name="رسم 24" descr="بروشستروكي">
              <a:extLst>
                <a:ext uri="{FF2B5EF4-FFF2-40B4-BE49-F238E27FC236}">
                  <a16:creationId xmlns:a16="http://schemas.microsoft.com/office/drawing/2014/main" id="{ECF3B600-A8E7-E1CE-368E-76CA5EAC3C1B}"/>
                </a:ext>
              </a:extLst>
            </p:cNvPr>
            <p:cNvSpPr/>
            <p:nvPr/>
          </p:nvSpPr>
          <p:spPr>
            <a:xfrm flipH="1">
              <a:off x="8565265" y="2239186"/>
              <a:ext cx="1412698" cy="943852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A355320B-B1FC-979B-F8BB-2277D17A4E26}"/>
                </a:ext>
              </a:extLst>
            </p:cNvPr>
            <p:cNvSpPr txBox="1"/>
            <p:nvPr/>
          </p:nvSpPr>
          <p:spPr>
            <a:xfrm>
              <a:off x="8657864" y="2365054"/>
              <a:ext cx="116904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4400" dirty="0">
                  <a:solidFill>
                    <a:srgbClr val="9ADDFF"/>
                  </a:solidFill>
                </a:rPr>
                <a:t>03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60D97D0E-B37D-BBF0-1FD9-D1A7AFE8D79C}"/>
              </a:ext>
            </a:extLst>
          </p:cNvPr>
          <p:cNvGrpSpPr/>
          <p:nvPr/>
        </p:nvGrpSpPr>
        <p:grpSpPr>
          <a:xfrm>
            <a:off x="4451847" y="2239186"/>
            <a:ext cx="976679" cy="943852"/>
            <a:chOff x="8565265" y="2239186"/>
            <a:chExt cx="1412698" cy="943852"/>
          </a:xfrm>
        </p:grpSpPr>
        <p:sp>
          <p:nvSpPr>
            <p:cNvPr id="32" name="رسم 24" descr="بروشستروكي">
              <a:extLst>
                <a:ext uri="{FF2B5EF4-FFF2-40B4-BE49-F238E27FC236}">
                  <a16:creationId xmlns:a16="http://schemas.microsoft.com/office/drawing/2014/main" id="{87B5EF65-36FD-8AFE-DFB1-FA8EDCE4642A}"/>
                </a:ext>
              </a:extLst>
            </p:cNvPr>
            <p:cNvSpPr/>
            <p:nvPr/>
          </p:nvSpPr>
          <p:spPr>
            <a:xfrm flipH="1">
              <a:off x="8565265" y="2239186"/>
              <a:ext cx="1412698" cy="943852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CBBA56A4-D79D-6FB5-975A-3F1240CCD450}"/>
                </a:ext>
              </a:extLst>
            </p:cNvPr>
            <p:cNvSpPr txBox="1"/>
            <p:nvPr/>
          </p:nvSpPr>
          <p:spPr>
            <a:xfrm>
              <a:off x="8657864" y="2365054"/>
              <a:ext cx="116904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400" dirty="0">
                  <a:solidFill>
                    <a:srgbClr val="FEBAD9"/>
                  </a:solidFill>
                </a:rPr>
                <a:t>04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0D8AA86D-EE95-154F-F9D6-0EB550AC06F1}"/>
              </a:ext>
            </a:extLst>
          </p:cNvPr>
          <p:cNvGrpSpPr/>
          <p:nvPr/>
        </p:nvGrpSpPr>
        <p:grpSpPr>
          <a:xfrm>
            <a:off x="4451847" y="3512402"/>
            <a:ext cx="976679" cy="943852"/>
            <a:chOff x="8565265" y="2239186"/>
            <a:chExt cx="1412698" cy="943852"/>
          </a:xfrm>
        </p:grpSpPr>
        <p:sp>
          <p:nvSpPr>
            <p:cNvPr id="35" name="رسم 24" descr="بروشستروكي">
              <a:extLst>
                <a:ext uri="{FF2B5EF4-FFF2-40B4-BE49-F238E27FC236}">
                  <a16:creationId xmlns:a16="http://schemas.microsoft.com/office/drawing/2014/main" id="{74D7817A-1561-AAF5-06B9-523417B4CFAF}"/>
                </a:ext>
              </a:extLst>
            </p:cNvPr>
            <p:cNvSpPr/>
            <p:nvPr/>
          </p:nvSpPr>
          <p:spPr>
            <a:xfrm flipH="1">
              <a:off x="8565265" y="2239186"/>
              <a:ext cx="1412698" cy="943852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1645FF40-6D6E-D337-4EC5-8318101C1B7F}"/>
                </a:ext>
              </a:extLst>
            </p:cNvPr>
            <p:cNvSpPr txBox="1"/>
            <p:nvPr/>
          </p:nvSpPr>
          <p:spPr>
            <a:xfrm>
              <a:off x="8657864" y="2365054"/>
              <a:ext cx="116904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4400" dirty="0">
                  <a:solidFill>
                    <a:srgbClr val="FF6A64"/>
                  </a:solidFill>
                </a:rPr>
                <a:t>05</a:t>
              </a:r>
            </a:p>
          </p:txBody>
        </p:sp>
      </p:grpSp>
      <p:pic>
        <p:nvPicPr>
          <p:cNvPr id="40" name="صورة 39" descr="حسنًا السيد. مشاعر">
            <a:extLst>
              <a:ext uri="{FF2B5EF4-FFF2-40B4-BE49-F238E27FC236}">
                <a16:creationId xmlns:a16="http://schemas.microsoft.com/office/drawing/2014/main" id="{F502DBEF-6D96-E341-549C-A7D773BC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680" y="4233697"/>
            <a:ext cx="2189480" cy="218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0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623D9FF-FC5B-7994-CB8D-CD57B81D9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539" y="2721306"/>
            <a:ext cx="2584044" cy="399381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DD4FE2F-476C-2562-039B-BD22C96B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425" y="2719388"/>
            <a:ext cx="2575231" cy="3995737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52CEE4D-0124-EF87-AD6E-72D0AFC7D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846" y="2702695"/>
            <a:ext cx="2597067" cy="4012430"/>
          </a:xfrm>
          <a:prstGeom prst="rect">
            <a:avLst/>
          </a:prstGeom>
        </p:spPr>
      </p:pic>
      <p:pic>
        <p:nvPicPr>
          <p:cNvPr id="68" name="صورة 67" descr="زِن السيد.مشاعر">
            <a:extLst>
              <a:ext uri="{FF2B5EF4-FFF2-40B4-BE49-F238E27FC236}">
                <a16:creationId xmlns:a16="http://schemas.microsoft.com/office/drawing/2014/main" id="{7FCB3187-B1D9-F885-A0EB-3C4D7A810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558" y="261765"/>
            <a:ext cx="1134618" cy="1134618"/>
          </a:xfrm>
          <a:prstGeom prst="rect">
            <a:avLst/>
          </a:prstGeom>
        </p:spPr>
      </p:pic>
      <p:pic>
        <p:nvPicPr>
          <p:cNvPr id="69" name="صورة 68" descr="السيد. مشاعر منزعج">
            <a:extLst>
              <a:ext uri="{FF2B5EF4-FFF2-40B4-BE49-F238E27FC236}">
                <a16:creationId xmlns:a16="http://schemas.microsoft.com/office/drawing/2014/main" id="{8D89389B-77D6-DC1A-6C40-77A25693A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979" y="290125"/>
            <a:ext cx="1134618" cy="1134618"/>
          </a:xfrm>
          <a:prstGeom prst="rect">
            <a:avLst/>
          </a:prstGeom>
        </p:spPr>
      </p:pic>
      <p:pic>
        <p:nvPicPr>
          <p:cNvPr id="70" name="صورة 69" descr="قبلات السيد/ مشاعر">
            <a:extLst>
              <a:ext uri="{FF2B5EF4-FFF2-40B4-BE49-F238E27FC236}">
                <a16:creationId xmlns:a16="http://schemas.microsoft.com/office/drawing/2014/main" id="{CE19726E-FF82-96FF-8C7B-45780CCB2C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8205" y="1572672"/>
            <a:ext cx="1134618" cy="1134618"/>
          </a:xfrm>
          <a:prstGeom prst="rect">
            <a:avLst/>
          </a:prstGeom>
        </p:spPr>
      </p:pic>
      <p:pic>
        <p:nvPicPr>
          <p:cNvPr id="71" name="صورة 70" descr="مرحباً بالسيد مشاعر">
            <a:extLst>
              <a:ext uri="{FF2B5EF4-FFF2-40B4-BE49-F238E27FC236}">
                <a16:creationId xmlns:a16="http://schemas.microsoft.com/office/drawing/2014/main" id="{7E00A94F-3B6A-4E81-1D08-ABDB97C53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7891" y="341505"/>
            <a:ext cx="1134618" cy="1134618"/>
          </a:xfrm>
          <a:prstGeom prst="rect">
            <a:avLst/>
          </a:prstGeom>
        </p:spPr>
      </p:pic>
      <p:pic>
        <p:nvPicPr>
          <p:cNvPr id="72" name="صورة 71" descr="السيد. مشاعر مكسور">
            <a:extLst>
              <a:ext uri="{FF2B5EF4-FFF2-40B4-BE49-F238E27FC236}">
                <a16:creationId xmlns:a16="http://schemas.microsoft.com/office/drawing/2014/main" id="{409B3806-6DB7-0965-6FC2-CFDF8796D9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4805" y="271911"/>
            <a:ext cx="1134618" cy="1134618"/>
          </a:xfrm>
          <a:prstGeom prst="rect">
            <a:avLst/>
          </a:prstGeom>
        </p:spPr>
      </p:pic>
      <p:pic>
        <p:nvPicPr>
          <p:cNvPr id="73" name="صورة 72" descr="قلب لقلب السيد/ مشاعر">
            <a:extLst>
              <a:ext uri="{FF2B5EF4-FFF2-40B4-BE49-F238E27FC236}">
                <a16:creationId xmlns:a16="http://schemas.microsoft.com/office/drawing/2014/main" id="{4DEF6F75-DEDB-7AAD-89DD-E627D1E872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0044" y="315340"/>
            <a:ext cx="1134618" cy="1134618"/>
          </a:xfrm>
          <a:prstGeom prst="rect">
            <a:avLst/>
          </a:prstGeom>
        </p:spPr>
      </p:pic>
      <p:pic>
        <p:nvPicPr>
          <p:cNvPr id="74" name="صورة 73" descr="حسنًا السيد. مشاعر">
            <a:extLst>
              <a:ext uri="{FF2B5EF4-FFF2-40B4-BE49-F238E27FC236}">
                <a16:creationId xmlns:a16="http://schemas.microsoft.com/office/drawing/2014/main" id="{A5A67D01-32CF-6D67-DC93-00FE6FECBF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487" y="1575866"/>
            <a:ext cx="1134618" cy="1134618"/>
          </a:xfrm>
          <a:prstGeom prst="rect">
            <a:avLst/>
          </a:prstGeom>
        </p:spPr>
      </p:pic>
      <p:pic>
        <p:nvPicPr>
          <p:cNvPr id="75" name="صورة 74" descr="السيد/ مشاعرالقوى">
            <a:extLst>
              <a:ext uri="{FF2B5EF4-FFF2-40B4-BE49-F238E27FC236}">
                <a16:creationId xmlns:a16="http://schemas.microsoft.com/office/drawing/2014/main" id="{EE3747A5-6D9A-F23D-FF63-EDB3314BBD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1229" y="1608073"/>
            <a:ext cx="1134618" cy="1134618"/>
          </a:xfrm>
          <a:prstGeom prst="rect">
            <a:avLst/>
          </a:prstGeom>
        </p:spPr>
      </p:pic>
      <p:pic>
        <p:nvPicPr>
          <p:cNvPr id="76" name="صورة 75" descr="سلام السيد/ مشاعر">
            <a:extLst>
              <a:ext uri="{FF2B5EF4-FFF2-40B4-BE49-F238E27FC236}">
                <a16:creationId xmlns:a16="http://schemas.microsoft.com/office/drawing/2014/main" id="{7F457BCF-524A-FD73-6A00-E1CDDC7CB0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0087" y="287466"/>
            <a:ext cx="1134618" cy="1134618"/>
          </a:xfrm>
          <a:prstGeom prst="rect">
            <a:avLst/>
          </a:prstGeom>
        </p:spPr>
      </p:pic>
      <p:pic>
        <p:nvPicPr>
          <p:cNvPr id="77" name="صورة 76" descr="بكاء السيد. مشاعر">
            <a:extLst>
              <a:ext uri="{FF2B5EF4-FFF2-40B4-BE49-F238E27FC236}">
                <a16:creationId xmlns:a16="http://schemas.microsoft.com/office/drawing/2014/main" id="{292DAE70-1A68-DF15-65D2-D6CAE27A74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9471" y="228600"/>
            <a:ext cx="1134618" cy="1134618"/>
          </a:xfrm>
          <a:prstGeom prst="rect">
            <a:avLst/>
          </a:prstGeom>
        </p:spPr>
      </p:pic>
      <p:pic>
        <p:nvPicPr>
          <p:cNvPr id="78" name="صورة 77" descr="السيد/مشاعر حزين">
            <a:extLst>
              <a:ext uri="{FF2B5EF4-FFF2-40B4-BE49-F238E27FC236}">
                <a16:creationId xmlns:a16="http://schemas.microsoft.com/office/drawing/2014/main" id="{050DF799-5D14-A877-F7CC-2663A705BB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5030" y="1512251"/>
            <a:ext cx="1134618" cy="1134618"/>
          </a:xfrm>
          <a:prstGeom prst="rect">
            <a:avLst/>
          </a:prstGeom>
        </p:spPr>
      </p:pic>
      <p:pic>
        <p:nvPicPr>
          <p:cNvPr id="79" name="صورة 78" descr="ابتسامة السيد/ مشاعر">
            <a:extLst>
              <a:ext uri="{FF2B5EF4-FFF2-40B4-BE49-F238E27FC236}">
                <a16:creationId xmlns:a16="http://schemas.microsoft.com/office/drawing/2014/main" id="{9F6A8DFD-4BD2-C1E8-5BAA-A7409122D4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1563" y="1523240"/>
            <a:ext cx="1134618" cy="1134618"/>
          </a:xfrm>
          <a:prstGeom prst="rect">
            <a:avLst/>
          </a:prstGeom>
        </p:spPr>
      </p:pic>
      <p:pic>
        <p:nvPicPr>
          <p:cNvPr id="80" name="صورة 79" descr="السيد/ مشاعر الذهبي">
            <a:extLst>
              <a:ext uri="{FF2B5EF4-FFF2-40B4-BE49-F238E27FC236}">
                <a16:creationId xmlns:a16="http://schemas.microsoft.com/office/drawing/2014/main" id="{3B24306F-CC9C-1AF7-0329-42B89EFD8B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4063" y="1453825"/>
            <a:ext cx="1134618" cy="1134618"/>
          </a:xfrm>
          <a:prstGeom prst="rect">
            <a:avLst/>
          </a:prstGeom>
        </p:spPr>
      </p:pic>
      <p:pic>
        <p:nvPicPr>
          <p:cNvPr id="81" name="صورة 80" descr="السيد/ مشاعر مبتسم">
            <a:extLst>
              <a:ext uri="{FF2B5EF4-FFF2-40B4-BE49-F238E27FC236}">
                <a16:creationId xmlns:a16="http://schemas.microsoft.com/office/drawing/2014/main" id="{94EA7DEE-6EDA-AE4E-8B02-0E44822D5A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40406" y="1500526"/>
            <a:ext cx="1134618" cy="11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Harmattan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0" y="600897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D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66F8B57-2870-8EF1-0277-2989E792CD3F}"/>
              </a:ext>
            </a:extLst>
          </p:cNvPr>
          <p:cNvSpPr txBox="1"/>
          <p:nvPr/>
        </p:nvSpPr>
        <p:spPr>
          <a:xfrm>
            <a:off x="4047281" y="648183"/>
            <a:ext cx="4097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تعريف </a:t>
            </a:r>
            <a:r>
              <a:rPr lang="ar-SA" sz="4800" dirty="0">
                <a:solidFill>
                  <a:srgbClr val="FF6A64"/>
                </a:solidFill>
              </a:rPr>
              <a:t>الابتسامة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A4DCD9C-DF79-765A-BE06-A73525842E24}"/>
              </a:ext>
            </a:extLst>
          </p:cNvPr>
          <p:cNvSpPr txBox="1"/>
          <p:nvPr/>
        </p:nvSpPr>
        <p:spPr>
          <a:xfrm>
            <a:off x="4826000" y="2462134"/>
            <a:ext cx="61546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solidFill>
                  <a:srgbClr val="24150B"/>
                </a:solidFill>
              </a:rPr>
              <a:t>الابتسامة هي حياة وروح الإنسان إذ تعطينا النشاط والحيوية وبسببها يقبل الناس عليك، </a:t>
            </a:r>
          </a:p>
          <a:p>
            <a:endParaRPr lang="ar-SA" sz="3200" dirty="0">
              <a:solidFill>
                <a:srgbClr val="24150B"/>
              </a:solidFill>
            </a:endParaRPr>
          </a:p>
          <a:p>
            <a:r>
              <a:rPr lang="ar-SA" sz="3200" dirty="0">
                <a:solidFill>
                  <a:srgbClr val="24150B"/>
                </a:solidFill>
              </a:rPr>
              <a:t>وهي طريقة للتعبير عمّا يجول داخلنا، بطريقة مهذبة، كما أنها تعطي جمالاً للوجه واستقراراً وسلاماً داخلياً</a:t>
            </a:r>
          </a:p>
        </p:txBody>
      </p:sp>
      <p:grpSp>
        <p:nvGrpSpPr>
          <p:cNvPr id="591" name="مجموعة 590">
            <a:extLst>
              <a:ext uri="{FF2B5EF4-FFF2-40B4-BE49-F238E27FC236}">
                <a16:creationId xmlns:a16="http://schemas.microsoft.com/office/drawing/2014/main" id="{3A877E8A-8802-8D32-BCD9-D5350D50E29E}"/>
              </a:ext>
            </a:extLst>
          </p:cNvPr>
          <p:cNvGrpSpPr/>
          <p:nvPr/>
        </p:nvGrpSpPr>
        <p:grpSpPr>
          <a:xfrm>
            <a:off x="336593" y="1946757"/>
            <a:ext cx="4865510" cy="4345782"/>
            <a:chOff x="336593" y="1946757"/>
            <a:chExt cx="4865510" cy="4345782"/>
          </a:xfrm>
        </p:grpSpPr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6FA72ABC-37C8-A974-E0D6-EF837CF71938}"/>
                </a:ext>
              </a:extLst>
            </p:cNvPr>
            <p:cNvSpPr/>
            <p:nvPr/>
          </p:nvSpPr>
          <p:spPr>
            <a:xfrm rot="10158262">
              <a:off x="336593" y="2209841"/>
              <a:ext cx="4865510" cy="4082698"/>
            </a:xfrm>
            <a:custGeom>
              <a:avLst/>
              <a:gdLst>
                <a:gd name="connsiteX0" fmla="*/ 5010 w 2170251"/>
                <a:gd name="connsiteY0" fmla="*/ 1169229 h 1645293"/>
                <a:gd name="connsiteX1" fmla="*/ 11573 w 2170251"/>
                <a:gd name="connsiteY1" fmla="*/ 1172963 h 1645293"/>
                <a:gd name="connsiteX2" fmla="*/ 11840 w 2170251"/>
                <a:gd name="connsiteY2" fmla="*/ 1179811 h 1645293"/>
                <a:gd name="connsiteX3" fmla="*/ 6734 w 2170251"/>
                <a:gd name="connsiteY3" fmla="*/ 1180459 h 1645293"/>
                <a:gd name="connsiteX4" fmla="*/ 25927 w 2170251"/>
                <a:gd name="connsiteY4" fmla="*/ 1180316 h 1645293"/>
                <a:gd name="connsiteX5" fmla="*/ 36757 w 2170251"/>
                <a:gd name="connsiteY5" fmla="*/ 1194956 h 1645293"/>
                <a:gd name="connsiteX6" fmla="*/ 33957 w 2170251"/>
                <a:gd name="connsiteY6" fmla="*/ 1188450 h 1645293"/>
                <a:gd name="connsiteX7" fmla="*/ 50597 w 2170251"/>
                <a:gd name="connsiteY7" fmla="*/ 1188603 h 1645293"/>
                <a:gd name="connsiteX8" fmla="*/ 53521 w 2170251"/>
                <a:gd name="connsiteY8" fmla="*/ 1197432 h 1645293"/>
                <a:gd name="connsiteX9" fmla="*/ 62151 w 2170251"/>
                <a:gd name="connsiteY9" fmla="*/ 1189431 h 1645293"/>
                <a:gd name="connsiteX10" fmla="*/ 65246 w 2170251"/>
                <a:gd name="connsiteY10" fmla="*/ 1202795 h 1645293"/>
                <a:gd name="connsiteX11" fmla="*/ 71247 w 2170251"/>
                <a:gd name="connsiteY11" fmla="*/ 1192860 h 1645293"/>
                <a:gd name="connsiteX12" fmla="*/ 76267 w 2170251"/>
                <a:gd name="connsiteY12" fmla="*/ 1189917 h 1645293"/>
                <a:gd name="connsiteX13" fmla="*/ 77886 w 2170251"/>
                <a:gd name="connsiteY13" fmla="*/ 1198871 h 1645293"/>
                <a:gd name="connsiteX14" fmla="*/ 94450 w 2170251"/>
                <a:gd name="connsiteY14" fmla="*/ 1196737 h 1645293"/>
                <a:gd name="connsiteX15" fmla="*/ 97917 w 2170251"/>
                <a:gd name="connsiteY15" fmla="*/ 1187145 h 1645293"/>
                <a:gd name="connsiteX16" fmla="*/ 115929 w 2170251"/>
                <a:gd name="connsiteY16" fmla="*/ 1189460 h 1645293"/>
                <a:gd name="connsiteX17" fmla="*/ 141322 w 2170251"/>
                <a:gd name="connsiteY17" fmla="*/ 1215997 h 1645293"/>
                <a:gd name="connsiteX18" fmla="*/ 142313 w 2170251"/>
                <a:gd name="connsiteY18" fmla="*/ 1208957 h 1645293"/>
                <a:gd name="connsiteX19" fmla="*/ 148971 w 2170251"/>
                <a:gd name="connsiteY19" fmla="*/ 1215025 h 1645293"/>
                <a:gd name="connsiteX20" fmla="*/ 144694 w 2170251"/>
                <a:gd name="connsiteY20" fmla="*/ 1204109 h 1645293"/>
                <a:gd name="connsiteX21" fmla="*/ 170078 w 2170251"/>
                <a:gd name="connsiteY21" fmla="*/ 1198585 h 1645293"/>
                <a:gd name="connsiteX22" fmla="*/ 165325 w 2170251"/>
                <a:gd name="connsiteY22" fmla="*/ 1208338 h 1645293"/>
                <a:gd name="connsiteX23" fmla="*/ 175155 w 2170251"/>
                <a:gd name="connsiteY23" fmla="*/ 1197918 h 1645293"/>
                <a:gd name="connsiteX24" fmla="*/ 173069 w 2170251"/>
                <a:gd name="connsiteY24" fmla="*/ 1209634 h 1645293"/>
                <a:gd name="connsiteX25" fmla="*/ 192167 w 2170251"/>
                <a:gd name="connsiteY25" fmla="*/ 1207176 h 1645293"/>
                <a:gd name="connsiteX26" fmla="*/ 189805 w 2170251"/>
                <a:gd name="connsiteY26" fmla="*/ 1212082 h 1645293"/>
                <a:gd name="connsiteX27" fmla="*/ 161877 w 2170251"/>
                <a:gd name="connsiteY27" fmla="*/ 1217949 h 1645293"/>
                <a:gd name="connsiteX28" fmla="*/ 193805 w 2170251"/>
                <a:gd name="connsiteY28" fmla="*/ 1216130 h 1645293"/>
                <a:gd name="connsiteX29" fmla="*/ 214646 w 2170251"/>
                <a:gd name="connsiteY29" fmla="*/ 1224940 h 1645293"/>
                <a:gd name="connsiteX30" fmla="*/ 260861 w 2170251"/>
                <a:gd name="connsiteY30" fmla="*/ 1228207 h 1645293"/>
                <a:gd name="connsiteX31" fmla="*/ 259775 w 2170251"/>
                <a:gd name="connsiteY31" fmla="*/ 1232913 h 1645293"/>
                <a:gd name="connsiteX32" fmla="*/ 267233 w 2170251"/>
                <a:gd name="connsiteY32" fmla="*/ 1227398 h 1645293"/>
                <a:gd name="connsiteX33" fmla="*/ 264490 w 2170251"/>
                <a:gd name="connsiteY33" fmla="*/ 1223188 h 1645293"/>
                <a:gd name="connsiteX34" fmla="*/ 281149 w 2170251"/>
                <a:gd name="connsiteY34" fmla="*/ 1223350 h 1645293"/>
                <a:gd name="connsiteX35" fmla="*/ 278968 w 2170251"/>
                <a:gd name="connsiteY35" fmla="*/ 1232798 h 1645293"/>
                <a:gd name="connsiteX36" fmla="*/ 294427 w 2170251"/>
                <a:gd name="connsiteY36" fmla="*/ 1235370 h 1645293"/>
                <a:gd name="connsiteX37" fmla="*/ 293970 w 2170251"/>
                <a:gd name="connsiteY37" fmla="*/ 1223988 h 1645293"/>
                <a:gd name="connsiteX38" fmla="*/ 299428 w 2170251"/>
                <a:gd name="connsiteY38" fmla="*/ 1232436 h 1645293"/>
                <a:gd name="connsiteX39" fmla="*/ 301533 w 2170251"/>
                <a:gd name="connsiteY39" fmla="*/ 1220740 h 1645293"/>
                <a:gd name="connsiteX40" fmla="*/ 317992 w 2170251"/>
                <a:gd name="connsiteY40" fmla="*/ 1216339 h 1645293"/>
                <a:gd name="connsiteX41" fmla="*/ 322450 w 2170251"/>
                <a:gd name="connsiteY41" fmla="*/ 1231789 h 1645293"/>
                <a:gd name="connsiteX42" fmla="*/ 336356 w 2170251"/>
                <a:gd name="connsiteY42" fmla="*/ 1227722 h 1645293"/>
                <a:gd name="connsiteX43" fmla="*/ 335737 w 2170251"/>
                <a:gd name="connsiteY43" fmla="*/ 1243829 h 1645293"/>
                <a:gd name="connsiteX44" fmla="*/ 340738 w 2170251"/>
                <a:gd name="connsiteY44" fmla="*/ 1240933 h 1645293"/>
                <a:gd name="connsiteX45" fmla="*/ 341462 w 2170251"/>
                <a:gd name="connsiteY45" fmla="*/ 1227064 h 1645293"/>
                <a:gd name="connsiteX46" fmla="*/ 382314 w 2170251"/>
                <a:gd name="connsiteY46" fmla="*/ 1224140 h 1645293"/>
                <a:gd name="connsiteX47" fmla="*/ 381400 w 2170251"/>
                <a:gd name="connsiteY47" fmla="*/ 1233437 h 1645293"/>
                <a:gd name="connsiteX48" fmla="*/ 387782 w 2170251"/>
                <a:gd name="connsiteY48" fmla="*/ 1232646 h 1645293"/>
                <a:gd name="connsiteX49" fmla="*/ 391325 w 2170251"/>
                <a:gd name="connsiteY49" fmla="*/ 1225302 h 1645293"/>
                <a:gd name="connsiteX50" fmla="*/ 394421 w 2170251"/>
                <a:gd name="connsiteY50" fmla="*/ 1238666 h 1645293"/>
                <a:gd name="connsiteX51" fmla="*/ 376304 w 2170251"/>
                <a:gd name="connsiteY51" fmla="*/ 1234075 h 1645293"/>
                <a:gd name="connsiteX52" fmla="*/ 354644 w 2170251"/>
                <a:gd name="connsiteY52" fmla="*/ 1236837 h 1645293"/>
                <a:gd name="connsiteX53" fmla="*/ 384400 w 2170251"/>
                <a:gd name="connsiteY53" fmla="*/ 1244505 h 1645293"/>
                <a:gd name="connsiteX54" fmla="*/ 409242 w 2170251"/>
                <a:gd name="connsiteY54" fmla="*/ 1257402 h 1645293"/>
                <a:gd name="connsiteX55" fmla="*/ 412785 w 2170251"/>
                <a:gd name="connsiteY55" fmla="*/ 1250067 h 1645293"/>
                <a:gd name="connsiteX56" fmla="*/ 410966 w 2170251"/>
                <a:gd name="connsiteY56" fmla="*/ 1236532 h 1645293"/>
                <a:gd name="connsiteX57" fmla="*/ 404784 w 2170251"/>
                <a:gd name="connsiteY57" fmla="*/ 1241914 h 1645293"/>
                <a:gd name="connsiteX58" fmla="*/ 400326 w 2170251"/>
                <a:gd name="connsiteY58" fmla="*/ 1226464 h 1645293"/>
                <a:gd name="connsiteX59" fmla="*/ 416890 w 2170251"/>
                <a:gd name="connsiteY59" fmla="*/ 1224350 h 1645293"/>
                <a:gd name="connsiteX60" fmla="*/ 423253 w 2170251"/>
                <a:gd name="connsiteY60" fmla="*/ 1223531 h 1645293"/>
                <a:gd name="connsiteX61" fmla="*/ 421176 w 2170251"/>
                <a:gd name="connsiteY61" fmla="*/ 1235256 h 1645293"/>
                <a:gd name="connsiteX62" fmla="*/ 427092 w 2170251"/>
                <a:gd name="connsiteY62" fmla="*/ 1223045 h 1645293"/>
                <a:gd name="connsiteX63" fmla="*/ 432264 w 2170251"/>
                <a:gd name="connsiteY63" fmla="*/ 1224664 h 1645293"/>
                <a:gd name="connsiteX64" fmla="*/ 432902 w 2170251"/>
                <a:gd name="connsiteY64" fmla="*/ 1240647 h 1645293"/>
                <a:gd name="connsiteX65" fmla="*/ 441827 w 2170251"/>
                <a:gd name="connsiteY65" fmla="*/ 1239523 h 1645293"/>
                <a:gd name="connsiteX66" fmla="*/ 439645 w 2170251"/>
                <a:gd name="connsiteY66" fmla="*/ 1248924 h 1645293"/>
                <a:gd name="connsiteX67" fmla="*/ 428187 w 2170251"/>
                <a:gd name="connsiteY67" fmla="*/ 1250420 h 1645293"/>
                <a:gd name="connsiteX68" fmla="*/ 423910 w 2170251"/>
                <a:gd name="connsiteY68" fmla="*/ 1239485 h 1645293"/>
                <a:gd name="connsiteX69" fmla="*/ 414995 w 2170251"/>
                <a:gd name="connsiteY69" fmla="*/ 1240638 h 1645293"/>
                <a:gd name="connsiteX70" fmla="*/ 426996 w 2170251"/>
                <a:gd name="connsiteY70" fmla="*/ 1252849 h 1645293"/>
                <a:gd name="connsiteX71" fmla="*/ 421005 w 2170251"/>
                <a:gd name="connsiteY71" fmla="*/ 1262783 h 1645293"/>
                <a:gd name="connsiteX72" fmla="*/ 433826 w 2170251"/>
                <a:gd name="connsiteY72" fmla="*/ 1263440 h 1645293"/>
                <a:gd name="connsiteX73" fmla="*/ 439836 w 2170251"/>
                <a:gd name="connsiteY73" fmla="*/ 1253496 h 1645293"/>
                <a:gd name="connsiteX74" fmla="*/ 432197 w 2170251"/>
                <a:gd name="connsiteY74" fmla="*/ 1254477 h 1645293"/>
                <a:gd name="connsiteX75" fmla="*/ 445103 w 2170251"/>
                <a:gd name="connsiteY75" fmla="*/ 1257402 h 1645293"/>
                <a:gd name="connsiteX76" fmla="*/ 442208 w 2170251"/>
                <a:gd name="connsiteY76" fmla="*/ 1248591 h 1645293"/>
                <a:gd name="connsiteX77" fmla="*/ 444665 w 2170251"/>
                <a:gd name="connsiteY77" fmla="*/ 1246000 h 1645293"/>
                <a:gd name="connsiteX78" fmla="*/ 457857 w 2170251"/>
                <a:gd name="connsiteY78" fmla="*/ 1255792 h 1645293"/>
                <a:gd name="connsiteX79" fmla="*/ 456295 w 2170251"/>
                <a:gd name="connsiteY79" fmla="*/ 1249105 h 1645293"/>
                <a:gd name="connsiteX80" fmla="*/ 460029 w 2170251"/>
                <a:gd name="connsiteY80" fmla="*/ 1246314 h 1645293"/>
                <a:gd name="connsiteX81" fmla="*/ 464230 w 2170251"/>
                <a:gd name="connsiteY81" fmla="*/ 1254973 h 1645293"/>
                <a:gd name="connsiteX82" fmla="*/ 460762 w 2170251"/>
                <a:gd name="connsiteY82" fmla="*/ 1264574 h 1645293"/>
                <a:gd name="connsiteX83" fmla="*/ 471040 w 2170251"/>
                <a:gd name="connsiteY83" fmla="*/ 1265555 h 1645293"/>
                <a:gd name="connsiteX84" fmla="*/ 477060 w 2170251"/>
                <a:gd name="connsiteY84" fmla="*/ 1255649 h 1645293"/>
                <a:gd name="connsiteX85" fmla="*/ 482422 w 2170251"/>
                <a:gd name="connsiteY85" fmla="*/ 1261802 h 1645293"/>
                <a:gd name="connsiteX86" fmla="*/ 497691 w 2170251"/>
                <a:gd name="connsiteY86" fmla="*/ 1259869 h 1645293"/>
                <a:gd name="connsiteX87" fmla="*/ 503711 w 2170251"/>
                <a:gd name="connsiteY87" fmla="*/ 1249944 h 1645293"/>
                <a:gd name="connsiteX88" fmla="*/ 492062 w 2170251"/>
                <a:gd name="connsiteY88" fmla="*/ 1246839 h 1645293"/>
                <a:gd name="connsiteX89" fmla="*/ 495710 w 2170251"/>
                <a:gd name="connsiteY89" fmla="*/ 1241781 h 1645293"/>
                <a:gd name="connsiteX90" fmla="*/ 489518 w 2170251"/>
                <a:gd name="connsiteY90" fmla="*/ 1247172 h 1645293"/>
                <a:gd name="connsiteX91" fmla="*/ 480336 w 2170251"/>
                <a:gd name="connsiteY91" fmla="*/ 1241447 h 1645293"/>
                <a:gd name="connsiteX92" fmla="*/ 481251 w 2170251"/>
                <a:gd name="connsiteY92" fmla="*/ 1232170 h 1645293"/>
                <a:gd name="connsiteX93" fmla="*/ 458134 w 2170251"/>
                <a:gd name="connsiteY93" fmla="*/ 1230522 h 1645293"/>
                <a:gd name="connsiteX94" fmla="*/ 450218 w 2170251"/>
                <a:gd name="connsiteY94" fmla="*/ 1224655 h 1645293"/>
                <a:gd name="connsiteX95" fmla="*/ 444208 w 2170251"/>
                <a:gd name="connsiteY95" fmla="*/ 1234589 h 1645293"/>
                <a:gd name="connsiteX96" fmla="*/ 441217 w 2170251"/>
                <a:gd name="connsiteY96" fmla="*/ 1223531 h 1645293"/>
                <a:gd name="connsiteX97" fmla="*/ 470868 w 2170251"/>
                <a:gd name="connsiteY97" fmla="*/ 1228912 h 1645293"/>
                <a:gd name="connsiteX98" fmla="*/ 487242 w 2170251"/>
                <a:gd name="connsiteY98" fmla="*/ 1222235 h 1645293"/>
                <a:gd name="connsiteX99" fmla="*/ 487528 w 2170251"/>
                <a:gd name="connsiteY99" fmla="*/ 1229084 h 1645293"/>
                <a:gd name="connsiteX100" fmla="*/ 497348 w 2170251"/>
                <a:gd name="connsiteY100" fmla="*/ 1218654 h 1645293"/>
                <a:gd name="connsiteX101" fmla="*/ 485689 w 2170251"/>
                <a:gd name="connsiteY101" fmla="*/ 1215577 h 1645293"/>
                <a:gd name="connsiteX102" fmla="*/ 506168 w 2170251"/>
                <a:gd name="connsiteY102" fmla="*/ 1215282 h 1645293"/>
                <a:gd name="connsiteX103" fmla="*/ 509168 w 2170251"/>
                <a:gd name="connsiteY103" fmla="*/ 1226350 h 1645293"/>
                <a:gd name="connsiteX104" fmla="*/ 515455 w 2170251"/>
                <a:gd name="connsiteY104" fmla="*/ 1223245 h 1645293"/>
                <a:gd name="connsiteX105" fmla="*/ 552479 w 2170251"/>
                <a:gd name="connsiteY105" fmla="*/ 1220807 h 1645293"/>
                <a:gd name="connsiteX106" fmla="*/ 566671 w 2170251"/>
                <a:gd name="connsiteY106" fmla="*/ 1223559 h 1645293"/>
                <a:gd name="connsiteX107" fmla="*/ 565671 w 2170251"/>
                <a:gd name="connsiteY107" fmla="*/ 1230541 h 1645293"/>
                <a:gd name="connsiteX108" fmla="*/ 573567 w 2170251"/>
                <a:gd name="connsiteY108" fmla="*/ 1236437 h 1645293"/>
                <a:gd name="connsiteX109" fmla="*/ 571843 w 2170251"/>
                <a:gd name="connsiteY109" fmla="*/ 1225198 h 1645293"/>
                <a:gd name="connsiteX110" fmla="*/ 581130 w 2170251"/>
                <a:gd name="connsiteY110" fmla="*/ 1233170 h 1645293"/>
                <a:gd name="connsiteX111" fmla="*/ 616972 w 2170251"/>
                <a:gd name="connsiteY111" fmla="*/ 1233189 h 1645293"/>
                <a:gd name="connsiteX112" fmla="*/ 651643 w 2170251"/>
                <a:gd name="connsiteY112" fmla="*/ 1235656 h 1645293"/>
                <a:gd name="connsiteX113" fmla="*/ 677113 w 2170251"/>
                <a:gd name="connsiteY113" fmla="*/ 1232398 h 1645293"/>
                <a:gd name="connsiteX114" fmla="*/ 677475 w 2170251"/>
                <a:gd name="connsiteY114" fmla="*/ 1241504 h 1645293"/>
                <a:gd name="connsiteX115" fmla="*/ 683933 w 2170251"/>
                <a:gd name="connsiteY115" fmla="*/ 1242981 h 1645293"/>
                <a:gd name="connsiteX116" fmla="*/ 695211 w 2170251"/>
                <a:gd name="connsiteY116" fmla="*/ 1236951 h 1645293"/>
                <a:gd name="connsiteX117" fmla="*/ 695125 w 2170251"/>
                <a:gd name="connsiteY117" fmla="*/ 1234665 h 1645293"/>
                <a:gd name="connsiteX118" fmla="*/ 698211 w 2170251"/>
                <a:gd name="connsiteY118" fmla="*/ 1248048 h 1645293"/>
                <a:gd name="connsiteX119" fmla="*/ 689458 w 2170251"/>
                <a:gd name="connsiteY119" fmla="*/ 1253715 h 1645293"/>
                <a:gd name="connsiteX120" fmla="*/ 687476 w 2170251"/>
                <a:gd name="connsiteY120" fmla="*/ 1267736 h 1645293"/>
                <a:gd name="connsiteX121" fmla="*/ 715680 w 2170251"/>
                <a:gd name="connsiteY121" fmla="*/ 1268708 h 1645293"/>
                <a:gd name="connsiteX122" fmla="*/ 708946 w 2170251"/>
                <a:gd name="connsiteY122" fmla="*/ 1260402 h 1645293"/>
                <a:gd name="connsiteX123" fmla="*/ 715318 w 2170251"/>
                <a:gd name="connsiteY123" fmla="*/ 1259611 h 1645293"/>
                <a:gd name="connsiteX124" fmla="*/ 712394 w 2170251"/>
                <a:gd name="connsiteY124" fmla="*/ 1250782 h 1645293"/>
                <a:gd name="connsiteX125" fmla="*/ 707584 w 2170251"/>
                <a:gd name="connsiteY125" fmla="*/ 1258278 h 1645293"/>
                <a:gd name="connsiteX126" fmla="*/ 703393 w 2170251"/>
                <a:gd name="connsiteY126" fmla="*/ 1249639 h 1645293"/>
                <a:gd name="connsiteX127" fmla="*/ 708317 w 2170251"/>
                <a:gd name="connsiteY127" fmla="*/ 1244448 h 1645293"/>
                <a:gd name="connsiteX128" fmla="*/ 700573 w 2170251"/>
                <a:gd name="connsiteY128" fmla="*/ 1243114 h 1645293"/>
                <a:gd name="connsiteX129" fmla="*/ 733511 w 2170251"/>
                <a:gd name="connsiteY129" fmla="*/ 1234332 h 1645293"/>
                <a:gd name="connsiteX130" fmla="*/ 760257 w 2170251"/>
                <a:gd name="connsiteY130" fmla="*/ 1230941 h 1645293"/>
                <a:gd name="connsiteX131" fmla="*/ 764524 w 2170251"/>
                <a:gd name="connsiteY131" fmla="*/ 1241838 h 1645293"/>
                <a:gd name="connsiteX132" fmla="*/ 750703 w 2170251"/>
                <a:gd name="connsiteY132" fmla="*/ 1248191 h 1645293"/>
                <a:gd name="connsiteX133" fmla="*/ 759885 w 2170251"/>
                <a:gd name="connsiteY133" fmla="*/ 1253877 h 1645293"/>
                <a:gd name="connsiteX134" fmla="*/ 765972 w 2170251"/>
                <a:gd name="connsiteY134" fmla="*/ 1246219 h 1645293"/>
                <a:gd name="connsiteX135" fmla="*/ 766334 w 2170251"/>
                <a:gd name="connsiteY135" fmla="*/ 1255382 h 1645293"/>
                <a:gd name="connsiteX136" fmla="*/ 758885 w 2170251"/>
                <a:gd name="connsiteY136" fmla="*/ 1260878 h 1645293"/>
                <a:gd name="connsiteX137" fmla="*/ 769163 w 2170251"/>
                <a:gd name="connsiteY137" fmla="*/ 1261869 h 1645293"/>
                <a:gd name="connsiteX138" fmla="*/ 787251 w 2170251"/>
                <a:gd name="connsiteY138" fmla="*/ 1266450 h 1645293"/>
                <a:gd name="connsiteX139" fmla="*/ 784889 w 2170251"/>
                <a:gd name="connsiteY139" fmla="*/ 1271318 h 1645293"/>
                <a:gd name="connsiteX140" fmla="*/ 773421 w 2170251"/>
                <a:gd name="connsiteY140" fmla="*/ 1272794 h 1645293"/>
                <a:gd name="connsiteX141" fmla="*/ 772963 w 2170251"/>
                <a:gd name="connsiteY141" fmla="*/ 1261383 h 1645293"/>
                <a:gd name="connsiteX142" fmla="*/ 769515 w 2170251"/>
                <a:gd name="connsiteY142" fmla="*/ 1270984 h 1645293"/>
                <a:gd name="connsiteX143" fmla="*/ 763057 w 2170251"/>
                <a:gd name="connsiteY143" fmla="*/ 1269508 h 1645293"/>
                <a:gd name="connsiteX144" fmla="*/ 796442 w 2170251"/>
                <a:gd name="connsiteY144" fmla="*/ 1272165 h 1645293"/>
                <a:gd name="connsiteX145" fmla="*/ 820093 w 2170251"/>
                <a:gd name="connsiteY145" fmla="*/ 1287482 h 1645293"/>
                <a:gd name="connsiteX146" fmla="*/ 831828 w 2170251"/>
                <a:gd name="connsiteY146" fmla="*/ 1292825 h 1645293"/>
                <a:gd name="connsiteX147" fmla="*/ 838019 w 2170251"/>
                <a:gd name="connsiteY147" fmla="*/ 1287462 h 1645293"/>
                <a:gd name="connsiteX148" fmla="*/ 848030 w 2170251"/>
                <a:gd name="connsiteY148" fmla="*/ 1313694 h 1645293"/>
                <a:gd name="connsiteX149" fmla="*/ 861860 w 2170251"/>
                <a:gd name="connsiteY149" fmla="*/ 1307332 h 1645293"/>
                <a:gd name="connsiteX150" fmla="*/ 859488 w 2170251"/>
                <a:gd name="connsiteY150" fmla="*/ 1312208 h 1645293"/>
                <a:gd name="connsiteX151" fmla="*/ 869680 w 2170251"/>
                <a:gd name="connsiteY151" fmla="*/ 1310923 h 1645293"/>
                <a:gd name="connsiteX152" fmla="*/ 867394 w 2170251"/>
                <a:gd name="connsiteY152" fmla="*/ 1318085 h 1645293"/>
                <a:gd name="connsiteX153" fmla="*/ 876214 w 2170251"/>
                <a:gd name="connsiteY153" fmla="*/ 1314637 h 1645293"/>
                <a:gd name="connsiteX154" fmla="*/ 880405 w 2170251"/>
                <a:gd name="connsiteY154" fmla="*/ 1323286 h 1645293"/>
                <a:gd name="connsiteX155" fmla="*/ 903694 w 2170251"/>
                <a:gd name="connsiteY155" fmla="*/ 1329487 h 1645293"/>
                <a:gd name="connsiteX156" fmla="*/ 983399 w 2170251"/>
                <a:gd name="connsiteY156" fmla="*/ 1337640 h 1645293"/>
                <a:gd name="connsiteX157" fmla="*/ 979942 w 2170251"/>
                <a:gd name="connsiteY157" fmla="*/ 1347241 h 1645293"/>
                <a:gd name="connsiteX158" fmla="*/ 974760 w 2170251"/>
                <a:gd name="connsiteY158" fmla="*/ 1345622 h 1645293"/>
                <a:gd name="connsiteX159" fmla="*/ 977579 w 2170251"/>
                <a:gd name="connsiteY159" fmla="*/ 1352109 h 1645293"/>
                <a:gd name="connsiteX160" fmla="*/ 967397 w 2170251"/>
                <a:gd name="connsiteY160" fmla="*/ 1353395 h 1645293"/>
                <a:gd name="connsiteX161" fmla="*/ 982866 w 2170251"/>
                <a:gd name="connsiteY161" fmla="*/ 1356023 h 1645293"/>
                <a:gd name="connsiteX162" fmla="*/ 986142 w 2170251"/>
                <a:gd name="connsiteY162" fmla="*/ 1341860 h 1645293"/>
                <a:gd name="connsiteX163" fmla="*/ 994143 w 2170251"/>
                <a:gd name="connsiteY163" fmla="*/ 1350004 h 1645293"/>
                <a:gd name="connsiteX164" fmla="*/ 995791 w 2170251"/>
                <a:gd name="connsiteY164" fmla="*/ 1358957 h 1645293"/>
                <a:gd name="connsiteX165" fmla="*/ 996791 w 2170251"/>
                <a:gd name="connsiteY165" fmla="*/ 1351956 h 1645293"/>
                <a:gd name="connsiteX166" fmla="*/ 1007621 w 2170251"/>
                <a:gd name="connsiteY166" fmla="*/ 1366615 h 1645293"/>
                <a:gd name="connsiteX167" fmla="*/ 1003516 w 2170251"/>
                <a:gd name="connsiteY167" fmla="*/ 1360272 h 1645293"/>
                <a:gd name="connsiteX168" fmla="*/ 1015070 w 2170251"/>
                <a:gd name="connsiteY168" fmla="*/ 1361081 h 1645293"/>
                <a:gd name="connsiteX169" fmla="*/ 1029814 w 2170251"/>
                <a:gd name="connsiteY169" fmla="*/ 1345441 h 1645293"/>
                <a:gd name="connsiteX170" fmla="*/ 1027729 w 2170251"/>
                <a:gd name="connsiteY170" fmla="*/ 1357176 h 1645293"/>
                <a:gd name="connsiteX171" fmla="*/ 1048379 w 2170251"/>
                <a:gd name="connsiteY171" fmla="*/ 1361405 h 1645293"/>
                <a:gd name="connsiteX172" fmla="*/ 1039559 w 2170251"/>
                <a:gd name="connsiteY172" fmla="*/ 1364825 h 1645293"/>
                <a:gd name="connsiteX173" fmla="*/ 1043835 w 2170251"/>
                <a:gd name="connsiteY173" fmla="*/ 1375721 h 1645293"/>
                <a:gd name="connsiteX174" fmla="*/ 1055218 w 2170251"/>
                <a:gd name="connsiteY174" fmla="*/ 1371997 h 1645293"/>
                <a:gd name="connsiteX175" fmla="*/ 1056761 w 2170251"/>
                <a:gd name="connsiteY175" fmla="*/ 1378683 h 1645293"/>
                <a:gd name="connsiteX176" fmla="*/ 1051846 w 2170251"/>
                <a:gd name="connsiteY176" fmla="*/ 1383865 h 1645293"/>
                <a:gd name="connsiteX177" fmla="*/ 1062761 w 2170251"/>
                <a:gd name="connsiteY177" fmla="*/ 1400810 h 1645293"/>
                <a:gd name="connsiteX178" fmla="*/ 1061123 w 2170251"/>
                <a:gd name="connsiteY178" fmla="*/ 1391866 h 1645293"/>
                <a:gd name="connsiteX179" fmla="*/ 1069858 w 2170251"/>
                <a:gd name="connsiteY179" fmla="*/ 1386170 h 1645293"/>
                <a:gd name="connsiteX180" fmla="*/ 1079230 w 2170251"/>
                <a:gd name="connsiteY180" fmla="*/ 1396419 h 1645293"/>
                <a:gd name="connsiteX181" fmla="*/ 1065314 w 2170251"/>
                <a:gd name="connsiteY181" fmla="*/ 1400486 h 1645293"/>
                <a:gd name="connsiteX182" fmla="*/ 1072134 w 2170251"/>
                <a:gd name="connsiteY182" fmla="*/ 1411097 h 1645293"/>
                <a:gd name="connsiteX183" fmla="*/ 1062038 w 2170251"/>
                <a:gd name="connsiteY183" fmla="*/ 1414650 h 1645293"/>
                <a:gd name="connsiteX184" fmla="*/ 1075411 w 2170251"/>
                <a:gd name="connsiteY184" fmla="*/ 1428995 h 1645293"/>
                <a:gd name="connsiteX185" fmla="*/ 1090431 w 2170251"/>
                <a:gd name="connsiteY185" fmla="*/ 1420213 h 1645293"/>
                <a:gd name="connsiteX186" fmla="*/ 1092060 w 2170251"/>
                <a:gd name="connsiteY186" fmla="*/ 1429166 h 1645293"/>
                <a:gd name="connsiteX187" fmla="*/ 1098528 w 2170251"/>
                <a:gd name="connsiteY187" fmla="*/ 1430642 h 1645293"/>
                <a:gd name="connsiteX188" fmla="*/ 1099528 w 2170251"/>
                <a:gd name="connsiteY188" fmla="*/ 1423622 h 1645293"/>
                <a:gd name="connsiteX189" fmla="*/ 1107348 w 2170251"/>
                <a:gd name="connsiteY189" fmla="*/ 1427223 h 1645293"/>
                <a:gd name="connsiteX190" fmla="*/ 1109177 w 2170251"/>
                <a:gd name="connsiteY190" fmla="*/ 1440720 h 1645293"/>
                <a:gd name="connsiteX191" fmla="*/ 1142657 w 2170251"/>
                <a:gd name="connsiteY191" fmla="*/ 1445616 h 1645293"/>
                <a:gd name="connsiteX192" fmla="*/ 1144391 w 2170251"/>
                <a:gd name="connsiteY192" fmla="*/ 1456855 h 1645293"/>
                <a:gd name="connsiteX193" fmla="*/ 1154392 w 2170251"/>
                <a:gd name="connsiteY193" fmla="*/ 1450988 h 1645293"/>
                <a:gd name="connsiteX194" fmla="*/ 1152030 w 2170251"/>
                <a:gd name="connsiteY194" fmla="*/ 1455874 h 1645293"/>
                <a:gd name="connsiteX195" fmla="*/ 1170499 w 2170251"/>
                <a:gd name="connsiteY195" fmla="*/ 1469571 h 1645293"/>
                <a:gd name="connsiteX196" fmla="*/ 1185872 w 2170251"/>
                <a:gd name="connsiteY196" fmla="*/ 1469895 h 1645293"/>
                <a:gd name="connsiteX197" fmla="*/ 1187968 w 2170251"/>
                <a:gd name="connsiteY197" fmla="*/ 1458160 h 1645293"/>
                <a:gd name="connsiteX198" fmla="*/ 1229544 w 2170251"/>
                <a:gd name="connsiteY198" fmla="*/ 1473495 h 1645293"/>
                <a:gd name="connsiteX199" fmla="*/ 1244737 w 2170251"/>
                <a:gd name="connsiteY199" fmla="*/ 1469257 h 1645293"/>
                <a:gd name="connsiteX200" fmla="*/ 1248832 w 2170251"/>
                <a:gd name="connsiteY200" fmla="*/ 1475600 h 1645293"/>
                <a:gd name="connsiteX201" fmla="*/ 1206894 w 2170251"/>
                <a:gd name="connsiteY201" fmla="*/ 1483268 h 1645293"/>
                <a:gd name="connsiteX202" fmla="*/ 1214076 w 2170251"/>
                <a:gd name="connsiteY202" fmla="*/ 1502985 h 1645293"/>
                <a:gd name="connsiteX203" fmla="*/ 1135199 w 2170251"/>
                <a:gd name="connsiteY203" fmla="*/ 1515329 h 1645293"/>
                <a:gd name="connsiteX204" fmla="*/ 1048941 w 2170251"/>
                <a:gd name="connsiteY204" fmla="*/ 1535494 h 1645293"/>
                <a:gd name="connsiteX205" fmla="*/ 988895 w 2170251"/>
                <a:gd name="connsiteY205" fmla="*/ 1538580 h 1645293"/>
                <a:gd name="connsiteX206" fmla="*/ 1027738 w 2170251"/>
                <a:gd name="connsiteY206" fmla="*/ 1549676 h 1645293"/>
                <a:gd name="connsiteX207" fmla="*/ 1025823 w 2170251"/>
                <a:gd name="connsiteY207" fmla="*/ 1565983 h 1645293"/>
                <a:gd name="connsiteX208" fmla="*/ 1044664 w 2170251"/>
                <a:gd name="connsiteY208" fmla="*/ 1588757 h 1645293"/>
                <a:gd name="connsiteX209" fmla="*/ 1083869 w 2170251"/>
                <a:gd name="connsiteY209" fmla="*/ 1608950 h 1645293"/>
                <a:gd name="connsiteX210" fmla="*/ 1090041 w 2170251"/>
                <a:gd name="connsiteY210" fmla="*/ 1603588 h 1645293"/>
                <a:gd name="connsiteX211" fmla="*/ 1091775 w 2170251"/>
                <a:gd name="connsiteY211" fmla="*/ 1614856 h 1645293"/>
                <a:gd name="connsiteX212" fmla="*/ 1102157 w 2170251"/>
                <a:gd name="connsiteY212" fmla="*/ 1618104 h 1645293"/>
                <a:gd name="connsiteX213" fmla="*/ 1117349 w 2170251"/>
                <a:gd name="connsiteY213" fmla="*/ 1613875 h 1645293"/>
                <a:gd name="connsiteX214" fmla="*/ 1117625 w 2170251"/>
                <a:gd name="connsiteY214" fmla="*/ 1620704 h 1645293"/>
                <a:gd name="connsiteX215" fmla="*/ 1155011 w 2170251"/>
                <a:gd name="connsiteY215" fmla="*/ 1627410 h 1645293"/>
                <a:gd name="connsiteX216" fmla="*/ 1156650 w 2170251"/>
                <a:gd name="connsiteY216" fmla="*/ 1636354 h 1645293"/>
                <a:gd name="connsiteX217" fmla="*/ 1170937 w 2170251"/>
                <a:gd name="connsiteY217" fmla="*/ 1641421 h 1645293"/>
                <a:gd name="connsiteX218" fmla="*/ 1233526 w 2170251"/>
                <a:gd name="connsiteY218" fmla="*/ 1637973 h 1645293"/>
                <a:gd name="connsiteX219" fmla="*/ 1237621 w 2170251"/>
                <a:gd name="connsiteY219" fmla="*/ 1644326 h 1645293"/>
                <a:gd name="connsiteX220" fmla="*/ 1273007 w 2170251"/>
                <a:gd name="connsiteY220" fmla="*/ 1632963 h 1645293"/>
                <a:gd name="connsiteX221" fmla="*/ 1277560 w 2170251"/>
                <a:gd name="connsiteY221" fmla="*/ 1618618 h 1645293"/>
                <a:gd name="connsiteX222" fmla="*/ 1280293 w 2170251"/>
                <a:gd name="connsiteY222" fmla="*/ 1622866 h 1645293"/>
                <a:gd name="connsiteX223" fmla="*/ 1279932 w 2170251"/>
                <a:gd name="connsiteY223" fmla="*/ 1613732 h 1645293"/>
                <a:gd name="connsiteX224" fmla="*/ 1285199 w 2170251"/>
                <a:gd name="connsiteY224" fmla="*/ 1617637 h 1645293"/>
                <a:gd name="connsiteX225" fmla="*/ 1295124 w 2170251"/>
                <a:gd name="connsiteY225" fmla="*/ 1609522 h 1645293"/>
                <a:gd name="connsiteX226" fmla="*/ 1320508 w 2170251"/>
                <a:gd name="connsiteY226" fmla="*/ 1571908 h 1645293"/>
                <a:gd name="connsiteX227" fmla="*/ 1354798 w 2170251"/>
                <a:gd name="connsiteY227" fmla="*/ 1533131 h 1645293"/>
                <a:gd name="connsiteX228" fmla="*/ 1361275 w 2170251"/>
                <a:gd name="connsiteY228" fmla="*/ 1534589 h 1645293"/>
                <a:gd name="connsiteX229" fmla="*/ 1356627 w 2170251"/>
                <a:gd name="connsiteY229" fmla="*/ 1514548 h 1645293"/>
                <a:gd name="connsiteX230" fmla="*/ 1360361 w 2170251"/>
                <a:gd name="connsiteY230" fmla="*/ 1511786 h 1645293"/>
                <a:gd name="connsiteX231" fmla="*/ 1359446 w 2170251"/>
                <a:gd name="connsiteY231" fmla="*/ 1521073 h 1645293"/>
                <a:gd name="connsiteX232" fmla="*/ 1369181 w 2170251"/>
                <a:gd name="connsiteY232" fmla="*/ 1508376 h 1645293"/>
                <a:gd name="connsiteX233" fmla="*/ 1376372 w 2170251"/>
                <a:gd name="connsiteY233" fmla="*/ 1495984 h 1645293"/>
                <a:gd name="connsiteX234" fmla="*/ 1363618 w 2170251"/>
                <a:gd name="connsiteY234" fmla="*/ 1497612 h 1645293"/>
                <a:gd name="connsiteX235" fmla="*/ 1364532 w 2170251"/>
                <a:gd name="connsiteY235" fmla="*/ 1488345 h 1645293"/>
                <a:gd name="connsiteX236" fmla="*/ 1388926 w 2170251"/>
                <a:gd name="connsiteY236" fmla="*/ 1489811 h 1645293"/>
                <a:gd name="connsiteX237" fmla="*/ 1393555 w 2170251"/>
                <a:gd name="connsiteY237" fmla="*/ 1477772 h 1645293"/>
                <a:gd name="connsiteX238" fmla="*/ 1394193 w 2170251"/>
                <a:gd name="connsiteY238" fmla="*/ 1493726 h 1645293"/>
                <a:gd name="connsiteX239" fmla="*/ 1404204 w 2170251"/>
                <a:gd name="connsiteY239" fmla="*/ 1487859 h 1645293"/>
                <a:gd name="connsiteX240" fmla="*/ 1404471 w 2170251"/>
                <a:gd name="connsiteY240" fmla="*/ 1494707 h 1645293"/>
                <a:gd name="connsiteX241" fmla="*/ 1410672 w 2170251"/>
                <a:gd name="connsiteY241" fmla="*/ 1489335 h 1645293"/>
                <a:gd name="connsiteX242" fmla="*/ 1426855 w 2170251"/>
                <a:gd name="connsiteY242" fmla="*/ 1510176 h 1645293"/>
                <a:gd name="connsiteX243" fmla="*/ 1408843 w 2170251"/>
                <a:gd name="connsiteY243" fmla="*/ 1507900 h 1645293"/>
                <a:gd name="connsiteX244" fmla="*/ 1416206 w 2170251"/>
                <a:gd name="connsiteY244" fmla="*/ 1500079 h 1645293"/>
                <a:gd name="connsiteX245" fmla="*/ 1402194 w 2170251"/>
                <a:gd name="connsiteY245" fmla="*/ 1501889 h 1645293"/>
                <a:gd name="connsiteX246" fmla="*/ 1374448 w 2170251"/>
                <a:gd name="connsiteY246" fmla="*/ 1512271 h 1645293"/>
                <a:gd name="connsiteX247" fmla="*/ 1397918 w 2170251"/>
                <a:gd name="connsiteY247" fmla="*/ 1523064 h 1645293"/>
                <a:gd name="connsiteX248" fmla="*/ 1391469 w 2170251"/>
                <a:gd name="connsiteY248" fmla="*/ 1521606 h 1645293"/>
                <a:gd name="connsiteX249" fmla="*/ 1396289 w 2170251"/>
                <a:gd name="connsiteY249" fmla="*/ 1514072 h 1645293"/>
                <a:gd name="connsiteX250" fmla="*/ 1409109 w 2170251"/>
                <a:gd name="connsiteY250" fmla="*/ 1514738 h 1645293"/>
                <a:gd name="connsiteX251" fmla="*/ 1409662 w 2170251"/>
                <a:gd name="connsiteY251" fmla="*/ 1528426 h 1645293"/>
                <a:gd name="connsiteX252" fmla="*/ 1421397 w 2170251"/>
                <a:gd name="connsiteY252" fmla="*/ 1533788 h 1645293"/>
                <a:gd name="connsiteX253" fmla="*/ 1412577 w 2170251"/>
                <a:gd name="connsiteY253" fmla="*/ 1537236 h 1645293"/>
                <a:gd name="connsiteX254" fmla="*/ 1412939 w 2170251"/>
                <a:gd name="connsiteY254" fmla="*/ 1546342 h 1645293"/>
                <a:gd name="connsiteX255" fmla="*/ 1427045 w 2170251"/>
                <a:gd name="connsiteY255" fmla="*/ 1546828 h 1645293"/>
                <a:gd name="connsiteX256" fmla="*/ 1426035 w 2170251"/>
                <a:gd name="connsiteY256" fmla="*/ 1553839 h 1645293"/>
                <a:gd name="connsiteX257" fmla="*/ 1432493 w 2170251"/>
                <a:gd name="connsiteY257" fmla="*/ 1555325 h 1645293"/>
                <a:gd name="connsiteX258" fmla="*/ 1428226 w 2170251"/>
                <a:gd name="connsiteY258" fmla="*/ 1544390 h 1645293"/>
                <a:gd name="connsiteX259" fmla="*/ 1452877 w 2170251"/>
                <a:gd name="connsiteY259" fmla="*/ 1552724 h 1645293"/>
                <a:gd name="connsiteX260" fmla="*/ 1449153 w 2170251"/>
                <a:gd name="connsiteY260" fmla="*/ 1555496 h 1645293"/>
                <a:gd name="connsiteX261" fmla="*/ 1451963 w 2170251"/>
                <a:gd name="connsiteY261" fmla="*/ 1562011 h 1645293"/>
                <a:gd name="connsiteX262" fmla="*/ 1463145 w 2170251"/>
                <a:gd name="connsiteY262" fmla="*/ 1553715 h 1645293"/>
                <a:gd name="connsiteX263" fmla="*/ 1523848 w 2170251"/>
                <a:gd name="connsiteY263" fmla="*/ 1566574 h 1645293"/>
                <a:gd name="connsiteX264" fmla="*/ 1521657 w 2170251"/>
                <a:gd name="connsiteY264" fmla="*/ 1576022 h 1645293"/>
                <a:gd name="connsiteX265" fmla="*/ 1527210 w 2170251"/>
                <a:gd name="connsiteY265" fmla="*/ 1554686 h 1645293"/>
                <a:gd name="connsiteX266" fmla="*/ 1533668 w 2170251"/>
                <a:gd name="connsiteY266" fmla="*/ 1556172 h 1645293"/>
                <a:gd name="connsiteX267" fmla="*/ 1533125 w 2170251"/>
                <a:gd name="connsiteY267" fmla="*/ 1542466 h 1645293"/>
                <a:gd name="connsiteX268" fmla="*/ 1541593 w 2170251"/>
                <a:gd name="connsiteY268" fmla="*/ 1529931 h 1645293"/>
                <a:gd name="connsiteX269" fmla="*/ 1536945 w 2170251"/>
                <a:gd name="connsiteY269" fmla="*/ 1509881 h 1645293"/>
                <a:gd name="connsiteX270" fmla="*/ 1526839 w 2170251"/>
                <a:gd name="connsiteY270" fmla="*/ 1513481 h 1645293"/>
                <a:gd name="connsiteX271" fmla="*/ 1523562 w 2170251"/>
                <a:gd name="connsiteY271" fmla="*/ 1527645 h 1645293"/>
                <a:gd name="connsiteX272" fmla="*/ 1519295 w 2170251"/>
                <a:gd name="connsiteY272" fmla="*/ 1516758 h 1645293"/>
                <a:gd name="connsiteX273" fmla="*/ 1531763 w 2170251"/>
                <a:gd name="connsiteY273" fmla="*/ 1508262 h 1645293"/>
                <a:gd name="connsiteX274" fmla="*/ 1531401 w 2170251"/>
                <a:gd name="connsiteY274" fmla="*/ 1499146 h 1645293"/>
                <a:gd name="connsiteX275" fmla="*/ 1515190 w 2170251"/>
                <a:gd name="connsiteY275" fmla="*/ 1510376 h 1645293"/>
                <a:gd name="connsiteX276" fmla="*/ 1521123 w 2170251"/>
                <a:gd name="connsiteY276" fmla="*/ 1498165 h 1645293"/>
                <a:gd name="connsiteX277" fmla="*/ 1477899 w 2170251"/>
                <a:gd name="connsiteY277" fmla="*/ 1473905 h 1645293"/>
                <a:gd name="connsiteX278" fmla="*/ 1459868 w 2170251"/>
                <a:gd name="connsiteY278" fmla="*/ 1471609 h 1645293"/>
                <a:gd name="connsiteX279" fmla="*/ 1464069 w 2170251"/>
                <a:gd name="connsiteY279" fmla="*/ 1480248 h 1645293"/>
                <a:gd name="connsiteX280" fmla="*/ 1450962 w 2170251"/>
                <a:gd name="connsiteY280" fmla="*/ 1472752 h 1645293"/>
                <a:gd name="connsiteX281" fmla="*/ 1442142 w 2170251"/>
                <a:gd name="connsiteY281" fmla="*/ 1476162 h 1645293"/>
                <a:gd name="connsiteX282" fmla="*/ 1433322 w 2170251"/>
                <a:gd name="connsiteY282" fmla="*/ 1479572 h 1645293"/>
                <a:gd name="connsiteX283" fmla="*/ 1434417 w 2170251"/>
                <a:gd name="connsiteY283" fmla="*/ 1474867 h 1645293"/>
                <a:gd name="connsiteX284" fmla="*/ 1439418 w 2170251"/>
                <a:gd name="connsiteY284" fmla="*/ 1471924 h 1645293"/>
                <a:gd name="connsiteX285" fmla="*/ 1434056 w 2170251"/>
                <a:gd name="connsiteY285" fmla="*/ 1465713 h 1645293"/>
                <a:gd name="connsiteX286" fmla="*/ 1427959 w 2170251"/>
                <a:gd name="connsiteY286" fmla="*/ 1473371 h 1645293"/>
                <a:gd name="connsiteX287" fmla="*/ 1434322 w 2170251"/>
                <a:gd name="connsiteY287" fmla="*/ 1472581 h 1645293"/>
                <a:gd name="connsiteX288" fmla="*/ 1427140 w 2170251"/>
                <a:gd name="connsiteY288" fmla="*/ 1484954 h 1645293"/>
                <a:gd name="connsiteX289" fmla="*/ 1438780 w 2170251"/>
                <a:gd name="connsiteY289" fmla="*/ 1455969 h 1645293"/>
                <a:gd name="connsiteX290" fmla="*/ 1449238 w 2170251"/>
                <a:gd name="connsiteY290" fmla="*/ 1461513 h 1645293"/>
                <a:gd name="connsiteX291" fmla="*/ 1448791 w 2170251"/>
                <a:gd name="connsiteY291" fmla="*/ 1450111 h 1645293"/>
                <a:gd name="connsiteX292" fmla="*/ 1456506 w 2170251"/>
                <a:gd name="connsiteY292" fmla="*/ 1451407 h 1645293"/>
                <a:gd name="connsiteX293" fmla="*/ 1452343 w 2170251"/>
                <a:gd name="connsiteY293" fmla="*/ 1442768 h 1645293"/>
                <a:gd name="connsiteX294" fmla="*/ 1467345 w 2170251"/>
                <a:gd name="connsiteY294" fmla="*/ 1433976 h 1645293"/>
                <a:gd name="connsiteX295" fmla="*/ 1468898 w 2170251"/>
                <a:gd name="connsiteY295" fmla="*/ 1440644 h 1645293"/>
                <a:gd name="connsiteX296" fmla="*/ 1495473 w 2170251"/>
                <a:gd name="connsiteY296" fmla="*/ 1432700 h 1645293"/>
                <a:gd name="connsiteX297" fmla="*/ 1499635 w 2170251"/>
                <a:gd name="connsiteY297" fmla="*/ 1441310 h 1645293"/>
                <a:gd name="connsiteX298" fmla="*/ 1517399 w 2170251"/>
                <a:gd name="connsiteY298" fmla="*/ 1436748 h 1645293"/>
                <a:gd name="connsiteX299" fmla="*/ 1481719 w 2170251"/>
                <a:gd name="connsiteY299" fmla="*/ 1441301 h 1645293"/>
                <a:gd name="connsiteX300" fmla="*/ 1495092 w 2170251"/>
                <a:gd name="connsiteY300" fmla="*/ 1455636 h 1645293"/>
                <a:gd name="connsiteX301" fmla="*/ 1501274 w 2170251"/>
                <a:gd name="connsiteY301" fmla="*/ 1450273 h 1645293"/>
                <a:gd name="connsiteX302" fmla="*/ 1501921 w 2170251"/>
                <a:gd name="connsiteY302" fmla="*/ 1466247 h 1645293"/>
                <a:gd name="connsiteX303" fmla="*/ 1511742 w 2170251"/>
                <a:gd name="connsiteY303" fmla="*/ 1455788 h 1645293"/>
                <a:gd name="connsiteX304" fmla="*/ 1506646 w 2170251"/>
                <a:gd name="connsiteY304" fmla="*/ 1456445 h 1645293"/>
                <a:gd name="connsiteX305" fmla="*/ 1519476 w 2170251"/>
                <a:gd name="connsiteY305" fmla="*/ 1457093 h 1645293"/>
                <a:gd name="connsiteX306" fmla="*/ 1512656 w 2170251"/>
                <a:gd name="connsiteY306" fmla="*/ 1446539 h 1645293"/>
                <a:gd name="connsiteX307" fmla="*/ 1524114 w 2170251"/>
                <a:gd name="connsiteY307" fmla="*/ 1445054 h 1645293"/>
                <a:gd name="connsiteX308" fmla="*/ 1522476 w 2170251"/>
                <a:gd name="connsiteY308" fmla="*/ 1436062 h 1645293"/>
                <a:gd name="connsiteX309" fmla="*/ 1544946 w 2170251"/>
                <a:gd name="connsiteY309" fmla="*/ 1421765 h 1645293"/>
                <a:gd name="connsiteX310" fmla="*/ 1538135 w 2170251"/>
                <a:gd name="connsiteY310" fmla="*/ 1411173 h 1645293"/>
                <a:gd name="connsiteX311" fmla="*/ 1559052 w 2170251"/>
                <a:gd name="connsiteY311" fmla="*/ 1422270 h 1645293"/>
                <a:gd name="connsiteX312" fmla="*/ 1548956 w 2170251"/>
                <a:gd name="connsiteY312" fmla="*/ 1425823 h 1645293"/>
                <a:gd name="connsiteX313" fmla="*/ 1560424 w 2170251"/>
                <a:gd name="connsiteY313" fmla="*/ 1424375 h 1645293"/>
                <a:gd name="connsiteX314" fmla="*/ 1563319 w 2170251"/>
                <a:gd name="connsiteY314" fmla="*/ 1433166 h 1645293"/>
                <a:gd name="connsiteX315" fmla="*/ 1564310 w 2170251"/>
                <a:gd name="connsiteY315" fmla="*/ 1426166 h 1645293"/>
                <a:gd name="connsiteX316" fmla="*/ 1566872 w 2170251"/>
                <a:gd name="connsiteY316" fmla="*/ 1425861 h 1645293"/>
                <a:gd name="connsiteX317" fmla="*/ 1568682 w 2170251"/>
                <a:gd name="connsiteY317" fmla="*/ 1439377 h 1645293"/>
                <a:gd name="connsiteX318" fmla="*/ 1572149 w 2170251"/>
                <a:gd name="connsiteY318" fmla="*/ 1429756 h 1645293"/>
                <a:gd name="connsiteX319" fmla="*/ 1566958 w 2170251"/>
                <a:gd name="connsiteY319" fmla="*/ 1428128 h 1645293"/>
                <a:gd name="connsiteX320" fmla="*/ 1580798 w 2170251"/>
                <a:gd name="connsiteY320" fmla="*/ 1421775 h 1645293"/>
                <a:gd name="connsiteX321" fmla="*/ 1590066 w 2170251"/>
                <a:gd name="connsiteY321" fmla="*/ 1429756 h 1645293"/>
                <a:gd name="connsiteX322" fmla="*/ 1583512 w 2170251"/>
                <a:gd name="connsiteY322" fmla="*/ 1426023 h 1645293"/>
                <a:gd name="connsiteX323" fmla="*/ 1599609 w 2170251"/>
                <a:gd name="connsiteY323" fmla="*/ 1412488 h 1645293"/>
                <a:gd name="connsiteX324" fmla="*/ 1593980 w 2170251"/>
                <a:gd name="connsiteY324" fmla="*/ 1399477 h 1645293"/>
                <a:gd name="connsiteX325" fmla="*/ 1595704 w 2170251"/>
                <a:gd name="connsiteY325" fmla="*/ 1410706 h 1645293"/>
                <a:gd name="connsiteX326" fmla="*/ 1579245 w 2170251"/>
                <a:gd name="connsiteY326" fmla="*/ 1415097 h 1645293"/>
                <a:gd name="connsiteX327" fmla="*/ 1573321 w 2170251"/>
                <a:gd name="connsiteY327" fmla="*/ 1395228 h 1645293"/>
                <a:gd name="connsiteX328" fmla="*/ 1575435 w 2170251"/>
                <a:gd name="connsiteY328" fmla="*/ 1383494 h 1645293"/>
                <a:gd name="connsiteX329" fmla="*/ 1572511 w 2170251"/>
                <a:gd name="connsiteY329" fmla="*/ 1374712 h 1645293"/>
                <a:gd name="connsiteX330" fmla="*/ 1566234 w 2170251"/>
                <a:gd name="connsiteY330" fmla="*/ 1377807 h 1645293"/>
                <a:gd name="connsiteX331" fmla="*/ 1555128 w 2170251"/>
                <a:gd name="connsiteY331" fmla="*/ 1356300 h 1645293"/>
                <a:gd name="connsiteX332" fmla="*/ 1558319 w 2170251"/>
                <a:gd name="connsiteY332" fmla="*/ 1371930 h 1645293"/>
                <a:gd name="connsiteX333" fmla="*/ 1551670 w 2170251"/>
                <a:gd name="connsiteY333" fmla="*/ 1365920 h 1645293"/>
                <a:gd name="connsiteX334" fmla="*/ 1564053 w 2170251"/>
                <a:gd name="connsiteY334" fmla="*/ 1387237 h 1645293"/>
                <a:gd name="connsiteX335" fmla="*/ 1553680 w 2170251"/>
                <a:gd name="connsiteY335" fmla="*/ 1383979 h 1645293"/>
                <a:gd name="connsiteX336" fmla="*/ 1542764 w 2170251"/>
                <a:gd name="connsiteY336" fmla="*/ 1367034 h 1645293"/>
                <a:gd name="connsiteX337" fmla="*/ 1549127 w 2170251"/>
                <a:gd name="connsiteY337" fmla="*/ 1366253 h 1645293"/>
                <a:gd name="connsiteX338" fmla="*/ 1551404 w 2170251"/>
                <a:gd name="connsiteY338" fmla="*/ 1359062 h 1645293"/>
                <a:gd name="connsiteX339" fmla="*/ 1549765 w 2170251"/>
                <a:gd name="connsiteY339" fmla="*/ 1350137 h 1645293"/>
                <a:gd name="connsiteX340" fmla="*/ 1575968 w 2170251"/>
                <a:gd name="connsiteY340" fmla="*/ 1333002 h 1645293"/>
                <a:gd name="connsiteX341" fmla="*/ 1553223 w 2170251"/>
                <a:gd name="connsiteY341" fmla="*/ 1340488 h 1645293"/>
                <a:gd name="connsiteX342" fmla="*/ 1552508 w 2170251"/>
                <a:gd name="connsiteY342" fmla="*/ 1322257 h 1645293"/>
                <a:gd name="connsiteX343" fmla="*/ 1544679 w 2170251"/>
                <a:gd name="connsiteY343" fmla="*/ 1318666 h 1645293"/>
                <a:gd name="connsiteX344" fmla="*/ 1542393 w 2170251"/>
                <a:gd name="connsiteY344" fmla="*/ 1325839 h 1645293"/>
                <a:gd name="connsiteX345" fmla="*/ 1542031 w 2170251"/>
                <a:gd name="connsiteY345" fmla="*/ 1316714 h 1645293"/>
                <a:gd name="connsiteX346" fmla="*/ 1558500 w 2170251"/>
                <a:gd name="connsiteY346" fmla="*/ 1312342 h 1645293"/>
                <a:gd name="connsiteX347" fmla="*/ 1555775 w 2170251"/>
                <a:gd name="connsiteY347" fmla="*/ 1308094 h 1645293"/>
                <a:gd name="connsiteX348" fmla="*/ 1563233 w 2170251"/>
                <a:gd name="connsiteY348" fmla="*/ 1302550 h 1645293"/>
                <a:gd name="connsiteX349" fmla="*/ 1587065 w 2170251"/>
                <a:gd name="connsiteY349" fmla="*/ 1322419 h 1645293"/>
                <a:gd name="connsiteX350" fmla="*/ 1583512 w 2170251"/>
                <a:gd name="connsiteY350" fmla="*/ 1329754 h 1645293"/>
                <a:gd name="connsiteX351" fmla="*/ 1592694 w 2170251"/>
                <a:gd name="connsiteY351" fmla="*/ 1335469 h 1645293"/>
                <a:gd name="connsiteX352" fmla="*/ 1586065 w 2170251"/>
                <a:gd name="connsiteY352" fmla="*/ 1329420 h 1645293"/>
                <a:gd name="connsiteX353" fmla="*/ 1594075 w 2170251"/>
                <a:gd name="connsiteY353" fmla="*/ 1337583 h 1645293"/>
                <a:gd name="connsiteX354" fmla="*/ 1598714 w 2170251"/>
                <a:gd name="connsiteY354" fmla="*/ 1325534 h 1645293"/>
                <a:gd name="connsiteX355" fmla="*/ 1601886 w 2170251"/>
                <a:gd name="connsiteY355" fmla="*/ 1341155 h 1645293"/>
                <a:gd name="connsiteX356" fmla="*/ 1611173 w 2170251"/>
                <a:gd name="connsiteY356" fmla="*/ 1349137 h 1645293"/>
                <a:gd name="connsiteX357" fmla="*/ 1613440 w 2170251"/>
                <a:gd name="connsiteY357" fmla="*/ 1341993 h 1645293"/>
                <a:gd name="connsiteX358" fmla="*/ 1634281 w 2170251"/>
                <a:gd name="connsiteY358" fmla="*/ 1350775 h 1645293"/>
                <a:gd name="connsiteX359" fmla="*/ 1633376 w 2170251"/>
                <a:gd name="connsiteY359" fmla="*/ 1360081 h 1645293"/>
                <a:gd name="connsiteX360" fmla="*/ 1641482 w 2170251"/>
                <a:gd name="connsiteY360" fmla="*/ 1370501 h 1645293"/>
                <a:gd name="connsiteX361" fmla="*/ 1636281 w 2170251"/>
                <a:gd name="connsiteY361" fmla="*/ 1368863 h 1645293"/>
                <a:gd name="connsiteX362" fmla="*/ 1639110 w 2170251"/>
                <a:gd name="connsiteY362" fmla="*/ 1375397 h 1645293"/>
                <a:gd name="connsiteX363" fmla="*/ 1646920 w 2170251"/>
                <a:gd name="connsiteY363" fmla="*/ 1378931 h 1645293"/>
                <a:gd name="connsiteX364" fmla="*/ 1662398 w 2170251"/>
                <a:gd name="connsiteY364" fmla="*/ 1381570 h 1645293"/>
                <a:gd name="connsiteX365" fmla="*/ 1656483 w 2170251"/>
                <a:gd name="connsiteY365" fmla="*/ 1393819 h 1645293"/>
                <a:gd name="connsiteX366" fmla="*/ 1660570 w 2170251"/>
                <a:gd name="connsiteY366" fmla="*/ 1400153 h 1645293"/>
                <a:gd name="connsiteX367" fmla="*/ 1656845 w 2170251"/>
                <a:gd name="connsiteY367" fmla="*/ 1402915 h 1645293"/>
                <a:gd name="connsiteX368" fmla="*/ 1664398 w 2170251"/>
                <a:gd name="connsiteY368" fmla="*/ 1399657 h 1645293"/>
                <a:gd name="connsiteX369" fmla="*/ 1673667 w 2170251"/>
                <a:gd name="connsiteY369" fmla="*/ 1375559 h 1645293"/>
                <a:gd name="connsiteX370" fmla="*/ 1683953 w 2170251"/>
                <a:gd name="connsiteY370" fmla="*/ 1376521 h 1645293"/>
                <a:gd name="connsiteX371" fmla="*/ 1687240 w 2170251"/>
                <a:gd name="connsiteY371" fmla="*/ 1362377 h 1645293"/>
                <a:gd name="connsiteX372" fmla="*/ 1693688 w 2170251"/>
                <a:gd name="connsiteY372" fmla="*/ 1331744 h 1645293"/>
                <a:gd name="connsiteX373" fmla="*/ 1692135 w 2170251"/>
                <a:gd name="connsiteY373" fmla="*/ 1325077 h 1645293"/>
                <a:gd name="connsiteX374" fmla="*/ 1683230 w 2170251"/>
                <a:gd name="connsiteY374" fmla="*/ 1326201 h 1645293"/>
                <a:gd name="connsiteX375" fmla="*/ 1689592 w 2170251"/>
                <a:gd name="connsiteY375" fmla="*/ 1325410 h 1645293"/>
                <a:gd name="connsiteX376" fmla="*/ 1691774 w 2170251"/>
                <a:gd name="connsiteY376" fmla="*/ 1315971 h 1645293"/>
                <a:gd name="connsiteX377" fmla="*/ 1683772 w 2170251"/>
                <a:gd name="connsiteY377" fmla="*/ 1307798 h 1645293"/>
                <a:gd name="connsiteX378" fmla="*/ 1666304 w 2170251"/>
                <a:gd name="connsiteY378" fmla="*/ 1319209 h 1645293"/>
                <a:gd name="connsiteX379" fmla="*/ 1667399 w 2170251"/>
                <a:gd name="connsiteY379" fmla="*/ 1314485 h 1645293"/>
                <a:gd name="connsiteX380" fmla="*/ 1648654 w 2170251"/>
                <a:gd name="connsiteY380" fmla="*/ 1326039 h 1645293"/>
                <a:gd name="connsiteX381" fmla="*/ 1647196 w 2170251"/>
                <a:gd name="connsiteY381" fmla="*/ 1321629 h 1645293"/>
                <a:gd name="connsiteX382" fmla="*/ 1651759 w 2170251"/>
                <a:gd name="connsiteY382" fmla="*/ 1307303 h 1645293"/>
                <a:gd name="connsiteX383" fmla="*/ 1658388 w 2170251"/>
                <a:gd name="connsiteY383" fmla="*/ 1313342 h 1645293"/>
                <a:gd name="connsiteX384" fmla="*/ 1661941 w 2170251"/>
                <a:gd name="connsiteY384" fmla="*/ 1306008 h 1645293"/>
                <a:gd name="connsiteX385" fmla="*/ 1657750 w 2170251"/>
                <a:gd name="connsiteY385" fmla="*/ 1297378 h 1645293"/>
                <a:gd name="connsiteX386" fmla="*/ 1647473 w 2170251"/>
                <a:gd name="connsiteY386" fmla="*/ 1296406 h 1645293"/>
                <a:gd name="connsiteX387" fmla="*/ 1653654 w 2170251"/>
                <a:gd name="connsiteY387" fmla="*/ 1291034 h 1645293"/>
                <a:gd name="connsiteX388" fmla="*/ 1656198 w 2170251"/>
                <a:gd name="connsiteY388" fmla="*/ 1290691 h 1645293"/>
                <a:gd name="connsiteX389" fmla="*/ 1666389 w 2170251"/>
                <a:gd name="connsiteY389" fmla="*/ 1289396 h 1645293"/>
                <a:gd name="connsiteX390" fmla="*/ 1664856 w 2170251"/>
                <a:gd name="connsiteY390" fmla="*/ 1282710 h 1645293"/>
                <a:gd name="connsiteX391" fmla="*/ 1671676 w 2170251"/>
                <a:gd name="connsiteY391" fmla="*/ 1293320 h 1645293"/>
                <a:gd name="connsiteX392" fmla="*/ 1673866 w 2170251"/>
                <a:gd name="connsiteY392" fmla="*/ 1283862 h 1645293"/>
                <a:gd name="connsiteX393" fmla="*/ 1680420 w 2170251"/>
                <a:gd name="connsiteY393" fmla="*/ 1287624 h 1645293"/>
                <a:gd name="connsiteX394" fmla="*/ 1685334 w 2170251"/>
                <a:gd name="connsiteY394" fmla="*/ 1282414 h 1645293"/>
                <a:gd name="connsiteX395" fmla="*/ 1697526 w 2170251"/>
                <a:gd name="connsiteY395" fmla="*/ 1235037 h 1645293"/>
                <a:gd name="connsiteX396" fmla="*/ 1705261 w 2170251"/>
                <a:gd name="connsiteY396" fmla="*/ 1236332 h 1645293"/>
                <a:gd name="connsiteX397" fmla="*/ 1707356 w 2170251"/>
                <a:gd name="connsiteY397" fmla="*/ 1224597 h 1645293"/>
                <a:gd name="connsiteX398" fmla="*/ 1710357 w 2170251"/>
                <a:gd name="connsiteY398" fmla="*/ 1235675 h 1645293"/>
                <a:gd name="connsiteX399" fmla="*/ 1712538 w 2170251"/>
                <a:gd name="connsiteY399" fmla="*/ 1226217 h 1645293"/>
                <a:gd name="connsiteX400" fmla="*/ 1719720 w 2170251"/>
                <a:gd name="connsiteY400" fmla="*/ 1245943 h 1645293"/>
                <a:gd name="connsiteX401" fmla="*/ 1717996 w 2170251"/>
                <a:gd name="connsiteY401" fmla="*/ 1234723 h 1645293"/>
                <a:gd name="connsiteX402" fmla="*/ 1737284 w 2170251"/>
                <a:gd name="connsiteY402" fmla="*/ 1236827 h 1645293"/>
                <a:gd name="connsiteX403" fmla="*/ 1744304 w 2170251"/>
                <a:gd name="connsiteY403" fmla="*/ 1251991 h 1645293"/>
                <a:gd name="connsiteX404" fmla="*/ 1746295 w 2170251"/>
                <a:gd name="connsiteY404" fmla="*/ 1270051 h 1645293"/>
                <a:gd name="connsiteX405" fmla="*/ 1741284 w 2170251"/>
                <a:gd name="connsiteY405" fmla="*/ 1272994 h 1645293"/>
                <a:gd name="connsiteX406" fmla="*/ 1745647 w 2170251"/>
                <a:gd name="connsiteY406" fmla="*/ 1286177 h 1645293"/>
                <a:gd name="connsiteX407" fmla="*/ 1740637 w 2170251"/>
                <a:gd name="connsiteY407" fmla="*/ 1289110 h 1645293"/>
                <a:gd name="connsiteX408" fmla="*/ 1749009 w 2170251"/>
                <a:gd name="connsiteY408" fmla="*/ 1306379 h 1645293"/>
                <a:gd name="connsiteX409" fmla="*/ 1754191 w 2170251"/>
                <a:gd name="connsiteY409" fmla="*/ 1275918 h 1645293"/>
                <a:gd name="connsiteX410" fmla="*/ 1750285 w 2170251"/>
                <a:gd name="connsiteY410" fmla="*/ 1274128 h 1645293"/>
                <a:gd name="connsiteX411" fmla="*/ 1767392 w 2170251"/>
                <a:gd name="connsiteY411" fmla="*/ 1253611 h 1645293"/>
                <a:gd name="connsiteX412" fmla="*/ 1770288 w 2170251"/>
                <a:gd name="connsiteY412" fmla="*/ 1262431 h 1645293"/>
                <a:gd name="connsiteX413" fmla="*/ 1782032 w 2170251"/>
                <a:gd name="connsiteY413" fmla="*/ 1235713 h 1645293"/>
                <a:gd name="connsiteX414" fmla="*/ 1788957 w 2170251"/>
                <a:gd name="connsiteY414" fmla="*/ 1248591 h 1645293"/>
                <a:gd name="connsiteX415" fmla="*/ 1785318 w 2170251"/>
                <a:gd name="connsiteY415" fmla="*/ 1253620 h 1645293"/>
                <a:gd name="connsiteX416" fmla="*/ 1790957 w 2170251"/>
                <a:gd name="connsiteY416" fmla="*/ 1266631 h 1645293"/>
                <a:gd name="connsiteX417" fmla="*/ 1802149 w 2170251"/>
                <a:gd name="connsiteY417" fmla="*/ 1258354 h 1645293"/>
                <a:gd name="connsiteX418" fmla="*/ 1806321 w 2170251"/>
                <a:gd name="connsiteY418" fmla="*/ 1266965 h 1645293"/>
                <a:gd name="connsiteX419" fmla="*/ 1795129 w 2170251"/>
                <a:gd name="connsiteY419" fmla="*/ 1275290 h 1645293"/>
                <a:gd name="connsiteX420" fmla="*/ 1776660 w 2170251"/>
                <a:gd name="connsiteY420" fmla="*/ 1293682 h 1645293"/>
                <a:gd name="connsiteX421" fmla="*/ 1791948 w 2170251"/>
                <a:gd name="connsiteY421" fmla="*/ 1291739 h 1645293"/>
                <a:gd name="connsiteX422" fmla="*/ 1795043 w 2170251"/>
                <a:gd name="connsiteY422" fmla="*/ 1305093 h 1645293"/>
                <a:gd name="connsiteX423" fmla="*/ 1815427 w 2170251"/>
                <a:gd name="connsiteY423" fmla="*/ 1302521 h 1645293"/>
                <a:gd name="connsiteX424" fmla="*/ 1816332 w 2170251"/>
                <a:gd name="connsiteY424" fmla="*/ 1293225 h 1645293"/>
                <a:gd name="connsiteX425" fmla="*/ 1820342 w 2170251"/>
                <a:gd name="connsiteY425" fmla="*/ 1297283 h 1645293"/>
                <a:gd name="connsiteX426" fmla="*/ 1816694 w 2170251"/>
                <a:gd name="connsiteY426" fmla="*/ 1302331 h 1645293"/>
                <a:gd name="connsiteX427" fmla="*/ 1826067 w 2170251"/>
                <a:gd name="connsiteY427" fmla="*/ 1312618 h 1645293"/>
                <a:gd name="connsiteX428" fmla="*/ 1832353 w 2170251"/>
                <a:gd name="connsiteY428" fmla="*/ 1309513 h 1645293"/>
                <a:gd name="connsiteX429" fmla="*/ 1829981 w 2170251"/>
                <a:gd name="connsiteY429" fmla="*/ 1314409 h 1645293"/>
                <a:gd name="connsiteX430" fmla="*/ 1816418 w 2170251"/>
                <a:gd name="connsiteY430" fmla="*/ 1327601 h 1645293"/>
                <a:gd name="connsiteX431" fmla="*/ 1834248 w 2170251"/>
                <a:gd name="connsiteY431" fmla="*/ 1357404 h 1645293"/>
                <a:gd name="connsiteX432" fmla="*/ 1826238 w 2170251"/>
                <a:gd name="connsiteY432" fmla="*/ 1349251 h 1645293"/>
                <a:gd name="connsiteX433" fmla="*/ 1820056 w 2170251"/>
                <a:gd name="connsiteY433" fmla="*/ 1354633 h 1645293"/>
                <a:gd name="connsiteX434" fmla="*/ 1829600 w 2170251"/>
                <a:gd name="connsiteY434" fmla="*/ 1369454 h 1645293"/>
                <a:gd name="connsiteX435" fmla="*/ 1826152 w 2170251"/>
                <a:gd name="connsiteY435" fmla="*/ 1379055 h 1645293"/>
                <a:gd name="connsiteX436" fmla="*/ 1838620 w 2170251"/>
                <a:gd name="connsiteY436" fmla="*/ 1402687 h 1645293"/>
                <a:gd name="connsiteX437" fmla="*/ 1844792 w 2170251"/>
                <a:gd name="connsiteY437" fmla="*/ 1397295 h 1645293"/>
                <a:gd name="connsiteX438" fmla="*/ 1845516 w 2170251"/>
                <a:gd name="connsiteY438" fmla="*/ 1415555 h 1645293"/>
                <a:gd name="connsiteX439" fmla="*/ 1851336 w 2170251"/>
                <a:gd name="connsiteY439" fmla="*/ 1401048 h 1645293"/>
                <a:gd name="connsiteX440" fmla="*/ 1854165 w 2170251"/>
                <a:gd name="connsiteY440" fmla="*/ 1407573 h 1645293"/>
                <a:gd name="connsiteX441" fmla="*/ 1848079 w 2170251"/>
                <a:gd name="connsiteY441" fmla="*/ 1415231 h 1645293"/>
                <a:gd name="connsiteX442" fmla="*/ 1857270 w 2170251"/>
                <a:gd name="connsiteY442" fmla="*/ 1420946 h 1645293"/>
                <a:gd name="connsiteX443" fmla="*/ 1857994 w 2170251"/>
                <a:gd name="connsiteY443" fmla="*/ 1407068 h 1645293"/>
                <a:gd name="connsiteX444" fmla="*/ 1864900 w 2170251"/>
                <a:gd name="connsiteY444" fmla="*/ 1419965 h 1645293"/>
                <a:gd name="connsiteX445" fmla="*/ 1864719 w 2170251"/>
                <a:gd name="connsiteY445" fmla="*/ 1383294 h 1645293"/>
                <a:gd name="connsiteX446" fmla="*/ 1860442 w 2170251"/>
                <a:gd name="connsiteY446" fmla="*/ 1372416 h 1645293"/>
                <a:gd name="connsiteX447" fmla="*/ 1866634 w 2170251"/>
                <a:gd name="connsiteY447" fmla="*/ 1367034 h 1645293"/>
                <a:gd name="connsiteX448" fmla="*/ 1859985 w 2170251"/>
                <a:gd name="connsiteY448" fmla="*/ 1361005 h 1645293"/>
                <a:gd name="connsiteX449" fmla="*/ 1849155 w 2170251"/>
                <a:gd name="connsiteY449" fmla="*/ 1378426 h 1645293"/>
                <a:gd name="connsiteX450" fmla="*/ 1849984 w 2170251"/>
                <a:gd name="connsiteY450" fmla="*/ 1366872 h 1645293"/>
                <a:gd name="connsiteX451" fmla="*/ 1843621 w 2170251"/>
                <a:gd name="connsiteY451" fmla="*/ 1367672 h 1645293"/>
                <a:gd name="connsiteX452" fmla="*/ 1841973 w 2170251"/>
                <a:gd name="connsiteY452" fmla="*/ 1358710 h 1645293"/>
                <a:gd name="connsiteX453" fmla="*/ 1841525 w 2170251"/>
                <a:gd name="connsiteY453" fmla="*/ 1347318 h 1645293"/>
                <a:gd name="connsiteX454" fmla="*/ 1855451 w 2170251"/>
                <a:gd name="connsiteY454" fmla="*/ 1343241 h 1645293"/>
                <a:gd name="connsiteX455" fmla="*/ 1849346 w 2170251"/>
                <a:gd name="connsiteY455" fmla="*/ 1350880 h 1645293"/>
                <a:gd name="connsiteX456" fmla="*/ 1861071 w 2170251"/>
                <a:gd name="connsiteY456" fmla="*/ 1356271 h 1645293"/>
                <a:gd name="connsiteX457" fmla="*/ 1864633 w 2170251"/>
                <a:gd name="connsiteY457" fmla="*/ 1348927 h 1645293"/>
                <a:gd name="connsiteX458" fmla="*/ 1860442 w 2170251"/>
                <a:gd name="connsiteY458" fmla="*/ 1340317 h 1645293"/>
                <a:gd name="connsiteX459" fmla="*/ 1864357 w 2170251"/>
                <a:gd name="connsiteY459" fmla="*/ 1342117 h 1645293"/>
                <a:gd name="connsiteX460" fmla="*/ 1864176 w 2170251"/>
                <a:gd name="connsiteY460" fmla="*/ 1337535 h 1645293"/>
                <a:gd name="connsiteX461" fmla="*/ 1862728 w 2170251"/>
                <a:gd name="connsiteY461" fmla="*/ 1333135 h 1645293"/>
                <a:gd name="connsiteX462" fmla="*/ 1844526 w 2170251"/>
                <a:gd name="connsiteY462" fmla="*/ 1326305 h 1645293"/>
                <a:gd name="connsiteX463" fmla="*/ 1855994 w 2170251"/>
                <a:gd name="connsiteY463" fmla="*/ 1324820 h 1645293"/>
                <a:gd name="connsiteX464" fmla="*/ 1856270 w 2170251"/>
                <a:gd name="connsiteY464" fmla="*/ 1331697 h 1645293"/>
                <a:gd name="connsiteX465" fmla="*/ 1865186 w 2170251"/>
                <a:gd name="connsiteY465" fmla="*/ 1330535 h 1645293"/>
                <a:gd name="connsiteX466" fmla="*/ 1858166 w 2170251"/>
                <a:gd name="connsiteY466" fmla="*/ 1315371 h 1645293"/>
                <a:gd name="connsiteX467" fmla="*/ 1840430 w 2170251"/>
                <a:gd name="connsiteY467" fmla="*/ 1319952 h 1645293"/>
                <a:gd name="connsiteX468" fmla="*/ 1842354 w 2170251"/>
                <a:gd name="connsiteY468" fmla="*/ 1303646 h 1645293"/>
                <a:gd name="connsiteX469" fmla="*/ 1832524 w 2170251"/>
                <a:gd name="connsiteY469" fmla="*/ 1314094 h 1645293"/>
                <a:gd name="connsiteX470" fmla="*/ 1835782 w 2170251"/>
                <a:gd name="connsiteY470" fmla="*/ 1299912 h 1645293"/>
                <a:gd name="connsiteX471" fmla="*/ 1829152 w 2170251"/>
                <a:gd name="connsiteY471" fmla="*/ 1293873 h 1645293"/>
                <a:gd name="connsiteX472" fmla="*/ 1835249 w 2170251"/>
                <a:gd name="connsiteY472" fmla="*/ 1286224 h 1645293"/>
                <a:gd name="connsiteX473" fmla="*/ 1836068 w 2170251"/>
                <a:gd name="connsiteY473" fmla="*/ 1274661 h 1645293"/>
                <a:gd name="connsiteX474" fmla="*/ 1828619 w 2170251"/>
                <a:gd name="connsiteY474" fmla="*/ 1280195 h 1645293"/>
                <a:gd name="connsiteX475" fmla="*/ 1823885 w 2170251"/>
                <a:gd name="connsiteY475" fmla="*/ 1257878 h 1645293"/>
                <a:gd name="connsiteX476" fmla="*/ 1834172 w 2170251"/>
                <a:gd name="connsiteY476" fmla="*/ 1258859 h 1645293"/>
                <a:gd name="connsiteX477" fmla="*/ 1831257 w 2170251"/>
                <a:gd name="connsiteY477" fmla="*/ 1250039 h 1645293"/>
                <a:gd name="connsiteX478" fmla="*/ 1842354 w 2170251"/>
                <a:gd name="connsiteY478" fmla="*/ 1239485 h 1645293"/>
                <a:gd name="connsiteX479" fmla="*/ 1840544 w 2170251"/>
                <a:gd name="connsiteY479" fmla="*/ 1225960 h 1645293"/>
                <a:gd name="connsiteX480" fmla="*/ 1855994 w 2170251"/>
                <a:gd name="connsiteY480" fmla="*/ 1228550 h 1645293"/>
                <a:gd name="connsiteX481" fmla="*/ 1855537 w 2170251"/>
                <a:gd name="connsiteY481" fmla="*/ 1217168 h 1645293"/>
                <a:gd name="connsiteX482" fmla="*/ 1848898 w 2170251"/>
                <a:gd name="connsiteY482" fmla="*/ 1211148 h 1645293"/>
                <a:gd name="connsiteX483" fmla="*/ 1862814 w 2170251"/>
                <a:gd name="connsiteY483" fmla="*/ 1207043 h 1645293"/>
                <a:gd name="connsiteX484" fmla="*/ 1866091 w 2170251"/>
                <a:gd name="connsiteY484" fmla="*/ 1224979 h 1645293"/>
                <a:gd name="connsiteX485" fmla="*/ 1871005 w 2170251"/>
                <a:gd name="connsiteY485" fmla="*/ 1219740 h 1645293"/>
                <a:gd name="connsiteX486" fmla="*/ 1868919 w 2170251"/>
                <a:gd name="connsiteY486" fmla="*/ 1199394 h 1645293"/>
                <a:gd name="connsiteX487" fmla="*/ 1876197 w 2170251"/>
                <a:gd name="connsiteY487" fmla="*/ 1189307 h 1645293"/>
                <a:gd name="connsiteX488" fmla="*/ 1877197 w 2170251"/>
                <a:gd name="connsiteY488" fmla="*/ 1214406 h 1645293"/>
                <a:gd name="connsiteX489" fmla="*/ 1887388 w 2170251"/>
                <a:gd name="connsiteY489" fmla="*/ 1213101 h 1645293"/>
                <a:gd name="connsiteX490" fmla="*/ 1898666 w 2170251"/>
                <a:gd name="connsiteY490" fmla="*/ 1239133 h 1645293"/>
                <a:gd name="connsiteX491" fmla="*/ 1900847 w 2170251"/>
                <a:gd name="connsiteY491" fmla="*/ 1229703 h 1645293"/>
                <a:gd name="connsiteX492" fmla="*/ 1906410 w 2170251"/>
                <a:gd name="connsiteY492" fmla="*/ 1240476 h 1645293"/>
                <a:gd name="connsiteX493" fmla="*/ 1901400 w 2170251"/>
                <a:gd name="connsiteY493" fmla="*/ 1243400 h 1645293"/>
                <a:gd name="connsiteX494" fmla="*/ 1915868 w 2170251"/>
                <a:gd name="connsiteY494" fmla="*/ 1253011 h 1645293"/>
                <a:gd name="connsiteX495" fmla="*/ 1898285 w 2170251"/>
                <a:gd name="connsiteY495" fmla="*/ 1262136 h 1645293"/>
                <a:gd name="connsiteX496" fmla="*/ 1900485 w 2170251"/>
                <a:gd name="connsiteY496" fmla="*/ 1252677 h 1645293"/>
                <a:gd name="connsiteX497" fmla="*/ 1890208 w 2170251"/>
                <a:gd name="connsiteY497" fmla="*/ 1251706 h 1645293"/>
                <a:gd name="connsiteX498" fmla="*/ 1889389 w 2170251"/>
                <a:gd name="connsiteY498" fmla="*/ 1263298 h 1645293"/>
                <a:gd name="connsiteX499" fmla="*/ 1893303 w 2170251"/>
                <a:gd name="connsiteY499" fmla="*/ 1265079 h 1645293"/>
                <a:gd name="connsiteX500" fmla="*/ 1883559 w 2170251"/>
                <a:gd name="connsiteY500" fmla="*/ 1277766 h 1645293"/>
                <a:gd name="connsiteX501" fmla="*/ 1890113 w 2170251"/>
                <a:gd name="connsiteY501" fmla="*/ 1313580 h 1645293"/>
                <a:gd name="connsiteX502" fmla="*/ 1900390 w 2170251"/>
                <a:gd name="connsiteY502" fmla="*/ 1314590 h 1645293"/>
                <a:gd name="connsiteX503" fmla="*/ 1905838 w 2170251"/>
                <a:gd name="connsiteY503" fmla="*/ 1323067 h 1645293"/>
                <a:gd name="connsiteX504" fmla="*/ 1907486 w 2170251"/>
                <a:gd name="connsiteY504" fmla="*/ 1332021 h 1645293"/>
                <a:gd name="connsiteX505" fmla="*/ 1902752 w 2170251"/>
                <a:gd name="connsiteY505" fmla="*/ 1341802 h 1645293"/>
                <a:gd name="connsiteX506" fmla="*/ 1910763 w 2170251"/>
                <a:gd name="connsiteY506" fmla="*/ 1349908 h 1645293"/>
                <a:gd name="connsiteX507" fmla="*/ 1911210 w 2170251"/>
                <a:gd name="connsiteY507" fmla="*/ 1329239 h 1645293"/>
                <a:gd name="connsiteX508" fmla="*/ 1904305 w 2170251"/>
                <a:gd name="connsiteY508" fmla="*/ 1316371 h 1645293"/>
                <a:gd name="connsiteX509" fmla="*/ 1909125 w 2170251"/>
                <a:gd name="connsiteY509" fmla="*/ 1308875 h 1645293"/>
                <a:gd name="connsiteX510" fmla="*/ 1903838 w 2170251"/>
                <a:gd name="connsiteY510" fmla="*/ 1304979 h 1645293"/>
                <a:gd name="connsiteX511" fmla="*/ 1902933 w 2170251"/>
                <a:gd name="connsiteY511" fmla="*/ 1314247 h 1645293"/>
                <a:gd name="connsiteX512" fmla="*/ 1894389 w 2170251"/>
                <a:gd name="connsiteY512" fmla="*/ 1292425 h 1645293"/>
                <a:gd name="connsiteX513" fmla="*/ 1910115 w 2170251"/>
                <a:gd name="connsiteY513" fmla="*/ 1301883 h 1645293"/>
                <a:gd name="connsiteX514" fmla="*/ 1911848 w 2170251"/>
                <a:gd name="connsiteY514" fmla="*/ 1313132 h 1645293"/>
                <a:gd name="connsiteX515" fmla="*/ 1917954 w 2170251"/>
                <a:gd name="connsiteY515" fmla="*/ 1305465 h 1645293"/>
                <a:gd name="connsiteX516" fmla="*/ 1920878 w 2170251"/>
                <a:gd name="connsiteY516" fmla="*/ 1314266 h 1645293"/>
                <a:gd name="connsiteX517" fmla="*/ 1921678 w 2170251"/>
                <a:gd name="connsiteY517" fmla="*/ 1302712 h 1645293"/>
                <a:gd name="connsiteX518" fmla="*/ 1916230 w 2170251"/>
                <a:gd name="connsiteY518" fmla="*/ 1294235 h 1645293"/>
                <a:gd name="connsiteX519" fmla="*/ 1930422 w 2170251"/>
                <a:gd name="connsiteY519" fmla="*/ 1297016 h 1645293"/>
                <a:gd name="connsiteX520" fmla="*/ 1924050 w 2170251"/>
                <a:gd name="connsiteY520" fmla="*/ 1297835 h 1645293"/>
                <a:gd name="connsiteX521" fmla="*/ 1924860 w 2170251"/>
                <a:gd name="connsiteY521" fmla="*/ 1286234 h 1645293"/>
                <a:gd name="connsiteX522" fmla="*/ 1932223 w 2170251"/>
                <a:gd name="connsiteY522" fmla="*/ 1278442 h 1645293"/>
                <a:gd name="connsiteX523" fmla="*/ 1924040 w 2170251"/>
                <a:gd name="connsiteY523" fmla="*/ 1265755 h 1645293"/>
                <a:gd name="connsiteX524" fmla="*/ 1926222 w 2170251"/>
                <a:gd name="connsiteY524" fmla="*/ 1256278 h 1645293"/>
                <a:gd name="connsiteX525" fmla="*/ 1931670 w 2170251"/>
                <a:gd name="connsiteY525" fmla="*/ 1264774 h 1645293"/>
                <a:gd name="connsiteX526" fmla="*/ 1928593 w 2170251"/>
                <a:gd name="connsiteY526" fmla="*/ 1251420 h 1645293"/>
                <a:gd name="connsiteX527" fmla="*/ 1922116 w 2170251"/>
                <a:gd name="connsiteY527" fmla="*/ 1249934 h 1645293"/>
                <a:gd name="connsiteX528" fmla="*/ 1933594 w 2170251"/>
                <a:gd name="connsiteY528" fmla="*/ 1248477 h 1645293"/>
                <a:gd name="connsiteX529" fmla="*/ 1927870 w 2170251"/>
                <a:gd name="connsiteY529" fmla="*/ 1233170 h 1645293"/>
                <a:gd name="connsiteX530" fmla="*/ 1939052 w 2170251"/>
                <a:gd name="connsiteY530" fmla="*/ 1224835 h 1645293"/>
                <a:gd name="connsiteX531" fmla="*/ 1947063 w 2170251"/>
                <a:gd name="connsiteY531" fmla="*/ 1233018 h 1645293"/>
                <a:gd name="connsiteX532" fmla="*/ 1936975 w 2170251"/>
                <a:gd name="connsiteY532" fmla="*/ 1236580 h 1645293"/>
                <a:gd name="connsiteX533" fmla="*/ 1937518 w 2170251"/>
                <a:gd name="connsiteY533" fmla="*/ 1250267 h 1645293"/>
                <a:gd name="connsiteX534" fmla="*/ 1943062 w 2170251"/>
                <a:gd name="connsiteY534" fmla="*/ 1261031 h 1645293"/>
                <a:gd name="connsiteX535" fmla="*/ 1966084 w 2170251"/>
                <a:gd name="connsiteY535" fmla="*/ 1260392 h 1645293"/>
                <a:gd name="connsiteX536" fmla="*/ 1971180 w 2170251"/>
                <a:gd name="connsiteY536" fmla="*/ 1259754 h 1645293"/>
                <a:gd name="connsiteX537" fmla="*/ 1970551 w 2170251"/>
                <a:gd name="connsiteY537" fmla="*/ 1243781 h 1645293"/>
                <a:gd name="connsiteX538" fmla="*/ 1974456 w 2170251"/>
                <a:gd name="connsiteY538" fmla="*/ 1245562 h 1645293"/>
                <a:gd name="connsiteX539" fmla="*/ 1978828 w 2170251"/>
                <a:gd name="connsiteY539" fmla="*/ 1226664 h 1645293"/>
                <a:gd name="connsiteX540" fmla="*/ 1976190 w 2170251"/>
                <a:gd name="connsiteY540" fmla="*/ 1224702 h 1645293"/>
                <a:gd name="connsiteX541" fmla="*/ 1989191 w 2170251"/>
                <a:gd name="connsiteY541" fmla="*/ 1229941 h 1645293"/>
                <a:gd name="connsiteX542" fmla="*/ 1995735 w 2170251"/>
                <a:gd name="connsiteY542" fmla="*/ 1265746 h 1645293"/>
                <a:gd name="connsiteX543" fmla="*/ 1988906 w 2170251"/>
                <a:gd name="connsiteY543" fmla="*/ 1287281 h 1645293"/>
                <a:gd name="connsiteX544" fmla="*/ 1995002 w 2170251"/>
                <a:gd name="connsiteY544" fmla="*/ 1279614 h 1645293"/>
                <a:gd name="connsiteX545" fmla="*/ 1995545 w 2170251"/>
                <a:gd name="connsiteY545" fmla="*/ 1293301 h 1645293"/>
                <a:gd name="connsiteX546" fmla="*/ 2000926 w 2170251"/>
                <a:gd name="connsiteY546" fmla="*/ 1267393 h 1645293"/>
                <a:gd name="connsiteX547" fmla="*/ 1996650 w 2170251"/>
                <a:gd name="connsiteY547" fmla="*/ 1256516 h 1645293"/>
                <a:gd name="connsiteX548" fmla="*/ 2004193 w 2170251"/>
                <a:gd name="connsiteY548" fmla="*/ 1253239 h 1645293"/>
                <a:gd name="connsiteX549" fmla="*/ 2011299 w 2170251"/>
                <a:gd name="connsiteY549" fmla="*/ 1206472 h 1645293"/>
                <a:gd name="connsiteX550" fmla="*/ 2003832 w 2170251"/>
                <a:gd name="connsiteY550" fmla="*/ 1212034 h 1645293"/>
                <a:gd name="connsiteX551" fmla="*/ 2007203 w 2170251"/>
                <a:gd name="connsiteY551" fmla="*/ 1200147 h 1645293"/>
                <a:gd name="connsiteX552" fmla="*/ 2003212 w 2170251"/>
                <a:gd name="connsiteY552" fmla="*/ 1196089 h 1645293"/>
                <a:gd name="connsiteX553" fmla="*/ 2006937 w 2170251"/>
                <a:gd name="connsiteY553" fmla="*/ 1193298 h 1645293"/>
                <a:gd name="connsiteX554" fmla="*/ 2001203 w 2170251"/>
                <a:gd name="connsiteY554" fmla="*/ 1178011 h 1645293"/>
                <a:gd name="connsiteX555" fmla="*/ 2001660 w 2170251"/>
                <a:gd name="connsiteY555" fmla="*/ 1157322 h 1645293"/>
                <a:gd name="connsiteX556" fmla="*/ 2009765 w 2170251"/>
                <a:gd name="connsiteY556" fmla="*/ 1135644 h 1645293"/>
                <a:gd name="connsiteX557" fmla="*/ 2010680 w 2170251"/>
                <a:gd name="connsiteY557" fmla="*/ 1158437 h 1645293"/>
                <a:gd name="connsiteX558" fmla="*/ 2012299 w 2170251"/>
                <a:gd name="connsiteY558" fmla="*/ 1135329 h 1645293"/>
                <a:gd name="connsiteX559" fmla="*/ 2019862 w 2170251"/>
                <a:gd name="connsiteY559" fmla="*/ 1132062 h 1645293"/>
                <a:gd name="connsiteX560" fmla="*/ 2023310 w 2170251"/>
                <a:gd name="connsiteY560" fmla="*/ 1122442 h 1645293"/>
                <a:gd name="connsiteX561" fmla="*/ 2018043 w 2170251"/>
                <a:gd name="connsiteY561" fmla="*/ 1118556 h 1645293"/>
                <a:gd name="connsiteX562" fmla="*/ 2024215 w 2170251"/>
                <a:gd name="connsiteY562" fmla="*/ 1113174 h 1645293"/>
                <a:gd name="connsiteX563" fmla="*/ 2022672 w 2170251"/>
                <a:gd name="connsiteY563" fmla="*/ 1074407 h 1645293"/>
                <a:gd name="connsiteX564" fmla="*/ 2014671 w 2170251"/>
                <a:gd name="connsiteY564" fmla="*/ 1066254 h 1645293"/>
                <a:gd name="connsiteX565" fmla="*/ 2015404 w 2170251"/>
                <a:gd name="connsiteY565" fmla="*/ 1052414 h 1645293"/>
                <a:gd name="connsiteX566" fmla="*/ 2020405 w 2170251"/>
                <a:gd name="connsiteY566" fmla="*/ 1049499 h 1645293"/>
                <a:gd name="connsiteX567" fmla="*/ 2017214 w 2170251"/>
                <a:gd name="connsiteY567" fmla="*/ 1033850 h 1645293"/>
                <a:gd name="connsiteX568" fmla="*/ 2027511 w 2170251"/>
                <a:gd name="connsiteY568" fmla="*/ 1034831 h 1645293"/>
                <a:gd name="connsiteX569" fmla="*/ 2028406 w 2170251"/>
                <a:gd name="connsiteY569" fmla="*/ 1025553 h 1645293"/>
                <a:gd name="connsiteX570" fmla="*/ 2019500 w 2170251"/>
                <a:gd name="connsiteY570" fmla="*/ 1026658 h 1645293"/>
                <a:gd name="connsiteX571" fmla="*/ 2025691 w 2170251"/>
                <a:gd name="connsiteY571" fmla="*/ 1021296 h 1645293"/>
                <a:gd name="connsiteX572" fmla="*/ 2030501 w 2170251"/>
                <a:gd name="connsiteY572" fmla="*/ 981729 h 1645293"/>
                <a:gd name="connsiteX573" fmla="*/ 2035512 w 2170251"/>
                <a:gd name="connsiteY573" fmla="*/ 978795 h 1645293"/>
                <a:gd name="connsiteX574" fmla="*/ 2030968 w 2170251"/>
                <a:gd name="connsiteY574" fmla="*/ 961031 h 1645293"/>
                <a:gd name="connsiteX575" fmla="*/ 2034607 w 2170251"/>
                <a:gd name="connsiteY575" fmla="*/ 955992 h 1645293"/>
                <a:gd name="connsiteX576" fmla="*/ 2041055 w 2170251"/>
                <a:gd name="connsiteY576" fmla="*/ 957469 h 1645293"/>
                <a:gd name="connsiteX577" fmla="*/ 2027044 w 2170251"/>
                <a:gd name="connsiteY577" fmla="*/ 927151 h 1645293"/>
                <a:gd name="connsiteX578" fmla="*/ 2030321 w 2170251"/>
                <a:gd name="connsiteY578" fmla="*/ 912968 h 1645293"/>
                <a:gd name="connsiteX579" fmla="*/ 2044608 w 2170251"/>
                <a:gd name="connsiteY579" fmla="*/ 918035 h 1645293"/>
                <a:gd name="connsiteX580" fmla="*/ 2051161 w 2170251"/>
                <a:gd name="connsiteY580" fmla="*/ 985939 h 1645293"/>
                <a:gd name="connsiteX581" fmla="*/ 2040236 w 2170251"/>
                <a:gd name="connsiteY581" fmla="*/ 1001122 h 1645293"/>
                <a:gd name="connsiteX582" fmla="*/ 2051790 w 2170251"/>
                <a:gd name="connsiteY582" fmla="*/ 1001894 h 1645293"/>
                <a:gd name="connsiteX583" fmla="*/ 2071716 w 2170251"/>
                <a:gd name="connsiteY583" fmla="*/ 987901 h 1645293"/>
                <a:gd name="connsiteX584" fmla="*/ 2077183 w 2170251"/>
                <a:gd name="connsiteY584" fmla="*/ 996378 h 1645293"/>
                <a:gd name="connsiteX585" fmla="*/ 2083270 w 2170251"/>
                <a:gd name="connsiteY585" fmla="*/ 988730 h 1645293"/>
                <a:gd name="connsiteX586" fmla="*/ 2107664 w 2170251"/>
                <a:gd name="connsiteY586" fmla="*/ 990216 h 1645293"/>
                <a:gd name="connsiteX587" fmla="*/ 2106568 w 2170251"/>
                <a:gd name="connsiteY587" fmla="*/ 994912 h 1645293"/>
                <a:gd name="connsiteX588" fmla="*/ 2144592 w 2170251"/>
                <a:gd name="connsiteY588" fmla="*/ 985472 h 1645293"/>
                <a:gd name="connsiteX589" fmla="*/ 2158889 w 2170251"/>
                <a:gd name="connsiteY589" fmla="*/ 990492 h 1645293"/>
                <a:gd name="connsiteX590" fmla="*/ 2162070 w 2170251"/>
                <a:gd name="connsiteY590" fmla="*/ 1006151 h 1645293"/>
                <a:gd name="connsiteX591" fmla="*/ 2143059 w 2170251"/>
                <a:gd name="connsiteY591" fmla="*/ 914606 h 1645293"/>
                <a:gd name="connsiteX592" fmla="*/ 2096119 w 2170251"/>
                <a:gd name="connsiteY592" fmla="*/ 893118 h 1645293"/>
                <a:gd name="connsiteX593" fmla="*/ 2094300 w 2170251"/>
                <a:gd name="connsiteY593" fmla="*/ 879583 h 1645293"/>
                <a:gd name="connsiteX594" fmla="*/ 2075917 w 2170251"/>
                <a:gd name="connsiteY594" fmla="*/ 868172 h 1645293"/>
                <a:gd name="connsiteX595" fmla="*/ 2070821 w 2170251"/>
                <a:gd name="connsiteY595" fmla="*/ 868810 h 1645293"/>
                <a:gd name="connsiteX596" fmla="*/ 2077908 w 2170251"/>
                <a:gd name="connsiteY596" fmla="*/ 886270 h 1645293"/>
                <a:gd name="connsiteX597" fmla="*/ 2048799 w 2170251"/>
                <a:gd name="connsiteY597" fmla="*/ 894566 h 1645293"/>
                <a:gd name="connsiteX598" fmla="*/ 2060820 w 2170251"/>
                <a:gd name="connsiteY598" fmla="*/ 842626 h 1645293"/>
                <a:gd name="connsiteX599" fmla="*/ 2053800 w 2170251"/>
                <a:gd name="connsiteY599" fmla="*/ 827481 h 1645293"/>
                <a:gd name="connsiteX600" fmla="*/ 2048790 w 2170251"/>
                <a:gd name="connsiteY600" fmla="*/ 830386 h 1645293"/>
                <a:gd name="connsiteX601" fmla="*/ 2025415 w 2170251"/>
                <a:gd name="connsiteY601" fmla="*/ 821919 h 1645293"/>
                <a:gd name="connsiteX602" fmla="*/ 2021129 w 2170251"/>
                <a:gd name="connsiteY602" fmla="*/ 811022 h 1645293"/>
                <a:gd name="connsiteX603" fmla="*/ 2023310 w 2170251"/>
                <a:gd name="connsiteY603" fmla="*/ 801573 h 1645293"/>
                <a:gd name="connsiteX604" fmla="*/ 2021853 w 2170251"/>
                <a:gd name="connsiteY604" fmla="*/ 797154 h 1645293"/>
                <a:gd name="connsiteX605" fmla="*/ 2016852 w 2170251"/>
                <a:gd name="connsiteY605" fmla="*/ 800116 h 1645293"/>
                <a:gd name="connsiteX606" fmla="*/ 1995831 w 2170251"/>
                <a:gd name="connsiteY606" fmla="*/ 754672 h 1645293"/>
                <a:gd name="connsiteX607" fmla="*/ 2007384 w 2170251"/>
                <a:gd name="connsiteY607" fmla="*/ 755482 h 1645293"/>
                <a:gd name="connsiteX608" fmla="*/ 2022310 w 2170251"/>
                <a:gd name="connsiteY608" fmla="*/ 744404 h 1645293"/>
                <a:gd name="connsiteX609" fmla="*/ 2004584 w 2170251"/>
                <a:gd name="connsiteY609" fmla="*/ 748967 h 1645293"/>
                <a:gd name="connsiteX610" fmla="*/ 2004936 w 2170251"/>
                <a:gd name="connsiteY610" fmla="*/ 725992 h 1645293"/>
                <a:gd name="connsiteX611" fmla="*/ 1993116 w 2170251"/>
                <a:gd name="connsiteY611" fmla="*/ 718353 h 1645293"/>
                <a:gd name="connsiteX612" fmla="*/ 1992668 w 2170251"/>
                <a:gd name="connsiteY612" fmla="*/ 706942 h 1645293"/>
                <a:gd name="connsiteX613" fmla="*/ 2002498 w 2170251"/>
                <a:gd name="connsiteY613" fmla="*/ 696522 h 1645293"/>
                <a:gd name="connsiteX614" fmla="*/ 2018309 w 2170251"/>
                <a:gd name="connsiteY614" fmla="*/ 708247 h 1645293"/>
                <a:gd name="connsiteX615" fmla="*/ 2019319 w 2170251"/>
                <a:gd name="connsiteY615" fmla="*/ 701237 h 1645293"/>
                <a:gd name="connsiteX616" fmla="*/ 2032330 w 2170251"/>
                <a:gd name="connsiteY616" fmla="*/ 706466 h 1645293"/>
                <a:gd name="connsiteX617" fmla="*/ 2031321 w 2170251"/>
                <a:gd name="connsiteY617" fmla="*/ 681358 h 1645293"/>
                <a:gd name="connsiteX618" fmla="*/ 2040055 w 2170251"/>
                <a:gd name="connsiteY618" fmla="*/ 643592 h 1645293"/>
                <a:gd name="connsiteX619" fmla="*/ 2021300 w 2170251"/>
                <a:gd name="connsiteY619" fmla="*/ 655164 h 1645293"/>
                <a:gd name="connsiteX620" fmla="*/ 2011671 w 2170251"/>
                <a:gd name="connsiteY620" fmla="*/ 638048 h 1645293"/>
                <a:gd name="connsiteX621" fmla="*/ 1994926 w 2170251"/>
                <a:gd name="connsiteY621" fmla="*/ 635590 h 1645293"/>
                <a:gd name="connsiteX622" fmla="*/ 1983819 w 2170251"/>
                <a:gd name="connsiteY622" fmla="*/ 646154 h 1645293"/>
                <a:gd name="connsiteX623" fmla="*/ 1982372 w 2170251"/>
                <a:gd name="connsiteY623" fmla="*/ 641772 h 1645293"/>
                <a:gd name="connsiteX624" fmla="*/ 1990820 w 2170251"/>
                <a:gd name="connsiteY624" fmla="*/ 629199 h 1645293"/>
                <a:gd name="connsiteX625" fmla="*/ 1988020 w 2170251"/>
                <a:gd name="connsiteY625" fmla="*/ 622722 h 1645293"/>
                <a:gd name="connsiteX626" fmla="*/ 1979000 w 2170251"/>
                <a:gd name="connsiteY626" fmla="*/ 621570 h 1645293"/>
                <a:gd name="connsiteX627" fmla="*/ 1986458 w 2170251"/>
                <a:gd name="connsiteY627" fmla="*/ 616055 h 1645293"/>
                <a:gd name="connsiteX628" fmla="*/ 1982095 w 2170251"/>
                <a:gd name="connsiteY628" fmla="*/ 602844 h 1645293"/>
                <a:gd name="connsiteX629" fmla="*/ 1993573 w 2170251"/>
                <a:gd name="connsiteY629" fmla="*/ 601396 h 1645293"/>
                <a:gd name="connsiteX630" fmla="*/ 1994468 w 2170251"/>
                <a:gd name="connsiteY630" fmla="*/ 592090 h 1645293"/>
                <a:gd name="connsiteX631" fmla="*/ 2023767 w 2170251"/>
                <a:gd name="connsiteY631" fmla="*/ 588356 h 1645293"/>
                <a:gd name="connsiteX632" fmla="*/ 2027139 w 2170251"/>
                <a:gd name="connsiteY632" fmla="*/ 576469 h 1645293"/>
                <a:gd name="connsiteX633" fmla="*/ 2036245 w 2170251"/>
                <a:gd name="connsiteY633" fmla="*/ 579898 h 1645293"/>
                <a:gd name="connsiteX634" fmla="*/ 2027425 w 2170251"/>
                <a:gd name="connsiteY634" fmla="*/ 583289 h 1645293"/>
                <a:gd name="connsiteX635" fmla="*/ 2026691 w 2170251"/>
                <a:gd name="connsiteY635" fmla="*/ 597157 h 1645293"/>
                <a:gd name="connsiteX636" fmla="*/ 2030149 w 2170251"/>
                <a:gd name="connsiteY636" fmla="*/ 587537 h 1645293"/>
                <a:gd name="connsiteX637" fmla="*/ 2035331 w 2170251"/>
                <a:gd name="connsiteY637" fmla="*/ 589156 h 1645293"/>
                <a:gd name="connsiteX638" fmla="*/ 2033045 w 2170251"/>
                <a:gd name="connsiteY638" fmla="*/ 596328 h 1645293"/>
                <a:gd name="connsiteX639" fmla="*/ 2038683 w 2170251"/>
                <a:gd name="connsiteY639" fmla="*/ 609378 h 1645293"/>
                <a:gd name="connsiteX640" fmla="*/ 2045322 w 2170251"/>
                <a:gd name="connsiteY640" fmla="*/ 615398 h 1645293"/>
                <a:gd name="connsiteX641" fmla="*/ 2043684 w 2170251"/>
                <a:gd name="connsiteY641" fmla="*/ 606454 h 1645293"/>
                <a:gd name="connsiteX642" fmla="*/ 2049885 w 2170251"/>
                <a:gd name="connsiteY642" fmla="*/ 601062 h 1645293"/>
                <a:gd name="connsiteX643" fmla="*/ 2056524 w 2170251"/>
                <a:gd name="connsiteY643" fmla="*/ 607101 h 1645293"/>
                <a:gd name="connsiteX644" fmla="*/ 2052438 w 2170251"/>
                <a:gd name="connsiteY644" fmla="*/ 600729 h 1645293"/>
                <a:gd name="connsiteX645" fmla="*/ 2065344 w 2170251"/>
                <a:gd name="connsiteY645" fmla="*/ 603672 h 1645293"/>
                <a:gd name="connsiteX646" fmla="*/ 2062534 w 2170251"/>
                <a:gd name="connsiteY646" fmla="*/ 597186 h 1645293"/>
                <a:gd name="connsiteX647" fmla="*/ 2071268 w 2170251"/>
                <a:gd name="connsiteY647" fmla="*/ 591471 h 1645293"/>
                <a:gd name="connsiteX648" fmla="*/ 2064791 w 2170251"/>
                <a:gd name="connsiteY648" fmla="*/ 589985 h 1645293"/>
                <a:gd name="connsiteX649" fmla="*/ 2059076 w 2170251"/>
                <a:gd name="connsiteY649" fmla="*/ 574707 h 1645293"/>
                <a:gd name="connsiteX650" fmla="*/ 2061801 w 2170251"/>
                <a:gd name="connsiteY650" fmla="*/ 578907 h 1645293"/>
                <a:gd name="connsiteX651" fmla="*/ 2056971 w 2170251"/>
                <a:gd name="connsiteY651" fmla="*/ 586403 h 1645293"/>
                <a:gd name="connsiteX652" fmla="*/ 2067354 w 2170251"/>
                <a:gd name="connsiteY652" fmla="*/ 557571 h 1645293"/>
                <a:gd name="connsiteX653" fmla="*/ 2057162 w 2170251"/>
                <a:gd name="connsiteY653" fmla="*/ 558876 h 1645293"/>
                <a:gd name="connsiteX654" fmla="*/ 2034064 w 2170251"/>
                <a:gd name="connsiteY654" fmla="*/ 525139 h 1645293"/>
                <a:gd name="connsiteX655" fmla="*/ 2039874 w 2170251"/>
                <a:gd name="connsiteY655" fmla="*/ 510670 h 1645293"/>
                <a:gd name="connsiteX656" fmla="*/ 2032883 w 2170251"/>
                <a:gd name="connsiteY656" fmla="*/ 495506 h 1645293"/>
                <a:gd name="connsiteX657" fmla="*/ 2023967 w 2170251"/>
                <a:gd name="connsiteY657" fmla="*/ 496659 h 1645293"/>
                <a:gd name="connsiteX658" fmla="*/ 2020595 w 2170251"/>
                <a:gd name="connsiteY658" fmla="*/ 508546 h 1645293"/>
                <a:gd name="connsiteX659" fmla="*/ 2013776 w 2170251"/>
                <a:gd name="connsiteY659" fmla="*/ 497964 h 1645293"/>
                <a:gd name="connsiteX660" fmla="*/ 2000117 w 2170251"/>
                <a:gd name="connsiteY660" fmla="*/ 508860 h 1645293"/>
                <a:gd name="connsiteX661" fmla="*/ 2004127 w 2170251"/>
                <a:gd name="connsiteY661" fmla="*/ 512947 h 1645293"/>
                <a:gd name="connsiteX662" fmla="*/ 2000307 w 2170251"/>
                <a:gd name="connsiteY662" fmla="*/ 513404 h 1645293"/>
                <a:gd name="connsiteX663" fmla="*/ 1985667 w 2170251"/>
                <a:gd name="connsiteY663" fmla="*/ 531330 h 1645293"/>
                <a:gd name="connsiteX664" fmla="*/ 1990668 w 2170251"/>
                <a:gd name="connsiteY664" fmla="*/ 528425 h 1645293"/>
                <a:gd name="connsiteX665" fmla="*/ 1986572 w 2170251"/>
                <a:gd name="connsiteY665" fmla="*/ 522072 h 1645293"/>
                <a:gd name="connsiteX666" fmla="*/ 1992659 w 2170251"/>
                <a:gd name="connsiteY666" fmla="*/ 514404 h 1645293"/>
                <a:gd name="connsiteX667" fmla="*/ 1984743 w 2170251"/>
                <a:gd name="connsiteY667" fmla="*/ 508565 h 1645293"/>
                <a:gd name="connsiteX668" fmla="*/ 1958540 w 2170251"/>
                <a:gd name="connsiteY668" fmla="*/ 525634 h 1645293"/>
                <a:gd name="connsiteX669" fmla="*/ 1955711 w 2170251"/>
                <a:gd name="connsiteY669" fmla="*/ 519138 h 1645293"/>
                <a:gd name="connsiteX670" fmla="*/ 1959359 w 2170251"/>
                <a:gd name="connsiteY670" fmla="*/ 514080 h 1645293"/>
                <a:gd name="connsiteX671" fmla="*/ 1945624 w 2170251"/>
                <a:gd name="connsiteY671" fmla="*/ 522719 h 1645293"/>
                <a:gd name="connsiteX672" fmla="*/ 1943081 w 2170251"/>
                <a:gd name="connsiteY672" fmla="*/ 523005 h 1645293"/>
                <a:gd name="connsiteX673" fmla="*/ 1934985 w 2170251"/>
                <a:gd name="connsiteY673" fmla="*/ 512613 h 1645293"/>
                <a:gd name="connsiteX674" fmla="*/ 1943614 w 2170251"/>
                <a:gd name="connsiteY674" fmla="*/ 504612 h 1645293"/>
                <a:gd name="connsiteX675" fmla="*/ 1935623 w 2170251"/>
                <a:gd name="connsiteY675" fmla="*/ 496478 h 1645293"/>
                <a:gd name="connsiteX676" fmla="*/ 1939262 w 2170251"/>
                <a:gd name="connsiteY676" fmla="*/ 491439 h 1645293"/>
                <a:gd name="connsiteX677" fmla="*/ 1930708 w 2170251"/>
                <a:gd name="connsiteY677" fmla="*/ 501698 h 1645293"/>
                <a:gd name="connsiteX678" fmla="*/ 1924336 w 2170251"/>
                <a:gd name="connsiteY678" fmla="*/ 502488 h 1645293"/>
                <a:gd name="connsiteX679" fmla="*/ 1922698 w 2170251"/>
                <a:gd name="connsiteY679" fmla="*/ 493535 h 1645293"/>
                <a:gd name="connsiteX680" fmla="*/ 1920802 w 2170251"/>
                <a:gd name="connsiteY680" fmla="*/ 509841 h 1645293"/>
                <a:gd name="connsiteX681" fmla="*/ 1916697 w 2170251"/>
                <a:gd name="connsiteY681" fmla="*/ 503469 h 1645293"/>
                <a:gd name="connsiteX682" fmla="*/ 1912963 w 2170251"/>
                <a:gd name="connsiteY682" fmla="*/ 506231 h 1645293"/>
                <a:gd name="connsiteX683" fmla="*/ 1914782 w 2170251"/>
                <a:gd name="connsiteY683" fmla="*/ 519747 h 1645293"/>
                <a:gd name="connsiteX684" fmla="*/ 1914420 w 2170251"/>
                <a:gd name="connsiteY684" fmla="*/ 510661 h 1645293"/>
                <a:gd name="connsiteX685" fmla="*/ 1919888 w 2170251"/>
                <a:gd name="connsiteY685" fmla="*/ 519109 h 1645293"/>
                <a:gd name="connsiteX686" fmla="*/ 1904600 w 2170251"/>
                <a:gd name="connsiteY686" fmla="*/ 521052 h 1645293"/>
                <a:gd name="connsiteX687" fmla="*/ 1903495 w 2170251"/>
                <a:gd name="connsiteY687" fmla="*/ 525777 h 1645293"/>
                <a:gd name="connsiteX688" fmla="*/ 1904219 w 2170251"/>
                <a:gd name="connsiteY688" fmla="*/ 511946 h 1645293"/>
                <a:gd name="connsiteX689" fmla="*/ 1892941 w 2170251"/>
                <a:gd name="connsiteY689" fmla="*/ 517976 h 1645293"/>
                <a:gd name="connsiteX690" fmla="*/ 1891398 w 2170251"/>
                <a:gd name="connsiteY690" fmla="*/ 511270 h 1645293"/>
                <a:gd name="connsiteX691" fmla="*/ 1874025 w 2170251"/>
                <a:gd name="connsiteY691" fmla="*/ 524948 h 1645293"/>
                <a:gd name="connsiteX692" fmla="*/ 1872567 w 2170251"/>
                <a:gd name="connsiteY692" fmla="*/ 520557 h 1645293"/>
                <a:gd name="connsiteX693" fmla="*/ 1877120 w 2170251"/>
                <a:gd name="connsiteY693" fmla="*/ 506231 h 1645293"/>
                <a:gd name="connsiteX694" fmla="*/ 1886036 w 2170251"/>
                <a:gd name="connsiteY694" fmla="*/ 505108 h 1645293"/>
                <a:gd name="connsiteX695" fmla="*/ 1875492 w 2170251"/>
                <a:gd name="connsiteY695" fmla="*/ 497278 h 1645293"/>
                <a:gd name="connsiteX696" fmla="*/ 1882492 w 2170251"/>
                <a:gd name="connsiteY696" fmla="*/ 480352 h 1645293"/>
                <a:gd name="connsiteX697" fmla="*/ 1891856 w 2170251"/>
                <a:gd name="connsiteY697" fmla="*/ 490601 h 1645293"/>
                <a:gd name="connsiteX698" fmla="*/ 1890398 w 2170251"/>
                <a:gd name="connsiteY698" fmla="*/ 486191 h 1645293"/>
                <a:gd name="connsiteX699" fmla="*/ 1906867 w 2170251"/>
                <a:gd name="connsiteY699" fmla="*/ 481828 h 1645293"/>
                <a:gd name="connsiteX700" fmla="*/ 1892770 w 2170251"/>
                <a:gd name="connsiteY700" fmla="*/ 481333 h 1645293"/>
                <a:gd name="connsiteX701" fmla="*/ 1900142 w 2170251"/>
                <a:gd name="connsiteY701" fmla="*/ 473504 h 1645293"/>
                <a:gd name="connsiteX702" fmla="*/ 1908067 w 2170251"/>
                <a:gd name="connsiteY702" fmla="*/ 479381 h 1645293"/>
                <a:gd name="connsiteX703" fmla="*/ 1909610 w 2170251"/>
                <a:gd name="connsiteY703" fmla="*/ 453958 h 1645293"/>
                <a:gd name="connsiteX704" fmla="*/ 1896790 w 2170251"/>
                <a:gd name="connsiteY704" fmla="*/ 453282 h 1645293"/>
                <a:gd name="connsiteX705" fmla="*/ 1903428 w 2170251"/>
                <a:gd name="connsiteY705" fmla="*/ 459340 h 1645293"/>
                <a:gd name="connsiteX706" fmla="*/ 1888322 w 2170251"/>
                <a:gd name="connsiteY706" fmla="*/ 433737 h 1645293"/>
                <a:gd name="connsiteX707" fmla="*/ 1880321 w 2170251"/>
                <a:gd name="connsiteY707" fmla="*/ 425612 h 1645293"/>
                <a:gd name="connsiteX708" fmla="*/ 1888693 w 2170251"/>
                <a:gd name="connsiteY708" fmla="*/ 410782 h 1645293"/>
                <a:gd name="connsiteX709" fmla="*/ 1883683 w 2170251"/>
                <a:gd name="connsiteY709" fmla="*/ 413696 h 1645293"/>
                <a:gd name="connsiteX710" fmla="*/ 1888141 w 2170251"/>
                <a:gd name="connsiteY710" fmla="*/ 397113 h 1645293"/>
                <a:gd name="connsiteX711" fmla="*/ 1888503 w 2170251"/>
                <a:gd name="connsiteY711" fmla="*/ 406247 h 1645293"/>
                <a:gd name="connsiteX712" fmla="*/ 1894056 w 2170251"/>
                <a:gd name="connsiteY712" fmla="*/ 384912 h 1645293"/>
                <a:gd name="connsiteX713" fmla="*/ 1900333 w 2170251"/>
                <a:gd name="connsiteY713" fmla="*/ 381835 h 1645293"/>
                <a:gd name="connsiteX714" fmla="*/ 1894961 w 2170251"/>
                <a:gd name="connsiteY714" fmla="*/ 375606 h 1645293"/>
                <a:gd name="connsiteX715" fmla="*/ 1898609 w 2170251"/>
                <a:gd name="connsiteY715" fmla="*/ 370548 h 1645293"/>
                <a:gd name="connsiteX716" fmla="*/ 1898152 w 2170251"/>
                <a:gd name="connsiteY716" fmla="*/ 359165 h 1645293"/>
                <a:gd name="connsiteX717" fmla="*/ 1888874 w 2170251"/>
                <a:gd name="connsiteY717" fmla="*/ 351155 h 1645293"/>
                <a:gd name="connsiteX718" fmla="*/ 1889522 w 2170251"/>
                <a:gd name="connsiteY718" fmla="*/ 367147 h 1645293"/>
                <a:gd name="connsiteX719" fmla="*/ 1885245 w 2170251"/>
                <a:gd name="connsiteY719" fmla="*/ 356213 h 1645293"/>
                <a:gd name="connsiteX720" fmla="*/ 1853308 w 2170251"/>
                <a:gd name="connsiteY720" fmla="*/ 358013 h 1645293"/>
                <a:gd name="connsiteX721" fmla="*/ 1846221 w 2170251"/>
                <a:gd name="connsiteY721" fmla="*/ 340573 h 1645293"/>
                <a:gd name="connsiteX722" fmla="*/ 1851032 w 2170251"/>
                <a:gd name="connsiteY722" fmla="*/ 333086 h 1645293"/>
                <a:gd name="connsiteX723" fmla="*/ 1850850 w 2170251"/>
                <a:gd name="connsiteY723" fmla="*/ 328524 h 1645293"/>
                <a:gd name="connsiteX724" fmla="*/ 1840116 w 2170251"/>
                <a:gd name="connsiteY724" fmla="*/ 316122 h 1645293"/>
                <a:gd name="connsiteX725" fmla="*/ 1851203 w 2170251"/>
                <a:gd name="connsiteY725" fmla="*/ 305568 h 1645293"/>
                <a:gd name="connsiteX726" fmla="*/ 1862861 w 2170251"/>
                <a:gd name="connsiteY726" fmla="*/ 308654 h 1645293"/>
                <a:gd name="connsiteX727" fmla="*/ 1850946 w 2170251"/>
                <a:gd name="connsiteY727" fmla="*/ 298701 h 1645293"/>
                <a:gd name="connsiteX728" fmla="*/ 1860861 w 2170251"/>
                <a:gd name="connsiteY728" fmla="*/ 290576 h 1645293"/>
                <a:gd name="connsiteX729" fmla="*/ 1847593 w 2170251"/>
                <a:gd name="connsiteY729" fmla="*/ 278527 h 1645293"/>
                <a:gd name="connsiteX730" fmla="*/ 1869415 w 2170251"/>
                <a:gd name="connsiteY730" fmla="*/ 280298 h 1645293"/>
                <a:gd name="connsiteX731" fmla="*/ 1854317 w 2170251"/>
                <a:gd name="connsiteY731" fmla="*/ 254743 h 1645293"/>
                <a:gd name="connsiteX732" fmla="*/ 1846679 w 2170251"/>
                <a:gd name="connsiteY732" fmla="*/ 255695 h 1645293"/>
                <a:gd name="connsiteX733" fmla="*/ 1841402 w 2170251"/>
                <a:gd name="connsiteY733" fmla="*/ 251800 h 1645293"/>
                <a:gd name="connsiteX734" fmla="*/ 1840582 w 2170251"/>
                <a:gd name="connsiteY734" fmla="*/ 263353 h 1645293"/>
                <a:gd name="connsiteX735" fmla="*/ 1838668 w 2170251"/>
                <a:gd name="connsiteY735" fmla="*/ 247561 h 1645293"/>
                <a:gd name="connsiteX736" fmla="*/ 1817284 w 2170251"/>
                <a:gd name="connsiteY736" fmla="*/ 257191 h 1645293"/>
                <a:gd name="connsiteX737" fmla="*/ 1824933 w 2170251"/>
                <a:gd name="connsiteY737" fmla="*/ 256191 h 1645293"/>
                <a:gd name="connsiteX738" fmla="*/ 1833486 w 2170251"/>
                <a:gd name="connsiteY738" fmla="*/ 278012 h 1645293"/>
                <a:gd name="connsiteX739" fmla="*/ 1824742 w 2170251"/>
                <a:gd name="connsiteY739" fmla="*/ 283699 h 1645293"/>
                <a:gd name="connsiteX740" fmla="*/ 1823209 w 2170251"/>
                <a:gd name="connsiteY740" fmla="*/ 277041 h 1645293"/>
                <a:gd name="connsiteX741" fmla="*/ 1807826 w 2170251"/>
                <a:gd name="connsiteY741" fmla="*/ 276736 h 1645293"/>
                <a:gd name="connsiteX742" fmla="*/ 1778546 w 2170251"/>
                <a:gd name="connsiteY742" fmla="*/ 280460 h 1645293"/>
                <a:gd name="connsiteX743" fmla="*/ 1774803 w 2170251"/>
                <a:gd name="connsiteY743" fmla="*/ 283232 h 1645293"/>
                <a:gd name="connsiteX744" fmla="*/ 1776346 w 2170251"/>
                <a:gd name="connsiteY744" fmla="*/ 289890 h 1645293"/>
                <a:gd name="connsiteX745" fmla="*/ 1773888 w 2170251"/>
                <a:gd name="connsiteY745" fmla="*/ 292510 h 1645293"/>
                <a:gd name="connsiteX746" fmla="*/ 1767164 w 2170251"/>
                <a:gd name="connsiteY746" fmla="*/ 284175 h 1645293"/>
                <a:gd name="connsiteX747" fmla="*/ 1737322 w 2170251"/>
                <a:gd name="connsiteY747" fmla="*/ 306359 h 1645293"/>
                <a:gd name="connsiteX748" fmla="*/ 1726864 w 2170251"/>
                <a:gd name="connsiteY748" fmla="*/ 300815 h 1645293"/>
                <a:gd name="connsiteX749" fmla="*/ 1728406 w 2170251"/>
                <a:gd name="connsiteY749" fmla="*/ 307483 h 1645293"/>
                <a:gd name="connsiteX750" fmla="*/ 1722034 w 2170251"/>
                <a:gd name="connsiteY750" fmla="*/ 308292 h 1645293"/>
                <a:gd name="connsiteX751" fmla="*/ 1722120 w 2170251"/>
                <a:gd name="connsiteY751" fmla="*/ 310559 h 1645293"/>
                <a:gd name="connsiteX752" fmla="*/ 1713757 w 2170251"/>
                <a:gd name="connsiteY752" fmla="*/ 293310 h 1645293"/>
                <a:gd name="connsiteX753" fmla="*/ 1715681 w 2170251"/>
                <a:gd name="connsiteY753" fmla="*/ 277031 h 1645293"/>
                <a:gd name="connsiteX754" fmla="*/ 1697203 w 2170251"/>
                <a:gd name="connsiteY754" fmla="*/ 263334 h 1645293"/>
                <a:gd name="connsiteX755" fmla="*/ 1712214 w 2170251"/>
                <a:gd name="connsiteY755" fmla="*/ 254552 h 1645293"/>
                <a:gd name="connsiteX756" fmla="*/ 1720672 w 2170251"/>
                <a:gd name="connsiteY756" fmla="*/ 241998 h 1645293"/>
                <a:gd name="connsiteX757" fmla="*/ 1723577 w 2170251"/>
                <a:gd name="connsiteY757" fmla="*/ 250809 h 1645293"/>
                <a:gd name="connsiteX758" fmla="*/ 1724587 w 2170251"/>
                <a:gd name="connsiteY758" fmla="*/ 243780 h 1645293"/>
                <a:gd name="connsiteX759" fmla="*/ 1729311 w 2170251"/>
                <a:gd name="connsiteY759" fmla="*/ 234026 h 1645293"/>
                <a:gd name="connsiteX760" fmla="*/ 1716567 w 2170251"/>
                <a:gd name="connsiteY760" fmla="*/ 235645 h 1645293"/>
                <a:gd name="connsiteX761" fmla="*/ 1734855 w 2170251"/>
                <a:gd name="connsiteY761" fmla="*/ 212709 h 1645293"/>
                <a:gd name="connsiteX762" fmla="*/ 1749038 w 2170251"/>
                <a:gd name="connsiteY762" fmla="*/ 215471 h 1645293"/>
                <a:gd name="connsiteX763" fmla="*/ 1756410 w 2170251"/>
                <a:gd name="connsiteY763" fmla="*/ 207651 h 1645293"/>
                <a:gd name="connsiteX764" fmla="*/ 1753238 w 2170251"/>
                <a:gd name="connsiteY764" fmla="*/ 192011 h 1645293"/>
                <a:gd name="connsiteX765" fmla="*/ 1745504 w 2170251"/>
                <a:gd name="connsiteY765" fmla="*/ 190687 h 1645293"/>
                <a:gd name="connsiteX766" fmla="*/ 1763230 w 2170251"/>
                <a:gd name="connsiteY766" fmla="*/ 186153 h 1645293"/>
                <a:gd name="connsiteX767" fmla="*/ 1769155 w 2170251"/>
                <a:gd name="connsiteY767" fmla="*/ 173942 h 1645293"/>
                <a:gd name="connsiteX768" fmla="*/ 1768964 w 2170251"/>
                <a:gd name="connsiteY768" fmla="*/ 169380 h 1645293"/>
                <a:gd name="connsiteX769" fmla="*/ 1762325 w 2170251"/>
                <a:gd name="connsiteY769" fmla="*/ 163351 h 1645293"/>
                <a:gd name="connsiteX770" fmla="*/ 1760601 w 2170251"/>
                <a:gd name="connsiteY770" fmla="*/ 152121 h 1645293"/>
                <a:gd name="connsiteX771" fmla="*/ 1765430 w 2170251"/>
                <a:gd name="connsiteY771" fmla="*/ 144605 h 1645293"/>
                <a:gd name="connsiteX772" fmla="*/ 1755239 w 2170251"/>
                <a:gd name="connsiteY772" fmla="*/ 145910 h 1645293"/>
                <a:gd name="connsiteX773" fmla="*/ 1753505 w 2170251"/>
                <a:gd name="connsiteY773" fmla="*/ 166760 h 1645293"/>
                <a:gd name="connsiteX774" fmla="*/ 1736217 w 2170251"/>
                <a:gd name="connsiteY774" fmla="*/ 150644 h 1645293"/>
                <a:gd name="connsiteX775" fmla="*/ 1732769 w 2170251"/>
                <a:gd name="connsiteY775" fmla="*/ 160264 h 1645293"/>
                <a:gd name="connsiteX776" fmla="*/ 1725673 w 2170251"/>
                <a:gd name="connsiteY776" fmla="*/ 142815 h 1645293"/>
                <a:gd name="connsiteX777" fmla="*/ 1720310 w 2170251"/>
                <a:gd name="connsiteY777" fmla="*/ 136633 h 1645293"/>
                <a:gd name="connsiteX778" fmla="*/ 1730673 w 2170251"/>
                <a:gd name="connsiteY778" fmla="*/ 139890 h 1645293"/>
                <a:gd name="connsiteX779" fmla="*/ 1737046 w 2170251"/>
                <a:gd name="connsiteY779" fmla="*/ 139100 h 1645293"/>
                <a:gd name="connsiteX780" fmla="*/ 1741599 w 2170251"/>
                <a:gd name="connsiteY780" fmla="*/ 124746 h 1645293"/>
                <a:gd name="connsiteX781" fmla="*/ 1753057 w 2170251"/>
                <a:gd name="connsiteY781" fmla="*/ 123279 h 1645293"/>
                <a:gd name="connsiteX782" fmla="*/ 1752419 w 2170251"/>
                <a:gd name="connsiteY782" fmla="*/ 107343 h 1645293"/>
                <a:gd name="connsiteX783" fmla="*/ 1746047 w 2170251"/>
                <a:gd name="connsiteY783" fmla="*/ 108134 h 1645293"/>
                <a:gd name="connsiteX784" fmla="*/ 1749152 w 2170251"/>
                <a:gd name="connsiteY784" fmla="*/ 89398 h 1645293"/>
                <a:gd name="connsiteX785" fmla="*/ 1754248 w 2170251"/>
                <a:gd name="connsiteY785" fmla="*/ 88751 h 1645293"/>
                <a:gd name="connsiteX786" fmla="*/ 1753524 w 2170251"/>
                <a:gd name="connsiteY786" fmla="*/ 70520 h 1645293"/>
                <a:gd name="connsiteX787" fmla="*/ 1748152 w 2170251"/>
                <a:gd name="connsiteY787" fmla="*/ 64329 h 1645293"/>
                <a:gd name="connsiteX788" fmla="*/ 1743142 w 2170251"/>
                <a:gd name="connsiteY788" fmla="*/ 67262 h 1645293"/>
                <a:gd name="connsiteX789" fmla="*/ 1741523 w 2170251"/>
                <a:gd name="connsiteY789" fmla="*/ 58318 h 1645293"/>
                <a:gd name="connsiteX790" fmla="*/ 1748342 w 2170251"/>
                <a:gd name="connsiteY790" fmla="*/ 36792 h 1645293"/>
                <a:gd name="connsiteX791" fmla="*/ 1746885 w 2170251"/>
                <a:gd name="connsiteY791" fmla="*/ 32401 h 1645293"/>
                <a:gd name="connsiteX792" fmla="*/ 1738065 w 2170251"/>
                <a:gd name="connsiteY792" fmla="*/ 35792 h 1645293"/>
                <a:gd name="connsiteX793" fmla="*/ 1737332 w 2170251"/>
                <a:gd name="connsiteY793" fmla="*/ 17580 h 1645293"/>
                <a:gd name="connsiteX794" fmla="*/ 1742332 w 2170251"/>
                <a:gd name="connsiteY794" fmla="*/ 14646 h 1645293"/>
                <a:gd name="connsiteX795" fmla="*/ 1729978 w 2170251"/>
                <a:gd name="connsiteY795" fmla="*/ 25410 h 1645293"/>
                <a:gd name="connsiteX796" fmla="*/ 1725701 w 2170251"/>
                <a:gd name="connsiteY796" fmla="*/ 14465 h 1645293"/>
                <a:gd name="connsiteX797" fmla="*/ 1727140 w 2170251"/>
                <a:gd name="connsiteY797" fmla="*/ 18885 h 1645293"/>
                <a:gd name="connsiteX798" fmla="*/ 1716691 w 2170251"/>
                <a:gd name="connsiteY798" fmla="*/ 13322 h 1645293"/>
                <a:gd name="connsiteX799" fmla="*/ 1712319 w 2170251"/>
                <a:gd name="connsiteY799" fmla="*/ 149 h 1645293"/>
                <a:gd name="connsiteX800" fmla="*/ 1707604 w 2170251"/>
                <a:gd name="connsiteY800" fmla="*/ 9912 h 1645293"/>
                <a:gd name="connsiteX801" fmla="*/ 1669466 w 2170251"/>
                <a:gd name="connsiteY801" fmla="*/ 17056 h 1645293"/>
                <a:gd name="connsiteX802" fmla="*/ 1672104 w 2170251"/>
                <a:gd name="connsiteY802" fmla="*/ 19037 h 1645293"/>
                <a:gd name="connsiteX803" fmla="*/ 1638995 w 2170251"/>
                <a:gd name="connsiteY803" fmla="*/ 23219 h 1645293"/>
                <a:gd name="connsiteX804" fmla="*/ 1637357 w 2170251"/>
                <a:gd name="connsiteY804" fmla="*/ 14294 h 1645293"/>
                <a:gd name="connsiteX805" fmla="*/ 1634804 w 2170251"/>
                <a:gd name="connsiteY805" fmla="*/ 14608 h 1645293"/>
                <a:gd name="connsiteX806" fmla="*/ 1635900 w 2170251"/>
                <a:gd name="connsiteY806" fmla="*/ 9874 h 1645293"/>
                <a:gd name="connsiteX807" fmla="*/ 1640815 w 2170251"/>
                <a:gd name="connsiteY807" fmla="*/ 4674 h 1645293"/>
                <a:gd name="connsiteX808" fmla="*/ 1587037 w 2170251"/>
                <a:gd name="connsiteY808" fmla="*/ 4655 h 1645293"/>
                <a:gd name="connsiteX809" fmla="*/ 1578045 w 2170251"/>
                <a:gd name="connsiteY809" fmla="*/ 3530 h 1645293"/>
                <a:gd name="connsiteX810" fmla="*/ 1580845 w 2170251"/>
                <a:gd name="connsiteY810" fmla="*/ 10027 h 1645293"/>
                <a:gd name="connsiteX811" fmla="*/ 1574759 w 2170251"/>
                <a:gd name="connsiteY811" fmla="*/ 17694 h 1645293"/>
                <a:gd name="connsiteX812" fmla="*/ 1556928 w 2170251"/>
                <a:gd name="connsiteY812" fmla="*/ 19980 h 1645293"/>
                <a:gd name="connsiteX813" fmla="*/ 1519809 w 2170251"/>
                <a:gd name="connsiteY813" fmla="*/ 20114 h 1645293"/>
                <a:gd name="connsiteX814" fmla="*/ 1476680 w 2170251"/>
                <a:gd name="connsiteY814" fmla="*/ 30201 h 1645293"/>
                <a:gd name="connsiteX815" fmla="*/ 1473956 w 2170251"/>
                <a:gd name="connsiteY815" fmla="*/ 25971 h 1645293"/>
                <a:gd name="connsiteX816" fmla="*/ 1466679 w 2170251"/>
                <a:gd name="connsiteY816" fmla="*/ 36097 h 1645293"/>
                <a:gd name="connsiteX817" fmla="*/ 1462592 w 2170251"/>
                <a:gd name="connsiteY817" fmla="*/ 29734 h 1645293"/>
                <a:gd name="connsiteX818" fmla="*/ 1457849 w 2170251"/>
                <a:gd name="connsiteY818" fmla="*/ 39487 h 1645293"/>
                <a:gd name="connsiteX819" fmla="*/ 1449753 w 2170251"/>
                <a:gd name="connsiteY819" fmla="*/ 29077 h 1645293"/>
                <a:gd name="connsiteX820" fmla="*/ 1439475 w 2170251"/>
                <a:gd name="connsiteY820" fmla="*/ 28096 h 1645293"/>
                <a:gd name="connsiteX821" fmla="*/ 1380239 w 2170251"/>
                <a:gd name="connsiteY821" fmla="*/ 51698 h 1645293"/>
                <a:gd name="connsiteX822" fmla="*/ 1386974 w 2170251"/>
                <a:gd name="connsiteY822" fmla="*/ 60014 h 1645293"/>
                <a:gd name="connsiteX823" fmla="*/ 1402899 w 2170251"/>
                <a:gd name="connsiteY823" fmla="*/ 41926 h 1645293"/>
                <a:gd name="connsiteX824" fmla="*/ 1419358 w 2170251"/>
                <a:gd name="connsiteY824" fmla="*/ 37525 h 1645293"/>
                <a:gd name="connsiteX825" fmla="*/ 1428379 w 2170251"/>
                <a:gd name="connsiteY825" fmla="*/ 38678 h 1645293"/>
                <a:gd name="connsiteX826" fmla="*/ 1431198 w 2170251"/>
                <a:gd name="connsiteY826" fmla="*/ 45221 h 1645293"/>
                <a:gd name="connsiteX827" fmla="*/ 1402261 w 2170251"/>
                <a:gd name="connsiteY827" fmla="*/ 58071 h 1645293"/>
                <a:gd name="connsiteX828" fmla="*/ 1438113 w 2170251"/>
                <a:gd name="connsiteY828" fmla="*/ 58071 h 1645293"/>
                <a:gd name="connsiteX829" fmla="*/ 1441018 w 2170251"/>
                <a:gd name="connsiteY829" fmla="*/ 66853 h 1645293"/>
                <a:gd name="connsiteX830" fmla="*/ 1475499 w 2170251"/>
                <a:gd name="connsiteY830" fmla="*/ 64748 h 1645293"/>
                <a:gd name="connsiteX831" fmla="*/ 1499606 w 2170251"/>
                <a:gd name="connsiteY831" fmla="*/ 59376 h 1645293"/>
                <a:gd name="connsiteX832" fmla="*/ 1516075 w 2170251"/>
                <a:gd name="connsiteY832" fmla="*/ 54985 h 1645293"/>
                <a:gd name="connsiteX833" fmla="*/ 1512427 w 2170251"/>
                <a:gd name="connsiteY833" fmla="*/ 60033 h 1645293"/>
                <a:gd name="connsiteX834" fmla="*/ 1525353 w 2170251"/>
                <a:gd name="connsiteY834" fmla="*/ 62986 h 1645293"/>
                <a:gd name="connsiteX835" fmla="*/ 1554109 w 2170251"/>
                <a:gd name="connsiteY835" fmla="*/ 45564 h 1645293"/>
                <a:gd name="connsiteX836" fmla="*/ 1557195 w 2170251"/>
                <a:gd name="connsiteY836" fmla="*/ 58928 h 1645293"/>
                <a:gd name="connsiteX837" fmla="*/ 1572111 w 2170251"/>
                <a:gd name="connsiteY837" fmla="*/ 47822 h 1645293"/>
                <a:gd name="connsiteX838" fmla="*/ 1609782 w 2170251"/>
                <a:gd name="connsiteY838" fmla="*/ 61385 h 1645293"/>
                <a:gd name="connsiteX839" fmla="*/ 1546736 w 2170251"/>
                <a:gd name="connsiteY839" fmla="*/ 85446 h 1645293"/>
                <a:gd name="connsiteX840" fmla="*/ 1566939 w 2170251"/>
                <a:gd name="connsiteY840" fmla="*/ 78311 h 1645293"/>
                <a:gd name="connsiteX841" fmla="*/ 1577769 w 2170251"/>
                <a:gd name="connsiteY841" fmla="*/ 92942 h 1645293"/>
                <a:gd name="connsiteX842" fmla="*/ 1544279 w 2170251"/>
                <a:gd name="connsiteY842" fmla="*/ 88084 h 1645293"/>
                <a:gd name="connsiteX843" fmla="*/ 1549918 w 2170251"/>
                <a:gd name="connsiteY843" fmla="*/ 101095 h 1645293"/>
                <a:gd name="connsiteX844" fmla="*/ 1524448 w 2170251"/>
                <a:gd name="connsiteY844" fmla="*/ 104353 h 1645293"/>
                <a:gd name="connsiteX845" fmla="*/ 1522724 w 2170251"/>
                <a:gd name="connsiteY845" fmla="*/ 93094 h 1645293"/>
                <a:gd name="connsiteX846" fmla="*/ 1493339 w 2170251"/>
                <a:gd name="connsiteY846" fmla="*/ 94561 h 1645293"/>
                <a:gd name="connsiteX847" fmla="*/ 1480233 w 2170251"/>
                <a:gd name="connsiteY847" fmla="*/ 87046 h 1645293"/>
                <a:gd name="connsiteX848" fmla="*/ 1470222 w 2170251"/>
                <a:gd name="connsiteY848" fmla="*/ 92913 h 1645293"/>
                <a:gd name="connsiteX849" fmla="*/ 1461030 w 2170251"/>
                <a:gd name="connsiteY849" fmla="*/ 87208 h 1645293"/>
                <a:gd name="connsiteX850" fmla="*/ 1443295 w 2170251"/>
                <a:gd name="connsiteY850" fmla="*/ 91789 h 1645293"/>
                <a:gd name="connsiteX851" fmla="*/ 1432732 w 2170251"/>
                <a:gd name="connsiteY851" fmla="*/ 83960 h 1645293"/>
                <a:gd name="connsiteX852" fmla="*/ 1421549 w 2170251"/>
                <a:gd name="connsiteY852" fmla="*/ 92246 h 1645293"/>
                <a:gd name="connsiteX853" fmla="*/ 1413453 w 2170251"/>
                <a:gd name="connsiteY853" fmla="*/ 81836 h 1645293"/>
                <a:gd name="connsiteX854" fmla="*/ 1379239 w 2170251"/>
                <a:gd name="connsiteY854" fmla="*/ 90799 h 1645293"/>
                <a:gd name="connsiteX855" fmla="*/ 1378239 w 2170251"/>
                <a:gd name="connsiteY855" fmla="*/ 97771 h 1645293"/>
                <a:gd name="connsiteX856" fmla="*/ 1352674 w 2170251"/>
                <a:gd name="connsiteY856" fmla="*/ 98733 h 1645293"/>
                <a:gd name="connsiteX857" fmla="*/ 1337386 w 2170251"/>
                <a:gd name="connsiteY857" fmla="*/ 100686 h 1645293"/>
                <a:gd name="connsiteX858" fmla="*/ 1316907 w 2170251"/>
                <a:gd name="connsiteY858" fmla="*/ 101019 h 1645293"/>
                <a:gd name="connsiteX859" fmla="*/ 1312193 w 2170251"/>
                <a:gd name="connsiteY859" fmla="*/ 110782 h 1645293"/>
                <a:gd name="connsiteX860" fmla="*/ 1306735 w 2170251"/>
                <a:gd name="connsiteY860" fmla="*/ 102305 h 1645293"/>
                <a:gd name="connsiteX861" fmla="*/ 1285437 w 2170251"/>
                <a:gd name="connsiteY861" fmla="*/ 114211 h 1645293"/>
                <a:gd name="connsiteX862" fmla="*/ 1248413 w 2170251"/>
                <a:gd name="connsiteY862" fmla="*/ 116640 h 1645293"/>
                <a:gd name="connsiteX863" fmla="*/ 1245584 w 2170251"/>
                <a:gd name="connsiteY863" fmla="*/ 110106 h 1645293"/>
                <a:gd name="connsiteX864" fmla="*/ 1244775 w 2170251"/>
                <a:gd name="connsiteY864" fmla="*/ 121688 h 1645293"/>
                <a:gd name="connsiteX865" fmla="*/ 1233030 w 2170251"/>
                <a:gd name="connsiteY865" fmla="*/ 116316 h 1645293"/>
                <a:gd name="connsiteX866" fmla="*/ 1232125 w 2170251"/>
                <a:gd name="connsiteY866" fmla="*/ 125603 h 1645293"/>
                <a:gd name="connsiteX867" fmla="*/ 1214199 w 2170251"/>
                <a:gd name="connsiteY867" fmla="*/ 125603 h 1645293"/>
                <a:gd name="connsiteX868" fmla="*/ 1173433 w 2170251"/>
                <a:gd name="connsiteY868" fmla="*/ 130813 h 1645293"/>
                <a:gd name="connsiteX869" fmla="*/ 1152877 w 2170251"/>
                <a:gd name="connsiteY869" fmla="*/ 128832 h 1645293"/>
                <a:gd name="connsiteX870" fmla="*/ 1143514 w 2170251"/>
                <a:gd name="connsiteY870" fmla="*/ 118564 h 1645293"/>
                <a:gd name="connsiteX871" fmla="*/ 1125664 w 2170251"/>
                <a:gd name="connsiteY871" fmla="*/ 120860 h 1645293"/>
                <a:gd name="connsiteX872" fmla="*/ 1095013 w 2170251"/>
                <a:gd name="connsiteY872" fmla="*/ 122479 h 1645293"/>
                <a:gd name="connsiteX873" fmla="*/ 1098566 w 2170251"/>
                <a:gd name="connsiteY873" fmla="*/ 115144 h 1645293"/>
                <a:gd name="connsiteX874" fmla="*/ 1090013 w 2170251"/>
                <a:gd name="connsiteY874" fmla="*/ 125422 h 1645293"/>
                <a:gd name="connsiteX875" fmla="*/ 1078097 w 2170251"/>
                <a:gd name="connsiteY875" fmla="*/ 115459 h 1645293"/>
                <a:gd name="connsiteX876" fmla="*/ 1065800 w 2170251"/>
                <a:gd name="connsiteY876" fmla="*/ 128460 h 1645293"/>
                <a:gd name="connsiteX877" fmla="*/ 1059161 w 2170251"/>
                <a:gd name="connsiteY877" fmla="*/ 122450 h 1645293"/>
                <a:gd name="connsiteX878" fmla="*/ 1051798 w 2170251"/>
                <a:gd name="connsiteY878" fmla="*/ 130280 h 1645293"/>
                <a:gd name="connsiteX879" fmla="*/ 1051532 w 2170251"/>
                <a:gd name="connsiteY879" fmla="*/ 123422 h 1645293"/>
                <a:gd name="connsiteX880" fmla="*/ 1016870 w 2170251"/>
                <a:gd name="connsiteY880" fmla="*/ 120974 h 1645293"/>
                <a:gd name="connsiteX881" fmla="*/ 1013412 w 2170251"/>
                <a:gd name="connsiteY881" fmla="*/ 130584 h 1645293"/>
                <a:gd name="connsiteX882" fmla="*/ 998763 w 2170251"/>
                <a:gd name="connsiteY882" fmla="*/ 116430 h 1645293"/>
                <a:gd name="connsiteX883" fmla="*/ 1004316 w 2170251"/>
                <a:gd name="connsiteY883" fmla="*/ 127175 h 1645293"/>
                <a:gd name="connsiteX884" fmla="*/ 996772 w 2170251"/>
                <a:gd name="connsiteY884" fmla="*/ 130423 h 1645293"/>
                <a:gd name="connsiteX885" fmla="*/ 992486 w 2170251"/>
                <a:gd name="connsiteY885" fmla="*/ 119535 h 1645293"/>
                <a:gd name="connsiteX886" fmla="*/ 989114 w 2170251"/>
                <a:gd name="connsiteY886" fmla="*/ 131423 h 1645293"/>
                <a:gd name="connsiteX887" fmla="*/ 987390 w 2170251"/>
                <a:gd name="connsiteY887" fmla="*/ 120183 h 1645293"/>
                <a:gd name="connsiteX888" fmla="*/ 916238 w 2170251"/>
                <a:gd name="connsiteY888" fmla="*/ 133833 h 1645293"/>
                <a:gd name="connsiteX889" fmla="*/ 876662 w 2170251"/>
                <a:gd name="connsiteY889" fmla="*/ 136585 h 1645293"/>
                <a:gd name="connsiteX890" fmla="*/ 835905 w 2170251"/>
                <a:gd name="connsiteY890" fmla="*/ 141786 h 1645293"/>
                <a:gd name="connsiteX891" fmla="*/ 826799 w 2170251"/>
                <a:gd name="connsiteY891" fmla="*/ 138376 h 1645293"/>
                <a:gd name="connsiteX892" fmla="*/ 825713 w 2170251"/>
                <a:gd name="connsiteY892" fmla="*/ 143081 h 1645293"/>
                <a:gd name="connsiteX893" fmla="*/ 818979 w 2170251"/>
                <a:gd name="connsiteY893" fmla="*/ 134804 h 1645293"/>
                <a:gd name="connsiteX894" fmla="*/ 814064 w 2170251"/>
                <a:gd name="connsiteY894" fmla="*/ 140005 h 1645293"/>
                <a:gd name="connsiteX895" fmla="*/ 792232 w 2170251"/>
                <a:gd name="connsiteY895" fmla="*/ 138214 h 1645293"/>
                <a:gd name="connsiteX896" fmla="*/ 740645 w 2170251"/>
                <a:gd name="connsiteY896" fmla="*/ 160836 h 1645293"/>
                <a:gd name="connsiteX897" fmla="*/ 750656 w 2170251"/>
                <a:gd name="connsiteY897" fmla="*/ 154949 h 1645293"/>
                <a:gd name="connsiteX898" fmla="*/ 715709 w 2170251"/>
                <a:gd name="connsiteY898" fmla="*/ 177781 h 1645293"/>
                <a:gd name="connsiteX899" fmla="*/ 717271 w 2170251"/>
                <a:gd name="connsiteY899" fmla="*/ 184448 h 1645293"/>
                <a:gd name="connsiteX900" fmla="*/ 696706 w 2170251"/>
                <a:gd name="connsiteY900" fmla="*/ 182505 h 1645293"/>
                <a:gd name="connsiteX901" fmla="*/ 659854 w 2170251"/>
                <a:gd name="connsiteY901" fmla="*/ 189487 h 1645293"/>
                <a:gd name="connsiteX902" fmla="*/ 656034 w 2170251"/>
                <a:gd name="connsiteY902" fmla="*/ 189973 h 1645293"/>
                <a:gd name="connsiteX903" fmla="*/ 652948 w 2170251"/>
                <a:gd name="connsiteY903" fmla="*/ 176628 h 1645293"/>
                <a:gd name="connsiteX904" fmla="*/ 631660 w 2170251"/>
                <a:gd name="connsiteY904" fmla="*/ 188487 h 1645293"/>
                <a:gd name="connsiteX905" fmla="*/ 608276 w 2170251"/>
                <a:gd name="connsiteY905" fmla="*/ 180010 h 1645293"/>
                <a:gd name="connsiteX906" fmla="*/ 589445 w 2170251"/>
                <a:gd name="connsiteY906" fmla="*/ 189316 h 1645293"/>
                <a:gd name="connsiteX907" fmla="*/ 591074 w 2170251"/>
                <a:gd name="connsiteY907" fmla="*/ 198269 h 1645293"/>
                <a:gd name="connsiteX908" fmla="*/ 586254 w 2170251"/>
                <a:gd name="connsiteY908" fmla="*/ 205765 h 1645293"/>
                <a:gd name="connsiteX909" fmla="*/ 573434 w 2170251"/>
                <a:gd name="connsiteY909" fmla="*/ 205099 h 1645293"/>
                <a:gd name="connsiteX910" fmla="*/ 573148 w 2170251"/>
                <a:gd name="connsiteY910" fmla="*/ 198269 h 1645293"/>
                <a:gd name="connsiteX911" fmla="*/ 554593 w 2170251"/>
                <a:gd name="connsiteY911" fmla="*/ 214357 h 1645293"/>
                <a:gd name="connsiteX912" fmla="*/ 548402 w 2170251"/>
                <a:gd name="connsiteY912" fmla="*/ 219729 h 1645293"/>
                <a:gd name="connsiteX913" fmla="*/ 553945 w 2170251"/>
                <a:gd name="connsiteY913" fmla="*/ 230521 h 1645293"/>
                <a:gd name="connsiteX914" fmla="*/ 556231 w 2170251"/>
                <a:gd name="connsiteY914" fmla="*/ 223339 h 1645293"/>
                <a:gd name="connsiteX915" fmla="*/ 569605 w 2170251"/>
                <a:gd name="connsiteY915" fmla="*/ 237665 h 1645293"/>
                <a:gd name="connsiteX916" fmla="*/ 562147 w 2170251"/>
                <a:gd name="connsiteY916" fmla="*/ 243199 h 1645293"/>
                <a:gd name="connsiteX917" fmla="*/ 587521 w 2170251"/>
                <a:gd name="connsiteY917" fmla="*/ 237684 h 1645293"/>
                <a:gd name="connsiteX918" fmla="*/ 591798 w 2170251"/>
                <a:gd name="connsiteY918" fmla="*/ 248599 h 1645293"/>
                <a:gd name="connsiteX919" fmla="*/ 601628 w 2170251"/>
                <a:gd name="connsiteY919" fmla="*/ 238160 h 1645293"/>
                <a:gd name="connsiteX920" fmla="*/ 627745 w 2170251"/>
                <a:gd name="connsiteY920" fmla="*/ 250866 h 1645293"/>
                <a:gd name="connsiteX921" fmla="*/ 641737 w 2170251"/>
                <a:gd name="connsiteY921" fmla="*/ 249085 h 1645293"/>
                <a:gd name="connsiteX922" fmla="*/ 647852 w 2170251"/>
                <a:gd name="connsiteY922" fmla="*/ 241436 h 1645293"/>
                <a:gd name="connsiteX923" fmla="*/ 650929 w 2170251"/>
                <a:gd name="connsiteY923" fmla="*/ 254800 h 1645293"/>
                <a:gd name="connsiteX924" fmla="*/ 656930 w 2170251"/>
                <a:gd name="connsiteY924" fmla="*/ 244846 h 1645293"/>
                <a:gd name="connsiteX925" fmla="*/ 667855 w 2170251"/>
                <a:gd name="connsiteY925" fmla="*/ 261791 h 1645293"/>
                <a:gd name="connsiteX926" fmla="*/ 659587 w 2170251"/>
                <a:gd name="connsiteY926" fmla="*/ 278879 h 1645293"/>
                <a:gd name="connsiteX927" fmla="*/ 690324 w 2170251"/>
                <a:gd name="connsiteY927" fmla="*/ 279556 h 1645293"/>
                <a:gd name="connsiteX928" fmla="*/ 691334 w 2170251"/>
                <a:gd name="connsiteY928" fmla="*/ 272583 h 1645293"/>
                <a:gd name="connsiteX929" fmla="*/ 698430 w 2170251"/>
                <a:gd name="connsiteY929" fmla="*/ 289995 h 1645293"/>
                <a:gd name="connsiteX930" fmla="*/ 693344 w 2170251"/>
                <a:gd name="connsiteY930" fmla="*/ 290662 h 1645293"/>
                <a:gd name="connsiteX931" fmla="*/ 709441 w 2170251"/>
                <a:gd name="connsiteY931" fmla="*/ 309207 h 1645293"/>
                <a:gd name="connsiteX932" fmla="*/ 682876 w 2170251"/>
                <a:gd name="connsiteY932" fmla="*/ 317189 h 1645293"/>
                <a:gd name="connsiteX933" fmla="*/ 685867 w 2170251"/>
                <a:gd name="connsiteY933" fmla="*/ 328266 h 1645293"/>
                <a:gd name="connsiteX934" fmla="*/ 656758 w 2170251"/>
                <a:gd name="connsiteY934" fmla="*/ 336553 h 1645293"/>
                <a:gd name="connsiteX935" fmla="*/ 668493 w 2170251"/>
                <a:gd name="connsiteY935" fmla="*/ 341954 h 1645293"/>
                <a:gd name="connsiteX936" fmla="*/ 612181 w 2170251"/>
                <a:gd name="connsiteY936" fmla="*/ 342240 h 1645293"/>
                <a:gd name="connsiteX937" fmla="*/ 614458 w 2170251"/>
                <a:gd name="connsiteY937" fmla="*/ 335077 h 1645293"/>
                <a:gd name="connsiteX938" fmla="*/ 602066 w 2170251"/>
                <a:gd name="connsiteY938" fmla="*/ 345831 h 1645293"/>
                <a:gd name="connsiteX939" fmla="*/ 600513 w 2170251"/>
                <a:gd name="connsiteY939" fmla="*/ 339173 h 1645293"/>
                <a:gd name="connsiteX940" fmla="*/ 596713 w 2170251"/>
                <a:gd name="connsiteY940" fmla="*/ 339630 h 1645293"/>
                <a:gd name="connsiteX941" fmla="*/ 600885 w 2170251"/>
                <a:gd name="connsiteY941" fmla="*/ 348259 h 1645293"/>
                <a:gd name="connsiteX942" fmla="*/ 573138 w 2170251"/>
                <a:gd name="connsiteY942" fmla="*/ 358680 h 1645293"/>
                <a:gd name="connsiteX943" fmla="*/ 561223 w 2170251"/>
                <a:gd name="connsiteY943" fmla="*/ 348745 h 1645293"/>
                <a:gd name="connsiteX944" fmla="*/ 558136 w 2170251"/>
                <a:gd name="connsiteY944" fmla="*/ 367509 h 1645293"/>
                <a:gd name="connsiteX945" fmla="*/ 557041 w 2170251"/>
                <a:gd name="connsiteY945" fmla="*/ 340115 h 1645293"/>
                <a:gd name="connsiteX946" fmla="*/ 554231 w 2170251"/>
                <a:gd name="connsiteY946" fmla="*/ 333572 h 1645293"/>
                <a:gd name="connsiteX947" fmla="*/ 540582 w 2170251"/>
                <a:gd name="connsiteY947" fmla="*/ 344497 h 1645293"/>
                <a:gd name="connsiteX948" fmla="*/ 531848 w 2170251"/>
                <a:gd name="connsiteY948" fmla="*/ 350212 h 1645293"/>
                <a:gd name="connsiteX949" fmla="*/ 524475 w 2170251"/>
                <a:gd name="connsiteY949" fmla="*/ 358013 h 1645293"/>
                <a:gd name="connsiteX950" fmla="*/ 527656 w 2170251"/>
                <a:gd name="connsiteY950" fmla="*/ 341554 h 1645293"/>
                <a:gd name="connsiteX951" fmla="*/ 516284 w 2170251"/>
                <a:gd name="connsiteY951" fmla="*/ 345316 h 1645293"/>
                <a:gd name="connsiteX952" fmla="*/ 516826 w 2170251"/>
                <a:gd name="connsiteY952" fmla="*/ 358994 h 1645293"/>
                <a:gd name="connsiteX953" fmla="*/ 521646 w 2170251"/>
                <a:gd name="connsiteY953" fmla="*/ 351507 h 1645293"/>
                <a:gd name="connsiteX954" fmla="*/ 517093 w 2170251"/>
                <a:gd name="connsiteY954" fmla="*/ 365852 h 1645293"/>
                <a:gd name="connsiteX955" fmla="*/ 511188 w 2170251"/>
                <a:gd name="connsiteY955" fmla="*/ 345964 h 1645293"/>
                <a:gd name="connsiteX956" fmla="*/ 498634 w 2170251"/>
                <a:gd name="connsiteY956" fmla="*/ 352146 h 1645293"/>
                <a:gd name="connsiteX957" fmla="*/ 510635 w 2170251"/>
                <a:gd name="connsiteY957" fmla="*/ 364366 h 1645293"/>
                <a:gd name="connsiteX958" fmla="*/ 506444 w 2170251"/>
                <a:gd name="connsiteY958" fmla="*/ 355727 h 1645293"/>
                <a:gd name="connsiteX959" fmla="*/ 497262 w 2170251"/>
                <a:gd name="connsiteY959" fmla="*/ 350041 h 1645293"/>
                <a:gd name="connsiteX960" fmla="*/ 495338 w 2170251"/>
                <a:gd name="connsiteY960" fmla="*/ 366319 h 1645293"/>
                <a:gd name="connsiteX961" fmla="*/ 492347 w 2170251"/>
                <a:gd name="connsiteY961" fmla="*/ 355222 h 1645293"/>
                <a:gd name="connsiteX962" fmla="*/ 487080 w 2170251"/>
                <a:gd name="connsiteY962" fmla="*/ 351326 h 1645293"/>
                <a:gd name="connsiteX963" fmla="*/ 487804 w 2170251"/>
                <a:gd name="connsiteY963" fmla="*/ 369567 h 1645293"/>
                <a:gd name="connsiteX964" fmla="*/ 483603 w 2170251"/>
                <a:gd name="connsiteY964" fmla="*/ 360947 h 1645293"/>
                <a:gd name="connsiteX965" fmla="*/ 471154 w 2170251"/>
                <a:gd name="connsiteY965" fmla="*/ 369405 h 1645293"/>
                <a:gd name="connsiteX966" fmla="*/ 457867 w 2170251"/>
                <a:gd name="connsiteY966" fmla="*/ 357346 h 1645293"/>
                <a:gd name="connsiteX967" fmla="*/ 456962 w 2170251"/>
                <a:gd name="connsiteY967" fmla="*/ 366643 h 1645293"/>
                <a:gd name="connsiteX968" fmla="*/ 452761 w 2170251"/>
                <a:gd name="connsiteY968" fmla="*/ 358003 h 1645293"/>
                <a:gd name="connsiteX969" fmla="*/ 450685 w 2170251"/>
                <a:gd name="connsiteY969" fmla="*/ 369729 h 1645293"/>
                <a:gd name="connsiteX970" fmla="*/ 449323 w 2170251"/>
                <a:gd name="connsiteY970" fmla="*/ 367614 h 1645293"/>
                <a:gd name="connsiteX971" fmla="*/ 451590 w 2170251"/>
                <a:gd name="connsiteY971" fmla="*/ 360451 h 1645293"/>
                <a:gd name="connsiteX972" fmla="*/ 421929 w 2170251"/>
                <a:gd name="connsiteY972" fmla="*/ 355070 h 1645293"/>
                <a:gd name="connsiteX973" fmla="*/ 409280 w 2170251"/>
                <a:gd name="connsiteY973" fmla="*/ 358985 h 1645293"/>
                <a:gd name="connsiteX974" fmla="*/ 407184 w 2170251"/>
                <a:gd name="connsiteY974" fmla="*/ 370700 h 1645293"/>
                <a:gd name="connsiteX975" fmla="*/ 410185 w 2170251"/>
                <a:gd name="connsiteY975" fmla="*/ 381778 h 1645293"/>
                <a:gd name="connsiteX976" fmla="*/ 421834 w 2170251"/>
                <a:gd name="connsiteY976" fmla="*/ 384902 h 1645293"/>
                <a:gd name="connsiteX977" fmla="*/ 427844 w 2170251"/>
                <a:gd name="connsiteY977" fmla="*/ 374939 h 1645293"/>
                <a:gd name="connsiteX978" fmla="*/ 433388 w 2170251"/>
                <a:gd name="connsiteY978" fmla="*/ 385693 h 1645293"/>
                <a:gd name="connsiteX979" fmla="*/ 443408 w 2170251"/>
                <a:gd name="connsiteY979" fmla="*/ 379835 h 1645293"/>
                <a:gd name="connsiteX980" fmla="*/ 436131 w 2170251"/>
                <a:gd name="connsiteY980" fmla="*/ 389941 h 1645293"/>
                <a:gd name="connsiteX981" fmla="*/ 437664 w 2170251"/>
                <a:gd name="connsiteY981" fmla="*/ 396599 h 1645293"/>
                <a:gd name="connsiteX982" fmla="*/ 466963 w 2170251"/>
                <a:gd name="connsiteY982" fmla="*/ 392893 h 1645293"/>
                <a:gd name="connsiteX983" fmla="*/ 466239 w 2170251"/>
                <a:gd name="connsiteY983" fmla="*/ 406724 h 1645293"/>
                <a:gd name="connsiteX984" fmla="*/ 482984 w 2170251"/>
                <a:gd name="connsiteY984" fmla="*/ 409162 h 1645293"/>
                <a:gd name="connsiteX985" fmla="*/ 477974 w 2170251"/>
                <a:gd name="connsiteY985" fmla="*/ 412105 h 1645293"/>
                <a:gd name="connsiteX986" fmla="*/ 483346 w 2170251"/>
                <a:gd name="connsiteY986" fmla="*/ 418278 h 1645293"/>
                <a:gd name="connsiteX987" fmla="*/ 484813 w 2170251"/>
                <a:gd name="connsiteY987" fmla="*/ 422659 h 1645293"/>
                <a:gd name="connsiteX988" fmla="*/ 486804 w 2170251"/>
                <a:gd name="connsiteY988" fmla="*/ 408686 h 1645293"/>
                <a:gd name="connsiteX989" fmla="*/ 519827 w 2170251"/>
                <a:gd name="connsiteY989" fmla="*/ 434261 h 1645293"/>
                <a:gd name="connsiteX990" fmla="*/ 503082 w 2170251"/>
                <a:gd name="connsiteY990" fmla="*/ 431822 h 1645293"/>
                <a:gd name="connsiteX991" fmla="*/ 502263 w 2170251"/>
                <a:gd name="connsiteY991" fmla="*/ 443376 h 1645293"/>
                <a:gd name="connsiteX992" fmla="*/ 524285 w 2170251"/>
                <a:gd name="connsiteY992" fmla="*/ 449720 h 1645293"/>
                <a:gd name="connsiteX993" fmla="*/ 525837 w 2170251"/>
                <a:gd name="connsiteY993" fmla="*/ 456406 h 1645293"/>
                <a:gd name="connsiteX994" fmla="*/ 528209 w 2170251"/>
                <a:gd name="connsiteY994" fmla="*/ 451510 h 1645293"/>
                <a:gd name="connsiteX995" fmla="*/ 529733 w 2170251"/>
                <a:gd name="connsiteY995" fmla="*/ 458197 h 1645293"/>
                <a:gd name="connsiteX996" fmla="*/ 536019 w 2170251"/>
                <a:gd name="connsiteY996" fmla="*/ 455092 h 1645293"/>
                <a:gd name="connsiteX997" fmla="*/ 530362 w 2170251"/>
                <a:gd name="connsiteY997" fmla="*/ 474142 h 1645293"/>
                <a:gd name="connsiteX998" fmla="*/ 523637 w 2170251"/>
                <a:gd name="connsiteY998" fmla="*/ 465874 h 1645293"/>
                <a:gd name="connsiteX999" fmla="*/ 526561 w 2170251"/>
                <a:gd name="connsiteY999" fmla="*/ 474656 h 1645293"/>
                <a:gd name="connsiteX1000" fmla="*/ 517741 w 2170251"/>
                <a:gd name="connsiteY1000" fmla="*/ 478056 h 1645293"/>
                <a:gd name="connsiteX1001" fmla="*/ 514645 w 2170251"/>
                <a:gd name="connsiteY1001" fmla="*/ 464712 h 1645293"/>
                <a:gd name="connsiteX1002" fmla="*/ 515369 w 2170251"/>
                <a:gd name="connsiteY1002" fmla="*/ 482962 h 1645293"/>
                <a:gd name="connsiteX1003" fmla="*/ 501082 w 2170251"/>
                <a:gd name="connsiteY1003" fmla="*/ 477895 h 1645293"/>
                <a:gd name="connsiteX1004" fmla="*/ 503272 w 2170251"/>
                <a:gd name="connsiteY1004" fmla="*/ 468446 h 1645293"/>
                <a:gd name="connsiteX1005" fmla="*/ 499720 w 2170251"/>
                <a:gd name="connsiteY1005" fmla="*/ 475780 h 1645293"/>
                <a:gd name="connsiteX1006" fmla="*/ 494719 w 2170251"/>
                <a:gd name="connsiteY1006" fmla="*/ 478714 h 1645293"/>
                <a:gd name="connsiteX1007" fmla="*/ 501263 w 2170251"/>
                <a:gd name="connsiteY1007" fmla="*/ 482467 h 1645293"/>
                <a:gd name="connsiteX1008" fmla="*/ 492442 w 2170251"/>
                <a:gd name="connsiteY1008" fmla="*/ 485896 h 1645293"/>
                <a:gd name="connsiteX1009" fmla="*/ 489347 w 2170251"/>
                <a:gd name="connsiteY1009" fmla="*/ 472542 h 1645293"/>
                <a:gd name="connsiteX1010" fmla="*/ 490261 w 2170251"/>
                <a:gd name="connsiteY1010" fmla="*/ 463245 h 1645293"/>
                <a:gd name="connsiteX1011" fmla="*/ 486718 w 2170251"/>
                <a:gd name="connsiteY1011" fmla="*/ 470570 h 1645293"/>
                <a:gd name="connsiteX1012" fmla="*/ 489261 w 2170251"/>
                <a:gd name="connsiteY1012" fmla="*/ 470265 h 1645293"/>
                <a:gd name="connsiteX1013" fmla="*/ 486994 w 2170251"/>
                <a:gd name="connsiteY1013" fmla="*/ 477409 h 1645293"/>
                <a:gd name="connsiteX1014" fmla="*/ 480346 w 2170251"/>
                <a:gd name="connsiteY1014" fmla="*/ 471380 h 1645293"/>
                <a:gd name="connsiteX1015" fmla="*/ 484003 w 2170251"/>
                <a:gd name="connsiteY1015" fmla="*/ 466341 h 1645293"/>
                <a:gd name="connsiteX1016" fmla="*/ 471173 w 2170251"/>
                <a:gd name="connsiteY1016" fmla="*/ 465684 h 1645293"/>
                <a:gd name="connsiteX1017" fmla="*/ 477450 w 2170251"/>
                <a:gd name="connsiteY1017" fmla="*/ 462607 h 1645293"/>
                <a:gd name="connsiteX1018" fmla="*/ 463172 w 2170251"/>
                <a:gd name="connsiteY1018" fmla="*/ 457549 h 1645293"/>
                <a:gd name="connsiteX1019" fmla="*/ 460981 w 2170251"/>
                <a:gd name="connsiteY1019" fmla="*/ 466998 h 1645293"/>
                <a:gd name="connsiteX1020" fmla="*/ 453152 w 2170251"/>
                <a:gd name="connsiteY1020" fmla="*/ 463417 h 1645293"/>
                <a:gd name="connsiteX1021" fmla="*/ 451428 w 2170251"/>
                <a:gd name="connsiteY1021" fmla="*/ 452168 h 1645293"/>
                <a:gd name="connsiteX1022" fmla="*/ 444065 w 2170251"/>
                <a:gd name="connsiteY1022" fmla="*/ 459988 h 1645293"/>
                <a:gd name="connsiteX1023" fmla="*/ 446789 w 2170251"/>
                <a:gd name="connsiteY1023" fmla="*/ 464226 h 1645293"/>
                <a:gd name="connsiteX1024" fmla="*/ 439150 w 2170251"/>
                <a:gd name="connsiteY1024" fmla="*/ 465188 h 1645293"/>
                <a:gd name="connsiteX1025" fmla="*/ 445875 w 2170251"/>
                <a:gd name="connsiteY1025" fmla="*/ 473513 h 1645293"/>
                <a:gd name="connsiteX1026" fmla="*/ 444875 w 2170251"/>
                <a:gd name="connsiteY1026" fmla="*/ 480504 h 1645293"/>
                <a:gd name="connsiteX1027" fmla="*/ 436874 w 2170251"/>
                <a:gd name="connsiteY1027" fmla="*/ 472351 h 1645293"/>
                <a:gd name="connsiteX1028" fmla="*/ 438883 w 2170251"/>
                <a:gd name="connsiteY1028" fmla="*/ 490439 h 1645293"/>
                <a:gd name="connsiteX1029" fmla="*/ 447608 w 2170251"/>
                <a:gd name="connsiteY1029" fmla="*/ 484705 h 1645293"/>
                <a:gd name="connsiteX1030" fmla="*/ 450523 w 2170251"/>
                <a:gd name="connsiteY1030" fmla="*/ 493544 h 1645293"/>
                <a:gd name="connsiteX1031" fmla="*/ 452609 w 2170251"/>
                <a:gd name="connsiteY1031" fmla="*/ 481828 h 1645293"/>
                <a:gd name="connsiteX1032" fmla="*/ 448332 w 2170251"/>
                <a:gd name="connsiteY1032" fmla="*/ 502974 h 1645293"/>
                <a:gd name="connsiteX1033" fmla="*/ 456086 w 2170251"/>
                <a:gd name="connsiteY1033" fmla="*/ 504288 h 1645293"/>
                <a:gd name="connsiteX1034" fmla="*/ 460258 w 2170251"/>
                <a:gd name="connsiteY1034" fmla="*/ 512928 h 1645293"/>
                <a:gd name="connsiteX1035" fmla="*/ 446513 w 2170251"/>
                <a:gd name="connsiteY1035" fmla="*/ 521548 h 1645293"/>
                <a:gd name="connsiteX1036" fmla="*/ 465725 w 2170251"/>
                <a:gd name="connsiteY1036" fmla="*/ 521367 h 1645293"/>
                <a:gd name="connsiteX1037" fmla="*/ 441979 w 2170251"/>
                <a:gd name="connsiteY1037" fmla="*/ 535883 h 1645293"/>
                <a:gd name="connsiteX1038" fmla="*/ 439074 w 2170251"/>
                <a:gd name="connsiteY1038" fmla="*/ 527082 h 1645293"/>
                <a:gd name="connsiteX1039" fmla="*/ 426606 w 2170251"/>
                <a:gd name="connsiteY1039" fmla="*/ 535559 h 1645293"/>
                <a:gd name="connsiteX1040" fmla="*/ 416233 w 2170251"/>
                <a:gd name="connsiteY1040" fmla="*/ 532282 h 1645293"/>
                <a:gd name="connsiteX1041" fmla="*/ 420500 w 2170251"/>
                <a:gd name="connsiteY1041" fmla="*/ 543208 h 1645293"/>
                <a:gd name="connsiteX1042" fmla="*/ 421510 w 2170251"/>
                <a:gd name="connsiteY1042" fmla="*/ 536216 h 1645293"/>
                <a:gd name="connsiteX1043" fmla="*/ 425253 w 2170251"/>
                <a:gd name="connsiteY1043" fmla="*/ 533425 h 1645293"/>
                <a:gd name="connsiteX1044" fmla="*/ 434616 w 2170251"/>
                <a:gd name="connsiteY1044" fmla="*/ 543703 h 1645293"/>
                <a:gd name="connsiteX1045" fmla="*/ 432978 w 2170251"/>
                <a:gd name="connsiteY1045" fmla="*/ 534749 h 1645293"/>
                <a:gd name="connsiteX1046" fmla="*/ 458810 w 2170251"/>
                <a:gd name="connsiteY1046" fmla="*/ 540598 h 1645293"/>
                <a:gd name="connsiteX1047" fmla="*/ 485565 w 2170251"/>
                <a:gd name="connsiteY1047" fmla="*/ 537188 h 1645293"/>
                <a:gd name="connsiteX1048" fmla="*/ 485299 w 2170251"/>
                <a:gd name="connsiteY1048" fmla="*/ 530358 h 1645293"/>
                <a:gd name="connsiteX1049" fmla="*/ 496853 w 2170251"/>
                <a:gd name="connsiteY1049" fmla="*/ 531158 h 1645293"/>
                <a:gd name="connsiteX1050" fmla="*/ 501025 w 2170251"/>
                <a:gd name="connsiteY1050" fmla="*/ 539807 h 1645293"/>
                <a:gd name="connsiteX1051" fmla="*/ 507311 w 2170251"/>
                <a:gd name="connsiteY1051" fmla="*/ 536721 h 1645293"/>
                <a:gd name="connsiteX1052" fmla="*/ 508416 w 2170251"/>
                <a:gd name="connsiteY1052" fmla="*/ 531997 h 1645293"/>
                <a:gd name="connsiteX1053" fmla="*/ 506311 w 2170251"/>
                <a:gd name="connsiteY1053" fmla="*/ 543741 h 1645293"/>
                <a:gd name="connsiteX1054" fmla="*/ 511131 w 2170251"/>
                <a:gd name="connsiteY1054" fmla="*/ 536216 h 1645293"/>
                <a:gd name="connsiteX1055" fmla="*/ 508216 w 2170251"/>
                <a:gd name="connsiteY1055" fmla="*/ 527415 h 1645293"/>
                <a:gd name="connsiteX1056" fmla="*/ 518417 w 2170251"/>
                <a:gd name="connsiteY1056" fmla="*/ 526110 h 1645293"/>
                <a:gd name="connsiteX1057" fmla="*/ 513959 w 2170251"/>
                <a:gd name="connsiteY1057" fmla="*/ 510661 h 1645293"/>
                <a:gd name="connsiteX1058" fmla="*/ 515693 w 2170251"/>
                <a:gd name="connsiteY1058" fmla="*/ 521900 h 1645293"/>
                <a:gd name="connsiteX1059" fmla="*/ 505130 w 2170251"/>
                <a:gd name="connsiteY1059" fmla="*/ 514061 h 1645293"/>
                <a:gd name="connsiteX1060" fmla="*/ 496500 w 2170251"/>
                <a:gd name="connsiteY1060" fmla="*/ 522052 h 1645293"/>
                <a:gd name="connsiteX1061" fmla="*/ 491214 w 2170251"/>
                <a:gd name="connsiteY1061" fmla="*/ 518147 h 1645293"/>
                <a:gd name="connsiteX1062" fmla="*/ 491862 w 2170251"/>
                <a:gd name="connsiteY1062" fmla="*/ 502040 h 1645293"/>
                <a:gd name="connsiteX1063" fmla="*/ 483946 w 2170251"/>
                <a:gd name="connsiteY1063" fmla="*/ 496164 h 1645293"/>
                <a:gd name="connsiteX1064" fmla="*/ 486223 w 2170251"/>
                <a:gd name="connsiteY1064" fmla="*/ 489020 h 1645293"/>
                <a:gd name="connsiteX1065" fmla="*/ 492595 w 2170251"/>
                <a:gd name="connsiteY1065" fmla="*/ 488191 h 1645293"/>
                <a:gd name="connsiteX1066" fmla="*/ 489033 w 2170251"/>
                <a:gd name="connsiteY1066" fmla="*/ 495506 h 1645293"/>
                <a:gd name="connsiteX1067" fmla="*/ 498139 w 2170251"/>
                <a:gd name="connsiteY1067" fmla="*/ 498954 h 1645293"/>
                <a:gd name="connsiteX1068" fmla="*/ 515979 w 2170251"/>
                <a:gd name="connsiteY1068" fmla="*/ 496668 h 1645293"/>
                <a:gd name="connsiteX1069" fmla="*/ 519351 w 2170251"/>
                <a:gd name="connsiteY1069" fmla="*/ 484781 h 1645293"/>
                <a:gd name="connsiteX1070" fmla="*/ 530628 w 2170251"/>
                <a:gd name="connsiteY1070" fmla="*/ 478752 h 1645293"/>
                <a:gd name="connsiteX1071" fmla="*/ 534724 w 2170251"/>
                <a:gd name="connsiteY1071" fmla="*/ 485115 h 1645293"/>
                <a:gd name="connsiteX1072" fmla="*/ 528638 w 2170251"/>
                <a:gd name="connsiteY1072" fmla="*/ 492754 h 1645293"/>
                <a:gd name="connsiteX1073" fmla="*/ 537743 w 2170251"/>
                <a:gd name="connsiteY1073" fmla="*/ 496192 h 1645293"/>
                <a:gd name="connsiteX1074" fmla="*/ 532914 w 2170251"/>
                <a:gd name="connsiteY1074" fmla="*/ 503688 h 1645293"/>
                <a:gd name="connsiteX1075" fmla="*/ 527637 w 2170251"/>
                <a:gd name="connsiteY1075" fmla="*/ 499783 h 1645293"/>
                <a:gd name="connsiteX1076" fmla="*/ 523542 w 2170251"/>
                <a:gd name="connsiteY1076" fmla="*/ 493420 h 1645293"/>
                <a:gd name="connsiteX1077" fmla="*/ 521551 w 2170251"/>
                <a:gd name="connsiteY1077" fmla="*/ 507413 h 1645293"/>
                <a:gd name="connsiteX1078" fmla="*/ 543382 w 2170251"/>
                <a:gd name="connsiteY1078" fmla="*/ 509213 h 1645293"/>
                <a:gd name="connsiteX1079" fmla="*/ 546840 w 2170251"/>
                <a:gd name="connsiteY1079" fmla="*/ 499602 h 1645293"/>
                <a:gd name="connsiteX1080" fmla="*/ 568681 w 2170251"/>
                <a:gd name="connsiteY1080" fmla="*/ 501393 h 1645293"/>
                <a:gd name="connsiteX1081" fmla="*/ 567861 w 2170251"/>
                <a:gd name="connsiteY1081" fmla="*/ 512966 h 1645293"/>
                <a:gd name="connsiteX1082" fmla="*/ 557489 w 2170251"/>
                <a:gd name="connsiteY1082" fmla="*/ 509699 h 1645293"/>
                <a:gd name="connsiteX1083" fmla="*/ 557670 w 2170251"/>
                <a:gd name="connsiteY1083" fmla="*/ 514251 h 1645293"/>
                <a:gd name="connsiteX1084" fmla="*/ 560861 w 2170251"/>
                <a:gd name="connsiteY1084" fmla="*/ 529892 h 1645293"/>
                <a:gd name="connsiteX1085" fmla="*/ 559232 w 2170251"/>
                <a:gd name="connsiteY1085" fmla="*/ 520919 h 1645293"/>
                <a:gd name="connsiteX1086" fmla="*/ 551774 w 2170251"/>
                <a:gd name="connsiteY1086" fmla="*/ 526453 h 1645293"/>
                <a:gd name="connsiteX1087" fmla="*/ 562689 w 2170251"/>
                <a:gd name="connsiteY1087" fmla="*/ 543408 h 1645293"/>
                <a:gd name="connsiteX1088" fmla="*/ 566042 w 2170251"/>
                <a:gd name="connsiteY1088" fmla="*/ 531520 h 1645293"/>
                <a:gd name="connsiteX1089" fmla="*/ 567966 w 2170251"/>
                <a:gd name="connsiteY1089" fmla="*/ 547322 h 1645293"/>
                <a:gd name="connsiteX1090" fmla="*/ 571243 w 2170251"/>
                <a:gd name="connsiteY1090" fmla="*/ 533168 h 1645293"/>
                <a:gd name="connsiteX1091" fmla="*/ 574243 w 2170251"/>
                <a:gd name="connsiteY1091" fmla="*/ 544236 h 1645293"/>
                <a:gd name="connsiteX1092" fmla="*/ 580787 w 2170251"/>
                <a:gd name="connsiteY1092" fmla="*/ 547970 h 1645293"/>
                <a:gd name="connsiteX1093" fmla="*/ 578415 w 2170251"/>
                <a:gd name="connsiteY1093" fmla="*/ 552895 h 1645293"/>
                <a:gd name="connsiteX1094" fmla="*/ 547573 w 2170251"/>
                <a:gd name="connsiteY1094" fmla="*/ 549923 h 1645293"/>
                <a:gd name="connsiteX1095" fmla="*/ 550307 w 2170251"/>
                <a:gd name="connsiteY1095" fmla="*/ 554171 h 1645293"/>
                <a:gd name="connsiteX1096" fmla="*/ 542392 w 2170251"/>
                <a:gd name="connsiteY1096" fmla="*/ 548294 h 1645293"/>
                <a:gd name="connsiteX1097" fmla="*/ 538753 w 2170251"/>
                <a:gd name="connsiteY1097" fmla="*/ 553342 h 1645293"/>
                <a:gd name="connsiteX1098" fmla="*/ 540391 w 2170251"/>
                <a:gd name="connsiteY1098" fmla="*/ 562296 h 1645293"/>
                <a:gd name="connsiteX1099" fmla="*/ 522475 w 2170251"/>
                <a:gd name="connsiteY1099" fmla="*/ 562296 h 1645293"/>
                <a:gd name="connsiteX1100" fmla="*/ 519189 w 2170251"/>
                <a:gd name="connsiteY1100" fmla="*/ 544408 h 1645293"/>
                <a:gd name="connsiteX1101" fmla="*/ 546021 w 2170251"/>
                <a:gd name="connsiteY1101" fmla="*/ 543246 h 1645293"/>
                <a:gd name="connsiteX1102" fmla="*/ 535381 w 2170251"/>
                <a:gd name="connsiteY1102" fmla="*/ 533140 h 1645293"/>
                <a:gd name="connsiteX1103" fmla="*/ 553764 w 2170251"/>
                <a:gd name="connsiteY1103" fmla="*/ 544560 h 1645293"/>
                <a:gd name="connsiteX1104" fmla="*/ 542754 w 2170251"/>
                <a:gd name="connsiteY1104" fmla="*/ 525339 h 1645293"/>
                <a:gd name="connsiteX1105" fmla="*/ 556127 w 2170251"/>
                <a:gd name="connsiteY1105" fmla="*/ 507584 h 1645293"/>
                <a:gd name="connsiteX1106" fmla="*/ 537572 w 2170251"/>
                <a:gd name="connsiteY1106" fmla="*/ 523681 h 1645293"/>
                <a:gd name="connsiteX1107" fmla="*/ 520465 w 2170251"/>
                <a:gd name="connsiteY1107" fmla="*/ 512118 h 1645293"/>
                <a:gd name="connsiteX1108" fmla="*/ 522284 w 2170251"/>
                <a:gd name="connsiteY1108" fmla="*/ 525643 h 1645293"/>
                <a:gd name="connsiteX1109" fmla="*/ 527380 w 2170251"/>
                <a:gd name="connsiteY1109" fmla="*/ 524996 h 1645293"/>
                <a:gd name="connsiteX1110" fmla="*/ 520103 w 2170251"/>
                <a:gd name="connsiteY1110" fmla="*/ 535102 h 1645293"/>
                <a:gd name="connsiteX1111" fmla="*/ 512369 w 2170251"/>
                <a:gd name="connsiteY1111" fmla="*/ 533797 h 1645293"/>
                <a:gd name="connsiteX1112" fmla="*/ 515550 w 2170251"/>
                <a:gd name="connsiteY1112" fmla="*/ 549418 h 1645293"/>
                <a:gd name="connsiteX1113" fmla="*/ 507997 w 2170251"/>
                <a:gd name="connsiteY1113" fmla="*/ 552685 h 1645293"/>
                <a:gd name="connsiteX1114" fmla="*/ 502539 w 2170251"/>
                <a:gd name="connsiteY1114" fmla="*/ 544208 h 1645293"/>
                <a:gd name="connsiteX1115" fmla="*/ 493881 w 2170251"/>
                <a:gd name="connsiteY1115" fmla="*/ 552180 h 1645293"/>
                <a:gd name="connsiteX1116" fmla="*/ 494890 w 2170251"/>
                <a:gd name="connsiteY1116" fmla="*/ 545189 h 1645293"/>
                <a:gd name="connsiteX1117" fmla="*/ 486442 w 2170251"/>
                <a:gd name="connsiteY1117" fmla="*/ 557724 h 1645293"/>
                <a:gd name="connsiteX1118" fmla="*/ 472240 w 2170251"/>
                <a:gd name="connsiteY1118" fmla="*/ 554961 h 1645293"/>
                <a:gd name="connsiteX1119" fmla="*/ 471335 w 2170251"/>
                <a:gd name="connsiteY1119" fmla="*/ 564248 h 1645293"/>
                <a:gd name="connsiteX1120" fmla="*/ 461143 w 2170251"/>
                <a:gd name="connsiteY1120" fmla="*/ 565563 h 1645293"/>
                <a:gd name="connsiteX1121" fmla="*/ 464877 w 2170251"/>
                <a:gd name="connsiteY1121" fmla="*/ 562800 h 1645293"/>
                <a:gd name="connsiteX1122" fmla="*/ 459419 w 2170251"/>
                <a:gd name="connsiteY1122" fmla="*/ 554295 h 1645293"/>
                <a:gd name="connsiteX1123" fmla="*/ 442579 w 2170251"/>
                <a:gd name="connsiteY1123" fmla="*/ 549589 h 1645293"/>
                <a:gd name="connsiteX1124" fmla="*/ 446227 w 2170251"/>
                <a:gd name="connsiteY1124" fmla="*/ 544551 h 1645293"/>
                <a:gd name="connsiteX1125" fmla="*/ 441217 w 2170251"/>
                <a:gd name="connsiteY1125" fmla="*/ 547446 h 1645293"/>
                <a:gd name="connsiteX1126" fmla="*/ 431483 w 2170251"/>
                <a:gd name="connsiteY1126" fmla="*/ 560162 h 1645293"/>
                <a:gd name="connsiteX1127" fmla="*/ 432226 w 2170251"/>
                <a:gd name="connsiteY1127" fmla="*/ 546322 h 1645293"/>
                <a:gd name="connsiteX1128" fmla="*/ 424482 w 2170251"/>
                <a:gd name="connsiteY1128" fmla="*/ 545017 h 1645293"/>
                <a:gd name="connsiteX1129" fmla="*/ 421205 w 2170251"/>
                <a:gd name="connsiteY1129" fmla="*/ 559181 h 1645293"/>
                <a:gd name="connsiteX1130" fmla="*/ 425482 w 2170251"/>
                <a:gd name="connsiteY1130" fmla="*/ 570106 h 1645293"/>
                <a:gd name="connsiteX1131" fmla="*/ 419110 w 2170251"/>
                <a:gd name="connsiteY1131" fmla="*/ 570944 h 1645293"/>
                <a:gd name="connsiteX1132" fmla="*/ 418748 w 2170251"/>
                <a:gd name="connsiteY1132" fmla="*/ 561791 h 1645293"/>
                <a:gd name="connsiteX1133" fmla="*/ 392001 w 2170251"/>
                <a:gd name="connsiteY1133" fmla="*/ 565210 h 1645293"/>
                <a:gd name="connsiteX1134" fmla="*/ 385810 w 2170251"/>
                <a:gd name="connsiteY1134" fmla="*/ 570601 h 1645293"/>
                <a:gd name="connsiteX1135" fmla="*/ 388629 w 2170251"/>
                <a:gd name="connsiteY1135" fmla="*/ 577107 h 1645293"/>
                <a:gd name="connsiteX1136" fmla="*/ 376990 w 2170251"/>
                <a:gd name="connsiteY1136" fmla="*/ 574011 h 1645293"/>
                <a:gd name="connsiteX1137" fmla="*/ 374066 w 2170251"/>
                <a:gd name="connsiteY1137" fmla="*/ 565210 h 1645293"/>
                <a:gd name="connsiteX1138" fmla="*/ 371989 w 2170251"/>
                <a:gd name="connsiteY1138" fmla="*/ 576945 h 1645293"/>
                <a:gd name="connsiteX1139" fmla="*/ 364436 w 2170251"/>
                <a:gd name="connsiteY1139" fmla="*/ 580212 h 1645293"/>
                <a:gd name="connsiteX1140" fmla="*/ 362626 w 2170251"/>
                <a:gd name="connsiteY1140" fmla="*/ 566658 h 1645293"/>
                <a:gd name="connsiteX1141" fmla="*/ 346510 w 2170251"/>
                <a:gd name="connsiteY1141" fmla="*/ 580212 h 1645293"/>
                <a:gd name="connsiteX1142" fmla="*/ 344767 w 2170251"/>
                <a:gd name="connsiteY1142" fmla="*/ 568944 h 1645293"/>
                <a:gd name="connsiteX1143" fmla="*/ 323583 w 2170251"/>
                <a:gd name="connsiteY1143" fmla="*/ 583117 h 1645293"/>
                <a:gd name="connsiteX1144" fmla="*/ 357873 w 2170251"/>
                <a:gd name="connsiteY1144" fmla="*/ 576450 h 1645293"/>
                <a:gd name="connsiteX1145" fmla="*/ 422291 w 2170251"/>
                <a:gd name="connsiteY1145" fmla="*/ 586556 h 1645293"/>
                <a:gd name="connsiteX1146" fmla="*/ 422005 w 2170251"/>
                <a:gd name="connsiteY1146" fmla="*/ 579726 h 1645293"/>
                <a:gd name="connsiteX1147" fmla="*/ 436197 w 2170251"/>
                <a:gd name="connsiteY1147" fmla="*/ 582498 h 1645293"/>
                <a:gd name="connsiteX1148" fmla="*/ 432197 w 2170251"/>
                <a:gd name="connsiteY1148" fmla="*/ 578412 h 1645293"/>
                <a:gd name="connsiteX1149" fmla="*/ 447389 w 2170251"/>
                <a:gd name="connsiteY1149" fmla="*/ 574183 h 1645293"/>
                <a:gd name="connsiteX1150" fmla="*/ 455390 w 2170251"/>
                <a:gd name="connsiteY1150" fmla="*/ 582355 h 1645293"/>
                <a:gd name="connsiteX1151" fmla="*/ 456410 w 2170251"/>
                <a:gd name="connsiteY1151" fmla="*/ 575345 h 1645293"/>
                <a:gd name="connsiteX1152" fmla="*/ 465487 w 2170251"/>
                <a:gd name="connsiteY1152" fmla="*/ 578755 h 1645293"/>
                <a:gd name="connsiteX1153" fmla="*/ 456857 w 2170251"/>
                <a:gd name="connsiteY1153" fmla="*/ 586746 h 1645293"/>
                <a:gd name="connsiteX1154" fmla="*/ 472316 w 2170251"/>
                <a:gd name="connsiteY1154" fmla="*/ 589347 h 1645293"/>
                <a:gd name="connsiteX1155" fmla="*/ 475859 w 2170251"/>
                <a:gd name="connsiteY1155" fmla="*/ 582031 h 1645293"/>
                <a:gd name="connsiteX1156" fmla="*/ 493519 w 2170251"/>
                <a:gd name="connsiteY1156" fmla="*/ 575173 h 1645293"/>
                <a:gd name="connsiteX1157" fmla="*/ 501710 w 2170251"/>
                <a:gd name="connsiteY1157" fmla="*/ 587880 h 1645293"/>
                <a:gd name="connsiteX1158" fmla="*/ 501434 w 2170251"/>
                <a:gd name="connsiteY1158" fmla="*/ 581060 h 1645293"/>
                <a:gd name="connsiteX1159" fmla="*/ 509435 w 2170251"/>
                <a:gd name="connsiteY1159" fmla="*/ 589185 h 1645293"/>
                <a:gd name="connsiteX1160" fmla="*/ 519265 w 2170251"/>
                <a:gd name="connsiteY1160" fmla="*/ 578774 h 1645293"/>
                <a:gd name="connsiteX1161" fmla="*/ 516979 w 2170251"/>
                <a:gd name="connsiteY1161" fmla="*/ 585908 h 1645293"/>
                <a:gd name="connsiteX1162" fmla="*/ 531085 w 2170251"/>
                <a:gd name="connsiteY1162" fmla="*/ 586403 h 1645293"/>
                <a:gd name="connsiteX1163" fmla="*/ 528809 w 2170251"/>
                <a:gd name="connsiteY1163" fmla="*/ 593576 h 1645293"/>
                <a:gd name="connsiteX1164" fmla="*/ 532905 w 2170251"/>
                <a:gd name="connsiteY1164" fmla="*/ 599948 h 1645293"/>
                <a:gd name="connsiteX1165" fmla="*/ 540363 w 2170251"/>
                <a:gd name="connsiteY1165" fmla="*/ 594404 h 1645293"/>
                <a:gd name="connsiteX1166" fmla="*/ 532171 w 2170251"/>
                <a:gd name="connsiteY1166" fmla="*/ 581679 h 1645293"/>
                <a:gd name="connsiteX1167" fmla="*/ 537162 w 2170251"/>
                <a:gd name="connsiteY1167" fmla="*/ 578793 h 1645293"/>
                <a:gd name="connsiteX1168" fmla="*/ 539001 w 2170251"/>
                <a:gd name="connsiteY1168" fmla="*/ 592280 h 1645293"/>
                <a:gd name="connsiteX1169" fmla="*/ 546811 w 2170251"/>
                <a:gd name="connsiteY1169" fmla="*/ 595890 h 1645293"/>
                <a:gd name="connsiteX1170" fmla="*/ 538077 w 2170251"/>
                <a:gd name="connsiteY1170" fmla="*/ 601558 h 1645293"/>
                <a:gd name="connsiteX1171" fmla="*/ 534800 w 2170251"/>
                <a:gd name="connsiteY1171" fmla="*/ 615731 h 1645293"/>
                <a:gd name="connsiteX1172" fmla="*/ 543439 w 2170251"/>
                <a:gd name="connsiteY1172" fmla="*/ 607749 h 1645293"/>
                <a:gd name="connsiteX1173" fmla="*/ 541887 w 2170251"/>
                <a:gd name="connsiteY1173" fmla="*/ 601062 h 1645293"/>
                <a:gd name="connsiteX1174" fmla="*/ 548440 w 2170251"/>
                <a:gd name="connsiteY1174" fmla="*/ 604844 h 1645293"/>
                <a:gd name="connsiteX1175" fmla="*/ 549354 w 2170251"/>
                <a:gd name="connsiteY1175" fmla="*/ 595547 h 1645293"/>
                <a:gd name="connsiteX1176" fmla="*/ 553364 w 2170251"/>
                <a:gd name="connsiteY1176" fmla="*/ 599605 h 1645293"/>
                <a:gd name="connsiteX1177" fmla="*/ 536248 w 2170251"/>
                <a:gd name="connsiteY1177" fmla="*/ 620131 h 1645293"/>
                <a:gd name="connsiteX1178" fmla="*/ 535438 w 2170251"/>
                <a:gd name="connsiteY1178" fmla="*/ 631695 h 1645293"/>
                <a:gd name="connsiteX1179" fmla="*/ 532705 w 2170251"/>
                <a:gd name="connsiteY1179" fmla="*/ 627447 h 1645293"/>
                <a:gd name="connsiteX1180" fmla="*/ 530886 w 2170251"/>
                <a:gd name="connsiteY1180" fmla="*/ 613940 h 1645293"/>
                <a:gd name="connsiteX1181" fmla="*/ 507035 w 2170251"/>
                <a:gd name="connsiteY1181" fmla="*/ 626142 h 1645293"/>
                <a:gd name="connsiteX1182" fmla="*/ 506035 w 2170251"/>
                <a:gd name="connsiteY1182" fmla="*/ 633152 h 1645293"/>
                <a:gd name="connsiteX1183" fmla="*/ 490566 w 2170251"/>
                <a:gd name="connsiteY1183" fmla="*/ 630533 h 1645293"/>
                <a:gd name="connsiteX1184" fmla="*/ 489033 w 2170251"/>
                <a:gd name="connsiteY1184" fmla="*/ 623884 h 1645293"/>
                <a:gd name="connsiteX1185" fmla="*/ 462363 w 2170251"/>
                <a:gd name="connsiteY1185" fmla="*/ 629561 h 1645293"/>
                <a:gd name="connsiteX1186" fmla="*/ 463725 w 2170251"/>
                <a:gd name="connsiteY1186" fmla="*/ 631647 h 1645293"/>
                <a:gd name="connsiteX1187" fmla="*/ 456914 w 2170251"/>
                <a:gd name="connsiteY1187" fmla="*/ 621084 h 1645293"/>
                <a:gd name="connsiteX1188" fmla="*/ 458648 w 2170251"/>
                <a:gd name="connsiteY1188" fmla="*/ 632304 h 1645293"/>
                <a:gd name="connsiteX1189" fmla="*/ 453638 w 2170251"/>
                <a:gd name="connsiteY1189" fmla="*/ 635248 h 1645293"/>
                <a:gd name="connsiteX1190" fmla="*/ 446904 w 2170251"/>
                <a:gd name="connsiteY1190" fmla="*/ 626942 h 1645293"/>
                <a:gd name="connsiteX1191" fmla="*/ 418776 w 2170251"/>
                <a:gd name="connsiteY1191" fmla="*/ 628247 h 1645293"/>
                <a:gd name="connsiteX1192" fmla="*/ 409423 w 2170251"/>
                <a:gd name="connsiteY1192" fmla="*/ 617979 h 1645293"/>
                <a:gd name="connsiteX1193" fmla="*/ 416252 w 2170251"/>
                <a:gd name="connsiteY1193" fmla="*/ 628552 h 1645293"/>
                <a:gd name="connsiteX1194" fmla="*/ 377209 w 2170251"/>
                <a:gd name="connsiteY1194" fmla="*/ 645011 h 1645293"/>
                <a:gd name="connsiteX1195" fmla="*/ 379400 w 2170251"/>
                <a:gd name="connsiteY1195" fmla="*/ 635552 h 1645293"/>
                <a:gd name="connsiteX1196" fmla="*/ 373390 w 2170251"/>
                <a:gd name="connsiteY1196" fmla="*/ 645487 h 1645293"/>
                <a:gd name="connsiteX1197" fmla="*/ 352654 w 2170251"/>
                <a:gd name="connsiteY1197" fmla="*/ 638991 h 1645293"/>
                <a:gd name="connsiteX1198" fmla="*/ 357826 w 2170251"/>
                <a:gd name="connsiteY1198" fmla="*/ 640610 h 1645293"/>
                <a:gd name="connsiteX1199" fmla="*/ 339995 w 2170251"/>
                <a:gd name="connsiteY1199" fmla="*/ 642906 h 1645293"/>
                <a:gd name="connsiteX1200" fmla="*/ 343452 w 2170251"/>
                <a:gd name="connsiteY1200" fmla="*/ 633266 h 1645293"/>
                <a:gd name="connsiteX1201" fmla="*/ 348729 w 2170251"/>
                <a:gd name="connsiteY1201" fmla="*/ 637181 h 1645293"/>
                <a:gd name="connsiteX1202" fmla="*/ 352101 w 2170251"/>
                <a:gd name="connsiteY1202" fmla="*/ 625294 h 1645293"/>
                <a:gd name="connsiteX1203" fmla="*/ 345910 w 2170251"/>
                <a:gd name="connsiteY1203" fmla="*/ 630676 h 1645293"/>
                <a:gd name="connsiteX1204" fmla="*/ 345548 w 2170251"/>
                <a:gd name="connsiteY1204" fmla="*/ 621570 h 1645293"/>
                <a:gd name="connsiteX1205" fmla="*/ 338357 w 2170251"/>
                <a:gd name="connsiteY1205" fmla="*/ 633933 h 1645293"/>
                <a:gd name="connsiteX1206" fmla="*/ 320269 w 2170251"/>
                <a:gd name="connsiteY1206" fmla="*/ 629352 h 1645293"/>
                <a:gd name="connsiteX1207" fmla="*/ 326441 w 2170251"/>
                <a:gd name="connsiteY1207" fmla="*/ 623989 h 1645293"/>
                <a:gd name="connsiteX1208" fmla="*/ 316259 w 2170251"/>
                <a:gd name="connsiteY1208" fmla="*/ 625294 h 1645293"/>
                <a:gd name="connsiteX1209" fmla="*/ 318983 w 2170251"/>
                <a:gd name="connsiteY1209" fmla="*/ 629542 h 1645293"/>
                <a:gd name="connsiteX1210" fmla="*/ 310610 w 2170251"/>
                <a:gd name="connsiteY1210" fmla="*/ 644363 h 1645293"/>
                <a:gd name="connsiteX1211" fmla="*/ 329441 w 2170251"/>
                <a:gd name="connsiteY1211" fmla="*/ 635048 h 1645293"/>
                <a:gd name="connsiteX1212" fmla="*/ 340262 w 2170251"/>
                <a:gd name="connsiteY1212" fmla="*/ 649716 h 1645293"/>
                <a:gd name="connsiteX1213" fmla="*/ 328889 w 2170251"/>
                <a:gd name="connsiteY1213" fmla="*/ 653459 h 1645293"/>
                <a:gd name="connsiteX1214" fmla="*/ 318525 w 2170251"/>
                <a:gd name="connsiteY1214" fmla="*/ 650211 h 1645293"/>
                <a:gd name="connsiteX1215" fmla="*/ 325155 w 2170251"/>
                <a:gd name="connsiteY1215" fmla="*/ 656250 h 1645293"/>
                <a:gd name="connsiteX1216" fmla="*/ 314973 w 2170251"/>
                <a:gd name="connsiteY1216" fmla="*/ 657546 h 1645293"/>
                <a:gd name="connsiteX1217" fmla="*/ 327717 w 2170251"/>
                <a:gd name="connsiteY1217" fmla="*/ 655917 h 1645293"/>
                <a:gd name="connsiteX1218" fmla="*/ 326717 w 2170251"/>
                <a:gd name="connsiteY1218" fmla="*/ 662927 h 1645293"/>
                <a:gd name="connsiteX1219" fmla="*/ 366751 w 2170251"/>
                <a:gd name="connsiteY1219" fmla="*/ 671557 h 1645293"/>
                <a:gd name="connsiteX1220" fmla="*/ 357111 w 2170251"/>
                <a:gd name="connsiteY1220" fmla="*/ 654469 h 1645293"/>
                <a:gd name="connsiteX1221" fmla="*/ 359559 w 2170251"/>
                <a:gd name="connsiteY1221" fmla="*/ 651850 h 1645293"/>
                <a:gd name="connsiteX1222" fmla="*/ 368751 w 2170251"/>
                <a:gd name="connsiteY1222" fmla="*/ 657546 h 1645293"/>
                <a:gd name="connsiteX1223" fmla="*/ 373123 w 2170251"/>
                <a:gd name="connsiteY1223" fmla="*/ 670776 h 1645293"/>
                <a:gd name="connsiteX1224" fmla="*/ 397326 w 2170251"/>
                <a:gd name="connsiteY1224" fmla="*/ 667642 h 1645293"/>
                <a:gd name="connsiteX1225" fmla="*/ 394964 w 2170251"/>
                <a:gd name="connsiteY1225" fmla="*/ 672538 h 1645293"/>
                <a:gd name="connsiteX1226" fmla="*/ 408794 w 2170251"/>
                <a:gd name="connsiteY1226" fmla="*/ 666204 h 1645293"/>
                <a:gd name="connsiteX1227" fmla="*/ 417795 w 2170251"/>
                <a:gd name="connsiteY1227" fmla="*/ 667328 h 1645293"/>
                <a:gd name="connsiteX1228" fmla="*/ 416890 w 2170251"/>
                <a:gd name="connsiteY1228" fmla="*/ 676586 h 1645293"/>
                <a:gd name="connsiteX1229" fmla="*/ 430625 w 2170251"/>
                <a:gd name="connsiteY1229" fmla="*/ 667985 h 1645293"/>
                <a:gd name="connsiteX1230" fmla="*/ 434893 w 2170251"/>
                <a:gd name="connsiteY1230" fmla="*/ 678910 h 1645293"/>
                <a:gd name="connsiteX1231" fmla="*/ 435626 w 2170251"/>
                <a:gd name="connsiteY1231" fmla="*/ 665042 h 1645293"/>
                <a:gd name="connsiteX1232" fmla="*/ 451456 w 2170251"/>
                <a:gd name="connsiteY1232" fmla="*/ 676805 h 1645293"/>
                <a:gd name="connsiteX1233" fmla="*/ 455000 w 2170251"/>
                <a:gd name="connsiteY1233" fmla="*/ 669461 h 1645293"/>
                <a:gd name="connsiteX1234" fmla="*/ 455352 w 2170251"/>
                <a:gd name="connsiteY1234" fmla="*/ 678596 h 1645293"/>
                <a:gd name="connsiteX1235" fmla="*/ 464268 w 2170251"/>
                <a:gd name="connsiteY1235" fmla="*/ 677434 h 1645293"/>
                <a:gd name="connsiteX1236" fmla="*/ 452171 w 2170251"/>
                <a:gd name="connsiteY1236" fmla="*/ 695027 h 1645293"/>
                <a:gd name="connsiteX1237" fmla="*/ 450723 w 2170251"/>
                <a:gd name="connsiteY1237" fmla="*/ 690636 h 1645293"/>
                <a:gd name="connsiteX1238" fmla="*/ 452885 w 2170251"/>
                <a:gd name="connsiteY1238" fmla="*/ 681206 h 1645293"/>
                <a:gd name="connsiteX1239" fmla="*/ 442703 w 2170251"/>
                <a:gd name="connsiteY1239" fmla="*/ 682501 h 1645293"/>
                <a:gd name="connsiteX1240" fmla="*/ 439712 w 2170251"/>
                <a:gd name="connsiteY1240" fmla="*/ 671395 h 1645293"/>
                <a:gd name="connsiteX1241" fmla="*/ 433788 w 2170251"/>
                <a:gd name="connsiteY1241" fmla="*/ 683644 h 1645293"/>
                <a:gd name="connsiteX1242" fmla="*/ 426044 w 2170251"/>
                <a:gd name="connsiteY1242" fmla="*/ 682330 h 1645293"/>
                <a:gd name="connsiteX1243" fmla="*/ 425787 w 2170251"/>
                <a:gd name="connsiteY1243" fmla="*/ 675500 h 1645293"/>
                <a:gd name="connsiteX1244" fmla="*/ 417138 w 2170251"/>
                <a:gd name="connsiteY1244" fmla="*/ 683482 h 1645293"/>
                <a:gd name="connsiteX1245" fmla="*/ 410118 w 2170251"/>
                <a:gd name="connsiteY1245" fmla="*/ 668328 h 1645293"/>
                <a:gd name="connsiteX1246" fmla="*/ 408118 w 2170251"/>
                <a:gd name="connsiteY1246" fmla="*/ 682330 h 1645293"/>
                <a:gd name="connsiteX1247" fmla="*/ 392754 w 2170251"/>
                <a:gd name="connsiteY1247" fmla="*/ 681996 h 1645293"/>
                <a:gd name="connsiteX1248" fmla="*/ 396392 w 2170251"/>
                <a:gd name="connsiteY1248" fmla="*/ 676948 h 1645293"/>
                <a:gd name="connsiteX1249" fmla="*/ 391287 w 2170251"/>
                <a:gd name="connsiteY1249" fmla="*/ 677605 h 1645293"/>
                <a:gd name="connsiteX1250" fmla="*/ 391744 w 2170251"/>
                <a:gd name="connsiteY1250" fmla="*/ 689016 h 1645293"/>
                <a:gd name="connsiteX1251" fmla="*/ 428692 w 2170251"/>
                <a:gd name="connsiteY1251" fmla="*/ 684292 h 1645293"/>
                <a:gd name="connsiteX1252" fmla="*/ 430425 w 2170251"/>
                <a:gd name="connsiteY1252" fmla="*/ 695541 h 1645293"/>
                <a:gd name="connsiteX1253" fmla="*/ 433959 w 2170251"/>
                <a:gd name="connsiteY1253" fmla="*/ 688216 h 1645293"/>
                <a:gd name="connsiteX1254" fmla="*/ 438874 w 2170251"/>
                <a:gd name="connsiteY1254" fmla="*/ 682996 h 1645293"/>
                <a:gd name="connsiteX1255" fmla="*/ 445418 w 2170251"/>
                <a:gd name="connsiteY1255" fmla="*/ 686730 h 1645293"/>
                <a:gd name="connsiteX1256" fmla="*/ 449332 w 2170251"/>
                <a:gd name="connsiteY1256" fmla="*/ 688540 h 1645293"/>
                <a:gd name="connsiteX1257" fmla="*/ 439512 w 2170251"/>
                <a:gd name="connsiteY1257" fmla="*/ 698960 h 1645293"/>
                <a:gd name="connsiteX1258" fmla="*/ 458534 w 2170251"/>
                <a:gd name="connsiteY1258" fmla="*/ 694226 h 1645293"/>
                <a:gd name="connsiteX1259" fmla="*/ 468982 w 2170251"/>
                <a:gd name="connsiteY1259" fmla="*/ 699779 h 1645293"/>
                <a:gd name="connsiteX1260" fmla="*/ 465525 w 2170251"/>
                <a:gd name="connsiteY1260" fmla="*/ 709381 h 1645293"/>
                <a:gd name="connsiteX1261" fmla="*/ 480260 w 2170251"/>
                <a:gd name="connsiteY1261" fmla="*/ 693769 h 1645293"/>
                <a:gd name="connsiteX1262" fmla="*/ 512378 w 2170251"/>
                <a:gd name="connsiteY1262" fmla="*/ 696532 h 1645293"/>
                <a:gd name="connsiteX1263" fmla="*/ 523846 w 2170251"/>
                <a:gd name="connsiteY1263" fmla="*/ 695074 h 1645293"/>
                <a:gd name="connsiteX1264" fmla="*/ 519103 w 2170251"/>
                <a:gd name="connsiteY1264" fmla="*/ 704828 h 1645293"/>
                <a:gd name="connsiteX1265" fmla="*/ 527666 w 2170251"/>
                <a:gd name="connsiteY1265" fmla="*/ 694588 h 1645293"/>
                <a:gd name="connsiteX1266" fmla="*/ 533029 w 2170251"/>
                <a:gd name="connsiteY1266" fmla="*/ 700770 h 1645293"/>
                <a:gd name="connsiteX1267" fmla="*/ 539210 w 2170251"/>
                <a:gd name="connsiteY1267" fmla="*/ 695388 h 1645293"/>
                <a:gd name="connsiteX1268" fmla="*/ 535486 w 2170251"/>
                <a:gd name="connsiteY1268" fmla="*/ 698160 h 1645293"/>
                <a:gd name="connsiteX1269" fmla="*/ 539658 w 2170251"/>
                <a:gd name="connsiteY1269" fmla="*/ 706780 h 1645293"/>
                <a:gd name="connsiteX1270" fmla="*/ 540572 w 2170251"/>
                <a:gd name="connsiteY1270" fmla="*/ 697484 h 1645293"/>
                <a:gd name="connsiteX1271" fmla="*/ 558041 w 2170251"/>
                <a:gd name="connsiteY1271" fmla="*/ 718182 h 1645293"/>
                <a:gd name="connsiteX1272" fmla="*/ 564052 w 2170251"/>
                <a:gd name="connsiteY1272" fmla="*/ 708257 h 1645293"/>
                <a:gd name="connsiteX1273" fmla="*/ 557593 w 2170251"/>
                <a:gd name="connsiteY1273" fmla="*/ 706828 h 1645293"/>
                <a:gd name="connsiteX1274" fmla="*/ 547316 w 2170251"/>
                <a:gd name="connsiteY1274" fmla="*/ 705828 h 1645293"/>
                <a:gd name="connsiteX1275" fmla="*/ 547135 w 2170251"/>
                <a:gd name="connsiteY1275" fmla="*/ 701246 h 1645293"/>
                <a:gd name="connsiteX1276" fmla="*/ 565147 w 2170251"/>
                <a:gd name="connsiteY1276" fmla="*/ 703542 h 1645293"/>
                <a:gd name="connsiteX1277" fmla="*/ 561232 w 2170251"/>
                <a:gd name="connsiteY1277" fmla="*/ 701742 h 1645293"/>
                <a:gd name="connsiteX1278" fmla="*/ 563699 w 2170251"/>
                <a:gd name="connsiteY1278" fmla="*/ 699141 h 1645293"/>
                <a:gd name="connsiteX1279" fmla="*/ 569062 w 2170251"/>
                <a:gd name="connsiteY1279" fmla="*/ 705323 h 1645293"/>
                <a:gd name="connsiteX1280" fmla="*/ 581168 w 2170251"/>
                <a:gd name="connsiteY1280" fmla="*/ 687778 h 1645293"/>
                <a:gd name="connsiteX1281" fmla="*/ 588816 w 2170251"/>
                <a:gd name="connsiteY1281" fmla="*/ 686778 h 1645293"/>
                <a:gd name="connsiteX1282" fmla="*/ 590283 w 2170251"/>
                <a:gd name="connsiteY1282" fmla="*/ 691169 h 1645293"/>
                <a:gd name="connsiteX1283" fmla="*/ 588188 w 2170251"/>
                <a:gd name="connsiteY1283" fmla="*/ 702904 h 1645293"/>
                <a:gd name="connsiteX1284" fmla="*/ 595560 w 2170251"/>
                <a:gd name="connsiteY1284" fmla="*/ 695074 h 1645293"/>
                <a:gd name="connsiteX1285" fmla="*/ 592826 w 2170251"/>
                <a:gd name="connsiteY1285" fmla="*/ 690826 h 1645293"/>
                <a:gd name="connsiteX1286" fmla="*/ 603199 w 2170251"/>
                <a:gd name="connsiteY1286" fmla="*/ 694103 h 1645293"/>
                <a:gd name="connsiteX1287" fmla="*/ 601742 w 2170251"/>
                <a:gd name="connsiteY1287" fmla="*/ 689683 h 1645293"/>
                <a:gd name="connsiteX1288" fmla="*/ 618487 w 2170251"/>
                <a:gd name="connsiteY1288" fmla="*/ 692160 h 1645293"/>
                <a:gd name="connsiteX1289" fmla="*/ 608657 w 2170251"/>
                <a:gd name="connsiteY1289" fmla="*/ 702580 h 1645293"/>
                <a:gd name="connsiteX1290" fmla="*/ 619135 w 2170251"/>
                <a:gd name="connsiteY1290" fmla="*/ 708095 h 1645293"/>
                <a:gd name="connsiteX1291" fmla="*/ 619849 w 2170251"/>
                <a:gd name="connsiteY1291" fmla="*/ 694274 h 1645293"/>
                <a:gd name="connsiteX1292" fmla="*/ 627850 w 2170251"/>
                <a:gd name="connsiteY1292" fmla="*/ 702408 h 1645293"/>
                <a:gd name="connsiteX1293" fmla="*/ 628583 w 2170251"/>
                <a:gd name="connsiteY1293" fmla="*/ 688559 h 1645293"/>
                <a:gd name="connsiteX1294" fmla="*/ 625859 w 2170251"/>
                <a:gd name="connsiteY1294" fmla="*/ 684320 h 1645293"/>
                <a:gd name="connsiteX1295" fmla="*/ 619477 w 2170251"/>
                <a:gd name="connsiteY1295" fmla="*/ 685130 h 1645293"/>
                <a:gd name="connsiteX1296" fmla="*/ 625573 w 2170251"/>
                <a:gd name="connsiteY1296" fmla="*/ 677510 h 1645293"/>
                <a:gd name="connsiteX1297" fmla="*/ 621668 w 2170251"/>
                <a:gd name="connsiteY1297" fmla="*/ 675681 h 1645293"/>
                <a:gd name="connsiteX1298" fmla="*/ 629307 w 2170251"/>
                <a:gd name="connsiteY1298" fmla="*/ 674729 h 1645293"/>
                <a:gd name="connsiteX1299" fmla="*/ 628936 w 2170251"/>
                <a:gd name="connsiteY1299" fmla="*/ 665623 h 1645293"/>
                <a:gd name="connsiteX1300" fmla="*/ 652053 w 2170251"/>
                <a:gd name="connsiteY1300" fmla="*/ 667242 h 1645293"/>
                <a:gd name="connsiteX1301" fmla="*/ 655149 w 2170251"/>
                <a:gd name="connsiteY1301" fmla="*/ 680568 h 1645293"/>
                <a:gd name="connsiteX1302" fmla="*/ 642499 w 2170251"/>
                <a:gd name="connsiteY1302" fmla="*/ 684501 h 1645293"/>
                <a:gd name="connsiteX1303" fmla="*/ 664331 w 2170251"/>
                <a:gd name="connsiteY1303" fmla="*/ 686283 h 1645293"/>
                <a:gd name="connsiteX1304" fmla="*/ 648853 w 2170251"/>
                <a:gd name="connsiteY1304" fmla="*/ 683673 h 1645293"/>
                <a:gd name="connsiteX1305" fmla="*/ 646138 w 2170251"/>
                <a:gd name="connsiteY1305" fmla="*/ 711552 h 1645293"/>
                <a:gd name="connsiteX1306" fmla="*/ 653510 w 2170251"/>
                <a:gd name="connsiteY1306" fmla="*/ 703713 h 1645293"/>
                <a:gd name="connsiteX1307" fmla="*/ 648500 w 2170251"/>
                <a:gd name="connsiteY1307" fmla="*/ 706628 h 1645293"/>
                <a:gd name="connsiteX1308" fmla="*/ 654425 w 2170251"/>
                <a:gd name="connsiteY1308" fmla="*/ 694426 h 1645293"/>
                <a:gd name="connsiteX1309" fmla="*/ 664788 w 2170251"/>
                <a:gd name="connsiteY1309" fmla="*/ 697713 h 1645293"/>
                <a:gd name="connsiteX1310" fmla="*/ 668979 w 2170251"/>
                <a:gd name="connsiteY1310" fmla="*/ 706323 h 1645293"/>
                <a:gd name="connsiteX1311" fmla="*/ 662616 w 2170251"/>
                <a:gd name="connsiteY1311" fmla="*/ 707133 h 1645293"/>
                <a:gd name="connsiteX1312" fmla="*/ 671541 w 2170251"/>
                <a:gd name="connsiteY1312" fmla="*/ 706009 h 1645293"/>
                <a:gd name="connsiteX1313" fmla="*/ 670627 w 2170251"/>
                <a:gd name="connsiteY1313" fmla="*/ 715286 h 1645293"/>
                <a:gd name="connsiteX1314" fmla="*/ 675551 w 2170251"/>
                <a:gd name="connsiteY1314" fmla="*/ 710076 h 1645293"/>
                <a:gd name="connsiteX1315" fmla="*/ 682552 w 2170251"/>
                <a:gd name="connsiteY1315" fmla="*/ 693131 h 1645293"/>
                <a:gd name="connsiteX1316" fmla="*/ 684276 w 2170251"/>
                <a:gd name="connsiteY1316" fmla="*/ 704371 h 1645293"/>
                <a:gd name="connsiteX1317" fmla="*/ 689277 w 2170251"/>
                <a:gd name="connsiteY1317" fmla="*/ 701446 h 1645293"/>
                <a:gd name="connsiteX1318" fmla="*/ 694925 w 2170251"/>
                <a:gd name="connsiteY1318" fmla="*/ 714486 h 1645293"/>
                <a:gd name="connsiteX1319" fmla="*/ 702288 w 2170251"/>
                <a:gd name="connsiteY1319" fmla="*/ 706666 h 1645293"/>
                <a:gd name="connsiteX1320" fmla="*/ 697020 w 2170251"/>
                <a:gd name="connsiteY1320" fmla="*/ 702732 h 1645293"/>
                <a:gd name="connsiteX1321" fmla="*/ 704574 w 2170251"/>
                <a:gd name="connsiteY1321" fmla="*/ 699484 h 1645293"/>
                <a:gd name="connsiteX1322" fmla="*/ 707660 w 2170251"/>
                <a:gd name="connsiteY1322" fmla="*/ 712829 h 1645293"/>
                <a:gd name="connsiteX1323" fmla="*/ 711203 w 2170251"/>
                <a:gd name="connsiteY1323" fmla="*/ 705504 h 1645293"/>
                <a:gd name="connsiteX1324" fmla="*/ 706755 w 2170251"/>
                <a:gd name="connsiteY1324" fmla="*/ 690054 h 1645293"/>
                <a:gd name="connsiteX1325" fmla="*/ 720928 w 2170251"/>
                <a:gd name="connsiteY1325" fmla="*/ 692807 h 1645293"/>
                <a:gd name="connsiteX1326" fmla="*/ 711013 w 2170251"/>
                <a:gd name="connsiteY1326" fmla="*/ 700942 h 1645293"/>
                <a:gd name="connsiteX1327" fmla="*/ 730406 w 2170251"/>
                <a:gd name="connsiteY1327" fmla="*/ 705371 h 1645293"/>
                <a:gd name="connsiteX1328" fmla="*/ 721843 w 2170251"/>
                <a:gd name="connsiteY1328" fmla="*/ 715591 h 1645293"/>
                <a:gd name="connsiteX1329" fmla="*/ 716480 w 2170251"/>
                <a:gd name="connsiteY1329" fmla="*/ 709428 h 1645293"/>
                <a:gd name="connsiteX1330" fmla="*/ 711479 w 2170251"/>
                <a:gd name="connsiteY1330" fmla="*/ 712343 h 1645293"/>
                <a:gd name="connsiteX1331" fmla="*/ 707936 w 2170251"/>
                <a:gd name="connsiteY1331" fmla="*/ 719668 h 1645293"/>
                <a:gd name="connsiteX1332" fmla="*/ 701288 w 2170251"/>
                <a:gd name="connsiteY1332" fmla="*/ 713648 h 1645293"/>
                <a:gd name="connsiteX1333" fmla="*/ 709574 w 2170251"/>
                <a:gd name="connsiteY1333" fmla="*/ 728621 h 1645293"/>
                <a:gd name="connsiteX1334" fmla="*/ 712946 w 2170251"/>
                <a:gd name="connsiteY1334" fmla="*/ 716744 h 1645293"/>
                <a:gd name="connsiteX1335" fmla="*/ 718404 w 2170251"/>
                <a:gd name="connsiteY1335" fmla="*/ 725202 h 1645293"/>
                <a:gd name="connsiteX1336" fmla="*/ 721852 w 2170251"/>
                <a:gd name="connsiteY1336" fmla="*/ 715582 h 1645293"/>
                <a:gd name="connsiteX1337" fmla="*/ 723490 w 2170251"/>
                <a:gd name="connsiteY1337" fmla="*/ 724535 h 1645293"/>
                <a:gd name="connsiteX1338" fmla="*/ 726948 w 2170251"/>
                <a:gd name="connsiteY1338" fmla="*/ 714915 h 1645293"/>
                <a:gd name="connsiteX1339" fmla="*/ 732682 w 2170251"/>
                <a:gd name="connsiteY1339" fmla="*/ 730241 h 1645293"/>
                <a:gd name="connsiteX1340" fmla="*/ 753161 w 2170251"/>
                <a:gd name="connsiteY1340" fmla="*/ 729917 h 1645293"/>
                <a:gd name="connsiteX1341" fmla="*/ 748055 w 2170251"/>
                <a:gd name="connsiteY1341" fmla="*/ 730564 h 1645293"/>
                <a:gd name="connsiteX1342" fmla="*/ 748141 w 2170251"/>
                <a:gd name="connsiteY1342" fmla="*/ 732850 h 1645293"/>
                <a:gd name="connsiteX1343" fmla="*/ 744045 w 2170251"/>
                <a:gd name="connsiteY1343" fmla="*/ 726478 h 1645293"/>
                <a:gd name="connsiteX1344" fmla="*/ 728043 w 2170251"/>
                <a:gd name="connsiteY1344" fmla="*/ 742299 h 1645293"/>
                <a:gd name="connsiteX1345" fmla="*/ 723948 w 2170251"/>
                <a:gd name="connsiteY1345" fmla="*/ 735936 h 1645293"/>
                <a:gd name="connsiteX1346" fmla="*/ 723033 w 2170251"/>
                <a:gd name="connsiteY1346" fmla="*/ 745223 h 1645293"/>
                <a:gd name="connsiteX1347" fmla="*/ 729491 w 2170251"/>
                <a:gd name="connsiteY1347" fmla="*/ 746700 h 1645293"/>
                <a:gd name="connsiteX1348" fmla="*/ 743322 w 2170251"/>
                <a:gd name="connsiteY1348" fmla="*/ 740346 h 1645293"/>
                <a:gd name="connsiteX1349" fmla="*/ 742426 w 2170251"/>
                <a:gd name="connsiteY1349" fmla="*/ 749614 h 1645293"/>
                <a:gd name="connsiteX1350" fmla="*/ 737311 w 2170251"/>
                <a:gd name="connsiteY1350" fmla="*/ 750272 h 1645293"/>
                <a:gd name="connsiteX1351" fmla="*/ 746331 w 2170251"/>
                <a:gd name="connsiteY1351" fmla="*/ 751395 h 1645293"/>
                <a:gd name="connsiteX1352" fmla="*/ 749970 w 2170251"/>
                <a:gd name="connsiteY1352" fmla="*/ 746338 h 1645293"/>
                <a:gd name="connsiteX1353" fmla="*/ 752056 w 2170251"/>
                <a:gd name="connsiteY1353" fmla="*/ 734632 h 1645293"/>
                <a:gd name="connsiteX1354" fmla="*/ 753789 w 2170251"/>
                <a:gd name="connsiteY1354" fmla="*/ 745862 h 1645293"/>
                <a:gd name="connsiteX1355" fmla="*/ 761790 w 2170251"/>
                <a:gd name="connsiteY1355" fmla="*/ 721944 h 1645293"/>
                <a:gd name="connsiteX1356" fmla="*/ 764705 w 2170251"/>
                <a:gd name="connsiteY1356" fmla="*/ 730745 h 1645293"/>
                <a:gd name="connsiteX1357" fmla="*/ 762238 w 2170251"/>
                <a:gd name="connsiteY1357" fmla="*/ 733336 h 1645293"/>
                <a:gd name="connsiteX1358" fmla="*/ 765162 w 2170251"/>
                <a:gd name="connsiteY1358" fmla="*/ 742166 h 1645293"/>
                <a:gd name="connsiteX1359" fmla="*/ 773516 w 2170251"/>
                <a:gd name="connsiteY1359" fmla="*/ 727288 h 1645293"/>
                <a:gd name="connsiteX1360" fmla="*/ 775154 w 2170251"/>
                <a:gd name="connsiteY1360" fmla="*/ 736279 h 1645293"/>
                <a:gd name="connsiteX1361" fmla="*/ 774154 w 2170251"/>
                <a:gd name="connsiteY1361" fmla="*/ 743261 h 1645293"/>
                <a:gd name="connsiteX1362" fmla="*/ 771697 w 2170251"/>
                <a:gd name="connsiteY1362" fmla="*/ 745890 h 1645293"/>
                <a:gd name="connsiteX1363" fmla="*/ 766505 w 2170251"/>
                <a:gd name="connsiteY1363" fmla="*/ 744233 h 1645293"/>
                <a:gd name="connsiteX1364" fmla="*/ 767048 w 2170251"/>
                <a:gd name="connsiteY1364" fmla="*/ 757939 h 1645293"/>
                <a:gd name="connsiteX1365" fmla="*/ 778059 w 2170251"/>
                <a:gd name="connsiteY1365" fmla="*/ 745042 h 1645293"/>
                <a:gd name="connsiteX1366" fmla="*/ 787518 w 2170251"/>
                <a:gd name="connsiteY1366" fmla="*/ 757625 h 1645293"/>
                <a:gd name="connsiteX1367" fmla="*/ 782155 w 2170251"/>
                <a:gd name="connsiteY1367" fmla="*/ 751386 h 1645293"/>
                <a:gd name="connsiteX1368" fmla="*/ 768591 w 2170251"/>
                <a:gd name="connsiteY1368" fmla="*/ 764597 h 1645293"/>
                <a:gd name="connsiteX1369" fmla="*/ 770230 w 2170251"/>
                <a:gd name="connsiteY1369" fmla="*/ 773560 h 1645293"/>
                <a:gd name="connsiteX1370" fmla="*/ 761229 w 2170251"/>
                <a:gd name="connsiteY1370" fmla="*/ 772398 h 1645293"/>
                <a:gd name="connsiteX1371" fmla="*/ 749027 w 2170251"/>
                <a:gd name="connsiteY1371" fmla="*/ 755644 h 1645293"/>
                <a:gd name="connsiteX1372" fmla="*/ 743036 w 2170251"/>
                <a:gd name="connsiteY1372" fmla="*/ 765578 h 1645293"/>
                <a:gd name="connsiteX1373" fmla="*/ 736378 w 2170251"/>
                <a:gd name="connsiteY1373" fmla="*/ 759558 h 1645293"/>
                <a:gd name="connsiteX1374" fmla="*/ 733387 w 2170251"/>
                <a:gd name="connsiteY1374" fmla="*/ 748471 h 1645293"/>
                <a:gd name="connsiteX1375" fmla="*/ 728386 w 2170251"/>
                <a:gd name="connsiteY1375" fmla="*/ 751376 h 1645293"/>
                <a:gd name="connsiteX1376" fmla="*/ 732387 w 2170251"/>
                <a:gd name="connsiteY1376" fmla="*/ 755463 h 1645293"/>
                <a:gd name="connsiteX1377" fmla="*/ 724929 w 2170251"/>
                <a:gd name="connsiteY1377" fmla="*/ 761006 h 1645293"/>
                <a:gd name="connsiteX1378" fmla="*/ 729291 w 2170251"/>
                <a:gd name="connsiteY1378" fmla="*/ 774208 h 1645293"/>
                <a:gd name="connsiteX1379" fmla="*/ 722747 w 2170251"/>
                <a:gd name="connsiteY1379" fmla="*/ 770426 h 1645293"/>
                <a:gd name="connsiteX1380" fmla="*/ 719833 w 2170251"/>
                <a:gd name="connsiteY1380" fmla="*/ 761644 h 1645293"/>
                <a:gd name="connsiteX1381" fmla="*/ 707098 w 2170251"/>
                <a:gd name="connsiteY1381" fmla="*/ 763264 h 1645293"/>
                <a:gd name="connsiteX1382" fmla="*/ 718747 w 2170251"/>
                <a:gd name="connsiteY1382" fmla="*/ 766388 h 1645293"/>
                <a:gd name="connsiteX1383" fmla="*/ 732663 w 2170251"/>
                <a:gd name="connsiteY1383" fmla="*/ 794382 h 1645293"/>
                <a:gd name="connsiteX1384" fmla="*/ 740207 w 2170251"/>
                <a:gd name="connsiteY1384" fmla="*/ 791124 h 1645293"/>
                <a:gd name="connsiteX1385" fmla="*/ 739759 w 2170251"/>
                <a:gd name="connsiteY1385" fmla="*/ 779751 h 1645293"/>
                <a:gd name="connsiteX1386" fmla="*/ 732311 w 2170251"/>
                <a:gd name="connsiteY1386" fmla="*/ 785276 h 1645293"/>
                <a:gd name="connsiteX1387" fmla="*/ 726929 w 2170251"/>
                <a:gd name="connsiteY1387" fmla="*/ 779104 h 1645293"/>
                <a:gd name="connsiteX1388" fmla="*/ 736930 w 2170251"/>
                <a:gd name="connsiteY1388" fmla="*/ 773227 h 1645293"/>
                <a:gd name="connsiteX1389" fmla="*/ 743664 w 2170251"/>
                <a:gd name="connsiteY1389" fmla="*/ 781542 h 1645293"/>
                <a:gd name="connsiteX1390" fmla="*/ 727481 w 2170251"/>
                <a:gd name="connsiteY1390" fmla="*/ 760711 h 1645293"/>
                <a:gd name="connsiteX1391" fmla="*/ 750046 w 2170251"/>
                <a:gd name="connsiteY1391" fmla="*/ 780732 h 1645293"/>
                <a:gd name="connsiteX1392" fmla="*/ 751142 w 2170251"/>
                <a:gd name="connsiteY1392" fmla="*/ 776008 h 1645293"/>
                <a:gd name="connsiteX1393" fmla="*/ 753685 w 2170251"/>
                <a:gd name="connsiteY1393" fmla="*/ 775684 h 1645293"/>
                <a:gd name="connsiteX1394" fmla="*/ 749579 w 2170251"/>
                <a:gd name="connsiteY1394" fmla="*/ 769331 h 1645293"/>
                <a:gd name="connsiteX1395" fmla="*/ 760143 w 2170251"/>
                <a:gd name="connsiteY1395" fmla="*/ 777170 h 1645293"/>
                <a:gd name="connsiteX1396" fmla="*/ 755314 w 2170251"/>
                <a:gd name="connsiteY1396" fmla="*/ 784647 h 1645293"/>
                <a:gd name="connsiteX1397" fmla="*/ 760590 w 2170251"/>
                <a:gd name="connsiteY1397" fmla="*/ 788572 h 1645293"/>
                <a:gd name="connsiteX1398" fmla="*/ 766696 w 2170251"/>
                <a:gd name="connsiteY1398" fmla="*/ 780904 h 1645293"/>
                <a:gd name="connsiteX1399" fmla="*/ 774973 w 2170251"/>
                <a:gd name="connsiteY1399" fmla="*/ 795896 h 1645293"/>
                <a:gd name="connsiteX1400" fmla="*/ 783698 w 2170251"/>
                <a:gd name="connsiteY1400" fmla="*/ 790191 h 1645293"/>
                <a:gd name="connsiteX1401" fmla="*/ 787898 w 2170251"/>
                <a:gd name="connsiteY1401" fmla="*/ 798820 h 1645293"/>
                <a:gd name="connsiteX1402" fmla="*/ 749313 w 2170251"/>
                <a:gd name="connsiteY1402" fmla="*/ 794563 h 1645293"/>
                <a:gd name="connsiteX1403" fmla="*/ 732854 w 2170251"/>
                <a:gd name="connsiteY1403" fmla="*/ 798982 h 1645293"/>
                <a:gd name="connsiteX1404" fmla="*/ 731844 w 2170251"/>
                <a:gd name="connsiteY1404" fmla="*/ 805955 h 1645293"/>
                <a:gd name="connsiteX1405" fmla="*/ 738673 w 2170251"/>
                <a:gd name="connsiteY1405" fmla="*/ 816565 h 1645293"/>
                <a:gd name="connsiteX1406" fmla="*/ 738121 w 2170251"/>
                <a:gd name="connsiteY1406" fmla="*/ 802897 h 1645293"/>
                <a:gd name="connsiteX1407" fmla="*/ 747036 w 2170251"/>
                <a:gd name="connsiteY1407" fmla="*/ 801754 h 1645293"/>
                <a:gd name="connsiteX1408" fmla="*/ 739483 w 2170251"/>
                <a:gd name="connsiteY1408" fmla="*/ 805002 h 1645293"/>
                <a:gd name="connsiteX1409" fmla="*/ 754047 w 2170251"/>
                <a:gd name="connsiteY1409" fmla="*/ 816908 h 1645293"/>
                <a:gd name="connsiteX1410" fmla="*/ 747408 w 2170251"/>
                <a:gd name="connsiteY1410" fmla="*/ 810870 h 1645293"/>
                <a:gd name="connsiteX1411" fmla="*/ 786441 w 2170251"/>
                <a:gd name="connsiteY1411" fmla="*/ 826510 h 1645293"/>
                <a:gd name="connsiteX1412" fmla="*/ 795442 w 2170251"/>
                <a:gd name="connsiteY1412" fmla="*/ 827662 h 1645293"/>
                <a:gd name="connsiteX1413" fmla="*/ 791346 w 2170251"/>
                <a:gd name="connsiteY1413" fmla="*/ 821309 h 1645293"/>
                <a:gd name="connsiteX1414" fmla="*/ 791080 w 2170251"/>
                <a:gd name="connsiteY1414" fmla="*/ 814461 h 1645293"/>
                <a:gd name="connsiteX1415" fmla="*/ 798738 w 2170251"/>
                <a:gd name="connsiteY1415" fmla="*/ 813499 h 1645293"/>
                <a:gd name="connsiteX1416" fmla="*/ 791728 w 2170251"/>
                <a:gd name="connsiteY1416" fmla="*/ 798335 h 1645293"/>
                <a:gd name="connsiteX1417" fmla="*/ 817654 w 2170251"/>
                <a:gd name="connsiteY1417" fmla="*/ 806469 h 1645293"/>
                <a:gd name="connsiteX1418" fmla="*/ 820207 w 2170251"/>
                <a:gd name="connsiteY1418" fmla="*/ 806164 h 1645293"/>
                <a:gd name="connsiteX1419" fmla="*/ 820655 w 2170251"/>
                <a:gd name="connsiteY1419" fmla="*/ 817566 h 1645293"/>
                <a:gd name="connsiteX1420" fmla="*/ 825475 w 2170251"/>
                <a:gd name="connsiteY1420" fmla="*/ 810079 h 1645293"/>
                <a:gd name="connsiteX1421" fmla="*/ 834571 w 2170251"/>
                <a:gd name="connsiteY1421" fmla="*/ 813470 h 1645293"/>
                <a:gd name="connsiteX1422" fmla="*/ 810663 w 2170251"/>
                <a:gd name="connsiteY1422" fmla="*/ 823423 h 1645293"/>
                <a:gd name="connsiteX1423" fmla="*/ 808282 w 2170251"/>
                <a:gd name="connsiteY1423" fmla="*/ 828319 h 1645293"/>
                <a:gd name="connsiteX1424" fmla="*/ 810197 w 2170251"/>
                <a:gd name="connsiteY1424" fmla="*/ 844112 h 1645293"/>
                <a:gd name="connsiteX1425" fmla="*/ 806377 w 2170251"/>
                <a:gd name="connsiteY1425" fmla="*/ 844569 h 1645293"/>
                <a:gd name="connsiteX1426" fmla="*/ 795833 w 2170251"/>
                <a:gd name="connsiteY1426" fmla="*/ 836768 h 1645293"/>
                <a:gd name="connsiteX1427" fmla="*/ 802472 w 2170251"/>
                <a:gd name="connsiteY1427" fmla="*/ 842788 h 1645293"/>
                <a:gd name="connsiteX1428" fmla="*/ 771897 w 2170251"/>
                <a:gd name="connsiteY1428" fmla="*/ 846703 h 1645293"/>
                <a:gd name="connsiteX1429" fmla="*/ 766162 w 2170251"/>
                <a:gd name="connsiteY1429" fmla="*/ 863457 h 1645293"/>
                <a:gd name="connsiteX1430" fmla="*/ 765439 w 2170251"/>
                <a:gd name="connsiteY1430" fmla="*/ 845217 h 1645293"/>
                <a:gd name="connsiteX1431" fmla="*/ 759428 w 2170251"/>
                <a:gd name="connsiteY1431" fmla="*/ 855170 h 1645293"/>
                <a:gd name="connsiteX1432" fmla="*/ 763524 w 2170251"/>
                <a:gd name="connsiteY1432" fmla="*/ 861504 h 1645293"/>
                <a:gd name="connsiteX1433" fmla="*/ 756171 w 2170251"/>
                <a:gd name="connsiteY1433" fmla="*/ 869334 h 1645293"/>
                <a:gd name="connsiteX1434" fmla="*/ 755713 w 2170251"/>
                <a:gd name="connsiteY1434" fmla="*/ 857961 h 1645293"/>
                <a:gd name="connsiteX1435" fmla="*/ 746798 w 2170251"/>
                <a:gd name="connsiteY1435" fmla="*/ 859095 h 1645293"/>
                <a:gd name="connsiteX1436" fmla="*/ 745979 w 2170251"/>
                <a:gd name="connsiteY1436" fmla="*/ 870658 h 1645293"/>
                <a:gd name="connsiteX1437" fmla="*/ 736616 w 2170251"/>
                <a:gd name="connsiteY1437" fmla="*/ 860419 h 1645293"/>
                <a:gd name="connsiteX1438" fmla="*/ 711308 w 2170251"/>
                <a:gd name="connsiteY1438" fmla="*/ 868172 h 1645293"/>
                <a:gd name="connsiteX1439" fmla="*/ 707136 w 2170251"/>
                <a:gd name="connsiteY1439" fmla="*/ 859599 h 1645293"/>
                <a:gd name="connsiteX1440" fmla="*/ 711498 w 2170251"/>
                <a:gd name="connsiteY1440" fmla="*/ 872763 h 1645293"/>
                <a:gd name="connsiteX1441" fmla="*/ 701211 w 2170251"/>
                <a:gd name="connsiteY1441" fmla="*/ 871782 h 1645293"/>
                <a:gd name="connsiteX1442" fmla="*/ 691925 w 2170251"/>
                <a:gd name="connsiteY1442" fmla="*/ 863790 h 1645293"/>
                <a:gd name="connsiteX1443" fmla="*/ 691125 w 2170251"/>
                <a:gd name="connsiteY1443" fmla="*/ 875382 h 1645293"/>
                <a:gd name="connsiteX1444" fmla="*/ 688572 w 2170251"/>
                <a:gd name="connsiteY1444" fmla="*/ 875678 h 1645293"/>
                <a:gd name="connsiteX1445" fmla="*/ 690401 w 2170251"/>
                <a:gd name="connsiteY1445" fmla="*/ 857123 h 1645293"/>
                <a:gd name="connsiteX1446" fmla="*/ 685571 w 2170251"/>
                <a:gd name="connsiteY1446" fmla="*/ 864619 h 1645293"/>
                <a:gd name="connsiteX1447" fmla="*/ 687295 w 2170251"/>
                <a:gd name="connsiteY1447" fmla="*/ 875878 h 1645293"/>
                <a:gd name="connsiteX1448" fmla="*/ 669293 w 2170251"/>
                <a:gd name="connsiteY1448" fmla="*/ 873573 h 1645293"/>
                <a:gd name="connsiteX1449" fmla="*/ 661911 w 2170251"/>
                <a:gd name="connsiteY1449" fmla="*/ 881393 h 1645293"/>
                <a:gd name="connsiteX1450" fmla="*/ 657739 w 2170251"/>
                <a:gd name="connsiteY1450" fmla="*/ 872763 h 1645293"/>
                <a:gd name="connsiteX1451" fmla="*/ 656825 w 2170251"/>
                <a:gd name="connsiteY1451" fmla="*/ 882040 h 1645293"/>
                <a:gd name="connsiteX1452" fmla="*/ 659549 w 2170251"/>
                <a:gd name="connsiteY1452" fmla="*/ 886308 h 1645293"/>
                <a:gd name="connsiteX1453" fmla="*/ 636718 w 2170251"/>
                <a:gd name="connsiteY1453" fmla="*/ 891518 h 1645293"/>
                <a:gd name="connsiteX1454" fmla="*/ 628888 w 2170251"/>
                <a:gd name="connsiteY1454" fmla="*/ 887917 h 1645293"/>
                <a:gd name="connsiteX1455" fmla="*/ 620973 w 2170251"/>
                <a:gd name="connsiteY1455" fmla="*/ 882040 h 1645293"/>
                <a:gd name="connsiteX1456" fmla="*/ 628812 w 2170251"/>
                <a:gd name="connsiteY1456" fmla="*/ 885641 h 1645293"/>
                <a:gd name="connsiteX1457" fmla="*/ 632069 w 2170251"/>
                <a:gd name="connsiteY1457" fmla="*/ 871458 h 1645293"/>
                <a:gd name="connsiteX1458" fmla="*/ 628079 w 2170251"/>
                <a:gd name="connsiteY1458" fmla="*/ 867381 h 1645293"/>
                <a:gd name="connsiteX1459" fmla="*/ 627355 w 2170251"/>
                <a:gd name="connsiteY1459" fmla="*/ 881231 h 1645293"/>
                <a:gd name="connsiteX1460" fmla="*/ 621973 w 2170251"/>
                <a:gd name="connsiteY1460" fmla="*/ 875059 h 1645293"/>
                <a:gd name="connsiteX1461" fmla="*/ 624249 w 2170251"/>
                <a:gd name="connsiteY1461" fmla="*/ 867896 h 1645293"/>
                <a:gd name="connsiteX1462" fmla="*/ 613972 w 2170251"/>
                <a:gd name="connsiteY1462" fmla="*/ 866915 h 1645293"/>
                <a:gd name="connsiteX1463" fmla="*/ 620525 w 2170251"/>
                <a:gd name="connsiteY1463" fmla="*/ 870649 h 1645293"/>
                <a:gd name="connsiteX1464" fmla="*/ 619439 w 2170251"/>
                <a:gd name="connsiteY1464" fmla="*/ 875373 h 1645293"/>
                <a:gd name="connsiteX1465" fmla="*/ 612134 w 2170251"/>
                <a:gd name="connsiteY1465" fmla="*/ 885488 h 1645293"/>
                <a:gd name="connsiteX1466" fmla="*/ 611876 w 2170251"/>
                <a:gd name="connsiteY1466" fmla="*/ 878640 h 1645293"/>
                <a:gd name="connsiteX1467" fmla="*/ 608419 w 2170251"/>
                <a:gd name="connsiteY1467" fmla="*/ 888270 h 1645293"/>
                <a:gd name="connsiteX1468" fmla="*/ 604237 w 2170251"/>
                <a:gd name="connsiteY1468" fmla="*/ 879602 h 1645293"/>
                <a:gd name="connsiteX1469" fmla="*/ 595674 w 2170251"/>
                <a:gd name="connsiteY1469" fmla="*/ 889860 h 1645293"/>
                <a:gd name="connsiteX1470" fmla="*/ 589131 w 2170251"/>
                <a:gd name="connsiteY1470" fmla="*/ 886136 h 1645293"/>
                <a:gd name="connsiteX1471" fmla="*/ 590045 w 2170251"/>
                <a:gd name="connsiteY1471" fmla="*/ 876849 h 1645293"/>
                <a:gd name="connsiteX1472" fmla="*/ 573300 w 2170251"/>
                <a:gd name="connsiteY1472" fmla="*/ 874411 h 1645293"/>
                <a:gd name="connsiteX1473" fmla="*/ 573662 w 2170251"/>
                <a:gd name="connsiteY1473" fmla="*/ 883507 h 1645293"/>
                <a:gd name="connsiteX1474" fmla="*/ 568557 w 2170251"/>
                <a:gd name="connsiteY1474" fmla="*/ 884145 h 1645293"/>
                <a:gd name="connsiteX1475" fmla="*/ 566938 w 2170251"/>
                <a:gd name="connsiteY1475" fmla="*/ 875201 h 1645293"/>
                <a:gd name="connsiteX1476" fmla="*/ 554022 w 2170251"/>
                <a:gd name="connsiteY1476" fmla="*/ 872258 h 1645293"/>
                <a:gd name="connsiteX1477" fmla="*/ 560289 w 2170251"/>
                <a:gd name="connsiteY1477" fmla="*/ 869172 h 1645293"/>
                <a:gd name="connsiteX1478" fmla="*/ 547545 w 2170251"/>
                <a:gd name="connsiteY1478" fmla="*/ 870810 h 1645293"/>
                <a:gd name="connsiteX1479" fmla="*/ 547907 w 2170251"/>
                <a:gd name="connsiteY1479" fmla="*/ 879907 h 1645293"/>
                <a:gd name="connsiteX1480" fmla="*/ 537439 w 2170251"/>
                <a:gd name="connsiteY1480" fmla="*/ 874392 h 1645293"/>
                <a:gd name="connsiteX1481" fmla="*/ 544468 w 2170251"/>
                <a:gd name="connsiteY1481" fmla="*/ 857447 h 1645293"/>
                <a:gd name="connsiteX1482" fmla="*/ 534181 w 2170251"/>
                <a:gd name="connsiteY1482" fmla="*/ 856466 h 1645293"/>
                <a:gd name="connsiteX1483" fmla="*/ 533276 w 2170251"/>
                <a:gd name="connsiteY1483" fmla="*/ 865743 h 1645293"/>
                <a:gd name="connsiteX1484" fmla="*/ 511702 w 2170251"/>
                <a:gd name="connsiteY1484" fmla="*/ 870810 h 1645293"/>
                <a:gd name="connsiteX1485" fmla="*/ 518436 w 2170251"/>
                <a:gd name="connsiteY1485" fmla="*/ 879097 h 1645293"/>
                <a:gd name="connsiteX1486" fmla="*/ 492766 w 2170251"/>
                <a:gd name="connsiteY1486" fmla="*/ 877792 h 1645293"/>
                <a:gd name="connsiteX1487" fmla="*/ 499415 w 2170251"/>
                <a:gd name="connsiteY1487" fmla="*/ 883812 h 1645293"/>
                <a:gd name="connsiteX1488" fmla="*/ 478860 w 2170251"/>
                <a:gd name="connsiteY1488" fmla="*/ 881878 h 1645293"/>
                <a:gd name="connsiteX1489" fmla="*/ 480946 w 2170251"/>
                <a:gd name="connsiteY1489" fmla="*/ 870134 h 1645293"/>
                <a:gd name="connsiteX1490" fmla="*/ 472383 w 2170251"/>
                <a:gd name="connsiteY1490" fmla="*/ 880383 h 1645293"/>
                <a:gd name="connsiteX1491" fmla="*/ 478860 w 2170251"/>
                <a:gd name="connsiteY1491" fmla="*/ 881878 h 1645293"/>
                <a:gd name="connsiteX1492" fmla="*/ 476488 w 2170251"/>
                <a:gd name="connsiteY1492" fmla="*/ 886736 h 1645293"/>
                <a:gd name="connsiteX1493" fmla="*/ 461658 w 2170251"/>
                <a:gd name="connsiteY1493" fmla="*/ 868010 h 1645293"/>
                <a:gd name="connsiteX1494" fmla="*/ 471392 w 2170251"/>
                <a:gd name="connsiteY1494" fmla="*/ 887403 h 1645293"/>
                <a:gd name="connsiteX1495" fmla="*/ 457381 w 2170251"/>
                <a:gd name="connsiteY1495" fmla="*/ 889194 h 1645293"/>
                <a:gd name="connsiteX1496" fmla="*/ 462744 w 2170251"/>
                <a:gd name="connsiteY1496" fmla="*/ 895404 h 1645293"/>
                <a:gd name="connsiteX1497" fmla="*/ 492223 w 2170251"/>
                <a:gd name="connsiteY1497" fmla="*/ 896204 h 1645293"/>
                <a:gd name="connsiteX1498" fmla="*/ 484842 w 2170251"/>
                <a:gd name="connsiteY1498" fmla="*/ 904014 h 1645293"/>
                <a:gd name="connsiteX1499" fmla="*/ 473107 w 2170251"/>
                <a:gd name="connsiteY1499" fmla="*/ 898623 h 1645293"/>
                <a:gd name="connsiteX1500" fmla="*/ 474574 w 2170251"/>
                <a:gd name="connsiteY1500" fmla="*/ 903033 h 1645293"/>
                <a:gd name="connsiteX1501" fmla="*/ 464382 w 2170251"/>
                <a:gd name="connsiteY1501" fmla="*/ 904348 h 1645293"/>
                <a:gd name="connsiteX1502" fmla="*/ 468392 w 2170251"/>
                <a:gd name="connsiteY1502" fmla="*/ 908415 h 1645293"/>
                <a:gd name="connsiteX1503" fmla="*/ 444370 w 2170251"/>
                <a:gd name="connsiteY1503" fmla="*/ 916064 h 1645293"/>
                <a:gd name="connsiteX1504" fmla="*/ 423453 w 2170251"/>
                <a:gd name="connsiteY1504" fmla="*/ 904967 h 1645293"/>
                <a:gd name="connsiteX1505" fmla="*/ 451466 w 2170251"/>
                <a:gd name="connsiteY1505" fmla="*/ 901405 h 1645293"/>
                <a:gd name="connsiteX1506" fmla="*/ 457572 w 2170251"/>
                <a:gd name="connsiteY1506" fmla="*/ 893766 h 1645293"/>
                <a:gd name="connsiteX1507" fmla="*/ 434826 w 2170251"/>
                <a:gd name="connsiteY1507" fmla="*/ 901233 h 1645293"/>
                <a:gd name="connsiteX1508" fmla="*/ 433283 w 2170251"/>
                <a:gd name="connsiteY1508" fmla="*/ 894575 h 1645293"/>
                <a:gd name="connsiteX1509" fmla="*/ 443370 w 2170251"/>
                <a:gd name="connsiteY1509" fmla="*/ 890984 h 1645293"/>
                <a:gd name="connsiteX1510" fmla="*/ 439103 w 2170251"/>
                <a:gd name="connsiteY1510" fmla="*/ 880069 h 1645293"/>
                <a:gd name="connsiteX1511" fmla="*/ 440722 w 2170251"/>
                <a:gd name="connsiteY1511" fmla="*/ 889022 h 1645293"/>
                <a:gd name="connsiteX1512" fmla="*/ 430540 w 2170251"/>
                <a:gd name="connsiteY1512" fmla="*/ 890308 h 1645293"/>
                <a:gd name="connsiteX1513" fmla="*/ 430635 w 2170251"/>
                <a:gd name="connsiteY1513" fmla="*/ 860523 h 1645293"/>
                <a:gd name="connsiteX1514" fmla="*/ 434550 w 2170251"/>
                <a:gd name="connsiteY1514" fmla="*/ 862314 h 1645293"/>
                <a:gd name="connsiteX1515" fmla="*/ 445017 w 2170251"/>
                <a:gd name="connsiteY1515" fmla="*/ 835768 h 1645293"/>
                <a:gd name="connsiteX1516" fmla="*/ 433740 w 2170251"/>
                <a:gd name="connsiteY1516" fmla="*/ 841807 h 1645293"/>
                <a:gd name="connsiteX1517" fmla="*/ 433454 w 2170251"/>
                <a:gd name="connsiteY1517" fmla="*/ 834958 h 1645293"/>
                <a:gd name="connsiteX1518" fmla="*/ 428711 w 2170251"/>
                <a:gd name="connsiteY1518" fmla="*/ 844712 h 1645293"/>
                <a:gd name="connsiteX1519" fmla="*/ 435264 w 2170251"/>
                <a:gd name="connsiteY1519" fmla="*/ 848465 h 1645293"/>
                <a:gd name="connsiteX1520" fmla="*/ 432902 w 2170251"/>
                <a:gd name="connsiteY1520" fmla="*/ 853351 h 1645293"/>
                <a:gd name="connsiteX1521" fmla="*/ 426339 w 2170251"/>
                <a:gd name="connsiteY1521" fmla="*/ 849589 h 1645293"/>
                <a:gd name="connsiteX1522" fmla="*/ 425263 w 2170251"/>
                <a:gd name="connsiteY1522" fmla="*/ 854313 h 1645293"/>
                <a:gd name="connsiteX1523" fmla="*/ 429425 w 2170251"/>
                <a:gd name="connsiteY1523" fmla="*/ 862971 h 1645293"/>
                <a:gd name="connsiteX1524" fmla="*/ 417700 w 2170251"/>
                <a:gd name="connsiteY1524" fmla="*/ 889670 h 1645293"/>
                <a:gd name="connsiteX1525" fmla="*/ 402231 w 2170251"/>
                <a:gd name="connsiteY1525" fmla="*/ 887051 h 1645293"/>
                <a:gd name="connsiteX1526" fmla="*/ 403241 w 2170251"/>
                <a:gd name="connsiteY1526" fmla="*/ 880050 h 1645293"/>
                <a:gd name="connsiteX1527" fmla="*/ 389315 w 2170251"/>
                <a:gd name="connsiteY1527" fmla="*/ 884136 h 1645293"/>
                <a:gd name="connsiteX1528" fmla="*/ 395688 w 2170251"/>
                <a:gd name="connsiteY1528" fmla="*/ 883326 h 1645293"/>
                <a:gd name="connsiteX1529" fmla="*/ 399859 w 2170251"/>
                <a:gd name="connsiteY1529" fmla="*/ 891937 h 1645293"/>
                <a:gd name="connsiteX1530" fmla="*/ 385296 w 2170251"/>
                <a:gd name="connsiteY1530" fmla="*/ 880069 h 1645293"/>
                <a:gd name="connsiteX1531" fmla="*/ 350549 w 2170251"/>
                <a:gd name="connsiteY1531" fmla="*/ 875325 h 1645293"/>
                <a:gd name="connsiteX1532" fmla="*/ 350911 w 2170251"/>
                <a:gd name="connsiteY1532" fmla="*/ 884460 h 1645293"/>
                <a:gd name="connsiteX1533" fmla="*/ 339462 w 2170251"/>
                <a:gd name="connsiteY1533" fmla="*/ 885888 h 1645293"/>
                <a:gd name="connsiteX1534" fmla="*/ 337899 w 2170251"/>
                <a:gd name="connsiteY1534" fmla="*/ 879231 h 1645293"/>
                <a:gd name="connsiteX1535" fmla="*/ 330441 w 2170251"/>
                <a:gd name="connsiteY1535" fmla="*/ 884774 h 1645293"/>
                <a:gd name="connsiteX1536" fmla="*/ 324898 w 2170251"/>
                <a:gd name="connsiteY1536" fmla="*/ 874001 h 1645293"/>
                <a:gd name="connsiteX1537" fmla="*/ 322793 w 2170251"/>
                <a:gd name="connsiteY1537" fmla="*/ 885727 h 1645293"/>
                <a:gd name="connsiteX1538" fmla="*/ 333527 w 2170251"/>
                <a:gd name="connsiteY1538" fmla="*/ 898109 h 1645293"/>
                <a:gd name="connsiteX1539" fmla="*/ 346186 w 2170251"/>
                <a:gd name="connsiteY1539" fmla="*/ 894204 h 1645293"/>
                <a:gd name="connsiteX1540" fmla="*/ 322793 w 2170251"/>
                <a:gd name="connsiteY1540" fmla="*/ 885727 h 1645293"/>
                <a:gd name="connsiteX1541" fmla="*/ 316354 w 2170251"/>
                <a:gd name="connsiteY1541" fmla="*/ 884288 h 1645293"/>
                <a:gd name="connsiteX1542" fmla="*/ 314258 w 2170251"/>
                <a:gd name="connsiteY1542" fmla="*/ 896004 h 1645293"/>
                <a:gd name="connsiteX1543" fmla="*/ 320992 w 2170251"/>
                <a:gd name="connsiteY1543" fmla="*/ 904319 h 1645293"/>
                <a:gd name="connsiteX1544" fmla="*/ 328536 w 2170251"/>
                <a:gd name="connsiteY1544" fmla="*/ 901043 h 1645293"/>
                <a:gd name="connsiteX1545" fmla="*/ 328898 w 2170251"/>
                <a:gd name="connsiteY1545" fmla="*/ 910168 h 1645293"/>
                <a:gd name="connsiteX1546" fmla="*/ 322631 w 2170251"/>
                <a:gd name="connsiteY1546" fmla="*/ 913263 h 1645293"/>
                <a:gd name="connsiteX1547" fmla="*/ 340281 w 2170251"/>
                <a:gd name="connsiteY1547" fmla="*/ 906443 h 1645293"/>
                <a:gd name="connsiteX1548" fmla="*/ 336823 w 2170251"/>
                <a:gd name="connsiteY1548" fmla="*/ 916045 h 1645293"/>
                <a:gd name="connsiteX1549" fmla="*/ 346643 w 2170251"/>
                <a:gd name="connsiteY1549" fmla="*/ 937695 h 1645293"/>
                <a:gd name="connsiteX1550" fmla="*/ 352111 w 2170251"/>
                <a:gd name="connsiteY1550" fmla="*/ 946191 h 1645293"/>
                <a:gd name="connsiteX1551" fmla="*/ 355663 w 2170251"/>
                <a:gd name="connsiteY1551" fmla="*/ 938838 h 1645293"/>
                <a:gd name="connsiteX1552" fmla="*/ 356368 w 2170251"/>
                <a:gd name="connsiteY1552" fmla="*/ 924989 h 1645293"/>
                <a:gd name="connsiteX1553" fmla="*/ 366484 w 2170251"/>
                <a:gd name="connsiteY1553" fmla="*/ 921436 h 1645293"/>
                <a:gd name="connsiteX1554" fmla="*/ 435731 w 2170251"/>
                <a:gd name="connsiteY1554" fmla="*/ 924036 h 1645293"/>
                <a:gd name="connsiteX1555" fmla="*/ 425539 w 2170251"/>
                <a:gd name="connsiteY1555" fmla="*/ 925322 h 1645293"/>
                <a:gd name="connsiteX1556" fmla="*/ 418167 w 2170251"/>
                <a:gd name="connsiteY1556" fmla="*/ 933152 h 1645293"/>
                <a:gd name="connsiteX1557" fmla="*/ 418433 w 2170251"/>
                <a:gd name="connsiteY1557" fmla="*/ 940000 h 1645293"/>
                <a:gd name="connsiteX1558" fmla="*/ 394506 w 2170251"/>
                <a:gd name="connsiteY1558" fmla="*/ 949915 h 1645293"/>
                <a:gd name="connsiteX1559" fmla="*/ 397602 w 2170251"/>
                <a:gd name="connsiteY1559" fmla="*/ 963270 h 1645293"/>
                <a:gd name="connsiteX1560" fmla="*/ 417890 w 2170251"/>
                <a:gd name="connsiteY1560" fmla="*/ 958393 h 1645293"/>
                <a:gd name="connsiteX1561" fmla="*/ 418900 w 2170251"/>
                <a:gd name="connsiteY1561" fmla="*/ 951382 h 1645293"/>
                <a:gd name="connsiteX1562" fmla="*/ 411690 w 2170251"/>
                <a:gd name="connsiteY1562" fmla="*/ 963755 h 1645293"/>
                <a:gd name="connsiteX1563" fmla="*/ 426072 w 2170251"/>
                <a:gd name="connsiteY1563" fmla="*/ 971109 h 1645293"/>
                <a:gd name="connsiteX1564" fmla="*/ 421253 w 2170251"/>
                <a:gd name="connsiteY1564" fmla="*/ 978605 h 1645293"/>
                <a:gd name="connsiteX1565" fmla="*/ 412242 w 2170251"/>
                <a:gd name="connsiteY1565" fmla="*/ 977443 h 1645293"/>
                <a:gd name="connsiteX1566" fmla="*/ 413242 w 2170251"/>
                <a:gd name="connsiteY1566" fmla="*/ 970442 h 1645293"/>
                <a:gd name="connsiteX1567" fmla="*/ 405784 w 2170251"/>
                <a:gd name="connsiteY1567" fmla="*/ 975995 h 1645293"/>
                <a:gd name="connsiteX1568" fmla="*/ 405336 w 2170251"/>
                <a:gd name="connsiteY1568" fmla="*/ 964574 h 1645293"/>
                <a:gd name="connsiteX1569" fmla="*/ 390687 w 2170251"/>
                <a:gd name="connsiteY1569" fmla="*/ 982491 h 1645293"/>
                <a:gd name="connsiteX1570" fmla="*/ 415538 w 2170251"/>
                <a:gd name="connsiteY1570" fmla="*/ 995397 h 1645293"/>
                <a:gd name="connsiteX1571" fmla="*/ 417443 w 2170251"/>
                <a:gd name="connsiteY1571" fmla="*/ 1011171 h 1645293"/>
                <a:gd name="connsiteX1572" fmla="*/ 405889 w 2170251"/>
                <a:gd name="connsiteY1572" fmla="*/ 1010361 h 1645293"/>
                <a:gd name="connsiteX1573" fmla="*/ 406889 w 2170251"/>
                <a:gd name="connsiteY1573" fmla="*/ 1003351 h 1645293"/>
                <a:gd name="connsiteX1574" fmla="*/ 390963 w 2170251"/>
                <a:gd name="connsiteY1574" fmla="*/ 989330 h 1645293"/>
                <a:gd name="connsiteX1575" fmla="*/ 385048 w 2170251"/>
                <a:gd name="connsiteY1575" fmla="*/ 1001551 h 1645293"/>
                <a:gd name="connsiteX1576" fmla="*/ 384229 w 2170251"/>
                <a:gd name="connsiteY1576" fmla="*/ 1013104 h 1645293"/>
                <a:gd name="connsiteX1577" fmla="*/ 381771 w 2170251"/>
                <a:gd name="connsiteY1577" fmla="*/ 1015705 h 1645293"/>
                <a:gd name="connsiteX1578" fmla="*/ 363493 w 2170251"/>
                <a:gd name="connsiteY1578" fmla="*/ 1006580 h 1645293"/>
                <a:gd name="connsiteX1579" fmla="*/ 364217 w 2170251"/>
                <a:gd name="connsiteY1579" fmla="*/ 992740 h 1645293"/>
                <a:gd name="connsiteX1580" fmla="*/ 390858 w 2170251"/>
                <a:gd name="connsiteY1580" fmla="*/ 987053 h 1645293"/>
                <a:gd name="connsiteX1581" fmla="*/ 387963 w 2170251"/>
                <a:gd name="connsiteY1581" fmla="*/ 978271 h 1645293"/>
                <a:gd name="connsiteX1582" fmla="*/ 384410 w 2170251"/>
                <a:gd name="connsiteY1582" fmla="*/ 985596 h 1645293"/>
                <a:gd name="connsiteX1583" fmla="*/ 383953 w 2170251"/>
                <a:gd name="connsiteY1583" fmla="*/ 974166 h 1645293"/>
                <a:gd name="connsiteX1584" fmla="*/ 377409 w 2170251"/>
                <a:gd name="connsiteY1584" fmla="*/ 970432 h 1645293"/>
                <a:gd name="connsiteX1585" fmla="*/ 382514 w 2170251"/>
                <a:gd name="connsiteY1585" fmla="*/ 969775 h 1645293"/>
                <a:gd name="connsiteX1586" fmla="*/ 369218 w 2170251"/>
                <a:gd name="connsiteY1586" fmla="*/ 957716 h 1645293"/>
                <a:gd name="connsiteX1587" fmla="*/ 373313 w 2170251"/>
                <a:gd name="connsiteY1587" fmla="*/ 964089 h 1645293"/>
                <a:gd name="connsiteX1588" fmla="*/ 369675 w 2170251"/>
                <a:gd name="connsiteY1588" fmla="*/ 969108 h 1645293"/>
                <a:gd name="connsiteX1589" fmla="*/ 365408 w 2170251"/>
                <a:gd name="connsiteY1589" fmla="*/ 958221 h 1645293"/>
                <a:gd name="connsiteX1590" fmla="*/ 362674 w 2170251"/>
                <a:gd name="connsiteY1590" fmla="*/ 953992 h 1645293"/>
                <a:gd name="connsiteX1591" fmla="*/ 357845 w 2170251"/>
                <a:gd name="connsiteY1591" fmla="*/ 961488 h 1645293"/>
                <a:gd name="connsiteX1592" fmla="*/ 356216 w 2170251"/>
                <a:gd name="connsiteY1592" fmla="*/ 952535 h 1645293"/>
                <a:gd name="connsiteX1593" fmla="*/ 321916 w 2170251"/>
                <a:gd name="connsiteY1593" fmla="*/ 959183 h 1645293"/>
                <a:gd name="connsiteX1594" fmla="*/ 315182 w 2170251"/>
                <a:gd name="connsiteY1594" fmla="*/ 950868 h 1645293"/>
                <a:gd name="connsiteX1595" fmla="*/ 319821 w 2170251"/>
                <a:gd name="connsiteY1595" fmla="*/ 970918 h 1645293"/>
                <a:gd name="connsiteX1596" fmla="*/ 340576 w 2170251"/>
                <a:gd name="connsiteY1596" fmla="*/ 977433 h 1645293"/>
                <a:gd name="connsiteX1597" fmla="*/ 330289 w 2170251"/>
                <a:gd name="connsiteY1597" fmla="*/ 976462 h 1645293"/>
                <a:gd name="connsiteX1598" fmla="*/ 329384 w 2170251"/>
                <a:gd name="connsiteY1598" fmla="*/ 985749 h 1645293"/>
                <a:gd name="connsiteX1599" fmla="*/ 284617 w 2170251"/>
                <a:gd name="connsiteY1599" fmla="*/ 986863 h 1645293"/>
                <a:gd name="connsiteX1600" fmla="*/ 287617 w 2170251"/>
                <a:gd name="connsiteY1600" fmla="*/ 997921 h 1645293"/>
                <a:gd name="connsiteX1601" fmla="*/ 303000 w 2170251"/>
                <a:gd name="connsiteY1601" fmla="*/ 998255 h 1645293"/>
                <a:gd name="connsiteX1602" fmla="*/ 333385 w 2170251"/>
                <a:gd name="connsiteY1602" fmla="*/ 989844 h 1645293"/>
                <a:gd name="connsiteX1603" fmla="*/ 344567 w 2170251"/>
                <a:gd name="connsiteY1603" fmla="*/ 1013600 h 1645293"/>
                <a:gd name="connsiteX1604" fmla="*/ 356121 w 2170251"/>
                <a:gd name="connsiteY1604" fmla="*/ 1014419 h 1645293"/>
                <a:gd name="connsiteX1605" fmla="*/ 350110 w 2170251"/>
                <a:gd name="connsiteY1605" fmla="*/ 1024344 h 1645293"/>
                <a:gd name="connsiteX1606" fmla="*/ 360483 w 2170251"/>
                <a:gd name="connsiteY1606" fmla="*/ 1027592 h 1645293"/>
                <a:gd name="connsiteX1607" fmla="*/ 362112 w 2170251"/>
                <a:gd name="connsiteY1607" fmla="*/ 1036536 h 1645293"/>
                <a:gd name="connsiteX1608" fmla="*/ 395688 w 2170251"/>
                <a:gd name="connsiteY1608" fmla="*/ 1043727 h 1645293"/>
                <a:gd name="connsiteX1609" fmla="*/ 380762 w 2170251"/>
                <a:gd name="connsiteY1609" fmla="*/ 1054795 h 1645293"/>
                <a:gd name="connsiteX1610" fmla="*/ 375857 w 2170251"/>
                <a:gd name="connsiteY1610" fmla="*/ 1060025 h 1645293"/>
                <a:gd name="connsiteX1611" fmla="*/ 376495 w 2170251"/>
                <a:gd name="connsiteY1611" fmla="*/ 1075969 h 1645293"/>
                <a:gd name="connsiteX1612" fmla="*/ 372123 w 2170251"/>
                <a:gd name="connsiteY1612" fmla="*/ 1062777 h 1645293"/>
                <a:gd name="connsiteX1613" fmla="*/ 366027 w 2170251"/>
                <a:gd name="connsiteY1613" fmla="*/ 1070426 h 1645293"/>
                <a:gd name="connsiteX1614" fmla="*/ 370303 w 2170251"/>
                <a:gd name="connsiteY1614" fmla="*/ 1081322 h 1645293"/>
                <a:gd name="connsiteX1615" fmla="*/ 373856 w 2170251"/>
                <a:gd name="connsiteY1615" fmla="*/ 1074017 h 1645293"/>
                <a:gd name="connsiteX1616" fmla="*/ 382686 w 2170251"/>
                <a:gd name="connsiteY1616" fmla="*/ 1070578 h 1645293"/>
                <a:gd name="connsiteX1617" fmla="*/ 407146 w 2170251"/>
                <a:gd name="connsiteY1617" fmla="*/ 1074350 h 1645293"/>
                <a:gd name="connsiteX1618" fmla="*/ 397059 w 2170251"/>
                <a:gd name="connsiteY1618" fmla="*/ 1077932 h 1645293"/>
                <a:gd name="connsiteX1619" fmla="*/ 387496 w 2170251"/>
                <a:gd name="connsiteY1619" fmla="*/ 1095191 h 1645293"/>
                <a:gd name="connsiteX1620" fmla="*/ 388410 w 2170251"/>
                <a:gd name="connsiteY1620" fmla="*/ 1085895 h 1645293"/>
                <a:gd name="connsiteX1621" fmla="*/ 377038 w 2170251"/>
                <a:gd name="connsiteY1621" fmla="*/ 1089628 h 1645293"/>
                <a:gd name="connsiteX1622" fmla="*/ 381848 w 2170251"/>
                <a:gd name="connsiteY1622" fmla="*/ 1082161 h 1645293"/>
                <a:gd name="connsiteX1623" fmla="*/ 362302 w 2170251"/>
                <a:gd name="connsiteY1623" fmla="*/ 1105278 h 1645293"/>
                <a:gd name="connsiteX1624" fmla="*/ 363922 w 2170251"/>
                <a:gd name="connsiteY1624" fmla="*/ 1114231 h 1645293"/>
                <a:gd name="connsiteX1625" fmla="*/ 334718 w 2170251"/>
                <a:gd name="connsiteY1625" fmla="*/ 1120251 h 1645293"/>
                <a:gd name="connsiteX1626" fmla="*/ 320783 w 2170251"/>
                <a:gd name="connsiteY1626" fmla="*/ 1124347 h 1645293"/>
                <a:gd name="connsiteX1627" fmla="*/ 328898 w 2170251"/>
                <a:gd name="connsiteY1627" fmla="*/ 1134767 h 1645293"/>
                <a:gd name="connsiteX1628" fmla="*/ 319259 w 2170251"/>
                <a:gd name="connsiteY1628" fmla="*/ 1149741 h 1645293"/>
                <a:gd name="connsiteX1629" fmla="*/ 307515 w 2170251"/>
                <a:gd name="connsiteY1629" fmla="*/ 1144388 h 1645293"/>
                <a:gd name="connsiteX1630" fmla="*/ 312420 w 2170251"/>
                <a:gd name="connsiteY1630" fmla="*/ 1139158 h 1645293"/>
                <a:gd name="connsiteX1631" fmla="*/ 262033 w 2170251"/>
                <a:gd name="connsiteY1631" fmla="*/ 1127271 h 1645293"/>
                <a:gd name="connsiteX1632" fmla="*/ 274587 w 2170251"/>
                <a:gd name="connsiteY1632" fmla="*/ 1121061 h 1645293"/>
                <a:gd name="connsiteX1633" fmla="*/ 256394 w 2170251"/>
                <a:gd name="connsiteY1633" fmla="*/ 1114231 h 1645293"/>
                <a:gd name="connsiteX1634" fmla="*/ 262404 w 2170251"/>
                <a:gd name="connsiteY1634" fmla="*/ 1104287 h 1645293"/>
                <a:gd name="connsiteX1635" fmla="*/ 274768 w 2170251"/>
                <a:gd name="connsiteY1635" fmla="*/ 1125623 h 1645293"/>
                <a:gd name="connsiteX1636" fmla="*/ 292694 w 2170251"/>
                <a:gd name="connsiteY1636" fmla="*/ 1125652 h 1645293"/>
                <a:gd name="connsiteX1637" fmla="*/ 297523 w 2170251"/>
                <a:gd name="connsiteY1637" fmla="*/ 1118127 h 1645293"/>
                <a:gd name="connsiteX1638" fmla="*/ 295246 w 2170251"/>
                <a:gd name="connsiteY1638" fmla="*/ 1125318 h 1645293"/>
                <a:gd name="connsiteX1639" fmla="*/ 334270 w 2170251"/>
                <a:gd name="connsiteY1639" fmla="*/ 1108859 h 1645293"/>
                <a:gd name="connsiteX1640" fmla="*/ 337195 w 2170251"/>
                <a:gd name="connsiteY1640" fmla="*/ 1117651 h 1645293"/>
                <a:gd name="connsiteX1641" fmla="*/ 341833 w 2170251"/>
                <a:gd name="connsiteY1641" fmla="*/ 1105592 h 1645293"/>
                <a:gd name="connsiteX1642" fmla="*/ 335194 w 2170251"/>
                <a:gd name="connsiteY1642" fmla="*/ 1099553 h 1645293"/>
                <a:gd name="connsiteX1643" fmla="*/ 327651 w 2170251"/>
                <a:gd name="connsiteY1643" fmla="*/ 1102839 h 1645293"/>
                <a:gd name="connsiteX1644" fmla="*/ 331194 w 2170251"/>
                <a:gd name="connsiteY1644" fmla="*/ 1095496 h 1645293"/>
                <a:gd name="connsiteX1645" fmla="*/ 328565 w 2170251"/>
                <a:gd name="connsiteY1645" fmla="*/ 1093543 h 1645293"/>
                <a:gd name="connsiteX1646" fmla="*/ 331003 w 2170251"/>
                <a:gd name="connsiteY1646" fmla="*/ 1090943 h 1645293"/>
                <a:gd name="connsiteX1647" fmla="*/ 314544 w 2170251"/>
                <a:gd name="connsiteY1647" fmla="*/ 1095353 h 1645293"/>
                <a:gd name="connsiteX1648" fmla="*/ 319268 w 2170251"/>
                <a:gd name="connsiteY1648" fmla="*/ 1085570 h 1645293"/>
                <a:gd name="connsiteX1649" fmla="*/ 336918 w 2170251"/>
                <a:gd name="connsiteY1649" fmla="*/ 1078751 h 1645293"/>
                <a:gd name="connsiteX1650" fmla="*/ 324831 w 2170251"/>
                <a:gd name="connsiteY1650" fmla="*/ 1064235 h 1645293"/>
                <a:gd name="connsiteX1651" fmla="*/ 331384 w 2170251"/>
                <a:gd name="connsiteY1651" fmla="*/ 1067988 h 1645293"/>
                <a:gd name="connsiteX1652" fmla="*/ 324107 w 2170251"/>
                <a:gd name="connsiteY1652" fmla="*/ 1045985 h 1645293"/>
                <a:gd name="connsiteX1653" fmla="*/ 327660 w 2170251"/>
                <a:gd name="connsiteY1653" fmla="*/ 1038670 h 1645293"/>
                <a:gd name="connsiteX1654" fmla="*/ 320821 w 2170251"/>
                <a:gd name="connsiteY1654" fmla="*/ 1028087 h 1645293"/>
                <a:gd name="connsiteX1655" fmla="*/ 310458 w 2170251"/>
                <a:gd name="connsiteY1655" fmla="*/ 1024820 h 1645293"/>
                <a:gd name="connsiteX1656" fmla="*/ 320288 w 2170251"/>
                <a:gd name="connsiteY1656" fmla="*/ 1014390 h 1645293"/>
                <a:gd name="connsiteX1657" fmla="*/ 267433 w 2170251"/>
                <a:gd name="connsiteY1657" fmla="*/ 1005094 h 1645293"/>
                <a:gd name="connsiteX1658" fmla="*/ 261795 w 2170251"/>
                <a:gd name="connsiteY1658" fmla="*/ 992083 h 1645293"/>
                <a:gd name="connsiteX1659" fmla="*/ 269900 w 2170251"/>
                <a:gd name="connsiteY1659" fmla="*/ 970413 h 1645293"/>
                <a:gd name="connsiteX1660" fmla="*/ 276263 w 2170251"/>
                <a:gd name="connsiteY1660" fmla="*/ 969594 h 1645293"/>
                <a:gd name="connsiteX1661" fmla="*/ 280435 w 2170251"/>
                <a:gd name="connsiteY1661" fmla="*/ 978224 h 1645293"/>
                <a:gd name="connsiteX1662" fmla="*/ 278806 w 2170251"/>
                <a:gd name="connsiteY1662" fmla="*/ 969270 h 1645293"/>
                <a:gd name="connsiteX1663" fmla="*/ 295542 w 2170251"/>
                <a:gd name="connsiteY1663" fmla="*/ 971737 h 1645293"/>
                <a:gd name="connsiteX1664" fmla="*/ 298733 w 2170251"/>
                <a:gd name="connsiteY1664" fmla="*/ 955269 h 1645293"/>
                <a:gd name="connsiteX1665" fmla="*/ 278540 w 2170251"/>
                <a:gd name="connsiteY1665" fmla="*/ 962431 h 1645293"/>
                <a:gd name="connsiteX1666" fmla="*/ 271701 w 2170251"/>
                <a:gd name="connsiteY1666" fmla="*/ 951830 h 1645293"/>
                <a:gd name="connsiteX1667" fmla="*/ 276901 w 2170251"/>
                <a:gd name="connsiteY1667" fmla="*/ 953478 h 1645293"/>
                <a:gd name="connsiteX1668" fmla="*/ 275987 w 2170251"/>
                <a:gd name="connsiteY1668" fmla="*/ 962746 h 1645293"/>
                <a:gd name="connsiteX1669" fmla="*/ 266900 w 2170251"/>
                <a:gd name="connsiteY1669" fmla="*/ 959364 h 1645293"/>
                <a:gd name="connsiteX1670" fmla="*/ 271891 w 2170251"/>
                <a:gd name="connsiteY1670" fmla="*/ 956421 h 1645293"/>
                <a:gd name="connsiteX1671" fmla="*/ 267805 w 2170251"/>
                <a:gd name="connsiteY1671" fmla="*/ 950049 h 1645293"/>
                <a:gd name="connsiteX1672" fmla="*/ 251231 w 2170251"/>
                <a:gd name="connsiteY1672" fmla="*/ 952144 h 1645293"/>
                <a:gd name="connsiteX1673" fmla="*/ 250965 w 2170251"/>
                <a:gd name="connsiteY1673" fmla="*/ 945296 h 1645293"/>
                <a:gd name="connsiteX1674" fmla="*/ 257146 w 2170251"/>
                <a:gd name="connsiteY1674" fmla="*/ 939962 h 1645293"/>
                <a:gd name="connsiteX1675" fmla="*/ 242678 w 2170251"/>
                <a:gd name="connsiteY1675" fmla="*/ 962412 h 1645293"/>
                <a:gd name="connsiteX1676" fmla="*/ 238506 w 2170251"/>
                <a:gd name="connsiteY1676" fmla="*/ 953783 h 1645293"/>
                <a:gd name="connsiteX1677" fmla="*/ 228952 w 2170251"/>
                <a:gd name="connsiteY1677" fmla="*/ 971042 h 1645293"/>
                <a:gd name="connsiteX1678" fmla="*/ 230572 w 2170251"/>
                <a:gd name="connsiteY1678" fmla="*/ 980005 h 1645293"/>
                <a:gd name="connsiteX1679" fmla="*/ 200920 w 2170251"/>
                <a:gd name="connsiteY1679" fmla="*/ 974614 h 1645293"/>
                <a:gd name="connsiteX1680" fmla="*/ 200558 w 2170251"/>
                <a:gd name="connsiteY1680" fmla="*/ 965498 h 1645293"/>
                <a:gd name="connsiteX1681" fmla="*/ 186623 w 2170251"/>
                <a:gd name="connsiteY1681" fmla="*/ 969575 h 1645293"/>
                <a:gd name="connsiteX1682" fmla="*/ 190900 w 2170251"/>
                <a:gd name="connsiteY1682" fmla="*/ 980472 h 1645293"/>
                <a:gd name="connsiteX1683" fmla="*/ 182451 w 2170251"/>
                <a:gd name="connsiteY1683" fmla="*/ 993007 h 1645293"/>
                <a:gd name="connsiteX1684" fmla="*/ 155610 w 2170251"/>
                <a:gd name="connsiteY1684" fmla="*/ 994150 h 1645293"/>
                <a:gd name="connsiteX1685" fmla="*/ 164811 w 2170251"/>
                <a:gd name="connsiteY1685" fmla="*/ 999855 h 1645293"/>
                <a:gd name="connsiteX1686" fmla="*/ 161715 w 2170251"/>
                <a:gd name="connsiteY1686" fmla="*/ 1018572 h 1645293"/>
                <a:gd name="connsiteX1687" fmla="*/ 150428 w 2170251"/>
                <a:gd name="connsiteY1687" fmla="*/ 1024610 h 1645293"/>
                <a:gd name="connsiteX1688" fmla="*/ 152067 w 2170251"/>
                <a:gd name="connsiteY1688" fmla="*/ 1033574 h 1645293"/>
                <a:gd name="connsiteX1689" fmla="*/ 180080 w 2170251"/>
                <a:gd name="connsiteY1689" fmla="*/ 1029992 h 1645293"/>
                <a:gd name="connsiteX1690" fmla="*/ 182270 w 2170251"/>
                <a:gd name="connsiteY1690" fmla="*/ 1020543 h 1645293"/>
                <a:gd name="connsiteX1691" fmla="*/ 188805 w 2170251"/>
                <a:gd name="connsiteY1691" fmla="*/ 1024315 h 1645293"/>
                <a:gd name="connsiteX1692" fmla="*/ 181623 w 2170251"/>
                <a:gd name="connsiteY1692" fmla="*/ 1036679 h 1645293"/>
                <a:gd name="connsiteX1693" fmla="*/ 195825 w 2170251"/>
                <a:gd name="connsiteY1693" fmla="*/ 1039460 h 1645293"/>
                <a:gd name="connsiteX1694" fmla="*/ 202197 w 2170251"/>
                <a:gd name="connsiteY1694" fmla="*/ 1038622 h 1645293"/>
                <a:gd name="connsiteX1695" fmla="*/ 213836 w 2170251"/>
                <a:gd name="connsiteY1695" fmla="*/ 1041736 h 1645293"/>
                <a:gd name="connsiteX1696" fmla="*/ 229581 w 2170251"/>
                <a:gd name="connsiteY1696" fmla="*/ 1051157 h 1645293"/>
                <a:gd name="connsiteX1697" fmla="*/ 209293 w 2170251"/>
                <a:gd name="connsiteY1697" fmla="*/ 1056072 h 1645293"/>
                <a:gd name="connsiteX1698" fmla="*/ 215837 w 2170251"/>
                <a:gd name="connsiteY1698" fmla="*/ 1059815 h 1645293"/>
                <a:gd name="connsiteX1699" fmla="*/ 219389 w 2170251"/>
                <a:gd name="connsiteY1699" fmla="*/ 1052481 h 1645293"/>
                <a:gd name="connsiteX1700" fmla="*/ 226028 w 2170251"/>
                <a:gd name="connsiteY1700" fmla="*/ 1058510 h 1645293"/>
                <a:gd name="connsiteX1701" fmla="*/ 229029 w 2170251"/>
                <a:gd name="connsiteY1701" fmla="*/ 1069578 h 1645293"/>
                <a:gd name="connsiteX1702" fmla="*/ 211017 w 2170251"/>
                <a:gd name="connsiteY1702" fmla="*/ 1067283 h 1645293"/>
                <a:gd name="connsiteX1703" fmla="*/ 219018 w 2170251"/>
                <a:gd name="connsiteY1703" fmla="*/ 1075445 h 1645293"/>
                <a:gd name="connsiteX1704" fmla="*/ 215379 w 2170251"/>
                <a:gd name="connsiteY1704" fmla="*/ 1080494 h 1645293"/>
                <a:gd name="connsiteX1705" fmla="*/ 225752 w 2170251"/>
                <a:gd name="connsiteY1705" fmla="*/ 1083723 h 1645293"/>
                <a:gd name="connsiteX1706" fmla="*/ 217199 w 2170251"/>
                <a:gd name="connsiteY1706" fmla="*/ 1093981 h 1645293"/>
                <a:gd name="connsiteX1707" fmla="*/ 205283 w 2170251"/>
                <a:gd name="connsiteY1707" fmla="*/ 1084056 h 1645293"/>
                <a:gd name="connsiteX1708" fmla="*/ 198558 w 2170251"/>
                <a:gd name="connsiteY1708" fmla="*/ 1107830 h 1645293"/>
                <a:gd name="connsiteX1709" fmla="*/ 218837 w 2170251"/>
                <a:gd name="connsiteY1709" fmla="*/ 1102963 h 1645293"/>
                <a:gd name="connsiteX1710" fmla="*/ 239411 w 2170251"/>
                <a:gd name="connsiteY1710" fmla="*/ 1104925 h 1645293"/>
                <a:gd name="connsiteX1711" fmla="*/ 232220 w 2170251"/>
                <a:gd name="connsiteY1711" fmla="*/ 1117308 h 1645293"/>
                <a:gd name="connsiteX1712" fmla="*/ 246221 w 2170251"/>
                <a:gd name="connsiteY1712" fmla="*/ 1115517 h 1645293"/>
                <a:gd name="connsiteX1713" fmla="*/ 243869 w 2170251"/>
                <a:gd name="connsiteY1713" fmla="*/ 1120394 h 1645293"/>
                <a:gd name="connsiteX1714" fmla="*/ 249946 w 2170251"/>
                <a:gd name="connsiteY1714" fmla="*/ 1112746 h 1645293"/>
                <a:gd name="connsiteX1715" fmla="*/ 253136 w 2170251"/>
                <a:gd name="connsiteY1715" fmla="*/ 1128366 h 1645293"/>
                <a:gd name="connsiteX1716" fmla="*/ 206645 w 2170251"/>
                <a:gd name="connsiteY1716" fmla="*/ 1118260 h 1645293"/>
                <a:gd name="connsiteX1717" fmla="*/ 232039 w 2170251"/>
                <a:gd name="connsiteY1717" fmla="*/ 1112717 h 1645293"/>
                <a:gd name="connsiteX1718" fmla="*/ 220666 w 2170251"/>
                <a:gd name="connsiteY1718" fmla="*/ 1116489 h 1645293"/>
                <a:gd name="connsiteX1719" fmla="*/ 208836 w 2170251"/>
                <a:gd name="connsiteY1719" fmla="*/ 1108831 h 1645293"/>
                <a:gd name="connsiteX1720" fmla="*/ 209102 w 2170251"/>
                <a:gd name="connsiteY1720" fmla="*/ 1115660 h 1645293"/>
                <a:gd name="connsiteX1721" fmla="*/ 200006 w 2170251"/>
                <a:gd name="connsiteY1721" fmla="*/ 1112250 h 1645293"/>
                <a:gd name="connsiteX1722" fmla="*/ 187995 w 2170251"/>
                <a:gd name="connsiteY1722" fmla="*/ 1132110 h 1645293"/>
                <a:gd name="connsiteX1723" fmla="*/ 224209 w 2170251"/>
                <a:gd name="connsiteY1723" fmla="*/ 1141225 h 1645293"/>
                <a:gd name="connsiteX1724" fmla="*/ 225028 w 2170251"/>
                <a:gd name="connsiteY1724" fmla="*/ 1129671 h 1645293"/>
                <a:gd name="connsiteX1725" fmla="*/ 229124 w 2170251"/>
                <a:gd name="connsiteY1725" fmla="*/ 1136044 h 1645293"/>
                <a:gd name="connsiteX1726" fmla="*/ 233763 w 2170251"/>
                <a:gd name="connsiteY1726" fmla="*/ 1156056 h 1645293"/>
                <a:gd name="connsiteX1727" fmla="*/ 224400 w 2170251"/>
                <a:gd name="connsiteY1727" fmla="*/ 1145797 h 1645293"/>
                <a:gd name="connsiteX1728" fmla="*/ 214474 w 2170251"/>
                <a:gd name="connsiteY1728" fmla="*/ 1153960 h 1645293"/>
                <a:gd name="connsiteX1729" fmla="*/ 216846 w 2170251"/>
                <a:gd name="connsiteY1729" fmla="*/ 1149036 h 1645293"/>
                <a:gd name="connsiteX1730" fmla="*/ 211569 w 2170251"/>
                <a:gd name="connsiteY1730" fmla="*/ 1145140 h 1645293"/>
                <a:gd name="connsiteX1731" fmla="*/ 209388 w 2170251"/>
                <a:gd name="connsiteY1731" fmla="*/ 1154598 h 1645293"/>
                <a:gd name="connsiteX1732" fmla="*/ 198377 w 2170251"/>
                <a:gd name="connsiteY1732" fmla="*/ 1135367 h 1645293"/>
                <a:gd name="connsiteX1733" fmla="*/ 198644 w 2170251"/>
                <a:gd name="connsiteY1733" fmla="*/ 1142225 h 1645293"/>
                <a:gd name="connsiteX1734" fmla="*/ 182899 w 2170251"/>
                <a:gd name="connsiteY1734" fmla="*/ 1132748 h 1645293"/>
                <a:gd name="connsiteX1735" fmla="*/ 172888 w 2170251"/>
                <a:gd name="connsiteY1735" fmla="*/ 1138625 h 1645293"/>
                <a:gd name="connsiteX1736" fmla="*/ 161058 w 2170251"/>
                <a:gd name="connsiteY1736" fmla="*/ 1130957 h 1645293"/>
                <a:gd name="connsiteX1737" fmla="*/ 158610 w 2170251"/>
                <a:gd name="connsiteY1737" fmla="*/ 1133558 h 1645293"/>
                <a:gd name="connsiteX1738" fmla="*/ 179794 w 2170251"/>
                <a:gd name="connsiteY1738" fmla="*/ 1151484 h 1645293"/>
                <a:gd name="connsiteX1739" fmla="*/ 178794 w 2170251"/>
                <a:gd name="connsiteY1739" fmla="*/ 1158503 h 1645293"/>
                <a:gd name="connsiteX1740" fmla="*/ 156963 w 2170251"/>
                <a:gd name="connsiteY1740" fmla="*/ 1156684 h 1645293"/>
                <a:gd name="connsiteX1741" fmla="*/ 146514 w 2170251"/>
                <a:gd name="connsiteY1741" fmla="*/ 1151122 h 1645293"/>
                <a:gd name="connsiteX1742" fmla="*/ 148238 w 2170251"/>
                <a:gd name="connsiteY1742" fmla="*/ 1162390 h 1645293"/>
                <a:gd name="connsiteX1743" fmla="*/ 158515 w 2170251"/>
                <a:gd name="connsiteY1743" fmla="*/ 1163342 h 1645293"/>
                <a:gd name="connsiteX1744" fmla="*/ 153600 w 2170251"/>
                <a:gd name="connsiteY1744" fmla="*/ 1168571 h 1645293"/>
                <a:gd name="connsiteX1745" fmla="*/ 162325 w 2170251"/>
                <a:gd name="connsiteY1745" fmla="*/ 1162895 h 1645293"/>
                <a:gd name="connsiteX1746" fmla="*/ 166602 w 2170251"/>
                <a:gd name="connsiteY1746" fmla="*/ 1173782 h 1645293"/>
                <a:gd name="connsiteX1747" fmla="*/ 170059 w 2170251"/>
                <a:gd name="connsiteY1747" fmla="*/ 1164180 h 1645293"/>
                <a:gd name="connsiteX1748" fmla="*/ 196434 w 2170251"/>
                <a:gd name="connsiteY1748" fmla="*/ 1183735 h 1645293"/>
                <a:gd name="connsiteX1749" fmla="*/ 149314 w 2170251"/>
                <a:gd name="connsiteY1749" fmla="*/ 1189736 h 1645293"/>
                <a:gd name="connsiteX1750" fmla="*/ 149495 w 2170251"/>
                <a:gd name="connsiteY1750" fmla="*/ 1194308 h 1645293"/>
                <a:gd name="connsiteX1751" fmla="*/ 145666 w 2170251"/>
                <a:gd name="connsiteY1751" fmla="*/ 1194784 h 1645293"/>
                <a:gd name="connsiteX1752" fmla="*/ 143932 w 2170251"/>
                <a:gd name="connsiteY1752" fmla="*/ 1183573 h 1645293"/>
                <a:gd name="connsiteX1753" fmla="*/ 133474 w 2170251"/>
                <a:gd name="connsiteY1753" fmla="*/ 1178011 h 1645293"/>
                <a:gd name="connsiteX1754" fmla="*/ 91164 w 2170251"/>
                <a:gd name="connsiteY1754" fmla="*/ 1176525 h 1645293"/>
                <a:gd name="connsiteX1755" fmla="*/ 56226 w 2170251"/>
                <a:gd name="connsiteY1755" fmla="*/ 1167238 h 1645293"/>
                <a:gd name="connsiteX1756" fmla="*/ 55321 w 2170251"/>
                <a:gd name="connsiteY1756" fmla="*/ 1176525 h 1645293"/>
                <a:gd name="connsiteX1757" fmla="*/ 29394 w 2170251"/>
                <a:gd name="connsiteY1757" fmla="*/ 1168400 h 1645293"/>
                <a:gd name="connsiteX1758" fmla="*/ 28480 w 2170251"/>
                <a:gd name="connsiteY1758" fmla="*/ 1177668 h 1645293"/>
                <a:gd name="connsiteX1759" fmla="*/ 22927 w 2170251"/>
                <a:gd name="connsiteY1759" fmla="*/ 1166904 h 1645293"/>
                <a:gd name="connsiteX1760" fmla="*/ 0 w 2170251"/>
                <a:gd name="connsiteY1760" fmla="*/ 1169838 h 1645293"/>
                <a:gd name="connsiteX1761" fmla="*/ 5010 w 2170251"/>
                <a:gd name="connsiteY1761" fmla="*/ 1169229 h 1645293"/>
                <a:gd name="connsiteX1762" fmla="*/ 301981 w 2170251"/>
                <a:gd name="connsiteY1762" fmla="*/ 1135891 h 1645293"/>
                <a:gd name="connsiteX1763" fmla="*/ 296066 w 2170251"/>
                <a:gd name="connsiteY1763" fmla="*/ 1148102 h 1645293"/>
                <a:gd name="connsiteX1764" fmla="*/ 292065 w 2170251"/>
                <a:gd name="connsiteY1764" fmla="*/ 1144044 h 1645293"/>
                <a:gd name="connsiteX1765" fmla="*/ 301981 w 2170251"/>
                <a:gd name="connsiteY1765" fmla="*/ 1135891 h 1645293"/>
                <a:gd name="connsiteX1766" fmla="*/ 437102 w 2170251"/>
                <a:gd name="connsiteY1766" fmla="*/ 960479 h 1645293"/>
                <a:gd name="connsiteX1767" fmla="*/ 446008 w 2170251"/>
                <a:gd name="connsiteY1767" fmla="*/ 959374 h 1645293"/>
                <a:gd name="connsiteX1768" fmla="*/ 436188 w 2170251"/>
                <a:gd name="connsiteY1768" fmla="*/ 969785 h 1645293"/>
                <a:gd name="connsiteX1769" fmla="*/ 457657 w 2170251"/>
                <a:gd name="connsiteY1769" fmla="*/ 962470 h 1645293"/>
                <a:gd name="connsiteX1770" fmla="*/ 459381 w 2170251"/>
                <a:gd name="connsiteY1770" fmla="*/ 973719 h 1645293"/>
                <a:gd name="connsiteX1771" fmla="*/ 456552 w 2170251"/>
                <a:gd name="connsiteY1771" fmla="*/ 967194 h 1645293"/>
                <a:gd name="connsiteX1772" fmla="*/ 442008 w 2170251"/>
                <a:gd name="connsiteY1772" fmla="*/ 987406 h 1645293"/>
                <a:gd name="connsiteX1773" fmla="*/ 430273 w 2170251"/>
                <a:gd name="connsiteY1773" fmla="*/ 982015 h 1645293"/>
                <a:gd name="connsiteX1774" fmla="*/ 419081 w 2170251"/>
                <a:gd name="connsiteY1774" fmla="*/ 990321 h 1645293"/>
                <a:gd name="connsiteX1775" fmla="*/ 437102 w 2170251"/>
                <a:gd name="connsiteY1775" fmla="*/ 960479 h 1645293"/>
                <a:gd name="connsiteX1776" fmla="*/ 345110 w 2170251"/>
                <a:gd name="connsiteY1776" fmla="*/ 901195 h 1645293"/>
                <a:gd name="connsiteX1777" fmla="*/ 357940 w 2170251"/>
                <a:gd name="connsiteY1777" fmla="*/ 901833 h 1645293"/>
                <a:gd name="connsiteX1778" fmla="*/ 358397 w 2170251"/>
                <a:gd name="connsiteY1778" fmla="*/ 913244 h 1645293"/>
                <a:gd name="connsiteX1779" fmla="*/ 352215 w 2170251"/>
                <a:gd name="connsiteY1779" fmla="*/ 918626 h 1645293"/>
                <a:gd name="connsiteX1780" fmla="*/ 344214 w 2170251"/>
                <a:gd name="connsiteY1780" fmla="*/ 910482 h 1645293"/>
                <a:gd name="connsiteX1781" fmla="*/ 345110 w 2170251"/>
                <a:gd name="connsiteY1781" fmla="*/ 901195 h 1645293"/>
                <a:gd name="connsiteX1782" fmla="*/ 482508 w 2170251"/>
                <a:gd name="connsiteY1782" fmla="*/ 911158 h 1645293"/>
                <a:gd name="connsiteX1783" fmla="*/ 468487 w 2170251"/>
                <a:gd name="connsiteY1783" fmla="*/ 912959 h 1645293"/>
                <a:gd name="connsiteX1784" fmla="*/ 482508 w 2170251"/>
                <a:gd name="connsiteY1784" fmla="*/ 911158 h 1645293"/>
                <a:gd name="connsiteX1785" fmla="*/ 789832 w 2170251"/>
                <a:gd name="connsiteY1785" fmla="*/ 849017 h 1645293"/>
                <a:gd name="connsiteX1786" fmla="*/ 782545 w 2170251"/>
                <a:gd name="connsiteY1786" fmla="*/ 859095 h 1645293"/>
                <a:gd name="connsiteX1787" fmla="*/ 782193 w 2170251"/>
                <a:gd name="connsiteY1787" fmla="*/ 849998 h 1645293"/>
                <a:gd name="connsiteX1788" fmla="*/ 789832 w 2170251"/>
                <a:gd name="connsiteY1788" fmla="*/ 849017 h 1645293"/>
                <a:gd name="connsiteX1789" fmla="*/ 819865 w 2170251"/>
                <a:gd name="connsiteY1789" fmla="*/ 799354 h 1645293"/>
                <a:gd name="connsiteX1790" fmla="*/ 824855 w 2170251"/>
                <a:gd name="connsiteY1790" fmla="*/ 796411 h 1645293"/>
                <a:gd name="connsiteX1791" fmla="*/ 837781 w 2170251"/>
                <a:gd name="connsiteY1791" fmla="*/ 799354 h 1645293"/>
                <a:gd name="connsiteX1792" fmla="*/ 822855 w 2170251"/>
                <a:gd name="connsiteY1792" fmla="*/ 810441 h 1645293"/>
                <a:gd name="connsiteX1793" fmla="*/ 819865 w 2170251"/>
                <a:gd name="connsiteY1793" fmla="*/ 799354 h 1645293"/>
                <a:gd name="connsiteX1794" fmla="*/ 769001 w 2170251"/>
                <a:gd name="connsiteY1794" fmla="*/ 776037 h 1645293"/>
                <a:gd name="connsiteX1795" fmla="*/ 778278 w 2170251"/>
                <a:gd name="connsiteY1795" fmla="*/ 784009 h 1645293"/>
                <a:gd name="connsiteX1796" fmla="*/ 769001 w 2170251"/>
                <a:gd name="connsiteY1796" fmla="*/ 776037 h 1645293"/>
                <a:gd name="connsiteX1797" fmla="*/ 605514 w 2170251"/>
                <a:gd name="connsiteY1797" fmla="*/ 689188 h 1645293"/>
                <a:gd name="connsiteX1798" fmla="*/ 611438 w 2170251"/>
                <a:gd name="connsiteY1798" fmla="*/ 676967 h 1645293"/>
                <a:gd name="connsiteX1799" fmla="*/ 613153 w 2170251"/>
                <a:gd name="connsiteY1799" fmla="*/ 688216 h 1645293"/>
                <a:gd name="connsiteX1800" fmla="*/ 605514 w 2170251"/>
                <a:gd name="connsiteY1800" fmla="*/ 689188 h 1645293"/>
                <a:gd name="connsiteX1801" fmla="*/ 570871 w 2170251"/>
                <a:gd name="connsiteY1801" fmla="*/ 558390 h 1645293"/>
                <a:gd name="connsiteX1802" fmla="*/ 573510 w 2170251"/>
                <a:gd name="connsiteY1802" fmla="*/ 560333 h 1645293"/>
                <a:gd name="connsiteX1803" fmla="*/ 581235 w 2170251"/>
                <a:gd name="connsiteY1803" fmla="*/ 561667 h 1645293"/>
                <a:gd name="connsiteX1804" fmla="*/ 582244 w 2170251"/>
                <a:gd name="connsiteY1804" fmla="*/ 554666 h 1645293"/>
                <a:gd name="connsiteX1805" fmla="*/ 589883 w 2170251"/>
                <a:gd name="connsiteY1805" fmla="*/ 553676 h 1645293"/>
                <a:gd name="connsiteX1806" fmla="*/ 585426 w 2170251"/>
                <a:gd name="connsiteY1806" fmla="*/ 570287 h 1645293"/>
                <a:gd name="connsiteX1807" fmla="*/ 598513 w 2170251"/>
                <a:gd name="connsiteY1807" fmla="*/ 577764 h 1645293"/>
                <a:gd name="connsiteX1808" fmla="*/ 599427 w 2170251"/>
                <a:gd name="connsiteY1808" fmla="*/ 568506 h 1645293"/>
                <a:gd name="connsiteX1809" fmla="*/ 607352 w 2170251"/>
                <a:gd name="connsiteY1809" fmla="*/ 574345 h 1645293"/>
                <a:gd name="connsiteX1810" fmla="*/ 594703 w 2170251"/>
                <a:gd name="connsiteY1810" fmla="*/ 578260 h 1645293"/>
                <a:gd name="connsiteX1811" fmla="*/ 588321 w 2170251"/>
                <a:gd name="connsiteY1811" fmla="*/ 579060 h 1645293"/>
                <a:gd name="connsiteX1812" fmla="*/ 580053 w 2170251"/>
                <a:gd name="connsiteY1812" fmla="*/ 596167 h 1645293"/>
                <a:gd name="connsiteX1813" fmla="*/ 582425 w 2170251"/>
                <a:gd name="connsiteY1813" fmla="*/ 591309 h 1645293"/>
                <a:gd name="connsiteX1814" fmla="*/ 585426 w 2170251"/>
                <a:gd name="connsiteY1814" fmla="*/ 602367 h 1645293"/>
                <a:gd name="connsiteX1815" fmla="*/ 607362 w 2170251"/>
                <a:gd name="connsiteY1815" fmla="*/ 606444 h 1645293"/>
                <a:gd name="connsiteX1816" fmla="*/ 608371 w 2170251"/>
                <a:gd name="connsiteY1816" fmla="*/ 599424 h 1645293"/>
                <a:gd name="connsiteX1817" fmla="*/ 639489 w 2170251"/>
                <a:gd name="connsiteY1817" fmla="*/ 609187 h 1645293"/>
                <a:gd name="connsiteX1818" fmla="*/ 633651 w 2170251"/>
                <a:gd name="connsiteY1818" fmla="*/ 623703 h 1645293"/>
                <a:gd name="connsiteX1819" fmla="*/ 638404 w 2170251"/>
                <a:gd name="connsiteY1819" fmla="*/ 613902 h 1645293"/>
                <a:gd name="connsiteX1820" fmla="*/ 627840 w 2170251"/>
                <a:gd name="connsiteY1820" fmla="*/ 606120 h 1645293"/>
                <a:gd name="connsiteX1821" fmla="*/ 621563 w 2170251"/>
                <a:gd name="connsiteY1821" fmla="*/ 609197 h 1645293"/>
                <a:gd name="connsiteX1822" fmla="*/ 621925 w 2170251"/>
                <a:gd name="connsiteY1822" fmla="*/ 618322 h 1645293"/>
                <a:gd name="connsiteX1823" fmla="*/ 607638 w 2170251"/>
                <a:gd name="connsiteY1823" fmla="*/ 613264 h 1645293"/>
                <a:gd name="connsiteX1824" fmla="*/ 614458 w 2170251"/>
                <a:gd name="connsiteY1824" fmla="*/ 623875 h 1645293"/>
                <a:gd name="connsiteX1825" fmla="*/ 604276 w 2170251"/>
                <a:gd name="connsiteY1825" fmla="*/ 625170 h 1645293"/>
                <a:gd name="connsiteX1826" fmla="*/ 603361 w 2170251"/>
                <a:gd name="connsiteY1826" fmla="*/ 634419 h 1645293"/>
                <a:gd name="connsiteX1827" fmla="*/ 588893 w 2170251"/>
                <a:gd name="connsiteY1827" fmla="*/ 624827 h 1645293"/>
                <a:gd name="connsiteX1828" fmla="*/ 591893 w 2170251"/>
                <a:gd name="connsiteY1828" fmla="*/ 635895 h 1645293"/>
                <a:gd name="connsiteX1829" fmla="*/ 583987 w 2170251"/>
                <a:gd name="connsiteY1829" fmla="*/ 630028 h 1645293"/>
                <a:gd name="connsiteX1830" fmla="*/ 586254 w 2170251"/>
                <a:gd name="connsiteY1830" fmla="*/ 622846 h 1645293"/>
                <a:gd name="connsiteX1831" fmla="*/ 578710 w 2170251"/>
                <a:gd name="connsiteY1831" fmla="*/ 626123 h 1645293"/>
                <a:gd name="connsiteX1832" fmla="*/ 589626 w 2170251"/>
                <a:gd name="connsiteY1832" fmla="*/ 610968 h 1645293"/>
                <a:gd name="connsiteX1833" fmla="*/ 576815 w 2170251"/>
                <a:gd name="connsiteY1833" fmla="*/ 610340 h 1645293"/>
                <a:gd name="connsiteX1834" fmla="*/ 575805 w 2170251"/>
                <a:gd name="connsiteY1834" fmla="*/ 617322 h 1645293"/>
                <a:gd name="connsiteX1835" fmla="*/ 578796 w 2170251"/>
                <a:gd name="connsiteY1835" fmla="*/ 628409 h 1645293"/>
                <a:gd name="connsiteX1836" fmla="*/ 560975 w 2170251"/>
                <a:gd name="connsiteY1836" fmla="*/ 630676 h 1645293"/>
                <a:gd name="connsiteX1837" fmla="*/ 573434 w 2170251"/>
                <a:gd name="connsiteY1837" fmla="*/ 622208 h 1645293"/>
                <a:gd name="connsiteX1838" fmla="*/ 567166 w 2170251"/>
                <a:gd name="connsiteY1838" fmla="*/ 625284 h 1645293"/>
                <a:gd name="connsiteX1839" fmla="*/ 565785 w 2170251"/>
                <a:gd name="connsiteY1839" fmla="*/ 623170 h 1645293"/>
                <a:gd name="connsiteX1840" fmla="*/ 564423 w 2170251"/>
                <a:gd name="connsiteY1840" fmla="*/ 621046 h 1645293"/>
                <a:gd name="connsiteX1841" fmla="*/ 573157 w 2170251"/>
                <a:gd name="connsiteY1841" fmla="*/ 615350 h 1645293"/>
                <a:gd name="connsiteX1842" fmla="*/ 570157 w 2170251"/>
                <a:gd name="connsiteY1842" fmla="*/ 604291 h 1645293"/>
                <a:gd name="connsiteX1843" fmla="*/ 556698 w 2170251"/>
                <a:gd name="connsiteY1843" fmla="*/ 619722 h 1645293"/>
                <a:gd name="connsiteX1844" fmla="*/ 562061 w 2170251"/>
                <a:gd name="connsiteY1844" fmla="*/ 625942 h 1645293"/>
                <a:gd name="connsiteX1845" fmla="*/ 555603 w 2170251"/>
                <a:gd name="connsiteY1845" fmla="*/ 624446 h 1645293"/>
                <a:gd name="connsiteX1846" fmla="*/ 559775 w 2170251"/>
                <a:gd name="connsiteY1846" fmla="*/ 633104 h 1645293"/>
                <a:gd name="connsiteX1847" fmla="*/ 553336 w 2170251"/>
                <a:gd name="connsiteY1847" fmla="*/ 631638 h 1645293"/>
                <a:gd name="connsiteX1848" fmla="*/ 554060 w 2170251"/>
                <a:gd name="connsiteY1848" fmla="*/ 617788 h 1645293"/>
                <a:gd name="connsiteX1849" fmla="*/ 552050 w 2170251"/>
                <a:gd name="connsiteY1849" fmla="*/ 631809 h 1645293"/>
                <a:gd name="connsiteX1850" fmla="*/ 544497 w 2170251"/>
                <a:gd name="connsiteY1850" fmla="*/ 635057 h 1645293"/>
                <a:gd name="connsiteX1851" fmla="*/ 544220 w 2170251"/>
                <a:gd name="connsiteY1851" fmla="*/ 628218 h 1645293"/>
                <a:gd name="connsiteX1852" fmla="*/ 549316 w 2170251"/>
                <a:gd name="connsiteY1852" fmla="*/ 627580 h 1645293"/>
                <a:gd name="connsiteX1853" fmla="*/ 547497 w 2170251"/>
                <a:gd name="connsiteY1853" fmla="*/ 614064 h 1645293"/>
                <a:gd name="connsiteX1854" fmla="*/ 557051 w 2170251"/>
                <a:gd name="connsiteY1854" fmla="*/ 596824 h 1645293"/>
                <a:gd name="connsiteX1855" fmla="*/ 561413 w 2170251"/>
                <a:gd name="connsiteY1855" fmla="*/ 609987 h 1645293"/>
                <a:gd name="connsiteX1856" fmla="*/ 573881 w 2170251"/>
                <a:gd name="connsiteY1856" fmla="*/ 601501 h 1645293"/>
                <a:gd name="connsiteX1857" fmla="*/ 568423 w 2170251"/>
                <a:gd name="connsiteY1857" fmla="*/ 593023 h 1645293"/>
                <a:gd name="connsiteX1858" fmla="*/ 581520 w 2170251"/>
                <a:gd name="connsiteY1858" fmla="*/ 600520 h 1645293"/>
                <a:gd name="connsiteX1859" fmla="*/ 560784 w 2170251"/>
                <a:gd name="connsiteY1859" fmla="*/ 594004 h 1645293"/>
                <a:gd name="connsiteX1860" fmla="*/ 552507 w 2170251"/>
                <a:gd name="connsiteY1860" fmla="*/ 579003 h 1645293"/>
                <a:gd name="connsiteX1861" fmla="*/ 572338 w 2170251"/>
                <a:gd name="connsiteY1861" fmla="*/ 562753 h 1645293"/>
                <a:gd name="connsiteX1862" fmla="*/ 584349 w 2170251"/>
                <a:gd name="connsiteY1862" fmla="*/ 574954 h 1645293"/>
                <a:gd name="connsiteX1863" fmla="*/ 570871 w 2170251"/>
                <a:gd name="connsiteY1863" fmla="*/ 558390 h 1645293"/>
                <a:gd name="connsiteX1864" fmla="*/ 631088 w 2170251"/>
                <a:gd name="connsiteY1864" fmla="*/ 624056 h 1645293"/>
                <a:gd name="connsiteX1865" fmla="*/ 625992 w 2170251"/>
                <a:gd name="connsiteY1865" fmla="*/ 624713 h 1645293"/>
                <a:gd name="connsiteX1866" fmla="*/ 625545 w 2170251"/>
                <a:gd name="connsiteY1866" fmla="*/ 613293 h 1645293"/>
                <a:gd name="connsiteX1867" fmla="*/ 631088 w 2170251"/>
                <a:gd name="connsiteY1867" fmla="*/ 624056 h 1645293"/>
                <a:gd name="connsiteX1868" fmla="*/ 425206 w 2170251"/>
                <a:gd name="connsiteY1868" fmla="*/ 565534 h 1645293"/>
                <a:gd name="connsiteX1869" fmla="*/ 423748 w 2170251"/>
                <a:gd name="connsiteY1869" fmla="*/ 561114 h 1645293"/>
                <a:gd name="connsiteX1870" fmla="*/ 426120 w 2170251"/>
                <a:gd name="connsiteY1870" fmla="*/ 556266 h 1645293"/>
                <a:gd name="connsiteX1871" fmla="*/ 425206 w 2170251"/>
                <a:gd name="connsiteY1871" fmla="*/ 565534 h 1645293"/>
                <a:gd name="connsiteX1872" fmla="*/ 1732712 w 2170251"/>
                <a:gd name="connsiteY1872" fmla="*/ 29619 h 1645293"/>
                <a:gd name="connsiteX1873" fmla="*/ 1725349 w 2170251"/>
                <a:gd name="connsiteY1873" fmla="*/ 37449 h 1645293"/>
                <a:gd name="connsiteX1874" fmla="*/ 1727445 w 2170251"/>
                <a:gd name="connsiteY1874" fmla="*/ 25733 h 1645293"/>
                <a:gd name="connsiteX1875" fmla="*/ 1732712 w 2170251"/>
                <a:gd name="connsiteY1875" fmla="*/ 29619 h 1645293"/>
                <a:gd name="connsiteX1876" fmla="*/ 1854422 w 2170251"/>
                <a:gd name="connsiteY1876" fmla="*/ 289128 h 1645293"/>
                <a:gd name="connsiteX1877" fmla="*/ 1845707 w 2170251"/>
                <a:gd name="connsiteY1877" fmla="*/ 294824 h 1645293"/>
                <a:gd name="connsiteX1878" fmla="*/ 1840335 w 2170251"/>
                <a:gd name="connsiteY1878" fmla="*/ 288642 h 1645293"/>
                <a:gd name="connsiteX1879" fmla="*/ 1846879 w 2170251"/>
                <a:gd name="connsiteY1879" fmla="*/ 292376 h 1645293"/>
                <a:gd name="connsiteX1880" fmla="*/ 1847879 w 2170251"/>
                <a:gd name="connsiteY1880" fmla="*/ 285366 h 1645293"/>
                <a:gd name="connsiteX1881" fmla="*/ 1854422 w 2170251"/>
                <a:gd name="connsiteY1881" fmla="*/ 289128 h 1645293"/>
                <a:gd name="connsiteX1882" fmla="*/ 1850612 w 2170251"/>
                <a:gd name="connsiteY1882" fmla="*/ 353784 h 1645293"/>
                <a:gd name="connsiteX1883" fmla="*/ 1844059 w 2170251"/>
                <a:gd name="connsiteY1883" fmla="*/ 350050 h 1645293"/>
                <a:gd name="connsiteX1884" fmla="*/ 1850612 w 2170251"/>
                <a:gd name="connsiteY1884" fmla="*/ 353784 h 1645293"/>
                <a:gd name="connsiteX1885" fmla="*/ 1935033 w 2170251"/>
                <a:gd name="connsiteY1885" fmla="*/ 512604 h 1645293"/>
                <a:gd name="connsiteX1886" fmla="*/ 1928660 w 2170251"/>
                <a:gd name="connsiteY1886" fmla="*/ 513432 h 1645293"/>
                <a:gd name="connsiteX1887" fmla="*/ 1932299 w 2170251"/>
                <a:gd name="connsiteY1887" fmla="*/ 508355 h 1645293"/>
                <a:gd name="connsiteX1888" fmla="*/ 1930937 w 2170251"/>
                <a:gd name="connsiteY1888" fmla="*/ 506231 h 1645293"/>
                <a:gd name="connsiteX1889" fmla="*/ 1932108 w 2170251"/>
                <a:gd name="connsiteY1889" fmla="*/ 503793 h 1645293"/>
                <a:gd name="connsiteX1890" fmla="*/ 1934661 w 2170251"/>
                <a:gd name="connsiteY1890" fmla="*/ 503460 h 1645293"/>
                <a:gd name="connsiteX1891" fmla="*/ 1935033 w 2170251"/>
                <a:gd name="connsiteY1891" fmla="*/ 512604 h 1645293"/>
                <a:gd name="connsiteX1892" fmla="*/ 1872577 w 2170251"/>
                <a:gd name="connsiteY1892" fmla="*/ 1194365 h 1645293"/>
                <a:gd name="connsiteX1893" fmla="*/ 1858299 w 2170251"/>
                <a:gd name="connsiteY1893" fmla="*/ 1189307 h 1645293"/>
                <a:gd name="connsiteX1894" fmla="*/ 1857651 w 2170251"/>
                <a:gd name="connsiteY1894" fmla="*/ 1173362 h 1645293"/>
                <a:gd name="connsiteX1895" fmla="*/ 1863281 w 2170251"/>
                <a:gd name="connsiteY1895" fmla="*/ 1186364 h 1645293"/>
                <a:gd name="connsiteX1896" fmla="*/ 1870939 w 2170251"/>
                <a:gd name="connsiteY1896" fmla="*/ 1185412 h 1645293"/>
                <a:gd name="connsiteX1897" fmla="*/ 1872577 w 2170251"/>
                <a:gd name="connsiteY1897" fmla="*/ 1194365 h 1645293"/>
                <a:gd name="connsiteX1898" fmla="*/ 1540469 w 2170251"/>
                <a:gd name="connsiteY1898" fmla="*/ 1534674 h 1645293"/>
                <a:gd name="connsiteX1899" fmla="*/ 1535354 w 2170251"/>
                <a:gd name="connsiteY1899" fmla="*/ 1535332 h 1645293"/>
                <a:gd name="connsiteX1900" fmla="*/ 1530001 w 2170251"/>
                <a:gd name="connsiteY1900" fmla="*/ 1529159 h 1645293"/>
                <a:gd name="connsiteX1901" fmla="*/ 1538640 w 2170251"/>
                <a:gd name="connsiteY1901" fmla="*/ 1521177 h 1645293"/>
                <a:gd name="connsiteX1902" fmla="*/ 1540469 w 2170251"/>
                <a:gd name="connsiteY1902" fmla="*/ 1534674 h 1645293"/>
                <a:gd name="connsiteX1903" fmla="*/ 441350 w 2170251"/>
                <a:gd name="connsiteY1903" fmla="*/ 1228093 h 1645293"/>
                <a:gd name="connsiteX1904" fmla="*/ 434712 w 2170251"/>
                <a:gd name="connsiteY1904" fmla="*/ 1222083 h 1645293"/>
                <a:gd name="connsiteX1905" fmla="*/ 441350 w 2170251"/>
                <a:gd name="connsiteY1905" fmla="*/ 1228093 h 1645293"/>
                <a:gd name="connsiteX1906" fmla="*/ 80258 w 2170251"/>
                <a:gd name="connsiteY1906" fmla="*/ 1193965 h 1645293"/>
                <a:gd name="connsiteX1907" fmla="*/ 87640 w 2170251"/>
                <a:gd name="connsiteY1907" fmla="*/ 1186145 h 1645293"/>
                <a:gd name="connsiteX1908" fmla="*/ 80258 w 2170251"/>
                <a:gd name="connsiteY1908" fmla="*/ 1193965 h 1645293"/>
                <a:gd name="connsiteX1909" fmla="*/ 129121 w 2170251"/>
                <a:gd name="connsiteY1909" fmla="*/ 1199194 h 1645293"/>
                <a:gd name="connsiteX1910" fmla="*/ 139313 w 2170251"/>
                <a:gd name="connsiteY1910" fmla="*/ 1197899 h 1645293"/>
                <a:gd name="connsiteX1911" fmla="*/ 139665 w 2170251"/>
                <a:gd name="connsiteY1911" fmla="*/ 1207014 h 1645293"/>
                <a:gd name="connsiteX1912" fmla="*/ 129121 w 2170251"/>
                <a:gd name="connsiteY1912" fmla="*/ 1199194 h 1645293"/>
                <a:gd name="connsiteX1913" fmla="*/ 181794 w 2170251"/>
                <a:gd name="connsiteY1913" fmla="*/ 1139758 h 1645293"/>
                <a:gd name="connsiteX1914" fmla="*/ 192081 w 2170251"/>
                <a:gd name="connsiteY1914" fmla="*/ 1140749 h 1645293"/>
                <a:gd name="connsiteX1915" fmla="*/ 188528 w 2170251"/>
                <a:gd name="connsiteY1915" fmla="*/ 1148055 h 1645293"/>
                <a:gd name="connsiteX1916" fmla="*/ 195158 w 2170251"/>
                <a:gd name="connsiteY1916" fmla="*/ 1154122 h 1645293"/>
                <a:gd name="connsiteX1917" fmla="*/ 182442 w 2170251"/>
                <a:gd name="connsiteY1917" fmla="*/ 1155732 h 1645293"/>
                <a:gd name="connsiteX1918" fmla="*/ 181794 w 2170251"/>
                <a:gd name="connsiteY1918" fmla="*/ 1139758 h 1645293"/>
                <a:gd name="connsiteX1919" fmla="*/ 198711 w 2170251"/>
                <a:gd name="connsiteY1919" fmla="*/ 1146740 h 1645293"/>
                <a:gd name="connsiteX1920" fmla="*/ 206445 w 2170251"/>
                <a:gd name="connsiteY1920" fmla="*/ 1148083 h 1645293"/>
                <a:gd name="connsiteX1921" fmla="*/ 198711 w 2170251"/>
                <a:gd name="connsiteY1921" fmla="*/ 1146740 h 1645293"/>
                <a:gd name="connsiteX1922" fmla="*/ 209445 w 2170251"/>
                <a:gd name="connsiteY1922" fmla="*/ 1191241 h 1645293"/>
                <a:gd name="connsiteX1923" fmla="*/ 216903 w 2170251"/>
                <a:gd name="connsiteY1923" fmla="*/ 1185707 h 1645293"/>
                <a:gd name="connsiteX1924" fmla="*/ 209445 w 2170251"/>
                <a:gd name="connsiteY1924" fmla="*/ 1191241 h 1645293"/>
                <a:gd name="connsiteX1925" fmla="*/ 230648 w 2170251"/>
                <a:gd name="connsiteY1925" fmla="*/ 1209148 h 1645293"/>
                <a:gd name="connsiteX1926" fmla="*/ 242202 w 2170251"/>
                <a:gd name="connsiteY1926" fmla="*/ 1209977 h 1645293"/>
                <a:gd name="connsiteX1927" fmla="*/ 230648 w 2170251"/>
                <a:gd name="connsiteY1927" fmla="*/ 1209148 h 1645293"/>
                <a:gd name="connsiteX1928" fmla="*/ 229657 w 2170251"/>
                <a:gd name="connsiteY1928" fmla="*/ 1087828 h 1645293"/>
                <a:gd name="connsiteX1929" fmla="*/ 240192 w 2170251"/>
                <a:gd name="connsiteY1929" fmla="*/ 1095658 h 1645293"/>
                <a:gd name="connsiteX1930" fmla="*/ 229657 w 2170251"/>
                <a:gd name="connsiteY1930" fmla="*/ 1087828 h 1645293"/>
                <a:gd name="connsiteX1931" fmla="*/ 241030 w 2170251"/>
                <a:gd name="connsiteY1931" fmla="*/ 987815 h 1645293"/>
                <a:gd name="connsiteX1932" fmla="*/ 241659 w 2170251"/>
                <a:gd name="connsiteY1932" fmla="*/ 971699 h 1645293"/>
                <a:gd name="connsiteX1933" fmla="*/ 253041 w 2170251"/>
                <a:gd name="connsiteY1933" fmla="*/ 967965 h 1645293"/>
                <a:gd name="connsiteX1934" fmla="*/ 255413 w 2170251"/>
                <a:gd name="connsiteY1934" fmla="*/ 995169 h 1645293"/>
                <a:gd name="connsiteX1935" fmla="*/ 241030 w 2170251"/>
                <a:gd name="connsiteY1935" fmla="*/ 987815 h 1645293"/>
                <a:gd name="connsiteX1936" fmla="*/ 251574 w 2170251"/>
                <a:gd name="connsiteY1936" fmla="*/ 1091914 h 1645293"/>
                <a:gd name="connsiteX1937" fmla="*/ 260404 w 2170251"/>
                <a:gd name="connsiteY1937" fmla="*/ 1088485 h 1645293"/>
                <a:gd name="connsiteX1938" fmla="*/ 251574 w 2170251"/>
                <a:gd name="connsiteY1938" fmla="*/ 1091914 h 1645293"/>
                <a:gd name="connsiteX1939" fmla="*/ 248317 w 2170251"/>
                <a:gd name="connsiteY1939" fmla="*/ 1009818 h 1645293"/>
                <a:gd name="connsiteX1940" fmla="*/ 251860 w 2170251"/>
                <a:gd name="connsiteY1940" fmla="*/ 1002474 h 1645293"/>
                <a:gd name="connsiteX1941" fmla="*/ 258309 w 2170251"/>
                <a:gd name="connsiteY1941" fmla="*/ 1003941 h 1645293"/>
                <a:gd name="connsiteX1942" fmla="*/ 248317 w 2170251"/>
                <a:gd name="connsiteY1942" fmla="*/ 1009818 h 1645293"/>
                <a:gd name="connsiteX1943" fmla="*/ 262766 w 2170251"/>
                <a:gd name="connsiteY1943" fmla="*/ 1147778 h 1645293"/>
                <a:gd name="connsiteX1944" fmla="*/ 264947 w 2170251"/>
                <a:gd name="connsiteY1944" fmla="*/ 1138320 h 1645293"/>
                <a:gd name="connsiteX1945" fmla="*/ 275320 w 2170251"/>
                <a:gd name="connsiteY1945" fmla="*/ 1141568 h 1645293"/>
                <a:gd name="connsiteX1946" fmla="*/ 275587 w 2170251"/>
                <a:gd name="connsiteY1946" fmla="*/ 1148445 h 1645293"/>
                <a:gd name="connsiteX1947" fmla="*/ 287055 w 2170251"/>
                <a:gd name="connsiteY1947" fmla="*/ 1146969 h 1645293"/>
                <a:gd name="connsiteX1948" fmla="*/ 288150 w 2170251"/>
                <a:gd name="connsiteY1948" fmla="*/ 1142244 h 1645293"/>
                <a:gd name="connsiteX1949" fmla="*/ 288512 w 2170251"/>
                <a:gd name="connsiteY1949" fmla="*/ 1151369 h 1645293"/>
                <a:gd name="connsiteX1950" fmla="*/ 270672 w 2170251"/>
                <a:gd name="connsiteY1950" fmla="*/ 1153636 h 1645293"/>
                <a:gd name="connsiteX1951" fmla="*/ 262766 w 2170251"/>
                <a:gd name="connsiteY1951" fmla="*/ 1147778 h 1645293"/>
                <a:gd name="connsiteX1952" fmla="*/ 264224 w 2170251"/>
                <a:gd name="connsiteY1952" fmla="*/ 1087990 h 1645293"/>
                <a:gd name="connsiteX1953" fmla="*/ 270691 w 2170251"/>
                <a:gd name="connsiteY1953" fmla="*/ 1089457 h 1645293"/>
                <a:gd name="connsiteX1954" fmla="*/ 265948 w 2170251"/>
                <a:gd name="connsiteY1954" fmla="*/ 1099220 h 1645293"/>
                <a:gd name="connsiteX1955" fmla="*/ 264224 w 2170251"/>
                <a:gd name="connsiteY1955" fmla="*/ 1087990 h 1645293"/>
                <a:gd name="connsiteX1956" fmla="*/ 274501 w 2170251"/>
                <a:gd name="connsiteY1956" fmla="*/ 1088980 h 1645293"/>
                <a:gd name="connsiteX1957" fmla="*/ 299799 w 2170251"/>
                <a:gd name="connsiteY1957" fmla="*/ 1081141 h 1645293"/>
                <a:gd name="connsiteX1958" fmla="*/ 310439 w 2170251"/>
                <a:gd name="connsiteY1958" fmla="*/ 1091267 h 1645293"/>
                <a:gd name="connsiteX1959" fmla="*/ 303990 w 2170251"/>
                <a:gd name="connsiteY1959" fmla="*/ 1089781 h 1645293"/>
                <a:gd name="connsiteX1960" fmla="*/ 282521 w 2170251"/>
                <a:gd name="connsiteY1960" fmla="*/ 1097106 h 1645293"/>
                <a:gd name="connsiteX1961" fmla="*/ 274501 w 2170251"/>
                <a:gd name="connsiteY1961" fmla="*/ 1088980 h 1645293"/>
                <a:gd name="connsiteX1962" fmla="*/ 293246 w 2170251"/>
                <a:gd name="connsiteY1962" fmla="*/ 1077398 h 1645293"/>
                <a:gd name="connsiteX1963" fmla="*/ 303352 w 2170251"/>
                <a:gd name="connsiteY1963" fmla="*/ 1073817 h 1645293"/>
                <a:gd name="connsiteX1964" fmla="*/ 293246 w 2170251"/>
                <a:gd name="connsiteY1964" fmla="*/ 1077398 h 1645293"/>
                <a:gd name="connsiteX1965" fmla="*/ 308258 w 2170251"/>
                <a:gd name="connsiteY1965" fmla="*/ 1036526 h 1645293"/>
                <a:gd name="connsiteX1966" fmla="*/ 313820 w 2170251"/>
                <a:gd name="connsiteY1966" fmla="*/ 1047290 h 1645293"/>
                <a:gd name="connsiteX1967" fmla="*/ 305991 w 2170251"/>
                <a:gd name="connsiteY1967" fmla="*/ 1043689 h 1645293"/>
                <a:gd name="connsiteX1968" fmla="*/ 308534 w 2170251"/>
                <a:gd name="connsiteY1968" fmla="*/ 1043384 h 1645293"/>
                <a:gd name="connsiteX1969" fmla="*/ 308258 w 2170251"/>
                <a:gd name="connsiteY1969" fmla="*/ 1036526 h 1645293"/>
                <a:gd name="connsiteX1970" fmla="*/ 314182 w 2170251"/>
                <a:gd name="connsiteY1970" fmla="*/ 1056395 h 1645293"/>
                <a:gd name="connsiteX1971" fmla="*/ 320459 w 2170251"/>
                <a:gd name="connsiteY1971" fmla="*/ 1053329 h 1645293"/>
                <a:gd name="connsiteX1972" fmla="*/ 319002 w 2170251"/>
                <a:gd name="connsiteY1972" fmla="*/ 1048928 h 1645293"/>
                <a:gd name="connsiteX1973" fmla="*/ 314182 w 2170251"/>
                <a:gd name="connsiteY1973" fmla="*/ 1056395 h 1645293"/>
                <a:gd name="connsiteX1974" fmla="*/ 326460 w 2170251"/>
                <a:gd name="connsiteY1974" fmla="*/ 1075445 h 1645293"/>
                <a:gd name="connsiteX1975" fmla="*/ 325269 w 2170251"/>
                <a:gd name="connsiteY1975" fmla="*/ 1077903 h 1645293"/>
                <a:gd name="connsiteX1976" fmla="*/ 316268 w 2170251"/>
                <a:gd name="connsiteY1976" fmla="*/ 1076760 h 1645293"/>
                <a:gd name="connsiteX1977" fmla="*/ 319992 w 2170251"/>
                <a:gd name="connsiteY1977" fmla="*/ 1074007 h 1645293"/>
                <a:gd name="connsiteX1978" fmla="*/ 322374 w 2170251"/>
                <a:gd name="connsiteY1978" fmla="*/ 1069121 h 1645293"/>
                <a:gd name="connsiteX1979" fmla="*/ 326460 w 2170251"/>
                <a:gd name="connsiteY1979" fmla="*/ 1075445 h 1645293"/>
                <a:gd name="connsiteX1980" fmla="*/ 327003 w 2170251"/>
                <a:gd name="connsiteY1980" fmla="*/ 1153322 h 1645293"/>
                <a:gd name="connsiteX1981" fmla="*/ 329003 w 2170251"/>
                <a:gd name="connsiteY1981" fmla="*/ 1139301 h 1645293"/>
                <a:gd name="connsiteX1982" fmla="*/ 335918 w 2170251"/>
                <a:gd name="connsiteY1982" fmla="*/ 1152160 h 1645293"/>
                <a:gd name="connsiteX1983" fmla="*/ 327003 w 2170251"/>
                <a:gd name="connsiteY1983" fmla="*/ 1153322 h 1645293"/>
                <a:gd name="connsiteX1984" fmla="*/ 335194 w 2170251"/>
                <a:gd name="connsiteY1984" fmla="*/ 1133938 h 1645293"/>
                <a:gd name="connsiteX1985" fmla="*/ 362674 w 2170251"/>
                <a:gd name="connsiteY1985" fmla="*/ 1148750 h 1645293"/>
                <a:gd name="connsiteX1986" fmla="*/ 338452 w 2170251"/>
                <a:gd name="connsiteY1986" fmla="*/ 1151855 h 1645293"/>
                <a:gd name="connsiteX1987" fmla="*/ 335194 w 2170251"/>
                <a:gd name="connsiteY1987" fmla="*/ 1133938 h 1645293"/>
                <a:gd name="connsiteX1988" fmla="*/ 347577 w 2170251"/>
                <a:gd name="connsiteY1988" fmla="*/ 898585 h 1645293"/>
                <a:gd name="connsiteX1989" fmla="*/ 348577 w 2170251"/>
                <a:gd name="connsiteY1989" fmla="*/ 891594 h 1645293"/>
                <a:gd name="connsiteX1990" fmla="*/ 355292 w 2170251"/>
                <a:gd name="connsiteY1990" fmla="*/ 899881 h 1645293"/>
                <a:gd name="connsiteX1991" fmla="*/ 347577 w 2170251"/>
                <a:gd name="connsiteY1991" fmla="*/ 898585 h 1645293"/>
                <a:gd name="connsiteX1992" fmla="*/ 364931 w 2170251"/>
                <a:gd name="connsiteY1992" fmla="*/ 1141587 h 1645293"/>
                <a:gd name="connsiteX1993" fmla="*/ 372675 w 2170251"/>
                <a:gd name="connsiteY1993" fmla="*/ 1142873 h 1645293"/>
                <a:gd name="connsiteX1994" fmla="*/ 364931 w 2170251"/>
                <a:gd name="connsiteY1994" fmla="*/ 1141587 h 1645293"/>
                <a:gd name="connsiteX1995" fmla="*/ 365217 w 2170251"/>
                <a:gd name="connsiteY1995" fmla="*/ 1116336 h 1645293"/>
                <a:gd name="connsiteX1996" fmla="*/ 372675 w 2170251"/>
                <a:gd name="connsiteY1996" fmla="*/ 1110821 h 1645293"/>
                <a:gd name="connsiteX1997" fmla="*/ 365217 w 2170251"/>
                <a:gd name="connsiteY1997" fmla="*/ 1116336 h 1645293"/>
                <a:gd name="connsiteX1998" fmla="*/ 356311 w 2170251"/>
                <a:gd name="connsiteY1998" fmla="*/ 892870 h 1645293"/>
                <a:gd name="connsiteX1999" fmla="*/ 366684 w 2170251"/>
                <a:gd name="connsiteY1999" fmla="*/ 896166 h 1645293"/>
                <a:gd name="connsiteX2000" fmla="*/ 364322 w 2170251"/>
                <a:gd name="connsiteY2000" fmla="*/ 901043 h 1645293"/>
                <a:gd name="connsiteX2001" fmla="*/ 373780 w 2170251"/>
                <a:gd name="connsiteY2001" fmla="*/ 913587 h 1645293"/>
                <a:gd name="connsiteX2002" fmla="*/ 369608 w 2170251"/>
                <a:gd name="connsiteY2002" fmla="*/ 904938 h 1645293"/>
                <a:gd name="connsiteX2003" fmla="*/ 359502 w 2170251"/>
                <a:gd name="connsiteY2003" fmla="*/ 908539 h 1645293"/>
                <a:gd name="connsiteX2004" fmla="*/ 363141 w 2170251"/>
                <a:gd name="connsiteY2004" fmla="*/ 903481 h 1645293"/>
                <a:gd name="connsiteX2005" fmla="*/ 356311 w 2170251"/>
                <a:gd name="connsiteY2005" fmla="*/ 892870 h 1645293"/>
                <a:gd name="connsiteX2006" fmla="*/ 361236 w 2170251"/>
                <a:gd name="connsiteY2006" fmla="*/ 887689 h 1645293"/>
                <a:gd name="connsiteX2007" fmla="*/ 363598 w 2170251"/>
                <a:gd name="connsiteY2007" fmla="*/ 882783 h 1645293"/>
                <a:gd name="connsiteX2008" fmla="*/ 375609 w 2170251"/>
                <a:gd name="connsiteY2008" fmla="*/ 894985 h 1645293"/>
                <a:gd name="connsiteX2009" fmla="*/ 371961 w 2170251"/>
                <a:gd name="connsiteY2009" fmla="*/ 900071 h 1645293"/>
                <a:gd name="connsiteX2010" fmla="*/ 361236 w 2170251"/>
                <a:gd name="connsiteY2010" fmla="*/ 887689 h 1645293"/>
                <a:gd name="connsiteX2011" fmla="*/ 358054 w 2170251"/>
                <a:gd name="connsiteY2011" fmla="*/ 647430 h 1645293"/>
                <a:gd name="connsiteX2012" fmla="*/ 358873 w 2170251"/>
                <a:gd name="connsiteY2012" fmla="*/ 635876 h 1645293"/>
                <a:gd name="connsiteX2013" fmla="*/ 361426 w 2170251"/>
                <a:gd name="connsiteY2013" fmla="*/ 635571 h 1645293"/>
                <a:gd name="connsiteX2014" fmla="*/ 362788 w 2170251"/>
                <a:gd name="connsiteY2014" fmla="*/ 637657 h 1645293"/>
                <a:gd name="connsiteX2015" fmla="*/ 358054 w 2170251"/>
                <a:gd name="connsiteY2015" fmla="*/ 647430 h 1645293"/>
                <a:gd name="connsiteX2016" fmla="*/ 378685 w 2170251"/>
                <a:gd name="connsiteY2016" fmla="*/ 908358 h 1645293"/>
                <a:gd name="connsiteX2017" fmla="*/ 399069 w 2170251"/>
                <a:gd name="connsiteY2017" fmla="*/ 905767 h 1645293"/>
                <a:gd name="connsiteX2018" fmla="*/ 378685 w 2170251"/>
                <a:gd name="connsiteY2018" fmla="*/ 908358 h 1645293"/>
                <a:gd name="connsiteX2019" fmla="*/ 392687 w 2170251"/>
                <a:gd name="connsiteY2019" fmla="*/ 1099096 h 1645293"/>
                <a:gd name="connsiteX2020" fmla="*/ 415157 w 2170251"/>
                <a:gd name="connsiteY2020" fmla="*/ 1084771 h 1645293"/>
                <a:gd name="connsiteX2021" fmla="*/ 409423 w 2170251"/>
                <a:gd name="connsiteY2021" fmla="*/ 1101535 h 1645293"/>
                <a:gd name="connsiteX2022" fmla="*/ 392687 w 2170251"/>
                <a:gd name="connsiteY2022" fmla="*/ 1099096 h 1645293"/>
                <a:gd name="connsiteX2023" fmla="*/ 377514 w 2170251"/>
                <a:gd name="connsiteY2023" fmla="*/ 654145 h 1645293"/>
                <a:gd name="connsiteX2024" fmla="*/ 395278 w 2170251"/>
                <a:gd name="connsiteY2024" fmla="*/ 649564 h 1645293"/>
                <a:gd name="connsiteX2025" fmla="*/ 377514 w 2170251"/>
                <a:gd name="connsiteY2025" fmla="*/ 654145 h 1645293"/>
                <a:gd name="connsiteX2026" fmla="*/ 404346 w 2170251"/>
                <a:gd name="connsiteY2026" fmla="*/ 909672 h 1645293"/>
                <a:gd name="connsiteX2027" fmla="*/ 400431 w 2170251"/>
                <a:gd name="connsiteY2027" fmla="*/ 907872 h 1645293"/>
                <a:gd name="connsiteX2028" fmla="*/ 409070 w 2170251"/>
                <a:gd name="connsiteY2028" fmla="*/ 899909 h 1645293"/>
                <a:gd name="connsiteX2029" fmla="*/ 404346 w 2170251"/>
                <a:gd name="connsiteY2029" fmla="*/ 909672 h 1645293"/>
                <a:gd name="connsiteX2030" fmla="*/ 416785 w 2170251"/>
                <a:gd name="connsiteY2030" fmla="*/ 1093724 h 1645293"/>
                <a:gd name="connsiteX2031" fmla="*/ 416423 w 2170251"/>
                <a:gd name="connsiteY2031" fmla="*/ 1084609 h 1645293"/>
                <a:gd name="connsiteX2032" fmla="*/ 421986 w 2170251"/>
                <a:gd name="connsiteY2032" fmla="*/ 1095343 h 1645293"/>
                <a:gd name="connsiteX2033" fmla="*/ 416785 w 2170251"/>
                <a:gd name="connsiteY2033" fmla="*/ 1093724 h 1645293"/>
                <a:gd name="connsiteX2034" fmla="*/ 410709 w 2170251"/>
                <a:gd name="connsiteY2034" fmla="*/ 908872 h 1645293"/>
                <a:gd name="connsiteX2035" fmla="*/ 421900 w 2170251"/>
                <a:gd name="connsiteY2035" fmla="*/ 900585 h 1645293"/>
                <a:gd name="connsiteX2036" fmla="*/ 410709 w 2170251"/>
                <a:gd name="connsiteY2036" fmla="*/ 908872 h 1645293"/>
                <a:gd name="connsiteX2037" fmla="*/ 402003 w 2170251"/>
                <a:gd name="connsiteY2037" fmla="*/ 657860 h 1645293"/>
                <a:gd name="connsiteX2038" fmla="*/ 409461 w 2170251"/>
                <a:gd name="connsiteY2038" fmla="*/ 652355 h 1645293"/>
                <a:gd name="connsiteX2039" fmla="*/ 402003 w 2170251"/>
                <a:gd name="connsiteY2039" fmla="*/ 657860 h 1645293"/>
                <a:gd name="connsiteX2040" fmla="*/ 421081 w 2170251"/>
                <a:gd name="connsiteY2040" fmla="*/ 1008389 h 1645293"/>
                <a:gd name="connsiteX2041" fmla="*/ 423167 w 2170251"/>
                <a:gd name="connsiteY2041" fmla="*/ 996664 h 1645293"/>
                <a:gd name="connsiteX2042" fmla="*/ 421081 w 2170251"/>
                <a:gd name="connsiteY2042" fmla="*/ 1008389 h 1645293"/>
                <a:gd name="connsiteX2043" fmla="*/ 439369 w 2170251"/>
                <a:gd name="connsiteY2043" fmla="*/ 953335 h 1645293"/>
                <a:gd name="connsiteX2044" fmla="*/ 428368 w 2170251"/>
                <a:gd name="connsiteY2044" fmla="*/ 966203 h 1645293"/>
                <a:gd name="connsiteX2045" fmla="*/ 421443 w 2170251"/>
                <a:gd name="connsiteY2045" fmla="*/ 953335 h 1645293"/>
                <a:gd name="connsiteX2046" fmla="*/ 432273 w 2170251"/>
                <a:gd name="connsiteY2046" fmla="*/ 935933 h 1645293"/>
                <a:gd name="connsiteX2047" fmla="*/ 418643 w 2170251"/>
                <a:gd name="connsiteY2047" fmla="*/ 946820 h 1645293"/>
                <a:gd name="connsiteX2048" fmla="*/ 420815 w 2170251"/>
                <a:gd name="connsiteY2048" fmla="*/ 937390 h 1645293"/>
                <a:gd name="connsiteX2049" fmla="*/ 427282 w 2170251"/>
                <a:gd name="connsiteY2049" fmla="*/ 938819 h 1645293"/>
                <a:gd name="connsiteX2050" fmla="*/ 443741 w 2170251"/>
                <a:gd name="connsiteY2050" fmla="*/ 934428 h 1645293"/>
                <a:gd name="connsiteX2051" fmla="*/ 436197 w 2170251"/>
                <a:gd name="connsiteY2051" fmla="*/ 937704 h 1645293"/>
                <a:gd name="connsiteX2052" fmla="*/ 433921 w 2170251"/>
                <a:gd name="connsiteY2052" fmla="*/ 944848 h 1645293"/>
                <a:gd name="connsiteX2053" fmla="*/ 441665 w 2170251"/>
                <a:gd name="connsiteY2053" fmla="*/ 946163 h 1645293"/>
                <a:gd name="connsiteX2054" fmla="*/ 445837 w 2170251"/>
                <a:gd name="connsiteY2054" fmla="*/ 954802 h 1645293"/>
                <a:gd name="connsiteX2055" fmla="*/ 439369 w 2170251"/>
                <a:gd name="connsiteY2055" fmla="*/ 953335 h 1645293"/>
                <a:gd name="connsiteX2056" fmla="*/ 413833 w 2170251"/>
                <a:gd name="connsiteY2056" fmla="*/ 376749 h 1645293"/>
                <a:gd name="connsiteX2057" fmla="*/ 414938 w 2170251"/>
                <a:gd name="connsiteY2057" fmla="*/ 372024 h 1645293"/>
                <a:gd name="connsiteX2058" fmla="*/ 422386 w 2170251"/>
                <a:gd name="connsiteY2058" fmla="*/ 366481 h 1645293"/>
                <a:gd name="connsiteX2059" fmla="*/ 418948 w 2170251"/>
                <a:gd name="connsiteY2059" fmla="*/ 376111 h 1645293"/>
                <a:gd name="connsiteX2060" fmla="*/ 413833 w 2170251"/>
                <a:gd name="connsiteY2060" fmla="*/ 376749 h 1645293"/>
                <a:gd name="connsiteX2061" fmla="*/ 449847 w 2170251"/>
                <a:gd name="connsiteY2061" fmla="*/ 926798 h 1645293"/>
                <a:gd name="connsiteX2062" fmla="*/ 447380 w 2170251"/>
                <a:gd name="connsiteY2062" fmla="*/ 929389 h 1645293"/>
                <a:gd name="connsiteX2063" fmla="*/ 450285 w 2170251"/>
                <a:gd name="connsiteY2063" fmla="*/ 938181 h 1645293"/>
                <a:gd name="connsiteX2064" fmla="*/ 438369 w 2170251"/>
                <a:gd name="connsiteY2064" fmla="*/ 928265 h 1645293"/>
                <a:gd name="connsiteX2065" fmla="*/ 479031 w 2170251"/>
                <a:gd name="connsiteY2065" fmla="*/ 920779 h 1645293"/>
                <a:gd name="connsiteX2066" fmla="*/ 481679 w 2170251"/>
                <a:gd name="connsiteY2066" fmla="*/ 922722 h 1645293"/>
                <a:gd name="connsiteX2067" fmla="*/ 477126 w 2170251"/>
                <a:gd name="connsiteY2067" fmla="*/ 937066 h 1645293"/>
                <a:gd name="connsiteX2068" fmla="*/ 474307 w 2170251"/>
                <a:gd name="connsiteY2068" fmla="*/ 930542 h 1645293"/>
                <a:gd name="connsiteX2069" fmla="*/ 465658 w 2170251"/>
                <a:gd name="connsiteY2069" fmla="*/ 938514 h 1645293"/>
                <a:gd name="connsiteX2070" fmla="*/ 449847 w 2170251"/>
                <a:gd name="connsiteY2070" fmla="*/ 926798 h 1645293"/>
                <a:gd name="connsiteX2071" fmla="*/ 449837 w 2170251"/>
                <a:gd name="connsiteY2071" fmla="*/ 958879 h 1645293"/>
                <a:gd name="connsiteX2072" fmla="*/ 449475 w 2170251"/>
                <a:gd name="connsiteY2072" fmla="*/ 949754 h 1645293"/>
                <a:gd name="connsiteX2073" fmla="*/ 472497 w 2170251"/>
                <a:gd name="connsiteY2073" fmla="*/ 949115 h 1645293"/>
                <a:gd name="connsiteX2074" fmla="*/ 449837 w 2170251"/>
                <a:gd name="connsiteY2074" fmla="*/ 958879 h 1645293"/>
                <a:gd name="connsiteX2075" fmla="*/ 463658 w 2170251"/>
                <a:gd name="connsiteY2075" fmla="*/ 1016686 h 1645293"/>
                <a:gd name="connsiteX2076" fmla="*/ 472488 w 2170251"/>
                <a:gd name="connsiteY2076" fmla="*/ 1013266 h 1645293"/>
                <a:gd name="connsiteX2077" fmla="*/ 463658 w 2170251"/>
                <a:gd name="connsiteY2077" fmla="*/ 1016686 h 1645293"/>
                <a:gd name="connsiteX2078" fmla="*/ 460572 w 2170251"/>
                <a:gd name="connsiteY2078" fmla="*/ 971261 h 1645293"/>
                <a:gd name="connsiteX2079" fmla="*/ 460305 w 2170251"/>
                <a:gd name="connsiteY2079" fmla="*/ 964422 h 1645293"/>
                <a:gd name="connsiteX2080" fmla="*/ 460572 w 2170251"/>
                <a:gd name="connsiteY2080" fmla="*/ 971261 h 1645293"/>
                <a:gd name="connsiteX2081" fmla="*/ 442589 w 2170251"/>
                <a:gd name="connsiteY2081" fmla="*/ 391417 h 1645293"/>
                <a:gd name="connsiteX2082" fmla="*/ 449694 w 2170251"/>
                <a:gd name="connsiteY2082" fmla="*/ 376777 h 1645293"/>
                <a:gd name="connsiteX2083" fmla="*/ 450228 w 2170251"/>
                <a:gd name="connsiteY2083" fmla="*/ 390465 h 1645293"/>
                <a:gd name="connsiteX2084" fmla="*/ 442589 w 2170251"/>
                <a:gd name="connsiteY2084" fmla="*/ 391417 h 1645293"/>
                <a:gd name="connsiteX2085" fmla="*/ 472945 w 2170251"/>
                <a:gd name="connsiteY2085" fmla="*/ 960488 h 1645293"/>
                <a:gd name="connsiteX2086" fmla="*/ 472221 w 2170251"/>
                <a:gd name="connsiteY2086" fmla="*/ 974357 h 1645293"/>
                <a:gd name="connsiteX2087" fmla="*/ 472945 w 2170251"/>
                <a:gd name="connsiteY2087" fmla="*/ 960488 h 1645293"/>
                <a:gd name="connsiteX2088" fmla="*/ 474212 w 2170251"/>
                <a:gd name="connsiteY2088" fmla="*/ 1024515 h 1645293"/>
                <a:gd name="connsiteX2089" fmla="*/ 481946 w 2170251"/>
                <a:gd name="connsiteY2089" fmla="*/ 1025820 h 1645293"/>
                <a:gd name="connsiteX2090" fmla="*/ 474212 w 2170251"/>
                <a:gd name="connsiteY2090" fmla="*/ 1024515 h 1645293"/>
                <a:gd name="connsiteX2091" fmla="*/ 456609 w 2170251"/>
                <a:gd name="connsiteY2091" fmla="*/ 389645 h 1645293"/>
                <a:gd name="connsiteX2092" fmla="*/ 455047 w 2170251"/>
                <a:gd name="connsiteY2092" fmla="*/ 382959 h 1645293"/>
                <a:gd name="connsiteX2093" fmla="*/ 461239 w 2170251"/>
                <a:gd name="connsiteY2093" fmla="*/ 377587 h 1645293"/>
                <a:gd name="connsiteX2094" fmla="*/ 466515 w 2170251"/>
                <a:gd name="connsiteY2094" fmla="*/ 381483 h 1645293"/>
                <a:gd name="connsiteX2095" fmla="*/ 467506 w 2170251"/>
                <a:gd name="connsiteY2095" fmla="*/ 374482 h 1645293"/>
                <a:gd name="connsiteX2096" fmla="*/ 471421 w 2170251"/>
                <a:gd name="connsiteY2096" fmla="*/ 376272 h 1645293"/>
                <a:gd name="connsiteX2097" fmla="*/ 470506 w 2170251"/>
                <a:gd name="connsiteY2097" fmla="*/ 385569 h 1645293"/>
                <a:gd name="connsiteX2098" fmla="*/ 479336 w 2170251"/>
                <a:gd name="connsiteY2098" fmla="*/ 382159 h 1645293"/>
                <a:gd name="connsiteX2099" fmla="*/ 471878 w 2170251"/>
                <a:gd name="connsiteY2099" fmla="*/ 387712 h 1645293"/>
                <a:gd name="connsiteX2100" fmla="*/ 475869 w 2170251"/>
                <a:gd name="connsiteY2100" fmla="*/ 391779 h 1645293"/>
                <a:gd name="connsiteX2101" fmla="*/ 464315 w 2170251"/>
                <a:gd name="connsiteY2101" fmla="*/ 390950 h 1645293"/>
                <a:gd name="connsiteX2102" fmla="*/ 456609 w 2170251"/>
                <a:gd name="connsiteY2102" fmla="*/ 389645 h 1645293"/>
                <a:gd name="connsiteX2103" fmla="*/ 470411 w 2170251"/>
                <a:gd name="connsiteY2103" fmla="*/ 672043 h 1645293"/>
                <a:gd name="connsiteX2104" fmla="*/ 477869 w 2170251"/>
                <a:gd name="connsiteY2104" fmla="*/ 666528 h 1645293"/>
                <a:gd name="connsiteX2105" fmla="*/ 470411 w 2170251"/>
                <a:gd name="connsiteY2105" fmla="*/ 672043 h 1645293"/>
                <a:gd name="connsiteX2106" fmla="*/ 482498 w 2170251"/>
                <a:gd name="connsiteY2106" fmla="*/ 943239 h 1645293"/>
                <a:gd name="connsiteX2107" fmla="*/ 488680 w 2170251"/>
                <a:gd name="connsiteY2107" fmla="*/ 937857 h 1645293"/>
                <a:gd name="connsiteX2108" fmla="*/ 482498 w 2170251"/>
                <a:gd name="connsiteY2108" fmla="*/ 943239 h 1645293"/>
                <a:gd name="connsiteX2109" fmla="*/ 484870 w 2170251"/>
                <a:gd name="connsiteY2109" fmla="*/ 906282 h 1645293"/>
                <a:gd name="connsiteX2110" fmla="*/ 494062 w 2170251"/>
                <a:gd name="connsiteY2110" fmla="*/ 911996 h 1645293"/>
                <a:gd name="connsiteX2111" fmla="*/ 484870 w 2170251"/>
                <a:gd name="connsiteY2111" fmla="*/ 906282 h 1645293"/>
                <a:gd name="connsiteX2112" fmla="*/ 471688 w 2170251"/>
                <a:gd name="connsiteY2112" fmla="*/ 575650 h 1645293"/>
                <a:gd name="connsiteX2113" fmla="*/ 474145 w 2170251"/>
                <a:gd name="connsiteY2113" fmla="*/ 573030 h 1645293"/>
                <a:gd name="connsiteX2114" fmla="*/ 472688 w 2170251"/>
                <a:gd name="connsiteY2114" fmla="*/ 568658 h 1645293"/>
                <a:gd name="connsiteX2115" fmla="*/ 477879 w 2170251"/>
                <a:gd name="connsiteY2115" fmla="*/ 570259 h 1645293"/>
                <a:gd name="connsiteX2116" fmla="*/ 471688 w 2170251"/>
                <a:gd name="connsiteY2116" fmla="*/ 575650 h 1645293"/>
                <a:gd name="connsiteX2117" fmla="*/ 535810 w 2170251"/>
                <a:gd name="connsiteY2117" fmla="*/ 1028097 h 1645293"/>
                <a:gd name="connsiteX2118" fmla="*/ 540267 w 2170251"/>
                <a:gd name="connsiteY2118" fmla="*/ 1043584 h 1645293"/>
                <a:gd name="connsiteX2119" fmla="*/ 545268 w 2170251"/>
                <a:gd name="connsiteY2119" fmla="*/ 1040641 h 1645293"/>
                <a:gd name="connsiteX2120" fmla="*/ 543716 w 2170251"/>
                <a:gd name="connsiteY2120" fmla="*/ 1033974 h 1645293"/>
                <a:gd name="connsiteX2121" fmla="*/ 553726 w 2170251"/>
                <a:gd name="connsiteY2121" fmla="*/ 1028106 h 1645293"/>
                <a:gd name="connsiteX2122" fmla="*/ 562727 w 2170251"/>
                <a:gd name="connsiteY2122" fmla="*/ 1029249 h 1645293"/>
                <a:gd name="connsiteX2123" fmla="*/ 555374 w 2170251"/>
                <a:gd name="connsiteY2123" fmla="*/ 1037079 h 1645293"/>
                <a:gd name="connsiteX2124" fmla="*/ 565823 w 2170251"/>
                <a:gd name="connsiteY2124" fmla="*/ 1042622 h 1645293"/>
                <a:gd name="connsiteX2125" fmla="*/ 562918 w 2170251"/>
                <a:gd name="connsiteY2125" fmla="*/ 1033812 h 1645293"/>
                <a:gd name="connsiteX2126" fmla="*/ 573396 w 2170251"/>
                <a:gd name="connsiteY2126" fmla="*/ 1039365 h 1645293"/>
                <a:gd name="connsiteX2127" fmla="*/ 569852 w 2170251"/>
                <a:gd name="connsiteY2127" fmla="*/ 1046690 h 1645293"/>
                <a:gd name="connsiteX2128" fmla="*/ 576291 w 2170251"/>
                <a:gd name="connsiteY2128" fmla="*/ 1048166 h 1645293"/>
                <a:gd name="connsiteX2129" fmla="*/ 575843 w 2170251"/>
                <a:gd name="connsiteY2129" fmla="*/ 1036745 h 1645293"/>
                <a:gd name="connsiteX2130" fmla="*/ 586302 w 2170251"/>
                <a:gd name="connsiteY2130" fmla="*/ 1042289 h 1645293"/>
                <a:gd name="connsiteX2131" fmla="*/ 585397 w 2170251"/>
                <a:gd name="connsiteY2131" fmla="*/ 1051595 h 1645293"/>
                <a:gd name="connsiteX2132" fmla="*/ 590121 w 2170251"/>
                <a:gd name="connsiteY2132" fmla="*/ 1041813 h 1645293"/>
                <a:gd name="connsiteX2133" fmla="*/ 627593 w 2170251"/>
                <a:gd name="connsiteY2133" fmla="*/ 1050766 h 1645293"/>
                <a:gd name="connsiteX2134" fmla="*/ 637984 w 2170251"/>
                <a:gd name="connsiteY2134" fmla="*/ 1054033 h 1645293"/>
                <a:gd name="connsiteX2135" fmla="*/ 646614 w 2170251"/>
                <a:gd name="connsiteY2135" fmla="*/ 1046042 h 1645293"/>
                <a:gd name="connsiteX2136" fmla="*/ 684009 w 2170251"/>
                <a:gd name="connsiteY2136" fmla="*/ 1052747 h 1645293"/>
                <a:gd name="connsiteX2137" fmla="*/ 680371 w 2170251"/>
                <a:gd name="connsiteY2137" fmla="*/ 1057786 h 1645293"/>
                <a:gd name="connsiteX2138" fmla="*/ 681828 w 2170251"/>
                <a:gd name="connsiteY2138" fmla="*/ 1062206 h 1645293"/>
                <a:gd name="connsiteX2139" fmla="*/ 703383 w 2170251"/>
                <a:gd name="connsiteY2139" fmla="*/ 1057167 h 1645293"/>
                <a:gd name="connsiteX2140" fmla="*/ 723776 w 2170251"/>
                <a:gd name="connsiteY2140" fmla="*/ 1054557 h 1645293"/>
                <a:gd name="connsiteX2141" fmla="*/ 720309 w 2170251"/>
                <a:gd name="connsiteY2141" fmla="*/ 1064158 h 1645293"/>
                <a:gd name="connsiteX2142" fmla="*/ 712584 w 2170251"/>
                <a:gd name="connsiteY2142" fmla="*/ 1062872 h 1645293"/>
                <a:gd name="connsiteX2143" fmla="*/ 717852 w 2170251"/>
                <a:gd name="connsiteY2143" fmla="*/ 1066768 h 1645293"/>
                <a:gd name="connsiteX2144" fmla="*/ 697554 w 2170251"/>
                <a:gd name="connsiteY2144" fmla="*/ 1071664 h 1645293"/>
                <a:gd name="connsiteX2145" fmla="*/ 697278 w 2170251"/>
                <a:gd name="connsiteY2145" fmla="*/ 1064816 h 1645293"/>
                <a:gd name="connsiteX2146" fmla="*/ 690829 w 2170251"/>
                <a:gd name="connsiteY2146" fmla="*/ 1063339 h 1645293"/>
                <a:gd name="connsiteX2147" fmla="*/ 663616 w 2170251"/>
                <a:gd name="connsiteY2147" fmla="*/ 1087447 h 1645293"/>
                <a:gd name="connsiteX2148" fmla="*/ 640966 w 2170251"/>
                <a:gd name="connsiteY2148" fmla="*/ 1097201 h 1645293"/>
                <a:gd name="connsiteX2149" fmla="*/ 634241 w 2170251"/>
                <a:gd name="connsiteY2149" fmla="*/ 1088904 h 1645293"/>
                <a:gd name="connsiteX2150" fmla="*/ 611315 w 2170251"/>
                <a:gd name="connsiteY2150" fmla="*/ 1091828 h 1645293"/>
                <a:gd name="connsiteX2151" fmla="*/ 606495 w 2170251"/>
                <a:gd name="connsiteY2151" fmla="*/ 1099334 h 1645293"/>
                <a:gd name="connsiteX2152" fmla="*/ 569185 w 2170251"/>
                <a:gd name="connsiteY2152" fmla="*/ 1094915 h 1645293"/>
                <a:gd name="connsiteX2153" fmla="*/ 554812 w 2170251"/>
                <a:gd name="connsiteY2153" fmla="*/ 1087581 h 1645293"/>
                <a:gd name="connsiteX2154" fmla="*/ 526694 w 2170251"/>
                <a:gd name="connsiteY2154" fmla="*/ 1088876 h 1645293"/>
                <a:gd name="connsiteX2155" fmla="*/ 525075 w 2170251"/>
                <a:gd name="connsiteY2155" fmla="*/ 1079922 h 1645293"/>
                <a:gd name="connsiteX2156" fmla="*/ 505968 w 2170251"/>
                <a:gd name="connsiteY2156" fmla="*/ 1082380 h 1645293"/>
                <a:gd name="connsiteX2157" fmla="*/ 493776 w 2170251"/>
                <a:gd name="connsiteY2157" fmla="*/ 1065577 h 1645293"/>
                <a:gd name="connsiteX2158" fmla="*/ 509330 w 2170251"/>
                <a:gd name="connsiteY2158" fmla="*/ 1070473 h 1645293"/>
                <a:gd name="connsiteX2159" fmla="*/ 515417 w 2170251"/>
                <a:gd name="connsiteY2159" fmla="*/ 1062806 h 1645293"/>
                <a:gd name="connsiteX2160" fmla="*/ 514321 w 2170251"/>
                <a:gd name="connsiteY2160" fmla="*/ 1067530 h 1645293"/>
                <a:gd name="connsiteX2161" fmla="*/ 564090 w 2170251"/>
                <a:gd name="connsiteY2161" fmla="*/ 1063473 h 1645293"/>
                <a:gd name="connsiteX2162" fmla="*/ 576558 w 2170251"/>
                <a:gd name="connsiteY2162" fmla="*/ 1055005 h 1645293"/>
                <a:gd name="connsiteX2163" fmla="*/ 539534 w 2170251"/>
                <a:gd name="connsiteY2163" fmla="*/ 1057462 h 1645293"/>
                <a:gd name="connsiteX2164" fmla="*/ 540534 w 2170251"/>
                <a:gd name="connsiteY2164" fmla="*/ 1050442 h 1645293"/>
                <a:gd name="connsiteX2165" fmla="*/ 529990 w 2170251"/>
                <a:gd name="connsiteY2165" fmla="*/ 1042622 h 1645293"/>
                <a:gd name="connsiteX2166" fmla="*/ 519065 w 2170251"/>
                <a:gd name="connsiteY2166" fmla="*/ 1057777 h 1645293"/>
                <a:gd name="connsiteX2167" fmla="*/ 507244 w 2170251"/>
                <a:gd name="connsiteY2167" fmla="*/ 1050080 h 1645293"/>
                <a:gd name="connsiteX2168" fmla="*/ 514883 w 2170251"/>
                <a:gd name="connsiteY2168" fmla="*/ 1049128 h 1645293"/>
                <a:gd name="connsiteX2169" fmla="*/ 505520 w 2170251"/>
                <a:gd name="connsiteY2169" fmla="*/ 1038879 h 1645293"/>
                <a:gd name="connsiteX2170" fmla="*/ 503520 w 2170251"/>
                <a:gd name="connsiteY2170" fmla="*/ 1052881 h 1645293"/>
                <a:gd name="connsiteX2171" fmla="*/ 491509 w 2170251"/>
                <a:gd name="connsiteY2171" fmla="*/ 1040660 h 1645293"/>
                <a:gd name="connsiteX2172" fmla="*/ 501244 w 2170251"/>
                <a:gd name="connsiteY2172" fmla="*/ 1027973 h 1645293"/>
                <a:gd name="connsiteX2173" fmla="*/ 504063 w 2170251"/>
                <a:gd name="connsiteY2173" fmla="*/ 1034478 h 1645293"/>
                <a:gd name="connsiteX2174" fmla="*/ 521799 w 2170251"/>
                <a:gd name="connsiteY2174" fmla="*/ 1029935 h 1645293"/>
                <a:gd name="connsiteX2175" fmla="*/ 521075 w 2170251"/>
                <a:gd name="connsiteY2175" fmla="*/ 1011685 h 1645293"/>
                <a:gd name="connsiteX2176" fmla="*/ 530714 w 2170251"/>
                <a:gd name="connsiteY2176" fmla="*/ 1028773 h 1645293"/>
                <a:gd name="connsiteX2177" fmla="*/ 524170 w 2170251"/>
                <a:gd name="connsiteY2177" fmla="*/ 1025030 h 1645293"/>
                <a:gd name="connsiteX2178" fmla="*/ 523075 w 2170251"/>
                <a:gd name="connsiteY2178" fmla="*/ 1029754 h 1645293"/>
                <a:gd name="connsiteX2179" fmla="*/ 540906 w 2170251"/>
                <a:gd name="connsiteY2179" fmla="*/ 1027487 h 1645293"/>
                <a:gd name="connsiteX2180" fmla="*/ 535810 w 2170251"/>
                <a:gd name="connsiteY2180" fmla="*/ 1028097 h 1645293"/>
                <a:gd name="connsiteX2181" fmla="*/ 496786 w 2170251"/>
                <a:gd name="connsiteY2181" fmla="*/ 1012476 h 1645293"/>
                <a:gd name="connsiteX2182" fmla="*/ 505511 w 2170251"/>
                <a:gd name="connsiteY2182" fmla="*/ 1006742 h 1645293"/>
                <a:gd name="connsiteX2183" fmla="*/ 496786 w 2170251"/>
                <a:gd name="connsiteY2183" fmla="*/ 1012476 h 1645293"/>
                <a:gd name="connsiteX2184" fmla="*/ 494690 w 2170251"/>
                <a:gd name="connsiteY2184" fmla="*/ 895833 h 1645293"/>
                <a:gd name="connsiteX2185" fmla="*/ 497786 w 2170251"/>
                <a:gd name="connsiteY2185" fmla="*/ 909215 h 1645293"/>
                <a:gd name="connsiteX2186" fmla="*/ 500339 w 2170251"/>
                <a:gd name="connsiteY2186" fmla="*/ 908891 h 1645293"/>
                <a:gd name="connsiteX2187" fmla="*/ 500063 w 2170251"/>
                <a:gd name="connsiteY2187" fmla="*/ 902052 h 1645293"/>
                <a:gd name="connsiteX2188" fmla="*/ 506606 w 2170251"/>
                <a:gd name="connsiteY2188" fmla="*/ 905786 h 1645293"/>
                <a:gd name="connsiteX2189" fmla="*/ 504254 w 2170251"/>
                <a:gd name="connsiteY2189" fmla="*/ 910682 h 1645293"/>
                <a:gd name="connsiteX2190" fmla="*/ 513064 w 2170251"/>
                <a:gd name="connsiteY2190" fmla="*/ 907282 h 1645293"/>
                <a:gd name="connsiteX2191" fmla="*/ 495405 w 2170251"/>
                <a:gd name="connsiteY2191" fmla="*/ 914102 h 1645293"/>
                <a:gd name="connsiteX2192" fmla="*/ 494690 w 2170251"/>
                <a:gd name="connsiteY2192" fmla="*/ 895833 h 1645293"/>
                <a:gd name="connsiteX2193" fmla="*/ 497329 w 2170251"/>
                <a:gd name="connsiteY2193" fmla="*/ 929903 h 1645293"/>
                <a:gd name="connsiteX2194" fmla="*/ 511426 w 2170251"/>
                <a:gd name="connsiteY2194" fmla="*/ 930370 h 1645293"/>
                <a:gd name="connsiteX2195" fmla="*/ 497329 w 2170251"/>
                <a:gd name="connsiteY2195" fmla="*/ 929903 h 1645293"/>
                <a:gd name="connsiteX2196" fmla="*/ 503415 w 2170251"/>
                <a:gd name="connsiteY2196" fmla="*/ 1018505 h 1645293"/>
                <a:gd name="connsiteX2197" fmla="*/ 509978 w 2170251"/>
                <a:gd name="connsiteY2197" fmla="*/ 1022248 h 1645293"/>
                <a:gd name="connsiteX2198" fmla="*/ 503415 w 2170251"/>
                <a:gd name="connsiteY2198" fmla="*/ 1018505 h 1645293"/>
                <a:gd name="connsiteX2199" fmla="*/ 483727 w 2170251"/>
                <a:gd name="connsiteY2199" fmla="*/ 395341 h 1645293"/>
                <a:gd name="connsiteX2200" fmla="*/ 478526 w 2170251"/>
                <a:gd name="connsiteY2200" fmla="*/ 393722 h 1645293"/>
                <a:gd name="connsiteX2201" fmla="*/ 482260 w 2170251"/>
                <a:gd name="connsiteY2201" fmla="*/ 390950 h 1645293"/>
                <a:gd name="connsiteX2202" fmla="*/ 487080 w 2170251"/>
                <a:gd name="connsiteY2202" fmla="*/ 383454 h 1645293"/>
                <a:gd name="connsiteX2203" fmla="*/ 487366 w 2170251"/>
                <a:gd name="connsiteY2203" fmla="*/ 390303 h 1645293"/>
                <a:gd name="connsiteX2204" fmla="*/ 483727 w 2170251"/>
                <a:gd name="connsiteY2204" fmla="*/ 395341 h 1645293"/>
                <a:gd name="connsiteX2205" fmla="*/ 506873 w 2170251"/>
                <a:gd name="connsiteY2205" fmla="*/ 1008904 h 1645293"/>
                <a:gd name="connsiteX2206" fmla="*/ 514522 w 2170251"/>
                <a:gd name="connsiteY2206" fmla="*/ 1007913 h 1645293"/>
                <a:gd name="connsiteX2207" fmla="*/ 513788 w 2170251"/>
                <a:gd name="connsiteY2207" fmla="*/ 1021753 h 1645293"/>
                <a:gd name="connsiteX2208" fmla="*/ 506873 w 2170251"/>
                <a:gd name="connsiteY2208" fmla="*/ 1008904 h 1645293"/>
                <a:gd name="connsiteX2209" fmla="*/ 511540 w 2170251"/>
                <a:gd name="connsiteY2209" fmla="*/ 675986 h 1645293"/>
                <a:gd name="connsiteX2210" fmla="*/ 502063 w 2170251"/>
                <a:gd name="connsiteY2210" fmla="*/ 663432 h 1645293"/>
                <a:gd name="connsiteX2211" fmla="*/ 509616 w 2170251"/>
                <a:gd name="connsiteY2211" fmla="*/ 660213 h 1645293"/>
                <a:gd name="connsiteX2212" fmla="*/ 512702 w 2170251"/>
                <a:gd name="connsiteY2212" fmla="*/ 673538 h 1645293"/>
                <a:gd name="connsiteX2213" fmla="*/ 521179 w 2170251"/>
                <a:gd name="connsiteY2213" fmla="*/ 660994 h 1645293"/>
                <a:gd name="connsiteX2214" fmla="*/ 520703 w 2170251"/>
                <a:gd name="connsiteY2214" fmla="*/ 681692 h 1645293"/>
                <a:gd name="connsiteX2215" fmla="*/ 514445 w 2170251"/>
                <a:gd name="connsiteY2215" fmla="*/ 684768 h 1645293"/>
                <a:gd name="connsiteX2216" fmla="*/ 515350 w 2170251"/>
                <a:gd name="connsiteY2216" fmla="*/ 675529 h 1645293"/>
                <a:gd name="connsiteX2217" fmla="*/ 505435 w 2170251"/>
                <a:gd name="connsiteY2217" fmla="*/ 683644 h 1645293"/>
                <a:gd name="connsiteX2218" fmla="*/ 511540 w 2170251"/>
                <a:gd name="connsiteY2218" fmla="*/ 675986 h 1645293"/>
                <a:gd name="connsiteX2219" fmla="*/ 527714 w 2170251"/>
                <a:gd name="connsiteY2219" fmla="*/ 1017695 h 1645293"/>
                <a:gd name="connsiteX2220" fmla="*/ 536448 w 2170251"/>
                <a:gd name="connsiteY2220" fmla="*/ 1012009 h 1645293"/>
                <a:gd name="connsiteX2221" fmla="*/ 527714 w 2170251"/>
                <a:gd name="connsiteY2221" fmla="*/ 1017695 h 1645293"/>
                <a:gd name="connsiteX2222" fmla="*/ 521818 w 2170251"/>
                <a:gd name="connsiteY2222" fmla="*/ 676967 h 1645293"/>
                <a:gd name="connsiteX2223" fmla="*/ 523732 w 2170251"/>
                <a:gd name="connsiteY2223" fmla="*/ 660660 h 1645293"/>
                <a:gd name="connsiteX2224" fmla="*/ 530371 w 2170251"/>
                <a:gd name="connsiteY2224" fmla="*/ 666699 h 1645293"/>
                <a:gd name="connsiteX2225" fmla="*/ 526828 w 2170251"/>
                <a:gd name="connsiteY2225" fmla="*/ 674043 h 1645293"/>
                <a:gd name="connsiteX2226" fmla="*/ 521818 w 2170251"/>
                <a:gd name="connsiteY2226" fmla="*/ 676967 h 1645293"/>
                <a:gd name="connsiteX2227" fmla="*/ 533105 w 2170251"/>
                <a:gd name="connsiteY2227" fmla="*/ 670919 h 1645293"/>
                <a:gd name="connsiteX2228" fmla="*/ 536562 w 2170251"/>
                <a:gd name="connsiteY2228" fmla="*/ 661318 h 1645293"/>
                <a:gd name="connsiteX2229" fmla="*/ 541934 w 2170251"/>
                <a:gd name="connsiteY2229" fmla="*/ 667518 h 1645293"/>
                <a:gd name="connsiteX2230" fmla="*/ 544468 w 2170251"/>
                <a:gd name="connsiteY2230" fmla="*/ 667175 h 1645293"/>
                <a:gd name="connsiteX2231" fmla="*/ 533105 w 2170251"/>
                <a:gd name="connsiteY2231" fmla="*/ 670919 h 1645293"/>
                <a:gd name="connsiteX2232" fmla="*/ 543649 w 2170251"/>
                <a:gd name="connsiteY2232" fmla="*/ 678758 h 1645293"/>
                <a:gd name="connsiteX2233" fmla="*/ 537467 w 2170251"/>
                <a:gd name="connsiteY2233" fmla="*/ 684130 h 1645293"/>
                <a:gd name="connsiteX2234" fmla="*/ 537201 w 2170251"/>
                <a:gd name="connsiteY2234" fmla="*/ 677300 h 1645293"/>
                <a:gd name="connsiteX2235" fmla="*/ 541010 w 2170251"/>
                <a:gd name="connsiteY2235" fmla="*/ 676815 h 1645293"/>
                <a:gd name="connsiteX2236" fmla="*/ 543649 w 2170251"/>
                <a:gd name="connsiteY2236" fmla="*/ 678758 h 1645293"/>
                <a:gd name="connsiteX2237" fmla="*/ 553450 w 2170251"/>
                <a:gd name="connsiteY2237" fmla="*/ 1021277 h 1645293"/>
                <a:gd name="connsiteX2238" fmla="*/ 560927 w 2170251"/>
                <a:gd name="connsiteY2238" fmla="*/ 1015762 h 1645293"/>
                <a:gd name="connsiteX2239" fmla="*/ 553450 w 2170251"/>
                <a:gd name="connsiteY2239" fmla="*/ 1021277 h 1645293"/>
                <a:gd name="connsiteX2240" fmla="*/ 530209 w 2170251"/>
                <a:gd name="connsiteY2240" fmla="*/ 373358 h 1645293"/>
                <a:gd name="connsiteX2241" fmla="*/ 530857 w 2170251"/>
                <a:gd name="connsiteY2241" fmla="*/ 357251 h 1645293"/>
                <a:gd name="connsiteX2242" fmla="*/ 542592 w 2170251"/>
                <a:gd name="connsiteY2242" fmla="*/ 362623 h 1645293"/>
                <a:gd name="connsiteX2243" fmla="*/ 530209 w 2170251"/>
                <a:gd name="connsiteY2243" fmla="*/ 373358 h 1645293"/>
                <a:gd name="connsiteX2244" fmla="*/ 542668 w 2170251"/>
                <a:gd name="connsiteY2244" fmla="*/ 589499 h 1645293"/>
                <a:gd name="connsiteX2245" fmla="*/ 542382 w 2170251"/>
                <a:gd name="connsiteY2245" fmla="*/ 582651 h 1645293"/>
                <a:gd name="connsiteX2246" fmla="*/ 549107 w 2170251"/>
                <a:gd name="connsiteY2246" fmla="*/ 590956 h 1645293"/>
                <a:gd name="connsiteX2247" fmla="*/ 542668 w 2170251"/>
                <a:gd name="connsiteY2247" fmla="*/ 589499 h 1645293"/>
                <a:gd name="connsiteX2248" fmla="*/ 553745 w 2170251"/>
                <a:gd name="connsiteY2248" fmla="*/ 675186 h 1645293"/>
                <a:gd name="connsiteX2249" fmla="*/ 559746 w 2170251"/>
                <a:gd name="connsiteY2249" fmla="*/ 665223 h 1645293"/>
                <a:gd name="connsiteX2250" fmla="*/ 562661 w 2170251"/>
                <a:gd name="connsiteY2250" fmla="*/ 674053 h 1645293"/>
                <a:gd name="connsiteX2251" fmla="*/ 574043 w 2170251"/>
                <a:gd name="connsiteY2251" fmla="*/ 670290 h 1645293"/>
                <a:gd name="connsiteX2252" fmla="*/ 553745 w 2170251"/>
                <a:gd name="connsiteY2252" fmla="*/ 675186 h 1645293"/>
                <a:gd name="connsiteX2253" fmla="*/ 558308 w 2170251"/>
                <a:gd name="connsiteY2253" fmla="*/ 660841 h 1645293"/>
                <a:gd name="connsiteX2254" fmla="*/ 576129 w 2170251"/>
                <a:gd name="connsiteY2254" fmla="*/ 658546 h 1645293"/>
                <a:gd name="connsiteX2255" fmla="*/ 558308 w 2170251"/>
                <a:gd name="connsiteY2255" fmla="*/ 660841 h 1645293"/>
                <a:gd name="connsiteX2256" fmla="*/ 548678 w 2170251"/>
                <a:gd name="connsiteY2256" fmla="*/ 354955 h 1645293"/>
                <a:gd name="connsiteX2257" fmla="*/ 554145 w 2170251"/>
                <a:gd name="connsiteY2257" fmla="*/ 363452 h 1645293"/>
                <a:gd name="connsiteX2258" fmla="*/ 548678 w 2170251"/>
                <a:gd name="connsiteY2258" fmla="*/ 354955 h 1645293"/>
                <a:gd name="connsiteX2259" fmla="*/ 569138 w 2170251"/>
                <a:gd name="connsiteY2259" fmla="*/ 515090 h 1645293"/>
                <a:gd name="connsiteX2260" fmla="*/ 581244 w 2170251"/>
                <a:gd name="connsiteY2260" fmla="*/ 529568 h 1645293"/>
                <a:gd name="connsiteX2261" fmla="*/ 569138 w 2170251"/>
                <a:gd name="connsiteY2261" fmla="*/ 515090 h 1645293"/>
                <a:gd name="connsiteX2262" fmla="*/ 580758 w 2170251"/>
                <a:gd name="connsiteY2262" fmla="*/ 678586 h 1645293"/>
                <a:gd name="connsiteX2263" fmla="*/ 593055 w 2170251"/>
                <a:gd name="connsiteY2263" fmla="*/ 665585 h 1645293"/>
                <a:gd name="connsiteX2264" fmla="*/ 607428 w 2170251"/>
                <a:gd name="connsiteY2264" fmla="*/ 672890 h 1645293"/>
                <a:gd name="connsiteX2265" fmla="*/ 606428 w 2170251"/>
                <a:gd name="connsiteY2265" fmla="*/ 679910 h 1645293"/>
                <a:gd name="connsiteX2266" fmla="*/ 599884 w 2170251"/>
                <a:gd name="connsiteY2266" fmla="*/ 676157 h 1645293"/>
                <a:gd name="connsiteX2267" fmla="*/ 592598 w 2170251"/>
                <a:gd name="connsiteY2267" fmla="*/ 686273 h 1645293"/>
                <a:gd name="connsiteX2268" fmla="*/ 586045 w 2170251"/>
                <a:gd name="connsiteY2268" fmla="*/ 682511 h 1645293"/>
                <a:gd name="connsiteX2269" fmla="*/ 580758 w 2170251"/>
                <a:gd name="connsiteY2269" fmla="*/ 678586 h 1645293"/>
                <a:gd name="connsiteX2270" fmla="*/ 583692 w 2170251"/>
                <a:gd name="connsiteY2270" fmla="*/ 591147 h 1645293"/>
                <a:gd name="connsiteX2271" fmla="*/ 588778 w 2170251"/>
                <a:gd name="connsiteY2271" fmla="*/ 590499 h 1645293"/>
                <a:gd name="connsiteX2272" fmla="*/ 583692 w 2170251"/>
                <a:gd name="connsiteY2272" fmla="*/ 591147 h 1645293"/>
                <a:gd name="connsiteX2273" fmla="*/ 591617 w 2170251"/>
                <a:gd name="connsiteY2273" fmla="*/ 564906 h 1645293"/>
                <a:gd name="connsiteX2274" fmla="*/ 605438 w 2170251"/>
                <a:gd name="connsiteY2274" fmla="*/ 558562 h 1645293"/>
                <a:gd name="connsiteX2275" fmla="*/ 591617 w 2170251"/>
                <a:gd name="connsiteY2275" fmla="*/ 564906 h 1645293"/>
                <a:gd name="connsiteX2276" fmla="*/ 593969 w 2170251"/>
                <a:gd name="connsiteY2276" fmla="*/ 592128 h 1645293"/>
                <a:gd name="connsiteX2277" fmla="*/ 601428 w 2170251"/>
                <a:gd name="connsiteY2277" fmla="*/ 586603 h 1645293"/>
                <a:gd name="connsiteX2278" fmla="*/ 593969 w 2170251"/>
                <a:gd name="connsiteY2278" fmla="*/ 592128 h 1645293"/>
                <a:gd name="connsiteX2279" fmla="*/ 613791 w 2170251"/>
                <a:gd name="connsiteY2279" fmla="*/ 672090 h 1645293"/>
                <a:gd name="connsiteX2280" fmla="*/ 617534 w 2170251"/>
                <a:gd name="connsiteY2280" fmla="*/ 669319 h 1645293"/>
                <a:gd name="connsiteX2281" fmla="*/ 613791 w 2170251"/>
                <a:gd name="connsiteY2281" fmla="*/ 672090 h 1645293"/>
                <a:gd name="connsiteX2282" fmla="*/ 614163 w 2170251"/>
                <a:gd name="connsiteY2282" fmla="*/ 617045 h 1645293"/>
                <a:gd name="connsiteX2283" fmla="*/ 620897 w 2170251"/>
                <a:gd name="connsiteY2283" fmla="*/ 625351 h 1645293"/>
                <a:gd name="connsiteX2284" fmla="*/ 614163 w 2170251"/>
                <a:gd name="connsiteY2284" fmla="*/ 617045 h 1645293"/>
                <a:gd name="connsiteX2285" fmla="*/ 612086 w 2170251"/>
                <a:gd name="connsiteY2285" fmla="*/ 532511 h 1645293"/>
                <a:gd name="connsiteX2286" fmla="*/ 629641 w 2170251"/>
                <a:gd name="connsiteY2286" fmla="*/ 523396 h 1645293"/>
                <a:gd name="connsiteX2287" fmla="*/ 622449 w 2170251"/>
                <a:gd name="connsiteY2287" fmla="*/ 535778 h 1645293"/>
                <a:gd name="connsiteX2288" fmla="*/ 612086 w 2170251"/>
                <a:gd name="connsiteY2288" fmla="*/ 532511 h 1645293"/>
                <a:gd name="connsiteX2289" fmla="*/ 625002 w 2170251"/>
                <a:gd name="connsiteY2289" fmla="*/ 535435 h 1645293"/>
                <a:gd name="connsiteX2290" fmla="*/ 636461 w 2170251"/>
                <a:gd name="connsiteY2290" fmla="*/ 533978 h 1645293"/>
                <a:gd name="connsiteX2291" fmla="*/ 625002 w 2170251"/>
                <a:gd name="connsiteY2291" fmla="*/ 535435 h 1645293"/>
                <a:gd name="connsiteX2292" fmla="*/ 643090 w 2170251"/>
                <a:gd name="connsiteY2292" fmla="*/ 604177 h 1645293"/>
                <a:gd name="connsiteX2293" fmla="*/ 652110 w 2170251"/>
                <a:gd name="connsiteY2293" fmla="*/ 605320 h 1645293"/>
                <a:gd name="connsiteX2294" fmla="*/ 650119 w 2170251"/>
                <a:gd name="connsiteY2294" fmla="*/ 619322 h 1645293"/>
                <a:gd name="connsiteX2295" fmla="*/ 643747 w 2170251"/>
                <a:gd name="connsiteY2295" fmla="*/ 620141 h 1645293"/>
                <a:gd name="connsiteX2296" fmla="*/ 643090 w 2170251"/>
                <a:gd name="connsiteY2296" fmla="*/ 604177 h 1645293"/>
                <a:gd name="connsiteX2297" fmla="*/ 655177 w 2170251"/>
                <a:gd name="connsiteY2297" fmla="*/ 907444 h 1645293"/>
                <a:gd name="connsiteX2298" fmla="*/ 657263 w 2170251"/>
                <a:gd name="connsiteY2298" fmla="*/ 895718 h 1645293"/>
                <a:gd name="connsiteX2299" fmla="*/ 655177 w 2170251"/>
                <a:gd name="connsiteY2299" fmla="*/ 907444 h 1645293"/>
                <a:gd name="connsiteX2300" fmla="*/ 661264 w 2170251"/>
                <a:gd name="connsiteY2300" fmla="*/ 899785 h 1645293"/>
                <a:gd name="connsiteX2301" fmla="*/ 676370 w 2170251"/>
                <a:gd name="connsiteY2301" fmla="*/ 893289 h 1645293"/>
                <a:gd name="connsiteX2302" fmla="*/ 678009 w 2170251"/>
                <a:gd name="connsiteY2302" fmla="*/ 902243 h 1645293"/>
                <a:gd name="connsiteX2303" fmla="*/ 660264 w 2170251"/>
                <a:gd name="connsiteY2303" fmla="*/ 906786 h 1645293"/>
                <a:gd name="connsiteX2304" fmla="*/ 664797 w 2170251"/>
                <a:gd name="connsiteY2304" fmla="*/ 892451 h 1645293"/>
                <a:gd name="connsiteX2305" fmla="*/ 661264 w 2170251"/>
                <a:gd name="connsiteY2305" fmla="*/ 899785 h 1645293"/>
                <a:gd name="connsiteX2306" fmla="*/ 658663 w 2170251"/>
                <a:gd name="connsiteY2306" fmla="*/ 609073 h 1645293"/>
                <a:gd name="connsiteX2307" fmla="*/ 657101 w 2170251"/>
                <a:gd name="connsiteY2307" fmla="*/ 602396 h 1645293"/>
                <a:gd name="connsiteX2308" fmla="*/ 663559 w 2170251"/>
                <a:gd name="connsiteY2308" fmla="*/ 603863 h 1645293"/>
                <a:gd name="connsiteX2309" fmla="*/ 658663 w 2170251"/>
                <a:gd name="connsiteY2309" fmla="*/ 609073 h 1645293"/>
                <a:gd name="connsiteX2310" fmla="*/ 661483 w 2170251"/>
                <a:gd name="connsiteY2310" fmla="*/ 679729 h 1645293"/>
                <a:gd name="connsiteX2311" fmla="*/ 665217 w 2170251"/>
                <a:gd name="connsiteY2311" fmla="*/ 676986 h 1645293"/>
                <a:gd name="connsiteX2312" fmla="*/ 666112 w 2170251"/>
                <a:gd name="connsiteY2312" fmla="*/ 667699 h 1645293"/>
                <a:gd name="connsiteX2313" fmla="*/ 670398 w 2170251"/>
                <a:gd name="connsiteY2313" fmla="*/ 678596 h 1645293"/>
                <a:gd name="connsiteX2314" fmla="*/ 661483 w 2170251"/>
                <a:gd name="connsiteY2314" fmla="*/ 679729 h 1645293"/>
                <a:gd name="connsiteX2315" fmla="*/ 672570 w 2170251"/>
                <a:gd name="connsiteY2315" fmla="*/ 669185 h 1645293"/>
                <a:gd name="connsiteX2316" fmla="*/ 676313 w 2170251"/>
                <a:gd name="connsiteY2316" fmla="*/ 666394 h 1645293"/>
                <a:gd name="connsiteX2317" fmla="*/ 674122 w 2170251"/>
                <a:gd name="connsiteY2317" fmla="*/ 675872 h 1645293"/>
                <a:gd name="connsiteX2318" fmla="*/ 679304 w 2170251"/>
                <a:gd name="connsiteY2318" fmla="*/ 677472 h 1645293"/>
                <a:gd name="connsiteX2319" fmla="*/ 677751 w 2170251"/>
                <a:gd name="connsiteY2319" fmla="*/ 670785 h 1645293"/>
                <a:gd name="connsiteX2320" fmla="*/ 683028 w 2170251"/>
                <a:gd name="connsiteY2320" fmla="*/ 674719 h 1645293"/>
                <a:gd name="connsiteX2321" fmla="*/ 687848 w 2170251"/>
                <a:gd name="connsiteY2321" fmla="*/ 667233 h 1645293"/>
                <a:gd name="connsiteX2322" fmla="*/ 691772 w 2170251"/>
                <a:gd name="connsiteY2322" fmla="*/ 669014 h 1645293"/>
                <a:gd name="connsiteX2323" fmla="*/ 689943 w 2170251"/>
                <a:gd name="connsiteY2323" fmla="*/ 687587 h 1645293"/>
                <a:gd name="connsiteX2324" fmla="*/ 671760 w 2170251"/>
                <a:gd name="connsiteY2324" fmla="*/ 680710 h 1645293"/>
                <a:gd name="connsiteX2325" fmla="*/ 672570 w 2170251"/>
                <a:gd name="connsiteY2325" fmla="*/ 669185 h 1645293"/>
                <a:gd name="connsiteX2326" fmla="*/ 692658 w 2170251"/>
                <a:gd name="connsiteY2326" fmla="*/ 1076846 h 1645293"/>
                <a:gd name="connsiteX2327" fmla="*/ 693020 w 2170251"/>
                <a:gd name="connsiteY2327" fmla="*/ 1085961 h 1645293"/>
                <a:gd name="connsiteX2328" fmla="*/ 692658 w 2170251"/>
                <a:gd name="connsiteY2328" fmla="*/ 1076846 h 1645293"/>
                <a:gd name="connsiteX2329" fmla="*/ 694287 w 2170251"/>
                <a:gd name="connsiteY2329" fmla="*/ 1085799 h 1645293"/>
                <a:gd name="connsiteX2330" fmla="*/ 703212 w 2170251"/>
                <a:gd name="connsiteY2330" fmla="*/ 1084666 h 1645293"/>
                <a:gd name="connsiteX2331" fmla="*/ 703574 w 2170251"/>
                <a:gd name="connsiteY2331" fmla="*/ 1093810 h 1645293"/>
                <a:gd name="connsiteX2332" fmla="*/ 694287 w 2170251"/>
                <a:gd name="connsiteY2332" fmla="*/ 1085799 h 1645293"/>
                <a:gd name="connsiteX2333" fmla="*/ 686571 w 2170251"/>
                <a:gd name="connsiteY2333" fmla="*/ 699446 h 1645293"/>
                <a:gd name="connsiteX2334" fmla="*/ 687591 w 2170251"/>
                <a:gd name="connsiteY2334" fmla="*/ 692464 h 1645293"/>
                <a:gd name="connsiteX2335" fmla="*/ 692858 w 2170251"/>
                <a:gd name="connsiteY2335" fmla="*/ 696369 h 1645293"/>
                <a:gd name="connsiteX2336" fmla="*/ 686571 w 2170251"/>
                <a:gd name="connsiteY2336" fmla="*/ 699446 h 1645293"/>
                <a:gd name="connsiteX2337" fmla="*/ 716604 w 2170251"/>
                <a:gd name="connsiteY2337" fmla="*/ 681882 h 1645293"/>
                <a:gd name="connsiteX2338" fmla="*/ 723243 w 2170251"/>
                <a:gd name="connsiteY2338" fmla="*/ 687902 h 1645293"/>
                <a:gd name="connsiteX2339" fmla="*/ 716604 w 2170251"/>
                <a:gd name="connsiteY2339" fmla="*/ 681882 h 1645293"/>
                <a:gd name="connsiteX2340" fmla="*/ 727977 w 2170251"/>
                <a:gd name="connsiteY2340" fmla="*/ 710219 h 1645293"/>
                <a:gd name="connsiteX2341" fmla="*/ 737349 w 2170251"/>
                <a:gd name="connsiteY2341" fmla="*/ 720477 h 1645293"/>
                <a:gd name="connsiteX2342" fmla="*/ 727977 w 2170251"/>
                <a:gd name="connsiteY2342" fmla="*/ 710219 h 1645293"/>
                <a:gd name="connsiteX2343" fmla="*/ 739531 w 2170251"/>
                <a:gd name="connsiteY2343" fmla="*/ 711047 h 1645293"/>
                <a:gd name="connsiteX2344" fmla="*/ 746084 w 2170251"/>
                <a:gd name="connsiteY2344" fmla="*/ 714791 h 1645293"/>
                <a:gd name="connsiteX2345" fmla="*/ 739997 w 2170251"/>
                <a:gd name="connsiteY2345" fmla="*/ 722440 h 1645293"/>
                <a:gd name="connsiteX2346" fmla="*/ 739531 w 2170251"/>
                <a:gd name="connsiteY2346" fmla="*/ 711047 h 1645293"/>
                <a:gd name="connsiteX2347" fmla="*/ 768515 w 2170251"/>
                <a:gd name="connsiteY2347" fmla="*/ 1245905 h 1645293"/>
                <a:gd name="connsiteX2348" fmla="*/ 771249 w 2170251"/>
                <a:gd name="connsiteY2348" fmla="*/ 1250172 h 1645293"/>
                <a:gd name="connsiteX2349" fmla="*/ 777526 w 2170251"/>
                <a:gd name="connsiteY2349" fmla="*/ 1247057 h 1645293"/>
                <a:gd name="connsiteX2350" fmla="*/ 768515 w 2170251"/>
                <a:gd name="connsiteY2350" fmla="*/ 1245905 h 1645293"/>
                <a:gd name="connsiteX2351" fmla="*/ 761190 w 2170251"/>
                <a:gd name="connsiteY2351" fmla="*/ 676177 h 1645293"/>
                <a:gd name="connsiteX2352" fmla="*/ 766734 w 2170251"/>
                <a:gd name="connsiteY2352" fmla="*/ 686940 h 1645293"/>
                <a:gd name="connsiteX2353" fmla="*/ 761190 w 2170251"/>
                <a:gd name="connsiteY2353" fmla="*/ 676177 h 1645293"/>
                <a:gd name="connsiteX2354" fmla="*/ 763924 w 2170251"/>
                <a:gd name="connsiteY2354" fmla="*/ 712505 h 1645293"/>
                <a:gd name="connsiteX2355" fmla="*/ 774297 w 2170251"/>
                <a:gd name="connsiteY2355" fmla="*/ 715782 h 1645293"/>
                <a:gd name="connsiteX2356" fmla="*/ 770744 w 2170251"/>
                <a:gd name="connsiteY2356" fmla="*/ 723106 h 1645293"/>
                <a:gd name="connsiteX2357" fmla="*/ 763924 w 2170251"/>
                <a:gd name="connsiteY2357" fmla="*/ 712505 h 1645293"/>
                <a:gd name="connsiteX2358" fmla="*/ 796271 w 2170251"/>
                <a:gd name="connsiteY2358" fmla="*/ 1267603 h 1645293"/>
                <a:gd name="connsiteX2359" fmla="*/ 802719 w 2170251"/>
                <a:gd name="connsiteY2359" fmla="*/ 1269070 h 1645293"/>
                <a:gd name="connsiteX2360" fmla="*/ 796271 w 2170251"/>
                <a:gd name="connsiteY2360" fmla="*/ 1267603 h 1645293"/>
                <a:gd name="connsiteX2361" fmla="*/ 775287 w 2170251"/>
                <a:gd name="connsiteY2361" fmla="*/ 740870 h 1645293"/>
                <a:gd name="connsiteX2362" fmla="*/ 776078 w 2170251"/>
                <a:gd name="connsiteY2362" fmla="*/ 729288 h 1645293"/>
                <a:gd name="connsiteX2363" fmla="*/ 775287 w 2170251"/>
                <a:gd name="connsiteY2363" fmla="*/ 740870 h 1645293"/>
                <a:gd name="connsiteX2364" fmla="*/ 778735 w 2170251"/>
                <a:gd name="connsiteY2364" fmla="*/ 763311 h 1645293"/>
                <a:gd name="connsiteX2365" fmla="*/ 785108 w 2170251"/>
                <a:gd name="connsiteY2365" fmla="*/ 762530 h 1645293"/>
                <a:gd name="connsiteX2366" fmla="*/ 778735 w 2170251"/>
                <a:gd name="connsiteY2366" fmla="*/ 763311 h 1645293"/>
                <a:gd name="connsiteX2367" fmla="*/ 791204 w 2170251"/>
                <a:gd name="connsiteY2367" fmla="*/ 851132 h 1645293"/>
                <a:gd name="connsiteX2368" fmla="*/ 800757 w 2170251"/>
                <a:gd name="connsiteY2368" fmla="*/ 865953 h 1645293"/>
                <a:gd name="connsiteX2369" fmla="*/ 791204 w 2170251"/>
                <a:gd name="connsiteY2369" fmla="*/ 851132 h 1645293"/>
                <a:gd name="connsiteX2370" fmla="*/ 808091 w 2170251"/>
                <a:gd name="connsiteY2370" fmla="*/ 1243162 h 1645293"/>
                <a:gd name="connsiteX2371" fmla="*/ 816197 w 2170251"/>
                <a:gd name="connsiteY2371" fmla="*/ 1253572 h 1645293"/>
                <a:gd name="connsiteX2372" fmla="*/ 808091 w 2170251"/>
                <a:gd name="connsiteY2372" fmla="*/ 1243162 h 1645293"/>
                <a:gd name="connsiteX2373" fmla="*/ 791842 w 2170251"/>
                <a:gd name="connsiteY2373" fmla="*/ 738746 h 1645293"/>
                <a:gd name="connsiteX2374" fmla="*/ 798481 w 2170251"/>
                <a:gd name="connsiteY2374" fmla="*/ 744756 h 1645293"/>
                <a:gd name="connsiteX2375" fmla="*/ 792290 w 2170251"/>
                <a:gd name="connsiteY2375" fmla="*/ 750148 h 1645293"/>
                <a:gd name="connsiteX2376" fmla="*/ 791842 w 2170251"/>
                <a:gd name="connsiteY2376" fmla="*/ 738746 h 1645293"/>
                <a:gd name="connsiteX2377" fmla="*/ 802300 w 2170251"/>
                <a:gd name="connsiteY2377" fmla="*/ 744280 h 1645293"/>
                <a:gd name="connsiteX2378" fmla="*/ 812321 w 2170251"/>
                <a:gd name="connsiteY2378" fmla="*/ 738413 h 1645293"/>
                <a:gd name="connsiteX2379" fmla="*/ 802300 w 2170251"/>
                <a:gd name="connsiteY2379" fmla="*/ 744280 h 1645293"/>
                <a:gd name="connsiteX2380" fmla="*/ 810768 w 2170251"/>
                <a:gd name="connsiteY2380" fmla="*/ 860085 h 1645293"/>
                <a:gd name="connsiteX2381" fmla="*/ 814206 w 2170251"/>
                <a:gd name="connsiteY2381" fmla="*/ 850474 h 1645293"/>
                <a:gd name="connsiteX2382" fmla="*/ 810768 w 2170251"/>
                <a:gd name="connsiteY2382" fmla="*/ 860085 h 1645293"/>
                <a:gd name="connsiteX2383" fmla="*/ 808492 w 2170251"/>
                <a:gd name="connsiteY2383" fmla="*/ 803078 h 1645293"/>
                <a:gd name="connsiteX2384" fmla="*/ 816131 w 2170251"/>
                <a:gd name="connsiteY2384" fmla="*/ 802116 h 1645293"/>
                <a:gd name="connsiteX2385" fmla="*/ 811301 w 2170251"/>
                <a:gd name="connsiteY2385" fmla="*/ 809593 h 1645293"/>
                <a:gd name="connsiteX2386" fmla="*/ 808492 w 2170251"/>
                <a:gd name="connsiteY2386" fmla="*/ 803078 h 1645293"/>
                <a:gd name="connsiteX2387" fmla="*/ 838791 w 2170251"/>
                <a:gd name="connsiteY2387" fmla="*/ 824424 h 1645293"/>
                <a:gd name="connsiteX2388" fmla="*/ 833685 w 2170251"/>
                <a:gd name="connsiteY2388" fmla="*/ 825090 h 1645293"/>
                <a:gd name="connsiteX2389" fmla="*/ 838333 w 2170251"/>
                <a:gd name="connsiteY2389" fmla="*/ 813032 h 1645293"/>
                <a:gd name="connsiteX2390" fmla="*/ 838791 w 2170251"/>
                <a:gd name="connsiteY2390" fmla="*/ 824424 h 1645293"/>
                <a:gd name="connsiteX2391" fmla="*/ 875062 w 2170251"/>
                <a:gd name="connsiteY2391" fmla="*/ 1252954 h 1645293"/>
                <a:gd name="connsiteX2392" fmla="*/ 881244 w 2170251"/>
                <a:gd name="connsiteY2392" fmla="*/ 1247581 h 1645293"/>
                <a:gd name="connsiteX2393" fmla="*/ 875062 w 2170251"/>
                <a:gd name="connsiteY2393" fmla="*/ 1252954 h 1645293"/>
                <a:gd name="connsiteX2394" fmla="*/ 885825 w 2170251"/>
                <a:gd name="connsiteY2394" fmla="*/ 816137 h 1645293"/>
                <a:gd name="connsiteX2395" fmla="*/ 893654 w 2170251"/>
                <a:gd name="connsiteY2395" fmla="*/ 819690 h 1645293"/>
                <a:gd name="connsiteX2396" fmla="*/ 885825 w 2170251"/>
                <a:gd name="connsiteY2396" fmla="*/ 816137 h 1645293"/>
                <a:gd name="connsiteX2397" fmla="*/ 898627 w 2170251"/>
                <a:gd name="connsiteY2397" fmla="*/ 1073464 h 1645293"/>
                <a:gd name="connsiteX2398" fmla="*/ 900817 w 2170251"/>
                <a:gd name="connsiteY2398" fmla="*/ 1064035 h 1645293"/>
                <a:gd name="connsiteX2399" fmla="*/ 908818 w 2170251"/>
                <a:gd name="connsiteY2399" fmla="*/ 1072159 h 1645293"/>
                <a:gd name="connsiteX2400" fmla="*/ 898627 w 2170251"/>
                <a:gd name="connsiteY2400" fmla="*/ 1073464 h 1645293"/>
                <a:gd name="connsiteX2401" fmla="*/ 957767 w 2170251"/>
                <a:gd name="connsiteY2401" fmla="*/ 1079665 h 1645293"/>
                <a:gd name="connsiteX2402" fmla="*/ 962511 w 2170251"/>
                <a:gd name="connsiteY2402" fmla="*/ 1069864 h 1645293"/>
                <a:gd name="connsiteX2403" fmla="*/ 962873 w 2170251"/>
                <a:gd name="connsiteY2403" fmla="*/ 1079037 h 1645293"/>
                <a:gd name="connsiteX2404" fmla="*/ 957767 w 2170251"/>
                <a:gd name="connsiteY2404" fmla="*/ 1079665 h 1645293"/>
                <a:gd name="connsiteX2405" fmla="*/ 987142 w 2170251"/>
                <a:gd name="connsiteY2405" fmla="*/ 1334897 h 1645293"/>
                <a:gd name="connsiteX2406" fmla="*/ 1005249 w 2170251"/>
                <a:gd name="connsiteY2406" fmla="*/ 1339460 h 1645293"/>
                <a:gd name="connsiteX2407" fmla="*/ 997696 w 2170251"/>
                <a:gd name="connsiteY2407" fmla="*/ 1342717 h 1645293"/>
                <a:gd name="connsiteX2408" fmla="*/ 1001706 w 2170251"/>
                <a:gd name="connsiteY2408" fmla="*/ 1346775 h 1645293"/>
                <a:gd name="connsiteX2409" fmla="*/ 987142 w 2170251"/>
                <a:gd name="connsiteY2409" fmla="*/ 1334897 h 1645293"/>
                <a:gd name="connsiteX2410" fmla="*/ 1079659 w 2170251"/>
                <a:gd name="connsiteY2410" fmla="*/ 1407887 h 1645293"/>
                <a:gd name="connsiteX2411" fmla="*/ 1084478 w 2170251"/>
                <a:gd name="connsiteY2411" fmla="*/ 1400381 h 1645293"/>
                <a:gd name="connsiteX2412" fmla="*/ 1079659 w 2170251"/>
                <a:gd name="connsiteY2412" fmla="*/ 1407887 h 1645293"/>
                <a:gd name="connsiteX2413" fmla="*/ 1235545 w 2170251"/>
                <a:gd name="connsiteY2413" fmla="*/ 886060 h 1645293"/>
                <a:gd name="connsiteX2414" fmla="*/ 1234735 w 2170251"/>
                <a:gd name="connsiteY2414" fmla="*/ 897642 h 1645293"/>
                <a:gd name="connsiteX2415" fmla="*/ 1235545 w 2170251"/>
                <a:gd name="connsiteY2415" fmla="*/ 886060 h 1645293"/>
                <a:gd name="connsiteX2416" fmla="*/ 1273188 w 2170251"/>
                <a:gd name="connsiteY2416" fmla="*/ 1477153 h 1645293"/>
                <a:gd name="connsiteX2417" fmla="*/ 1280731 w 2170251"/>
                <a:gd name="connsiteY2417" fmla="*/ 1473886 h 1645293"/>
                <a:gd name="connsiteX2418" fmla="*/ 1273188 w 2170251"/>
                <a:gd name="connsiteY2418" fmla="*/ 1477153 h 1645293"/>
                <a:gd name="connsiteX2419" fmla="*/ 1295819 w 2170251"/>
                <a:gd name="connsiteY2419" fmla="*/ 1595682 h 1645293"/>
                <a:gd name="connsiteX2420" fmla="*/ 1300382 w 2170251"/>
                <a:gd name="connsiteY2420" fmla="*/ 1581356 h 1645293"/>
                <a:gd name="connsiteX2421" fmla="*/ 1295819 w 2170251"/>
                <a:gd name="connsiteY2421" fmla="*/ 1595682 h 1645293"/>
                <a:gd name="connsiteX2422" fmla="*/ 1422645 w 2170251"/>
                <a:gd name="connsiteY2422" fmla="*/ 1533684 h 1645293"/>
                <a:gd name="connsiteX2423" fmla="*/ 1429922 w 2170251"/>
                <a:gd name="connsiteY2423" fmla="*/ 1523587 h 1645293"/>
                <a:gd name="connsiteX2424" fmla="*/ 1422645 w 2170251"/>
                <a:gd name="connsiteY2424" fmla="*/ 1533684 h 1645293"/>
                <a:gd name="connsiteX2425" fmla="*/ 1448038 w 2170251"/>
                <a:gd name="connsiteY2425" fmla="*/ 49936 h 1645293"/>
                <a:gd name="connsiteX2426" fmla="*/ 1435389 w 2170251"/>
                <a:gd name="connsiteY2426" fmla="*/ 53832 h 1645293"/>
                <a:gd name="connsiteX2427" fmla="*/ 1445028 w 2170251"/>
                <a:gd name="connsiteY2427" fmla="*/ 38868 h 1645293"/>
                <a:gd name="connsiteX2428" fmla="*/ 1446390 w 2170251"/>
                <a:gd name="connsiteY2428" fmla="*/ 40983 h 1645293"/>
                <a:gd name="connsiteX2429" fmla="*/ 1448038 w 2170251"/>
                <a:gd name="connsiteY2429" fmla="*/ 49936 h 1645293"/>
                <a:gd name="connsiteX2430" fmla="*/ 1490806 w 2170251"/>
                <a:gd name="connsiteY2430" fmla="*/ 1380598 h 1645293"/>
                <a:gd name="connsiteX2431" fmla="*/ 1496806 w 2170251"/>
                <a:gd name="connsiteY2431" fmla="*/ 1370682 h 1645293"/>
                <a:gd name="connsiteX2432" fmla="*/ 1490806 w 2170251"/>
                <a:gd name="connsiteY2432" fmla="*/ 1380598 h 1645293"/>
                <a:gd name="connsiteX2433" fmla="*/ 1502102 w 2170251"/>
                <a:gd name="connsiteY2433" fmla="*/ 1374597 h 1645293"/>
                <a:gd name="connsiteX2434" fmla="*/ 1499178 w 2170251"/>
                <a:gd name="connsiteY2434" fmla="*/ 1365796 h 1645293"/>
                <a:gd name="connsiteX2435" fmla="*/ 1533487 w 2170251"/>
                <a:gd name="connsiteY2435" fmla="*/ 1359090 h 1645293"/>
                <a:gd name="connsiteX2436" fmla="*/ 1532668 w 2170251"/>
                <a:gd name="connsiteY2436" fmla="*/ 1338583 h 1645293"/>
                <a:gd name="connsiteX2437" fmla="*/ 1525305 w 2170251"/>
                <a:gd name="connsiteY2437" fmla="*/ 1346384 h 1645293"/>
                <a:gd name="connsiteX2438" fmla="*/ 1518571 w 2170251"/>
                <a:gd name="connsiteY2438" fmla="*/ 1338097 h 1645293"/>
                <a:gd name="connsiteX2439" fmla="*/ 1521762 w 2170251"/>
                <a:gd name="connsiteY2439" fmla="*/ 1321629 h 1645293"/>
                <a:gd name="connsiteX2440" fmla="*/ 1525858 w 2170251"/>
                <a:gd name="connsiteY2440" fmla="*/ 1327972 h 1645293"/>
                <a:gd name="connsiteX2441" fmla="*/ 1525029 w 2170251"/>
                <a:gd name="connsiteY2441" fmla="*/ 1339555 h 1645293"/>
                <a:gd name="connsiteX2442" fmla="*/ 1536040 w 2170251"/>
                <a:gd name="connsiteY2442" fmla="*/ 1326687 h 1645293"/>
                <a:gd name="connsiteX2443" fmla="*/ 1538030 w 2170251"/>
                <a:gd name="connsiteY2443" fmla="*/ 1344784 h 1645293"/>
                <a:gd name="connsiteX2444" fmla="*/ 1544488 w 2170251"/>
                <a:gd name="connsiteY2444" fmla="*/ 1346251 h 1645293"/>
                <a:gd name="connsiteX2445" fmla="*/ 1543583 w 2170251"/>
                <a:gd name="connsiteY2445" fmla="*/ 1355519 h 1645293"/>
                <a:gd name="connsiteX2446" fmla="*/ 1535944 w 2170251"/>
                <a:gd name="connsiteY2446" fmla="*/ 1356509 h 1645293"/>
                <a:gd name="connsiteX2447" fmla="*/ 1542574 w 2170251"/>
                <a:gd name="connsiteY2447" fmla="*/ 1362538 h 1645293"/>
                <a:gd name="connsiteX2448" fmla="*/ 1531125 w 2170251"/>
                <a:gd name="connsiteY2448" fmla="*/ 1363986 h 1645293"/>
                <a:gd name="connsiteX2449" fmla="*/ 1541850 w 2170251"/>
                <a:gd name="connsiteY2449" fmla="*/ 1376397 h 1645293"/>
                <a:gd name="connsiteX2450" fmla="*/ 1536945 w 2170251"/>
                <a:gd name="connsiteY2450" fmla="*/ 1381598 h 1645293"/>
                <a:gd name="connsiteX2451" fmla="*/ 1537402 w 2170251"/>
                <a:gd name="connsiteY2451" fmla="*/ 1393009 h 1645293"/>
                <a:gd name="connsiteX2452" fmla="*/ 1547584 w 2170251"/>
                <a:gd name="connsiteY2452" fmla="*/ 1391704 h 1645293"/>
                <a:gd name="connsiteX2453" fmla="*/ 1544212 w 2170251"/>
                <a:gd name="connsiteY2453" fmla="*/ 1403601 h 1645293"/>
                <a:gd name="connsiteX2454" fmla="*/ 1538859 w 2170251"/>
                <a:gd name="connsiteY2454" fmla="*/ 1397391 h 1645293"/>
                <a:gd name="connsiteX2455" fmla="*/ 1537840 w 2170251"/>
                <a:gd name="connsiteY2455" fmla="*/ 1404411 h 1645293"/>
                <a:gd name="connsiteX2456" fmla="*/ 1536306 w 2170251"/>
                <a:gd name="connsiteY2456" fmla="*/ 1397724 h 1645293"/>
                <a:gd name="connsiteX2457" fmla="*/ 1530020 w 2170251"/>
                <a:gd name="connsiteY2457" fmla="*/ 1400820 h 1645293"/>
                <a:gd name="connsiteX2458" fmla="*/ 1531030 w 2170251"/>
                <a:gd name="connsiteY2458" fmla="*/ 1393809 h 1645293"/>
                <a:gd name="connsiteX2459" fmla="*/ 1506836 w 2170251"/>
                <a:gd name="connsiteY2459" fmla="*/ 1396886 h 1645293"/>
                <a:gd name="connsiteX2460" fmla="*/ 1509817 w 2170251"/>
                <a:gd name="connsiteY2460" fmla="*/ 1407982 h 1645293"/>
                <a:gd name="connsiteX2461" fmla="*/ 1501912 w 2170251"/>
                <a:gd name="connsiteY2461" fmla="*/ 1402096 h 1645293"/>
                <a:gd name="connsiteX2462" fmla="*/ 1493815 w 2170251"/>
                <a:gd name="connsiteY2462" fmla="*/ 1391685 h 1645293"/>
                <a:gd name="connsiteX2463" fmla="*/ 1502102 w 2170251"/>
                <a:gd name="connsiteY2463" fmla="*/ 1374597 h 1645293"/>
                <a:gd name="connsiteX2464" fmla="*/ 1510922 w 2170251"/>
                <a:gd name="connsiteY2464" fmla="*/ 1339097 h 1645293"/>
                <a:gd name="connsiteX2465" fmla="*/ 1513008 w 2170251"/>
                <a:gd name="connsiteY2465" fmla="*/ 1327344 h 1645293"/>
                <a:gd name="connsiteX2466" fmla="*/ 1519371 w 2170251"/>
                <a:gd name="connsiteY2466" fmla="*/ 1326553 h 1645293"/>
                <a:gd name="connsiteX2467" fmla="*/ 1510922 w 2170251"/>
                <a:gd name="connsiteY2467" fmla="*/ 1339097 h 1645293"/>
                <a:gd name="connsiteX2468" fmla="*/ 1503093 w 2170251"/>
                <a:gd name="connsiteY2468" fmla="*/ 1335497 h 1645293"/>
                <a:gd name="connsiteX2469" fmla="*/ 1509275 w 2170251"/>
                <a:gd name="connsiteY2469" fmla="*/ 1330135 h 1645293"/>
                <a:gd name="connsiteX2470" fmla="*/ 1509541 w 2170251"/>
                <a:gd name="connsiteY2470" fmla="*/ 1336935 h 1645293"/>
                <a:gd name="connsiteX2471" fmla="*/ 1503093 w 2170251"/>
                <a:gd name="connsiteY2471" fmla="*/ 1335497 h 1645293"/>
                <a:gd name="connsiteX2472" fmla="*/ 1517628 w 2170251"/>
                <a:gd name="connsiteY2472" fmla="*/ 1539923 h 1645293"/>
                <a:gd name="connsiteX2473" fmla="*/ 1523619 w 2170251"/>
                <a:gd name="connsiteY2473" fmla="*/ 1529960 h 1645293"/>
                <a:gd name="connsiteX2474" fmla="*/ 1517628 w 2170251"/>
                <a:gd name="connsiteY2474" fmla="*/ 1539923 h 1645293"/>
                <a:gd name="connsiteX2475" fmla="*/ 1461964 w 2170251"/>
                <a:gd name="connsiteY2475" fmla="*/ 45860 h 1645293"/>
                <a:gd name="connsiteX2476" fmla="*/ 1485967 w 2170251"/>
                <a:gd name="connsiteY2476" fmla="*/ 38230 h 1645293"/>
                <a:gd name="connsiteX2477" fmla="*/ 1461964 w 2170251"/>
                <a:gd name="connsiteY2477" fmla="*/ 45860 h 1645293"/>
                <a:gd name="connsiteX2478" fmla="*/ 1518914 w 2170251"/>
                <a:gd name="connsiteY2478" fmla="*/ 1411402 h 1645293"/>
                <a:gd name="connsiteX2479" fmla="*/ 1527658 w 2170251"/>
                <a:gd name="connsiteY2479" fmla="*/ 1405715 h 1645293"/>
                <a:gd name="connsiteX2480" fmla="*/ 1526924 w 2170251"/>
                <a:gd name="connsiteY2480" fmla="*/ 1419527 h 1645293"/>
                <a:gd name="connsiteX2481" fmla="*/ 1518914 w 2170251"/>
                <a:gd name="connsiteY2481" fmla="*/ 1411402 h 1645293"/>
                <a:gd name="connsiteX2482" fmla="*/ 1531010 w 2170251"/>
                <a:gd name="connsiteY2482" fmla="*/ 1425880 h 1645293"/>
                <a:gd name="connsiteX2483" fmla="*/ 1532020 w 2170251"/>
                <a:gd name="connsiteY2483" fmla="*/ 1418898 h 1645293"/>
                <a:gd name="connsiteX2484" fmla="*/ 1541116 w 2170251"/>
                <a:gd name="connsiteY2484" fmla="*/ 1422308 h 1645293"/>
                <a:gd name="connsiteX2485" fmla="*/ 1531010 w 2170251"/>
                <a:gd name="connsiteY2485" fmla="*/ 1425880 h 1645293"/>
                <a:gd name="connsiteX2486" fmla="*/ 1541755 w 2170251"/>
                <a:gd name="connsiteY2486" fmla="*/ 1341993 h 1645293"/>
                <a:gd name="connsiteX2487" fmla="*/ 1543945 w 2170251"/>
                <a:gd name="connsiteY2487" fmla="*/ 1332544 h 1645293"/>
                <a:gd name="connsiteX2488" fmla="*/ 1545669 w 2170251"/>
                <a:gd name="connsiteY2488" fmla="*/ 1343822 h 1645293"/>
                <a:gd name="connsiteX2489" fmla="*/ 1541755 w 2170251"/>
                <a:gd name="connsiteY2489" fmla="*/ 1341993 h 1645293"/>
                <a:gd name="connsiteX2490" fmla="*/ 1497254 w 2170251"/>
                <a:gd name="connsiteY2490" fmla="*/ 32201 h 1645293"/>
                <a:gd name="connsiteX2491" fmla="*/ 1503540 w 2170251"/>
                <a:gd name="connsiteY2491" fmla="*/ 29115 h 1645293"/>
                <a:gd name="connsiteX2492" fmla="*/ 1497254 w 2170251"/>
                <a:gd name="connsiteY2492" fmla="*/ 32201 h 1645293"/>
                <a:gd name="connsiteX2493" fmla="*/ 1569673 w 2170251"/>
                <a:gd name="connsiteY2493" fmla="*/ 82560 h 1645293"/>
                <a:gd name="connsiteX2494" fmla="*/ 1593609 w 2170251"/>
                <a:gd name="connsiteY2494" fmla="*/ 72615 h 1645293"/>
                <a:gd name="connsiteX2495" fmla="*/ 1569673 w 2170251"/>
                <a:gd name="connsiteY2495" fmla="*/ 82560 h 1645293"/>
                <a:gd name="connsiteX2496" fmla="*/ 1650568 w 2170251"/>
                <a:gd name="connsiteY2496" fmla="*/ 1341879 h 1645293"/>
                <a:gd name="connsiteX2497" fmla="*/ 1666208 w 2170251"/>
                <a:gd name="connsiteY2497" fmla="*/ 1349061 h 1645293"/>
                <a:gd name="connsiteX2498" fmla="*/ 1660122 w 2170251"/>
                <a:gd name="connsiteY2498" fmla="*/ 1356719 h 1645293"/>
                <a:gd name="connsiteX2499" fmla="*/ 1652388 w 2170251"/>
                <a:gd name="connsiteY2499" fmla="*/ 1355385 h 1645293"/>
                <a:gd name="connsiteX2500" fmla="*/ 1650568 w 2170251"/>
                <a:gd name="connsiteY2500" fmla="*/ 1341879 h 1645293"/>
                <a:gd name="connsiteX2501" fmla="*/ 1601715 w 2170251"/>
                <a:gd name="connsiteY2501" fmla="*/ 50936 h 1645293"/>
                <a:gd name="connsiteX2502" fmla="*/ 1610525 w 2170251"/>
                <a:gd name="connsiteY2502" fmla="*/ 47507 h 1645293"/>
                <a:gd name="connsiteX2503" fmla="*/ 1601715 w 2170251"/>
                <a:gd name="connsiteY2503" fmla="*/ 50936 h 1645293"/>
                <a:gd name="connsiteX2504" fmla="*/ 1654931 w 2170251"/>
                <a:gd name="connsiteY2504" fmla="*/ 1322991 h 1645293"/>
                <a:gd name="connsiteX2505" fmla="*/ 1662484 w 2170251"/>
                <a:gd name="connsiteY2505" fmla="*/ 1319714 h 1645293"/>
                <a:gd name="connsiteX2506" fmla="*/ 1654931 w 2170251"/>
                <a:gd name="connsiteY2506" fmla="*/ 1322991 h 1645293"/>
                <a:gd name="connsiteX2507" fmla="*/ 1613164 w 2170251"/>
                <a:gd name="connsiteY2507" fmla="*/ 49489 h 1645293"/>
                <a:gd name="connsiteX2508" fmla="*/ 1618269 w 2170251"/>
                <a:gd name="connsiteY2508" fmla="*/ 48841 h 1645293"/>
                <a:gd name="connsiteX2509" fmla="*/ 1613164 w 2170251"/>
                <a:gd name="connsiteY2509" fmla="*/ 49489 h 1645293"/>
                <a:gd name="connsiteX2510" fmla="*/ 1658760 w 2170251"/>
                <a:gd name="connsiteY2510" fmla="*/ 36782 h 1645293"/>
                <a:gd name="connsiteX2511" fmla="*/ 1665208 w 2170251"/>
                <a:gd name="connsiteY2511" fmla="*/ 38240 h 1645293"/>
                <a:gd name="connsiteX2512" fmla="*/ 1658760 w 2170251"/>
                <a:gd name="connsiteY2512" fmla="*/ 36782 h 1645293"/>
                <a:gd name="connsiteX2513" fmla="*/ 1669942 w 2170251"/>
                <a:gd name="connsiteY2513" fmla="*/ 92646 h 1645293"/>
                <a:gd name="connsiteX2514" fmla="*/ 1703603 w 2170251"/>
                <a:gd name="connsiteY2514" fmla="*/ 70015 h 1645293"/>
                <a:gd name="connsiteX2515" fmla="*/ 1708880 w 2170251"/>
                <a:gd name="connsiteY2515" fmla="*/ 73930 h 1645293"/>
                <a:gd name="connsiteX2516" fmla="*/ 1703603 w 2170251"/>
                <a:gd name="connsiteY2516" fmla="*/ 102114 h 1645293"/>
                <a:gd name="connsiteX2517" fmla="*/ 1686039 w 2170251"/>
                <a:gd name="connsiteY2517" fmla="*/ 111211 h 1645293"/>
                <a:gd name="connsiteX2518" fmla="*/ 1675676 w 2170251"/>
                <a:gd name="connsiteY2518" fmla="*/ 107972 h 1645293"/>
                <a:gd name="connsiteX2519" fmla="*/ 1683030 w 2170251"/>
                <a:gd name="connsiteY2519" fmla="*/ 100133 h 1645293"/>
                <a:gd name="connsiteX2520" fmla="*/ 1669942 w 2170251"/>
                <a:gd name="connsiteY2520" fmla="*/ 92646 h 1645293"/>
                <a:gd name="connsiteX2521" fmla="*/ 1678953 w 2170251"/>
                <a:gd name="connsiteY2521" fmla="*/ 29619 h 1645293"/>
                <a:gd name="connsiteX2522" fmla="*/ 1679315 w 2170251"/>
                <a:gd name="connsiteY2522" fmla="*/ 38744 h 1645293"/>
                <a:gd name="connsiteX2523" fmla="*/ 1681877 w 2170251"/>
                <a:gd name="connsiteY2523" fmla="*/ 38430 h 1645293"/>
                <a:gd name="connsiteX2524" fmla="*/ 1678953 w 2170251"/>
                <a:gd name="connsiteY2524" fmla="*/ 29619 h 1645293"/>
                <a:gd name="connsiteX2525" fmla="*/ 1681315 w 2170251"/>
                <a:gd name="connsiteY2525" fmla="*/ 56842 h 1645293"/>
                <a:gd name="connsiteX2526" fmla="*/ 1688773 w 2170251"/>
                <a:gd name="connsiteY2526" fmla="*/ 51308 h 1645293"/>
                <a:gd name="connsiteX2527" fmla="*/ 1681315 w 2170251"/>
                <a:gd name="connsiteY2527" fmla="*/ 56842 h 1645293"/>
                <a:gd name="connsiteX2528" fmla="*/ 1695307 w 2170251"/>
                <a:gd name="connsiteY2528" fmla="*/ 279641 h 1645293"/>
                <a:gd name="connsiteX2529" fmla="*/ 1696222 w 2170251"/>
                <a:gd name="connsiteY2529" fmla="*/ 270345 h 1645293"/>
                <a:gd name="connsiteX2530" fmla="*/ 1701775 w 2170251"/>
                <a:gd name="connsiteY2530" fmla="*/ 281089 h 1645293"/>
                <a:gd name="connsiteX2531" fmla="*/ 1695307 w 2170251"/>
                <a:gd name="connsiteY2531" fmla="*/ 279641 h 1645293"/>
                <a:gd name="connsiteX2532" fmla="*/ 1704137 w 2170251"/>
                <a:gd name="connsiteY2532" fmla="*/ 308311 h 1645293"/>
                <a:gd name="connsiteX2533" fmla="*/ 1703861 w 2170251"/>
                <a:gd name="connsiteY2533" fmla="*/ 301453 h 1645293"/>
                <a:gd name="connsiteX2534" fmla="*/ 1713224 w 2170251"/>
                <a:gd name="connsiteY2534" fmla="*/ 311740 h 1645293"/>
                <a:gd name="connsiteX2535" fmla="*/ 1712052 w 2170251"/>
                <a:gd name="connsiteY2535" fmla="*/ 314179 h 1645293"/>
                <a:gd name="connsiteX2536" fmla="*/ 1712233 w 2170251"/>
                <a:gd name="connsiteY2536" fmla="*/ 318732 h 1645293"/>
                <a:gd name="connsiteX2537" fmla="*/ 1704137 w 2170251"/>
                <a:gd name="connsiteY2537" fmla="*/ 308311 h 1645293"/>
                <a:gd name="connsiteX2538" fmla="*/ 1696793 w 2170251"/>
                <a:gd name="connsiteY2538" fmla="*/ 59414 h 1645293"/>
                <a:gd name="connsiteX2539" fmla="*/ 1705337 w 2170251"/>
                <a:gd name="connsiteY2539" fmla="*/ 49203 h 1645293"/>
                <a:gd name="connsiteX2540" fmla="*/ 1696793 w 2170251"/>
                <a:gd name="connsiteY2540" fmla="*/ 59414 h 1645293"/>
                <a:gd name="connsiteX2541" fmla="*/ 1706604 w 2170251"/>
                <a:gd name="connsiteY2541" fmla="*/ 241532 h 1645293"/>
                <a:gd name="connsiteX2542" fmla="*/ 1714319 w 2170251"/>
                <a:gd name="connsiteY2542" fmla="*/ 242827 h 1645293"/>
                <a:gd name="connsiteX2543" fmla="*/ 1706604 w 2170251"/>
                <a:gd name="connsiteY2543" fmla="*/ 241532 h 1645293"/>
                <a:gd name="connsiteX2544" fmla="*/ 1718986 w 2170251"/>
                <a:gd name="connsiteY2544" fmla="*/ 70348 h 1645293"/>
                <a:gd name="connsiteX2545" fmla="*/ 1713319 w 2170251"/>
                <a:gd name="connsiteY2545" fmla="*/ 89408 h 1645293"/>
                <a:gd name="connsiteX2546" fmla="*/ 1718986 w 2170251"/>
                <a:gd name="connsiteY2546" fmla="*/ 70348 h 1645293"/>
                <a:gd name="connsiteX2547" fmla="*/ 1711976 w 2170251"/>
                <a:gd name="connsiteY2547" fmla="*/ 23133 h 1645293"/>
                <a:gd name="connsiteX2548" fmla="*/ 1723158 w 2170251"/>
                <a:gd name="connsiteY2548" fmla="*/ 14827 h 1645293"/>
                <a:gd name="connsiteX2549" fmla="*/ 1709776 w 2170251"/>
                <a:gd name="connsiteY2549" fmla="*/ 32582 h 1645293"/>
                <a:gd name="connsiteX2550" fmla="*/ 1711976 w 2170251"/>
                <a:gd name="connsiteY2550" fmla="*/ 23133 h 1645293"/>
                <a:gd name="connsiteX2551" fmla="*/ 1719606 w 2170251"/>
                <a:gd name="connsiteY2551" fmla="*/ 118402 h 1645293"/>
                <a:gd name="connsiteX2552" fmla="*/ 1724511 w 2170251"/>
                <a:gd name="connsiteY2552" fmla="*/ 113173 h 1645293"/>
                <a:gd name="connsiteX2553" fmla="*/ 1724882 w 2170251"/>
                <a:gd name="connsiteY2553" fmla="*/ 122336 h 1645293"/>
                <a:gd name="connsiteX2554" fmla="*/ 1719606 w 2170251"/>
                <a:gd name="connsiteY2554" fmla="*/ 118402 h 1645293"/>
                <a:gd name="connsiteX2555" fmla="*/ 1735893 w 2170251"/>
                <a:gd name="connsiteY2555" fmla="*/ 77378 h 1645293"/>
                <a:gd name="connsiteX2556" fmla="*/ 1741084 w 2170251"/>
                <a:gd name="connsiteY2556" fmla="*/ 79016 h 1645293"/>
                <a:gd name="connsiteX2557" fmla="*/ 1735874 w 2170251"/>
                <a:gd name="connsiteY2557" fmla="*/ 109449 h 1645293"/>
                <a:gd name="connsiteX2558" fmla="*/ 1723416 w 2170251"/>
                <a:gd name="connsiteY2558" fmla="*/ 85826 h 1645293"/>
                <a:gd name="connsiteX2559" fmla="*/ 1734788 w 2170251"/>
                <a:gd name="connsiteY2559" fmla="*/ 82112 h 1645293"/>
                <a:gd name="connsiteX2560" fmla="*/ 1735893 w 2170251"/>
                <a:gd name="connsiteY2560" fmla="*/ 77378 h 1645293"/>
                <a:gd name="connsiteX2561" fmla="*/ 1731721 w 2170251"/>
                <a:gd name="connsiteY2561" fmla="*/ 68720 h 1645293"/>
                <a:gd name="connsiteX2562" fmla="*/ 1732340 w 2170251"/>
                <a:gd name="connsiteY2562" fmla="*/ 52613 h 1645293"/>
                <a:gd name="connsiteX2563" fmla="*/ 1740094 w 2170251"/>
                <a:gd name="connsiteY2563" fmla="*/ 53908 h 1645293"/>
                <a:gd name="connsiteX2564" fmla="*/ 1731721 w 2170251"/>
                <a:gd name="connsiteY2564" fmla="*/ 68720 h 1645293"/>
                <a:gd name="connsiteX2565" fmla="*/ 1738236 w 2170251"/>
                <a:gd name="connsiteY2565" fmla="*/ 200841 h 1645293"/>
                <a:gd name="connsiteX2566" fmla="*/ 1737617 w 2170251"/>
                <a:gd name="connsiteY2566" fmla="*/ 184868 h 1645293"/>
                <a:gd name="connsiteX2567" fmla="*/ 1744351 w 2170251"/>
                <a:gd name="connsiteY2567" fmla="*/ 193173 h 1645293"/>
                <a:gd name="connsiteX2568" fmla="*/ 1738236 w 2170251"/>
                <a:gd name="connsiteY2568" fmla="*/ 200841 h 1645293"/>
                <a:gd name="connsiteX2569" fmla="*/ 1739913 w 2170251"/>
                <a:gd name="connsiteY2569" fmla="*/ 49336 h 1645293"/>
                <a:gd name="connsiteX2570" fmla="*/ 1739456 w 2170251"/>
                <a:gd name="connsiteY2570" fmla="*/ 37954 h 1645293"/>
                <a:gd name="connsiteX2571" fmla="*/ 1743285 w 2170251"/>
                <a:gd name="connsiteY2571" fmla="*/ 37449 h 1645293"/>
                <a:gd name="connsiteX2572" fmla="*/ 1744923 w 2170251"/>
                <a:gd name="connsiteY2572" fmla="*/ 46412 h 1645293"/>
                <a:gd name="connsiteX2573" fmla="*/ 1739913 w 2170251"/>
                <a:gd name="connsiteY2573" fmla="*/ 49336 h 1645293"/>
                <a:gd name="connsiteX2574" fmla="*/ 1788509 w 2170251"/>
                <a:gd name="connsiteY2574" fmla="*/ 1237180 h 1645293"/>
                <a:gd name="connsiteX2575" fmla="*/ 1799787 w 2170251"/>
                <a:gd name="connsiteY2575" fmla="*/ 1231141 h 1645293"/>
                <a:gd name="connsiteX2576" fmla="*/ 1788509 w 2170251"/>
                <a:gd name="connsiteY2576" fmla="*/ 1237180 h 1645293"/>
                <a:gd name="connsiteX2577" fmla="*/ 1821894 w 2170251"/>
                <a:gd name="connsiteY2577" fmla="*/ 1336050 h 1645293"/>
                <a:gd name="connsiteX2578" fmla="*/ 1822447 w 2170251"/>
                <a:gd name="connsiteY2578" fmla="*/ 1317638 h 1645293"/>
                <a:gd name="connsiteX2579" fmla="*/ 1832981 w 2170251"/>
                <a:gd name="connsiteY2579" fmla="*/ 1325439 h 1645293"/>
                <a:gd name="connsiteX2580" fmla="*/ 1821894 w 2170251"/>
                <a:gd name="connsiteY2580" fmla="*/ 1336050 h 1645293"/>
                <a:gd name="connsiteX2581" fmla="*/ 1834067 w 2170251"/>
                <a:gd name="connsiteY2581" fmla="*/ 1384894 h 1645293"/>
                <a:gd name="connsiteX2582" fmla="*/ 1842802 w 2170251"/>
                <a:gd name="connsiteY2582" fmla="*/ 1379207 h 1645293"/>
                <a:gd name="connsiteX2583" fmla="*/ 1834067 w 2170251"/>
                <a:gd name="connsiteY2583" fmla="*/ 1384894 h 1645293"/>
                <a:gd name="connsiteX2584" fmla="*/ 1830000 w 2170251"/>
                <a:gd name="connsiteY2584" fmla="*/ 1218140 h 1645293"/>
                <a:gd name="connsiteX2585" fmla="*/ 1835077 w 2170251"/>
                <a:gd name="connsiteY2585" fmla="*/ 1217482 h 1645293"/>
                <a:gd name="connsiteX2586" fmla="*/ 1838535 w 2170251"/>
                <a:gd name="connsiteY2586" fmla="*/ 1239942 h 1645293"/>
                <a:gd name="connsiteX2587" fmla="*/ 1833448 w 2170251"/>
                <a:gd name="connsiteY2587" fmla="*/ 1240599 h 1645293"/>
                <a:gd name="connsiteX2588" fmla="*/ 1830000 w 2170251"/>
                <a:gd name="connsiteY2588" fmla="*/ 1218140 h 1645293"/>
                <a:gd name="connsiteX2589" fmla="*/ 1807112 w 2170251"/>
                <a:gd name="connsiteY2589" fmla="*/ 483105 h 1645293"/>
                <a:gd name="connsiteX2590" fmla="*/ 1816570 w 2170251"/>
                <a:gd name="connsiteY2590" fmla="*/ 495611 h 1645293"/>
                <a:gd name="connsiteX2591" fmla="*/ 1821580 w 2170251"/>
                <a:gd name="connsiteY2591" fmla="*/ 492706 h 1645293"/>
                <a:gd name="connsiteX2592" fmla="*/ 1818580 w 2170251"/>
                <a:gd name="connsiteY2592" fmla="*/ 481628 h 1645293"/>
                <a:gd name="connsiteX2593" fmla="*/ 1818846 w 2170251"/>
                <a:gd name="connsiteY2593" fmla="*/ 488477 h 1645293"/>
                <a:gd name="connsiteX2594" fmla="*/ 1813646 w 2170251"/>
                <a:gd name="connsiteY2594" fmla="*/ 486829 h 1645293"/>
                <a:gd name="connsiteX2595" fmla="*/ 1815760 w 2170251"/>
                <a:gd name="connsiteY2595" fmla="*/ 475123 h 1645293"/>
                <a:gd name="connsiteX2596" fmla="*/ 1809293 w 2170251"/>
                <a:gd name="connsiteY2596" fmla="*/ 473656 h 1645293"/>
                <a:gd name="connsiteX2597" fmla="*/ 1816475 w 2170251"/>
                <a:gd name="connsiteY2597" fmla="*/ 461264 h 1645293"/>
                <a:gd name="connsiteX2598" fmla="*/ 1824219 w 2170251"/>
                <a:gd name="connsiteY2598" fmla="*/ 462559 h 1645293"/>
                <a:gd name="connsiteX2599" fmla="*/ 1818942 w 2170251"/>
                <a:gd name="connsiteY2599" fmla="*/ 458654 h 1645293"/>
                <a:gd name="connsiteX2600" fmla="*/ 1818580 w 2170251"/>
                <a:gd name="connsiteY2600" fmla="*/ 449539 h 1645293"/>
                <a:gd name="connsiteX2601" fmla="*/ 1828857 w 2170251"/>
                <a:gd name="connsiteY2601" fmla="*/ 450520 h 1645293"/>
                <a:gd name="connsiteX2602" fmla="*/ 1828572 w 2170251"/>
                <a:gd name="connsiteY2602" fmla="*/ 443690 h 1645293"/>
                <a:gd name="connsiteX2603" fmla="*/ 1848050 w 2170251"/>
                <a:gd name="connsiteY2603" fmla="*/ 450348 h 1645293"/>
                <a:gd name="connsiteX2604" fmla="*/ 1848965 w 2170251"/>
                <a:gd name="connsiteY2604" fmla="*/ 441090 h 1645293"/>
                <a:gd name="connsiteX2605" fmla="*/ 1853603 w 2170251"/>
                <a:gd name="connsiteY2605" fmla="*/ 461140 h 1645293"/>
                <a:gd name="connsiteX2606" fmla="*/ 1832667 w 2170251"/>
                <a:gd name="connsiteY2606" fmla="*/ 450034 h 1645293"/>
                <a:gd name="connsiteX2607" fmla="*/ 1843231 w 2170251"/>
                <a:gd name="connsiteY2607" fmla="*/ 457854 h 1645293"/>
                <a:gd name="connsiteX2608" fmla="*/ 1847412 w 2170251"/>
                <a:gd name="connsiteY2608" fmla="*/ 466512 h 1645293"/>
                <a:gd name="connsiteX2609" fmla="*/ 1832410 w 2170251"/>
                <a:gd name="connsiteY2609" fmla="*/ 475275 h 1645293"/>
                <a:gd name="connsiteX2610" fmla="*/ 1851603 w 2170251"/>
                <a:gd name="connsiteY2610" fmla="*/ 475104 h 1645293"/>
                <a:gd name="connsiteX2611" fmla="*/ 1849593 w 2170251"/>
                <a:gd name="connsiteY2611" fmla="*/ 489125 h 1645293"/>
                <a:gd name="connsiteX2612" fmla="*/ 1857232 w 2170251"/>
                <a:gd name="connsiteY2612" fmla="*/ 488191 h 1645293"/>
                <a:gd name="connsiteX2613" fmla="*/ 1846040 w 2170251"/>
                <a:gd name="connsiteY2613" fmla="*/ 496440 h 1645293"/>
                <a:gd name="connsiteX2614" fmla="*/ 1845593 w 2170251"/>
                <a:gd name="connsiteY2614" fmla="*/ 485048 h 1645293"/>
                <a:gd name="connsiteX2615" fmla="*/ 1829676 w 2170251"/>
                <a:gd name="connsiteY2615" fmla="*/ 503107 h 1645293"/>
                <a:gd name="connsiteX2616" fmla="*/ 1844774 w 2170251"/>
                <a:gd name="connsiteY2616" fmla="*/ 496602 h 1645293"/>
                <a:gd name="connsiteX2617" fmla="*/ 1848869 w 2170251"/>
                <a:gd name="connsiteY2617" fmla="*/ 502955 h 1645293"/>
                <a:gd name="connsiteX2618" fmla="*/ 1844326 w 2170251"/>
                <a:gd name="connsiteY2618" fmla="*/ 517309 h 1645293"/>
                <a:gd name="connsiteX2619" fmla="*/ 1846679 w 2170251"/>
                <a:gd name="connsiteY2619" fmla="*/ 512394 h 1645293"/>
                <a:gd name="connsiteX2620" fmla="*/ 1821028 w 2170251"/>
                <a:gd name="connsiteY2620" fmla="*/ 511099 h 1645293"/>
                <a:gd name="connsiteX2621" fmla="*/ 1820485 w 2170251"/>
                <a:gd name="connsiteY2621" fmla="*/ 497392 h 1645293"/>
                <a:gd name="connsiteX2622" fmla="*/ 1810207 w 2170251"/>
                <a:gd name="connsiteY2622" fmla="*/ 496440 h 1645293"/>
                <a:gd name="connsiteX2623" fmla="*/ 1807112 w 2170251"/>
                <a:gd name="connsiteY2623" fmla="*/ 483105 h 1645293"/>
                <a:gd name="connsiteX2624" fmla="*/ 1814122 w 2170251"/>
                <a:gd name="connsiteY2624" fmla="*/ 434061 h 1645293"/>
                <a:gd name="connsiteX2625" fmla="*/ 1818951 w 2170251"/>
                <a:gd name="connsiteY2625" fmla="*/ 426564 h 1645293"/>
                <a:gd name="connsiteX2626" fmla="*/ 1826676 w 2170251"/>
                <a:gd name="connsiteY2626" fmla="*/ 427879 h 1645293"/>
                <a:gd name="connsiteX2627" fmla="*/ 1833410 w 2170251"/>
                <a:gd name="connsiteY2627" fmla="*/ 436175 h 1645293"/>
                <a:gd name="connsiteX2628" fmla="*/ 1823495 w 2170251"/>
                <a:gd name="connsiteY2628" fmla="*/ 444319 h 1645293"/>
                <a:gd name="connsiteX2629" fmla="*/ 1814122 w 2170251"/>
                <a:gd name="connsiteY2629" fmla="*/ 434061 h 1645293"/>
                <a:gd name="connsiteX2630" fmla="*/ 1810198 w 2170251"/>
                <a:gd name="connsiteY2630" fmla="*/ 528549 h 1645293"/>
                <a:gd name="connsiteX2631" fmla="*/ 1817656 w 2170251"/>
                <a:gd name="connsiteY2631" fmla="*/ 522995 h 1645293"/>
                <a:gd name="connsiteX2632" fmla="*/ 1810198 w 2170251"/>
                <a:gd name="connsiteY2632" fmla="*/ 528549 h 1645293"/>
                <a:gd name="connsiteX2633" fmla="*/ 1828943 w 2170251"/>
                <a:gd name="connsiteY2633" fmla="*/ 420735 h 1645293"/>
                <a:gd name="connsiteX2634" fmla="*/ 1838868 w 2170251"/>
                <a:gd name="connsiteY2634" fmla="*/ 412582 h 1645293"/>
                <a:gd name="connsiteX2635" fmla="*/ 1841678 w 2170251"/>
                <a:gd name="connsiteY2635" fmla="*/ 419106 h 1645293"/>
                <a:gd name="connsiteX2636" fmla="*/ 1855594 w 2170251"/>
                <a:gd name="connsiteY2636" fmla="*/ 415020 h 1645293"/>
                <a:gd name="connsiteX2637" fmla="*/ 1850689 w 2170251"/>
                <a:gd name="connsiteY2637" fmla="*/ 420230 h 1645293"/>
                <a:gd name="connsiteX2638" fmla="*/ 1863795 w 2170251"/>
                <a:gd name="connsiteY2638" fmla="*/ 427726 h 1645293"/>
                <a:gd name="connsiteX2639" fmla="*/ 1860509 w 2170251"/>
                <a:gd name="connsiteY2639" fmla="*/ 441909 h 1645293"/>
                <a:gd name="connsiteX2640" fmla="*/ 1852774 w 2170251"/>
                <a:gd name="connsiteY2640" fmla="*/ 440595 h 1645293"/>
                <a:gd name="connsiteX2641" fmla="*/ 1856232 w 2170251"/>
                <a:gd name="connsiteY2641" fmla="*/ 431013 h 1645293"/>
                <a:gd name="connsiteX2642" fmla="*/ 1836030 w 2170251"/>
                <a:gd name="connsiteY2642" fmla="*/ 438156 h 1645293"/>
                <a:gd name="connsiteX2643" fmla="*/ 1850869 w 2170251"/>
                <a:gd name="connsiteY2643" fmla="*/ 424812 h 1645293"/>
                <a:gd name="connsiteX2644" fmla="*/ 1828943 w 2170251"/>
                <a:gd name="connsiteY2644" fmla="*/ 420735 h 1645293"/>
                <a:gd name="connsiteX2645" fmla="*/ 1829962 w 2170251"/>
                <a:gd name="connsiteY2645" fmla="*/ 253257 h 1645293"/>
                <a:gd name="connsiteX2646" fmla="*/ 1837772 w 2170251"/>
                <a:gd name="connsiteY2646" fmla="*/ 256886 h 1645293"/>
                <a:gd name="connsiteX2647" fmla="*/ 1829962 w 2170251"/>
                <a:gd name="connsiteY2647" fmla="*/ 253257 h 1645293"/>
                <a:gd name="connsiteX2648" fmla="*/ 1869481 w 2170251"/>
                <a:gd name="connsiteY2648" fmla="*/ 1148921 h 1645293"/>
                <a:gd name="connsiteX2649" fmla="*/ 1873301 w 2170251"/>
                <a:gd name="connsiteY2649" fmla="*/ 1148436 h 1645293"/>
                <a:gd name="connsiteX2650" fmla="*/ 1873844 w 2170251"/>
                <a:gd name="connsiteY2650" fmla="*/ 1162104 h 1645293"/>
                <a:gd name="connsiteX2651" fmla="*/ 1869481 w 2170251"/>
                <a:gd name="connsiteY2651" fmla="*/ 1148921 h 1645293"/>
                <a:gd name="connsiteX2652" fmla="*/ 1841059 w 2170251"/>
                <a:gd name="connsiteY2652" fmla="*/ 274793 h 1645293"/>
                <a:gd name="connsiteX2653" fmla="*/ 1845059 w 2170251"/>
                <a:gd name="connsiteY2653" fmla="*/ 278870 h 1645293"/>
                <a:gd name="connsiteX2654" fmla="*/ 1838773 w 2170251"/>
                <a:gd name="connsiteY2654" fmla="*/ 281927 h 1645293"/>
                <a:gd name="connsiteX2655" fmla="*/ 1843421 w 2170251"/>
                <a:gd name="connsiteY2655" fmla="*/ 269907 h 1645293"/>
                <a:gd name="connsiteX2656" fmla="*/ 1841059 w 2170251"/>
                <a:gd name="connsiteY2656" fmla="*/ 274793 h 1645293"/>
                <a:gd name="connsiteX2657" fmla="*/ 1854251 w 2170251"/>
                <a:gd name="connsiteY2657" fmla="*/ 444967 h 1645293"/>
                <a:gd name="connsiteX2658" fmla="*/ 1859337 w 2170251"/>
                <a:gd name="connsiteY2658" fmla="*/ 444328 h 1645293"/>
                <a:gd name="connsiteX2659" fmla="*/ 1859699 w 2170251"/>
                <a:gd name="connsiteY2659" fmla="*/ 453444 h 1645293"/>
                <a:gd name="connsiteX2660" fmla="*/ 1854251 w 2170251"/>
                <a:gd name="connsiteY2660" fmla="*/ 444967 h 1645293"/>
                <a:gd name="connsiteX2661" fmla="*/ 1847155 w 2170251"/>
                <a:gd name="connsiteY2661" fmla="*/ 267135 h 1645293"/>
                <a:gd name="connsiteX2662" fmla="*/ 1855165 w 2170251"/>
                <a:gd name="connsiteY2662" fmla="*/ 275269 h 1645293"/>
                <a:gd name="connsiteX2663" fmla="*/ 1847155 w 2170251"/>
                <a:gd name="connsiteY2663" fmla="*/ 267135 h 1645293"/>
                <a:gd name="connsiteX2664" fmla="*/ 1868881 w 2170251"/>
                <a:gd name="connsiteY2664" fmla="*/ 523329 h 1645293"/>
                <a:gd name="connsiteX2665" fmla="*/ 1868519 w 2170251"/>
                <a:gd name="connsiteY2665" fmla="*/ 514204 h 1645293"/>
                <a:gd name="connsiteX2666" fmla="*/ 1870986 w 2170251"/>
                <a:gd name="connsiteY2666" fmla="*/ 511604 h 1645293"/>
                <a:gd name="connsiteX2667" fmla="*/ 1868881 w 2170251"/>
                <a:gd name="connsiteY2667" fmla="*/ 523329 h 1645293"/>
                <a:gd name="connsiteX2668" fmla="*/ 1870805 w 2170251"/>
                <a:gd name="connsiteY2668" fmla="*/ 378711 h 1645293"/>
                <a:gd name="connsiteX2669" fmla="*/ 1877358 w 2170251"/>
                <a:gd name="connsiteY2669" fmla="*/ 382464 h 1645293"/>
                <a:gd name="connsiteX2670" fmla="*/ 1870805 w 2170251"/>
                <a:gd name="connsiteY2670" fmla="*/ 378711 h 1645293"/>
                <a:gd name="connsiteX2671" fmla="*/ 1881911 w 2170251"/>
                <a:gd name="connsiteY2671" fmla="*/ 368128 h 1645293"/>
                <a:gd name="connsiteX2672" fmla="*/ 1888369 w 2170251"/>
                <a:gd name="connsiteY2672" fmla="*/ 369595 h 1645293"/>
                <a:gd name="connsiteX2673" fmla="*/ 1884817 w 2170251"/>
                <a:gd name="connsiteY2673" fmla="*/ 376911 h 1645293"/>
                <a:gd name="connsiteX2674" fmla="*/ 1881911 w 2170251"/>
                <a:gd name="connsiteY2674" fmla="*/ 368128 h 1645293"/>
                <a:gd name="connsiteX2675" fmla="*/ 1969380 w 2170251"/>
                <a:gd name="connsiteY2675" fmla="*/ 893223 h 1645293"/>
                <a:gd name="connsiteX2676" fmla="*/ 1964931 w 2170251"/>
                <a:gd name="connsiteY2676" fmla="*/ 877754 h 1645293"/>
                <a:gd name="connsiteX2677" fmla="*/ 1994497 w 2170251"/>
                <a:gd name="connsiteY2677" fmla="*/ 880859 h 1645293"/>
                <a:gd name="connsiteX2678" fmla="*/ 2000136 w 2170251"/>
                <a:gd name="connsiteY2678" fmla="*/ 893880 h 1645293"/>
                <a:gd name="connsiteX2679" fmla="*/ 2000955 w 2170251"/>
                <a:gd name="connsiteY2679" fmla="*/ 914416 h 1645293"/>
                <a:gd name="connsiteX2680" fmla="*/ 1992849 w 2170251"/>
                <a:gd name="connsiteY2680" fmla="*/ 903986 h 1645293"/>
                <a:gd name="connsiteX2681" fmla="*/ 1979124 w 2170251"/>
                <a:gd name="connsiteY2681" fmla="*/ 912616 h 1645293"/>
                <a:gd name="connsiteX2682" fmla="*/ 1973389 w 2170251"/>
                <a:gd name="connsiteY2682" fmla="*/ 897309 h 1645293"/>
                <a:gd name="connsiteX2683" fmla="*/ 1964198 w 2170251"/>
                <a:gd name="connsiteY2683" fmla="*/ 891594 h 1645293"/>
                <a:gd name="connsiteX2684" fmla="*/ 1969380 w 2170251"/>
                <a:gd name="connsiteY2684" fmla="*/ 893223 h 1645293"/>
                <a:gd name="connsiteX2685" fmla="*/ 1965760 w 2170251"/>
                <a:gd name="connsiteY2685" fmla="*/ 898262 h 1645293"/>
                <a:gd name="connsiteX2686" fmla="*/ 1970475 w 2170251"/>
                <a:gd name="connsiteY2686" fmla="*/ 920597 h 1645293"/>
                <a:gd name="connsiteX2687" fmla="*/ 1925174 w 2170251"/>
                <a:gd name="connsiteY2687" fmla="*/ 908072 h 1645293"/>
                <a:gd name="connsiteX2688" fmla="*/ 1916163 w 2170251"/>
                <a:gd name="connsiteY2688" fmla="*/ 906891 h 1645293"/>
                <a:gd name="connsiteX2689" fmla="*/ 1916525 w 2170251"/>
                <a:gd name="connsiteY2689" fmla="*/ 916045 h 1645293"/>
                <a:gd name="connsiteX2690" fmla="*/ 1905695 w 2170251"/>
                <a:gd name="connsiteY2690" fmla="*/ 901386 h 1645293"/>
                <a:gd name="connsiteX2691" fmla="*/ 1932537 w 2170251"/>
                <a:gd name="connsiteY2691" fmla="*/ 900224 h 1645293"/>
                <a:gd name="connsiteX2692" fmla="*/ 1928622 w 2170251"/>
                <a:gd name="connsiteY2692" fmla="*/ 898423 h 1645293"/>
                <a:gd name="connsiteX2693" fmla="*/ 1958835 w 2170251"/>
                <a:gd name="connsiteY2693" fmla="*/ 885422 h 1645293"/>
                <a:gd name="connsiteX2694" fmla="*/ 1962112 w 2170251"/>
                <a:gd name="connsiteY2694" fmla="*/ 903319 h 1645293"/>
                <a:gd name="connsiteX2695" fmla="*/ 1965760 w 2170251"/>
                <a:gd name="connsiteY2695" fmla="*/ 898262 h 1645293"/>
                <a:gd name="connsiteX2696" fmla="*/ 1945634 w 2170251"/>
                <a:gd name="connsiteY2696" fmla="*/ 1068159 h 1645293"/>
                <a:gd name="connsiteX2697" fmla="*/ 1950730 w 2170251"/>
                <a:gd name="connsiteY2697" fmla="*/ 1067511 h 1645293"/>
                <a:gd name="connsiteX2698" fmla="*/ 1945634 w 2170251"/>
                <a:gd name="connsiteY2698" fmla="*/ 1068159 h 1645293"/>
                <a:gd name="connsiteX2699" fmla="*/ 1923564 w 2170251"/>
                <a:gd name="connsiteY2699" fmla="*/ 514071 h 1645293"/>
                <a:gd name="connsiteX2700" fmla="*/ 1923564 w 2170251"/>
                <a:gd name="connsiteY2700" fmla="*/ 514071 h 1645293"/>
                <a:gd name="connsiteX2701" fmla="*/ 1923564 w 2170251"/>
                <a:gd name="connsiteY2701" fmla="*/ 514071 h 1645293"/>
                <a:gd name="connsiteX2702" fmla="*/ 1925193 w 2170251"/>
                <a:gd name="connsiteY2702" fmla="*/ 523014 h 1645293"/>
                <a:gd name="connsiteX2703" fmla="*/ 1931661 w 2170251"/>
                <a:gd name="connsiteY2703" fmla="*/ 524491 h 1645293"/>
                <a:gd name="connsiteX2704" fmla="*/ 1925193 w 2170251"/>
                <a:gd name="connsiteY2704" fmla="*/ 523014 h 1645293"/>
                <a:gd name="connsiteX2705" fmla="*/ 1951368 w 2170251"/>
                <a:gd name="connsiteY2705" fmla="*/ 1083485 h 1645293"/>
                <a:gd name="connsiteX2706" fmla="*/ 1960474 w 2170251"/>
                <a:gd name="connsiteY2706" fmla="*/ 1086894 h 1645293"/>
                <a:gd name="connsiteX2707" fmla="*/ 1953111 w 2170251"/>
                <a:gd name="connsiteY2707" fmla="*/ 1094677 h 1645293"/>
                <a:gd name="connsiteX2708" fmla="*/ 1951368 w 2170251"/>
                <a:gd name="connsiteY2708" fmla="*/ 1083485 h 1645293"/>
                <a:gd name="connsiteX2709" fmla="*/ 1980391 w 2170251"/>
                <a:gd name="connsiteY2709" fmla="*/ 1072883 h 1645293"/>
                <a:gd name="connsiteX2710" fmla="*/ 1987487 w 2170251"/>
                <a:gd name="connsiteY2710" fmla="*/ 1058224 h 1645293"/>
                <a:gd name="connsiteX2711" fmla="*/ 1982305 w 2170251"/>
                <a:gd name="connsiteY2711" fmla="*/ 1056577 h 1645293"/>
                <a:gd name="connsiteX2712" fmla="*/ 1991049 w 2170251"/>
                <a:gd name="connsiteY2712" fmla="*/ 1050900 h 1645293"/>
                <a:gd name="connsiteX2713" fmla="*/ 1998050 w 2170251"/>
                <a:gd name="connsiteY2713" fmla="*/ 1066044 h 1645293"/>
                <a:gd name="connsiteX2714" fmla="*/ 1988125 w 2170251"/>
                <a:gd name="connsiteY2714" fmla="*/ 1074169 h 1645293"/>
                <a:gd name="connsiteX2715" fmla="*/ 1980391 w 2170251"/>
                <a:gd name="connsiteY2715" fmla="*/ 1072883 h 1645293"/>
                <a:gd name="connsiteX2716" fmla="*/ 1974332 w 2170251"/>
                <a:gd name="connsiteY2716" fmla="*/ 535073 h 1645293"/>
                <a:gd name="connsiteX2717" fmla="*/ 1980790 w 2170251"/>
                <a:gd name="connsiteY2717" fmla="*/ 536559 h 1645293"/>
                <a:gd name="connsiteX2718" fmla="*/ 1974332 w 2170251"/>
                <a:gd name="connsiteY2718" fmla="*/ 535073 h 1645293"/>
                <a:gd name="connsiteX2719" fmla="*/ 1991335 w 2170251"/>
                <a:gd name="connsiteY2719" fmla="*/ 576440 h 1645293"/>
                <a:gd name="connsiteX2720" fmla="*/ 1984705 w 2170251"/>
                <a:gd name="connsiteY2720" fmla="*/ 570420 h 1645293"/>
                <a:gd name="connsiteX2721" fmla="*/ 1991335 w 2170251"/>
                <a:gd name="connsiteY2721" fmla="*/ 576440 h 1645293"/>
                <a:gd name="connsiteX2722" fmla="*/ 1999621 w 2170251"/>
                <a:gd name="connsiteY2722" fmla="*/ 559343 h 1645293"/>
                <a:gd name="connsiteX2723" fmla="*/ 2001431 w 2170251"/>
                <a:gd name="connsiteY2723" fmla="*/ 572859 h 1645293"/>
                <a:gd name="connsiteX2724" fmla="*/ 2015909 w 2170251"/>
                <a:gd name="connsiteY2724" fmla="*/ 582489 h 1645293"/>
                <a:gd name="connsiteX2725" fmla="*/ 1991335 w 2170251"/>
                <a:gd name="connsiteY2725" fmla="*/ 576440 h 1645293"/>
                <a:gd name="connsiteX2726" fmla="*/ 1998716 w 2170251"/>
                <a:gd name="connsiteY2726" fmla="*/ 568620 h 1645293"/>
                <a:gd name="connsiteX2727" fmla="*/ 1980790 w 2170251"/>
                <a:gd name="connsiteY2727" fmla="*/ 568601 h 1645293"/>
                <a:gd name="connsiteX2728" fmla="*/ 1997164 w 2170251"/>
                <a:gd name="connsiteY2728" fmla="*/ 561981 h 1645293"/>
                <a:gd name="connsiteX2729" fmla="*/ 1998164 w 2170251"/>
                <a:gd name="connsiteY2729" fmla="*/ 554942 h 1645293"/>
                <a:gd name="connsiteX2730" fmla="*/ 2009813 w 2170251"/>
                <a:gd name="connsiteY2730" fmla="*/ 558038 h 1645293"/>
                <a:gd name="connsiteX2731" fmla="*/ 1999621 w 2170251"/>
                <a:gd name="connsiteY2731" fmla="*/ 559343 h 1645293"/>
                <a:gd name="connsiteX2732" fmla="*/ 2001603 w 2170251"/>
                <a:gd name="connsiteY2732" fmla="*/ 930370 h 1645293"/>
                <a:gd name="connsiteX2733" fmla="*/ 2010242 w 2170251"/>
                <a:gd name="connsiteY2733" fmla="*/ 922398 h 1645293"/>
                <a:gd name="connsiteX2734" fmla="*/ 2003593 w 2170251"/>
                <a:gd name="connsiteY2734" fmla="*/ 916359 h 1645293"/>
                <a:gd name="connsiteX2735" fmla="*/ 2010690 w 2170251"/>
                <a:gd name="connsiteY2735" fmla="*/ 901729 h 1645293"/>
                <a:gd name="connsiteX2736" fmla="*/ 2019872 w 2170251"/>
                <a:gd name="connsiteY2736" fmla="*/ 939495 h 1645293"/>
                <a:gd name="connsiteX2737" fmla="*/ 2011233 w 2170251"/>
                <a:gd name="connsiteY2737" fmla="*/ 947487 h 1645293"/>
                <a:gd name="connsiteX2738" fmla="*/ 2010508 w 2170251"/>
                <a:gd name="connsiteY2738" fmla="*/ 929227 h 1645293"/>
                <a:gd name="connsiteX2739" fmla="*/ 2001603 w 2170251"/>
                <a:gd name="connsiteY2739" fmla="*/ 930370 h 1645293"/>
                <a:gd name="connsiteX2740" fmla="*/ 2016271 w 2170251"/>
                <a:gd name="connsiteY2740" fmla="*/ 559514 h 1645293"/>
                <a:gd name="connsiteX2741" fmla="*/ 2026377 w 2170251"/>
                <a:gd name="connsiteY2741" fmla="*/ 555952 h 1645293"/>
                <a:gd name="connsiteX2742" fmla="*/ 2016271 w 2170251"/>
                <a:gd name="connsiteY2742" fmla="*/ 559514 h 1645293"/>
                <a:gd name="connsiteX2743" fmla="*/ 448408 w 2170251"/>
                <a:gd name="connsiteY2743" fmla="*/ 473189 h 1645293"/>
                <a:gd name="connsiteX2744" fmla="*/ 462420 w 2170251"/>
                <a:gd name="connsiteY2744" fmla="*/ 471399 h 1645293"/>
                <a:gd name="connsiteX2745" fmla="*/ 460334 w 2170251"/>
                <a:gd name="connsiteY2745" fmla="*/ 483124 h 1645293"/>
                <a:gd name="connsiteX2746" fmla="*/ 448408 w 2170251"/>
                <a:gd name="connsiteY2746" fmla="*/ 473189 h 1645293"/>
                <a:gd name="connsiteX2747" fmla="*/ 486623 w 2170251"/>
                <a:gd name="connsiteY2747" fmla="*/ 500402 h 1645293"/>
                <a:gd name="connsiteX2748" fmla="*/ 481889 w 2170251"/>
                <a:gd name="connsiteY2748" fmla="*/ 510165 h 1645293"/>
                <a:gd name="connsiteX2749" fmla="*/ 471697 w 2170251"/>
                <a:gd name="connsiteY2749" fmla="*/ 511451 h 1645293"/>
                <a:gd name="connsiteX2750" fmla="*/ 486623 w 2170251"/>
                <a:gd name="connsiteY2750" fmla="*/ 500402 h 1645293"/>
                <a:gd name="connsiteX2751" fmla="*/ 477422 w 2170251"/>
                <a:gd name="connsiteY2751" fmla="*/ 494678 h 1645293"/>
                <a:gd name="connsiteX2752" fmla="*/ 482337 w 2170251"/>
                <a:gd name="connsiteY2752" fmla="*/ 489468 h 1645293"/>
                <a:gd name="connsiteX2753" fmla="*/ 477612 w 2170251"/>
                <a:gd name="connsiteY2753" fmla="*/ 499269 h 1645293"/>
                <a:gd name="connsiteX2754" fmla="*/ 468506 w 2170251"/>
                <a:gd name="connsiteY2754" fmla="*/ 495840 h 1645293"/>
                <a:gd name="connsiteX2755" fmla="*/ 477422 w 2170251"/>
                <a:gd name="connsiteY2755" fmla="*/ 494678 h 16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</a:cxnLst>
              <a:rect l="l" t="t" r="r" b="b"/>
              <a:pathLst>
                <a:path w="2170251" h="1645293">
                  <a:moveTo>
                    <a:pt x="5010" y="1169229"/>
                  </a:moveTo>
                  <a:cubicBezTo>
                    <a:pt x="7334" y="1170191"/>
                    <a:pt x="10354" y="1169686"/>
                    <a:pt x="11573" y="1172963"/>
                  </a:cubicBezTo>
                  <a:cubicBezTo>
                    <a:pt x="6182" y="1173248"/>
                    <a:pt x="11725" y="1176449"/>
                    <a:pt x="11840" y="1179811"/>
                  </a:cubicBezTo>
                  <a:cubicBezTo>
                    <a:pt x="10049" y="1182707"/>
                    <a:pt x="8734" y="1182840"/>
                    <a:pt x="6734" y="1180459"/>
                  </a:cubicBezTo>
                  <a:cubicBezTo>
                    <a:pt x="7353" y="1198413"/>
                    <a:pt x="20288" y="1180792"/>
                    <a:pt x="25927" y="1180316"/>
                  </a:cubicBezTo>
                  <a:cubicBezTo>
                    <a:pt x="32128" y="1179849"/>
                    <a:pt x="29756" y="1197080"/>
                    <a:pt x="36757" y="1194956"/>
                  </a:cubicBezTo>
                  <a:cubicBezTo>
                    <a:pt x="36957" y="1190431"/>
                    <a:pt x="34852" y="1190670"/>
                    <a:pt x="33957" y="1188450"/>
                  </a:cubicBezTo>
                  <a:cubicBezTo>
                    <a:pt x="39548" y="1184850"/>
                    <a:pt x="46615" y="1179459"/>
                    <a:pt x="50597" y="1188603"/>
                  </a:cubicBezTo>
                  <a:cubicBezTo>
                    <a:pt x="46187" y="1190603"/>
                    <a:pt x="49835" y="1198270"/>
                    <a:pt x="53521" y="1197432"/>
                  </a:cubicBezTo>
                  <a:cubicBezTo>
                    <a:pt x="55731" y="1191774"/>
                    <a:pt x="57960" y="1194651"/>
                    <a:pt x="62151" y="1189431"/>
                  </a:cubicBezTo>
                  <a:cubicBezTo>
                    <a:pt x="59065" y="1200556"/>
                    <a:pt x="69894" y="1190536"/>
                    <a:pt x="65246" y="1202795"/>
                  </a:cubicBezTo>
                  <a:cubicBezTo>
                    <a:pt x="71885" y="1201899"/>
                    <a:pt x="67304" y="1196004"/>
                    <a:pt x="71247" y="1192860"/>
                  </a:cubicBezTo>
                  <a:cubicBezTo>
                    <a:pt x="74924" y="1201909"/>
                    <a:pt x="71218" y="1191088"/>
                    <a:pt x="76267" y="1189917"/>
                  </a:cubicBezTo>
                  <a:cubicBezTo>
                    <a:pt x="77153" y="1194480"/>
                    <a:pt x="80267" y="1193879"/>
                    <a:pt x="77886" y="1198871"/>
                  </a:cubicBezTo>
                  <a:cubicBezTo>
                    <a:pt x="85068" y="1199823"/>
                    <a:pt x="88954" y="1192346"/>
                    <a:pt x="94450" y="1196737"/>
                  </a:cubicBezTo>
                  <a:cubicBezTo>
                    <a:pt x="95602" y="1193537"/>
                    <a:pt x="96269" y="1189574"/>
                    <a:pt x="97917" y="1187145"/>
                  </a:cubicBezTo>
                  <a:cubicBezTo>
                    <a:pt x="103165" y="1189479"/>
                    <a:pt x="108414" y="1191774"/>
                    <a:pt x="115929" y="1189460"/>
                  </a:cubicBezTo>
                  <a:cubicBezTo>
                    <a:pt x="115900" y="1206852"/>
                    <a:pt x="134998" y="1203661"/>
                    <a:pt x="141322" y="1215997"/>
                  </a:cubicBezTo>
                  <a:cubicBezTo>
                    <a:pt x="141418" y="1213263"/>
                    <a:pt x="140837" y="1209548"/>
                    <a:pt x="142313" y="1208957"/>
                  </a:cubicBezTo>
                  <a:cubicBezTo>
                    <a:pt x="145704" y="1209224"/>
                    <a:pt x="145542" y="1222112"/>
                    <a:pt x="148971" y="1215025"/>
                  </a:cubicBezTo>
                  <a:cubicBezTo>
                    <a:pt x="149600" y="1207100"/>
                    <a:pt x="143675" y="1212787"/>
                    <a:pt x="144694" y="1204109"/>
                  </a:cubicBezTo>
                  <a:cubicBezTo>
                    <a:pt x="151438" y="1200985"/>
                    <a:pt x="162773" y="1193698"/>
                    <a:pt x="170078" y="1198585"/>
                  </a:cubicBezTo>
                  <a:cubicBezTo>
                    <a:pt x="165726" y="1196299"/>
                    <a:pt x="163125" y="1207500"/>
                    <a:pt x="165325" y="1208338"/>
                  </a:cubicBezTo>
                  <a:cubicBezTo>
                    <a:pt x="168354" y="1204471"/>
                    <a:pt x="170174" y="1198689"/>
                    <a:pt x="175155" y="1197918"/>
                  </a:cubicBezTo>
                  <a:cubicBezTo>
                    <a:pt x="173974" y="1201052"/>
                    <a:pt x="174241" y="1206481"/>
                    <a:pt x="173069" y="1209634"/>
                  </a:cubicBezTo>
                  <a:cubicBezTo>
                    <a:pt x="180051" y="1211920"/>
                    <a:pt x="187138" y="1205081"/>
                    <a:pt x="192167" y="1207176"/>
                  </a:cubicBezTo>
                  <a:cubicBezTo>
                    <a:pt x="192005" y="1209796"/>
                    <a:pt x="190891" y="1210910"/>
                    <a:pt x="189805" y="1212082"/>
                  </a:cubicBezTo>
                  <a:cubicBezTo>
                    <a:pt x="180861" y="1215282"/>
                    <a:pt x="166316" y="1205833"/>
                    <a:pt x="161877" y="1217949"/>
                  </a:cubicBezTo>
                  <a:cubicBezTo>
                    <a:pt x="170898" y="1213453"/>
                    <a:pt x="182613" y="1223969"/>
                    <a:pt x="193805" y="1216130"/>
                  </a:cubicBezTo>
                  <a:cubicBezTo>
                    <a:pt x="193843" y="1228808"/>
                    <a:pt x="210703" y="1210129"/>
                    <a:pt x="214646" y="1224940"/>
                  </a:cubicBezTo>
                  <a:cubicBezTo>
                    <a:pt x="227552" y="1213310"/>
                    <a:pt x="251041" y="1219521"/>
                    <a:pt x="260861" y="1228207"/>
                  </a:cubicBezTo>
                  <a:cubicBezTo>
                    <a:pt x="259890" y="1228846"/>
                    <a:pt x="259461" y="1230312"/>
                    <a:pt x="259775" y="1232913"/>
                  </a:cubicBezTo>
                  <a:cubicBezTo>
                    <a:pt x="263014" y="1232294"/>
                    <a:pt x="265776" y="1230855"/>
                    <a:pt x="267233" y="1227398"/>
                  </a:cubicBezTo>
                  <a:cubicBezTo>
                    <a:pt x="265662" y="1227322"/>
                    <a:pt x="264176" y="1227131"/>
                    <a:pt x="264490" y="1223188"/>
                  </a:cubicBezTo>
                  <a:cubicBezTo>
                    <a:pt x="273358" y="1222102"/>
                    <a:pt x="275854" y="1225036"/>
                    <a:pt x="281149" y="1223350"/>
                  </a:cubicBezTo>
                  <a:cubicBezTo>
                    <a:pt x="280616" y="1226779"/>
                    <a:pt x="279492" y="1229312"/>
                    <a:pt x="278968" y="1232798"/>
                  </a:cubicBezTo>
                  <a:cubicBezTo>
                    <a:pt x="286502" y="1228750"/>
                    <a:pt x="286893" y="1239438"/>
                    <a:pt x="294427" y="1235370"/>
                  </a:cubicBezTo>
                  <a:cubicBezTo>
                    <a:pt x="293484" y="1229150"/>
                    <a:pt x="290046" y="1229455"/>
                    <a:pt x="293970" y="1223988"/>
                  </a:cubicBezTo>
                  <a:cubicBezTo>
                    <a:pt x="294018" y="1230446"/>
                    <a:pt x="297809" y="1229246"/>
                    <a:pt x="299428" y="1232436"/>
                  </a:cubicBezTo>
                  <a:cubicBezTo>
                    <a:pt x="301762" y="1228703"/>
                    <a:pt x="296818" y="1223159"/>
                    <a:pt x="301533" y="1220740"/>
                  </a:cubicBezTo>
                  <a:cubicBezTo>
                    <a:pt x="309791" y="1221435"/>
                    <a:pt x="309734" y="1218797"/>
                    <a:pt x="317992" y="1216339"/>
                  </a:cubicBezTo>
                  <a:cubicBezTo>
                    <a:pt x="317630" y="1225283"/>
                    <a:pt x="325955" y="1223854"/>
                    <a:pt x="322450" y="1231789"/>
                  </a:cubicBezTo>
                  <a:cubicBezTo>
                    <a:pt x="330327" y="1232189"/>
                    <a:pt x="332384" y="1237514"/>
                    <a:pt x="336356" y="1227722"/>
                  </a:cubicBezTo>
                  <a:cubicBezTo>
                    <a:pt x="334670" y="1234865"/>
                    <a:pt x="339366" y="1236418"/>
                    <a:pt x="335737" y="1243829"/>
                  </a:cubicBezTo>
                  <a:cubicBezTo>
                    <a:pt x="338157" y="1244057"/>
                    <a:pt x="338442" y="1240933"/>
                    <a:pt x="340738" y="1240933"/>
                  </a:cubicBezTo>
                  <a:cubicBezTo>
                    <a:pt x="339976" y="1235904"/>
                    <a:pt x="337318" y="1228922"/>
                    <a:pt x="341462" y="1227064"/>
                  </a:cubicBezTo>
                  <a:cubicBezTo>
                    <a:pt x="355521" y="1230179"/>
                    <a:pt x="373085" y="1237161"/>
                    <a:pt x="382314" y="1224140"/>
                  </a:cubicBezTo>
                  <a:cubicBezTo>
                    <a:pt x="382562" y="1228103"/>
                    <a:pt x="382314" y="1231275"/>
                    <a:pt x="381400" y="1233437"/>
                  </a:cubicBezTo>
                  <a:cubicBezTo>
                    <a:pt x="383534" y="1233151"/>
                    <a:pt x="385648" y="1232875"/>
                    <a:pt x="387782" y="1232646"/>
                  </a:cubicBezTo>
                  <a:cubicBezTo>
                    <a:pt x="386772" y="1226798"/>
                    <a:pt x="387972" y="1224359"/>
                    <a:pt x="391325" y="1225302"/>
                  </a:cubicBezTo>
                  <a:cubicBezTo>
                    <a:pt x="388553" y="1235103"/>
                    <a:pt x="394259" y="1229236"/>
                    <a:pt x="394421" y="1238666"/>
                  </a:cubicBezTo>
                  <a:cubicBezTo>
                    <a:pt x="388868" y="1245267"/>
                    <a:pt x="383658" y="1236266"/>
                    <a:pt x="376304" y="1234075"/>
                  </a:cubicBezTo>
                  <a:cubicBezTo>
                    <a:pt x="373809" y="1247724"/>
                    <a:pt x="356997" y="1243771"/>
                    <a:pt x="354644" y="1236837"/>
                  </a:cubicBezTo>
                  <a:cubicBezTo>
                    <a:pt x="360293" y="1251048"/>
                    <a:pt x="379000" y="1249115"/>
                    <a:pt x="384400" y="1244505"/>
                  </a:cubicBezTo>
                  <a:cubicBezTo>
                    <a:pt x="392335" y="1249544"/>
                    <a:pt x="399288" y="1256573"/>
                    <a:pt x="409242" y="1257402"/>
                  </a:cubicBezTo>
                  <a:cubicBezTo>
                    <a:pt x="408127" y="1251391"/>
                    <a:pt x="411709" y="1252629"/>
                    <a:pt x="412785" y="1250067"/>
                  </a:cubicBezTo>
                  <a:cubicBezTo>
                    <a:pt x="413433" y="1242990"/>
                    <a:pt x="410318" y="1243619"/>
                    <a:pt x="410966" y="1236532"/>
                  </a:cubicBezTo>
                  <a:cubicBezTo>
                    <a:pt x="406032" y="1233865"/>
                    <a:pt x="408785" y="1243124"/>
                    <a:pt x="404784" y="1241914"/>
                  </a:cubicBezTo>
                  <a:cubicBezTo>
                    <a:pt x="406175" y="1230808"/>
                    <a:pt x="399231" y="1236932"/>
                    <a:pt x="400326" y="1226464"/>
                  </a:cubicBezTo>
                  <a:cubicBezTo>
                    <a:pt x="406432" y="1227655"/>
                    <a:pt x="415204" y="1236656"/>
                    <a:pt x="416890" y="1224350"/>
                  </a:cubicBezTo>
                  <a:cubicBezTo>
                    <a:pt x="419024" y="1224083"/>
                    <a:pt x="421129" y="1223797"/>
                    <a:pt x="423253" y="1223531"/>
                  </a:cubicBezTo>
                  <a:cubicBezTo>
                    <a:pt x="422081" y="1226664"/>
                    <a:pt x="422348" y="1232103"/>
                    <a:pt x="421176" y="1235256"/>
                  </a:cubicBezTo>
                  <a:cubicBezTo>
                    <a:pt x="428444" y="1235551"/>
                    <a:pt x="419567" y="1223254"/>
                    <a:pt x="427092" y="1223045"/>
                  </a:cubicBezTo>
                  <a:cubicBezTo>
                    <a:pt x="429635" y="1226760"/>
                    <a:pt x="430168" y="1232227"/>
                    <a:pt x="432264" y="1224664"/>
                  </a:cubicBezTo>
                  <a:cubicBezTo>
                    <a:pt x="436445" y="1231903"/>
                    <a:pt x="430044" y="1237256"/>
                    <a:pt x="432902" y="1240647"/>
                  </a:cubicBezTo>
                  <a:cubicBezTo>
                    <a:pt x="432930" y="1236866"/>
                    <a:pt x="441503" y="1235761"/>
                    <a:pt x="441827" y="1239523"/>
                  </a:cubicBezTo>
                  <a:cubicBezTo>
                    <a:pt x="442379" y="1244676"/>
                    <a:pt x="441855" y="1248134"/>
                    <a:pt x="439645" y="1248924"/>
                  </a:cubicBezTo>
                  <a:cubicBezTo>
                    <a:pt x="441274" y="1237123"/>
                    <a:pt x="432083" y="1250877"/>
                    <a:pt x="428187" y="1250420"/>
                  </a:cubicBezTo>
                  <a:cubicBezTo>
                    <a:pt x="426558" y="1247172"/>
                    <a:pt x="426225" y="1241285"/>
                    <a:pt x="423910" y="1239485"/>
                  </a:cubicBezTo>
                  <a:cubicBezTo>
                    <a:pt x="423834" y="1250601"/>
                    <a:pt x="416871" y="1241352"/>
                    <a:pt x="414995" y="1240638"/>
                  </a:cubicBezTo>
                  <a:cubicBezTo>
                    <a:pt x="416614" y="1255230"/>
                    <a:pt x="423863" y="1251420"/>
                    <a:pt x="426996" y="1252849"/>
                  </a:cubicBezTo>
                  <a:cubicBezTo>
                    <a:pt x="427292" y="1259916"/>
                    <a:pt x="422605" y="1254906"/>
                    <a:pt x="421005" y="1262783"/>
                  </a:cubicBezTo>
                  <a:cubicBezTo>
                    <a:pt x="426187" y="1260250"/>
                    <a:pt x="431387" y="1253325"/>
                    <a:pt x="433826" y="1263440"/>
                  </a:cubicBezTo>
                  <a:cubicBezTo>
                    <a:pt x="434178" y="1257554"/>
                    <a:pt x="442855" y="1264593"/>
                    <a:pt x="439836" y="1253496"/>
                  </a:cubicBezTo>
                  <a:cubicBezTo>
                    <a:pt x="436035" y="1250772"/>
                    <a:pt x="433626" y="1260526"/>
                    <a:pt x="432197" y="1254477"/>
                  </a:cubicBezTo>
                  <a:cubicBezTo>
                    <a:pt x="436864" y="1243724"/>
                    <a:pt x="440417" y="1254944"/>
                    <a:pt x="445103" y="1257402"/>
                  </a:cubicBezTo>
                  <a:cubicBezTo>
                    <a:pt x="446389" y="1249829"/>
                    <a:pt x="440931" y="1256182"/>
                    <a:pt x="442208" y="1248591"/>
                  </a:cubicBezTo>
                  <a:cubicBezTo>
                    <a:pt x="443484" y="1248477"/>
                    <a:pt x="443646" y="1246572"/>
                    <a:pt x="444665" y="1246000"/>
                  </a:cubicBezTo>
                  <a:cubicBezTo>
                    <a:pt x="451561" y="1244514"/>
                    <a:pt x="452676" y="1249506"/>
                    <a:pt x="457857" y="1255792"/>
                  </a:cubicBezTo>
                  <a:cubicBezTo>
                    <a:pt x="461496" y="1254039"/>
                    <a:pt x="455762" y="1252468"/>
                    <a:pt x="456295" y="1249105"/>
                  </a:cubicBezTo>
                  <a:cubicBezTo>
                    <a:pt x="458048" y="1248991"/>
                    <a:pt x="459057" y="1247658"/>
                    <a:pt x="460029" y="1246314"/>
                  </a:cubicBezTo>
                  <a:cubicBezTo>
                    <a:pt x="461982" y="1248086"/>
                    <a:pt x="464201" y="1249229"/>
                    <a:pt x="464230" y="1254973"/>
                  </a:cubicBezTo>
                  <a:cubicBezTo>
                    <a:pt x="464839" y="1260916"/>
                    <a:pt x="459343" y="1257392"/>
                    <a:pt x="460762" y="1264574"/>
                  </a:cubicBezTo>
                  <a:cubicBezTo>
                    <a:pt x="465658" y="1262136"/>
                    <a:pt x="467277" y="1261373"/>
                    <a:pt x="471040" y="1265555"/>
                  </a:cubicBezTo>
                  <a:cubicBezTo>
                    <a:pt x="473650" y="1263212"/>
                    <a:pt x="472859" y="1255554"/>
                    <a:pt x="477060" y="1255649"/>
                  </a:cubicBezTo>
                  <a:cubicBezTo>
                    <a:pt x="479679" y="1255982"/>
                    <a:pt x="479803" y="1261469"/>
                    <a:pt x="482422" y="1261802"/>
                  </a:cubicBezTo>
                  <a:cubicBezTo>
                    <a:pt x="484222" y="1258230"/>
                    <a:pt x="491719" y="1254716"/>
                    <a:pt x="497691" y="1259869"/>
                  </a:cubicBezTo>
                  <a:cubicBezTo>
                    <a:pt x="498891" y="1255268"/>
                    <a:pt x="501787" y="1253363"/>
                    <a:pt x="503711" y="1249944"/>
                  </a:cubicBezTo>
                  <a:cubicBezTo>
                    <a:pt x="497376" y="1248439"/>
                    <a:pt x="494776" y="1253935"/>
                    <a:pt x="492062" y="1246839"/>
                  </a:cubicBezTo>
                  <a:cubicBezTo>
                    <a:pt x="493528" y="1245524"/>
                    <a:pt x="494852" y="1244029"/>
                    <a:pt x="495710" y="1241781"/>
                  </a:cubicBezTo>
                  <a:cubicBezTo>
                    <a:pt x="492528" y="1241838"/>
                    <a:pt x="491890" y="1245857"/>
                    <a:pt x="489518" y="1247172"/>
                  </a:cubicBezTo>
                  <a:cubicBezTo>
                    <a:pt x="490452" y="1232951"/>
                    <a:pt x="481546" y="1246381"/>
                    <a:pt x="480336" y="1241447"/>
                  </a:cubicBezTo>
                  <a:cubicBezTo>
                    <a:pt x="480613" y="1238313"/>
                    <a:pt x="481965" y="1236875"/>
                    <a:pt x="481251" y="1232170"/>
                  </a:cubicBezTo>
                  <a:cubicBezTo>
                    <a:pt x="474155" y="1238961"/>
                    <a:pt x="462963" y="1243114"/>
                    <a:pt x="458134" y="1230522"/>
                  </a:cubicBezTo>
                  <a:cubicBezTo>
                    <a:pt x="459953" y="1243838"/>
                    <a:pt x="444741" y="1234999"/>
                    <a:pt x="450218" y="1224655"/>
                  </a:cubicBezTo>
                  <a:cubicBezTo>
                    <a:pt x="443579" y="1225550"/>
                    <a:pt x="448142" y="1231455"/>
                    <a:pt x="444208" y="1234589"/>
                  </a:cubicBezTo>
                  <a:cubicBezTo>
                    <a:pt x="443494" y="1230341"/>
                    <a:pt x="441236" y="1229217"/>
                    <a:pt x="441217" y="1223531"/>
                  </a:cubicBezTo>
                  <a:cubicBezTo>
                    <a:pt x="452552" y="1210358"/>
                    <a:pt x="459962" y="1219063"/>
                    <a:pt x="470868" y="1228912"/>
                  </a:cubicBezTo>
                  <a:cubicBezTo>
                    <a:pt x="478850" y="1221569"/>
                    <a:pt x="482194" y="1226074"/>
                    <a:pt x="487242" y="1222235"/>
                  </a:cubicBezTo>
                  <a:cubicBezTo>
                    <a:pt x="487337" y="1224521"/>
                    <a:pt x="487432" y="1226807"/>
                    <a:pt x="487528" y="1229084"/>
                  </a:cubicBezTo>
                  <a:cubicBezTo>
                    <a:pt x="488099" y="1222731"/>
                    <a:pt x="501568" y="1225378"/>
                    <a:pt x="497348" y="1218654"/>
                  </a:cubicBezTo>
                  <a:cubicBezTo>
                    <a:pt x="494786" y="1224645"/>
                    <a:pt x="486527" y="1221378"/>
                    <a:pt x="485689" y="1215577"/>
                  </a:cubicBezTo>
                  <a:cubicBezTo>
                    <a:pt x="493738" y="1212977"/>
                    <a:pt x="498129" y="1217873"/>
                    <a:pt x="506168" y="1215282"/>
                  </a:cubicBezTo>
                  <a:cubicBezTo>
                    <a:pt x="504587" y="1222959"/>
                    <a:pt x="506730" y="1221816"/>
                    <a:pt x="509168" y="1226350"/>
                  </a:cubicBezTo>
                  <a:cubicBezTo>
                    <a:pt x="508244" y="1213006"/>
                    <a:pt x="517008" y="1216339"/>
                    <a:pt x="515455" y="1223245"/>
                  </a:cubicBezTo>
                  <a:cubicBezTo>
                    <a:pt x="526542" y="1220121"/>
                    <a:pt x="539448" y="1229217"/>
                    <a:pt x="552479" y="1220807"/>
                  </a:cubicBezTo>
                  <a:cubicBezTo>
                    <a:pt x="555298" y="1229551"/>
                    <a:pt x="562661" y="1229312"/>
                    <a:pt x="566671" y="1223559"/>
                  </a:cubicBezTo>
                  <a:cubicBezTo>
                    <a:pt x="566842" y="1226703"/>
                    <a:pt x="566271" y="1228665"/>
                    <a:pt x="565671" y="1230541"/>
                  </a:cubicBezTo>
                  <a:cubicBezTo>
                    <a:pt x="570776" y="1227436"/>
                    <a:pt x="572043" y="1232218"/>
                    <a:pt x="573567" y="1236437"/>
                  </a:cubicBezTo>
                  <a:cubicBezTo>
                    <a:pt x="578329" y="1229713"/>
                    <a:pt x="568214" y="1228741"/>
                    <a:pt x="571843" y="1225198"/>
                  </a:cubicBezTo>
                  <a:cubicBezTo>
                    <a:pt x="575243" y="1227198"/>
                    <a:pt x="579701" y="1227064"/>
                    <a:pt x="581130" y="1233170"/>
                  </a:cubicBezTo>
                  <a:cubicBezTo>
                    <a:pt x="590045" y="1232970"/>
                    <a:pt x="609352" y="1224807"/>
                    <a:pt x="616972" y="1233189"/>
                  </a:cubicBezTo>
                  <a:cubicBezTo>
                    <a:pt x="624488" y="1225198"/>
                    <a:pt x="667569" y="1220835"/>
                    <a:pt x="651643" y="1235656"/>
                  </a:cubicBezTo>
                  <a:cubicBezTo>
                    <a:pt x="660587" y="1236818"/>
                    <a:pt x="671389" y="1232341"/>
                    <a:pt x="677113" y="1232398"/>
                  </a:cubicBezTo>
                  <a:cubicBezTo>
                    <a:pt x="670903" y="1233980"/>
                    <a:pt x="679590" y="1233551"/>
                    <a:pt x="677475" y="1241504"/>
                  </a:cubicBezTo>
                  <a:cubicBezTo>
                    <a:pt x="681114" y="1239028"/>
                    <a:pt x="681752" y="1238037"/>
                    <a:pt x="683933" y="1242981"/>
                  </a:cubicBezTo>
                  <a:cubicBezTo>
                    <a:pt x="684095" y="1232256"/>
                    <a:pt x="692744" y="1245743"/>
                    <a:pt x="695211" y="1236951"/>
                  </a:cubicBezTo>
                  <a:cubicBezTo>
                    <a:pt x="694506" y="1237047"/>
                    <a:pt x="693687" y="1235265"/>
                    <a:pt x="695125" y="1234665"/>
                  </a:cubicBezTo>
                  <a:cubicBezTo>
                    <a:pt x="696049" y="1240752"/>
                    <a:pt x="696363" y="1240209"/>
                    <a:pt x="698211" y="1248048"/>
                  </a:cubicBezTo>
                  <a:cubicBezTo>
                    <a:pt x="695239" y="1254277"/>
                    <a:pt x="694001" y="1249905"/>
                    <a:pt x="689458" y="1253715"/>
                  </a:cubicBezTo>
                  <a:cubicBezTo>
                    <a:pt x="692163" y="1261412"/>
                    <a:pt x="688800" y="1261335"/>
                    <a:pt x="687476" y="1267736"/>
                  </a:cubicBezTo>
                  <a:cubicBezTo>
                    <a:pt x="704012" y="1262240"/>
                    <a:pt x="701431" y="1265555"/>
                    <a:pt x="715680" y="1268708"/>
                  </a:cubicBezTo>
                  <a:cubicBezTo>
                    <a:pt x="716156" y="1260297"/>
                    <a:pt x="709498" y="1266679"/>
                    <a:pt x="708946" y="1260402"/>
                  </a:cubicBezTo>
                  <a:cubicBezTo>
                    <a:pt x="711060" y="1260126"/>
                    <a:pt x="713184" y="1259850"/>
                    <a:pt x="715318" y="1259611"/>
                  </a:cubicBezTo>
                  <a:cubicBezTo>
                    <a:pt x="714966" y="1255363"/>
                    <a:pt x="714165" y="1252077"/>
                    <a:pt x="712394" y="1250782"/>
                  </a:cubicBezTo>
                  <a:cubicBezTo>
                    <a:pt x="713070" y="1259202"/>
                    <a:pt x="708384" y="1249848"/>
                    <a:pt x="707584" y="1258278"/>
                  </a:cubicBezTo>
                  <a:cubicBezTo>
                    <a:pt x="705621" y="1256544"/>
                    <a:pt x="702574" y="1257097"/>
                    <a:pt x="703393" y="1249639"/>
                  </a:cubicBezTo>
                  <a:cubicBezTo>
                    <a:pt x="705631" y="1248819"/>
                    <a:pt x="709870" y="1251125"/>
                    <a:pt x="708317" y="1244448"/>
                  </a:cubicBezTo>
                  <a:cubicBezTo>
                    <a:pt x="705136" y="1246610"/>
                    <a:pt x="702602" y="1248572"/>
                    <a:pt x="700573" y="1243114"/>
                  </a:cubicBezTo>
                  <a:cubicBezTo>
                    <a:pt x="707279" y="1234399"/>
                    <a:pt x="724033" y="1243971"/>
                    <a:pt x="733511" y="1234332"/>
                  </a:cubicBezTo>
                  <a:cubicBezTo>
                    <a:pt x="737654" y="1241761"/>
                    <a:pt x="761410" y="1243286"/>
                    <a:pt x="760257" y="1230941"/>
                  </a:cubicBezTo>
                  <a:cubicBezTo>
                    <a:pt x="763086" y="1235961"/>
                    <a:pt x="762238" y="1234494"/>
                    <a:pt x="764524" y="1241838"/>
                  </a:cubicBezTo>
                  <a:cubicBezTo>
                    <a:pt x="760390" y="1244695"/>
                    <a:pt x="750465" y="1238561"/>
                    <a:pt x="750703" y="1248191"/>
                  </a:cubicBezTo>
                  <a:cubicBezTo>
                    <a:pt x="756523" y="1245867"/>
                    <a:pt x="764991" y="1242247"/>
                    <a:pt x="759885" y="1253877"/>
                  </a:cubicBezTo>
                  <a:cubicBezTo>
                    <a:pt x="763505" y="1253811"/>
                    <a:pt x="762581" y="1246676"/>
                    <a:pt x="765972" y="1246219"/>
                  </a:cubicBezTo>
                  <a:cubicBezTo>
                    <a:pt x="766086" y="1249267"/>
                    <a:pt x="766210" y="1252334"/>
                    <a:pt x="766334" y="1255382"/>
                  </a:cubicBezTo>
                  <a:cubicBezTo>
                    <a:pt x="763524" y="1255487"/>
                    <a:pt x="753904" y="1255735"/>
                    <a:pt x="758885" y="1260878"/>
                  </a:cubicBezTo>
                  <a:cubicBezTo>
                    <a:pt x="761028" y="1254211"/>
                    <a:pt x="767058" y="1260269"/>
                    <a:pt x="769163" y="1261869"/>
                  </a:cubicBezTo>
                  <a:cubicBezTo>
                    <a:pt x="771211" y="1257002"/>
                    <a:pt x="785251" y="1253868"/>
                    <a:pt x="787251" y="1266450"/>
                  </a:cubicBezTo>
                  <a:cubicBezTo>
                    <a:pt x="787089" y="1269032"/>
                    <a:pt x="785984" y="1270165"/>
                    <a:pt x="784889" y="1271318"/>
                  </a:cubicBezTo>
                  <a:cubicBezTo>
                    <a:pt x="780631" y="1271146"/>
                    <a:pt x="774440" y="1265346"/>
                    <a:pt x="773421" y="1272794"/>
                  </a:cubicBezTo>
                  <a:cubicBezTo>
                    <a:pt x="771668" y="1269994"/>
                    <a:pt x="771449" y="1264603"/>
                    <a:pt x="772963" y="1261383"/>
                  </a:cubicBezTo>
                  <a:cubicBezTo>
                    <a:pt x="766610" y="1261240"/>
                    <a:pt x="772516" y="1268289"/>
                    <a:pt x="769515" y="1270984"/>
                  </a:cubicBezTo>
                  <a:cubicBezTo>
                    <a:pt x="767515" y="1266545"/>
                    <a:pt x="765200" y="1261916"/>
                    <a:pt x="763057" y="1269508"/>
                  </a:cubicBezTo>
                  <a:cubicBezTo>
                    <a:pt x="766582" y="1276356"/>
                    <a:pt x="789203" y="1280947"/>
                    <a:pt x="796442" y="1272165"/>
                  </a:cubicBezTo>
                  <a:cubicBezTo>
                    <a:pt x="801843" y="1280947"/>
                    <a:pt x="817521" y="1263736"/>
                    <a:pt x="820093" y="1287482"/>
                  </a:cubicBezTo>
                  <a:cubicBezTo>
                    <a:pt x="823427" y="1284957"/>
                    <a:pt x="830028" y="1285319"/>
                    <a:pt x="831828" y="1292825"/>
                  </a:cubicBezTo>
                  <a:cubicBezTo>
                    <a:pt x="835819" y="1294006"/>
                    <a:pt x="834028" y="1286262"/>
                    <a:pt x="838019" y="1287462"/>
                  </a:cubicBezTo>
                  <a:cubicBezTo>
                    <a:pt x="845601" y="1291663"/>
                    <a:pt x="844163" y="1300597"/>
                    <a:pt x="848030" y="1313694"/>
                  </a:cubicBezTo>
                  <a:cubicBezTo>
                    <a:pt x="847420" y="1301055"/>
                    <a:pt x="857917" y="1302150"/>
                    <a:pt x="861860" y="1307332"/>
                  </a:cubicBezTo>
                  <a:cubicBezTo>
                    <a:pt x="861965" y="1310351"/>
                    <a:pt x="859698" y="1309713"/>
                    <a:pt x="859488" y="1312208"/>
                  </a:cubicBezTo>
                  <a:cubicBezTo>
                    <a:pt x="864194" y="1319400"/>
                    <a:pt x="865746" y="1299636"/>
                    <a:pt x="869680" y="1310923"/>
                  </a:cubicBezTo>
                  <a:cubicBezTo>
                    <a:pt x="872576" y="1317952"/>
                    <a:pt x="862574" y="1315037"/>
                    <a:pt x="867394" y="1318085"/>
                  </a:cubicBezTo>
                  <a:cubicBezTo>
                    <a:pt x="871604" y="1312218"/>
                    <a:pt x="873605" y="1324734"/>
                    <a:pt x="876214" y="1314637"/>
                  </a:cubicBezTo>
                  <a:cubicBezTo>
                    <a:pt x="878462" y="1315809"/>
                    <a:pt x="878586" y="1321286"/>
                    <a:pt x="880405" y="1323286"/>
                  </a:cubicBezTo>
                  <a:cubicBezTo>
                    <a:pt x="883006" y="1313828"/>
                    <a:pt x="906666" y="1313018"/>
                    <a:pt x="903694" y="1329487"/>
                  </a:cubicBezTo>
                  <a:cubicBezTo>
                    <a:pt x="927459" y="1318933"/>
                    <a:pt x="961492" y="1339069"/>
                    <a:pt x="983399" y="1337640"/>
                  </a:cubicBezTo>
                  <a:cubicBezTo>
                    <a:pt x="983037" y="1342041"/>
                    <a:pt x="983332" y="1347508"/>
                    <a:pt x="979942" y="1347241"/>
                  </a:cubicBezTo>
                  <a:cubicBezTo>
                    <a:pt x="979551" y="1344260"/>
                    <a:pt x="977646" y="1337050"/>
                    <a:pt x="974760" y="1345622"/>
                  </a:cubicBezTo>
                  <a:cubicBezTo>
                    <a:pt x="977036" y="1345012"/>
                    <a:pt x="977817" y="1347508"/>
                    <a:pt x="977579" y="1352109"/>
                  </a:cubicBezTo>
                  <a:cubicBezTo>
                    <a:pt x="973560" y="1355271"/>
                    <a:pt x="969474" y="1346165"/>
                    <a:pt x="967397" y="1353395"/>
                  </a:cubicBezTo>
                  <a:cubicBezTo>
                    <a:pt x="971150" y="1353852"/>
                    <a:pt x="979970" y="1356071"/>
                    <a:pt x="982866" y="1356023"/>
                  </a:cubicBezTo>
                  <a:cubicBezTo>
                    <a:pt x="983523" y="1353633"/>
                    <a:pt x="982847" y="1345451"/>
                    <a:pt x="986142" y="1341860"/>
                  </a:cubicBezTo>
                  <a:cubicBezTo>
                    <a:pt x="984647" y="1358624"/>
                    <a:pt x="991429" y="1342993"/>
                    <a:pt x="994143" y="1350004"/>
                  </a:cubicBezTo>
                  <a:cubicBezTo>
                    <a:pt x="990362" y="1353661"/>
                    <a:pt x="993848" y="1363634"/>
                    <a:pt x="995791" y="1358957"/>
                  </a:cubicBezTo>
                  <a:cubicBezTo>
                    <a:pt x="992667" y="1359119"/>
                    <a:pt x="995229" y="1351461"/>
                    <a:pt x="996791" y="1351956"/>
                  </a:cubicBezTo>
                  <a:cubicBezTo>
                    <a:pt x="1002059" y="1353938"/>
                    <a:pt x="1003678" y="1375807"/>
                    <a:pt x="1007621" y="1366615"/>
                  </a:cubicBezTo>
                  <a:cubicBezTo>
                    <a:pt x="1007916" y="1361100"/>
                    <a:pt x="1001878" y="1368625"/>
                    <a:pt x="1003516" y="1360272"/>
                  </a:cubicBezTo>
                  <a:cubicBezTo>
                    <a:pt x="1004697" y="1350909"/>
                    <a:pt x="1011393" y="1360643"/>
                    <a:pt x="1015070" y="1361081"/>
                  </a:cubicBezTo>
                  <a:cubicBezTo>
                    <a:pt x="1016556" y="1347318"/>
                    <a:pt x="1022613" y="1342717"/>
                    <a:pt x="1029814" y="1345441"/>
                  </a:cubicBezTo>
                  <a:cubicBezTo>
                    <a:pt x="1024281" y="1346565"/>
                    <a:pt x="1027652" y="1349718"/>
                    <a:pt x="1027729" y="1357176"/>
                  </a:cubicBezTo>
                  <a:cubicBezTo>
                    <a:pt x="1035568" y="1356919"/>
                    <a:pt x="1041178" y="1353814"/>
                    <a:pt x="1048379" y="1361405"/>
                  </a:cubicBezTo>
                  <a:cubicBezTo>
                    <a:pt x="1045998" y="1362177"/>
                    <a:pt x="1035730" y="1361481"/>
                    <a:pt x="1039559" y="1364825"/>
                  </a:cubicBezTo>
                  <a:cubicBezTo>
                    <a:pt x="1046388" y="1361434"/>
                    <a:pt x="1047159" y="1370597"/>
                    <a:pt x="1043835" y="1375721"/>
                  </a:cubicBezTo>
                  <a:cubicBezTo>
                    <a:pt x="1049731" y="1370644"/>
                    <a:pt x="1050065" y="1379779"/>
                    <a:pt x="1055218" y="1371997"/>
                  </a:cubicBezTo>
                  <a:cubicBezTo>
                    <a:pt x="1055399" y="1374892"/>
                    <a:pt x="1056961" y="1374940"/>
                    <a:pt x="1056761" y="1378683"/>
                  </a:cubicBezTo>
                  <a:cubicBezTo>
                    <a:pt x="1056608" y="1382712"/>
                    <a:pt x="1054780" y="1384122"/>
                    <a:pt x="1051846" y="1383865"/>
                  </a:cubicBezTo>
                  <a:cubicBezTo>
                    <a:pt x="1056284" y="1393352"/>
                    <a:pt x="1057885" y="1394285"/>
                    <a:pt x="1062761" y="1400810"/>
                  </a:cubicBezTo>
                  <a:cubicBezTo>
                    <a:pt x="1064228" y="1394914"/>
                    <a:pt x="1057437" y="1394314"/>
                    <a:pt x="1061123" y="1391866"/>
                  </a:cubicBezTo>
                  <a:cubicBezTo>
                    <a:pt x="1066514" y="1393800"/>
                    <a:pt x="1065905" y="1386427"/>
                    <a:pt x="1069858" y="1386170"/>
                  </a:cubicBezTo>
                  <a:cubicBezTo>
                    <a:pt x="1069400" y="1397010"/>
                    <a:pt x="1076487" y="1392218"/>
                    <a:pt x="1079230" y="1396419"/>
                  </a:cubicBezTo>
                  <a:cubicBezTo>
                    <a:pt x="1073887" y="1406744"/>
                    <a:pt x="1067867" y="1388675"/>
                    <a:pt x="1065314" y="1400486"/>
                  </a:cubicBezTo>
                  <a:cubicBezTo>
                    <a:pt x="1068734" y="1399991"/>
                    <a:pt x="1073296" y="1402953"/>
                    <a:pt x="1072134" y="1411097"/>
                  </a:cubicBezTo>
                  <a:cubicBezTo>
                    <a:pt x="1069143" y="1412850"/>
                    <a:pt x="1062781" y="1409373"/>
                    <a:pt x="1062038" y="1414650"/>
                  </a:cubicBezTo>
                  <a:cubicBezTo>
                    <a:pt x="1068486" y="1418165"/>
                    <a:pt x="1073506" y="1413555"/>
                    <a:pt x="1075411" y="1428995"/>
                  </a:cubicBezTo>
                  <a:cubicBezTo>
                    <a:pt x="1077144" y="1418812"/>
                    <a:pt x="1085764" y="1428290"/>
                    <a:pt x="1090431" y="1420213"/>
                  </a:cubicBezTo>
                  <a:cubicBezTo>
                    <a:pt x="1092832" y="1424565"/>
                    <a:pt x="1089650" y="1424775"/>
                    <a:pt x="1092060" y="1429166"/>
                  </a:cubicBezTo>
                  <a:cubicBezTo>
                    <a:pt x="1095908" y="1424860"/>
                    <a:pt x="1097613" y="1436938"/>
                    <a:pt x="1098528" y="1430642"/>
                  </a:cubicBezTo>
                  <a:cubicBezTo>
                    <a:pt x="1095394" y="1430766"/>
                    <a:pt x="1097956" y="1423127"/>
                    <a:pt x="1099528" y="1423622"/>
                  </a:cubicBezTo>
                  <a:cubicBezTo>
                    <a:pt x="1099899" y="1429423"/>
                    <a:pt x="1103976" y="1427613"/>
                    <a:pt x="1107348" y="1427223"/>
                  </a:cubicBezTo>
                  <a:cubicBezTo>
                    <a:pt x="1106710" y="1434290"/>
                    <a:pt x="1109815" y="1433633"/>
                    <a:pt x="1109177" y="1440720"/>
                  </a:cubicBezTo>
                  <a:cubicBezTo>
                    <a:pt x="1121940" y="1432538"/>
                    <a:pt x="1130808" y="1449349"/>
                    <a:pt x="1142657" y="1445616"/>
                  </a:cubicBezTo>
                  <a:cubicBezTo>
                    <a:pt x="1143486" y="1448864"/>
                    <a:pt x="1141628" y="1457579"/>
                    <a:pt x="1144391" y="1456855"/>
                  </a:cubicBezTo>
                  <a:cubicBezTo>
                    <a:pt x="1146648" y="1449883"/>
                    <a:pt x="1150477" y="1447540"/>
                    <a:pt x="1154392" y="1450988"/>
                  </a:cubicBezTo>
                  <a:cubicBezTo>
                    <a:pt x="1154497" y="1454017"/>
                    <a:pt x="1152239" y="1453340"/>
                    <a:pt x="1152030" y="1455874"/>
                  </a:cubicBezTo>
                  <a:cubicBezTo>
                    <a:pt x="1157640" y="1460455"/>
                    <a:pt x="1176652" y="1453588"/>
                    <a:pt x="1170499" y="1469571"/>
                  </a:cubicBezTo>
                  <a:cubicBezTo>
                    <a:pt x="1174975" y="1462303"/>
                    <a:pt x="1186244" y="1456655"/>
                    <a:pt x="1185872" y="1469895"/>
                  </a:cubicBezTo>
                  <a:cubicBezTo>
                    <a:pt x="1189882" y="1467838"/>
                    <a:pt x="1186320" y="1459436"/>
                    <a:pt x="1187968" y="1458160"/>
                  </a:cubicBezTo>
                  <a:cubicBezTo>
                    <a:pt x="1201750" y="1477153"/>
                    <a:pt x="1216371" y="1460179"/>
                    <a:pt x="1229544" y="1473495"/>
                  </a:cubicBezTo>
                  <a:cubicBezTo>
                    <a:pt x="1229525" y="1463246"/>
                    <a:pt x="1241955" y="1484525"/>
                    <a:pt x="1244737" y="1469257"/>
                  </a:cubicBezTo>
                  <a:cubicBezTo>
                    <a:pt x="1246623" y="1470305"/>
                    <a:pt x="1247994" y="1472400"/>
                    <a:pt x="1248832" y="1475600"/>
                  </a:cubicBezTo>
                  <a:cubicBezTo>
                    <a:pt x="1231802" y="1485402"/>
                    <a:pt x="1223401" y="1483582"/>
                    <a:pt x="1206894" y="1483268"/>
                  </a:cubicBezTo>
                  <a:cubicBezTo>
                    <a:pt x="1206494" y="1495612"/>
                    <a:pt x="1213599" y="1492440"/>
                    <a:pt x="1214076" y="1502985"/>
                  </a:cubicBezTo>
                  <a:cubicBezTo>
                    <a:pt x="1185729" y="1520863"/>
                    <a:pt x="1160964" y="1530283"/>
                    <a:pt x="1135199" y="1515329"/>
                  </a:cubicBezTo>
                  <a:cubicBezTo>
                    <a:pt x="1106129" y="1523054"/>
                    <a:pt x="1075572" y="1509909"/>
                    <a:pt x="1048941" y="1535494"/>
                  </a:cubicBezTo>
                  <a:cubicBezTo>
                    <a:pt x="1032138" y="1536865"/>
                    <a:pt x="1008459" y="1543037"/>
                    <a:pt x="988895" y="1538580"/>
                  </a:cubicBezTo>
                  <a:cubicBezTo>
                    <a:pt x="997363" y="1555725"/>
                    <a:pt x="1017851" y="1534208"/>
                    <a:pt x="1027738" y="1549676"/>
                  </a:cubicBezTo>
                  <a:cubicBezTo>
                    <a:pt x="1027033" y="1554982"/>
                    <a:pt x="1027062" y="1561468"/>
                    <a:pt x="1025823" y="1565983"/>
                  </a:cubicBezTo>
                  <a:cubicBezTo>
                    <a:pt x="1033586" y="1570498"/>
                    <a:pt x="1040711" y="1576365"/>
                    <a:pt x="1044664" y="1588757"/>
                  </a:cubicBezTo>
                  <a:cubicBezTo>
                    <a:pt x="1058837" y="1584481"/>
                    <a:pt x="1074287" y="1595825"/>
                    <a:pt x="1083869" y="1608950"/>
                  </a:cubicBezTo>
                  <a:cubicBezTo>
                    <a:pt x="1087850" y="1610170"/>
                    <a:pt x="1086060" y="1602397"/>
                    <a:pt x="1090041" y="1603588"/>
                  </a:cubicBezTo>
                  <a:cubicBezTo>
                    <a:pt x="1089755" y="1609150"/>
                    <a:pt x="1092584" y="1608284"/>
                    <a:pt x="1091775" y="1614856"/>
                  </a:cubicBezTo>
                  <a:cubicBezTo>
                    <a:pt x="1095527" y="1611065"/>
                    <a:pt x="1100366" y="1611408"/>
                    <a:pt x="1102157" y="1618104"/>
                  </a:cubicBezTo>
                  <a:cubicBezTo>
                    <a:pt x="1109691" y="1609017"/>
                    <a:pt x="1109624" y="1622685"/>
                    <a:pt x="1117349" y="1613875"/>
                  </a:cubicBezTo>
                  <a:cubicBezTo>
                    <a:pt x="1117444" y="1616170"/>
                    <a:pt x="1117521" y="1618437"/>
                    <a:pt x="1117625" y="1620704"/>
                  </a:cubicBezTo>
                  <a:cubicBezTo>
                    <a:pt x="1131780" y="1618409"/>
                    <a:pt x="1141771" y="1635820"/>
                    <a:pt x="1155011" y="1627410"/>
                  </a:cubicBezTo>
                  <a:cubicBezTo>
                    <a:pt x="1154906" y="1631734"/>
                    <a:pt x="1156650" y="1632239"/>
                    <a:pt x="1156650" y="1636354"/>
                  </a:cubicBezTo>
                  <a:cubicBezTo>
                    <a:pt x="1164317" y="1637382"/>
                    <a:pt x="1167660" y="1632039"/>
                    <a:pt x="1170937" y="1641421"/>
                  </a:cubicBezTo>
                  <a:cubicBezTo>
                    <a:pt x="1192444" y="1634334"/>
                    <a:pt x="1210761" y="1655909"/>
                    <a:pt x="1233526" y="1637973"/>
                  </a:cubicBezTo>
                  <a:cubicBezTo>
                    <a:pt x="1234383" y="1641173"/>
                    <a:pt x="1235735" y="1643297"/>
                    <a:pt x="1237621" y="1644326"/>
                  </a:cubicBezTo>
                  <a:cubicBezTo>
                    <a:pt x="1246080" y="1636258"/>
                    <a:pt x="1264291" y="1637763"/>
                    <a:pt x="1273007" y="1632963"/>
                  </a:cubicBezTo>
                  <a:cubicBezTo>
                    <a:pt x="1274826" y="1628648"/>
                    <a:pt x="1276160" y="1623571"/>
                    <a:pt x="1277560" y="1618618"/>
                  </a:cubicBezTo>
                  <a:cubicBezTo>
                    <a:pt x="1281141" y="1618190"/>
                    <a:pt x="1274778" y="1625238"/>
                    <a:pt x="1280293" y="1622866"/>
                  </a:cubicBezTo>
                  <a:cubicBezTo>
                    <a:pt x="1285180" y="1620171"/>
                    <a:pt x="1275741" y="1615018"/>
                    <a:pt x="1279932" y="1613732"/>
                  </a:cubicBezTo>
                  <a:cubicBezTo>
                    <a:pt x="1280884" y="1616694"/>
                    <a:pt x="1282817" y="1617628"/>
                    <a:pt x="1285199" y="1617637"/>
                  </a:cubicBezTo>
                  <a:cubicBezTo>
                    <a:pt x="1283961" y="1607855"/>
                    <a:pt x="1290876" y="1610769"/>
                    <a:pt x="1295124" y="1609522"/>
                  </a:cubicBezTo>
                  <a:cubicBezTo>
                    <a:pt x="1300839" y="1592691"/>
                    <a:pt x="1314983" y="1588948"/>
                    <a:pt x="1320508" y="1571908"/>
                  </a:cubicBezTo>
                  <a:cubicBezTo>
                    <a:pt x="1337996" y="1573356"/>
                    <a:pt x="1346492" y="1554353"/>
                    <a:pt x="1354798" y="1533131"/>
                  </a:cubicBezTo>
                  <a:cubicBezTo>
                    <a:pt x="1356636" y="1539885"/>
                    <a:pt x="1359522" y="1529169"/>
                    <a:pt x="1361275" y="1534589"/>
                  </a:cubicBezTo>
                  <a:cubicBezTo>
                    <a:pt x="1358074" y="1525902"/>
                    <a:pt x="1356960" y="1528283"/>
                    <a:pt x="1356627" y="1514548"/>
                  </a:cubicBezTo>
                  <a:cubicBezTo>
                    <a:pt x="1358246" y="1514215"/>
                    <a:pt x="1358265" y="1511405"/>
                    <a:pt x="1360361" y="1511786"/>
                  </a:cubicBezTo>
                  <a:cubicBezTo>
                    <a:pt x="1360818" y="1516062"/>
                    <a:pt x="1359113" y="1517015"/>
                    <a:pt x="1359446" y="1521073"/>
                  </a:cubicBezTo>
                  <a:cubicBezTo>
                    <a:pt x="1364361" y="1511786"/>
                    <a:pt x="1365066" y="1511757"/>
                    <a:pt x="1369181" y="1508376"/>
                  </a:cubicBezTo>
                  <a:cubicBezTo>
                    <a:pt x="1361513" y="1504070"/>
                    <a:pt x="1374810" y="1493641"/>
                    <a:pt x="1376372" y="1495984"/>
                  </a:cubicBezTo>
                  <a:cubicBezTo>
                    <a:pt x="1373267" y="1489135"/>
                    <a:pt x="1367095" y="1493421"/>
                    <a:pt x="1363618" y="1497612"/>
                  </a:cubicBezTo>
                  <a:cubicBezTo>
                    <a:pt x="1363713" y="1494184"/>
                    <a:pt x="1362837" y="1489250"/>
                    <a:pt x="1364532" y="1488345"/>
                  </a:cubicBezTo>
                  <a:cubicBezTo>
                    <a:pt x="1372524" y="1487011"/>
                    <a:pt x="1379373" y="1493012"/>
                    <a:pt x="1388926" y="1489811"/>
                  </a:cubicBezTo>
                  <a:cubicBezTo>
                    <a:pt x="1391307" y="1484239"/>
                    <a:pt x="1386107" y="1477391"/>
                    <a:pt x="1393555" y="1477772"/>
                  </a:cubicBezTo>
                  <a:cubicBezTo>
                    <a:pt x="1393298" y="1486983"/>
                    <a:pt x="1399232" y="1488154"/>
                    <a:pt x="1394193" y="1493726"/>
                  </a:cubicBezTo>
                  <a:cubicBezTo>
                    <a:pt x="1400108" y="1495784"/>
                    <a:pt x="1398956" y="1486811"/>
                    <a:pt x="1404204" y="1487859"/>
                  </a:cubicBezTo>
                  <a:cubicBezTo>
                    <a:pt x="1404290" y="1490136"/>
                    <a:pt x="1404385" y="1492431"/>
                    <a:pt x="1404471" y="1494707"/>
                  </a:cubicBezTo>
                  <a:cubicBezTo>
                    <a:pt x="1408471" y="1495917"/>
                    <a:pt x="1406681" y="1488145"/>
                    <a:pt x="1410672" y="1489335"/>
                  </a:cubicBezTo>
                  <a:cubicBezTo>
                    <a:pt x="1416425" y="1495517"/>
                    <a:pt x="1422016" y="1502080"/>
                    <a:pt x="1426855" y="1510176"/>
                  </a:cubicBezTo>
                  <a:cubicBezTo>
                    <a:pt x="1419911" y="1506719"/>
                    <a:pt x="1413348" y="1517101"/>
                    <a:pt x="1408843" y="1507900"/>
                  </a:cubicBezTo>
                  <a:cubicBezTo>
                    <a:pt x="1411596" y="1505785"/>
                    <a:pt x="1415691" y="1505718"/>
                    <a:pt x="1416206" y="1500079"/>
                  </a:cubicBezTo>
                  <a:cubicBezTo>
                    <a:pt x="1409757" y="1494412"/>
                    <a:pt x="1408271" y="1512538"/>
                    <a:pt x="1402194" y="1501889"/>
                  </a:cubicBezTo>
                  <a:cubicBezTo>
                    <a:pt x="1391898" y="1514777"/>
                    <a:pt x="1379782" y="1496184"/>
                    <a:pt x="1374448" y="1512271"/>
                  </a:cubicBezTo>
                  <a:cubicBezTo>
                    <a:pt x="1385040" y="1513272"/>
                    <a:pt x="1394632" y="1539065"/>
                    <a:pt x="1397918" y="1523064"/>
                  </a:cubicBezTo>
                  <a:cubicBezTo>
                    <a:pt x="1397594" y="1528178"/>
                    <a:pt x="1391022" y="1526130"/>
                    <a:pt x="1391469" y="1521606"/>
                  </a:cubicBezTo>
                  <a:cubicBezTo>
                    <a:pt x="1392450" y="1518101"/>
                    <a:pt x="1393079" y="1514119"/>
                    <a:pt x="1396289" y="1514072"/>
                  </a:cubicBezTo>
                  <a:cubicBezTo>
                    <a:pt x="1401137" y="1523406"/>
                    <a:pt x="1401108" y="1515205"/>
                    <a:pt x="1409109" y="1514738"/>
                  </a:cubicBezTo>
                  <a:cubicBezTo>
                    <a:pt x="1405652" y="1521549"/>
                    <a:pt x="1416063" y="1522006"/>
                    <a:pt x="1409662" y="1528426"/>
                  </a:cubicBezTo>
                  <a:cubicBezTo>
                    <a:pt x="1412662" y="1532484"/>
                    <a:pt x="1420749" y="1520682"/>
                    <a:pt x="1421397" y="1533788"/>
                  </a:cubicBezTo>
                  <a:cubicBezTo>
                    <a:pt x="1418806" y="1535503"/>
                    <a:pt x="1412920" y="1532055"/>
                    <a:pt x="1412577" y="1537236"/>
                  </a:cubicBezTo>
                  <a:cubicBezTo>
                    <a:pt x="1416825" y="1537418"/>
                    <a:pt x="1407900" y="1544914"/>
                    <a:pt x="1412939" y="1546342"/>
                  </a:cubicBezTo>
                  <a:cubicBezTo>
                    <a:pt x="1418835" y="1536703"/>
                    <a:pt x="1421130" y="1554544"/>
                    <a:pt x="1427045" y="1546828"/>
                  </a:cubicBezTo>
                  <a:cubicBezTo>
                    <a:pt x="1427083" y="1549743"/>
                    <a:pt x="1425530" y="1550191"/>
                    <a:pt x="1426035" y="1553839"/>
                  </a:cubicBezTo>
                  <a:cubicBezTo>
                    <a:pt x="1429922" y="1550791"/>
                    <a:pt x="1429350" y="1552334"/>
                    <a:pt x="1432493" y="1555325"/>
                  </a:cubicBezTo>
                  <a:cubicBezTo>
                    <a:pt x="1433513" y="1546619"/>
                    <a:pt x="1427569" y="1552315"/>
                    <a:pt x="1428226" y="1544390"/>
                  </a:cubicBezTo>
                  <a:cubicBezTo>
                    <a:pt x="1442123" y="1542056"/>
                    <a:pt x="1445752" y="1538046"/>
                    <a:pt x="1452877" y="1552724"/>
                  </a:cubicBezTo>
                  <a:cubicBezTo>
                    <a:pt x="1451400" y="1553248"/>
                    <a:pt x="1449238" y="1552772"/>
                    <a:pt x="1449153" y="1555496"/>
                  </a:cubicBezTo>
                  <a:cubicBezTo>
                    <a:pt x="1450781" y="1556210"/>
                    <a:pt x="1451867" y="1558106"/>
                    <a:pt x="1451963" y="1562011"/>
                  </a:cubicBezTo>
                  <a:cubicBezTo>
                    <a:pt x="1458049" y="1562897"/>
                    <a:pt x="1460211" y="1557677"/>
                    <a:pt x="1463145" y="1553715"/>
                  </a:cubicBezTo>
                  <a:cubicBezTo>
                    <a:pt x="1479128" y="1561754"/>
                    <a:pt x="1500140" y="1576184"/>
                    <a:pt x="1523848" y="1566574"/>
                  </a:cubicBezTo>
                  <a:cubicBezTo>
                    <a:pt x="1523990" y="1571136"/>
                    <a:pt x="1520476" y="1569926"/>
                    <a:pt x="1521657" y="1576022"/>
                  </a:cubicBezTo>
                  <a:cubicBezTo>
                    <a:pt x="1527848" y="1573736"/>
                    <a:pt x="1532668" y="1562897"/>
                    <a:pt x="1527210" y="1554686"/>
                  </a:cubicBezTo>
                  <a:cubicBezTo>
                    <a:pt x="1530249" y="1553372"/>
                    <a:pt x="1530144" y="1558496"/>
                    <a:pt x="1533668" y="1556172"/>
                  </a:cubicBezTo>
                  <a:cubicBezTo>
                    <a:pt x="1533487" y="1551591"/>
                    <a:pt x="1533306" y="1547028"/>
                    <a:pt x="1533125" y="1542466"/>
                  </a:cubicBezTo>
                  <a:cubicBezTo>
                    <a:pt x="1538811" y="1542723"/>
                    <a:pt x="1541050" y="1537646"/>
                    <a:pt x="1541593" y="1529931"/>
                  </a:cubicBezTo>
                  <a:cubicBezTo>
                    <a:pt x="1538869" y="1525683"/>
                    <a:pt x="1540993" y="1511443"/>
                    <a:pt x="1536945" y="1509881"/>
                  </a:cubicBezTo>
                  <a:cubicBezTo>
                    <a:pt x="1533715" y="1517110"/>
                    <a:pt x="1531325" y="1517187"/>
                    <a:pt x="1526839" y="1513481"/>
                  </a:cubicBezTo>
                  <a:cubicBezTo>
                    <a:pt x="1526715" y="1519720"/>
                    <a:pt x="1529306" y="1530150"/>
                    <a:pt x="1523562" y="1527645"/>
                  </a:cubicBezTo>
                  <a:cubicBezTo>
                    <a:pt x="1526762" y="1514977"/>
                    <a:pt x="1524267" y="1519406"/>
                    <a:pt x="1519295" y="1516758"/>
                  </a:cubicBezTo>
                  <a:cubicBezTo>
                    <a:pt x="1520133" y="1506480"/>
                    <a:pt x="1526962" y="1500537"/>
                    <a:pt x="1531763" y="1508262"/>
                  </a:cubicBezTo>
                  <a:cubicBezTo>
                    <a:pt x="1531639" y="1505252"/>
                    <a:pt x="1531525" y="1502194"/>
                    <a:pt x="1531401" y="1499146"/>
                  </a:cubicBezTo>
                  <a:cubicBezTo>
                    <a:pt x="1523895" y="1500613"/>
                    <a:pt x="1520438" y="1502146"/>
                    <a:pt x="1515190" y="1510376"/>
                  </a:cubicBezTo>
                  <a:cubicBezTo>
                    <a:pt x="1516028" y="1504528"/>
                    <a:pt x="1519381" y="1502594"/>
                    <a:pt x="1521123" y="1498165"/>
                  </a:cubicBezTo>
                  <a:cubicBezTo>
                    <a:pt x="1508970" y="1495431"/>
                    <a:pt x="1476289" y="1504642"/>
                    <a:pt x="1477899" y="1473905"/>
                  </a:cubicBezTo>
                  <a:cubicBezTo>
                    <a:pt x="1472556" y="1469990"/>
                    <a:pt x="1466669" y="1465923"/>
                    <a:pt x="1459868" y="1471609"/>
                  </a:cubicBezTo>
                  <a:cubicBezTo>
                    <a:pt x="1459049" y="1479058"/>
                    <a:pt x="1463374" y="1475934"/>
                    <a:pt x="1464069" y="1480248"/>
                  </a:cubicBezTo>
                  <a:cubicBezTo>
                    <a:pt x="1458544" y="1485382"/>
                    <a:pt x="1453487" y="1483687"/>
                    <a:pt x="1450962" y="1472752"/>
                  </a:cubicBezTo>
                  <a:cubicBezTo>
                    <a:pt x="1451610" y="1481353"/>
                    <a:pt x="1443323" y="1482477"/>
                    <a:pt x="1442142" y="1476162"/>
                  </a:cubicBezTo>
                  <a:cubicBezTo>
                    <a:pt x="1441466" y="1484601"/>
                    <a:pt x="1435437" y="1485659"/>
                    <a:pt x="1433322" y="1479572"/>
                  </a:cubicBezTo>
                  <a:cubicBezTo>
                    <a:pt x="1434274" y="1478934"/>
                    <a:pt x="1434722" y="1477477"/>
                    <a:pt x="1434417" y="1474867"/>
                  </a:cubicBezTo>
                  <a:cubicBezTo>
                    <a:pt x="1436313" y="1474210"/>
                    <a:pt x="1439151" y="1475067"/>
                    <a:pt x="1439418" y="1471924"/>
                  </a:cubicBezTo>
                  <a:cubicBezTo>
                    <a:pt x="1435542" y="1470371"/>
                    <a:pt x="1434617" y="1468961"/>
                    <a:pt x="1434056" y="1465713"/>
                  </a:cubicBezTo>
                  <a:cubicBezTo>
                    <a:pt x="1431789" y="1469171"/>
                    <a:pt x="1429750" y="1466094"/>
                    <a:pt x="1427959" y="1473371"/>
                  </a:cubicBezTo>
                  <a:cubicBezTo>
                    <a:pt x="1430284" y="1474457"/>
                    <a:pt x="1432979" y="1466047"/>
                    <a:pt x="1434322" y="1472581"/>
                  </a:cubicBezTo>
                  <a:cubicBezTo>
                    <a:pt x="1432398" y="1477381"/>
                    <a:pt x="1431331" y="1483611"/>
                    <a:pt x="1427140" y="1484954"/>
                  </a:cubicBezTo>
                  <a:cubicBezTo>
                    <a:pt x="1419463" y="1469076"/>
                    <a:pt x="1423997" y="1463027"/>
                    <a:pt x="1438780" y="1455969"/>
                  </a:cubicBezTo>
                  <a:cubicBezTo>
                    <a:pt x="1441961" y="1462065"/>
                    <a:pt x="1443990" y="1465018"/>
                    <a:pt x="1449238" y="1461513"/>
                  </a:cubicBezTo>
                  <a:cubicBezTo>
                    <a:pt x="1450686" y="1455636"/>
                    <a:pt x="1445133" y="1452512"/>
                    <a:pt x="1448791" y="1450111"/>
                  </a:cubicBezTo>
                  <a:cubicBezTo>
                    <a:pt x="1452572" y="1449121"/>
                    <a:pt x="1453458" y="1457970"/>
                    <a:pt x="1456506" y="1451407"/>
                  </a:cubicBezTo>
                  <a:cubicBezTo>
                    <a:pt x="1458049" y="1442491"/>
                    <a:pt x="1450819" y="1451693"/>
                    <a:pt x="1452343" y="1442768"/>
                  </a:cubicBezTo>
                  <a:cubicBezTo>
                    <a:pt x="1456630" y="1431957"/>
                    <a:pt x="1461583" y="1441301"/>
                    <a:pt x="1467345" y="1433976"/>
                  </a:cubicBezTo>
                  <a:cubicBezTo>
                    <a:pt x="1467660" y="1436643"/>
                    <a:pt x="1467383" y="1440482"/>
                    <a:pt x="1468898" y="1440644"/>
                  </a:cubicBezTo>
                  <a:cubicBezTo>
                    <a:pt x="1475451" y="1431680"/>
                    <a:pt x="1483223" y="1436243"/>
                    <a:pt x="1495473" y="1432700"/>
                  </a:cubicBezTo>
                  <a:cubicBezTo>
                    <a:pt x="1494634" y="1440129"/>
                    <a:pt x="1499788" y="1435252"/>
                    <a:pt x="1499635" y="1441310"/>
                  </a:cubicBezTo>
                  <a:cubicBezTo>
                    <a:pt x="1506379" y="1434300"/>
                    <a:pt x="1514485" y="1438729"/>
                    <a:pt x="1517399" y="1436748"/>
                  </a:cubicBezTo>
                  <a:cubicBezTo>
                    <a:pt x="1507131" y="1449654"/>
                    <a:pt x="1490967" y="1449940"/>
                    <a:pt x="1481719" y="1441301"/>
                  </a:cubicBezTo>
                  <a:cubicBezTo>
                    <a:pt x="1484500" y="1449540"/>
                    <a:pt x="1491891" y="1448263"/>
                    <a:pt x="1495092" y="1455636"/>
                  </a:cubicBezTo>
                  <a:cubicBezTo>
                    <a:pt x="1499083" y="1456855"/>
                    <a:pt x="1497301" y="1449064"/>
                    <a:pt x="1501274" y="1450273"/>
                  </a:cubicBezTo>
                  <a:cubicBezTo>
                    <a:pt x="1503655" y="1457693"/>
                    <a:pt x="1507246" y="1460922"/>
                    <a:pt x="1501921" y="1466247"/>
                  </a:cubicBezTo>
                  <a:cubicBezTo>
                    <a:pt x="1506950" y="1465504"/>
                    <a:pt x="1508093" y="1466304"/>
                    <a:pt x="1511742" y="1455788"/>
                  </a:cubicBezTo>
                  <a:cubicBezTo>
                    <a:pt x="1509284" y="1453950"/>
                    <a:pt x="1507760" y="1463142"/>
                    <a:pt x="1506646" y="1456445"/>
                  </a:cubicBezTo>
                  <a:cubicBezTo>
                    <a:pt x="1508332" y="1446339"/>
                    <a:pt x="1515618" y="1456522"/>
                    <a:pt x="1519476" y="1457093"/>
                  </a:cubicBezTo>
                  <a:cubicBezTo>
                    <a:pt x="1518885" y="1450102"/>
                    <a:pt x="1513818" y="1452321"/>
                    <a:pt x="1512656" y="1446539"/>
                  </a:cubicBezTo>
                  <a:cubicBezTo>
                    <a:pt x="1517971" y="1447816"/>
                    <a:pt x="1518114" y="1446797"/>
                    <a:pt x="1524114" y="1445054"/>
                  </a:cubicBezTo>
                  <a:cubicBezTo>
                    <a:pt x="1524038" y="1441091"/>
                    <a:pt x="1523552" y="1438005"/>
                    <a:pt x="1522476" y="1436062"/>
                  </a:cubicBezTo>
                  <a:cubicBezTo>
                    <a:pt x="1530267" y="1428118"/>
                    <a:pt x="1541945" y="1433090"/>
                    <a:pt x="1544946" y="1421765"/>
                  </a:cubicBezTo>
                  <a:cubicBezTo>
                    <a:pt x="1543422" y="1416679"/>
                    <a:pt x="1539745" y="1416060"/>
                    <a:pt x="1538135" y="1411173"/>
                  </a:cubicBezTo>
                  <a:cubicBezTo>
                    <a:pt x="1544355" y="1409354"/>
                    <a:pt x="1552347" y="1423337"/>
                    <a:pt x="1559052" y="1422270"/>
                  </a:cubicBezTo>
                  <a:cubicBezTo>
                    <a:pt x="1557338" y="1426032"/>
                    <a:pt x="1552623" y="1425108"/>
                    <a:pt x="1548956" y="1425823"/>
                  </a:cubicBezTo>
                  <a:cubicBezTo>
                    <a:pt x="1553451" y="1437948"/>
                    <a:pt x="1557499" y="1428661"/>
                    <a:pt x="1560424" y="1424375"/>
                  </a:cubicBezTo>
                  <a:cubicBezTo>
                    <a:pt x="1562833" y="1427956"/>
                    <a:pt x="1562681" y="1437672"/>
                    <a:pt x="1563319" y="1433166"/>
                  </a:cubicBezTo>
                  <a:cubicBezTo>
                    <a:pt x="1567825" y="1432319"/>
                    <a:pt x="1560319" y="1425975"/>
                    <a:pt x="1564310" y="1426166"/>
                  </a:cubicBezTo>
                  <a:cubicBezTo>
                    <a:pt x="1565167" y="1426070"/>
                    <a:pt x="1566015" y="1425966"/>
                    <a:pt x="1566872" y="1425861"/>
                  </a:cubicBezTo>
                  <a:cubicBezTo>
                    <a:pt x="1565500" y="1428461"/>
                    <a:pt x="1566834" y="1436405"/>
                    <a:pt x="1568682" y="1439377"/>
                  </a:cubicBezTo>
                  <a:cubicBezTo>
                    <a:pt x="1568872" y="1434662"/>
                    <a:pt x="1571958" y="1434471"/>
                    <a:pt x="1572149" y="1429756"/>
                  </a:cubicBezTo>
                  <a:cubicBezTo>
                    <a:pt x="1568968" y="1430442"/>
                    <a:pt x="1568339" y="1434614"/>
                    <a:pt x="1566958" y="1428128"/>
                  </a:cubicBezTo>
                  <a:cubicBezTo>
                    <a:pt x="1572378" y="1424165"/>
                    <a:pt x="1575111" y="1428766"/>
                    <a:pt x="1580798" y="1421775"/>
                  </a:cubicBezTo>
                  <a:cubicBezTo>
                    <a:pt x="1580493" y="1429938"/>
                    <a:pt x="1587141" y="1436462"/>
                    <a:pt x="1590066" y="1429756"/>
                  </a:cubicBezTo>
                  <a:cubicBezTo>
                    <a:pt x="1586932" y="1430509"/>
                    <a:pt x="1583903" y="1430966"/>
                    <a:pt x="1583512" y="1426023"/>
                  </a:cubicBezTo>
                  <a:cubicBezTo>
                    <a:pt x="1588589" y="1427509"/>
                    <a:pt x="1595180" y="1418479"/>
                    <a:pt x="1599609" y="1412488"/>
                  </a:cubicBezTo>
                  <a:cubicBezTo>
                    <a:pt x="1599829" y="1403848"/>
                    <a:pt x="1596504" y="1402448"/>
                    <a:pt x="1593980" y="1399477"/>
                  </a:cubicBezTo>
                  <a:cubicBezTo>
                    <a:pt x="1593647" y="1406715"/>
                    <a:pt x="1598619" y="1404925"/>
                    <a:pt x="1595704" y="1410706"/>
                  </a:cubicBezTo>
                  <a:cubicBezTo>
                    <a:pt x="1589103" y="1408697"/>
                    <a:pt x="1585160" y="1405954"/>
                    <a:pt x="1579245" y="1415097"/>
                  </a:cubicBezTo>
                  <a:cubicBezTo>
                    <a:pt x="1575683" y="1410697"/>
                    <a:pt x="1576949" y="1392514"/>
                    <a:pt x="1573321" y="1395228"/>
                  </a:cubicBezTo>
                  <a:cubicBezTo>
                    <a:pt x="1575959" y="1394295"/>
                    <a:pt x="1573283" y="1385170"/>
                    <a:pt x="1575435" y="1383494"/>
                  </a:cubicBezTo>
                  <a:cubicBezTo>
                    <a:pt x="1571492" y="1385094"/>
                    <a:pt x="1570644" y="1378360"/>
                    <a:pt x="1572511" y="1374712"/>
                  </a:cubicBezTo>
                  <a:cubicBezTo>
                    <a:pt x="1568625" y="1377788"/>
                    <a:pt x="1569139" y="1374473"/>
                    <a:pt x="1566234" y="1377807"/>
                  </a:cubicBezTo>
                  <a:cubicBezTo>
                    <a:pt x="1563653" y="1368311"/>
                    <a:pt x="1560957" y="1359090"/>
                    <a:pt x="1555128" y="1356300"/>
                  </a:cubicBezTo>
                  <a:cubicBezTo>
                    <a:pt x="1555204" y="1362062"/>
                    <a:pt x="1561033" y="1368558"/>
                    <a:pt x="1558319" y="1371930"/>
                  </a:cubicBezTo>
                  <a:cubicBezTo>
                    <a:pt x="1554899" y="1372388"/>
                    <a:pt x="1555261" y="1365101"/>
                    <a:pt x="1551670" y="1365920"/>
                  </a:cubicBezTo>
                  <a:cubicBezTo>
                    <a:pt x="1550470" y="1378017"/>
                    <a:pt x="1566415" y="1376693"/>
                    <a:pt x="1564053" y="1387237"/>
                  </a:cubicBezTo>
                  <a:cubicBezTo>
                    <a:pt x="1559862" y="1387665"/>
                    <a:pt x="1558919" y="1381379"/>
                    <a:pt x="1553680" y="1383979"/>
                  </a:cubicBezTo>
                  <a:cubicBezTo>
                    <a:pt x="1554289" y="1374388"/>
                    <a:pt x="1546146" y="1374988"/>
                    <a:pt x="1542764" y="1367034"/>
                  </a:cubicBezTo>
                  <a:cubicBezTo>
                    <a:pt x="1544964" y="1365387"/>
                    <a:pt x="1548317" y="1373054"/>
                    <a:pt x="1549127" y="1366253"/>
                  </a:cubicBezTo>
                  <a:cubicBezTo>
                    <a:pt x="1544145" y="1362948"/>
                    <a:pt x="1551746" y="1362138"/>
                    <a:pt x="1551404" y="1359062"/>
                  </a:cubicBezTo>
                  <a:cubicBezTo>
                    <a:pt x="1551480" y="1357509"/>
                    <a:pt x="1548165" y="1351870"/>
                    <a:pt x="1549765" y="1350137"/>
                  </a:cubicBezTo>
                  <a:cubicBezTo>
                    <a:pt x="1559138" y="1350728"/>
                    <a:pt x="1570158" y="1340517"/>
                    <a:pt x="1575968" y="1333002"/>
                  </a:cubicBezTo>
                  <a:cubicBezTo>
                    <a:pt x="1570987" y="1331125"/>
                    <a:pt x="1557490" y="1347356"/>
                    <a:pt x="1553223" y="1340488"/>
                  </a:cubicBezTo>
                  <a:cubicBezTo>
                    <a:pt x="1551737" y="1340726"/>
                    <a:pt x="1552156" y="1322943"/>
                    <a:pt x="1552508" y="1322257"/>
                  </a:cubicBezTo>
                  <a:cubicBezTo>
                    <a:pt x="1549546" y="1331344"/>
                    <a:pt x="1547965" y="1317066"/>
                    <a:pt x="1544679" y="1318666"/>
                  </a:cubicBezTo>
                  <a:cubicBezTo>
                    <a:pt x="1544698" y="1322276"/>
                    <a:pt x="1545155" y="1326553"/>
                    <a:pt x="1542393" y="1325839"/>
                  </a:cubicBezTo>
                  <a:cubicBezTo>
                    <a:pt x="1542269" y="1322791"/>
                    <a:pt x="1542155" y="1319743"/>
                    <a:pt x="1542031" y="1316714"/>
                  </a:cubicBezTo>
                  <a:cubicBezTo>
                    <a:pt x="1548965" y="1312523"/>
                    <a:pt x="1555471" y="1315580"/>
                    <a:pt x="1558500" y="1312342"/>
                  </a:cubicBezTo>
                  <a:cubicBezTo>
                    <a:pt x="1557052" y="1312056"/>
                    <a:pt x="1556423" y="1310056"/>
                    <a:pt x="1555775" y="1308094"/>
                  </a:cubicBezTo>
                  <a:cubicBezTo>
                    <a:pt x="1559652" y="1305246"/>
                    <a:pt x="1560119" y="1311675"/>
                    <a:pt x="1563233" y="1302550"/>
                  </a:cubicBezTo>
                  <a:cubicBezTo>
                    <a:pt x="1566520" y="1323629"/>
                    <a:pt x="1580245" y="1308237"/>
                    <a:pt x="1587065" y="1322419"/>
                  </a:cubicBezTo>
                  <a:cubicBezTo>
                    <a:pt x="1581436" y="1324448"/>
                    <a:pt x="1583922" y="1334354"/>
                    <a:pt x="1583512" y="1329754"/>
                  </a:cubicBezTo>
                  <a:cubicBezTo>
                    <a:pt x="1585074" y="1325096"/>
                    <a:pt x="1593075" y="1327934"/>
                    <a:pt x="1592694" y="1335469"/>
                  </a:cubicBezTo>
                  <a:cubicBezTo>
                    <a:pt x="1587789" y="1339050"/>
                    <a:pt x="1589361" y="1329211"/>
                    <a:pt x="1586065" y="1329420"/>
                  </a:cubicBezTo>
                  <a:cubicBezTo>
                    <a:pt x="1586522" y="1338840"/>
                    <a:pt x="1590561" y="1340850"/>
                    <a:pt x="1594075" y="1337583"/>
                  </a:cubicBezTo>
                  <a:cubicBezTo>
                    <a:pt x="1592771" y="1329125"/>
                    <a:pt x="1595066" y="1326277"/>
                    <a:pt x="1598714" y="1325534"/>
                  </a:cubicBezTo>
                  <a:cubicBezTo>
                    <a:pt x="1598800" y="1332754"/>
                    <a:pt x="1602400" y="1332706"/>
                    <a:pt x="1601886" y="1341155"/>
                  </a:cubicBezTo>
                  <a:cubicBezTo>
                    <a:pt x="1611563" y="1338174"/>
                    <a:pt x="1608315" y="1347232"/>
                    <a:pt x="1611173" y="1349137"/>
                  </a:cubicBezTo>
                  <a:cubicBezTo>
                    <a:pt x="1617183" y="1350375"/>
                    <a:pt x="1609192" y="1343479"/>
                    <a:pt x="1613440" y="1341993"/>
                  </a:cubicBezTo>
                  <a:cubicBezTo>
                    <a:pt x="1622527" y="1341212"/>
                    <a:pt x="1626965" y="1355100"/>
                    <a:pt x="1634281" y="1350775"/>
                  </a:cubicBezTo>
                  <a:cubicBezTo>
                    <a:pt x="1634538" y="1354737"/>
                    <a:pt x="1634281" y="1357890"/>
                    <a:pt x="1633376" y="1360081"/>
                  </a:cubicBezTo>
                  <a:cubicBezTo>
                    <a:pt x="1637910" y="1358271"/>
                    <a:pt x="1642996" y="1367968"/>
                    <a:pt x="1641482" y="1370501"/>
                  </a:cubicBezTo>
                  <a:cubicBezTo>
                    <a:pt x="1638405" y="1373911"/>
                    <a:pt x="1637967" y="1360291"/>
                    <a:pt x="1636281" y="1368863"/>
                  </a:cubicBezTo>
                  <a:cubicBezTo>
                    <a:pt x="1637929" y="1369587"/>
                    <a:pt x="1639005" y="1371483"/>
                    <a:pt x="1639110" y="1375397"/>
                  </a:cubicBezTo>
                  <a:cubicBezTo>
                    <a:pt x="1643139" y="1371130"/>
                    <a:pt x="1645291" y="1372606"/>
                    <a:pt x="1646920" y="1378931"/>
                  </a:cubicBezTo>
                  <a:cubicBezTo>
                    <a:pt x="1648540" y="1372588"/>
                    <a:pt x="1658855" y="1377159"/>
                    <a:pt x="1662398" y="1381570"/>
                  </a:cubicBezTo>
                  <a:cubicBezTo>
                    <a:pt x="1662874" y="1389466"/>
                    <a:pt x="1656998" y="1387485"/>
                    <a:pt x="1656483" y="1393819"/>
                  </a:cubicBezTo>
                  <a:cubicBezTo>
                    <a:pt x="1659246" y="1393028"/>
                    <a:pt x="1660608" y="1395114"/>
                    <a:pt x="1660570" y="1400153"/>
                  </a:cubicBezTo>
                  <a:cubicBezTo>
                    <a:pt x="1659093" y="1400677"/>
                    <a:pt x="1656940" y="1400210"/>
                    <a:pt x="1656845" y="1402915"/>
                  </a:cubicBezTo>
                  <a:cubicBezTo>
                    <a:pt x="1659998" y="1402801"/>
                    <a:pt x="1662998" y="1402496"/>
                    <a:pt x="1664398" y="1399657"/>
                  </a:cubicBezTo>
                  <a:cubicBezTo>
                    <a:pt x="1658941" y="1381055"/>
                    <a:pt x="1672038" y="1384446"/>
                    <a:pt x="1673667" y="1375559"/>
                  </a:cubicBezTo>
                  <a:cubicBezTo>
                    <a:pt x="1677438" y="1379702"/>
                    <a:pt x="1679057" y="1378988"/>
                    <a:pt x="1683953" y="1376521"/>
                  </a:cubicBezTo>
                  <a:cubicBezTo>
                    <a:pt x="1681724" y="1369644"/>
                    <a:pt x="1683487" y="1365253"/>
                    <a:pt x="1687240" y="1362377"/>
                  </a:cubicBezTo>
                  <a:cubicBezTo>
                    <a:pt x="1686115" y="1346165"/>
                    <a:pt x="1687621" y="1330725"/>
                    <a:pt x="1693688" y="1331744"/>
                  </a:cubicBezTo>
                  <a:cubicBezTo>
                    <a:pt x="1692192" y="1331544"/>
                    <a:pt x="1692145" y="1328315"/>
                    <a:pt x="1692135" y="1325077"/>
                  </a:cubicBezTo>
                  <a:cubicBezTo>
                    <a:pt x="1689878" y="1325334"/>
                    <a:pt x="1684982" y="1332163"/>
                    <a:pt x="1683230" y="1326201"/>
                  </a:cubicBezTo>
                  <a:cubicBezTo>
                    <a:pt x="1685468" y="1321619"/>
                    <a:pt x="1685582" y="1327277"/>
                    <a:pt x="1689592" y="1325410"/>
                  </a:cubicBezTo>
                  <a:cubicBezTo>
                    <a:pt x="1687725" y="1318209"/>
                    <a:pt x="1693650" y="1323134"/>
                    <a:pt x="1691774" y="1315971"/>
                  </a:cubicBezTo>
                  <a:cubicBezTo>
                    <a:pt x="1687744" y="1316057"/>
                    <a:pt x="1684115" y="1315295"/>
                    <a:pt x="1683772" y="1307798"/>
                  </a:cubicBezTo>
                  <a:cubicBezTo>
                    <a:pt x="1676152" y="1312028"/>
                    <a:pt x="1674333" y="1320114"/>
                    <a:pt x="1666304" y="1319209"/>
                  </a:cubicBezTo>
                  <a:cubicBezTo>
                    <a:pt x="1666199" y="1316923"/>
                    <a:pt x="1667227" y="1316371"/>
                    <a:pt x="1667399" y="1314485"/>
                  </a:cubicBezTo>
                  <a:cubicBezTo>
                    <a:pt x="1661417" y="1317485"/>
                    <a:pt x="1654683" y="1315542"/>
                    <a:pt x="1648654" y="1326039"/>
                  </a:cubicBezTo>
                  <a:cubicBezTo>
                    <a:pt x="1648568" y="1323753"/>
                    <a:pt x="1647520" y="1323457"/>
                    <a:pt x="1647196" y="1321629"/>
                  </a:cubicBezTo>
                  <a:cubicBezTo>
                    <a:pt x="1649054" y="1309646"/>
                    <a:pt x="1650625" y="1317638"/>
                    <a:pt x="1651759" y="1307303"/>
                  </a:cubicBezTo>
                  <a:cubicBezTo>
                    <a:pt x="1655398" y="1315838"/>
                    <a:pt x="1655531" y="1302255"/>
                    <a:pt x="1658388" y="1313342"/>
                  </a:cubicBezTo>
                  <a:cubicBezTo>
                    <a:pt x="1658369" y="1309018"/>
                    <a:pt x="1662541" y="1311247"/>
                    <a:pt x="1661941" y="1306008"/>
                  </a:cubicBezTo>
                  <a:cubicBezTo>
                    <a:pt x="1659607" y="1303979"/>
                    <a:pt x="1654950" y="1302941"/>
                    <a:pt x="1657750" y="1297378"/>
                  </a:cubicBezTo>
                  <a:cubicBezTo>
                    <a:pt x="1652492" y="1297549"/>
                    <a:pt x="1650073" y="1303322"/>
                    <a:pt x="1647473" y="1296406"/>
                  </a:cubicBezTo>
                  <a:cubicBezTo>
                    <a:pt x="1651607" y="1297816"/>
                    <a:pt x="1652206" y="1293806"/>
                    <a:pt x="1653654" y="1291034"/>
                  </a:cubicBezTo>
                  <a:cubicBezTo>
                    <a:pt x="1655274" y="1296749"/>
                    <a:pt x="1661398" y="1295568"/>
                    <a:pt x="1656198" y="1290691"/>
                  </a:cubicBezTo>
                  <a:cubicBezTo>
                    <a:pt x="1661541" y="1292158"/>
                    <a:pt x="1663989" y="1291711"/>
                    <a:pt x="1666389" y="1289396"/>
                  </a:cubicBezTo>
                  <a:cubicBezTo>
                    <a:pt x="1664875" y="1290301"/>
                    <a:pt x="1661741" y="1283348"/>
                    <a:pt x="1664856" y="1282710"/>
                  </a:cubicBezTo>
                  <a:cubicBezTo>
                    <a:pt x="1668809" y="1282786"/>
                    <a:pt x="1669075" y="1290444"/>
                    <a:pt x="1671676" y="1293320"/>
                  </a:cubicBezTo>
                  <a:cubicBezTo>
                    <a:pt x="1673923" y="1289005"/>
                    <a:pt x="1669656" y="1286462"/>
                    <a:pt x="1673866" y="1283862"/>
                  </a:cubicBezTo>
                  <a:cubicBezTo>
                    <a:pt x="1670361" y="1290853"/>
                    <a:pt x="1677115" y="1287653"/>
                    <a:pt x="1680420" y="1287624"/>
                  </a:cubicBezTo>
                  <a:cubicBezTo>
                    <a:pt x="1679143" y="1277471"/>
                    <a:pt x="1682344" y="1282109"/>
                    <a:pt x="1685334" y="1282414"/>
                  </a:cubicBezTo>
                  <a:cubicBezTo>
                    <a:pt x="1686887" y="1266441"/>
                    <a:pt x="1689516" y="1244362"/>
                    <a:pt x="1697526" y="1235037"/>
                  </a:cubicBezTo>
                  <a:cubicBezTo>
                    <a:pt x="1700727" y="1236894"/>
                    <a:pt x="1700279" y="1235418"/>
                    <a:pt x="1705261" y="1236332"/>
                  </a:cubicBezTo>
                  <a:cubicBezTo>
                    <a:pt x="1707414" y="1234656"/>
                    <a:pt x="1704747" y="1225531"/>
                    <a:pt x="1707356" y="1224597"/>
                  </a:cubicBezTo>
                  <a:cubicBezTo>
                    <a:pt x="1707394" y="1230274"/>
                    <a:pt x="1708385" y="1233980"/>
                    <a:pt x="1710357" y="1235675"/>
                  </a:cubicBezTo>
                  <a:cubicBezTo>
                    <a:pt x="1712062" y="1234046"/>
                    <a:pt x="1710195" y="1226864"/>
                    <a:pt x="1712538" y="1226217"/>
                  </a:cubicBezTo>
                  <a:cubicBezTo>
                    <a:pt x="1717700" y="1232465"/>
                    <a:pt x="1713481" y="1242714"/>
                    <a:pt x="1719720" y="1245943"/>
                  </a:cubicBezTo>
                  <a:cubicBezTo>
                    <a:pt x="1720015" y="1240380"/>
                    <a:pt x="1717205" y="1241285"/>
                    <a:pt x="1717996" y="1234723"/>
                  </a:cubicBezTo>
                  <a:cubicBezTo>
                    <a:pt x="1726168" y="1236008"/>
                    <a:pt x="1730454" y="1231465"/>
                    <a:pt x="1737284" y="1236827"/>
                  </a:cubicBezTo>
                  <a:cubicBezTo>
                    <a:pt x="1736303" y="1248715"/>
                    <a:pt x="1740760" y="1249401"/>
                    <a:pt x="1744304" y="1251991"/>
                  </a:cubicBezTo>
                  <a:cubicBezTo>
                    <a:pt x="1742618" y="1268222"/>
                    <a:pt x="1741361" y="1257906"/>
                    <a:pt x="1746295" y="1270051"/>
                  </a:cubicBezTo>
                  <a:cubicBezTo>
                    <a:pt x="1744399" y="1270670"/>
                    <a:pt x="1741551" y="1269860"/>
                    <a:pt x="1741284" y="1272994"/>
                  </a:cubicBezTo>
                  <a:cubicBezTo>
                    <a:pt x="1744113" y="1274566"/>
                    <a:pt x="1746009" y="1278042"/>
                    <a:pt x="1745647" y="1286177"/>
                  </a:cubicBezTo>
                  <a:cubicBezTo>
                    <a:pt x="1743761" y="1286843"/>
                    <a:pt x="1740903" y="1285986"/>
                    <a:pt x="1740637" y="1289110"/>
                  </a:cubicBezTo>
                  <a:cubicBezTo>
                    <a:pt x="1747028" y="1287462"/>
                    <a:pt x="1742780" y="1307751"/>
                    <a:pt x="1749009" y="1306379"/>
                  </a:cubicBezTo>
                  <a:cubicBezTo>
                    <a:pt x="1746209" y="1298435"/>
                    <a:pt x="1749867" y="1284557"/>
                    <a:pt x="1754191" y="1275918"/>
                  </a:cubicBezTo>
                  <a:cubicBezTo>
                    <a:pt x="1752676" y="1275766"/>
                    <a:pt x="1750590" y="1276795"/>
                    <a:pt x="1750285" y="1274128"/>
                  </a:cubicBezTo>
                  <a:cubicBezTo>
                    <a:pt x="1758525" y="1271251"/>
                    <a:pt x="1756696" y="1252715"/>
                    <a:pt x="1767392" y="1253611"/>
                  </a:cubicBezTo>
                  <a:cubicBezTo>
                    <a:pt x="1769212" y="1254801"/>
                    <a:pt x="1767935" y="1262374"/>
                    <a:pt x="1770288" y="1262431"/>
                  </a:cubicBezTo>
                  <a:cubicBezTo>
                    <a:pt x="1771764" y="1249724"/>
                    <a:pt x="1776727" y="1242409"/>
                    <a:pt x="1782032" y="1235713"/>
                  </a:cubicBezTo>
                  <a:cubicBezTo>
                    <a:pt x="1785090" y="1238456"/>
                    <a:pt x="1786499" y="1244581"/>
                    <a:pt x="1788957" y="1248591"/>
                  </a:cubicBezTo>
                  <a:cubicBezTo>
                    <a:pt x="1787471" y="1249877"/>
                    <a:pt x="1786157" y="1251391"/>
                    <a:pt x="1785318" y="1253620"/>
                  </a:cubicBezTo>
                  <a:cubicBezTo>
                    <a:pt x="1792176" y="1250467"/>
                    <a:pt x="1795015" y="1260640"/>
                    <a:pt x="1790957" y="1266631"/>
                  </a:cubicBezTo>
                  <a:cubicBezTo>
                    <a:pt x="1796577" y="1266822"/>
                    <a:pt x="1797234" y="1259297"/>
                    <a:pt x="1802149" y="1258354"/>
                  </a:cubicBezTo>
                  <a:cubicBezTo>
                    <a:pt x="1801330" y="1265793"/>
                    <a:pt x="1805635" y="1262640"/>
                    <a:pt x="1806321" y="1266965"/>
                  </a:cubicBezTo>
                  <a:cubicBezTo>
                    <a:pt x="1804626" y="1278233"/>
                    <a:pt x="1797196" y="1271432"/>
                    <a:pt x="1795129" y="1275290"/>
                  </a:cubicBezTo>
                  <a:cubicBezTo>
                    <a:pt x="1799520" y="1289282"/>
                    <a:pt x="1779670" y="1284034"/>
                    <a:pt x="1776660" y="1293682"/>
                  </a:cubicBezTo>
                  <a:cubicBezTo>
                    <a:pt x="1779137" y="1311342"/>
                    <a:pt x="1784757" y="1291272"/>
                    <a:pt x="1791948" y="1291739"/>
                  </a:cubicBezTo>
                  <a:cubicBezTo>
                    <a:pt x="1795015" y="1292616"/>
                    <a:pt x="1797587" y="1299883"/>
                    <a:pt x="1795043" y="1305093"/>
                  </a:cubicBezTo>
                  <a:cubicBezTo>
                    <a:pt x="1802721" y="1300245"/>
                    <a:pt x="1808721" y="1292873"/>
                    <a:pt x="1815427" y="1302521"/>
                  </a:cubicBezTo>
                  <a:cubicBezTo>
                    <a:pt x="1818427" y="1299073"/>
                    <a:pt x="1812855" y="1295921"/>
                    <a:pt x="1816332" y="1293225"/>
                  </a:cubicBezTo>
                  <a:cubicBezTo>
                    <a:pt x="1817875" y="1294111"/>
                    <a:pt x="1819332" y="1295273"/>
                    <a:pt x="1820342" y="1297283"/>
                  </a:cubicBezTo>
                  <a:cubicBezTo>
                    <a:pt x="1818142" y="1297454"/>
                    <a:pt x="1817151" y="1299464"/>
                    <a:pt x="1816694" y="1302331"/>
                  </a:cubicBezTo>
                  <a:cubicBezTo>
                    <a:pt x="1820170" y="1302541"/>
                    <a:pt x="1824038" y="1303760"/>
                    <a:pt x="1826067" y="1312618"/>
                  </a:cubicBezTo>
                  <a:cubicBezTo>
                    <a:pt x="1825276" y="1308198"/>
                    <a:pt x="1831629" y="1304503"/>
                    <a:pt x="1832353" y="1309513"/>
                  </a:cubicBezTo>
                  <a:cubicBezTo>
                    <a:pt x="1830658" y="1309751"/>
                    <a:pt x="1831334" y="1313666"/>
                    <a:pt x="1829981" y="1314409"/>
                  </a:cubicBezTo>
                  <a:cubicBezTo>
                    <a:pt x="1822771" y="1314628"/>
                    <a:pt x="1816656" y="1316542"/>
                    <a:pt x="1816418" y="1327601"/>
                  </a:cubicBezTo>
                  <a:cubicBezTo>
                    <a:pt x="1821980" y="1338307"/>
                    <a:pt x="1827124" y="1349889"/>
                    <a:pt x="1834248" y="1357404"/>
                  </a:cubicBezTo>
                  <a:cubicBezTo>
                    <a:pt x="1828419" y="1359100"/>
                    <a:pt x="1826247" y="1353214"/>
                    <a:pt x="1826238" y="1349251"/>
                  </a:cubicBezTo>
                  <a:cubicBezTo>
                    <a:pt x="1824895" y="1356595"/>
                    <a:pt x="1819980" y="1345060"/>
                    <a:pt x="1820056" y="1354633"/>
                  </a:cubicBezTo>
                  <a:cubicBezTo>
                    <a:pt x="1823400" y="1359243"/>
                    <a:pt x="1828638" y="1359929"/>
                    <a:pt x="1829600" y="1369454"/>
                  </a:cubicBezTo>
                  <a:cubicBezTo>
                    <a:pt x="1831019" y="1376626"/>
                    <a:pt x="1826495" y="1374588"/>
                    <a:pt x="1826152" y="1379055"/>
                  </a:cubicBezTo>
                  <a:cubicBezTo>
                    <a:pt x="1831915" y="1383370"/>
                    <a:pt x="1839973" y="1391237"/>
                    <a:pt x="1838620" y="1402687"/>
                  </a:cubicBezTo>
                  <a:cubicBezTo>
                    <a:pt x="1842602" y="1403868"/>
                    <a:pt x="1840811" y="1396105"/>
                    <a:pt x="1844792" y="1397295"/>
                  </a:cubicBezTo>
                  <a:cubicBezTo>
                    <a:pt x="1846888" y="1405058"/>
                    <a:pt x="1841802" y="1412354"/>
                    <a:pt x="1845516" y="1415555"/>
                  </a:cubicBezTo>
                  <a:cubicBezTo>
                    <a:pt x="1847507" y="1410783"/>
                    <a:pt x="1848040" y="1403772"/>
                    <a:pt x="1851336" y="1401048"/>
                  </a:cubicBezTo>
                  <a:cubicBezTo>
                    <a:pt x="1851774" y="1404268"/>
                    <a:pt x="1853603" y="1404620"/>
                    <a:pt x="1854165" y="1407573"/>
                  </a:cubicBezTo>
                  <a:cubicBezTo>
                    <a:pt x="1853470" y="1412192"/>
                    <a:pt x="1846516" y="1407135"/>
                    <a:pt x="1848079" y="1415231"/>
                  </a:cubicBezTo>
                  <a:cubicBezTo>
                    <a:pt x="1851079" y="1417260"/>
                    <a:pt x="1852870" y="1421775"/>
                    <a:pt x="1857270" y="1420946"/>
                  </a:cubicBezTo>
                  <a:cubicBezTo>
                    <a:pt x="1856261" y="1414545"/>
                    <a:pt x="1852098" y="1409963"/>
                    <a:pt x="1857994" y="1407068"/>
                  </a:cubicBezTo>
                  <a:cubicBezTo>
                    <a:pt x="1860575" y="1410821"/>
                    <a:pt x="1862328" y="1416240"/>
                    <a:pt x="1864900" y="1419965"/>
                  </a:cubicBezTo>
                  <a:cubicBezTo>
                    <a:pt x="1861233" y="1407382"/>
                    <a:pt x="1861280" y="1394847"/>
                    <a:pt x="1864719" y="1383294"/>
                  </a:cubicBezTo>
                  <a:cubicBezTo>
                    <a:pt x="1860880" y="1384656"/>
                    <a:pt x="1861776" y="1376207"/>
                    <a:pt x="1860442" y="1372416"/>
                  </a:cubicBezTo>
                  <a:cubicBezTo>
                    <a:pt x="1862814" y="1371063"/>
                    <a:pt x="1868243" y="1374512"/>
                    <a:pt x="1866634" y="1367034"/>
                  </a:cubicBezTo>
                  <a:cubicBezTo>
                    <a:pt x="1861918" y="1365653"/>
                    <a:pt x="1863214" y="1367254"/>
                    <a:pt x="1859985" y="1361005"/>
                  </a:cubicBezTo>
                  <a:cubicBezTo>
                    <a:pt x="1861680" y="1373702"/>
                    <a:pt x="1853851" y="1389237"/>
                    <a:pt x="1849155" y="1378426"/>
                  </a:cubicBezTo>
                  <a:cubicBezTo>
                    <a:pt x="1850850" y="1375426"/>
                    <a:pt x="1851717" y="1369358"/>
                    <a:pt x="1849984" y="1366872"/>
                  </a:cubicBezTo>
                  <a:cubicBezTo>
                    <a:pt x="1846221" y="1366701"/>
                    <a:pt x="1845612" y="1376578"/>
                    <a:pt x="1843621" y="1367672"/>
                  </a:cubicBezTo>
                  <a:cubicBezTo>
                    <a:pt x="1849746" y="1366368"/>
                    <a:pt x="1842964" y="1360510"/>
                    <a:pt x="1841973" y="1358710"/>
                  </a:cubicBezTo>
                  <a:cubicBezTo>
                    <a:pt x="1841830" y="1354890"/>
                    <a:pt x="1841678" y="1351118"/>
                    <a:pt x="1841525" y="1347318"/>
                  </a:cubicBezTo>
                  <a:cubicBezTo>
                    <a:pt x="1846374" y="1347613"/>
                    <a:pt x="1852155" y="1338278"/>
                    <a:pt x="1855451" y="1343241"/>
                  </a:cubicBezTo>
                  <a:cubicBezTo>
                    <a:pt x="1855127" y="1348451"/>
                    <a:pt x="1848460" y="1343822"/>
                    <a:pt x="1849346" y="1350880"/>
                  </a:cubicBezTo>
                  <a:cubicBezTo>
                    <a:pt x="1853994" y="1356595"/>
                    <a:pt x="1856822" y="1350689"/>
                    <a:pt x="1861071" y="1356271"/>
                  </a:cubicBezTo>
                  <a:cubicBezTo>
                    <a:pt x="1862861" y="1354747"/>
                    <a:pt x="1864052" y="1352337"/>
                    <a:pt x="1864633" y="1348927"/>
                  </a:cubicBezTo>
                  <a:cubicBezTo>
                    <a:pt x="1863519" y="1345479"/>
                    <a:pt x="1860461" y="1346060"/>
                    <a:pt x="1860442" y="1340317"/>
                  </a:cubicBezTo>
                  <a:cubicBezTo>
                    <a:pt x="1862071" y="1340241"/>
                    <a:pt x="1862328" y="1342993"/>
                    <a:pt x="1864357" y="1342117"/>
                  </a:cubicBezTo>
                  <a:cubicBezTo>
                    <a:pt x="1864290" y="1340593"/>
                    <a:pt x="1864233" y="1339088"/>
                    <a:pt x="1864176" y="1337535"/>
                  </a:cubicBezTo>
                  <a:cubicBezTo>
                    <a:pt x="1863814" y="1335840"/>
                    <a:pt x="1863966" y="1333068"/>
                    <a:pt x="1862728" y="1333135"/>
                  </a:cubicBezTo>
                  <a:cubicBezTo>
                    <a:pt x="1854784" y="1335754"/>
                    <a:pt x="1847345" y="1335078"/>
                    <a:pt x="1844526" y="1326305"/>
                  </a:cubicBezTo>
                  <a:cubicBezTo>
                    <a:pt x="1850260" y="1331935"/>
                    <a:pt x="1848803" y="1325905"/>
                    <a:pt x="1855994" y="1324820"/>
                  </a:cubicBezTo>
                  <a:cubicBezTo>
                    <a:pt x="1856080" y="1327115"/>
                    <a:pt x="1856175" y="1329411"/>
                    <a:pt x="1856270" y="1331697"/>
                  </a:cubicBezTo>
                  <a:cubicBezTo>
                    <a:pt x="1860156" y="1328020"/>
                    <a:pt x="1860499" y="1330620"/>
                    <a:pt x="1865186" y="1330535"/>
                  </a:cubicBezTo>
                  <a:cubicBezTo>
                    <a:pt x="1861147" y="1324420"/>
                    <a:pt x="1858166" y="1325639"/>
                    <a:pt x="1858166" y="1315371"/>
                  </a:cubicBezTo>
                  <a:cubicBezTo>
                    <a:pt x="1853841" y="1322619"/>
                    <a:pt x="1846174" y="1320162"/>
                    <a:pt x="1840430" y="1319952"/>
                  </a:cubicBezTo>
                  <a:cubicBezTo>
                    <a:pt x="1847622" y="1321657"/>
                    <a:pt x="1842373" y="1302836"/>
                    <a:pt x="1842354" y="1303646"/>
                  </a:cubicBezTo>
                  <a:cubicBezTo>
                    <a:pt x="1836706" y="1307170"/>
                    <a:pt x="1839954" y="1323915"/>
                    <a:pt x="1832524" y="1314094"/>
                  </a:cubicBezTo>
                  <a:cubicBezTo>
                    <a:pt x="1835848" y="1312809"/>
                    <a:pt x="1836887" y="1308008"/>
                    <a:pt x="1835782" y="1299912"/>
                  </a:cubicBezTo>
                  <a:cubicBezTo>
                    <a:pt x="1831581" y="1302036"/>
                    <a:pt x="1831448" y="1295740"/>
                    <a:pt x="1829152" y="1293873"/>
                  </a:cubicBezTo>
                  <a:cubicBezTo>
                    <a:pt x="1832410" y="1293206"/>
                    <a:pt x="1833448" y="1289120"/>
                    <a:pt x="1835249" y="1286224"/>
                  </a:cubicBezTo>
                  <a:cubicBezTo>
                    <a:pt x="1830419" y="1282157"/>
                    <a:pt x="1841040" y="1279671"/>
                    <a:pt x="1836068" y="1274661"/>
                  </a:cubicBezTo>
                  <a:cubicBezTo>
                    <a:pt x="1832505" y="1279195"/>
                    <a:pt x="1831877" y="1278319"/>
                    <a:pt x="1828619" y="1280195"/>
                  </a:cubicBezTo>
                  <a:cubicBezTo>
                    <a:pt x="1828343" y="1269584"/>
                    <a:pt x="1818246" y="1266107"/>
                    <a:pt x="1823885" y="1257878"/>
                  </a:cubicBezTo>
                  <a:cubicBezTo>
                    <a:pt x="1827619" y="1260878"/>
                    <a:pt x="1829086" y="1256411"/>
                    <a:pt x="1834172" y="1258859"/>
                  </a:cubicBezTo>
                  <a:cubicBezTo>
                    <a:pt x="1834858" y="1252506"/>
                    <a:pt x="1831457" y="1254582"/>
                    <a:pt x="1831257" y="1250039"/>
                  </a:cubicBezTo>
                  <a:cubicBezTo>
                    <a:pt x="1835172" y="1246867"/>
                    <a:pt x="1839792" y="1244771"/>
                    <a:pt x="1842354" y="1239485"/>
                  </a:cubicBezTo>
                  <a:cubicBezTo>
                    <a:pt x="1840764" y="1238371"/>
                    <a:pt x="1839173" y="1225045"/>
                    <a:pt x="1840544" y="1225960"/>
                  </a:cubicBezTo>
                  <a:cubicBezTo>
                    <a:pt x="1843707" y="1237694"/>
                    <a:pt x="1851689" y="1224902"/>
                    <a:pt x="1855994" y="1228550"/>
                  </a:cubicBezTo>
                  <a:cubicBezTo>
                    <a:pt x="1851908" y="1228055"/>
                    <a:pt x="1853079" y="1219006"/>
                    <a:pt x="1855537" y="1217168"/>
                  </a:cubicBezTo>
                  <a:cubicBezTo>
                    <a:pt x="1852165" y="1217530"/>
                    <a:pt x="1847640" y="1220292"/>
                    <a:pt x="1848898" y="1211148"/>
                  </a:cubicBezTo>
                  <a:cubicBezTo>
                    <a:pt x="1853632" y="1214634"/>
                    <a:pt x="1858823" y="1210596"/>
                    <a:pt x="1862814" y="1207043"/>
                  </a:cubicBezTo>
                  <a:cubicBezTo>
                    <a:pt x="1864176" y="1212491"/>
                    <a:pt x="1866186" y="1216568"/>
                    <a:pt x="1866091" y="1224979"/>
                  </a:cubicBezTo>
                  <a:cubicBezTo>
                    <a:pt x="1868443" y="1224359"/>
                    <a:pt x="1870291" y="1222921"/>
                    <a:pt x="1871005" y="1219740"/>
                  </a:cubicBezTo>
                  <a:cubicBezTo>
                    <a:pt x="1865462" y="1217530"/>
                    <a:pt x="1870682" y="1208434"/>
                    <a:pt x="1868919" y="1199394"/>
                  </a:cubicBezTo>
                  <a:cubicBezTo>
                    <a:pt x="1873396" y="1199232"/>
                    <a:pt x="1872796" y="1191165"/>
                    <a:pt x="1876197" y="1189307"/>
                  </a:cubicBezTo>
                  <a:cubicBezTo>
                    <a:pt x="1876349" y="1200356"/>
                    <a:pt x="1880835" y="1207786"/>
                    <a:pt x="1877197" y="1214406"/>
                  </a:cubicBezTo>
                  <a:cubicBezTo>
                    <a:pt x="1881826" y="1214625"/>
                    <a:pt x="1883473" y="1217092"/>
                    <a:pt x="1887388" y="1213101"/>
                  </a:cubicBezTo>
                  <a:cubicBezTo>
                    <a:pt x="1889189" y="1225817"/>
                    <a:pt x="1892856" y="1234694"/>
                    <a:pt x="1898666" y="1239133"/>
                  </a:cubicBezTo>
                  <a:cubicBezTo>
                    <a:pt x="1900914" y="1234818"/>
                    <a:pt x="1896637" y="1232341"/>
                    <a:pt x="1900847" y="1229703"/>
                  </a:cubicBezTo>
                  <a:cubicBezTo>
                    <a:pt x="1902323" y="1234104"/>
                    <a:pt x="1906610" y="1232580"/>
                    <a:pt x="1906410" y="1240476"/>
                  </a:cubicBezTo>
                  <a:cubicBezTo>
                    <a:pt x="1903171" y="1243552"/>
                    <a:pt x="1900647" y="1234151"/>
                    <a:pt x="1901400" y="1243400"/>
                  </a:cubicBezTo>
                  <a:cubicBezTo>
                    <a:pt x="1908877" y="1244276"/>
                    <a:pt x="1911620" y="1251134"/>
                    <a:pt x="1915868" y="1253011"/>
                  </a:cubicBezTo>
                  <a:cubicBezTo>
                    <a:pt x="1911658" y="1257173"/>
                    <a:pt x="1903524" y="1273261"/>
                    <a:pt x="1898285" y="1262136"/>
                  </a:cubicBezTo>
                  <a:cubicBezTo>
                    <a:pt x="1898142" y="1257592"/>
                    <a:pt x="1901666" y="1258792"/>
                    <a:pt x="1900485" y="1252677"/>
                  </a:cubicBezTo>
                  <a:cubicBezTo>
                    <a:pt x="1896361" y="1250525"/>
                    <a:pt x="1894951" y="1254830"/>
                    <a:pt x="1890208" y="1251706"/>
                  </a:cubicBezTo>
                  <a:cubicBezTo>
                    <a:pt x="1889236" y="1254496"/>
                    <a:pt x="1888769" y="1258040"/>
                    <a:pt x="1889389" y="1263298"/>
                  </a:cubicBezTo>
                  <a:cubicBezTo>
                    <a:pt x="1890894" y="1263440"/>
                    <a:pt x="1892980" y="1262421"/>
                    <a:pt x="1893303" y="1265079"/>
                  </a:cubicBezTo>
                  <a:cubicBezTo>
                    <a:pt x="1893865" y="1275232"/>
                    <a:pt x="1888703" y="1276490"/>
                    <a:pt x="1883559" y="1277766"/>
                  </a:cubicBezTo>
                  <a:cubicBezTo>
                    <a:pt x="1890674" y="1284176"/>
                    <a:pt x="1890951" y="1302026"/>
                    <a:pt x="1890113" y="1313580"/>
                  </a:cubicBezTo>
                  <a:cubicBezTo>
                    <a:pt x="1893218" y="1314609"/>
                    <a:pt x="1896047" y="1316142"/>
                    <a:pt x="1900390" y="1314590"/>
                  </a:cubicBezTo>
                  <a:cubicBezTo>
                    <a:pt x="1895913" y="1323810"/>
                    <a:pt x="1904362" y="1318914"/>
                    <a:pt x="1905838" y="1323067"/>
                  </a:cubicBezTo>
                  <a:cubicBezTo>
                    <a:pt x="1901895" y="1328001"/>
                    <a:pt x="1904486" y="1329220"/>
                    <a:pt x="1907486" y="1332021"/>
                  </a:cubicBezTo>
                  <a:cubicBezTo>
                    <a:pt x="1907591" y="1337897"/>
                    <a:pt x="1902638" y="1335916"/>
                    <a:pt x="1902752" y="1341802"/>
                  </a:cubicBezTo>
                  <a:cubicBezTo>
                    <a:pt x="1905095" y="1345184"/>
                    <a:pt x="1908924" y="1345527"/>
                    <a:pt x="1910763" y="1349908"/>
                  </a:cubicBezTo>
                  <a:cubicBezTo>
                    <a:pt x="1909401" y="1338707"/>
                    <a:pt x="1909248" y="1337897"/>
                    <a:pt x="1911210" y="1329239"/>
                  </a:cubicBezTo>
                  <a:cubicBezTo>
                    <a:pt x="1906467" y="1328249"/>
                    <a:pt x="1907467" y="1313961"/>
                    <a:pt x="1904305" y="1316371"/>
                  </a:cubicBezTo>
                  <a:cubicBezTo>
                    <a:pt x="1903505" y="1310132"/>
                    <a:pt x="1908953" y="1313656"/>
                    <a:pt x="1909125" y="1308875"/>
                  </a:cubicBezTo>
                  <a:cubicBezTo>
                    <a:pt x="1907172" y="1307932"/>
                    <a:pt x="1905762" y="1305922"/>
                    <a:pt x="1903838" y="1304979"/>
                  </a:cubicBezTo>
                  <a:cubicBezTo>
                    <a:pt x="1903762" y="1308389"/>
                    <a:pt x="1904638" y="1313313"/>
                    <a:pt x="1902933" y="1314247"/>
                  </a:cubicBezTo>
                  <a:cubicBezTo>
                    <a:pt x="1899923" y="1307332"/>
                    <a:pt x="1896428" y="1301369"/>
                    <a:pt x="1894389" y="1292425"/>
                  </a:cubicBezTo>
                  <a:cubicBezTo>
                    <a:pt x="1902981" y="1288663"/>
                    <a:pt x="1901952" y="1304750"/>
                    <a:pt x="1910115" y="1301883"/>
                  </a:cubicBezTo>
                  <a:cubicBezTo>
                    <a:pt x="1907924" y="1306227"/>
                    <a:pt x="1910944" y="1308456"/>
                    <a:pt x="1911848" y="1313132"/>
                  </a:cubicBezTo>
                  <a:cubicBezTo>
                    <a:pt x="1916278" y="1314266"/>
                    <a:pt x="1913096" y="1303646"/>
                    <a:pt x="1917954" y="1305465"/>
                  </a:cubicBezTo>
                  <a:cubicBezTo>
                    <a:pt x="1921755" y="1307065"/>
                    <a:pt x="1918650" y="1313818"/>
                    <a:pt x="1920878" y="1314266"/>
                  </a:cubicBezTo>
                  <a:cubicBezTo>
                    <a:pt x="1923479" y="1309141"/>
                    <a:pt x="1919469" y="1307017"/>
                    <a:pt x="1921678" y="1302712"/>
                  </a:cubicBezTo>
                  <a:cubicBezTo>
                    <a:pt x="1917735" y="1304274"/>
                    <a:pt x="1915925" y="1301445"/>
                    <a:pt x="1916230" y="1294235"/>
                  </a:cubicBezTo>
                  <a:cubicBezTo>
                    <a:pt x="1921916" y="1290901"/>
                    <a:pt x="1926974" y="1311780"/>
                    <a:pt x="1930422" y="1297016"/>
                  </a:cubicBezTo>
                  <a:cubicBezTo>
                    <a:pt x="1928289" y="1297273"/>
                    <a:pt x="1926155" y="1297540"/>
                    <a:pt x="1924050" y="1297835"/>
                  </a:cubicBezTo>
                  <a:cubicBezTo>
                    <a:pt x="1924402" y="1290568"/>
                    <a:pt x="1920678" y="1288891"/>
                    <a:pt x="1924860" y="1286234"/>
                  </a:cubicBezTo>
                  <a:cubicBezTo>
                    <a:pt x="1927717" y="1295321"/>
                    <a:pt x="1928651" y="1280633"/>
                    <a:pt x="1932223" y="1278442"/>
                  </a:cubicBezTo>
                  <a:cubicBezTo>
                    <a:pt x="1928613" y="1271499"/>
                    <a:pt x="1927441" y="1274004"/>
                    <a:pt x="1924040" y="1265755"/>
                  </a:cubicBezTo>
                  <a:cubicBezTo>
                    <a:pt x="1927555" y="1266917"/>
                    <a:pt x="1922698" y="1255096"/>
                    <a:pt x="1926222" y="1256278"/>
                  </a:cubicBezTo>
                  <a:cubicBezTo>
                    <a:pt x="1928346" y="1257087"/>
                    <a:pt x="1929022" y="1273242"/>
                    <a:pt x="1931670" y="1264774"/>
                  </a:cubicBezTo>
                  <a:cubicBezTo>
                    <a:pt x="1928136" y="1260430"/>
                    <a:pt x="1930622" y="1255220"/>
                    <a:pt x="1928593" y="1251420"/>
                  </a:cubicBezTo>
                  <a:cubicBezTo>
                    <a:pt x="1924536" y="1250772"/>
                    <a:pt x="1923593" y="1257449"/>
                    <a:pt x="1922116" y="1249934"/>
                  </a:cubicBezTo>
                  <a:cubicBezTo>
                    <a:pt x="1925107" y="1241876"/>
                    <a:pt x="1932804" y="1252591"/>
                    <a:pt x="1933594" y="1248477"/>
                  </a:cubicBezTo>
                  <a:cubicBezTo>
                    <a:pt x="1931298" y="1244200"/>
                    <a:pt x="1928631" y="1240599"/>
                    <a:pt x="1927870" y="1233170"/>
                  </a:cubicBezTo>
                  <a:cubicBezTo>
                    <a:pt x="1932604" y="1231951"/>
                    <a:pt x="1933918" y="1225436"/>
                    <a:pt x="1939052" y="1224835"/>
                  </a:cubicBezTo>
                  <a:cubicBezTo>
                    <a:pt x="1936909" y="1237542"/>
                    <a:pt x="1946110" y="1226750"/>
                    <a:pt x="1947063" y="1233018"/>
                  </a:cubicBezTo>
                  <a:cubicBezTo>
                    <a:pt x="1946081" y="1242362"/>
                    <a:pt x="1941871" y="1233361"/>
                    <a:pt x="1936975" y="1236580"/>
                  </a:cubicBezTo>
                  <a:cubicBezTo>
                    <a:pt x="1939099" y="1243238"/>
                    <a:pt x="1939947" y="1242628"/>
                    <a:pt x="1937518" y="1250267"/>
                  </a:cubicBezTo>
                  <a:cubicBezTo>
                    <a:pt x="1942738" y="1243705"/>
                    <a:pt x="1945377" y="1252039"/>
                    <a:pt x="1943062" y="1261031"/>
                  </a:cubicBezTo>
                  <a:cubicBezTo>
                    <a:pt x="1949415" y="1249067"/>
                    <a:pt x="1955644" y="1265898"/>
                    <a:pt x="1966084" y="1260392"/>
                  </a:cubicBezTo>
                  <a:cubicBezTo>
                    <a:pt x="1964846" y="1247534"/>
                    <a:pt x="1969980" y="1256535"/>
                    <a:pt x="1971180" y="1259754"/>
                  </a:cubicBezTo>
                  <a:cubicBezTo>
                    <a:pt x="1971018" y="1255668"/>
                    <a:pt x="1967217" y="1246905"/>
                    <a:pt x="1970551" y="1243781"/>
                  </a:cubicBezTo>
                  <a:cubicBezTo>
                    <a:pt x="1972180" y="1243676"/>
                    <a:pt x="1972428" y="1246448"/>
                    <a:pt x="1974456" y="1245562"/>
                  </a:cubicBezTo>
                  <a:cubicBezTo>
                    <a:pt x="1974418" y="1236923"/>
                    <a:pt x="1978876" y="1235294"/>
                    <a:pt x="1978828" y="1226664"/>
                  </a:cubicBezTo>
                  <a:cubicBezTo>
                    <a:pt x="1977809" y="1226303"/>
                    <a:pt x="1976304" y="1226922"/>
                    <a:pt x="1976190" y="1224702"/>
                  </a:cubicBezTo>
                  <a:cubicBezTo>
                    <a:pt x="1980305" y="1226893"/>
                    <a:pt x="1985896" y="1226036"/>
                    <a:pt x="1989191" y="1229941"/>
                  </a:cubicBezTo>
                  <a:cubicBezTo>
                    <a:pt x="1986715" y="1241419"/>
                    <a:pt x="1989696" y="1262069"/>
                    <a:pt x="1995735" y="1265746"/>
                  </a:cubicBezTo>
                  <a:cubicBezTo>
                    <a:pt x="1993811" y="1272118"/>
                    <a:pt x="1984972" y="1278890"/>
                    <a:pt x="1988906" y="1287281"/>
                  </a:cubicBezTo>
                  <a:cubicBezTo>
                    <a:pt x="1989916" y="1283129"/>
                    <a:pt x="1990944" y="1279042"/>
                    <a:pt x="1995002" y="1279614"/>
                  </a:cubicBezTo>
                  <a:cubicBezTo>
                    <a:pt x="1995507" y="1283576"/>
                    <a:pt x="1991868" y="1291425"/>
                    <a:pt x="1995545" y="1293301"/>
                  </a:cubicBezTo>
                  <a:cubicBezTo>
                    <a:pt x="2001307" y="1286062"/>
                    <a:pt x="1996897" y="1275537"/>
                    <a:pt x="2000926" y="1267393"/>
                  </a:cubicBezTo>
                  <a:cubicBezTo>
                    <a:pt x="1998602" y="1265602"/>
                    <a:pt x="1996326" y="1263726"/>
                    <a:pt x="1996650" y="1256516"/>
                  </a:cubicBezTo>
                  <a:cubicBezTo>
                    <a:pt x="2000612" y="1257640"/>
                    <a:pt x="2001183" y="1253572"/>
                    <a:pt x="2004193" y="1253239"/>
                  </a:cubicBezTo>
                  <a:cubicBezTo>
                    <a:pt x="2006994" y="1238333"/>
                    <a:pt x="2006041" y="1217597"/>
                    <a:pt x="2011299" y="1206472"/>
                  </a:cubicBezTo>
                  <a:cubicBezTo>
                    <a:pt x="2006765" y="1205738"/>
                    <a:pt x="2007527" y="1217787"/>
                    <a:pt x="2003832" y="1212034"/>
                  </a:cubicBezTo>
                  <a:cubicBezTo>
                    <a:pt x="2003612" y="1205947"/>
                    <a:pt x="2007670" y="1206576"/>
                    <a:pt x="2007203" y="1200147"/>
                  </a:cubicBezTo>
                  <a:cubicBezTo>
                    <a:pt x="2005203" y="1200195"/>
                    <a:pt x="2002812" y="1201014"/>
                    <a:pt x="2003212" y="1196089"/>
                  </a:cubicBezTo>
                  <a:cubicBezTo>
                    <a:pt x="2004679" y="1195508"/>
                    <a:pt x="2006832" y="1195994"/>
                    <a:pt x="2006937" y="1193298"/>
                  </a:cubicBezTo>
                  <a:cubicBezTo>
                    <a:pt x="2005451" y="1187298"/>
                    <a:pt x="2002193" y="1184993"/>
                    <a:pt x="2001203" y="1178011"/>
                  </a:cubicBezTo>
                  <a:cubicBezTo>
                    <a:pt x="2010737" y="1176258"/>
                    <a:pt x="2008537" y="1159704"/>
                    <a:pt x="2001660" y="1157322"/>
                  </a:cubicBezTo>
                  <a:cubicBezTo>
                    <a:pt x="2002850" y="1147959"/>
                    <a:pt x="2005937" y="1144845"/>
                    <a:pt x="2009765" y="1135644"/>
                  </a:cubicBezTo>
                  <a:cubicBezTo>
                    <a:pt x="2014461" y="1145016"/>
                    <a:pt x="2010232" y="1148912"/>
                    <a:pt x="2010680" y="1158437"/>
                  </a:cubicBezTo>
                  <a:cubicBezTo>
                    <a:pt x="2020548" y="1162695"/>
                    <a:pt x="2016776" y="1128624"/>
                    <a:pt x="2012299" y="1135329"/>
                  </a:cubicBezTo>
                  <a:cubicBezTo>
                    <a:pt x="2013871" y="1129443"/>
                    <a:pt x="2016538" y="1130738"/>
                    <a:pt x="2019862" y="1132062"/>
                  </a:cubicBezTo>
                  <a:cubicBezTo>
                    <a:pt x="2018433" y="1124871"/>
                    <a:pt x="2023929" y="1128395"/>
                    <a:pt x="2023310" y="1122442"/>
                  </a:cubicBezTo>
                  <a:cubicBezTo>
                    <a:pt x="2020433" y="1123470"/>
                    <a:pt x="2018500" y="1122537"/>
                    <a:pt x="2018043" y="1118556"/>
                  </a:cubicBezTo>
                  <a:cubicBezTo>
                    <a:pt x="2019614" y="1116003"/>
                    <a:pt x="2022643" y="1115717"/>
                    <a:pt x="2024215" y="1113174"/>
                  </a:cubicBezTo>
                  <a:cubicBezTo>
                    <a:pt x="2021586" y="1097058"/>
                    <a:pt x="2023301" y="1093553"/>
                    <a:pt x="2022672" y="1074407"/>
                  </a:cubicBezTo>
                  <a:cubicBezTo>
                    <a:pt x="2020157" y="1071426"/>
                    <a:pt x="2015928" y="1071883"/>
                    <a:pt x="2014671" y="1066254"/>
                  </a:cubicBezTo>
                  <a:cubicBezTo>
                    <a:pt x="2016738" y="1061168"/>
                    <a:pt x="2017271" y="1059167"/>
                    <a:pt x="2015404" y="1052414"/>
                  </a:cubicBezTo>
                  <a:cubicBezTo>
                    <a:pt x="2017633" y="1052309"/>
                    <a:pt x="2019357" y="1051414"/>
                    <a:pt x="2020405" y="1049499"/>
                  </a:cubicBezTo>
                  <a:cubicBezTo>
                    <a:pt x="2021491" y="1039870"/>
                    <a:pt x="2017376" y="1040937"/>
                    <a:pt x="2017214" y="1033850"/>
                  </a:cubicBezTo>
                  <a:cubicBezTo>
                    <a:pt x="2020900" y="1033659"/>
                    <a:pt x="2025520" y="1031545"/>
                    <a:pt x="2027511" y="1034831"/>
                  </a:cubicBezTo>
                  <a:cubicBezTo>
                    <a:pt x="2027044" y="1030554"/>
                    <a:pt x="2028739" y="1029621"/>
                    <a:pt x="2028406" y="1025553"/>
                  </a:cubicBezTo>
                  <a:cubicBezTo>
                    <a:pt x="2024348" y="1023039"/>
                    <a:pt x="2021624" y="1033183"/>
                    <a:pt x="2019500" y="1026658"/>
                  </a:cubicBezTo>
                  <a:cubicBezTo>
                    <a:pt x="2018957" y="1019924"/>
                    <a:pt x="2023720" y="1018067"/>
                    <a:pt x="2025691" y="1021296"/>
                  </a:cubicBezTo>
                  <a:cubicBezTo>
                    <a:pt x="2027654" y="1007904"/>
                    <a:pt x="2044256" y="993931"/>
                    <a:pt x="2030501" y="981729"/>
                  </a:cubicBezTo>
                  <a:cubicBezTo>
                    <a:pt x="2032197" y="980777"/>
                    <a:pt x="2032816" y="978148"/>
                    <a:pt x="2035512" y="978795"/>
                  </a:cubicBezTo>
                  <a:cubicBezTo>
                    <a:pt x="2033292" y="968775"/>
                    <a:pt x="2034349" y="966727"/>
                    <a:pt x="2030968" y="961031"/>
                  </a:cubicBezTo>
                  <a:cubicBezTo>
                    <a:pt x="2032759" y="960241"/>
                    <a:pt x="2032959" y="957002"/>
                    <a:pt x="2034607" y="955992"/>
                  </a:cubicBezTo>
                  <a:cubicBezTo>
                    <a:pt x="2038131" y="953621"/>
                    <a:pt x="2038036" y="958755"/>
                    <a:pt x="2041055" y="957469"/>
                  </a:cubicBezTo>
                  <a:cubicBezTo>
                    <a:pt x="2046551" y="940667"/>
                    <a:pt x="2038360" y="909701"/>
                    <a:pt x="2027044" y="927151"/>
                  </a:cubicBezTo>
                  <a:cubicBezTo>
                    <a:pt x="2026701" y="920207"/>
                    <a:pt x="2027749" y="915406"/>
                    <a:pt x="2030321" y="912968"/>
                  </a:cubicBezTo>
                  <a:cubicBezTo>
                    <a:pt x="2034950" y="914968"/>
                    <a:pt x="2038836" y="918435"/>
                    <a:pt x="2044608" y="918035"/>
                  </a:cubicBezTo>
                  <a:cubicBezTo>
                    <a:pt x="2055219" y="938438"/>
                    <a:pt x="2063563" y="964956"/>
                    <a:pt x="2051161" y="985939"/>
                  </a:cubicBezTo>
                  <a:cubicBezTo>
                    <a:pt x="2046589" y="993664"/>
                    <a:pt x="2041846" y="987892"/>
                    <a:pt x="2040236" y="1001122"/>
                  </a:cubicBezTo>
                  <a:cubicBezTo>
                    <a:pt x="2045989" y="999693"/>
                    <a:pt x="2047732" y="996760"/>
                    <a:pt x="2051790" y="1001894"/>
                  </a:cubicBezTo>
                  <a:cubicBezTo>
                    <a:pt x="2049456" y="983320"/>
                    <a:pt x="2067640" y="996560"/>
                    <a:pt x="2071716" y="987901"/>
                  </a:cubicBezTo>
                  <a:cubicBezTo>
                    <a:pt x="2073735" y="990330"/>
                    <a:pt x="2073602" y="997217"/>
                    <a:pt x="2077183" y="996378"/>
                  </a:cubicBezTo>
                  <a:cubicBezTo>
                    <a:pt x="2079784" y="994721"/>
                    <a:pt x="2081108" y="991054"/>
                    <a:pt x="2083270" y="988730"/>
                  </a:cubicBezTo>
                  <a:cubicBezTo>
                    <a:pt x="2088414" y="995131"/>
                    <a:pt x="2096433" y="988187"/>
                    <a:pt x="2107664" y="990216"/>
                  </a:cubicBezTo>
                  <a:cubicBezTo>
                    <a:pt x="2107759" y="992464"/>
                    <a:pt x="2106740" y="993035"/>
                    <a:pt x="2106568" y="994912"/>
                  </a:cubicBezTo>
                  <a:cubicBezTo>
                    <a:pt x="2119789" y="988682"/>
                    <a:pt x="2133009" y="1001093"/>
                    <a:pt x="2144592" y="985472"/>
                  </a:cubicBezTo>
                  <a:cubicBezTo>
                    <a:pt x="2149812" y="986206"/>
                    <a:pt x="2152402" y="992387"/>
                    <a:pt x="2158889" y="990492"/>
                  </a:cubicBezTo>
                  <a:cubicBezTo>
                    <a:pt x="2159051" y="997588"/>
                    <a:pt x="2160870" y="1001217"/>
                    <a:pt x="2162070" y="1006151"/>
                  </a:cubicBezTo>
                  <a:cubicBezTo>
                    <a:pt x="2178939" y="977538"/>
                    <a:pt x="2168319" y="914825"/>
                    <a:pt x="2143059" y="914606"/>
                  </a:cubicBezTo>
                  <a:cubicBezTo>
                    <a:pt x="2129723" y="897557"/>
                    <a:pt x="2114236" y="889279"/>
                    <a:pt x="2096119" y="893118"/>
                  </a:cubicBezTo>
                  <a:cubicBezTo>
                    <a:pt x="2094024" y="886555"/>
                    <a:pt x="2096843" y="885222"/>
                    <a:pt x="2094300" y="879583"/>
                  </a:cubicBezTo>
                  <a:cubicBezTo>
                    <a:pt x="2084813" y="882736"/>
                    <a:pt x="2079508" y="877192"/>
                    <a:pt x="2075917" y="868172"/>
                  </a:cubicBezTo>
                  <a:cubicBezTo>
                    <a:pt x="2075345" y="875106"/>
                    <a:pt x="2073116" y="866343"/>
                    <a:pt x="2070821" y="868810"/>
                  </a:cubicBezTo>
                  <a:cubicBezTo>
                    <a:pt x="2072764" y="872325"/>
                    <a:pt x="2075841" y="877106"/>
                    <a:pt x="2077908" y="886270"/>
                  </a:cubicBezTo>
                  <a:cubicBezTo>
                    <a:pt x="2064334" y="886308"/>
                    <a:pt x="2060734" y="901281"/>
                    <a:pt x="2048799" y="894566"/>
                  </a:cubicBezTo>
                  <a:cubicBezTo>
                    <a:pt x="2051142" y="874658"/>
                    <a:pt x="2061620" y="867419"/>
                    <a:pt x="2060820" y="842626"/>
                  </a:cubicBezTo>
                  <a:cubicBezTo>
                    <a:pt x="2059267" y="835892"/>
                    <a:pt x="2053857" y="837235"/>
                    <a:pt x="2053800" y="827481"/>
                  </a:cubicBezTo>
                  <a:cubicBezTo>
                    <a:pt x="2051580" y="827567"/>
                    <a:pt x="2049866" y="828491"/>
                    <a:pt x="2048790" y="830386"/>
                  </a:cubicBezTo>
                  <a:cubicBezTo>
                    <a:pt x="2044503" y="814813"/>
                    <a:pt x="2035416" y="815527"/>
                    <a:pt x="2025415" y="821919"/>
                  </a:cubicBezTo>
                  <a:cubicBezTo>
                    <a:pt x="2023777" y="814308"/>
                    <a:pt x="2024777" y="811098"/>
                    <a:pt x="2021129" y="811022"/>
                  </a:cubicBezTo>
                  <a:cubicBezTo>
                    <a:pt x="2019262" y="803840"/>
                    <a:pt x="2025187" y="808745"/>
                    <a:pt x="2023310" y="801573"/>
                  </a:cubicBezTo>
                  <a:cubicBezTo>
                    <a:pt x="2022291" y="801173"/>
                    <a:pt x="2021748" y="799830"/>
                    <a:pt x="2021853" y="797154"/>
                  </a:cubicBezTo>
                  <a:cubicBezTo>
                    <a:pt x="2019614" y="797277"/>
                    <a:pt x="2017919" y="798182"/>
                    <a:pt x="2016852" y="800116"/>
                  </a:cubicBezTo>
                  <a:cubicBezTo>
                    <a:pt x="2011528" y="781933"/>
                    <a:pt x="1982172" y="781980"/>
                    <a:pt x="1995831" y="754672"/>
                  </a:cubicBezTo>
                  <a:cubicBezTo>
                    <a:pt x="1999850" y="754596"/>
                    <a:pt x="2005108" y="751929"/>
                    <a:pt x="2007384" y="755482"/>
                  </a:cubicBezTo>
                  <a:cubicBezTo>
                    <a:pt x="2008804" y="741661"/>
                    <a:pt x="2018205" y="753500"/>
                    <a:pt x="2022310" y="744404"/>
                  </a:cubicBezTo>
                  <a:cubicBezTo>
                    <a:pt x="2013299" y="745071"/>
                    <a:pt x="2010318" y="739156"/>
                    <a:pt x="2004584" y="748967"/>
                  </a:cubicBezTo>
                  <a:cubicBezTo>
                    <a:pt x="2005613" y="734622"/>
                    <a:pt x="1998507" y="731993"/>
                    <a:pt x="2004936" y="725992"/>
                  </a:cubicBezTo>
                  <a:cubicBezTo>
                    <a:pt x="1998469" y="724468"/>
                    <a:pt x="1996088" y="722440"/>
                    <a:pt x="1993116" y="718353"/>
                  </a:cubicBezTo>
                  <a:cubicBezTo>
                    <a:pt x="1996774" y="715924"/>
                    <a:pt x="1991230" y="712810"/>
                    <a:pt x="1992668" y="706942"/>
                  </a:cubicBezTo>
                  <a:cubicBezTo>
                    <a:pt x="1999221" y="708552"/>
                    <a:pt x="2000336" y="701723"/>
                    <a:pt x="2002498" y="696522"/>
                  </a:cubicBezTo>
                  <a:cubicBezTo>
                    <a:pt x="2005327" y="705466"/>
                    <a:pt x="2011661" y="707133"/>
                    <a:pt x="2018309" y="708247"/>
                  </a:cubicBezTo>
                  <a:cubicBezTo>
                    <a:pt x="2018405" y="705514"/>
                    <a:pt x="2017833" y="701789"/>
                    <a:pt x="2019319" y="701237"/>
                  </a:cubicBezTo>
                  <a:cubicBezTo>
                    <a:pt x="2022243" y="705894"/>
                    <a:pt x="2025853" y="709143"/>
                    <a:pt x="2032330" y="706466"/>
                  </a:cubicBezTo>
                  <a:cubicBezTo>
                    <a:pt x="2030997" y="695065"/>
                    <a:pt x="2034245" y="689473"/>
                    <a:pt x="2031321" y="681358"/>
                  </a:cubicBezTo>
                  <a:cubicBezTo>
                    <a:pt x="2042817" y="674329"/>
                    <a:pt x="2029006" y="652821"/>
                    <a:pt x="2040055" y="643592"/>
                  </a:cubicBezTo>
                  <a:cubicBezTo>
                    <a:pt x="2034349" y="657174"/>
                    <a:pt x="2025310" y="641677"/>
                    <a:pt x="2021300" y="655164"/>
                  </a:cubicBezTo>
                  <a:cubicBezTo>
                    <a:pt x="2018491" y="648630"/>
                    <a:pt x="2015957" y="641506"/>
                    <a:pt x="2011671" y="638048"/>
                  </a:cubicBezTo>
                  <a:cubicBezTo>
                    <a:pt x="2011623" y="656517"/>
                    <a:pt x="1996754" y="646763"/>
                    <a:pt x="1994926" y="635590"/>
                  </a:cubicBezTo>
                  <a:cubicBezTo>
                    <a:pt x="1990915" y="638620"/>
                    <a:pt x="1987572" y="642725"/>
                    <a:pt x="1983819" y="646154"/>
                  </a:cubicBezTo>
                  <a:cubicBezTo>
                    <a:pt x="1983743" y="643877"/>
                    <a:pt x="1982686" y="643582"/>
                    <a:pt x="1982372" y="641772"/>
                  </a:cubicBezTo>
                  <a:cubicBezTo>
                    <a:pt x="1983705" y="632552"/>
                    <a:pt x="1987315" y="630142"/>
                    <a:pt x="1990820" y="629199"/>
                  </a:cubicBezTo>
                  <a:cubicBezTo>
                    <a:pt x="1988553" y="629809"/>
                    <a:pt x="1987763" y="627361"/>
                    <a:pt x="1988020" y="622722"/>
                  </a:cubicBezTo>
                  <a:cubicBezTo>
                    <a:pt x="1985286" y="624294"/>
                    <a:pt x="1980000" y="629275"/>
                    <a:pt x="1979000" y="621570"/>
                  </a:cubicBezTo>
                  <a:cubicBezTo>
                    <a:pt x="1982076" y="618084"/>
                    <a:pt x="1988525" y="621284"/>
                    <a:pt x="1986458" y="616055"/>
                  </a:cubicBezTo>
                  <a:cubicBezTo>
                    <a:pt x="1979762" y="621351"/>
                    <a:pt x="1987429" y="608149"/>
                    <a:pt x="1982095" y="602844"/>
                  </a:cubicBezTo>
                  <a:cubicBezTo>
                    <a:pt x="1985048" y="597052"/>
                    <a:pt x="1989582" y="601872"/>
                    <a:pt x="1993573" y="601396"/>
                  </a:cubicBezTo>
                  <a:cubicBezTo>
                    <a:pt x="1994964" y="595481"/>
                    <a:pt x="1992639" y="594338"/>
                    <a:pt x="1994468" y="592090"/>
                  </a:cubicBezTo>
                  <a:cubicBezTo>
                    <a:pt x="2007508" y="593185"/>
                    <a:pt x="2015519" y="587499"/>
                    <a:pt x="2023767" y="588356"/>
                  </a:cubicBezTo>
                  <a:cubicBezTo>
                    <a:pt x="2018700" y="586832"/>
                    <a:pt x="2023596" y="577212"/>
                    <a:pt x="2027139" y="576469"/>
                  </a:cubicBezTo>
                  <a:cubicBezTo>
                    <a:pt x="2028701" y="585737"/>
                    <a:pt x="2033406" y="573249"/>
                    <a:pt x="2036245" y="579898"/>
                  </a:cubicBezTo>
                  <a:cubicBezTo>
                    <a:pt x="2033521" y="585756"/>
                    <a:pt x="2032273" y="583898"/>
                    <a:pt x="2027425" y="583289"/>
                  </a:cubicBezTo>
                  <a:cubicBezTo>
                    <a:pt x="2025872" y="590337"/>
                    <a:pt x="2028768" y="590928"/>
                    <a:pt x="2026691" y="597157"/>
                  </a:cubicBezTo>
                  <a:cubicBezTo>
                    <a:pt x="2031854" y="600167"/>
                    <a:pt x="2026758" y="587251"/>
                    <a:pt x="2030149" y="587537"/>
                  </a:cubicBezTo>
                  <a:cubicBezTo>
                    <a:pt x="2032064" y="587670"/>
                    <a:pt x="2034816" y="586108"/>
                    <a:pt x="2035331" y="589156"/>
                  </a:cubicBezTo>
                  <a:cubicBezTo>
                    <a:pt x="2035359" y="592766"/>
                    <a:pt x="2032159" y="591356"/>
                    <a:pt x="2033045" y="596328"/>
                  </a:cubicBezTo>
                  <a:cubicBezTo>
                    <a:pt x="2039331" y="595652"/>
                    <a:pt x="2039531" y="600205"/>
                    <a:pt x="2038683" y="609378"/>
                  </a:cubicBezTo>
                  <a:cubicBezTo>
                    <a:pt x="2042379" y="609730"/>
                    <a:pt x="2041770" y="611073"/>
                    <a:pt x="2045322" y="615398"/>
                  </a:cubicBezTo>
                  <a:cubicBezTo>
                    <a:pt x="2045437" y="611026"/>
                    <a:pt x="2043694" y="610549"/>
                    <a:pt x="2043684" y="606454"/>
                  </a:cubicBezTo>
                  <a:cubicBezTo>
                    <a:pt x="2045265" y="603891"/>
                    <a:pt x="2048294" y="603606"/>
                    <a:pt x="2049885" y="601062"/>
                  </a:cubicBezTo>
                  <a:cubicBezTo>
                    <a:pt x="2046846" y="604930"/>
                    <a:pt x="2054419" y="614445"/>
                    <a:pt x="2056524" y="607101"/>
                  </a:cubicBezTo>
                  <a:cubicBezTo>
                    <a:pt x="2055133" y="605025"/>
                    <a:pt x="2053781" y="602910"/>
                    <a:pt x="2052438" y="600729"/>
                  </a:cubicBezTo>
                  <a:cubicBezTo>
                    <a:pt x="2059381" y="599634"/>
                    <a:pt x="2061343" y="610654"/>
                    <a:pt x="2065344" y="603672"/>
                  </a:cubicBezTo>
                  <a:cubicBezTo>
                    <a:pt x="2063544" y="603329"/>
                    <a:pt x="2063705" y="598862"/>
                    <a:pt x="2062534" y="597186"/>
                  </a:cubicBezTo>
                  <a:cubicBezTo>
                    <a:pt x="2065468" y="601462"/>
                    <a:pt x="2070487" y="596938"/>
                    <a:pt x="2071268" y="591471"/>
                  </a:cubicBezTo>
                  <a:cubicBezTo>
                    <a:pt x="2068316" y="592538"/>
                    <a:pt x="2065973" y="597014"/>
                    <a:pt x="2064791" y="589985"/>
                  </a:cubicBezTo>
                  <a:cubicBezTo>
                    <a:pt x="2070602" y="584422"/>
                    <a:pt x="2061458" y="562400"/>
                    <a:pt x="2059076" y="574707"/>
                  </a:cubicBezTo>
                  <a:cubicBezTo>
                    <a:pt x="2069354" y="572535"/>
                    <a:pt x="2059819" y="595062"/>
                    <a:pt x="2061801" y="578907"/>
                  </a:cubicBezTo>
                  <a:cubicBezTo>
                    <a:pt x="2057629" y="577421"/>
                    <a:pt x="2060353" y="586661"/>
                    <a:pt x="2056971" y="586403"/>
                  </a:cubicBezTo>
                  <a:cubicBezTo>
                    <a:pt x="2052704" y="561857"/>
                    <a:pt x="2064248" y="573697"/>
                    <a:pt x="2067354" y="557571"/>
                  </a:cubicBezTo>
                  <a:cubicBezTo>
                    <a:pt x="2064430" y="562086"/>
                    <a:pt x="2060505" y="564782"/>
                    <a:pt x="2057162" y="558876"/>
                  </a:cubicBezTo>
                  <a:cubicBezTo>
                    <a:pt x="2054752" y="536578"/>
                    <a:pt x="2043979" y="524500"/>
                    <a:pt x="2034064" y="525139"/>
                  </a:cubicBezTo>
                  <a:cubicBezTo>
                    <a:pt x="2039950" y="526453"/>
                    <a:pt x="2038912" y="517004"/>
                    <a:pt x="2039874" y="510670"/>
                  </a:cubicBezTo>
                  <a:cubicBezTo>
                    <a:pt x="2034302" y="512004"/>
                    <a:pt x="2034683" y="506279"/>
                    <a:pt x="2032883" y="495506"/>
                  </a:cubicBezTo>
                  <a:cubicBezTo>
                    <a:pt x="2029406" y="500145"/>
                    <a:pt x="2028006" y="501259"/>
                    <a:pt x="2023967" y="496659"/>
                  </a:cubicBezTo>
                  <a:cubicBezTo>
                    <a:pt x="2022310" y="499802"/>
                    <a:pt x="2023853" y="507889"/>
                    <a:pt x="2020595" y="508546"/>
                  </a:cubicBezTo>
                  <a:cubicBezTo>
                    <a:pt x="2017138" y="507422"/>
                    <a:pt x="2010470" y="505489"/>
                    <a:pt x="2013776" y="497964"/>
                  </a:cubicBezTo>
                  <a:cubicBezTo>
                    <a:pt x="2008813" y="501317"/>
                    <a:pt x="2001555" y="496373"/>
                    <a:pt x="2000117" y="508860"/>
                  </a:cubicBezTo>
                  <a:cubicBezTo>
                    <a:pt x="2001669" y="509775"/>
                    <a:pt x="2003107" y="510937"/>
                    <a:pt x="2004127" y="512947"/>
                  </a:cubicBezTo>
                  <a:cubicBezTo>
                    <a:pt x="2002850" y="513099"/>
                    <a:pt x="2001565" y="513251"/>
                    <a:pt x="2000307" y="513404"/>
                  </a:cubicBezTo>
                  <a:cubicBezTo>
                    <a:pt x="2008794" y="530158"/>
                    <a:pt x="1990992" y="548465"/>
                    <a:pt x="1985667" y="531330"/>
                  </a:cubicBezTo>
                  <a:cubicBezTo>
                    <a:pt x="1987353" y="531444"/>
                    <a:pt x="1994897" y="530511"/>
                    <a:pt x="1990668" y="528425"/>
                  </a:cubicBezTo>
                  <a:cubicBezTo>
                    <a:pt x="1987410" y="530206"/>
                    <a:pt x="1986048" y="528091"/>
                    <a:pt x="1986572" y="522072"/>
                  </a:cubicBezTo>
                  <a:cubicBezTo>
                    <a:pt x="1988715" y="525462"/>
                    <a:pt x="1992383" y="520224"/>
                    <a:pt x="1992659" y="514404"/>
                  </a:cubicBezTo>
                  <a:cubicBezTo>
                    <a:pt x="1987629" y="517404"/>
                    <a:pt x="1986858" y="511594"/>
                    <a:pt x="1984743" y="508565"/>
                  </a:cubicBezTo>
                  <a:cubicBezTo>
                    <a:pt x="1978971" y="519376"/>
                    <a:pt x="1966951" y="515366"/>
                    <a:pt x="1958540" y="525634"/>
                  </a:cubicBezTo>
                  <a:cubicBezTo>
                    <a:pt x="1958111" y="522434"/>
                    <a:pt x="1956292" y="522072"/>
                    <a:pt x="1955711" y="519138"/>
                  </a:cubicBezTo>
                  <a:cubicBezTo>
                    <a:pt x="1957711" y="518681"/>
                    <a:pt x="1960150" y="518862"/>
                    <a:pt x="1959359" y="514080"/>
                  </a:cubicBezTo>
                  <a:cubicBezTo>
                    <a:pt x="1952139" y="512832"/>
                    <a:pt x="1951444" y="521729"/>
                    <a:pt x="1945624" y="522719"/>
                  </a:cubicBezTo>
                  <a:cubicBezTo>
                    <a:pt x="1944510" y="515937"/>
                    <a:pt x="1940195" y="513394"/>
                    <a:pt x="1943081" y="523005"/>
                  </a:cubicBezTo>
                  <a:cubicBezTo>
                    <a:pt x="1937709" y="525082"/>
                    <a:pt x="1934137" y="523424"/>
                    <a:pt x="1934985" y="512613"/>
                  </a:cubicBezTo>
                  <a:cubicBezTo>
                    <a:pt x="1942176" y="508032"/>
                    <a:pt x="1938604" y="508175"/>
                    <a:pt x="1943614" y="504612"/>
                  </a:cubicBezTo>
                  <a:cubicBezTo>
                    <a:pt x="1940223" y="503403"/>
                    <a:pt x="1938995" y="497716"/>
                    <a:pt x="1935623" y="496478"/>
                  </a:cubicBezTo>
                  <a:cubicBezTo>
                    <a:pt x="1935489" y="492725"/>
                    <a:pt x="1939090" y="494754"/>
                    <a:pt x="1939262" y="491439"/>
                  </a:cubicBezTo>
                  <a:cubicBezTo>
                    <a:pt x="1933556" y="483619"/>
                    <a:pt x="1934166" y="499383"/>
                    <a:pt x="1930708" y="501698"/>
                  </a:cubicBezTo>
                  <a:cubicBezTo>
                    <a:pt x="1928574" y="501936"/>
                    <a:pt x="1926460" y="502231"/>
                    <a:pt x="1924336" y="502488"/>
                  </a:cubicBezTo>
                  <a:cubicBezTo>
                    <a:pt x="1923964" y="499107"/>
                    <a:pt x="1924450" y="494011"/>
                    <a:pt x="1922698" y="493535"/>
                  </a:cubicBezTo>
                  <a:cubicBezTo>
                    <a:pt x="1922469" y="502231"/>
                    <a:pt x="1922278" y="505689"/>
                    <a:pt x="1920802" y="509841"/>
                  </a:cubicBezTo>
                  <a:cubicBezTo>
                    <a:pt x="1917878" y="510918"/>
                    <a:pt x="1919106" y="503422"/>
                    <a:pt x="1916697" y="503469"/>
                  </a:cubicBezTo>
                  <a:cubicBezTo>
                    <a:pt x="1916592" y="506165"/>
                    <a:pt x="1914782" y="506212"/>
                    <a:pt x="1912963" y="506231"/>
                  </a:cubicBezTo>
                  <a:cubicBezTo>
                    <a:pt x="1912191" y="511594"/>
                    <a:pt x="1908743" y="521100"/>
                    <a:pt x="1914782" y="519747"/>
                  </a:cubicBezTo>
                  <a:cubicBezTo>
                    <a:pt x="1916335" y="514328"/>
                    <a:pt x="1911153" y="511623"/>
                    <a:pt x="1914420" y="510661"/>
                  </a:cubicBezTo>
                  <a:cubicBezTo>
                    <a:pt x="1918373" y="509079"/>
                    <a:pt x="1918259" y="515928"/>
                    <a:pt x="1919888" y="519109"/>
                  </a:cubicBezTo>
                  <a:cubicBezTo>
                    <a:pt x="1917202" y="525320"/>
                    <a:pt x="1907657" y="518366"/>
                    <a:pt x="1904600" y="521052"/>
                  </a:cubicBezTo>
                  <a:cubicBezTo>
                    <a:pt x="1906372" y="521052"/>
                    <a:pt x="1906172" y="526710"/>
                    <a:pt x="1903495" y="525777"/>
                  </a:cubicBezTo>
                  <a:cubicBezTo>
                    <a:pt x="1902305" y="518909"/>
                    <a:pt x="1905429" y="518785"/>
                    <a:pt x="1904219" y="511946"/>
                  </a:cubicBezTo>
                  <a:cubicBezTo>
                    <a:pt x="1898323" y="510632"/>
                    <a:pt x="1897161" y="516661"/>
                    <a:pt x="1892941" y="517976"/>
                  </a:cubicBezTo>
                  <a:cubicBezTo>
                    <a:pt x="1892760" y="515071"/>
                    <a:pt x="1891189" y="515023"/>
                    <a:pt x="1891398" y="511270"/>
                  </a:cubicBezTo>
                  <a:cubicBezTo>
                    <a:pt x="1895389" y="507327"/>
                    <a:pt x="1878187" y="520748"/>
                    <a:pt x="1874025" y="524948"/>
                  </a:cubicBezTo>
                  <a:cubicBezTo>
                    <a:pt x="1873939" y="522672"/>
                    <a:pt x="1872882" y="522376"/>
                    <a:pt x="1872567" y="520557"/>
                  </a:cubicBezTo>
                  <a:cubicBezTo>
                    <a:pt x="1875196" y="517528"/>
                    <a:pt x="1875149" y="510289"/>
                    <a:pt x="1877120" y="506231"/>
                  </a:cubicBezTo>
                  <a:cubicBezTo>
                    <a:pt x="1880359" y="503936"/>
                    <a:pt x="1884388" y="512223"/>
                    <a:pt x="1886036" y="505108"/>
                  </a:cubicBezTo>
                  <a:cubicBezTo>
                    <a:pt x="1880816" y="506003"/>
                    <a:pt x="1878016" y="501907"/>
                    <a:pt x="1875492" y="497278"/>
                  </a:cubicBezTo>
                  <a:cubicBezTo>
                    <a:pt x="1881407" y="497592"/>
                    <a:pt x="1877901" y="486134"/>
                    <a:pt x="1882492" y="480352"/>
                  </a:cubicBezTo>
                  <a:cubicBezTo>
                    <a:pt x="1885369" y="482105"/>
                    <a:pt x="1893180" y="496211"/>
                    <a:pt x="1891856" y="490601"/>
                  </a:cubicBezTo>
                  <a:cubicBezTo>
                    <a:pt x="1890846" y="490220"/>
                    <a:pt x="1890303" y="488858"/>
                    <a:pt x="1890398" y="486191"/>
                  </a:cubicBezTo>
                  <a:cubicBezTo>
                    <a:pt x="1897513" y="484476"/>
                    <a:pt x="1903190" y="494582"/>
                    <a:pt x="1906867" y="481828"/>
                  </a:cubicBezTo>
                  <a:cubicBezTo>
                    <a:pt x="1902552" y="483343"/>
                    <a:pt x="1897304" y="484972"/>
                    <a:pt x="1892770" y="481333"/>
                  </a:cubicBezTo>
                  <a:cubicBezTo>
                    <a:pt x="1893741" y="476390"/>
                    <a:pt x="1896247" y="473904"/>
                    <a:pt x="1900142" y="473504"/>
                  </a:cubicBezTo>
                  <a:cubicBezTo>
                    <a:pt x="1902819" y="475361"/>
                    <a:pt x="1905372" y="477495"/>
                    <a:pt x="1908067" y="479381"/>
                  </a:cubicBezTo>
                  <a:cubicBezTo>
                    <a:pt x="1910963" y="472265"/>
                    <a:pt x="1905181" y="459778"/>
                    <a:pt x="1909610" y="453958"/>
                  </a:cubicBezTo>
                  <a:cubicBezTo>
                    <a:pt x="1906295" y="453263"/>
                    <a:pt x="1899209" y="447672"/>
                    <a:pt x="1896790" y="453282"/>
                  </a:cubicBezTo>
                  <a:cubicBezTo>
                    <a:pt x="1900047" y="453130"/>
                    <a:pt x="1901400" y="456902"/>
                    <a:pt x="1903428" y="459340"/>
                  </a:cubicBezTo>
                  <a:cubicBezTo>
                    <a:pt x="1891741" y="474504"/>
                    <a:pt x="1887960" y="443700"/>
                    <a:pt x="1888322" y="433737"/>
                  </a:cubicBezTo>
                  <a:cubicBezTo>
                    <a:pt x="1885055" y="432298"/>
                    <a:pt x="1882207" y="429917"/>
                    <a:pt x="1880321" y="425612"/>
                  </a:cubicBezTo>
                  <a:cubicBezTo>
                    <a:pt x="1879959" y="415782"/>
                    <a:pt x="1889770" y="421745"/>
                    <a:pt x="1888693" y="410782"/>
                  </a:cubicBezTo>
                  <a:cubicBezTo>
                    <a:pt x="1885379" y="408181"/>
                    <a:pt x="1885055" y="420307"/>
                    <a:pt x="1883683" y="413696"/>
                  </a:cubicBezTo>
                  <a:cubicBezTo>
                    <a:pt x="1889008" y="409715"/>
                    <a:pt x="1881388" y="398856"/>
                    <a:pt x="1888141" y="397113"/>
                  </a:cubicBezTo>
                  <a:cubicBezTo>
                    <a:pt x="1888255" y="400142"/>
                    <a:pt x="1888379" y="403200"/>
                    <a:pt x="1888503" y="406247"/>
                  </a:cubicBezTo>
                  <a:cubicBezTo>
                    <a:pt x="1895513" y="407114"/>
                    <a:pt x="1889198" y="387312"/>
                    <a:pt x="1894056" y="384912"/>
                  </a:cubicBezTo>
                  <a:cubicBezTo>
                    <a:pt x="1895351" y="386159"/>
                    <a:pt x="1900638" y="389026"/>
                    <a:pt x="1900333" y="381835"/>
                  </a:cubicBezTo>
                  <a:cubicBezTo>
                    <a:pt x="1900495" y="375710"/>
                    <a:pt x="1893284" y="384854"/>
                    <a:pt x="1894961" y="375606"/>
                  </a:cubicBezTo>
                  <a:cubicBezTo>
                    <a:pt x="1894827" y="371834"/>
                    <a:pt x="1898437" y="373891"/>
                    <a:pt x="1898609" y="370548"/>
                  </a:cubicBezTo>
                  <a:cubicBezTo>
                    <a:pt x="1894808" y="369119"/>
                    <a:pt x="1900038" y="364623"/>
                    <a:pt x="1898152" y="359165"/>
                  </a:cubicBezTo>
                  <a:cubicBezTo>
                    <a:pt x="1894846" y="358661"/>
                    <a:pt x="1890322" y="360823"/>
                    <a:pt x="1888874" y="351155"/>
                  </a:cubicBezTo>
                  <a:cubicBezTo>
                    <a:pt x="1889684" y="363661"/>
                    <a:pt x="1885598" y="358870"/>
                    <a:pt x="1889522" y="367147"/>
                  </a:cubicBezTo>
                  <a:cubicBezTo>
                    <a:pt x="1887255" y="364576"/>
                    <a:pt x="1882750" y="361337"/>
                    <a:pt x="1885245" y="356213"/>
                  </a:cubicBezTo>
                  <a:cubicBezTo>
                    <a:pt x="1873167" y="358785"/>
                    <a:pt x="1863242" y="353546"/>
                    <a:pt x="1853308" y="358013"/>
                  </a:cubicBezTo>
                  <a:cubicBezTo>
                    <a:pt x="1851489" y="351088"/>
                    <a:pt x="1847412" y="348812"/>
                    <a:pt x="1846221" y="340573"/>
                  </a:cubicBezTo>
                  <a:cubicBezTo>
                    <a:pt x="1845421" y="334353"/>
                    <a:pt x="1850879" y="337829"/>
                    <a:pt x="1851032" y="333086"/>
                  </a:cubicBezTo>
                  <a:cubicBezTo>
                    <a:pt x="1849469" y="332819"/>
                    <a:pt x="1850146" y="330648"/>
                    <a:pt x="1850850" y="328524"/>
                  </a:cubicBezTo>
                  <a:cubicBezTo>
                    <a:pt x="1846145" y="326733"/>
                    <a:pt x="1843449" y="320761"/>
                    <a:pt x="1840116" y="316122"/>
                  </a:cubicBezTo>
                  <a:cubicBezTo>
                    <a:pt x="1847974" y="321856"/>
                    <a:pt x="1844716" y="307149"/>
                    <a:pt x="1851203" y="305568"/>
                  </a:cubicBezTo>
                  <a:cubicBezTo>
                    <a:pt x="1850765" y="314027"/>
                    <a:pt x="1860757" y="313674"/>
                    <a:pt x="1862861" y="308654"/>
                  </a:cubicBezTo>
                  <a:cubicBezTo>
                    <a:pt x="1858108" y="302025"/>
                    <a:pt x="1852270" y="308654"/>
                    <a:pt x="1850946" y="298701"/>
                  </a:cubicBezTo>
                  <a:cubicBezTo>
                    <a:pt x="1854642" y="299272"/>
                    <a:pt x="1860375" y="298939"/>
                    <a:pt x="1860861" y="290576"/>
                  </a:cubicBezTo>
                  <a:cubicBezTo>
                    <a:pt x="1854146" y="291271"/>
                    <a:pt x="1851641" y="283299"/>
                    <a:pt x="1847593" y="278527"/>
                  </a:cubicBezTo>
                  <a:cubicBezTo>
                    <a:pt x="1850222" y="276641"/>
                    <a:pt x="1867148" y="289643"/>
                    <a:pt x="1869415" y="280298"/>
                  </a:cubicBezTo>
                  <a:cubicBezTo>
                    <a:pt x="1860528" y="276365"/>
                    <a:pt x="1856327" y="267402"/>
                    <a:pt x="1854317" y="254743"/>
                  </a:cubicBezTo>
                  <a:cubicBezTo>
                    <a:pt x="1850536" y="252000"/>
                    <a:pt x="1848088" y="261791"/>
                    <a:pt x="1846679" y="255695"/>
                  </a:cubicBezTo>
                  <a:cubicBezTo>
                    <a:pt x="1852870" y="256610"/>
                    <a:pt x="1842107" y="244180"/>
                    <a:pt x="1841402" y="251800"/>
                  </a:cubicBezTo>
                  <a:cubicBezTo>
                    <a:pt x="1844993" y="251190"/>
                    <a:pt x="1844231" y="263201"/>
                    <a:pt x="1840582" y="263353"/>
                  </a:cubicBezTo>
                  <a:cubicBezTo>
                    <a:pt x="1842954" y="258515"/>
                    <a:pt x="1839744" y="252543"/>
                    <a:pt x="1838668" y="247561"/>
                  </a:cubicBezTo>
                  <a:cubicBezTo>
                    <a:pt x="1829981" y="248323"/>
                    <a:pt x="1822199" y="250523"/>
                    <a:pt x="1817284" y="257191"/>
                  </a:cubicBezTo>
                  <a:cubicBezTo>
                    <a:pt x="1821266" y="255552"/>
                    <a:pt x="1822475" y="261506"/>
                    <a:pt x="1824933" y="256191"/>
                  </a:cubicBezTo>
                  <a:cubicBezTo>
                    <a:pt x="1829048" y="265525"/>
                    <a:pt x="1827295" y="272278"/>
                    <a:pt x="1833486" y="278012"/>
                  </a:cubicBezTo>
                  <a:cubicBezTo>
                    <a:pt x="1827924" y="280232"/>
                    <a:pt x="1828238" y="278308"/>
                    <a:pt x="1824742" y="283699"/>
                  </a:cubicBezTo>
                  <a:cubicBezTo>
                    <a:pt x="1823733" y="278851"/>
                    <a:pt x="1828067" y="276003"/>
                    <a:pt x="1823209" y="277041"/>
                  </a:cubicBezTo>
                  <a:cubicBezTo>
                    <a:pt x="1820028" y="287861"/>
                    <a:pt x="1811931" y="283175"/>
                    <a:pt x="1807826" y="276736"/>
                  </a:cubicBezTo>
                  <a:cubicBezTo>
                    <a:pt x="1801292" y="281489"/>
                    <a:pt x="1779565" y="299263"/>
                    <a:pt x="1778546" y="280460"/>
                  </a:cubicBezTo>
                  <a:cubicBezTo>
                    <a:pt x="1776784" y="280594"/>
                    <a:pt x="1775784" y="281889"/>
                    <a:pt x="1774803" y="283232"/>
                  </a:cubicBezTo>
                  <a:cubicBezTo>
                    <a:pt x="1770564" y="286204"/>
                    <a:pt x="1778375" y="283489"/>
                    <a:pt x="1776346" y="289890"/>
                  </a:cubicBezTo>
                  <a:cubicBezTo>
                    <a:pt x="1775070" y="290071"/>
                    <a:pt x="1774908" y="291947"/>
                    <a:pt x="1773888" y="292510"/>
                  </a:cubicBezTo>
                  <a:cubicBezTo>
                    <a:pt x="1772412" y="289576"/>
                    <a:pt x="1768545" y="279146"/>
                    <a:pt x="1767164" y="284175"/>
                  </a:cubicBezTo>
                  <a:cubicBezTo>
                    <a:pt x="1764821" y="294853"/>
                    <a:pt x="1744504" y="296091"/>
                    <a:pt x="1737322" y="306359"/>
                  </a:cubicBezTo>
                  <a:cubicBezTo>
                    <a:pt x="1736255" y="300996"/>
                    <a:pt x="1728178" y="297434"/>
                    <a:pt x="1726864" y="300815"/>
                  </a:cubicBezTo>
                  <a:cubicBezTo>
                    <a:pt x="1727883" y="300930"/>
                    <a:pt x="1731026" y="307835"/>
                    <a:pt x="1728406" y="307483"/>
                  </a:cubicBezTo>
                  <a:cubicBezTo>
                    <a:pt x="1725368" y="310845"/>
                    <a:pt x="1722854" y="301463"/>
                    <a:pt x="1722034" y="308292"/>
                  </a:cubicBezTo>
                  <a:cubicBezTo>
                    <a:pt x="1722749" y="308188"/>
                    <a:pt x="1723558" y="309959"/>
                    <a:pt x="1722120" y="310559"/>
                  </a:cubicBezTo>
                  <a:cubicBezTo>
                    <a:pt x="1717205" y="309216"/>
                    <a:pt x="1716376" y="299406"/>
                    <a:pt x="1713757" y="293310"/>
                  </a:cubicBezTo>
                  <a:cubicBezTo>
                    <a:pt x="1712843" y="286709"/>
                    <a:pt x="1719663" y="281289"/>
                    <a:pt x="1715681" y="277031"/>
                  </a:cubicBezTo>
                  <a:cubicBezTo>
                    <a:pt x="1712900" y="284556"/>
                    <a:pt x="1700660" y="270688"/>
                    <a:pt x="1697203" y="263334"/>
                  </a:cubicBezTo>
                  <a:cubicBezTo>
                    <a:pt x="1702365" y="261277"/>
                    <a:pt x="1705994" y="248114"/>
                    <a:pt x="1712214" y="254552"/>
                  </a:cubicBezTo>
                  <a:cubicBezTo>
                    <a:pt x="1713891" y="244618"/>
                    <a:pt x="1715691" y="243160"/>
                    <a:pt x="1720672" y="241998"/>
                  </a:cubicBezTo>
                  <a:cubicBezTo>
                    <a:pt x="1718482" y="246332"/>
                    <a:pt x="1721282" y="249028"/>
                    <a:pt x="1723577" y="250809"/>
                  </a:cubicBezTo>
                  <a:cubicBezTo>
                    <a:pt x="1721806" y="240484"/>
                    <a:pt x="1723454" y="237531"/>
                    <a:pt x="1724587" y="243780"/>
                  </a:cubicBezTo>
                  <a:cubicBezTo>
                    <a:pt x="1724215" y="233159"/>
                    <a:pt x="1729978" y="242037"/>
                    <a:pt x="1729311" y="234026"/>
                  </a:cubicBezTo>
                  <a:cubicBezTo>
                    <a:pt x="1722596" y="229730"/>
                    <a:pt x="1721863" y="241160"/>
                    <a:pt x="1716567" y="235645"/>
                  </a:cubicBezTo>
                  <a:cubicBezTo>
                    <a:pt x="1722634" y="225263"/>
                    <a:pt x="1732636" y="231083"/>
                    <a:pt x="1734855" y="212709"/>
                  </a:cubicBezTo>
                  <a:cubicBezTo>
                    <a:pt x="1742370" y="211585"/>
                    <a:pt x="1744789" y="212995"/>
                    <a:pt x="1749038" y="215471"/>
                  </a:cubicBezTo>
                  <a:cubicBezTo>
                    <a:pt x="1745199" y="208347"/>
                    <a:pt x="1755486" y="209814"/>
                    <a:pt x="1756410" y="207651"/>
                  </a:cubicBezTo>
                  <a:cubicBezTo>
                    <a:pt x="1757305" y="198402"/>
                    <a:pt x="1752343" y="201270"/>
                    <a:pt x="1753238" y="192011"/>
                  </a:cubicBezTo>
                  <a:cubicBezTo>
                    <a:pt x="1750438" y="193373"/>
                    <a:pt x="1746542" y="198126"/>
                    <a:pt x="1745504" y="190687"/>
                  </a:cubicBezTo>
                  <a:cubicBezTo>
                    <a:pt x="1752419" y="185991"/>
                    <a:pt x="1757782" y="191859"/>
                    <a:pt x="1763230" y="186153"/>
                  </a:cubicBezTo>
                  <a:cubicBezTo>
                    <a:pt x="1760496" y="183105"/>
                    <a:pt x="1767631" y="177428"/>
                    <a:pt x="1769155" y="173942"/>
                  </a:cubicBezTo>
                  <a:cubicBezTo>
                    <a:pt x="1767592" y="173676"/>
                    <a:pt x="1768269" y="171485"/>
                    <a:pt x="1768964" y="169380"/>
                  </a:cubicBezTo>
                  <a:cubicBezTo>
                    <a:pt x="1766078" y="168780"/>
                    <a:pt x="1764725" y="164998"/>
                    <a:pt x="1762325" y="163351"/>
                  </a:cubicBezTo>
                  <a:cubicBezTo>
                    <a:pt x="1767583" y="159617"/>
                    <a:pt x="1760906" y="158188"/>
                    <a:pt x="1760601" y="152121"/>
                  </a:cubicBezTo>
                  <a:cubicBezTo>
                    <a:pt x="1761401" y="148358"/>
                    <a:pt x="1766868" y="151835"/>
                    <a:pt x="1765430" y="144605"/>
                  </a:cubicBezTo>
                  <a:cubicBezTo>
                    <a:pt x="1762849" y="142691"/>
                    <a:pt x="1755477" y="138062"/>
                    <a:pt x="1755239" y="145910"/>
                  </a:cubicBezTo>
                  <a:cubicBezTo>
                    <a:pt x="1761849" y="146015"/>
                    <a:pt x="1756696" y="161446"/>
                    <a:pt x="1753505" y="166760"/>
                  </a:cubicBezTo>
                  <a:cubicBezTo>
                    <a:pt x="1749514" y="155654"/>
                    <a:pt x="1738951" y="167503"/>
                    <a:pt x="1736217" y="150644"/>
                  </a:cubicBezTo>
                  <a:cubicBezTo>
                    <a:pt x="1735065" y="153864"/>
                    <a:pt x="1734398" y="157807"/>
                    <a:pt x="1732769" y="160264"/>
                  </a:cubicBezTo>
                  <a:cubicBezTo>
                    <a:pt x="1726540" y="156997"/>
                    <a:pt x="1722253" y="154245"/>
                    <a:pt x="1725673" y="142815"/>
                  </a:cubicBezTo>
                  <a:cubicBezTo>
                    <a:pt x="1722501" y="143605"/>
                    <a:pt x="1721548" y="139852"/>
                    <a:pt x="1720310" y="136633"/>
                  </a:cubicBezTo>
                  <a:cubicBezTo>
                    <a:pt x="1721882" y="134118"/>
                    <a:pt x="1730054" y="132890"/>
                    <a:pt x="1730673" y="139890"/>
                  </a:cubicBezTo>
                  <a:cubicBezTo>
                    <a:pt x="1733845" y="139262"/>
                    <a:pt x="1734445" y="135109"/>
                    <a:pt x="1737046" y="139100"/>
                  </a:cubicBezTo>
                  <a:cubicBezTo>
                    <a:pt x="1738856" y="134776"/>
                    <a:pt x="1740189" y="129718"/>
                    <a:pt x="1741599" y="124746"/>
                  </a:cubicBezTo>
                  <a:cubicBezTo>
                    <a:pt x="1748190" y="128575"/>
                    <a:pt x="1747790" y="120402"/>
                    <a:pt x="1753057" y="123279"/>
                  </a:cubicBezTo>
                  <a:cubicBezTo>
                    <a:pt x="1752838" y="117973"/>
                    <a:pt x="1752629" y="112649"/>
                    <a:pt x="1752419" y="107343"/>
                  </a:cubicBezTo>
                  <a:cubicBezTo>
                    <a:pt x="1749142" y="104781"/>
                    <a:pt x="1747409" y="114706"/>
                    <a:pt x="1746047" y="108134"/>
                  </a:cubicBezTo>
                  <a:cubicBezTo>
                    <a:pt x="1749923" y="104762"/>
                    <a:pt x="1752390" y="95047"/>
                    <a:pt x="1749152" y="89398"/>
                  </a:cubicBezTo>
                  <a:cubicBezTo>
                    <a:pt x="1750933" y="86531"/>
                    <a:pt x="1752257" y="86369"/>
                    <a:pt x="1754248" y="88751"/>
                  </a:cubicBezTo>
                  <a:cubicBezTo>
                    <a:pt x="1751667" y="83407"/>
                    <a:pt x="1749990" y="76130"/>
                    <a:pt x="1753524" y="70520"/>
                  </a:cubicBezTo>
                  <a:cubicBezTo>
                    <a:pt x="1750209" y="71587"/>
                    <a:pt x="1748009" y="70368"/>
                    <a:pt x="1748152" y="64329"/>
                  </a:cubicBezTo>
                  <a:cubicBezTo>
                    <a:pt x="1745732" y="64119"/>
                    <a:pt x="1745447" y="67262"/>
                    <a:pt x="1743142" y="67262"/>
                  </a:cubicBezTo>
                  <a:cubicBezTo>
                    <a:pt x="1743085" y="63262"/>
                    <a:pt x="1742580" y="60214"/>
                    <a:pt x="1741523" y="58318"/>
                  </a:cubicBezTo>
                  <a:cubicBezTo>
                    <a:pt x="1745666" y="56280"/>
                    <a:pt x="1745847" y="46822"/>
                    <a:pt x="1748342" y="36792"/>
                  </a:cubicBezTo>
                  <a:cubicBezTo>
                    <a:pt x="1747333" y="36420"/>
                    <a:pt x="1746780" y="35087"/>
                    <a:pt x="1746885" y="32401"/>
                  </a:cubicBezTo>
                  <a:cubicBezTo>
                    <a:pt x="1742142" y="39316"/>
                    <a:pt x="1740713" y="25667"/>
                    <a:pt x="1738065" y="35792"/>
                  </a:cubicBezTo>
                  <a:cubicBezTo>
                    <a:pt x="1735312" y="26495"/>
                    <a:pt x="1736608" y="24133"/>
                    <a:pt x="1737332" y="17580"/>
                  </a:cubicBezTo>
                  <a:cubicBezTo>
                    <a:pt x="1739141" y="20304"/>
                    <a:pt x="1742189" y="19971"/>
                    <a:pt x="1742332" y="14646"/>
                  </a:cubicBezTo>
                  <a:cubicBezTo>
                    <a:pt x="1737427" y="15951"/>
                    <a:pt x="1732988" y="16770"/>
                    <a:pt x="1729978" y="25410"/>
                  </a:cubicBezTo>
                  <a:cubicBezTo>
                    <a:pt x="1728397" y="23466"/>
                    <a:pt x="1721710" y="19742"/>
                    <a:pt x="1725701" y="14465"/>
                  </a:cubicBezTo>
                  <a:cubicBezTo>
                    <a:pt x="1726044" y="16208"/>
                    <a:pt x="1725901" y="18980"/>
                    <a:pt x="1727140" y="18885"/>
                  </a:cubicBezTo>
                  <a:cubicBezTo>
                    <a:pt x="1725082" y="8693"/>
                    <a:pt x="1720244" y="7560"/>
                    <a:pt x="1716691" y="13322"/>
                  </a:cubicBezTo>
                  <a:cubicBezTo>
                    <a:pt x="1717405" y="4112"/>
                    <a:pt x="1708575" y="8169"/>
                    <a:pt x="1712319" y="149"/>
                  </a:cubicBezTo>
                  <a:cubicBezTo>
                    <a:pt x="1707614" y="-1460"/>
                    <a:pt x="1711662" y="10503"/>
                    <a:pt x="1707604" y="9912"/>
                  </a:cubicBezTo>
                  <a:cubicBezTo>
                    <a:pt x="1700479" y="-584"/>
                    <a:pt x="1682144" y="4569"/>
                    <a:pt x="1669466" y="17056"/>
                  </a:cubicBezTo>
                  <a:cubicBezTo>
                    <a:pt x="1670152" y="16361"/>
                    <a:pt x="1672238" y="17637"/>
                    <a:pt x="1672104" y="19037"/>
                  </a:cubicBezTo>
                  <a:cubicBezTo>
                    <a:pt x="1660750" y="20314"/>
                    <a:pt x="1646349" y="1044"/>
                    <a:pt x="1638995" y="23219"/>
                  </a:cubicBezTo>
                  <a:cubicBezTo>
                    <a:pt x="1635738" y="20618"/>
                    <a:pt x="1641024" y="16037"/>
                    <a:pt x="1637357" y="14294"/>
                  </a:cubicBezTo>
                  <a:cubicBezTo>
                    <a:pt x="1637433" y="16589"/>
                    <a:pt x="1635233" y="17456"/>
                    <a:pt x="1634804" y="14608"/>
                  </a:cubicBezTo>
                  <a:cubicBezTo>
                    <a:pt x="1635795" y="13998"/>
                    <a:pt x="1636214" y="12503"/>
                    <a:pt x="1635900" y="9874"/>
                  </a:cubicBezTo>
                  <a:cubicBezTo>
                    <a:pt x="1639195" y="10646"/>
                    <a:pt x="1640996" y="13132"/>
                    <a:pt x="1640815" y="4674"/>
                  </a:cubicBezTo>
                  <a:cubicBezTo>
                    <a:pt x="1623489" y="3864"/>
                    <a:pt x="1601972" y="4816"/>
                    <a:pt x="1587037" y="4655"/>
                  </a:cubicBezTo>
                  <a:cubicBezTo>
                    <a:pt x="1583646" y="4626"/>
                    <a:pt x="1580379" y="12027"/>
                    <a:pt x="1578045" y="3530"/>
                  </a:cubicBezTo>
                  <a:cubicBezTo>
                    <a:pt x="1577835" y="8045"/>
                    <a:pt x="1579940" y="7798"/>
                    <a:pt x="1580845" y="10027"/>
                  </a:cubicBezTo>
                  <a:cubicBezTo>
                    <a:pt x="1578673" y="12370"/>
                    <a:pt x="1577359" y="16037"/>
                    <a:pt x="1574759" y="17694"/>
                  </a:cubicBezTo>
                  <a:cubicBezTo>
                    <a:pt x="1572416" y="8779"/>
                    <a:pt x="1562748" y="13837"/>
                    <a:pt x="1556928" y="19980"/>
                  </a:cubicBezTo>
                  <a:cubicBezTo>
                    <a:pt x="1541440" y="12979"/>
                    <a:pt x="1530363" y="30429"/>
                    <a:pt x="1519809" y="20114"/>
                  </a:cubicBezTo>
                  <a:cubicBezTo>
                    <a:pt x="1510446" y="28753"/>
                    <a:pt x="1487005" y="12913"/>
                    <a:pt x="1476680" y="30201"/>
                  </a:cubicBezTo>
                  <a:cubicBezTo>
                    <a:pt x="1475108" y="30162"/>
                    <a:pt x="1473632" y="29915"/>
                    <a:pt x="1473956" y="25971"/>
                  </a:cubicBezTo>
                  <a:cubicBezTo>
                    <a:pt x="1468631" y="24828"/>
                    <a:pt x="1471994" y="37220"/>
                    <a:pt x="1466679" y="36097"/>
                  </a:cubicBezTo>
                  <a:cubicBezTo>
                    <a:pt x="1463764" y="37163"/>
                    <a:pt x="1465002" y="29677"/>
                    <a:pt x="1462592" y="29734"/>
                  </a:cubicBezTo>
                  <a:cubicBezTo>
                    <a:pt x="1459211" y="35592"/>
                    <a:pt x="1456087" y="35430"/>
                    <a:pt x="1457849" y="39487"/>
                  </a:cubicBezTo>
                  <a:cubicBezTo>
                    <a:pt x="1454401" y="37554"/>
                    <a:pt x="1453191" y="30982"/>
                    <a:pt x="1449753" y="29077"/>
                  </a:cubicBezTo>
                  <a:cubicBezTo>
                    <a:pt x="1447772" y="40373"/>
                    <a:pt x="1442238" y="30010"/>
                    <a:pt x="1439475" y="28096"/>
                  </a:cubicBezTo>
                  <a:cubicBezTo>
                    <a:pt x="1423378" y="37811"/>
                    <a:pt x="1400670" y="34515"/>
                    <a:pt x="1380239" y="51698"/>
                  </a:cubicBezTo>
                  <a:cubicBezTo>
                    <a:pt x="1384402" y="53022"/>
                    <a:pt x="1392374" y="50470"/>
                    <a:pt x="1386974" y="60014"/>
                  </a:cubicBezTo>
                  <a:cubicBezTo>
                    <a:pt x="1391822" y="48488"/>
                    <a:pt x="1399251" y="53851"/>
                    <a:pt x="1402899" y="41926"/>
                  </a:cubicBezTo>
                  <a:cubicBezTo>
                    <a:pt x="1407385" y="49270"/>
                    <a:pt x="1415148" y="43707"/>
                    <a:pt x="1419358" y="37525"/>
                  </a:cubicBezTo>
                  <a:cubicBezTo>
                    <a:pt x="1423207" y="41259"/>
                    <a:pt x="1423492" y="40726"/>
                    <a:pt x="1428379" y="38678"/>
                  </a:cubicBezTo>
                  <a:cubicBezTo>
                    <a:pt x="1428159" y="43221"/>
                    <a:pt x="1430274" y="42993"/>
                    <a:pt x="1431198" y="45221"/>
                  </a:cubicBezTo>
                  <a:cubicBezTo>
                    <a:pt x="1424159" y="59852"/>
                    <a:pt x="1413986" y="50679"/>
                    <a:pt x="1402261" y="58071"/>
                  </a:cubicBezTo>
                  <a:cubicBezTo>
                    <a:pt x="1416615" y="65376"/>
                    <a:pt x="1424473" y="61090"/>
                    <a:pt x="1438113" y="58071"/>
                  </a:cubicBezTo>
                  <a:cubicBezTo>
                    <a:pt x="1437970" y="63319"/>
                    <a:pt x="1438761" y="66596"/>
                    <a:pt x="1441018" y="66853"/>
                  </a:cubicBezTo>
                  <a:cubicBezTo>
                    <a:pt x="1446286" y="51470"/>
                    <a:pt x="1469784" y="56975"/>
                    <a:pt x="1475499" y="64748"/>
                  </a:cubicBezTo>
                  <a:cubicBezTo>
                    <a:pt x="1484328" y="58604"/>
                    <a:pt x="1493101" y="47488"/>
                    <a:pt x="1499606" y="59376"/>
                  </a:cubicBezTo>
                  <a:cubicBezTo>
                    <a:pt x="1497825" y="54004"/>
                    <a:pt x="1514885" y="42774"/>
                    <a:pt x="1516075" y="54985"/>
                  </a:cubicBezTo>
                  <a:cubicBezTo>
                    <a:pt x="1516218" y="58766"/>
                    <a:pt x="1512599" y="56718"/>
                    <a:pt x="1512427" y="60033"/>
                  </a:cubicBezTo>
                  <a:cubicBezTo>
                    <a:pt x="1515933" y="62681"/>
                    <a:pt x="1522038" y="51175"/>
                    <a:pt x="1525353" y="62986"/>
                  </a:cubicBezTo>
                  <a:cubicBezTo>
                    <a:pt x="1528886" y="44612"/>
                    <a:pt x="1546936" y="64005"/>
                    <a:pt x="1554109" y="45564"/>
                  </a:cubicBezTo>
                  <a:cubicBezTo>
                    <a:pt x="1557576" y="48117"/>
                    <a:pt x="1558309" y="52546"/>
                    <a:pt x="1557195" y="58928"/>
                  </a:cubicBezTo>
                  <a:cubicBezTo>
                    <a:pt x="1562633" y="53194"/>
                    <a:pt x="1563986" y="54461"/>
                    <a:pt x="1572111" y="47822"/>
                  </a:cubicBezTo>
                  <a:cubicBezTo>
                    <a:pt x="1578559" y="70348"/>
                    <a:pt x="1602972" y="42097"/>
                    <a:pt x="1609782" y="61385"/>
                  </a:cubicBezTo>
                  <a:cubicBezTo>
                    <a:pt x="1594523" y="67043"/>
                    <a:pt x="1565910" y="69234"/>
                    <a:pt x="1546736" y="85446"/>
                  </a:cubicBezTo>
                  <a:cubicBezTo>
                    <a:pt x="1554051" y="80416"/>
                    <a:pt x="1562319" y="92104"/>
                    <a:pt x="1566939" y="78311"/>
                  </a:cubicBezTo>
                  <a:cubicBezTo>
                    <a:pt x="1566243" y="92075"/>
                    <a:pt x="1576826" y="82521"/>
                    <a:pt x="1577769" y="92942"/>
                  </a:cubicBezTo>
                  <a:cubicBezTo>
                    <a:pt x="1567377" y="89837"/>
                    <a:pt x="1549013" y="105638"/>
                    <a:pt x="1544279" y="88084"/>
                  </a:cubicBezTo>
                  <a:cubicBezTo>
                    <a:pt x="1544374" y="96094"/>
                    <a:pt x="1548879" y="95018"/>
                    <a:pt x="1549918" y="101095"/>
                  </a:cubicBezTo>
                  <a:cubicBezTo>
                    <a:pt x="1540317" y="104924"/>
                    <a:pt x="1533563" y="86303"/>
                    <a:pt x="1524448" y="104353"/>
                  </a:cubicBezTo>
                  <a:cubicBezTo>
                    <a:pt x="1525581" y="96999"/>
                    <a:pt x="1524810" y="98228"/>
                    <a:pt x="1522724" y="93094"/>
                  </a:cubicBezTo>
                  <a:cubicBezTo>
                    <a:pt x="1512237" y="97695"/>
                    <a:pt x="1499673" y="95656"/>
                    <a:pt x="1493339" y="94561"/>
                  </a:cubicBezTo>
                  <a:cubicBezTo>
                    <a:pt x="1489043" y="93828"/>
                    <a:pt x="1484443" y="86360"/>
                    <a:pt x="1480233" y="87046"/>
                  </a:cubicBezTo>
                  <a:cubicBezTo>
                    <a:pt x="1476404" y="87732"/>
                    <a:pt x="1474089" y="92761"/>
                    <a:pt x="1470222" y="92913"/>
                  </a:cubicBezTo>
                  <a:cubicBezTo>
                    <a:pt x="1467298" y="93037"/>
                    <a:pt x="1457373" y="86379"/>
                    <a:pt x="1461030" y="87208"/>
                  </a:cubicBezTo>
                  <a:cubicBezTo>
                    <a:pt x="1455487" y="85922"/>
                    <a:pt x="1447762" y="82988"/>
                    <a:pt x="1443295" y="91789"/>
                  </a:cubicBezTo>
                  <a:cubicBezTo>
                    <a:pt x="1443447" y="81550"/>
                    <a:pt x="1432303" y="94732"/>
                    <a:pt x="1432732" y="83960"/>
                  </a:cubicBezTo>
                  <a:cubicBezTo>
                    <a:pt x="1428102" y="85293"/>
                    <a:pt x="1427959" y="93666"/>
                    <a:pt x="1421549" y="92246"/>
                  </a:cubicBezTo>
                  <a:cubicBezTo>
                    <a:pt x="1420073" y="86255"/>
                    <a:pt x="1417920" y="81636"/>
                    <a:pt x="1413453" y="81836"/>
                  </a:cubicBezTo>
                  <a:cubicBezTo>
                    <a:pt x="1403509" y="86512"/>
                    <a:pt x="1394146" y="97352"/>
                    <a:pt x="1379239" y="90799"/>
                  </a:cubicBezTo>
                  <a:cubicBezTo>
                    <a:pt x="1379144" y="93494"/>
                    <a:pt x="1379725" y="97218"/>
                    <a:pt x="1378239" y="97771"/>
                  </a:cubicBezTo>
                  <a:cubicBezTo>
                    <a:pt x="1367742" y="99943"/>
                    <a:pt x="1359056" y="114382"/>
                    <a:pt x="1352674" y="98733"/>
                  </a:cubicBezTo>
                  <a:cubicBezTo>
                    <a:pt x="1348607" y="112401"/>
                    <a:pt x="1342511" y="100257"/>
                    <a:pt x="1337386" y="100686"/>
                  </a:cubicBezTo>
                  <a:cubicBezTo>
                    <a:pt x="1331233" y="101238"/>
                    <a:pt x="1317527" y="116849"/>
                    <a:pt x="1316907" y="101019"/>
                  </a:cubicBezTo>
                  <a:cubicBezTo>
                    <a:pt x="1315117" y="103953"/>
                    <a:pt x="1315793" y="110706"/>
                    <a:pt x="1312193" y="110782"/>
                  </a:cubicBezTo>
                  <a:cubicBezTo>
                    <a:pt x="1312507" y="103572"/>
                    <a:pt x="1308735" y="104781"/>
                    <a:pt x="1306735" y="102305"/>
                  </a:cubicBezTo>
                  <a:cubicBezTo>
                    <a:pt x="1303553" y="119869"/>
                    <a:pt x="1289838" y="105781"/>
                    <a:pt x="1285437" y="114211"/>
                  </a:cubicBezTo>
                  <a:cubicBezTo>
                    <a:pt x="1273540" y="100219"/>
                    <a:pt x="1261120" y="123136"/>
                    <a:pt x="1248413" y="116640"/>
                  </a:cubicBezTo>
                  <a:cubicBezTo>
                    <a:pt x="1248147" y="113078"/>
                    <a:pt x="1248261" y="108734"/>
                    <a:pt x="1245584" y="110106"/>
                  </a:cubicBezTo>
                  <a:cubicBezTo>
                    <a:pt x="1246184" y="115383"/>
                    <a:pt x="1248690" y="119602"/>
                    <a:pt x="1244775" y="121688"/>
                  </a:cubicBezTo>
                  <a:cubicBezTo>
                    <a:pt x="1239041" y="123660"/>
                    <a:pt x="1236955" y="118078"/>
                    <a:pt x="1233030" y="116316"/>
                  </a:cubicBezTo>
                  <a:cubicBezTo>
                    <a:pt x="1233430" y="122002"/>
                    <a:pt x="1235755" y="123145"/>
                    <a:pt x="1232125" y="125603"/>
                  </a:cubicBezTo>
                  <a:cubicBezTo>
                    <a:pt x="1228963" y="123431"/>
                    <a:pt x="1214942" y="115630"/>
                    <a:pt x="1214199" y="125603"/>
                  </a:cubicBezTo>
                  <a:cubicBezTo>
                    <a:pt x="1197807" y="126756"/>
                    <a:pt x="1185586" y="124231"/>
                    <a:pt x="1173433" y="130813"/>
                  </a:cubicBezTo>
                  <a:cubicBezTo>
                    <a:pt x="1171261" y="120259"/>
                    <a:pt x="1159421" y="130661"/>
                    <a:pt x="1152877" y="128832"/>
                  </a:cubicBezTo>
                  <a:cubicBezTo>
                    <a:pt x="1149134" y="127803"/>
                    <a:pt x="1147696" y="120250"/>
                    <a:pt x="1143514" y="118564"/>
                  </a:cubicBezTo>
                  <a:cubicBezTo>
                    <a:pt x="1139866" y="117135"/>
                    <a:pt x="1131770" y="121831"/>
                    <a:pt x="1125664" y="120860"/>
                  </a:cubicBezTo>
                  <a:cubicBezTo>
                    <a:pt x="1112463" y="118707"/>
                    <a:pt x="1108643" y="123755"/>
                    <a:pt x="1095013" y="122479"/>
                  </a:cubicBezTo>
                  <a:cubicBezTo>
                    <a:pt x="1094985" y="118164"/>
                    <a:pt x="1099157" y="120355"/>
                    <a:pt x="1098566" y="115144"/>
                  </a:cubicBezTo>
                  <a:cubicBezTo>
                    <a:pt x="1094146" y="116145"/>
                    <a:pt x="1094032" y="123831"/>
                    <a:pt x="1090013" y="125422"/>
                  </a:cubicBezTo>
                  <a:cubicBezTo>
                    <a:pt x="1087308" y="118640"/>
                    <a:pt x="1074544" y="127965"/>
                    <a:pt x="1078097" y="115459"/>
                  </a:cubicBezTo>
                  <a:cubicBezTo>
                    <a:pt x="1070886" y="114954"/>
                    <a:pt x="1072163" y="127632"/>
                    <a:pt x="1065800" y="128460"/>
                  </a:cubicBezTo>
                  <a:cubicBezTo>
                    <a:pt x="1062771" y="128184"/>
                    <a:pt x="1063124" y="120869"/>
                    <a:pt x="1059161" y="122450"/>
                  </a:cubicBezTo>
                  <a:cubicBezTo>
                    <a:pt x="1058275" y="127508"/>
                    <a:pt x="1056361" y="130946"/>
                    <a:pt x="1051798" y="130280"/>
                  </a:cubicBezTo>
                  <a:cubicBezTo>
                    <a:pt x="1051179" y="127079"/>
                    <a:pt x="1050112" y="126613"/>
                    <a:pt x="1051532" y="123422"/>
                  </a:cubicBezTo>
                  <a:cubicBezTo>
                    <a:pt x="1035425" y="136214"/>
                    <a:pt x="1032205" y="120926"/>
                    <a:pt x="1016870" y="120974"/>
                  </a:cubicBezTo>
                  <a:cubicBezTo>
                    <a:pt x="1017451" y="126879"/>
                    <a:pt x="1017737" y="132318"/>
                    <a:pt x="1013412" y="130584"/>
                  </a:cubicBezTo>
                  <a:cubicBezTo>
                    <a:pt x="1014632" y="122193"/>
                    <a:pt x="1003525" y="120393"/>
                    <a:pt x="998763" y="116430"/>
                  </a:cubicBezTo>
                  <a:cubicBezTo>
                    <a:pt x="998144" y="125117"/>
                    <a:pt x="1005592" y="117116"/>
                    <a:pt x="1004316" y="127175"/>
                  </a:cubicBezTo>
                  <a:cubicBezTo>
                    <a:pt x="999773" y="124965"/>
                    <a:pt x="998382" y="120888"/>
                    <a:pt x="996772" y="130423"/>
                  </a:cubicBezTo>
                  <a:cubicBezTo>
                    <a:pt x="995105" y="125860"/>
                    <a:pt x="997020" y="121783"/>
                    <a:pt x="992486" y="119535"/>
                  </a:cubicBezTo>
                  <a:cubicBezTo>
                    <a:pt x="993000" y="126003"/>
                    <a:pt x="993143" y="131937"/>
                    <a:pt x="989114" y="131423"/>
                  </a:cubicBezTo>
                  <a:cubicBezTo>
                    <a:pt x="989914" y="124841"/>
                    <a:pt x="987076" y="125717"/>
                    <a:pt x="987390" y="120183"/>
                  </a:cubicBezTo>
                  <a:cubicBezTo>
                    <a:pt x="968750" y="136290"/>
                    <a:pt x="942270" y="120802"/>
                    <a:pt x="916238" y="133833"/>
                  </a:cubicBezTo>
                  <a:cubicBezTo>
                    <a:pt x="904504" y="131956"/>
                    <a:pt x="886320" y="123222"/>
                    <a:pt x="876662" y="136585"/>
                  </a:cubicBezTo>
                  <a:cubicBezTo>
                    <a:pt x="861755" y="130994"/>
                    <a:pt x="851335" y="138700"/>
                    <a:pt x="835905" y="141786"/>
                  </a:cubicBezTo>
                  <a:cubicBezTo>
                    <a:pt x="832990" y="136833"/>
                    <a:pt x="830161" y="134252"/>
                    <a:pt x="826799" y="138376"/>
                  </a:cubicBezTo>
                  <a:cubicBezTo>
                    <a:pt x="828780" y="138671"/>
                    <a:pt x="827132" y="142110"/>
                    <a:pt x="825713" y="143081"/>
                  </a:cubicBezTo>
                  <a:cubicBezTo>
                    <a:pt x="823522" y="140195"/>
                    <a:pt x="821417" y="137157"/>
                    <a:pt x="818979" y="134804"/>
                  </a:cubicBezTo>
                  <a:cubicBezTo>
                    <a:pt x="818264" y="137976"/>
                    <a:pt x="816416" y="139386"/>
                    <a:pt x="814064" y="140005"/>
                  </a:cubicBezTo>
                  <a:cubicBezTo>
                    <a:pt x="809196" y="121612"/>
                    <a:pt x="801929" y="154683"/>
                    <a:pt x="792232" y="138214"/>
                  </a:cubicBezTo>
                  <a:cubicBezTo>
                    <a:pt x="778964" y="157740"/>
                    <a:pt x="750856" y="134137"/>
                    <a:pt x="740645" y="160836"/>
                  </a:cubicBezTo>
                  <a:cubicBezTo>
                    <a:pt x="746093" y="163446"/>
                    <a:pt x="746369" y="147110"/>
                    <a:pt x="750656" y="154949"/>
                  </a:cubicBezTo>
                  <a:cubicBezTo>
                    <a:pt x="742826" y="179914"/>
                    <a:pt x="730729" y="165713"/>
                    <a:pt x="715709" y="177781"/>
                  </a:cubicBezTo>
                  <a:cubicBezTo>
                    <a:pt x="715775" y="180943"/>
                    <a:pt x="716509" y="182696"/>
                    <a:pt x="717271" y="184448"/>
                  </a:cubicBezTo>
                  <a:cubicBezTo>
                    <a:pt x="712299" y="191497"/>
                    <a:pt x="700278" y="191954"/>
                    <a:pt x="696706" y="182505"/>
                  </a:cubicBezTo>
                  <a:cubicBezTo>
                    <a:pt x="689381" y="197841"/>
                    <a:pt x="671113" y="183925"/>
                    <a:pt x="659854" y="189487"/>
                  </a:cubicBezTo>
                  <a:cubicBezTo>
                    <a:pt x="658959" y="180657"/>
                    <a:pt x="656358" y="182143"/>
                    <a:pt x="656034" y="189973"/>
                  </a:cubicBezTo>
                  <a:cubicBezTo>
                    <a:pt x="654701" y="186144"/>
                    <a:pt x="655139" y="178657"/>
                    <a:pt x="652948" y="176628"/>
                  </a:cubicBezTo>
                  <a:cubicBezTo>
                    <a:pt x="649777" y="191668"/>
                    <a:pt x="635794" y="171971"/>
                    <a:pt x="631660" y="188487"/>
                  </a:cubicBezTo>
                  <a:cubicBezTo>
                    <a:pt x="624926" y="176409"/>
                    <a:pt x="615363" y="184944"/>
                    <a:pt x="608276" y="180010"/>
                  </a:cubicBezTo>
                  <a:cubicBezTo>
                    <a:pt x="606390" y="191068"/>
                    <a:pt x="594979" y="189944"/>
                    <a:pt x="589445" y="189316"/>
                  </a:cubicBezTo>
                  <a:cubicBezTo>
                    <a:pt x="589331" y="193659"/>
                    <a:pt x="591064" y="194145"/>
                    <a:pt x="591074" y="198269"/>
                  </a:cubicBezTo>
                  <a:cubicBezTo>
                    <a:pt x="586902" y="196783"/>
                    <a:pt x="588674" y="204508"/>
                    <a:pt x="586254" y="205765"/>
                  </a:cubicBezTo>
                  <a:cubicBezTo>
                    <a:pt x="578968" y="210042"/>
                    <a:pt x="578425" y="198869"/>
                    <a:pt x="573434" y="205099"/>
                  </a:cubicBezTo>
                  <a:cubicBezTo>
                    <a:pt x="575043" y="204508"/>
                    <a:pt x="574519" y="190983"/>
                    <a:pt x="573148" y="198269"/>
                  </a:cubicBezTo>
                  <a:cubicBezTo>
                    <a:pt x="573710" y="213843"/>
                    <a:pt x="561899" y="217653"/>
                    <a:pt x="554593" y="214357"/>
                  </a:cubicBezTo>
                  <a:cubicBezTo>
                    <a:pt x="555850" y="223691"/>
                    <a:pt x="550021" y="212557"/>
                    <a:pt x="548402" y="219729"/>
                  </a:cubicBezTo>
                  <a:cubicBezTo>
                    <a:pt x="548745" y="226416"/>
                    <a:pt x="551660" y="227854"/>
                    <a:pt x="553945" y="230521"/>
                  </a:cubicBezTo>
                  <a:cubicBezTo>
                    <a:pt x="554460" y="227759"/>
                    <a:pt x="555098" y="225149"/>
                    <a:pt x="556231" y="223339"/>
                  </a:cubicBezTo>
                  <a:cubicBezTo>
                    <a:pt x="561413" y="226597"/>
                    <a:pt x="564423" y="234407"/>
                    <a:pt x="569605" y="237665"/>
                  </a:cubicBezTo>
                  <a:cubicBezTo>
                    <a:pt x="566233" y="238131"/>
                    <a:pt x="562051" y="237350"/>
                    <a:pt x="562147" y="243199"/>
                  </a:cubicBezTo>
                  <a:cubicBezTo>
                    <a:pt x="573767" y="241541"/>
                    <a:pt x="576443" y="239208"/>
                    <a:pt x="587521" y="237684"/>
                  </a:cubicBezTo>
                  <a:cubicBezTo>
                    <a:pt x="587207" y="244894"/>
                    <a:pt x="591188" y="243265"/>
                    <a:pt x="591798" y="248599"/>
                  </a:cubicBezTo>
                  <a:cubicBezTo>
                    <a:pt x="596227" y="246904"/>
                    <a:pt x="597684" y="240646"/>
                    <a:pt x="601628" y="238160"/>
                  </a:cubicBezTo>
                  <a:cubicBezTo>
                    <a:pt x="606790" y="248494"/>
                    <a:pt x="619630" y="239589"/>
                    <a:pt x="627745" y="250866"/>
                  </a:cubicBezTo>
                  <a:cubicBezTo>
                    <a:pt x="632774" y="246942"/>
                    <a:pt x="639156" y="235845"/>
                    <a:pt x="641737" y="249085"/>
                  </a:cubicBezTo>
                  <a:cubicBezTo>
                    <a:pt x="645785" y="249647"/>
                    <a:pt x="644871" y="242522"/>
                    <a:pt x="647852" y="241436"/>
                  </a:cubicBezTo>
                  <a:cubicBezTo>
                    <a:pt x="650415" y="242703"/>
                    <a:pt x="648033" y="254210"/>
                    <a:pt x="650929" y="254800"/>
                  </a:cubicBezTo>
                  <a:cubicBezTo>
                    <a:pt x="651139" y="248447"/>
                    <a:pt x="654634" y="251676"/>
                    <a:pt x="656930" y="244846"/>
                  </a:cubicBezTo>
                  <a:cubicBezTo>
                    <a:pt x="659444" y="252819"/>
                    <a:pt x="666093" y="252238"/>
                    <a:pt x="667855" y="261791"/>
                  </a:cubicBezTo>
                  <a:cubicBezTo>
                    <a:pt x="664274" y="264868"/>
                    <a:pt x="654882" y="270069"/>
                    <a:pt x="659587" y="278879"/>
                  </a:cubicBezTo>
                  <a:cubicBezTo>
                    <a:pt x="666036" y="252390"/>
                    <a:pt x="686305" y="258058"/>
                    <a:pt x="690324" y="279556"/>
                  </a:cubicBezTo>
                  <a:cubicBezTo>
                    <a:pt x="694820" y="278746"/>
                    <a:pt x="687324" y="272364"/>
                    <a:pt x="691334" y="272583"/>
                  </a:cubicBezTo>
                  <a:cubicBezTo>
                    <a:pt x="695173" y="275317"/>
                    <a:pt x="698383" y="279422"/>
                    <a:pt x="698430" y="289995"/>
                  </a:cubicBezTo>
                  <a:cubicBezTo>
                    <a:pt x="696725" y="290223"/>
                    <a:pt x="695020" y="290424"/>
                    <a:pt x="693344" y="290662"/>
                  </a:cubicBezTo>
                  <a:cubicBezTo>
                    <a:pt x="693163" y="312912"/>
                    <a:pt x="701678" y="307435"/>
                    <a:pt x="709441" y="309207"/>
                  </a:cubicBezTo>
                  <a:cubicBezTo>
                    <a:pt x="705412" y="328619"/>
                    <a:pt x="694973" y="318532"/>
                    <a:pt x="682876" y="317189"/>
                  </a:cubicBezTo>
                  <a:cubicBezTo>
                    <a:pt x="681095" y="325256"/>
                    <a:pt x="683295" y="324037"/>
                    <a:pt x="685867" y="328266"/>
                  </a:cubicBezTo>
                  <a:cubicBezTo>
                    <a:pt x="677447" y="341373"/>
                    <a:pt x="664159" y="317970"/>
                    <a:pt x="656758" y="336553"/>
                  </a:cubicBezTo>
                  <a:cubicBezTo>
                    <a:pt x="660054" y="337106"/>
                    <a:pt x="663731" y="338706"/>
                    <a:pt x="668493" y="341954"/>
                  </a:cubicBezTo>
                  <a:cubicBezTo>
                    <a:pt x="645681" y="342725"/>
                    <a:pt x="634860" y="338049"/>
                    <a:pt x="612181" y="342240"/>
                  </a:cubicBezTo>
                  <a:cubicBezTo>
                    <a:pt x="612353" y="338953"/>
                    <a:pt x="614124" y="338134"/>
                    <a:pt x="614458" y="335077"/>
                  </a:cubicBezTo>
                  <a:cubicBezTo>
                    <a:pt x="609086" y="336753"/>
                    <a:pt x="607838" y="344773"/>
                    <a:pt x="602066" y="345831"/>
                  </a:cubicBezTo>
                  <a:cubicBezTo>
                    <a:pt x="601761" y="343164"/>
                    <a:pt x="602037" y="339334"/>
                    <a:pt x="600513" y="339173"/>
                  </a:cubicBezTo>
                  <a:cubicBezTo>
                    <a:pt x="600332" y="342744"/>
                    <a:pt x="597799" y="341077"/>
                    <a:pt x="596713" y="339630"/>
                  </a:cubicBezTo>
                  <a:cubicBezTo>
                    <a:pt x="595884" y="347116"/>
                    <a:pt x="601028" y="342240"/>
                    <a:pt x="600885" y="348259"/>
                  </a:cubicBezTo>
                  <a:cubicBezTo>
                    <a:pt x="593265" y="358937"/>
                    <a:pt x="583397" y="349326"/>
                    <a:pt x="573138" y="358680"/>
                  </a:cubicBezTo>
                  <a:cubicBezTo>
                    <a:pt x="570710" y="352203"/>
                    <a:pt x="564614" y="353279"/>
                    <a:pt x="561223" y="348745"/>
                  </a:cubicBezTo>
                  <a:cubicBezTo>
                    <a:pt x="559937" y="359004"/>
                    <a:pt x="563070" y="362890"/>
                    <a:pt x="558136" y="367509"/>
                  </a:cubicBezTo>
                  <a:cubicBezTo>
                    <a:pt x="555317" y="357546"/>
                    <a:pt x="549135" y="347955"/>
                    <a:pt x="557041" y="340115"/>
                  </a:cubicBezTo>
                  <a:cubicBezTo>
                    <a:pt x="554936" y="340354"/>
                    <a:pt x="556079" y="333877"/>
                    <a:pt x="554231" y="333572"/>
                  </a:cubicBezTo>
                  <a:cubicBezTo>
                    <a:pt x="555031" y="345535"/>
                    <a:pt x="546935" y="343678"/>
                    <a:pt x="540582" y="344497"/>
                  </a:cubicBezTo>
                  <a:cubicBezTo>
                    <a:pt x="541953" y="354403"/>
                    <a:pt x="532714" y="356175"/>
                    <a:pt x="531848" y="350212"/>
                  </a:cubicBezTo>
                  <a:cubicBezTo>
                    <a:pt x="530962" y="355222"/>
                    <a:pt x="529018" y="358670"/>
                    <a:pt x="524475" y="358013"/>
                  </a:cubicBezTo>
                  <a:cubicBezTo>
                    <a:pt x="519093" y="346793"/>
                    <a:pt x="527447" y="345869"/>
                    <a:pt x="527656" y="341554"/>
                  </a:cubicBezTo>
                  <a:cubicBezTo>
                    <a:pt x="524256" y="343392"/>
                    <a:pt x="517436" y="339954"/>
                    <a:pt x="516284" y="345316"/>
                  </a:cubicBezTo>
                  <a:cubicBezTo>
                    <a:pt x="524037" y="347297"/>
                    <a:pt x="510131" y="349660"/>
                    <a:pt x="516826" y="358994"/>
                  </a:cubicBezTo>
                  <a:cubicBezTo>
                    <a:pt x="519474" y="359251"/>
                    <a:pt x="517703" y="353670"/>
                    <a:pt x="521646" y="351507"/>
                  </a:cubicBezTo>
                  <a:cubicBezTo>
                    <a:pt x="522637" y="360137"/>
                    <a:pt x="520379" y="363795"/>
                    <a:pt x="517093" y="365852"/>
                  </a:cubicBezTo>
                  <a:cubicBezTo>
                    <a:pt x="512502" y="363556"/>
                    <a:pt x="512064" y="348907"/>
                    <a:pt x="511188" y="345964"/>
                  </a:cubicBezTo>
                  <a:cubicBezTo>
                    <a:pt x="508197" y="349831"/>
                    <a:pt x="502225" y="341573"/>
                    <a:pt x="498634" y="352146"/>
                  </a:cubicBezTo>
                  <a:cubicBezTo>
                    <a:pt x="504596" y="345354"/>
                    <a:pt x="513807" y="353746"/>
                    <a:pt x="510635" y="364366"/>
                  </a:cubicBezTo>
                  <a:cubicBezTo>
                    <a:pt x="505387" y="365652"/>
                    <a:pt x="508587" y="355727"/>
                    <a:pt x="506444" y="355727"/>
                  </a:cubicBezTo>
                  <a:cubicBezTo>
                    <a:pt x="503987" y="358775"/>
                    <a:pt x="494890" y="364404"/>
                    <a:pt x="497262" y="350041"/>
                  </a:cubicBezTo>
                  <a:cubicBezTo>
                    <a:pt x="491938" y="353993"/>
                    <a:pt x="492795" y="359118"/>
                    <a:pt x="495338" y="366319"/>
                  </a:cubicBezTo>
                  <a:cubicBezTo>
                    <a:pt x="489395" y="368014"/>
                    <a:pt x="489871" y="359251"/>
                    <a:pt x="492347" y="355222"/>
                  </a:cubicBezTo>
                  <a:cubicBezTo>
                    <a:pt x="488928" y="357327"/>
                    <a:pt x="489604" y="351022"/>
                    <a:pt x="487080" y="351326"/>
                  </a:cubicBezTo>
                  <a:cubicBezTo>
                    <a:pt x="484461" y="358232"/>
                    <a:pt x="489680" y="363766"/>
                    <a:pt x="487804" y="369567"/>
                  </a:cubicBezTo>
                  <a:cubicBezTo>
                    <a:pt x="485156" y="369281"/>
                    <a:pt x="485023" y="363814"/>
                    <a:pt x="483603" y="360947"/>
                  </a:cubicBezTo>
                  <a:cubicBezTo>
                    <a:pt x="479089" y="363204"/>
                    <a:pt x="477517" y="370024"/>
                    <a:pt x="471154" y="369405"/>
                  </a:cubicBezTo>
                  <a:cubicBezTo>
                    <a:pt x="468039" y="354298"/>
                    <a:pt x="463182" y="370348"/>
                    <a:pt x="457867" y="357346"/>
                  </a:cubicBezTo>
                  <a:cubicBezTo>
                    <a:pt x="458257" y="363052"/>
                    <a:pt x="460581" y="364176"/>
                    <a:pt x="456962" y="366643"/>
                  </a:cubicBezTo>
                  <a:cubicBezTo>
                    <a:pt x="454314" y="366347"/>
                    <a:pt x="455419" y="358308"/>
                    <a:pt x="452761" y="358003"/>
                  </a:cubicBezTo>
                  <a:cubicBezTo>
                    <a:pt x="453180" y="363661"/>
                    <a:pt x="453447" y="369052"/>
                    <a:pt x="450685" y="369729"/>
                  </a:cubicBezTo>
                  <a:cubicBezTo>
                    <a:pt x="450561" y="368357"/>
                    <a:pt x="450371" y="367081"/>
                    <a:pt x="449323" y="367614"/>
                  </a:cubicBezTo>
                  <a:cubicBezTo>
                    <a:pt x="449275" y="363995"/>
                    <a:pt x="452495" y="365423"/>
                    <a:pt x="451590" y="360451"/>
                  </a:cubicBezTo>
                  <a:cubicBezTo>
                    <a:pt x="435893" y="369195"/>
                    <a:pt x="432654" y="370567"/>
                    <a:pt x="421929" y="355070"/>
                  </a:cubicBezTo>
                  <a:cubicBezTo>
                    <a:pt x="420357" y="365081"/>
                    <a:pt x="412918" y="362337"/>
                    <a:pt x="409280" y="358985"/>
                  </a:cubicBezTo>
                  <a:cubicBezTo>
                    <a:pt x="410661" y="366119"/>
                    <a:pt x="407556" y="366300"/>
                    <a:pt x="407184" y="370700"/>
                  </a:cubicBezTo>
                  <a:cubicBezTo>
                    <a:pt x="413271" y="367700"/>
                    <a:pt x="410404" y="376939"/>
                    <a:pt x="410185" y="381778"/>
                  </a:cubicBezTo>
                  <a:cubicBezTo>
                    <a:pt x="414938" y="384645"/>
                    <a:pt x="416776" y="380768"/>
                    <a:pt x="421834" y="384902"/>
                  </a:cubicBezTo>
                  <a:cubicBezTo>
                    <a:pt x="421272" y="377596"/>
                    <a:pt x="426158" y="378739"/>
                    <a:pt x="427844" y="374939"/>
                  </a:cubicBezTo>
                  <a:cubicBezTo>
                    <a:pt x="428911" y="380101"/>
                    <a:pt x="431397" y="382387"/>
                    <a:pt x="433388" y="385693"/>
                  </a:cubicBezTo>
                  <a:cubicBezTo>
                    <a:pt x="433654" y="380244"/>
                    <a:pt x="442417" y="377073"/>
                    <a:pt x="443408" y="379835"/>
                  </a:cubicBezTo>
                  <a:cubicBezTo>
                    <a:pt x="442436" y="385473"/>
                    <a:pt x="434083" y="379635"/>
                    <a:pt x="436131" y="389941"/>
                  </a:cubicBezTo>
                  <a:cubicBezTo>
                    <a:pt x="441779" y="384712"/>
                    <a:pt x="441636" y="392493"/>
                    <a:pt x="437664" y="396599"/>
                  </a:cubicBezTo>
                  <a:cubicBezTo>
                    <a:pt x="453885" y="396703"/>
                    <a:pt x="453057" y="397208"/>
                    <a:pt x="466963" y="392893"/>
                  </a:cubicBezTo>
                  <a:cubicBezTo>
                    <a:pt x="467830" y="398180"/>
                    <a:pt x="464210" y="402933"/>
                    <a:pt x="466239" y="406724"/>
                  </a:cubicBezTo>
                  <a:cubicBezTo>
                    <a:pt x="467992" y="393979"/>
                    <a:pt x="476974" y="408591"/>
                    <a:pt x="482984" y="409162"/>
                  </a:cubicBezTo>
                  <a:cubicBezTo>
                    <a:pt x="481098" y="409810"/>
                    <a:pt x="478241" y="408953"/>
                    <a:pt x="477974" y="412105"/>
                  </a:cubicBezTo>
                  <a:cubicBezTo>
                    <a:pt x="480022" y="418782"/>
                    <a:pt x="481556" y="411048"/>
                    <a:pt x="483346" y="418278"/>
                  </a:cubicBezTo>
                  <a:cubicBezTo>
                    <a:pt x="481413" y="419087"/>
                    <a:pt x="483318" y="422069"/>
                    <a:pt x="484813" y="422659"/>
                  </a:cubicBezTo>
                  <a:cubicBezTo>
                    <a:pt x="486594" y="415373"/>
                    <a:pt x="485556" y="413706"/>
                    <a:pt x="486804" y="408686"/>
                  </a:cubicBezTo>
                  <a:cubicBezTo>
                    <a:pt x="497862" y="409238"/>
                    <a:pt x="515045" y="413105"/>
                    <a:pt x="519827" y="434261"/>
                  </a:cubicBezTo>
                  <a:cubicBezTo>
                    <a:pt x="514302" y="428003"/>
                    <a:pt x="509721" y="440795"/>
                    <a:pt x="503082" y="431822"/>
                  </a:cubicBezTo>
                  <a:cubicBezTo>
                    <a:pt x="503815" y="437232"/>
                    <a:pt x="500939" y="437070"/>
                    <a:pt x="502263" y="443376"/>
                  </a:cubicBezTo>
                  <a:cubicBezTo>
                    <a:pt x="510207" y="446262"/>
                    <a:pt x="515503" y="445357"/>
                    <a:pt x="524285" y="449720"/>
                  </a:cubicBezTo>
                  <a:cubicBezTo>
                    <a:pt x="522980" y="453187"/>
                    <a:pt x="523132" y="455463"/>
                    <a:pt x="525837" y="456406"/>
                  </a:cubicBezTo>
                  <a:cubicBezTo>
                    <a:pt x="525866" y="453606"/>
                    <a:pt x="525999" y="450958"/>
                    <a:pt x="528209" y="451510"/>
                  </a:cubicBezTo>
                  <a:cubicBezTo>
                    <a:pt x="526894" y="454977"/>
                    <a:pt x="527047" y="457244"/>
                    <a:pt x="529733" y="458197"/>
                  </a:cubicBezTo>
                  <a:cubicBezTo>
                    <a:pt x="528942" y="453806"/>
                    <a:pt x="535296" y="450110"/>
                    <a:pt x="536019" y="455092"/>
                  </a:cubicBezTo>
                  <a:cubicBezTo>
                    <a:pt x="528542" y="457568"/>
                    <a:pt x="535362" y="469274"/>
                    <a:pt x="530362" y="474142"/>
                  </a:cubicBezTo>
                  <a:cubicBezTo>
                    <a:pt x="524437" y="474999"/>
                    <a:pt x="526580" y="461140"/>
                    <a:pt x="523637" y="465874"/>
                  </a:cubicBezTo>
                  <a:cubicBezTo>
                    <a:pt x="525428" y="467179"/>
                    <a:pt x="522808" y="472951"/>
                    <a:pt x="526561" y="474656"/>
                  </a:cubicBezTo>
                  <a:cubicBezTo>
                    <a:pt x="524599" y="476094"/>
                    <a:pt x="520084" y="484286"/>
                    <a:pt x="517741" y="478056"/>
                  </a:cubicBezTo>
                  <a:cubicBezTo>
                    <a:pt x="520275" y="472856"/>
                    <a:pt x="517703" y="465598"/>
                    <a:pt x="514645" y="464712"/>
                  </a:cubicBezTo>
                  <a:cubicBezTo>
                    <a:pt x="517874" y="472208"/>
                    <a:pt x="516331" y="478304"/>
                    <a:pt x="515369" y="482962"/>
                  </a:cubicBezTo>
                  <a:cubicBezTo>
                    <a:pt x="509549" y="483457"/>
                    <a:pt x="502291" y="486924"/>
                    <a:pt x="501082" y="477895"/>
                  </a:cubicBezTo>
                  <a:cubicBezTo>
                    <a:pt x="502739" y="476171"/>
                    <a:pt x="503263" y="472713"/>
                    <a:pt x="503272" y="468446"/>
                  </a:cubicBezTo>
                  <a:cubicBezTo>
                    <a:pt x="498605" y="465493"/>
                    <a:pt x="502815" y="476294"/>
                    <a:pt x="499720" y="475780"/>
                  </a:cubicBezTo>
                  <a:cubicBezTo>
                    <a:pt x="497834" y="476418"/>
                    <a:pt x="494986" y="475551"/>
                    <a:pt x="494719" y="478714"/>
                  </a:cubicBezTo>
                  <a:cubicBezTo>
                    <a:pt x="497472" y="483943"/>
                    <a:pt x="500015" y="474180"/>
                    <a:pt x="501263" y="482467"/>
                  </a:cubicBezTo>
                  <a:cubicBezTo>
                    <a:pt x="496767" y="481200"/>
                    <a:pt x="496510" y="486477"/>
                    <a:pt x="492442" y="485896"/>
                  </a:cubicBezTo>
                  <a:cubicBezTo>
                    <a:pt x="492509" y="479171"/>
                    <a:pt x="489290" y="479247"/>
                    <a:pt x="489347" y="472542"/>
                  </a:cubicBezTo>
                  <a:cubicBezTo>
                    <a:pt x="493205" y="473761"/>
                    <a:pt x="490471" y="463636"/>
                    <a:pt x="490261" y="463245"/>
                  </a:cubicBezTo>
                  <a:cubicBezTo>
                    <a:pt x="490642" y="467008"/>
                    <a:pt x="481279" y="466017"/>
                    <a:pt x="486718" y="470570"/>
                  </a:cubicBezTo>
                  <a:cubicBezTo>
                    <a:pt x="486642" y="468303"/>
                    <a:pt x="488842" y="467417"/>
                    <a:pt x="489261" y="470265"/>
                  </a:cubicBezTo>
                  <a:cubicBezTo>
                    <a:pt x="487156" y="470570"/>
                    <a:pt x="488804" y="476666"/>
                    <a:pt x="486994" y="477409"/>
                  </a:cubicBezTo>
                  <a:cubicBezTo>
                    <a:pt x="484975" y="474990"/>
                    <a:pt x="481660" y="475247"/>
                    <a:pt x="480346" y="471380"/>
                  </a:cubicBezTo>
                  <a:cubicBezTo>
                    <a:pt x="480212" y="467627"/>
                    <a:pt x="483832" y="469646"/>
                    <a:pt x="484003" y="466341"/>
                  </a:cubicBezTo>
                  <a:cubicBezTo>
                    <a:pt x="480632" y="458587"/>
                    <a:pt x="473088" y="484629"/>
                    <a:pt x="471173" y="465684"/>
                  </a:cubicBezTo>
                  <a:cubicBezTo>
                    <a:pt x="472973" y="464217"/>
                    <a:pt x="477860" y="467541"/>
                    <a:pt x="477450" y="462607"/>
                  </a:cubicBezTo>
                  <a:cubicBezTo>
                    <a:pt x="472983" y="455701"/>
                    <a:pt x="468592" y="463197"/>
                    <a:pt x="463172" y="457549"/>
                  </a:cubicBezTo>
                  <a:cubicBezTo>
                    <a:pt x="463734" y="462731"/>
                    <a:pt x="463191" y="466169"/>
                    <a:pt x="460981" y="466998"/>
                  </a:cubicBezTo>
                  <a:cubicBezTo>
                    <a:pt x="460743" y="460264"/>
                    <a:pt x="455562" y="458407"/>
                    <a:pt x="453152" y="463417"/>
                  </a:cubicBezTo>
                  <a:cubicBezTo>
                    <a:pt x="450180" y="459026"/>
                    <a:pt x="453971" y="455892"/>
                    <a:pt x="451428" y="452168"/>
                  </a:cubicBezTo>
                  <a:cubicBezTo>
                    <a:pt x="451009" y="458340"/>
                    <a:pt x="444094" y="457930"/>
                    <a:pt x="444065" y="459988"/>
                  </a:cubicBezTo>
                  <a:cubicBezTo>
                    <a:pt x="445627" y="460035"/>
                    <a:pt x="447094" y="460264"/>
                    <a:pt x="446789" y="464226"/>
                  </a:cubicBezTo>
                  <a:cubicBezTo>
                    <a:pt x="444703" y="468770"/>
                    <a:pt x="443484" y="462798"/>
                    <a:pt x="439150" y="465188"/>
                  </a:cubicBezTo>
                  <a:cubicBezTo>
                    <a:pt x="438588" y="473751"/>
                    <a:pt x="444751" y="468436"/>
                    <a:pt x="445875" y="473513"/>
                  </a:cubicBezTo>
                  <a:cubicBezTo>
                    <a:pt x="438445" y="472046"/>
                    <a:pt x="444865" y="480543"/>
                    <a:pt x="444875" y="480504"/>
                  </a:cubicBezTo>
                  <a:cubicBezTo>
                    <a:pt x="442189" y="489601"/>
                    <a:pt x="437664" y="477628"/>
                    <a:pt x="436874" y="472351"/>
                  </a:cubicBezTo>
                  <a:cubicBezTo>
                    <a:pt x="438664" y="481162"/>
                    <a:pt x="433673" y="488706"/>
                    <a:pt x="438883" y="490439"/>
                  </a:cubicBezTo>
                  <a:cubicBezTo>
                    <a:pt x="440331" y="480743"/>
                    <a:pt x="443770" y="493906"/>
                    <a:pt x="447608" y="484705"/>
                  </a:cubicBezTo>
                  <a:cubicBezTo>
                    <a:pt x="447456" y="489991"/>
                    <a:pt x="448266" y="493258"/>
                    <a:pt x="450523" y="493544"/>
                  </a:cubicBezTo>
                  <a:cubicBezTo>
                    <a:pt x="453428" y="488591"/>
                    <a:pt x="447989" y="484067"/>
                    <a:pt x="452609" y="481828"/>
                  </a:cubicBezTo>
                  <a:cubicBezTo>
                    <a:pt x="463296" y="484457"/>
                    <a:pt x="456514" y="504803"/>
                    <a:pt x="448332" y="502974"/>
                  </a:cubicBezTo>
                  <a:cubicBezTo>
                    <a:pt x="451647" y="507384"/>
                    <a:pt x="451180" y="505889"/>
                    <a:pt x="456086" y="504288"/>
                  </a:cubicBezTo>
                  <a:cubicBezTo>
                    <a:pt x="452114" y="512232"/>
                    <a:pt x="458714" y="509318"/>
                    <a:pt x="460258" y="512928"/>
                  </a:cubicBezTo>
                  <a:cubicBezTo>
                    <a:pt x="457238" y="518233"/>
                    <a:pt x="447275" y="512747"/>
                    <a:pt x="446513" y="521548"/>
                  </a:cubicBezTo>
                  <a:cubicBezTo>
                    <a:pt x="454638" y="521071"/>
                    <a:pt x="461934" y="518576"/>
                    <a:pt x="465725" y="521367"/>
                  </a:cubicBezTo>
                  <a:cubicBezTo>
                    <a:pt x="461058" y="533921"/>
                    <a:pt x="450942" y="527958"/>
                    <a:pt x="441979" y="535883"/>
                  </a:cubicBezTo>
                  <a:cubicBezTo>
                    <a:pt x="442122" y="530635"/>
                    <a:pt x="441322" y="527358"/>
                    <a:pt x="439074" y="527082"/>
                  </a:cubicBezTo>
                  <a:cubicBezTo>
                    <a:pt x="436226" y="531949"/>
                    <a:pt x="429597" y="530901"/>
                    <a:pt x="426606" y="535559"/>
                  </a:cubicBezTo>
                  <a:cubicBezTo>
                    <a:pt x="425491" y="525739"/>
                    <a:pt x="418300" y="531063"/>
                    <a:pt x="416233" y="532282"/>
                  </a:cubicBezTo>
                  <a:cubicBezTo>
                    <a:pt x="417405" y="534178"/>
                    <a:pt x="417033" y="549380"/>
                    <a:pt x="420500" y="543208"/>
                  </a:cubicBezTo>
                  <a:cubicBezTo>
                    <a:pt x="417938" y="544217"/>
                    <a:pt x="420500" y="536588"/>
                    <a:pt x="421510" y="536216"/>
                  </a:cubicBezTo>
                  <a:cubicBezTo>
                    <a:pt x="423262" y="536092"/>
                    <a:pt x="424263" y="534787"/>
                    <a:pt x="425253" y="533425"/>
                  </a:cubicBezTo>
                  <a:cubicBezTo>
                    <a:pt x="427463" y="544122"/>
                    <a:pt x="432035" y="534616"/>
                    <a:pt x="434616" y="543703"/>
                  </a:cubicBezTo>
                  <a:cubicBezTo>
                    <a:pt x="434721" y="539359"/>
                    <a:pt x="432978" y="538845"/>
                    <a:pt x="432978" y="534749"/>
                  </a:cubicBezTo>
                  <a:cubicBezTo>
                    <a:pt x="446675" y="540455"/>
                    <a:pt x="450209" y="538016"/>
                    <a:pt x="458810" y="540598"/>
                  </a:cubicBezTo>
                  <a:cubicBezTo>
                    <a:pt x="465372" y="532282"/>
                    <a:pt x="478850" y="528587"/>
                    <a:pt x="485565" y="537188"/>
                  </a:cubicBezTo>
                  <a:cubicBezTo>
                    <a:pt x="485908" y="533197"/>
                    <a:pt x="483432" y="531577"/>
                    <a:pt x="485299" y="530358"/>
                  </a:cubicBezTo>
                  <a:cubicBezTo>
                    <a:pt x="488090" y="538074"/>
                    <a:pt x="491747" y="531216"/>
                    <a:pt x="496853" y="531158"/>
                  </a:cubicBezTo>
                  <a:cubicBezTo>
                    <a:pt x="497557" y="535454"/>
                    <a:pt x="497681" y="540931"/>
                    <a:pt x="501025" y="539807"/>
                  </a:cubicBezTo>
                  <a:cubicBezTo>
                    <a:pt x="498872" y="528872"/>
                    <a:pt x="506749" y="532197"/>
                    <a:pt x="507311" y="536721"/>
                  </a:cubicBezTo>
                  <a:cubicBezTo>
                    <a:pt x="507530" y="534921"/>
                    <a:pt x="507168" y="532216"/>
                    <a:pt x="508416" y="531997"/>
                  </a:cubicBezTo>
                  <a:cubicBezTo>
                    <a:pt x="510131" y="538502"/>
                    <a:pt x="502625" y="541245"/>
                    <a:pt x="506311" y="543741"/>
                  </a:cubicBezTo>
                  <a:cubicBezTo>
                    <a:pt x="506473" y="538959"/>
                    <a:pt x="511931" y="542455"/>
                    <a:pt x="511131" y="536216"/>
                  </a:cubicBezTo>
                  <a:cubicBezTo>
                    <a:pt x="509378" y="534940"/>
                    <a:pt x="508568" y="531644"/>
                    <a:pt x="508216" y="527415"/>
                  </a:cubicBezTo>
                  <a:cubicBezTo>
                    <a:pt x="511616" y="526986"/>
                    <a:pt x="515026" y="526529"/>
                    <a:pt x="518417" y="526110"/>
                  </a:cubicBezTo>
                  <a:cubicBezTo>
                    <a:pt x="516112" y="518252"/>
                    <a:pt x="519236" y="513451"/>
                    <a:pt x="513959" y="510661"/>
                  </a:cubicBezTo>
                  <a:cubicBezTo>
                    <a:pt x="513655" y="516195"/>
                    <a:pt x="516484" y="515299"/>
                    <a:pt x="515693" y="521900"/>
                  </a:cubicBezTo>
                  <a:cubicBezTo>
                    <a:pt x="511769" y="521557"/>
                    <a:pt x="504463" y="523938"/>
                    <a:pt x="505130" y="514061"/>
                  </a:cubicBezTo>
                  <a:cubicBezTo>
                    <a:pt x="505759" y="521100"/>
                    <a:pt x="490585" y="509956"/>
                    <a:pt x="496500" y="522052"/>
                  </a:cubicBezTo>
                  <a:cubicBezTo>
                    <a:pt x="494109" y="522052"/>
                    <a:pt x="492176" y="521100"/>
                    <a:pt x="491214" y="518147"/>
                  </a:cubicBezTo>
                  <a:cubicBezTo>
                    <a:pt x="490185" y="510861"/>
                    <a:pt x="491661" y="507422"/>
                    <a:pt x="491862" y="502040"/>
                  </a:cubicBezTo>
                  <a:cubicBezTo>
                    <a:pt x="488642" y="501278"/>
                    <a:pt x="486451" y="498373"/>
                    <a:pt x="483946" y="496164"/>
                  </a:cubicBezTo>
                  <a:cubicBezTo>
                    <a:pt x="486051" y="495849"/>
                    <a:pt x="484413" y="489744"/>
                    <a:pt x="486223" y="489020"/>
                  </a:cubicBezTo>
                  <a:cubicBezTo>
                    <a:pt x="489509" y="491553"/>
                    <a:pt x="491252" y="481647"/>
                    <a:pt x="492595" y="488191"/>
                  </a:cubicBezTo>
                  <a:cubicBezTo>
                    <a:pt x="492623" y="492515"/>
                    <a:pt x="488452" y="490315"/>
                    <a:pt x="489033" y="495506"/>
                  </a:cubicBezTo>
                  <a:cubicBezTo>
                    <a:pt x="492995" y="494773"/>
                    <a:pt x="492976" y="502221"/>
                    <a:pt x="498139" y="498954"/>
                  </a:cubicBezTo>
                  <a:cubicBezTo>
                    <a:pt x="499920" y="486467"/>
                    <a:pt x="518617" y="481581"/>
                    <a:pt x="515979" y="496668"/>
                  </a:cubicBezTo>
                  <a:cubicBezTo>
                    <a:pt x="521370" y="491439"/>
                    <a:pt x="524646" y="492115"/>
                    <a:pt x="519351" y="484781"/>
                  </a:cubicBezTo>
                  <a:cubicBezTo>
                    <a:pt x="524294" y="488839"/>
                    <a:pt x="532305" y="484972"/>
                    <a:pt x="530628" y="478752"/>
                  </a:cubicBezTo>
                  <a:cubicBezTo>
                    <a:pt x="530943" y="483048"/>
                    <a:pt x="534905" y="479780"/>
                    <a:pt x="534724" y="485115"/>
                  </a:cubicBezTo>
                  <a:cubicBezTo>
                    <a:pt x="534029" y="489734"/>
                    <a:pt x="527075" y="484657"/>
                    <a:pt x="528638" y="492754"/>
                  </a:cubicBezTo>
                  <a:cubicBezTo>
                    <a:pt x="529066" y="499278"/>
                    <a:pt x="537296" y="489696"/>
                    <a:pt x="537743" y="496192"/>
                  </a:cubicBezTo>
                  <a:cubicBezTo>
                    <a:pt x="534372" y="495954"/>
                    <a:pt x="537086" y="505174"/>
                    <a:pt x="532914" y="503688"/>
                  </a:cubicBezTo>
                  <a:cubicBezTo>
                    <a:pt x="535562" y="496726"/>
                    <a:pt x="530771" y="496364"/>
                    <a:pt x="527637" y="499783"/>
                  </a:cubicBezTo>
                  <a:cubicBezTo>
                    <a:pt x="529828" y="495459"/>
                    <a:pt x="527485" y="491830"/>
                    <a:pt x="523542" y="493420"/>
                  </a:cubicBezTo>
                  <a:cubicBezTo>
                    <a:pt x="527323" y="500612"/>
                    <a:pt x="525952" y="503164"/>
                    <a:pt x="521551" y="507413"/>
                  </a:cubicBezTo>
                  <a:cubicBezTo>
                    <a:pt x="529104" y="506489"/>
                    <a:pt x="536715" y="509375"/>
                    <a:pt x="543382" y="509213"/>
                  </a:cubicBezTo>
                  <a:cubicBezTo>
                    <a:pt x="540830" y="508489"/>
                    <a:pt x="547373" y="504241"/>
                    <a:pt x="546840" y="499602"/>
                  </a:cubicBezTo>
                  <a:cubicBezTo>
                    <a:pt x="556431" y="495440"/>
                    <a:pt x="559089" y="505574"/>
                    <a:pt x="568681" y="501393"/>
                  </a:cubicBezTo>
                  <a:cubicBezTo>
                    <a:pt x="565280" y="505250"/>
                    <a:pt x="571262" y="510442"/>
                    <a:pt x="567861" y="512966"/>
                  </a:cubicBezTo>
                  <a:cubicBezTo>
                    <a:pt x="567947" y="506041"/>
                    <a:pt x="557746" y="507736"/>
                    <a:pt x="557489" y="509699"/>
                  </a:cubicBezTo>
                  <a:cubicBezTo>
                    <a:pt x="559060" y="509984"/>
                    <a:pt x="558375" y="512127"/>
                    <a:pt x="557670" y="514251"/>
                  </a:cubicBezTo>
                  <a:cubicBezTo>
                    <a:pt x="569576" y="505869"/>
                    <a:pt x="572729" y="533035"/>
                    <a:pt x="560861" y="529892"/>
                  </a:cubicBezTo>
                  <a:cubicBezTo>
                    <a:pt x="560803" y="525901"/>
                    <a:pt x="560289" y="522824"/>
                    <a:pt x="559232" y="520919"/>
                  </a:cubicBezTo>
                  <a:cubicBezTo>
                    <a:pt x="556651" y="522681"/>
                    <a:pt x="550221" y="518385"/>
                    <a:pt x="551774" y="526453"/>
                  </a:cubicBezTo>
                  <a:cubicBezTo>
                    <a:pt x="561556" y="521662"/>
                    <a:pt x="555450" y="537512"/>
                    <a:pt x="562689" y="543408"/>
                  </a:cubicBezTo>
                  <a:cubicBezTo>
                    <a:pt x="564185" y="542207"/>
                    <a:pt x="561965" y="533673"/>
                    <a:pt x="566042" y="531520"/>
                  </a:cubicBezTo>
                  <a:cubicBezTo>
                    <a:pt x="569024" y="537026"/>
                    <a:pt x="565394" y="544627"/>
                    <a:pt x="567966" y="547322"/>
                  </a:cubicBezTo>
                  <a:cubicBezTo>
                    <a:pt x="572557" y="544103"/>
                    <a:pt x="569757" y="537502"/>
                    <a:pt x="571243" y="533168"/>
                  </a:cubicBezTo>
                  <a:cubicBezTo>
                    <a:pt x="576177" y="533873"/>
                    <a:pt x="580225" y="540541"/>
                    <a:pt x="574243" y="544236"/>
                  </a:cubicBezTo>
                  <a:cubicBezTo>
                    <a:pt x="577396" y="543484"/>
                    <a:pt x="579577" y="544731"/>
                    <a:pt x="580787" y="547970"/>
                  </a:cubicBezTo>
                  <a:cubicBezTo>
                    <a:pt x="579110" y="548208"/>
                    <a:pt x="579787" y="552113"/>
                    <a:pt x="578415" y="552895"/>
                  </a:cubicBezTo>
                  <a:cubicBezTo>
                    <a:pt x="565337" y="553371"/>
                    <a:pt x="556536" y="552456"/>
                    <a:pt x="547573" y="549923"/>
                  </a:cubicBezTo>
                  <a:cubicBezTo>
                    <a:pt x="549593" y="548018"/>
                    <a:pt x="553298" y="553761"/>
                    <a:pt x="550307" y="554171"/>
                  </a:cubicBezTo>
                  <a:cubicBezTo>
                    <a:pt x="546830" y="553961"/>
                    <a:pt x="544182" y="552009"/>
                    <a:pt x="542392" y="548294"/>
                  </a:cubicBezTo>
                  <a:cubicBezTo>
                    <a:pt x="543116" y="557514"/>
                    <a:pt x="542135" y="553514"/>
                    <a:pt x="538753" y="553342"/>
                  </a:cubicBezTo>
                  <a:cubicBezTo>
                    <a:pt x="538648" y="557714"/>
                    <a:pt x="540382" y="558219"/>
                    <a:pt x="540391" y="562296"/>
                  </a:cubicBezTo>
                  <a:cubicBezTo>
                    <a:pt x="532457" y="563029"/>
                    <a:pt x="526361" y="569925"/>
                    <a:pt x="522475" y="562296"/>
                  </a:cubicBezTo>
                  <a:cubicBezTo>
                    <a:pt x="526332" y="555733"/>
                    <a:pt x="520789" y="547808"/>
                    <a:pt x="519189" y="544408"/>
                  </a:cubicBezTo>
                  <a:cubicBezTo>
                    <a:pt x="527533" y="535264"/>
                    <a:pt x="540220" y="547541"/>
                    <a:pt x="546021" y="543246"/>
                  </a:cubicBezTo>
                  <a:cubicBezTo>
                    <a:pt x="543487" y="537807"/>
                    <a:pt x="537477" y="539550"/>
                    <a:pt x="535381" y="533140"/>
                  </a:cubicBezTo>
                  <a:cubicBezTo>
                    <a:pt x="544782" y="532520"/>
                    <a:pt x="548002" y="544293"/>
                    <a:pt x="553764" y="544560"/>
                  </a:cubicBezTo>
                  <a:cubicBezTo>
                    <a:pt x="552860" y="532454"/>
                    <a:pt x="547068" y="530415"/>
                    <a:pt x="542754" y="525339"/>
                  </a:cubicBezTo>
                  <a:cubicBezTo>
                    <a:pt x="540344" y="512213"/>
                    <a:pt x="553403" y="520776"/>
                    <a:pt x="556127" y="507584"/>
                  </a:cubicBezTo>
                  <a:cubicBezTo>
                    <a:pt x="549507" y="509699"/>
                    <a:pt x="542496" y="513852"/>
                    <a:pt x="537572" y="523681"/>
                  </a:cubicBezTo>
                  <a:cubicBezTo>
                    <a:pt x="532676" y="512699"/>
                    <a:pt x="527999" y="515328"/>
                    <a:pt x="520465" y="512118"/>
                  </a:cubicBezTo>
                  <a:cubicBezTo>
                    <a:pt x="523837" y="521014"/>
                    <a:pt x="523742" y="513366"/>
                    <a:pt x="522284" y="525643"/>
                  </a:cubicBezTo>
                  <a:cubicBezTo>
                    <a:pt x="525313" y="528406"/>
                    <a:pt x="526828" y="519166"/>
                    <a:pt x="527380" y="524996"/>
                  </a:cubicBezTo>
                  <a:cubicBezTo>
                    <a:pt x="526437" y="530654"/>
                    <a:pt x="521046" y="529463"/>
                    <a:pt x="520103" y="535102"/>
                  </a:cubicBezTo>
                  <a:cubicBezTo>
                    <a:pt x="517236" y="531416"/>
                    <a:pt x="516122" y="530425"/>
                    <a:pt x="512369" y="533797"/>
                  </a:cubicBezTo>
                  <a:cubicBezTo>
                    <a:pt x="512569" y="539340"/>
                    <a:pt x="520084" y="542255"/>
                    <a:pt x="515550" y="549418"/>
                  </a:cubicBezTo>
                  <a:cubicBezTo>
                    <a:pt x="510140" y="543265"/>
                    <a:pt x="513598" y="550151"/>
                    <a:pt x="507997" y="552685"/>
                  </a:cubicBezTo>
                  <a:cubicBezTo>
                    <a:pt x="503730" y="550627"/>
                    <a:pt x="508006" y="545017"/>
                    <a:pt x="502539" y="544208"/>
                  </a:cubicBezTo>
                  <a:cubicBezTo>
                    <a:pt x="503463" y="551475"/>
                    <a:pt x="496395" y="557314"/>
                    <a:pt x="493881" y="552180"/>
                  </a:cubicBezTo>
                  <a:cubicBezTo>
                    <a:pt x="494671" y="547761"/>
                    <a:pt x="497624" y="550123"/>
                    <a:pt x="494890" y="545189"/>
                  </a:cubicBezTo>
                  <a:cubicBezTo>
                    <a:pt x="491576" y="555342"/>
                    <a:pt x="485899" y="547684"/>
                    <a:pt x="486442" y="557724"/>
                  </a:cubicBezTo>
                  <a:cubicBezTo>
                    <a:pt x="480698" y="550923"/>
                    <a:pt x="479089" y="560905"/>
                    <a:pt x="472240" y="554961"/>
                  </a:cubicBezTo>
                  <a:cubicBezTo>
                    <a:pt x="470849" y="560857"/>
                    <a:pt x="473183" y="562019"/>
                    <a:pt x="471335" y="564248"/>
                  </a:cubicBezTo>
                  <a:cubicBezTo>
                    <a:pt x="467963" y="556933"/>
                    <a:pt x="464915" y="574030"/>
                    <a:pt x="461143" y="565563"/>
                  </a:cubicBezTo>
                  <a:cubicBezTo>
                    <a:pt x="462639" y="565010"/>
                    <a:pt x="464782" y="565486"/>
                    <a:pt x="464877" y="562800"/>
                  </a:cubicBezTo>
                  <a:cubicBezTo>
                    <a:pt x="457467" y="565982"/>
                    <a:pt x="464753" y="554190"/>
                    <a:pt x="459419" y="554295"/>
                  </a:cubicBezTo>
                  <a:cubicBezTo>
                    <a:pt x="456857" y="569049"/>
                    <a:pt x="437683" y="570830"/>
                    <a:pt x="442579" y="549589"/>
                  </a:cubicBezTo>
                  <a:cubicBezTo>
                    <a:pt x="445256" y="551199"/>
                    <a:pt x="450418" y="546589"/>
                    <a:pt x="446227" y="544551"/>
                  </a:cubicBezTo>
                  <a:cubicBezTo>
                    <a:pt x="446122" y="547941"/>
                    <a:pt x="443227" y="547027"/>
                    <a:pt x="441217" y="547446"/>
                  </a:cubicBezTo>
                  <a:cubicBezTo>
                    <a:pt x="438874" y="559095"/>
                    <a:pt x="436883" y="565991"/>
                    <a:pt x="431483" y="560162"/>
                  </a:cubicBezTo>
                  <a:cubicBezTo>
                    <a:pt x="432302" y="557609"/>
                    <a:pt x="436035" y="549037"/>
                    <a:pt x="432226" y="546322"/>
                  </a:cubicBezTo>
                  <a:cubicBezTo>
                    <a:pt x="432092" y="557571"/>
                    <a:pt x="427139" y="544132"/>
                    <a:pt x="424482" y="545017"/>
                  </a:cubicBezTo>
                  <a:cubicBezTo>
                    <a:pt x="426244" y="554161"/>
                    <a:pt x="423567" y="556457"/>
                    <a:pt x="421205" y="559181"/>
                  </a:cubicBezTo>
                  <a:cubicBezTo>
                    <a:pt x="422091" y="562486"/>
                    <a:pt x="427987" y="567877"/>
                    <a:pt x="425482" y="570106"/>
                  </a:cubicBezTo>
                  <a:cubicBezTo>
                    <a:pt x="422291" y="570259"/>
                    <a:pt x="421357" y="566363"/>
                    <a:pt x="419110" y="570944"/>
                  </a:cubicBezTo>
                  <a:cubicBezTo>
                    <a:pt x="418986" y="567887"/>
                    <a:pt x="418862" y="564829"/>
                    <a:pt x="418748" y="561791"/>
                  </a:cubicBezTo>
                  <a:cubicBezTo>
                    <a:pt x="409061" y="575183"/>
                    <a:pt x="402393" y="567696"/>
                    <a:pt x="392001" y="565210"/>
                  </a:cubicBezTo>
                  <a:cubicBezTo>
                    <a:pt x="391030" y="573430"/>
                    <a:pt x="387248" y="565467"/>
                    <a:pt x="385810" y="570601"/>
                  </a:cubicBezTo>
                  <a:cubicBezTo>
                    <a:pt x="386972" y="571106"/>
                    <a:pt x="391630" y="576050"/>
                    <a:pt x="388629" y="577107"/>
                  </a:cubicBezTo>
                  <a:cubicBezTo>
                    <a:pt x="383143" y="579555"/>
                    <a:pt x="381210" y="566525"/>
                    <a:pt x="376990" y="574011"/>
                  </a:cubicBezTo>
                  <a:cubicBezTo>
                    <a:pt x="377142" y="568782"/>
                    <a:pt x="376342" y="565467"/>
                    <a:pt x="374066" y="565210"/>
                  </a:cubicBezTo>
                  <a:cubicBezTo>
                    <a:pt x="374275" y="573830"/>
                    <a:pt x="368370" y="567525"/>
                    <a:pt x="371989" y="576945"/>
                  </a:cubicBezTo>
                  <a:cubicBezTo>
                    <a:pt x="369189" y="572392"/>
                    <a:pt x="366960" y="578231"/>
                    <a:pt x="364436" y="580212"/>
                  </a:cubicBezTo>
                  <a:cubicBezTo>
                    <a:pt x="361321" y="578145"/>
                    <a:pt x="366741" y="569354"/>
                    <a:pt x="362626" y="566658"/>
                  </a:cubicBezTo>
                  <a:cubicBezTo>
                    <a:pt x="360112" y="574345"/>
                    <a:pt x="348634" y="567420"/>
                    <a:pt x="346510" y="580212"/>
                  </a:cubicBezTo>
                  <a:cubicBezTo>
                    <a:pt x="343948" y="576459"/>
                    <a:pt x="347758" y="573326"/>
                    <a:pt x="344767" y="568944"/>
                  </a:cubicBezTo>
                  <a:cubicBezTo>
                    <a:pt x="340433" y="583013"/>
                    <a:pt x="331337" y="573183"/>
                    <a:pt x="323583" y="583117"/>
                  </a:cubicBezTo>
                  <a:cubicBezTo>
                    <a:pt x="334023" y="577345"/>
                    <a:pt x="348882" y="591556"/>
                    <a:pt x="357873" y="576450"/>
                  </a:cubicBezTo>
                  <a:cubicBezTo>
                    <a:pt x="378771" y="591375"/>
                    <a:pt x="399726" y="574221"/>
                    <a:pt x="422291" y="586556"/>
                  </a:cubicBezTo>
                  <a:cubicBezTo>
                    <a:pt x="422634" y="582603"/>
                    <a:pt x="420167" y="580946"/>
                    <a:pt x="422005" y="579726"/>
                  </a:cubicBezTo>
                  <a:cubicBezTo>
                    <a:pt x="427730" y="578298"/>
                    <a:pt x="430940" y="586632"/>
                    <a:pt x="436197" y="582498"/>
                  </a:cubicBezTo>
                  <a:cubicBezTo>
                    <a:pt x="436902" y="571725"/>
                    <a:pt x="432064" y="584556"/>
                    <a:pt x="432197" y="578412"/>
                  </a:cubicBezTo>
                  <a:cubicBezTo>
                    <a:pt x="436293" y="570201"/>
                    <a:pt x="441236" y="574897"/>
                    <a:pt x="447389" y="574183"/>
                  </a:cubicBezTo>
                  <a:cubicBezTo>
                    <a:pt x="446846" y="582069"/>
                    <a:pt x="453380" y="587908"/>
                    <a:pt x="455390" y="582355"/>
                  </a:cubicBezTo>
                  <a:cubicBezTo>
                    <a:pt x="452276" y="582489"/>
                    <a:pt x="454828" y="574859"/>
                    <a:pt x="456410" y="575345"/>
                  </a:cubicBezTo>
                  <a:cubicBezTo>
                    <a:pt x="460286" y="579812"/>
                    <a:pt x="463563" y="570268"/>
                    <a:pt x="465487" y="578755"/>
                  </a:cubicBezTo>
                  <a:cubicBezTo>
                    <a:pt x="461429" y="579593"/>
                    <a:pt x="455657" y="577755"/>
                    <a:pt x="456857" y="586746"/>
                  </a:cubicBezTo>
                  <a:cubicBezTo>
                    <a:pt x="464896" y="586584"/>
                    <a:pt x="468497" y="584556"/>
                    <a:pt x="472316" y="589347"/>
                  </a:cubicBezTo>
                  <a:cubicBezTo>
                    <a:pt x="471888" y="584394"/>
                    <a:pt x="473069" y="581974"/>
                    <a:pt x="475859" y="582031"/>
                  </a:cubicBezTo>
                  <a:cubicBezTo>
                    <a:pt x="480546" y="594128"/>
                    <a:pt x="489937" y="578869"/>
                    <a:pt x="493519" y="575173"/>
                  </a:cubicBezTo>
                  <a:cubicBezTo>
                    <a:pt x="495433" y="581088"/>
                    <a:pt x="498710" y="584175"/>
                    <a:pt x="501710" y="587880"/>
                  </a:cubicBezTo>
                  <a:cubicBezTo>
                    <a:pt x="502044" y="583917"/>
                    <a:pt x="499577" y="582279"/>
                    <a:pt x="501434" y="581060"/>
                  </a:cubicBezTo>
                  <a:cubicBezTo>
                    <a:pt x="505435" y="581012"/>
                    <a:pt x="506873" y="586270"/>
                    <a:pt x="509435" y="589185"/>
                  </a:cubicBezTo>
                  <a:cubicBezTo>
                    <a:pt x="509321" y="576774"/>
                    <a:pt x="513436" y="584375"/>
                    <a:pt x="519265" y="578774"/>
                  </a:cubicBezTo>
                  <a:cubicBezTo>
                    <a:pt x="519074" y="582041"/>
                    <a:pt x="517322" y="582879"/>
                    <a:pt x="516979" y="585908"/>
                  </a:cubicBezTo>
                  <a:cubicBezTo>
                    <a:pt x="521332" y="586803"/>
                    <a:pt x="528695" y="581489"/>
                    <a:pt x="531085" y="586403"/>
                  </a:cubicBezTo>
                  <a:cubicBezTo>
                    <a:pt x="531647" y="590852"/>
                    <a:pt x="529533" y="591166"/>
                    <a:pt x="528809" y="593576"/>
                  </a:cubicBezTo>
                  <a:cubicBezTo>
                    <a:pt x="530095" y="595862"/>
                    <a:pt x="533524" y="593700"/>
                    <a:pt x="532905" y="599948"/>
                  </a:cubicBezTo>
                  <a:cubicBezTo>
                    <a:pt x="535057" y="597567"/>
                    <a:pt x="539239" y="598348"/>
                    <a:pt x="540363" y="594404"/>
                  </a:cubicBezTo>
                  <a:cubicBezTo>
                    <a:pt x="537934" y="589537"/>
                    <a:pt x="532895" y="590090"/>
                    <a:pt x="532171" y="581679"/>
                  </a:cubicBezTo>
                  <a:cubicBezTo>
                    <a:pt x="537020" y="584451"/>
                    <a:pt x="534572" y="586289"/>
                    <a:pt x="537162" y="578793"/>
                  </a:cubicBezTo>
                  <a:cubicBezTo>
                    <a:pt x="538134" y="585451"/>
                    <a:pt x="544249" y="586241"/>
                    <a:pt x="539001" y="592280"/>
                  </a:cubicBezTo>
                  <a:cubicBezTo>
                    <a:pt x="542363" y="591899"/>
                    <a:pt x="546449" y="590071"/>
                    <a:pt x="546811" y="595890"/>
                  </a:cubicBezTo>
                  <a:cubicBezTo>
                    <a:pt x="544049" y="598005"/>
                    <a:pt x="542039" y="601301"/>
                    <a:pt x="538077" y="601558"/>
                  </a:cubicBezTo>
                  <a:cubicBezTo>
                    <a:pt x="541287" y="609987"/>
                    <a:pt x="537953" y="611969"/>
                    <a:pt x="534800" y="615731"/>
                  </a:cubicBezTo>
                  <a:cubicBezTo>
                    <a:pt x="538982" y="618769"/>
                    <a:pt x="541201" y="613283"/>
                    <a:pt x="543439" y="607749"/>
                  </a:cubicBezTo>
                  <a:cubicBezTo>
                    <a:pt x="540734" y="606825"/>
                    <a:pt x="540601" y="604529"/>
                    <a:pt x="541887" y="601062"/>
                  </a:cubicBezTo>
                  <a:cubicBezTo>
                    <a:pt x="544563" y="604053"/>
                    <a:pt x="546249" y="598148"/>
                    <a:pt x="548440" y="604844"/>
                  </a:cubicBezTo>
                  <a:cubicBezTo>
                    <a:pt x="548535" y="601396"/>
                    <a:pt x="547649" y="596471"/>
                    <a:pt x="549354" y="595547"/>
                  </a:cubicBezTo>
                  <a:cubicBezTo>
                    <a:pt x="550898" y="596433"/>
                    <a:pt x="552345" y="597595"/>
                    <a:pt x="553364" y="599605"/>
                  </a:cubicBezTo>
                  <a:cubicBezTo>
                    <a:pt x="550421" y="613873"/>
                    <a:pt x="544230" y="618245"/>
                    <a:pt x="536248" y="620131"/>
                  </a:cubicBezTo>
                  <a:cubicBezTo>
                    <a:pt x="535686" y="623541"/>
                    <a:pt x="538201" y="631733"/>
                    <a:pt x="535438" y="631695"/>
                  </a:cubicBezTo>
                  <a:cubicBezTo>
                    <a:pt x="535296" y="628675"/>
                    <a:pt x="533124" y="629895"/>
                    <a:pt x="532705" y="627447"/>
                  </a:cubicBezTo>
                  <a:cubicBezTo>
                    <a:pt x="531257" y="619522"/>
                    <a:pt x="535496" y="615302"/>
                    <a:pt x="530886" y="613940"/>
                  </a:cubicBezTo>
                  <a:cubicBezTo>
                    <a:pt x="529895" y="638448"/>
                    <a:pt x="512759" y="630390"/>
                    <a:pt x="507035" y="626142"/>
                  </a:cubicBezTo>
                  <a:cubicBezTo>
                    <a:pt x="503025" y="625951"/>
                    <a:pt x="510550" y="632314"/>
                    <a:pt x="506035" y="633152"/>
                  </a:cubicBezTo>
                  <a:cubicBezTo>
                    <a:pt x="500682" y="632038"/>
                    <a:pt x="494138" y="627209"/>
                    <a:pt x="490566" y="630533"/>
                  </a:cubicBezTo>
                  <a:cubicBezTo>
                    <a:pt x="490271" y="627904"/>
                    <a:pt x="490538" y="624008"/>
                    <a:pt x="489033" y="623884"/>
                  </a:cubicBezTo>
                  <a:cubicBezTo>
                    <a:pt x="485737" y="641087"/>
                    <a:pt x="466773" y="621541"/>
                    <a:pt x="462363" y="629561"/>
                  </a:cubicBezTo>
                  <a:cubicBezTo>
                    <a:pt x="463725" y="629266"/>
                    <a:pt x="465649" y="630209"/>
                    <a:pt x="463725" y="631647"/>
                  </a:cubicBezTo>
                  <a:cubicBezTo>
                    <a:pt x="459334" y="632543"/>
                    <a:pt x="461239" y="620379"/>
                    <a:pt x="456914" y="621084"/>
                  </a:cubicBezTo>
                  <a:cubicBezTo>
                    <a:pt x="456038" y="626542"/>
                    <a:pt x="461753" y="630323"/>
                    <a:pt x="458648" y="632304"/>
                  </a:cubicBezTo>
                  <a:cubicBezTo>
                    <a:pt x="455524" y="624684"/>
                    <a:pt x="456990" y="632666"/>
                    <a:pt x="453638" y="635248"/>
                  </a:cubicBezTo>
                  <a:cubicBezTo>
                    <a:pt x="451114" y="630447"/>
                    <a:pt x="446465" y="631809"/>
                    <a:pt x="446904" y="626942"/>
                  </a:cubicBezTo>
                  <a:cubicBezTo>
                    <a:pt x="438093" y="643601"/>
                    <a:pt x="426672" y="624837"/>
                    <a:pt x="418776" y="628247"/>
                  </a:cubicBezTo>
                  <a:cubicBezTo>
                    <a:pt x="418119" y="619769"/>
                    <a:pt x="413195" y="620055"/>
                    <a:pt x="409423" y="617979"/>
                  </a:cubicBezTo>
                  <a:cubicBezTo>
                    <a:pt x="409270" y="626504"/>
                    <a:pt x="415719" y="621417"/>
                    <a:pt x="416252" y="628552"/>
                  </a:cubicBezTo>
                  <a:cubicBezTo>
                    <a:pt x="404146" y="625904"/>
                    <a:pt x="388325" y="637724"/>
                    <a:pt x="377209" y="645011"/>
                  </a:cubicBezTo>
                  <a:cubicBezTo>
                    <a:pt x="376047" y="638886"/>
                    <a:pt x="379571" y="640086"/>
                    <a:pt x="379400" y="635552"/>
                  </a:cubicBezTo>
                  <a:cubicBezTo>
                    <a:pt x="374542" y="634457"/>
                    <a:pt x="376971" y="644620"/>
                    <a:pt x="373390" y="645487"/>
                  </a:cubicBezTo>
                  <a:cubicBezTo>
                    <a:pt x="366817" y="636362"/>
                    <a:pt x="358702" y="623522"/>
                    <a:pt x="352654" y="638991"/>
                  </a:cubicBezTo>
                  <a:cubicBezTo>
                    <a:pt x="354568" y="639134"/>
                    <a:pt x="357311" y="637562"/>
                    <a:pt x="357826" y="640610"/>
                  </a:cubicBezTo>
                  <a:cubicBezTo>
                    <a:pt x="354425" y="640905"/>
                    <a:pt x="344957" y="653336"/>
                    <a:pt x="339995" y="642906"/>
                  </a:cubicBezTo>
                  <a:cubicBezTo>
                    <a:pt x="341147" y="639677"/>
                    <a:pt x="340871" y="634248"/>
                    <a:pt x="343452" y="633266"/>
                  </a:cubicBezTo>
                  <a:cubicBezTo>
                    <a:pt x="344414" y="636238"/>
                    <a:pt x="346339" y="637181"/>
                    <a:pt x="348729" y="637181"/>
                  </a:cubicBezTo>
                  <a:cubicBezTo>
                    <a:pt x="347834" y="630114"/>
                    <a:pt x="351911" y="630723"/>
                    <a:pt x="352101" y="625294"/>
                  </a:cubicBezTo>
                  <a:cubicBezTo>
                    <a:pt x="347148" y="622617"/>
                    <a:pt x="349901" y="631876"/>
                    <a:pt x="345910" y="630676"/>
                  </a:cubicBezTo>
                  <a:cubicBezTo>
                    <a:pt x="345548" y="624484"/>
                    <a:pt x="347834" y="625818"/>
                    <a:pt x="345548" y="621570"/>
                  </a:cubicBezTo>
                  <a:cubicBezTo>
                    <a:pt x="344005" y="626856"/>
                    <a:pt x="335690" y="628713"/>
                    <a:pt x="338357" y="633933"/>
                  </a:cubicBezTo>
                  <a:cubicBezTo>
                    <a:pt x="334613" y="624275"/>
                    <a:pt x="325231" y="639629"/>
                    <a:pt x="320269" y="629352"/>
                  </a:cubicBezTo>
                  <a:cubicBezTo>
                    <a:pt x="321240" y="623532"/>
                    <a:pt x="327079" y="634657"/>
                    <a:pt x="326441" y="623989"/>
                  </a:cubicBezTo>
                  <a:cubicBezTo>
                    <a:pt x="324060" y="622770"/>
                    <a:pt x="319373" y="623246"/>
                    <a:pt x="316259" y="625294"/>
                  </a:cubicBezTo>
                  <a:cubicBezTo>
                    <a:pt x="315725" y="635400"/>
                    <a:pt x="318716" y="623141"/>
                    <a:pt x="318983" y="629542"/>
                  </a:cubicBezTo>
                  <a:cubicBezTo>
                    <a:pt x="320345" y="639582"/>
                    <a:pt x="307200" y="638229"/>
                    <a:pt x="310610" y="644363"/>
                  </a:cubicBezTo>
                  <a:cubicBezTo>
                    <a:pt x="317535" y="634638"/>
                    <a:pt x="328632" y="644192"/>
                    <a:pt x="329441" y="635048"/>
                  </a:cubicBezTo>
                  <a:cubicBezTo>
                    <a:pt x="332537" y="641010"/>
                    <a:pt x="338195" y="641696"/>
                    <a:pt x="340262" y="649716"/>
                  </a:cubicBezTo>
                  <a:cubicBezTo>
                    <a:pt x="335651" y="649935"/>
                    <a:pt x="336661" y="650992"/>
                    <a:pt x="328889" y="653459"/>
                  </a:cubicBezTo>
                  <a:cubicBezTo>
                    <a:pt x="327660" y="646649"/>
                    <a:pt x="317878" y="631761"/>
                    <a:pt x="318525" y="650211"/>
                  </a:cubicBezTo>
                  <a:cubicBezTo>
                    <a:pt x="322850" y="647849"/>
                    <a:pt x="324212" y="651640"/>
                    <a:pt x="325155" y="656250"/>
                  </a:cubicBezTo>
                  <a:cubicBezTo>
                    <a:pt x="320640" y="651288"/>
                    <a:pt x="319773" y="663937"/>
                    <a:pt x="314973" y="657546"/>
                  </a:cubicBezTo>
                  <a:cubicBezTo>
                    <a:pt x="316135" y="667623"/>
                    <a:pt x="326050" y="658831"/>
                    <a:pt x="327717" y="655917"/>
                  </a:cubicBezTo>
                  <a:cubicBezTo>
                    <a:pt x="327755" y="658851"/>
                    <a:pt x="326212" y="659279"/>
                    <a:pt x="326717" y="662927"/>
                  </a:cubicBezTo>
                  <a:cubicBezTo>
                    <a:pt x="342576" y="657031"/>
                    <a:pt x="353111" y="664080"/>
                    <a:pt x="366751" y="671557"/>
                  </a:cubicBezTo>
                  <a:cubicBezTo>
                    <a:pt x="366503" y="659736"/>
                    <a:pt x="357911" y="665108"/>
                    <a:pt x="357111" y="654469"/>
                  </a:cubicBezTo>
                  <a:cubicBezTo>
                    <a:pt x="358388" y="654298"/>
                    <a:pt x="358559" y="652412"/>
                    <a:pt x="359559" y="651850"/>
                  </a:cubicBezTo>
                  <a:cubicBezTo>
                    <a:pt x="360074" y="659012"/>
                    <a:pt x="364046" y="659012"/>
                    <a:pt x="368751" y="657546"/>
                  </a:cubicBezTo>
                  <a:cubicBezTo>
                    <a:pt x="368589" y="665318"/>
                    <a:pt x="371342" y="666994"/>
                    <a:pt x="373123" y="670776"/>
                  </a:cubicBezTo>
                  <a:cubicBezTo>
                    <a:pt x="378295" y="655088"/>
                    <a:pt x="389896" y="663785"/>
                    <a:pt x="397326" y="667642"/>
                  </a:cubicBezTo>
                  <a:cubicBezTo>
                    <a:pt x="397431" y="670671"/>
                    <a:pt x="395183" y="670033"/>
                    <a:pt x="394964" y="672538"/>
                  </a:cubicBezTo>
                  <a:cubicBezTo>
                    <a:pt x="403031" y="674919"/>
                    <a:pt x="407660" y="673700"/>
                    <a:pt x="408794" y="666204"/>
                  </a:cubicBezTo>
                  <a:cubicBezTo>
                    <a:pt x="408470" y="670928"/>
                    <a:pt x="416538" y="660165"/>
                    <a:pt x="417795" y="667328"/>
                  </a:cubicBezTo>
                  <a:cubicBezTo>
                    <a:pt x="417147" y="668852"/>
                    <a:pt x="412890" y="674872"/>
                    <a:pt x="416890" y="676586"/>
                  </a:cubicBezTo>
                  <a:cubicBezTo>
                    <a:pt x="418767" y="669547"/>
                    <a:pt x="424825" y="668985"/>
                    <a:pt x="430625" y="667985"/>
                  </a:cubicBezTo>
                  <a:cubicBezTo>
                    <a:pt x="431264" y="673243"/>
                    <a:pt x="432321" y="677643"/>
                    <a:pt x="434893" y="678910"/>
                  </a:cubicBezTo>
                  <a:cubicBezTo>
                    <a:pt x="438398" y="674891"/>
                    <a:pt x="431816" y="668595"/>
                    <a:pt x="435626" y="665042"/>
                  </a:cubicBezTo>
                  <a:cubicBezTo>
                    <a:pt x="439007" y="673938"/>
                    <a:pt x="446932" y="665442"/>
                    <a:pt x="451456" y="676805"/>
                  </a:cubicBezTo>
                  <a:cubicBezTo>
                    <a:pt x="450456" y="670957"/>
                    <a:pt x="451628" y="668518"/>
                    <a:pt x="455000" y="669461"/>
                  </a:cubicBezTo>
                  <a:cubicBezTo>
                    <a:pt x="454705" y="672119"/>
                    <a:pt x="453114" y="684844"/>
                    <a:pt x="455352" y="678596"/>
                  </a:cubicBezTo>
                  <a:cubicBezTo>
                    <a:pt x="453990" y="670452"/>
                    <a:pt x="464772" y="671843"/>
                    <a:pt x="464268" y="677434"/>
                  </a:cubicBezTo>
                  <a:cubicBezTo>
                    <a:pt x="453952" y="677167"/>
                    <a:pt x="460515" y="691102"/>
                    <a:pt x="452171" y="695027"/>
                  </a:cubicBezTo>
                  <a:cubicBezTo>
                    <a:pt x="452085" y="692760"/>
                    <a:pt x="451037" y="692445"/>
                    <a:pt x="450723" y="690636"/>
                  </a:cubicBezTo>
                  <a:cubicBezTo>
                    <a:pt x="450552" y="686092"/>
                    <a:pt x="454076" y="687292"/>
                    <a:pt x="452885" y="681206"/>
                  </a:cubicBezTo>
                  <a:cubicBezTo>
                    <a:pt x="446913" y="680777"/>
                    <a:pt x="446999" y="675167"/>
                    <a:pt x="442703" y="682501"/>
                  </a:cubicBezTo>
                  <a:cubicBezTo>
                    <a:pt x="440265" y="677939"/>
                    <a:pt x="438121" y="679091"/>
                    <a:pt x="439712" y="671395"/>
                  </a:cubicBezTo>
                  <a:cubicBezTo>
                    <a:pt x="434940" y="671166"/>
                    <a:pt x="437779" y="682711"/>
                    <a:pt x="433788" y="683644"/>
                  </a:cubicBezTo>
                  <a:cubicBezTo>
                    <a:pt x="430787" y="684073"/>
                    <a:pt x="429882" y="680187"/>
                    <a:pt x="426044" y="682330"/>
                  </a:cubicBezTo>
                  <a:cubicBezTo>
                    <a:pt x="425958" y="680044"/>
                    <a:pt x="425872" y="677767"/>
                    <a:pt x="425787" y="675500"/>
                  </a:cubicBezTo>
                  <a:cubicBezTo>
                    <a:pt x="419338" y="680644"/>
                    <a:pt x="422796" y="675091"/>
                    <a:pt x="417138" y="683482"/>
                  </a:cubicBezTo>
                  <a:cubicBezTo>
                    <a:pt x="411985" y="681091"/>
                    <a:pt x="410651" y="674595"/>
                    <a:pt x="410118" y="668328"/>
                  </a:cubicBezTo>
                  <a:cubicBezTo>
                    <a:pt x="407670" y="670233"/>
                    <a:pt x="410947" y="680996"/>
                    <a:pt x="408118" y="682330"/>
                  </a:cubicBezTo>
                  <a:cubicBezTo>
                    <a:pt x="400974" y="682549"/>
                    <a:pt x="397993" y="687378"/>
                    <a:pt x="392754" y="681996"/>
                  </a:cubicBezTo>
                  <a:cubicBezTo>
                    <a:pt x="392621" y="678234"/>
                    <a:pt x="396230" y="680272"/>
                    <a:pt x="396392" y="676948"/>
                  </a:cubicBezTo>
                  <a:cubicBezTo>
                    <a:pt x="394697" y="677177"/>
                    <a:pt x="392992" y="677405"/>
                    <a:pt x="391287" y="677605"/>
                  </a:cubicBezTo>
                  <a:cubicBezTo>
                    <a:pt x="390811" y="684959"/>
                    <a:pt x="393964" y="684359"/>
                    <a:pt x="391744" y="689016"/>
                  </a:cubicBezTo>
                  <a:cubicBezTo>
                    <a:pt x="405222" y="681091"/>
                    <a:pt x="416947" y="694464"/>
                    <a:pt x="428692" y="684292"/>
                  </a:cubicBezTo>
                  <a:cubicBezTo>
                    <a:pt x="429863" y="686797"/>
                    <a:pt x="430616" y="690169"/>
                    <a:pt x="430425" y="695541"/>
                  </a:cubicBezTo>
                  <a:cubicBezTo>
                    <a:pt x="436502" y="693103"/>
                    <a:pt x="441912" y="691217"/>
                    <a:pt x="433959" y="688216"/>
                  </a:cubicBezTo>
                  <a:cubicBezTo>
                    <a:pt x="435797" y="686778"/>
                    <a:pt x="437045" y="684435"/>
                    <a:pt x="438874" y="682996"/>
                  </a:cubicBezTo>
                  <a:cubicBezTo>
                    <a:pt x="439303" y="693017"/>
                    <a:pt x="446313" y="693598"/>
                    <a:pt x="445418" y="686730"/>
                  </a:cubicBezTo>
                  <a:cubicBezTo>
                    <a:pt x="445884" y="694798"/>
                    <a:pt x="449437" y="681358"/>
                    <a:pt x="449332" y="688540"/>
                  </a:cubicBezTo>
                  <a:cubicBezTo>
                    <a:pt x="451466" y="695646"/>
                    <a:pt x="443084" y="694722"/>
                    <a:pt x="439512" y="698960"/>
                  </a:cubicBezTo>
                  <a:cubicBezTo>
                    <a:pt x="444151" y="705209"/>
                    <a:pt x="452628" y="696331"/>
                    <a:pt x="458534" y="694226"/>
                  </a:cubicBezTo>
                  <a:cubicBezTo>
                    <a:pt x="454123" y="704561"/>
                    <a:pt x="467868" y="693226"/>
                    <a:pt x="468982" y="699779"/>
                  </a:cubicBezTo>
                  <a:cubicBezTo>
                    <a:pt x="469059" y="703704"/>
                    <a:pt x="460886" y="705418"/>
                    <a:pt x="465525" y="709381"/>
                  </a:cubicBezTo>
                  <a:cubicBezTo>
                    <a:pt x="470135" y="701789"/>
                    <a:pt x="476364" y="705085"/>
                    <a:pt x="480260" y="693769"/>
                  </a:cubicBezTo>
                  <a:cubicBezTo>
                    <a:pt x="488414" y="708562"/>
                    <a:pt x="501748" y="677424"/>
                    <a:pt x="512378" y="696532"/>
                  </a:cubicBezTo>
                  <a:cubicBezTo>
                    <a:pt x="513902" y="689407"/>
                    <a:pt x="520560" y="692379"/>
                    <a:pt x="523846" y="695074"/>
                  </a:cubicBezTo>
                  <a:cubicBezTo>
                    <a:pt x="523542" y="700303"/>
                    <a:pt x="516322" y="694817"/>
                    <a:pt x="519103" y="704828"/>
                  </a:cubicBezTo>
                  <a:cubicBezTo>
                    <a:pt x="523342" y="703542"/>
                    <a:pt x="526094" y="700008"/>
                    <a:pt x="527666" y="694588"/>
                  </a:cubicBezTo>
                  <a:cubicBezTo>
                    <a:pt x="530285" y="694931"/>
                    <a:pt x="530409" y="700418"/>
                    <a:pt x="533029" y="700770"/>
                  </a:cubicBezTo>
                  <a:cubicBezTo>
                    <a:pt x="532819" y="696608"/>
                    <a:pt x="539125" y="692026"/>
                    <a:pt x="539210" y="695388"/>
                  </a:cubicBezTo>
                  <a:cubicBezTo>
                    <a:pt x="539115" y="698084"/>
                    <a:pt x="537305" y="698122"/>
                    <a:pt x="535486" y="698160"/>
                  </a:cubicBezTo>
                  <a:cubicBezTo>
                    <a:pt x="535496" y="703904"/>
                    <a:pt x="537734" y="705066"/>
                    <a:pt x="539658" y="706780"/>
                  </a:cubicBezTo>
                  <a:cubicBezTo>
                    <a:pt x="539744" y="703332"/>
                    <a:pt x="538877" y="698427"/>
                    <a:pt x="540572" y="697484"/>
                  </a:cubicBezTo>
                  <a:cubicBezTo>
                    <a:pt x="542973" y="707676"/>
                    <a:pt x="550612" y="712219"/>
                    <a:pt x="558041" y="718182"/>
                  </a:cubicBezTo>
                  <a:cubicBezTo>
                    <a:pt x="557584" y="706656"/>
                    <a:pt x="565690" y="721630"/>
                    <a:pt x="564052" y="708257"/>
                  </a:cubicBezTo>
                  <a:cubicBezTo>
                    <a:pt x="559518" y="708209"/>
                    <a:pt x="552622" y="715467"/>
                    <a:pt x="557593" y="706828"/>
                  </a:cubicBezTo>
                  <a:cubicBezTo>
                    <a:pt x="553803" y="701666"/>
                    <a:pt x="549964" y="711009"/>
                    <a:pt x="547316" y="705828"/>
                  </a:cubicBezTo>
                  <a:cubicBezTo>
                    <a:pt x="547249" y="704304"/>
                    <a:pt x="547192" y="702770"/>
                    <a:pt x="547135" y="701246"/>
                  </a:cubicBezTo>
                  <a:cubicBezTo>
                    <a:pt x="553688" y="699322"/>
                    <a:pt x="559270" y="712276"/>
                    <a:pt x="565147" y="703542"/>
                  </a:cubicBezTo>
                  <a:cubicBezTo>
                    <a:pt x="563632" y="703390"/>
                    <a:pt x="561537" y="704399"/>
                    <a:pt x="561232" y="701742"/>
                  </a:cubicBezTo>
                  <a:cubicBezTo>
                    <a:pt x="562518" y="701580"/>
                    <a:pt x="562689" y="699694"/>
                    <a:pt x="563699" y="699141"/>
                  </a:cubicBezTo>
                  <a:cubicBezTo>
                    <a:pt x="566195" y="699751"/>
                    <a:pt x="565052" y="707857"/>
                    <a:pt x="569062" y="705323"/>
                  </a:cubicBezTo>
                  <a:cubicBezTo>
                    <a:pt x="564718" y="693198"/>
                    <a:pt x="582178" y="705171"/>
                    <a:pt x="581168" y="687778"/>
                  </a:cubicBezTo>
                  <a:cubicBezTo>
                    <a:pt x="584111" y="695941"/>
                    <a:pt x="583444" y="685997"/>
                    <a:pt x="588816" y="686778"/>
                  </a:cubicBezTo>
                  <a:cubicBezTo>
                    <a:pt x="588912" y="689064"/>
                    <a:pt x="589960" y="689340"/>
                    <a:pt x="590283" y="691169"/>
                  </a:cubicBezTo>
                  <a:cubicBezTo>
                    <a:pt x="590512" y="695360"/>
                    <a:pt x="584054" y="699741"/>
                    <a:pt x="588188" y="702904"/>
                  </a:cubicBezTo>
                  <a:cubicBezTo>
                    <a:pt x="588693" y="697274"/>
                    <a:pt x="596475" y="702904"/>
                    <a:pt x="595560" y="695074"/>
                  </a:cubicBezTo>
                  <a:cubicBezTo>
                    <a:pt x="593541" y="696989"/>
                    <a:pt x="589845" y="691255"/>
                    <a:pt x="592826" y="690826"/>
                  </a:cubicBezTo>
                  <a:cubicBezTo>
                    <a:pt x="597541" y="687864"/>
                    <a:pt x="599113" y="703980"/>
                    <a:pt x="603199" y="694103"/>
                  </a:cubicBezTo>
                  <a:cubicBezTo>
                    <a:pt x="601809" y="693760"/>
                    <a:pt x="599999" y="690731"/>
                    <a:pt x="601742" y="689683"/>
                  </a:cubicBezTo>
                  <a:cubicBezTo>
                    <a:pt x="608343" y="696322"/>
                    <a:pt x="612067" y="691026"/>
                    <a:pt x="618487" y="692160"/>
                  </a:cubicBezTo>
                  <a:cubicBezTo>
                    <a:pt x="615210" y="695617"/>
                    <a:pt x="609791" y="695760"/>
                    <a:pt x="608657" y="702580"/>
                  </a:cubicBezTo>
                  <a:cubicBezTo>
                    <a:pt x="614172" y="700265"/>
                    <a:pt x="617391" y="702656"/>
                    <a:pt x="619135" y="708095"/>
                  </a:cubicBezTo>
                  <a:cubicBezTo>
                    <a:pt x="619925" y="699913"/>
                    <a:pt x="615391" y="696789"/>
                    <a:pt x="619849" y="694274"/>
                  </a:cubicBezTo>
                  <a:cubicBezTo>
                    <a:pt x="620544" y="701056"/>
                    <a:pt x="626955" y="696036"/>
                    <a:pt x="627850" y="702408"/>
                  </a:cubicBezTo>
                  <a:cubicBezTo>
                    <a:pt x="625316" y="694617"/>
                    <a:pt x="631660" y="690093"/>
                    <a:pt x="628583" y="688559"/>
                  </a:cubicBezTo>
                  <a:cubicBezTo>
                    <a:pt x="625250" y="697046"/>
                    <a:pt x="627526" y="682949"/>
                    <a:pt x="625859" y="684320"/>
                  </a:cubicBezTo>
                  <a:cubicBezTo>
                    <a:pt x="626574" y="687978"/>
                    <a:pt x="619058" y="688921"/>
                    <a:pt x="619477" y="685130"/>
                  </a:cubicBezTo>
                  <a:cubicBezTo>
                    <a:pt x="622764" y="685749"/>
                    <a:pt x="628517" y="679472"/>
                    <a:pt x="625573" y="677510"/>
                  </a:cubicBezTo>
                  <a:cubicBezTo>
                    <a:pt x="625659" y="683092"/>
                    <a:pt x="621382" y="678510"/>
                    <a:pt x="621668" y="675681"/>
                  </a:cubicBezTo>
                  <a:cubicBezTo>
                    <a:pt x="624145" y="670385"/>
                    <a:pt x="625345" y="676367"/>
                    <a:pt x="629307" y="674729"/>
                  </a:cubicBezTo>
                  <a:cubicBezTo>
                    <a:pt x="630355" y="670328"/>
                    <a:pt x="625192" y="667585"/>
                    <a:pt x="628936" y="665623"/>
                  </a:cubicBezTo>
                  <a:cubicBezTo>
                    <a:pt x="636527" y="666585"/>
                    <a:pt x="642433" y="672986"/>
                    <a:pt x="652053" y="667242"/>
                  </a:cubicBezTo>
                  <a:cubicBezTo>
                    <a:pt x="647910" y="673395"/>
                    <a:pt x="659092" y="675472"/>
                    <a:pt x="655149" y="680568"/>
                  </a:cubicBezTo>
                  <a:cubicBezTo>
                    <a:pt x="651624" y="677415"/>
                    <a:pt x="644404" y="675024"/>
                    <a:pt x="642499" y="684501"/>
                  </a:cubicBezTo>
                  <a:cubicBezTo>
                    <a:pt x="648757" y="681253"/>
                    <a:pt x="659635" y="679291"/>
                    <a:pt x="664331" y="686283"/>
                  </a:cubicBezTo>
                  <a:cubicBezTo>
                    <a:pt x="656530" y="689674"/>
                    <a:pt x="654749" y="687969"/>
                    <a:pt x="648853" y="683673"/>
                  </a:cubicBezTo>
                  <a:cubicBezTo>
                    <a:pt x="649681" y="696036"/>
                    <a:pt x="647338" y="698703"/>
                    <a:pt x="646138" y="711552"/>
                  </a:cubicBezTo>
                  <a:cubicBezTo>
                    <a:pt x="650243" y="712752"/>
                    <a:pt x="655044" y="704180"/>
                    <a:pt x="653510" y="703713"/>
                  </a:cubicBezTo>
                  <a:cubicBezTo>
                    <a:pt x="650196" y="701113"/>
                    <a:pt x="649872" y="713238"/>
                    <a:pt x="648500" y="706628"/>
                  </a:cubicBezTo>
                  <a:cubicBezTo>
                    <a:pt x="648795" y="699989"/>
                    <a:pt x="650767" y="695893"/>
                    <a:pt x="654425" y="694426"/>
                  </a:cubicBezTo>
                  <a:cubicBezTo>
                    <a:pt x="657539" y="701656"/>
                    <a:pt x="659778" y="695379"/>
                    <a:pt x="664788" y="697713"/>
                  </a:cubicBezTo>
                  <a:cubicBezTo>
                    <a:pt x="663140" y="706876"/>
                    <a:pt x="668293" y="701970"/>
                    <a:pt x="668979" y="706323"/>
                  </a:cubicBezTo>
                  <a:cubicBezTo>
                    <a:pt x="666712" y="710895"/>
                    <a:pt x="665797" y="706961"/>
                    <a:pt x="662616" y="707133"/>
                  </a:cubicBezTo>
                  <a:cubicBezTo>
                    <a:pt x="664245" y="721325"/>
                    <a:pt x="667703" y="706704"/>
                    <a:pt x="671541" y="706009"/>
                  </a:cubicBezTo>
                  <a:cubicBezTo>
                    <a:pt x="671789" y="709952"/>
                    <a:pt x="671541" y="713124"/>
                    <a:pt x="670627" y="715286"/>
                  </a:cubicBezTo>
                  <a:cubicBezTo>
                    <a:pt x="672979" y="714677"/>
                    <a:pt x="674827" y="713248"/>
                    <a:pt x="675551" y="710076"/>
                  </a:cubicBezTo>
                  <a:cubicBezTo>
                    <a:pt x="669750" y="707733"/>
                    <a:pt x="675799" y="689959"/>
                    <a:pt x="682552" y="693131"/>
                  </a:cubicBezTo>
                  <a:cubicBezTo>
                    <a:pt x="684628" y="698256"/>
                    <a:pt x="685400" y="697017"/>
                    <a:pt x="684276" y="704371"/>
                  </a:cubicBezTo>
                  <a:cubicBezTo>
                    <a:pt x="686705" y="704590"/>
                    <a:pt x="686972" y="701446"/>
                    <a:pt x="689277" y="701446"/>
                  </a:cubicBezTo>
                  <a:cubicBezTo>
                    <a:pt x="689267" y="709705"/>
                    <a:pt x="694563" y="706990"/>
                    <a:pt x="694925" y="714486"/>
                  </a:cubicBezTo>
                  <a:cubicBezTo>
                    <a:pt x="699659" y="711181"/>
                    <a:pt x="701011" y="713877"/>
                    <a:pt x="702288" y="706666"/>
                  </a:cubicBezTo>
                  <a:cubicBezTo>
                    <a:pt x="700878" y="700132"/>
                    <a:pt x="697582" y="706590"/>
                    <a:pt x="697020" y="702732"/>
                  </a:cubicBezTo>
                  <a:cubicBezTo>
                    <a:pt x="697173" y="699199"/>
                    <a:pt x="702974" y="693779"/>
                    <a:pt x="704574" y="699484"/>
                  </a:cubicBezTo>
                  <a:cubicBezTo>
                    <a:pt x="704764" y="706847"/>
                    <a:pt x="701783" y="711829"/>
                    <a:pt x="707660" y="712829"/>
                  </a:cubicBezTo>
                  <a:cubicBezTo>
                    <a:pt x="704279" y="701132"/>
                    <a:pt x="709498" y="711133"/>
                    <a:pt x="711203" y="705504"/>
                  </a:cubicBezTo>
                  <a:cubicBezTo>
                    <a:pt x="709108" y="701646"/>
                    <a:pt x="706345" y="699084"/>
                    <a:pt x="706755" y="690054"/>
                  </a:cubicBezTo>
                  <a:cubicBezTo>
                    <a:pt x="714118" y="688273"/>
                    <a:pt x="717175" y="693083"/>
                    <a:pt x="720928" y="692807"/>
                  </a:cubicBezTo>
                  <a:cubicBezTo>
                    <a:pt x="717737" y="695674"/>
                    <a:pt x="712470" y="695369"/>
                    <a:pt x="711013" y="700942"/>
                  </a:cubicBezTo>
                  <a:cubicBezTo>
                    <a:pt x="716975" y="708771"/>
                    <a:pt x="725748" y="695446"/>
                    <a:pt x="730406" y="705371"/>
                  </a:cubicBezTo>
                  <a:cubicBezTo>
                    <a:pt x="724519" y="699818"/>
                    <a:pt x="725205" y="711486"/>
                    <a:pt x="721843" y="715591"/>
                  </a:cubicBezTo>
                  <a:cubicBezTo>
                    <a:pt x="720614" y="712391"/>
                    <a:pt x="719652" y="708619"/>
                    <a:pt x="716480" y="709428"/>
                  </a:cubicBezTo>
                  <a:cubicBezTo>
                    <a:pt x="716128" y="720420"/>
                    <a:pt x="714899" y="712876"/>
                    <a:pt x="711479" y="712343"/>
                  </a:cubicBezTo>
                  <a:cubicBezTo>
                    <a:pt x="711908" y="717277"/>
                    <a:pt x="710717" y="719715"/>
                    <a:pt x="707936" y="719668"/>
                  </a:cubicBezTo>
                  <a:cubicBezTo>
                    <a:pt x="704745" y="715353"/>
                    <a:pt x="705688" y="716686"/>
                    <a:pt x="701288" y="713648"/>
                  </a:cubicBezTo>
                  <a:cubicBezTo>
                    <a:pt x="702669" y="721487"/>
                    <a:pt x="707107" y="723001"/>
                    <a:pt x="709574" y="728621"/>
                  </a:cubicBezTo>
                  <a:cubicBezTo>
                    <a:pt x="708384" y="721068"/>
                    <a:pt x="711889" y="720811"/>
                    <a:pt x="712946" y="716744"/>
                  </a:cubicBezTo>
                  <a:cubicBezTo>
                    <a:pt x="715956" y="717086"/>
                    <a:pt x="716070" y="723430"/>
                    <a:pt x="718404" y="725202"/>
                  </a:cubicBezTo>
                  <a:cubicBezTo>
                    <a:pt x="717804" y="719258"/>
                    <a:pt x="718490" y="715343"/>
                    <a:pt x="721852" y="715582"/>
                  </a:cubicBezTo>
                  <a:cubicBezTo>
                    <a:pt x="725100" y="718229"/>
                    <a:pt x="719833" y="722773"/>
                    <a:pt x="723490" y="724535"/>
                  </a:cubicBezTo>
                  <a:cubicBezTo>
                    <a:pt x="723043" y="718868"/>
                    <a:pt x="725167" y="717163"/>
                    <a:pt x="726948" y="714915"/>
                  </a:cubicBezTo>
                  <a:cubicBezTo>
                    <a:pt x="727824" y="722001"/>
                    <a:pt x="734873" y="724487"/>
                    <a:pt x="732682" y="730241"/>
                  </a:cubicBezTo>
                  <a:cubicBezTo>
                    <a:pt x="738521" y="726478"/>
                    <a:pt x="746731" y="716143"/>
                    <a:pt x="753161" y="729917"/>
                  </a:cubicBezTo>
                  <a:cubicBezTo>
                    <a:pt x="750875" y="732412"/>
                    <a:pt x="748617" y="723621"/>
                    <a:pt x="748055" y="730564"/>
                  </a:cubicBezTo>
                  <a:cubicBezTo>
                    <a:pt x="748760" y="730488"/>
                    <a:pt x="749579" y="732241"/>
                    <a:pt x="748141" y="732850"/>
                  </a:cubicBezTo>
                  <a:cubicBezTo>
                    <a:pt x="745131" y="734117"/>
                    <a:pt x="748436" y="722373"/>
                    <a:pt x="744045" y="726478"/>
                  </a:cubicBezTo>
                  <a:cubicBezTo>
                    <a:pt x="742721" y="737984"/>
                    <a:pt x="732977" y="736403"/>
                    <a:pt x="728043" y="742299"/>
                  </a:cubicBezTo>
                  <a:cubicBezTo>
                    <a:pt x="728682" y="736032"/>
                    <a:pt x="725224" y="738194"/>
                    <a:pt x="723948" y="735936"/>
                  </a:cubicBezTo>
                  <a:cubicBezTo>
                    <a:pt x="725862" y="741423"/>
                    <a:pt x="718233" y="742213"/>
                    <a:pt x="723033" y="745223"/>
                  </a:cubicBezTo>
                  <a:cubicBezTo>
                    <a:pt x="725014" y="736679"/>
                    <a:pt x="726710" y="748805"/>
                    <a:pt x="729491" y="746700"/>
                  </a:cubicBezTo>
                  <a:cubicBezTo>
                    <a:pt x="730263" y="735889"/>
                    <a:pt x="738197" y="749081"/>
                    <a:pt x="743322" y="740346"/>
                  </a:cubicBezTo>
                  <a:cubicBezTo>
                    <a:pt x="743245" y="743785"/>
                    <a:pt x="744103" y="748700"/>
                    <a:pt x="742426" y="749614"/>
                  </a:cubicBezTo>
                  <a:cubicBezTo>
                    <a:pt x="741607" y="749043"/>
                    <a:pt x="737292" y="744566"/>
                    <a:pt x="737311" y="750272"/>
                  </a:cubicBezTo>
                  <a:cubicBezTo>
                    <a:pt x="740350" y="750614"/>
                    <a:pt x="742236" y="753281"/>
                    <a:pt x="746331" y="751395"/>
                  </a:cubicBezTo>
                  <a:cubicBezTo>
                    <a:pt x="745998" y="747357"/>
                    <a:pt x="747370" y="745938"/>
                    <a:pt x="749970" y="746338"/>
                  </a:cubicBezTo>
                  <a:cubicBezTo>
                    <a:pt x="748236" y="739851"/>
                    <a:pt x="748875" y="738003"/>
                    <a:pt x="752056" y="734632"/>
                  </a:cubicBezTo>
                  <a:cubicBezTo>
                    <a:pt x="752989" y="741737"/>
                    <a:pt x="749427" y="744337"/>
                    <a:pt x="753789" y="745862"/>
                  </a:cubicBezTo>
                  <a:cubicBezTo>
                    <a:pt x="755256" y="736051"/>
                    <a:pt x="758619" y="729145"/>
                    <a:pt x="761790" y="721944"/>
                  </a:cubicBezTo>
                  <a:cubicBezTo>
                    <a:pt x="760609" y="729297"/>
                    <a:pt x="764010" y="727221"/>
                    <a:pt x="764705" y="730745"/>
                  </a:cubicBezTo>
                  <a:cubicBezTo>
                    <a:pt x="763724" y="731393"/>
                    <a:pt x="762191" y="731107"/>
                    <a:pt x="762238" y="733336"/>
                  </a:cubicBezTo>
                  <a:cubicBezTo>
                    <a:pt x="768125" y="730202"/>
                    <a:pt x="760448" y="741280"/>
                    <a:pt x="765162" y="742166"/>
                  </a:cubicBezTo>
                  <a:cubicBezTo>
                    <a:pt x="766391" y="726583"/>
                    <a:pt x="769172" y="737908"/>
                    <a:pt x="773516" y="727288"/>
                  </a:cubicBezTo>
                  <a:cubicBezTo>
                    <a:pt x="772744" y="734784"/>
                    <a:pt x="772620" y="732184"/>
                    <a:pt x="775154" y="736279"/>
                  </a:cubicBezTo>
                  <a:cubicBezTo>
                    <a:pt x="768401" y="737422"/>
                    <a:pt x="774144" y="736832"/>
                    <a:pt x="774154" y="743261"/>
                  </a:cubicBezTo>
                  <a:cubicBezTo>
                    <a:pt x="772868" y="743452"/>
                    <a:pt x="772697" y="745347"/>
                    <a:pt x="771697" y="745890"/>
                  </a:cubicBezTo>
                  <a:cubicBezTo>
                    <a:pt x="773478" y="739261"/>
                    <a:pt x="765934" y="740270"/>
                    <a:pt x="766505" y="744233"/>
                  </a:cubicBezTo>
                  <a:cubicBezTo>
                    <a:pt x="769382" y="744880"/>
                    <a:pt x="767991" y="756206"/>
                    <a:pt x="767048" y="757939"/>
                  </a:cubicBezTo>
                  <a:cubicBezTo>
                    <a:pt x="772544" y="753091"/>
                    <a:pt x="776135" y="752862"/>
                    <a:pt x="778059" y="745042"/>
                  </a:cubicBezTo>
                  <a:cubicBezTo>
                    <a:pt x="783812" y="746328"/>
                    <a:pt x="789327" y="747423"/>
                    <a:pt x="787518" y="757625"/>
                  </a:cubicBezTo>
                  <a:cubicBezTo>
                    <a:pt x="784346" y="758406"/>
                    <a:pt x="784222" y="752900"/>
                    <a:pt x="782155" y="751386"/>
                  </a:cubicBezTo>
                  <a:cubicBezTo>
                    <a:pt x="777059" y="757644"/>
                    <a:pt x="771630" y="760073"/>
                    <a:pt x="768591" y="764597"/>
                  </a:cubicBezTo>
                  <a:cubicBezTo>
                    <a:pt x="771992" y="760501"/>
                    <a:pt x="772506" y="773989"/>
                    <a:pt x="770230" y="773560"/>
                  </a:cubicBezTo>
                  <a:cubicBezTo>
                    <a:pt x="766296" y="770941"/>
                    <a:pt x="760581" y="764273"/>
                    <a:pt x="761229" y="772398"/>
                  </a:cubicBezTo>
                  <a:cubicBezTo>
                    <a:pt x="758609" y="759806"/>
                    <a:pt x="750322" y="766045"/>
                    <a:pt x="749027" y="755644"/>
                  </a:cubicBezTo>
                  <a:cubicBezTo>
                    <a:pt x="744550" y="755110"/>
                    <a:pt x="744807" y="761930"/>
                    <a:pt x="743036" y="765578"/>
                  </a:cubicBezTo>
                  <a:cubicBezTo>
                    <a:pt x="742664" y="759739"/>
                    <a:pt x="738140" y="762511"/>
                    <a:pt x="736378" y="759558"/>
                  </a:cubicBezTo>
                  <a:cubicBezTo>
                    <a:pt x="738673" y="755072"/>
                    <a:pt x="734997" y="751957"/>
                    <a:pt x="733387" y="748471"/>
                  </a:cubicBezTo>
                  <a:cubicBezTo>
                    <a:pt x="733511" y="755510"/>
                    <a:pt x="724357" y="745328"/>
                    <a:pt x="728386" y="751376"/>
                  </a:cubicBezTo>
                  <a:cubicBezTo>
                    <a:pt x="729929" y="752310"/>
                    <a:pt x="731358" y="753462"/>
                    <a:pt x="732387" y="755463"/>
                  </a:cubicBezTo>
                  <a:cubicBezTo>
                    <a:pt x="728329" y="754863"/>
                    <a:pt x="727529" y="759358"/>
                    <a:pt x="724929" y="761006"/>
                  </a:cubicBezTo>
                  <a:cubicBezTo>
                    <a:pt x="724738" y="768779"/>
                    <a:pt x="730710" y="763873"/>
                    <a:pt x="729291" y="774208"/>
                  </a:cubicBezTo>
                  <a:cubicBezTo>
                    <a:pt x="726977" y="773227"/>
                    <a:pt x="723957" y="773703"/>
                    <a:pt x="722747" y="770426"/>
                  </a:cubicBezTo>
                  <a:cubicBezTo>
                    <a:pt x="725738" y="768721"/>
                    <a:pt x="719252" y="766464"/>
                    <a:pt x="719833" y="761644"/>
                  </a:cubicBezTo>
                  <a:cubicBezTo>
                    <a:pt x="714499" y="765226"/>
                    <a:pt x="713527" y="762283"/>
                    <a:pt x="707098" y="763264"/>
                  </a:cubicBezTo>
                  <a:cubicBezTo>
                    <a:pt x="707393" y="775341"/>
                    <a:pt x="712870" y="763911"/>
                    <a:pt x="718747" y="766388"/>
                  </a:cubicBezTo>
                  <a:cubicBezTo>
                    <a:pt x="719452" y="783819"/>
                    <a:pt x="730053" y="780866"/>
                    <a:pt x="732663" y="794382"/>
                  </a:cubicBezTo>
                  <a:cubicBezTo>
                    <a:pt x="736873" y="791705"/>
                    <a:pt x="735949" y="783561"/>
                    <a:pt x="740207" y="791124"/>
                  </a:cubicBezTo>
                  <a:cubicBezTo>
                    <a:pt x="740054" y="787343"/>
                    <a:pt x="739902" y="783533"/>
                    <a:pt x="739759" y="779751"/>
                  </a:cubicBezTo>
                  <a:cubicBezTo>
                    <a:pt x="735701" y="779132"/>
                    <a:pt x="737159" y="787114"/>
                    <a:pt x="732311" y="785276"/>
                  </a:cubicBezTo>
                  <a:cubicBezTo>
                    <a:pt x="730510" y="783199"/>
                    <a:pt x="727472" y="783714"/>
                    <a:pt x="726929" y="779104"/>
                  </a:cubicBezTo>
                  <a:cubicBezTo>
                    <a:pt x="730358" y="777932"/>
                    <a:pt x="731330" y="775170"/>
                    <a:pt x="736930" y="773227"/>
                  </a:cubicBezTo>
                  <a:cubicBezTo>
                    <a:pt x="736635" y="781256"/>
                    <a:pt x="743255" y="774998"/>
                    <a:pt x="743664" y="781542"/>
                  </a:cubicBezTo>
                  <a:cubicBezTo>
                    <a:pt x="741398" y="765254"/>
                    <a:pt x="732415" y="773998"/>
                    <a:pt x="727481" y="760711"/>
                  </a:cubicBezTo>
                  <a:cubicBezTo>
                    <a:pt x="734139" y="763530"/>
                    <a:pt x="743160" y="764788"/>
                    <a:pt x="750046" y="780732"/>
                  </a:cubicBezTo>
                  <a:cubicBezTo>
                    <a:pt x="752418" y="779875"/>
                    <a:pt x="749160" y="777075"/>
                    <a:pt x="751142" y="776008"/>
                  </a:cubicBezTo>
                  <a:cubicBezTo>
                    <a:pt x="751237" y="778304"/>
                    <a:pt x="753475" y="778599"/>
                    <a:pt x="753685" y="775684"/>
                  </a:cubicBezTo>
                  <a:cubicBezTo>
                    <a:pt x="751237" y="777094"/>
                    <a:pt x="746922" y="770369"/>
                    <a:pt x="749579" y="769331"/>
                  </a:cubicBezTo>
                  <a:cubicBezTo>
                    <a:pt x="752989" y="772169"/>
                    <a:pt x="757800" y="772093"/>
                    <a:pt x="760143" y="777170"/>
                  </a:cubicBezTo>
                  <a:cubicBezTo>
                    <a:pt x="759971" y="781914"/>
                    <a:pt x="755485" y="779904"/>
                    <a:pt x="755314" y="784647"/>
                  </a:cubicBezTo>
                  <a:cubicBezTo>
                    <a:pt x="757247" y="785571"/>
                    <a:pt x="758666" y="787600"/>
                    <a:pt x="760590" y="788572"/>
                  </a:cubicBezTo>
                  <a:cubicBezTo>
                    <a:pt x="760533" y="784000"/>
                    <a:pt x="763553" y="773436"/>
                    <a:pt x="766696" y="780904"/>
                  </a:cubicBezTo>
                  <a:cubicBezTo>
                    <a:pt x="759190" y="785200"/>
                    <a:pt x="779383" y="784266"/>
                    <a:pt x="774973" y="795896"/>
                  </a:cubicBezTo>
                  <a:cubicBezTo>
                    <a:pt x="778269" y="794553"/>
                    <a:pt x="778240" y="788124"/>
                    <a:pt x="783698" y="790191"/>
                  </a:cubicBezTo>
                  <a:cubicBezTo>
                    <a:pt x="781031" y="800125"/>
                    <a:pt x="785584" y="794058"/>
                    <a:pt x="787898" y="798820"/>
                  </a:cubicBezTo>
                  <a:cubicBezTo>
                    <a:pt x="774078" y="804050"/>
                    <a:pt x="754113" y="809641"/>
                    <a:pt x="749313" y="794563"/>
                  </a:cubicBezTo>
                  <a:cubicBezTo>
                    <a:pt x="741159" y="797506"/>
                    <a:pt x="737740" y="796153"/>
                    <a:pt x="732854" y="798982"/>
                  </a:cubicBezTo>
                  <a:cubicBezTo>
                    <a:pt x="733025" y="802116"/>
                    <a:pt x="732453" y="804078"/>
                    <a:pt x="731844" y="805955"/>
                  </a:cubicBezTo>
                  <a:cubicBezTo>
                    <a:pt x="736235" y="805136"/>
                    <a:pt x="735130" y="815651"/>
                    <a:pt x="738673" y="816565"/>
                  </a:cubicBezTo>
                  <a:cubicBezTo>
                    <a:pt x="737521" y="809908"/>
                    <a:pt x="736683" y="805517"/>
                    <a:pt x="738121" y="802897"/>
                  </a:cubicBezTo>
                  <a:cubicBezTo>
                    <a:pt x="741531" y="804345"/>
                    <a:pt x="744836" y="795096"/>
                    <a:pt x="747036" y="801754"/>
                  </a:cubicBezTo>
                  <a:cubicBezTo>
                    <a:pt x="745636" y="804573"/>
                    <a:pt x="742636" y="804907"/>
                    <a:pt x="739483" y="805002"/>
                  </a:cubicBezTo>
                  <a:cubicBezTo>
                    <a:pt x="741417" y="813460"/>
                    <a:pt x="748865" y="823404"/>
                    <a:pt x="754047" y="816908"/>
                  </a:cubicBezTo>
                  <a:cubicBezTo>
                    <a:pt x="750780" y="817061"/>
                    <a:pt x="747484" y="817318"/>
                    <a:pt x="747408" y="810870"/>
                  </a:cubicBezTo>
                  <a:cubicBezTo>
                    <a:pt x="764153" y="812003"/>
                    <a:pt x="784403" y="798830"/>
                    <a:pt x="786441" y="826510"/>
                  </a:cubicBezTo>
                  <a:cubicBezTo>
                    <a:pt x="788537" y="817604"/>
                    <a:pt x="792185" y="838968"/>
                    <a:pt x="795442" y="827662"/>
                  </a:cubicBezTo>
                  <a:cubicBezTo>
                    <a:pt x="794156" y="825386"/>
                    <a:pt x="790727" y="827567"/>
                    <a:pt x="791346" y="821309"/>
                  </a:cubicBezTo>
                  <a:cubicBezTo>
                    <a:pt x="797442" y="819585"/>
                    <a:pt x="789813" y="820671"/>
                    <a:pt x="791080" y="814461"/>
                  </a:cubicBezTo>
                  <a:cubicBezTo>
                    <a:pt x="793623" y="814146"/>
                    <a:pt x="796185" y="813803"/>
                    <a:pt x="798738" y="813499"/>
                  </a:cubicBezTo>
                  <a:cubicBezTo>
                    <a:pt x="798709" y="803659"/>
                    <a:pt x="792432" y="806764"/>
                    <a:pt x="791728" y="798335"/>
                  </a:cubicBezTo>
                  <a:cubicBezTo>
                    <a:pt x="801043" y="804478"/>
                    <a:pt x="816540" y="831110"/>
                    <a:pt x="817654" y="806469"/>
                  </a:cubicBezTo>
                  <a:cubicBezTo>
                    <a:pt x="818502" y="806393"/>
                    <a:pt x="819360" y="806259"/>
                    <a:pt x="820207" y="806164"/>
                  </a:cubicBezTo>
                  <a:cubicBezTo>
                    <a:pt x="822074" y="811603"/>
                    <a:pt x="816835" y="816118"/>
                    <a:pt x="820655" y="817566"/>
                  </a:cubicBezTo>
                  <a:cubicBezTo>
                    <a:pt x="821636" y="814070"/>
                    <a:pt x="822274" y="810089"/>
                    <a:pt x="825475" y="810079"/>
                  </a:cubicBezTo>
                  <a:cubicBezTo>
                    <a:pt x="825722" y="820204"/>
                    <a:pt x="831590" y="807383"/>
                    <a:pt x="834571" y="813470"/>
                  </a:cubicBezTo>
                  <a:cubicBezTo>
                    <a:pt x="830018" y="824405"/>
                    <a:pt x="819579" y="824519"/>
                    <a:pt x="810663" y="823423"/>
                  </a:cubicBezTo>
                  <a:cubicBezTo>
                    <a:pt x="810482" y="826005"/>
                    <a:pt x="809377" y="827157"/>
                    <a:pt x="808282" y="828319"/>
                  </a:cubicBezTo>
                  <a:cubicBezTo>
                    <a:pt x="806291" y="837578"/>
                    <a:pt x="813854" y="839483"/>
                    <a:pt x="810197" y="844112"/>
                  </a:cubicBezTo>
                  <a:cubicBezTo>
                    <a:pt x="807406" y="839921"/>
                    <a:pt x="808815" y="839730"/>
                    <a:pt x="806377" y="844569"/>
                  </a:cubicBezTo>
                  <a:cubicBezTo>
                    <a:pt x="804643" y="838292"/>
                    <a:pt x="800843" y="836263"/>
                    <a:pt x="795833" y="836768"/>
                  </a:cubicBezTo>
                  <a:cubicBezTo>
                    <a:pt x="795690" y="849141"/>
                    <a:pt x="800338" y="836339"/>
                    <a:pt x="802472" y="842788"/>
                  </a:cubicBezTo>
                  <a:cubicBezTo>
                    <a:pt x="790137" y="855675"/>
                    <a:pt x="784250" y="841083"/>
                    <a:pt x="771897" y="846703"/>
                  </a:cubicBezTo>
                  <a:cubicBezTo>
                    <a:pt x="770563" y="857190"/>
                    <a:pt x="764953" y="852713"/>
                    <a:pt x="766162" y="863457"/>
                  </a:cubicBezTo>
                  <a:cubicBezTo>
                    <a:pt x="764429" y="854885"/>
                    <a:pt x="760019" y="849827"/>
                    <a:pt x="765439" y="845217"/>
                  </a:cubicBezTo>
                  <a:cubicBezTo>
                    <a:pt x="761076" y="843617"/>
                    <a:pt x="756495" y="852503"/>
                    <a:pt x="759428" y="855170"/>
                  </a:cubicBezTo>
                  <a:cubicBezTo>
                    <a:pt x="761324" y="853246"/>
                    <a:pt x="756799" y="861238"/>
                    <a:pt x="763524" y="861504"/>
                  </a:cubicBezTo>
                  <a:cubicBezTo>
                    <a:pt x="761895" y="865391"/>
                    <a:pt x="759381" y="867896"/>
                    <a:pt x="756171" y="869334"/>
                  </a:cubicBezTo>
                  <a:cubicBezTo>
                    <a:pt x="753599" y="865305"/>
                    <a:pt x="756761" y="865124"/>
                    <a:pt x="755713" y="857961"/>
                  </a:cubicBezTo>
                  <a:cubicBezTo>
                    <a:pt x="750580" y="857361"/>
                    <a:pt x="751827" y="857190"/>
                    <a:pt x="746798" y="859095"/>
                  </a:cubicBezTo>
                  <a:cubicBezTo>
                    <a:pt x="743760" y="862181"/>
                    <a:pt x="749741" y="867353"/>
                    <a:pt x="745979" y="870658"/>
                  </a:cubicBezTo>
                  <a:cubicBezTo>
                    <a:pt x="743341" y="866238"/>
                    <a:pt x="740302" y="862609"/>
                    <a:pt x="736616" y="860419"/>
                  </a:cubicBezTo>
                  <a:cubicBezTo>
                    <a:pt x="730958" y="875297"/>
                    <a:pt x="719833" y="867048"/>
                    <a:pt x="711308" y="868172"/>
                  </a:cubicBezTo>
                  <a:cubicBezTo>
                    <a:pt x="711784" y="862819"/>
                    <a:pt x="708631" y="852722"/>
                    <a:pt x="707136" y="859599"/>
                  </a:cubicBezTo>
                  <a:cubicBezTo>
                    <a:pt x="709289" y="862514"/>
                    <a:pt x="710698" y="867010"/>
                    <a:pt x="711498" y="872763"/>
                  </a:cubicBezTo>
                  <a:cubicBezTo>
                    <a:pt x="706746" y="869344"/>
                    <a:pt x="705784" y="865810"/>
                    <a:pt x="701211" y="871782"/>
                  </a:cubicBezTo>
                  <a:cubicBezTo>
                    <a:pt x="700907" y="859742"/>
                    <a:pt x="694735" y="872573"/>
                    <a:pt x="691925" y="863790"/>
                  </a:cubicBezTo>
                  <a:cubicBezTo>
                    <a:pt x="691382" y="867200"/>
                    <a:pt x="693896" y="875401"/>
                    <a:pt x="691125" y="875382"/>
                  </a:cubicBezTo>
                  <a:cubicBezTo>
                    <a:pt x="690277" y="875478"/>
                    <a:pt x="689420" y="875582"/>
                    <a:pt x="688572" y="875678"/>
                  </a:cubicBezTo>
                  <a:cubicBezTo>
                    <a:pt x="687905" y="867515"/>
                    <a:pt x="690496" y="864419"/>
                    <a:pt x="690401" y="857123"/>
                  </a:cubicBezTo>
                  <a:cubicBezTo>
                    <a:pt x="685429" y="854380"/>
                    <a:pt x="690553" y="867343"/>
                    <a:pt x="685571" y="864619"/>
                  </a:cubicBezTo>
                  <a:cubicBezTo>
                    <a:pt x="684790" y="871201"/>
                    <a:pt x="687619" y="870286"/>
                    <a:pt x="687295" y="875878"/>
                  </a:cubicBezTo>
                  <a:cubicBezTo>
                    <a:pt x="681676" y="874335"/>
                    <a:pt x="675408" y="883260"/>
                    <a:pt x="669293" y="873573"/>
                  </a:cubicBezTo>
                  <a:cubicBezTo>
                    <a:pt x="668360" y="882517"/>
                    <a:pt x="664321" y="878478"/>
                    <a:pt x="661911" y="881393"/>
                  </a:cubicBezTo>
                  <a:cubicBezTo>
                    <a:pt x="659825" y="879983"/>
                    <a:pt x="661759" y="870201"/>
                    <a:pt x="657739" y="872763"/>
                  </a:cubicBezTo>
                  <a:cubicBezTo>
                    <a:pt x="658197" y="877049"/>
                    <a:pt x="656501" y="877983"/>
                    <a:pt x="656825" y="882040"/>
                  </a:cubicBezTo>
                  <a:cubicBezTo>
                    <a:pt x="658397" y="882117"/>
                    <a:pt x="659873" y="882355"/>
                    <a:pt x="659549" y="886308"/>
                  </a:cubicBezTo>
                  <a:cubicBezTo>
                    <a:pt x="656158" y="902672"/>
                    <a:pt x="643557" y="892280"/>
                    <a:pt x="636718" y="891518"/>
                  </a:cubicBezTo>
                  <a:cubicBezTo>
                    <a:pt x="635013" y="891308"/>
                    <a:pt x="624773" y="903424"/>
                    <a:pt x="628888" y="887917"/>
                  </a:cubicBezTo>
                  <a:cubicBezTo>
                    <a:pt x="625631" y="890689"/>
                    <a:pt x="620735" y="892594"/>
                    <a:pt x="620973" y="882040"/>
                  </a:cubicBezTo>
                  <a:cubicBezTo>
                    <a:pt x="623688" y="883031"/>
                    <a:pt x="624830" y="887241"/>
                    <a:pt x="628812" y="885641"/>
                  </a:cubicBezTo>
                  <a:cubicBezTo>
                    <a:pt x="628545" y="878811"/>
                    <a:pt x="631803" y="877459"/>
                    <a:pt x="632069" y="871458"/>
                  </a:cubicBezTo>
                  <a:cubicBezTo>
                    <a:pt x="626383" y="873906"/>
                    <a:pt x="633784" y="864943"/>
                    <a:pt x="628079" y="867381"/>
                  </a:cubicBezTo>
                  <a:cubicBezTo>
                    <a:pt x="624192" y="868705"/>
                    <a:pt x="631888" y="878564"/>
                    <a:pt x="627355" y="881231"/>
                  </a:cubicBezTo>
                  <a:cubicBezTo>
                    <a:pt x="625564" y="879154"/>
                    <a:pt x="622525" y="879697"/>
                    <a:pt x="621973" y="875059"/>
                  </a:cubicBezTo>
                  <a:cubicBezTo>
                    <a:pt x="623754" y="874239"/>
                    <a:pt x="623240" y="869848"/>
                    <a:pt x="624249" y="867896"/>
                  </a:cubicBezTo>
                  <a:cubicBezTo>
                    <a:pt x="621840" y="866924"/>
                    <a:pt x="614886" y="862848"/>
                    <a:pt x="613972" y="866915"/>
                  </a:cubicBezTo>
                  <a:cubicBezTo>
                    <a:pt x="614906" y="870753"/>
                    <a:pt x="620011" y="865972"/>
                    <a:pt x="620525" y="870649"/>
                  </a:cubicBezTo>
                  <a:cubicBezTo>
                    <a:pt x="620859" y="874963"/>
                    <a:pt x="618487" y="889546"/>
                    <a:pt x="619439" y="875373"/>
                  </a:cubicBezTo>
                  <a:cubicBezTo>
                    <a:pt x="614724" y="875201"/>
                    <a:pt x="618782" y="888632"/>
                    <a:pt x="612134" y="885488"/>
                  </a:cubicBezTo>
                  <a:cubicBezTo>
                    <a:pt x="611496" y="881602"/>
                    <a:pt x="613820" y="879383"/>
                    <a:pt x="611876" y="878640"/>
                  </a:cubicBezTo>
                  <a:cubicBezTo>
                    <a:pt x="607705" y="878907"/>
                    <a:pt x="612543" y="884555"/>
                    <a:pt x="608419" y="888270"/>
                  </a:cubicBezTo>
                  <a:cubicBezTo>
                    <a:pt x="605123" y="885498"/>
                    <a:pt x="605133" y="882193"/>
                    <a:pt x="604237" y="879602"/>
                  </a:cubicBezTo>
                  <a:cubicBezTo>
                    <a:pt x="599932" y="886631"/>
                    <a:pt x="588797" y="876163"/>
                    <a:pt x="595674" y="889860"/>
                  </a:cubicBezTo>
                  <a:cubicBezTo>
                    <a:pt x="593369" y="888908"/>
                    <a:pt x="590350" y="889384"/>
                    <a:pt x="589131" y="886136"/>
                  </a:cubicBezTo>
                  <a:cubicBezTo>
                    <a:pt x="592760" y="883669"/>
                    <a:pt x="590426" y="882526"/>
                    <a:pt x="590045" y="876849"/>
                  </a:cubicBezTo>
                  <a:cubicBezTo>
                    <a:pt x="582997" y="879078"/>
                    <a:pt x="578672" y="875649"/>
                    <a:pt x="573300" y="874411"/>
                  </a:cubicBezTo>
                  <a:cubicBezTo>
                    <a:pt x="571748" y="879802"/>
                    <a:pt x="576929" y="882536"/>
                    <a:pt x="573662" y="883507"/>
                  </a:cubicBezTo>
                  <a:cubicBezTo>
                    <a:pt x="573110" y="877687"/>
                    <a:pt x="571595" y="886917"/>
                    <a:pt x="568557" y="884145"/>
                  </a:cubicBezTo>
                  <a:cubicBezTo>
                    <a:pt x="568204" y="880793"/>
                    <a:pt x="568681" y="875697"/>
                    <a:pt x="566938" y="875201"/>
                  </a:cubicBezTo>
                  <a:cubicBezTo>
                    <a:pt x="561699" y="876106"/>
                    <a:pt x="555489" y="880716"/>
                    <a:pt x="554022" y="872258"/>
                  </a:cubicBezTo>
                  <a:cubicBezTo>
                    <a:pt x="555812" y="870791"/>
                    <a:pt x="560689" y="874106"/>
                    <a:pt x="560289" y="869172"/>
                  </a:cubicBezTo>
                  <a:cubicBezTo>
                    <a:pt x="554907" y="862933"/>
                    <a:pt x="551783" y="876059"/>
                    <a:pt x="547545" y="870810"/>
                  </a:cubicBezTo>
                  <a:cubicBezTo>
                    <a:pt x="547668" y="873839"/>
                    <a:pt x="547783" y="876897"/>
                    <a:pt x="547907" y="879907"/>
                  </a:cubicBezTo>
                  <a:cubicBezTo>
                    <a:pt x="542658" y="879878"/>
                    <a:pt x="538496" y="889089"/>
                    <a:pt x="537439" y="874392"/>
                  </a:cubicBezTo>
                  <a:cubicBezTo>
                    <a:pt x="542849" y="878783"/>
                    <a:pt x="547354" y="865905"/>
                    <a:pt x="544468" y="857447"/>
                  </a:cubicBezTo>
                  <a:cubicBezTo>
                    <a:pt x="540782" y="857647"/>
                    <a:pt x="536162" y="859752"/>
                    <a:pt x="534181" y="856466"/>
                  </a:cubicBezTo>
                  <a:cubicBezTo>
                    <a:pt x="531171" y="859923"/>
                    <a:pt x="536743" y="863048"/>
                    <a:pt x="533276" y="865743"/>
                  </a:cubicBezTo>
                  <a:cubicBezTo>
                    <a:pt x="528723" y="862381"/>
                    <a:pt x="517646" y="875897"/>
                    <a:pt x="511702" y="870810"/>
                  </a:cubicBezTo>
                  <a:cubicBezTo>
                    <a:pt x="513093" y="875344"/>
                    <a:pt x="518350" y="871906"/>
                    <a:pt x="518436" y="879097"/>
                  </a:cubicBezTo>
                  <a:cubicBezTo>
                    <a:pt x="509797" y="887574"/>
                    <a:pt x="498891" y="873735"/>
                    <a:pt x="492766" y="877792"/>
                  </a:cubicBezTo>
                  <a:cubicBezTo>
                    <a:pt x="494776" y="880212"/>
                    <a:pt x="498100" y="879945"/>
                    <a:pt x="499415" y="883812"/>
                  </a:cubicBezTo>
                  <a:cubicBezTo>
                    <a:pt x="493566" y="887517"/>
                    <a:pt x="487785" y="880697"/>
                    <a:pt x="478860" y="881878"/>
                  </a:cubicBezTo>
                  <a:cubicBezTo>
                    <a:pt x="480670" y="879697"/>
                    <a:pt x="480403" y="874287"/>
                    <a:pt x="480946" y="870134"/>
                  </a:cubicBezTo>
                  <a:cubicBezTo>
                    <a:pt x="474802" y="868439"/>
                    <a:pt x="475088" y="876754"/>
                    <a:pt x="472383" y="880383"/>
                  </a:cubicBezTo>
                  <a:cubicBezTo>
                    <a:pt x="475593" y="878802"/>
                    <a:pt x="476726" y="876802"/>
                    <a:pt x="478860" y="881878"/>
                  </a:cubicBezTo>
                  <a:cubicBezTo>
                    <a:pt x="477164" y="882098"/>
                    <a:pt x="477841" y="886012"/>
                    <a:pt x="476488" y="886736"/>
                  </a:cubicBezTo>
                  <a:cubicBezTo>
                    <a:pt x="471049" y="886641"/>
                    <a:pt x="463763" y="875601"/>
                    <a:pt x="461658" y="868010"/>
                  </a:cubicBezTo>
                  <a:cubicBezTo>
                    <a:pt x="460658" y="883212"/>
                    <a:pt x="467897" y="881431"/>
                    <a:pt x="471392" y="887403"/>
                  </a:cubicBezTo>
                  <a:cubicBezTo>
                    <a:pt x="465020" y="893489"/>
                    <a:pt x="462763" y="881574"/>
                    <a:pt x="457381" y="889194"/>
                  </a:cubicBezTo>
                  <a:cubicBezTo>
                    <a:pt x="458467" y="892699"/>
                    <a:pt x="463572" y="887870"/>
                    <a:pt x="462744" y="895404"/>
                  </a:cubicBezTo>
                  <a:cubicBezTo>
                    <a:pt x="473250" y="890575"/>
                    <a:pt x="484394" y="883764"/>
                    <a:pt x="492223" y="896204"/>
                  </a:cubicBezTo>
                  <a:cubicBezTo>
                    <a:pt x="483584" y="892546"/>
                    <a:pt x="489166" y="898033"/>
                    <a:pt x="484842" y="904014"/>
                  </a:cubicBezTo>
                  <a:cubicBezTo>
                    <a:pt x="480974" y="903672"/>
                    <a:pt x="474621" y="895671"/>
                    <a:pt x="473107" y="898623"/>
                  </a:cubicBezTo>
                  <a:cubicBezTo>
                    <a:pt x="474126" y="899023"/>
                    <a:pt x="474659" y="900366"/>
                    <a:pt x="474574" y="903033"/>
                  </a:cubicBezTo>
                  <a:cubicBezTo>
                    <a:pt x="470783" y="908672"/>
                    <a:pt x="463382" y="898376"/>
                    <a:pt x="464382" y="904348"/>
                  </a:cubicBezTo>
                  <a:cubicBezTo>
                    <a:pt x="466573" y="903938"/>
                    <a:pt x="467716" y="905700"/>
                    <a:pt x="468392" y="908415"/>
                  </a:cubicBezTo>
                  <a:cubicBezTo>
                    <a:pt x="457219" y="914692"/>
                    <a:pt x="450856" y="904919"/>
                    <a:pt x="444370" y="916064"/>
                  </a:cubicBezTo>
                  <a:cubicBezTo>
                    <a:pt x="442922" y="900976"/>
                    <a:pt x="424986" y="919883"/>
                    <a:pt x="423453" y="904967"/>
                  </a:cubicBezTo>
                  <a:cubicBezTo>
                    <a:pt x="436074" y="903329"/>
                    <a:pt x="442646" y="905243"/>
                    <a:pt x="451466" y="901405"/>
                  </a:cubicBezTo>
                  <a:cubicBezTo>
                    <a:pt x="449151" y="895899"/>
                    <a:pt x="455438" y="896842"/>
                    <a:pt x="457572" y="893766"/>
                  </a:cubicBezTo>
                  <a:cubicBezTo>
                    <a:pt x="450590" y="883355"/>
                    <a:pt x="441027" y="897137"/>
                    <a:pt x="434826" y="901233"/>
                  </a:cubicBezTo>
                  <a:cubicBezTo>
                    <a:pt x="434635" y="898309"/>
                    <a:pt x="433054" y="898271"/>
                    <a:pt x="433283" y="894575"/>
                  </a:cubicBezTo>
                  <a:cubicBezTo>
                    <a:pt x="438074" y="895575"/>
                    <a:pt x="438579" y="889946"/>
                    <a:pt x="443370" y="890984"/>
                  </a:cubicBezTo>
                  <a:cubicBezTo>
                    <a:pt x="442027" y="887155"/>
                    <a:pt x="442922" y="878735"/>
                    <a:pt x="439103" y="880069"/>
                  </a:cubicBezTo>
                  <a:cubicBezTo>
                    <a:pt x="438988" y="884393"/>
                    <a:pt x="440731" y="884917"/>
                    <a:pt x="440722" y="889022"/>
                  </a:cubicBezTo>
                  <a:cubicBezTo>
                    <a:pt x="437340" y="889432"/>
                    <a:pt x="433940" y="889879"/>
                    <a:pt x="430540" y="890308"/>
                  </a:cubicBezTo>
                  <a:cubicBezTo>
                    <a:pt x="427453" y="875116"/>
                    <a:pt x="430387" y="875697"/>
                    <a:pt x="430635" y="860523"/>
                  </a:cubicBezTo>
                  <a:cubicBezTo>
                    <a:pt x="432264" y="860447"/>
                    <a:pt x="432521" y="863228"/>
                    <a:pt x="434550" y="862314"/>
                  </a:cubicBezTo>
                  <a:cubicBezTo>
                    <a:pt x="433283" y="846083"/>
                    <a:pt x="440712" y="843340"/>
                    <a:pt x="445017" y="835768"/>
                  </a:cubicBezTo>
                  <a:cubicBezTo>
                    <a:pt x="440407" y="829653"/>
                    <a:pt x="440703" y="844931"/>
                    <a:pt x="433740" y="841807"/>
                  </a:cubicBezTo>
                  <a:cubicBezTo>
                    <a:pt x="433816" y="839064"/>
                    <a:pt x="435797" y="836349"/>
                    <a:pt x="433454" y="834958"/>
                  </a:cubicBezTo>
                  <a:cubicBezTo>
                    <a:pt x="434378" y="842064"/>
                    <a:pt x="427168" y="836577"/>
                    <a:pt x="428711" y="844712"/>
                  </a:cubicBezTo>
                  <a:cubicBezTo>
                    <a:pt x="431883" y="843978"/>
                    <a:pt x="434054" y="845245"/>
                    <a:pt x="435264" y="848465"/>
                  </a:cubicBezTo>
                  <a:cubicBezTo>
                    <a:pt x="433578" y="848722"/>
                    <a:pt x="434254" y="852608"/>
                    <a:pt x="432902" y="853351"/>
                  </a:cubicBezTo>
                  <a:cubicBezTo>
                    <a:pt x="428911" y="855818"/>
                    <a:pt x="428816" y="850284"/>
                    <a:pt x="426339" y="849589"/>
                  </a:cubicBezTo>
                  <a:cubicBezTo>
                    <a:pt x="426130" y="851418"/>
                    <a:pt x="426491" y="854132"/>
                    <a:pt x="425263" y="854313"/>
                  </a:cubicBezTo>
                  <a:cubicBezTo>
                    <a:pt x="424920" y="863486"/>
                    <a:pt x="429673" y="851313"/>
                    <a:pt x="429425" y="862971"/>
                  </a:cubicBezTo>
                  <a:cubicBezTo>
                    <a:pt x="424415" y="877611"/>
                    <a:pt x="429559" y="894699"/>
                    <a:pt x="417700" y="889670"/>
                  </a:cubicBezTo>
                  <a:cubicBezTo>
                    <a:pt x="414252" y="878164"/>
                    <a:pt x="409127" y="884183"/>
                    <a:pt x="402231" y="887051"/>
                  </a:cubicBezTo>
                  <a:cubicBezTo>
                    <a:pt x="402050" y="883917"/>
                    <a:pt x="402631" y="881993"/>
                    <a:pt x="403241" y="880050"/>
                  </a:cubicBezTo>
                  <a:cubicBezTo>
                    <a:pt x="400412" y="879526"/>
                    <a:pt x="389353" y="874458"/>
                    <a:pt x="389315" y="884136"/>
                  </a:cubicBezTo>
                  <a:cubicBezTo>
                    <a:pt x="389696" y="889184"/>
                    <a:pt x="392401" y="880754"/>
                    <a:pt x="395688" y="883326"/>
                  </a:cubicBezTo>
                  <a:cubicBezTo>
                    <a:pt x="394849" y="890765"/>
                    <a:pt x="400002" y="885888"/>
                    <a:pt x="399859" y="891937"/>
                  </a:cubicBezTo>
                  <a:cubicBezTo>
                    <a:pt x="388934" y="895661"/>
                    <a:pt x="387220" y="891213"/>
                    <a:pt x="385296" y="880069"/>
                  </a:cubicBezTo>
                  <a:cubicBezTo>
                    <a:pt x="373380" y="881336"/>
                    <a:pt x="367170" y="875611"/>
                    <a:pt x="350549" y="875325"/>
                  </a:cubicBezTo>
                  <a:cubicBezTo>
                    <a:pt x="349006" y="880735"/>
                    <a:pt x="354178" y="883479"/>
                    <a:pt x="350911" y="884460"/>
                  </a:cubicBezTo>
                  <a:cubicBezTo>
                    <a:pt x="346501" y="881012"/>
                    <a:pt x="345310" y="886327"/>
                    <a:pt x="339462" y="885888"/>
                  </a:cubicBezTo>
                  <a:cubicBezTo>
                    <a:pt x="340738" y="882440"/>
                    <a:pt x="340605" y="880174"/>
                    <a:pt x="337899" y="879231"/>
                  </a:cubicBezTo>
                  <a:cubicBezTo>
                    <a:pt x="333994" y="887422"/>
                    <a:pt x="331413" y="872001"/>
                    <a:pt x="330441" y="884774"/>
                  </a:cubicBezTo>
                  <a:cubicBezTo>
                    <a:pt x="327174" y="884136"/>
                    <a:pt x="326555" y="878021"/>
                    <a:pt x="324898" y="874001"/>
                  </a:cubicBezTo>
                  <a:cubicBezTo>
                    <a:pt x="323717" y="877183"/>
                    <a:pt x="323983" y="882602"/>
                    <a:pt x="322793" y="885727"/>
                  </a:cubicBezTo>
                  <a:cubicBezTo>
                    <a:pt x="327965" y="887403"/>
                    <a:pt x="334099" y="891765"/>
                    <a:pt x="333527" y="898109"/>
                  </a:cubicBezTo>
                  <a:cubicBezTo>
                    <a:pt x="336080" y="895547"/>
                    <a:pt x="344348" y="890803"/>
                    <a:pt x="346186" y="894204"/>
                  </a:cubicBezTo>
                  <a:cubicBezTo>
                    <a:pt x="342757" y="906777"/>
                    <a:pt x="311944" y="904510"/>
                    <a:pt x="322793" y="885727"/>
                  </a:cubicBezTo>
                  <a:cubicBezTo>
                    <a:pt x="319878" y="886822"/>
                    <a:pt x="317897" y="885984"/>
                    <a:pt x="316354" y="884288"/>
                  </a:cubicBezTo>
                  <a:cubicBezTo>
                    <a:pt x="315163" y="887460"/>
                    <a:pt x="315439" y="892813"/>
                    <a:pt x="314258" y="896004"/>
                  </a:cubicBezTo>
                  <a:cubicBezTo>
                    <a:pt x="319049" y="893499"/>
                    <a:pt x="319383" y="900205"/>
                    <a:pt x="320992" y="904319"/>
                  </a:cubicBezTo>
                  <a:cubicBezTo>
                    <a:pt x="324945" y="905462"/>
                    <a:pt x="324574" y="899871"/>
                    <a:pt x="328536" y="901043"/>
                  </a:cubicBezTo>
                  <a:cubicBezTo>
                    <a:pt x="328660" y="904100"/>
                    <a:pt x="328774" y="907129"/>
                    <a:pt x="328898" y="910168"/>
                  </a:cubicBezTo>
                  <a:cubicBezTo>
                    <a:pt x="324945" y="911835"/>
                    <a:pt x="323488" y="905443"/>
                    <a:pt x="322631" y="913263"/>
                  </a:cubicBezTo>
                  <a:cubicBezTo>
                    <a:pt x="327908" y="921502"/>
                    <a:pt x="331108" y="896918"/>
                    <a:pt x="340281" y="906443"/>
                  </a:cubicBezTo>
                  <a:cubicBezTo>
                    <a:pt x="333461" y="905548"/>
                    <a:pt x="339309" y="912520"/>
                    <a:pt x="336823" y="916045"/>
                  </a:cubicBezTo>
                  <a:cubicBezTo>
                    <a:pt x="344443" y="913863"/>
                    <a:pt x="362388" y="936657"/>
                    <a:pt x="346643" y="937695"/>
                  </a:cubicBezTo>
                  <a:cubicBezTo>
                    <a:pt x="346062" y="945448"/>
                    <a:pt x="349129" y="945744"/>
                    <a:pt x="352111" y="946191"/>
                  </a:cubicBezTo>
                  <a:cubicBezTo>
                    <a:pt x="351101" y="940333"/>
                    <a:pt x="352282" y="937914"/>
                    <a:pt x="355663" y="938838"/>
                  </a:cubicBezTo>
                  <a:cubicBezTo>
                    <a:pt x="356226" y="934742"/>
                    <a:pt x="353587" y="925646"/>
                    <a:pt x="356368" y="924989"/>
                  </a:cubicBezTo>
                  <a:cubicBezTo>
                    <a:pt x="359883" y="926360"/>
                    <a:pt x="364093" y="928379"/>
                    <a:pt x="366484" y="921436"/>
                  </a:cubicBezTo>
                  <a:cubicBezTo>
                    <a:pt x="387858" y="931056"/>
                    <a:pt x="412909" y="922388"/>
                    <a:pt x="435731" y="924036"/>
                  </a:cubicBezTo>
                  <a:cubicBezTo>
                    <a:pt x="430721" y="926351"/>
                    <a:pt x="430673" y="926351"/>
                    <a:pt x="425539" y="925322"/>
                  </a:cubicBezTo>
                  <a:cubicBezTo>
                    <a:pt x="426206" y="938571"/>
                    <a:pt x="419138" y="931380"/>
                    <a:pt x="418167" y="933152"/>
                  </a:cubicBezTo>
                  <a:cubicBezTo>
                    <a:pt x="421853" y="934961"/>
                    <a:pt x="414204" y="935838"/>
                    <a:pt x="418433" y="940000"/>
                  </a:cubicBezTo>
                  <a:cubicBezTo>
                    <a:pt x="408527" y="942543"/>
                    <a:pt x="400431" y="938733"/>
                    <a:pt x="394506" y="949915"/>
                  </a:cubicBezTo>
                  <a:cubicBezTo>
                    <a:pt x="404479" y="949020"/>
                    <a:pt x="391049" y="964546"/>
                    <a:pt x="397602" y="963270"/>
                  </a:cubicBezTo>
                  <a:cubicBezTo>
                    <a:pt x="401860" y="949153"/>
                    <a:pt x="410766" y="951325"/>
                    <a:pt x="417890" y="958393"/>
                  </a:cubicBezTo>
                  <a:cubicBezTo>
                    <a:pt x="417986" y="955697"/>
                    <a:pt x="417424" y="951963"/>
                    <a:pt x="418900" y="951382"/>
                  </a:cubicBezTo>
                  <a:cubicBezTo>
                    <a:pt x="423224" y="959183"/>
                    <a:pt x="414185" y="959888"/>
                    <a:pt x="411690" y="963755"/>
                  </a:cubicBezTo>
                  <a:cubicBezTo>
                    <a:pt x="416395" y="966432"/>
                    <a:pt x="420891" y="969442"/>
                    <a:pt x="426072" y="971109"/>
                  </a:cubicBezTo>
                  <a:cubicBezTo>
                    <a:pt x="425091" y="974576"/>
                    <a:pt x="424453" y="978567"/>
                    <a:pt x="421253" y="978605"/>
                  </a:cubicBezTo>
                  <a:cubicBezTo>
                    <a:pt x="416423" y="976928"/>
                    <a:pt x="417728" y="974147"/>
                    <a:pt x="412242" y="977443"/>
                  </a:cubicBezTo>
                  <a:cubicBezTo>
                    <a:pt x="412061" y="974328"/>
                    <a:pt x="412652" y="972385"/>
                    <a:pt x="413242" y="970442"/>
                  </a:cubicBezTo>
                  <a:cubicBezTo>
                    <a:pt x="409499" y="970328"/>
                    <a:pt x="409546" y="976100"/>
                    <a:pt x="405784" y="975995"/>
                  </a:cubicBezTo>
                  <a:cubicBezTo>
                    <a:pt x="405641" y="972185"/>
                    <a:pt x="405489" y="968375"/>
                    <a:pt x="405336" y="964574"/>
                  </a:cubicBezTo>
                  <a:cubicBezTo>
                    <a:pt x="402384" y="973566"/>
                    <a:pt x="397059" y="978824"/>
                    <a:pt x="390687" y="982491"/>
                  </a:cubicBezTo>
                  <a:cubicBezTo>
                    <a:pt x="399031" y="985739"/>
                    <a:pt x="408842" y="1004237"/>
                    <a:pt x="415538" y="995397"/>
                  </a:cubicBezTo>
                  <a:cubicBezTo>
                    <a:pt x="416147" y="999255"/>
                    <a:pt x="419948" y="1008961"/>
                    <a:pt x="417443" y="1011171"/>
                  </a:cubicBezTo>
                  <a:cubicBezTo>
                    <a:pt x="411994" y="1006418"/>
                    <a:pt x="411880" y="1004056"/>
                    <a:pt x="405889" y="1010361"/>
                  </a:cubicBezTo>
                  <a:cubicBezTo>
                    <a:pt x="405851" y="1007437"/>
                    <a:pt x="407403" y="1006999"/>
                    <a:pt x="406889" y="1003351"/>
                  </a:cubicBezTo>
                  <a:cubicBezTo>
                    <a:pt x="396659" y="1004561"/>
                    <a:pt x="401946" y="987777"/>
                    <a:pt x="390963" y="989330"/>
                  </a:cubicBezTo>
                  <a:cubicBezTo>
                    <a:pt x="388925" y="993292"/>
                    <a:pt x="388096" y="999150"/>
                    <a:pt x="385048" y="1001551"/>
                  </a:cubicBezTo>
                  <a:cubicBezTo>
                    <a:pt x="388210" y="1002608"/>
                    <a:pt x="385677" y="1012190"/>
                    <a:pt x="384229" y="1013104"/>
                  </a:cubicBezTo>
                  <a:cubicBezTo>
                    <a:pt x="381648" y="1008704"/>
                    <a:pt x="379352" y="1007446"/>
                    <a:pt x="381771" y="1015705"/>
                  </a:cubicBezTo>
                  <a:cubicBezTo>
                    <a:pt x="376590" y="1010809"/>
                    <a:pt x="366732" y="1015524"/>
                    <a:pt x="363493" y="1006580"/>
                  </a:cubicBezTo>
                  <a:cubicBezTo>
                    <a:pt x="363226" y="1001208"/>
                    <a:pt x="365417" y="999598"/>
                    <a:pt x="364217" y="992740"/>
                  </a:cubicBezTo>
                  <a:cubicBezTo>
                    <a:pt x="370723" y="985749"/>
                    <a:pt x="382486" y="988797"/>
                    <a:pt x="390858" y="987053"/>
                  </a:cubicBezTo>
                  <a:cubicBezTo>
                    <a:pt x="390525" y="982824"/>
                    <a:pt x="389735" y="979548"/>
                    <a:pt x="387963" y="978271"/>
                  </a:cubicBezTo>
                  <a:cubicBezTo>
                    <a:pt x="388391" y="983215"/>
                    <a:pt x="387201" y="985653"/>
                    <a:pt x="384410" y="985596"/>
                  </a:cubicBezTo>
                  <a:cubicBezTo>
                    <a:pt x="383076" y="980443"/>
                    <a:pt x="383048" y="979624"/>
                    <a:pt x="383953" y="974166"/>
                  </a:cubicBezTo>
                  <a:cubicBezTo>
                    <a:pt x="380819" y="974947"/>
                    <a:pt x="377790" y="975404"/>
                    <a:pt x="377409" y="970432"/>
                  </a:cubicBezTo>
                  <a:cubicBezTo>
                    <a:pt x="379104" y="970232"/>
                    <a:pt x="380809" y="970004"/>
                    <a:pt x="382514" y="969775"/>
                  </a:cubicBezTo>
                  <a:cubicBezTo>
                    <a:pt x="382419" y="958374"/>
                    <a:pt x="372370" y="954640"/>
                    <a:pt x="369218" y="957716"/>
                  </a:cubicBezTo>
                  <a:cubicBezTo>
                    <a:pt x="371104" y="958793"/>
                    <a:pt x="372466" y="960888"/>
                    <a:pt x="373313" y="964089"/>
                  </a:cubicBezTo>
                  <a:cubicBezTo>
                    <a:pt x="371523" y="964870"/>
                    <a:pt x="371323" y="968118"/>
                    <a:pt x="369675" y="969108"/>
                  </a:cubicBezTo>
                  <a:cubicBezTo>
                    <a:pt x="364655" y="967889"/>
                    <a:pt x="367760" y="961355"/>
                    <a:pt x="365408" y="958221"/>
                  </a:cubicBezTo>
                  <a:cubicBezTo>
                    <a:pt x="363017" y="964736"/>
                    <a:pt x="364074" y="953154"/>
                    <a:pt x="362674" y="953992"/>
                  </a:cubicBezTo>
                  <a:cubicBezTo>
                    <a:pt x="361693" y="957459"/>
                    <a:pt x="361055" y="961469"/>
                    <a:pt x="357845" y="961488"/>
                  </a:cubicBezTo>
                  <a:cubicBezTo>
                    <a:pt x="357502" y="958107"/>
                    <a:pt x="357969" y="952992"/>
                    <a:pt x="356216" y="952535"/>
                  </a:cubicBezTo>
                  <a:cubicBezTo>
                    <a:pt x="344881" y="971604"/>
                    <a:pt x="335756" y="942010"/>
                    <a:pt x="321916" y="959183"/>
                  </a:cubicBezTo>
                  <a:cubicBezTo>
                    <a:pt x="321173" y="953344"/>
                    <a:pt x="317678" y="953116"/>
                    <a:pt x="315182" y="950868"/>
                  </a:cubicBezTo>
                  <a:cubicBezTo>
                    <a:pt x="315849" y="959383"/>
                    <a:pt x="318745" y="963241"/>
                    <a:pt x="319821" y="970918"/>
                  </a:cubicBezTo>
                  <a:cubicBezTo>
                    <a:pt x="325345" y="969747"/>
                    <a:pt x="337118" y="967222"/>
                    <a:pt x="340576" y="977433"/>
                  </a:cubicBezTo>
                  <a:cubicBezTo>
                    <a:pt x="337928" y="978195"/>
                    <a:pt x="332880" y="983405"/>
                    <a:pt x="330289" y="976462"/>
                  </a:cubicBezTo>
                  <a:cubicBezTo>
                    <a:pt x="330203" y="979881"/>
                    <a:pt x="331089" y="984834"/>
                    <a:pt x="329384" y="985749"/>
                  </a:cubicBezTo>
                  <a:cubicBezTo>
                    <a:pt x="315268" y="982291"/>
                    <a:pt x="296599" y="994121"/>
                    <a:pt x="284617" y="986863"/>
                  </a:cubicBezTo>
                  <a:cubicBezTo>
                    <a:pt x="287283" y="987130"/>
                    <a:pt x="285359" y="996826"/>
                    <a:pt x="287617" y="997921"/>
                  </a:cubicBezTo>
                  <a:cubicBezTo>
                    <a:pt x="291932" y="988387"/>
                    <a:pt x="298418" y="990416"/>
                    <a:pt x="303000" y="998255"/>
                  </a:cubicBezTo>
                  <a:cubicBezTo>
                    <a:pt x="310972" y="989892"/>
                    <a:pt x="325155" y="992492"/>
                    <a:pt x="333385" y="989844"/>
                  </a:cubicBezTo>
                  <a:cubicBezTo>
                    <a:pt x="334299" y="1002513"/>
                    <a:pt x="346024" y="1003970"/>
                    <a:pt x="344567" y="1013600"/>
                  </a:cubicBezTo>
                  <a:cubicBezTo>
                    <a:pt x="348082" y="1014562"/>
                    <a:pt x="354568" y="1009380"/>
                    <a:pt x="356121" y="1014419"/>
                  </a:cubicBezTo>
                  <a:cubicBezTo>
                    <a:pt x="352606" y="1015371"/>
                    <a:pt x="352806" y="1022096"/>
                    <a:pt x="350110" y="1024344"/>
                  </a:cubicBezTo>
                  <a:cubicBezTo>
                    <a:pt x="353311" y="1025982"/>
                    <a:pt x="355844" y="1028916"/>
                    <a:pt x="360483" y="1027592"/>
                  </a:cubicBezTo>
                  <a:cubicBezTo>
                    <a:pt x="360559" y="1033326"/>
                    <a:pt x="358340" y="1035050"/>
                    <a:pt x="362112" y="1036536"/>
                  </a:cubicBezTo>
                  <a:cubicBezTo>
                    <a:pt x="372532" y="1034755"/>
                    <a:pt x="384734" y="1030183"/>
                    <a:pt x="395688" y="1043727"/>
                  </a:cubicBezTo>
                  <a:cubicBezTo>
                    <a:pt x="394497" y="1057005"/>
                    <a:pt x="385048" y="1050242"/>
                    <a:pt x="380762" y="1054795"/>
                  </a:cubicBezTo>
                  <a:cubicBezTo>
                    <a:pt x="385763" y="1058681"/>
                    <a:pt x="374685" y="1055024"/>
                    <a:pt x="375857" y="1060025"/>
                  </a:cubicBezTo>
                  <a:cubicBezTo>
                    <a:pt x="379352" y="1060063"/>
                    <a:pt x="379409" y="1073817"/>
                    <a:pt x="376495" y="1075969"/>
                  </a:cubicBezTo>
                  <a:cubicBezTo>
                    <a:pt x="373675" y="1074369"/>
                    <a:pt x="371751" y="1070950"/>
                    <a:pt x="372123" y="1062777"/>
                  </a:cubicBezTo>
                  <a:cubicBezTo>
                    <a:pt x="368894" y="1063463"/>
                    <a:pt x="365579" y="1064044"/>
                    <a:pt x="366027" y="1070426"/>
                  </a:cubicBezTo>
                  <a:cubicBezTo>
                    <a:pt x="373151" y="1065492"/>
                    <a:pt x="367865" y="1082323"/>
                    <a:pt x="370303" y="1081322"/>
                  </a:cubicBezTo>
                  <a:cubicBezTo>
                    <a:pt x="370884" y="1077970"/>
                    <a:pt x="372075" y="1075541"/>
                    <a:pt x="373856" y="1074017"/>
                  </a:cubicBezTo>
                  <a:cubicBezTo>
                    <a:pt x="374752" y="1087314"/>
                    <a:pt x="380752" y="1074436"/>
                    <a:pt x="382686" y="1070578"/>
                  </a:cubicBezTo>
                  <a:cubicBezTo>
                    <a:pt x="386886" y="1076979"/>
                    <a:pt x="400364" y="1060520"/>
                    <a:pt x="407146" y="1074350"/>
                  </a:cubicBezTo>
                  <a:cubicBezTo>
                    <a:pt x="403593" y="1077551"/>
                    <a:pt x="400593" y="1079989"/>
                    <a:pt x="397059" y="1077932"/>
                  </a:cubicBezTo>
                  <a:cubicBezTo>
                    <a:pt x="396230" y="1087342"/>
                    <a:pt x="392592" y="1092400"/>
                    <a:pt x="387496" y="1095191"/>
                  </a:cubicBezTo>
                  <a:cubicBezTo>
                    <a:pt x="384753" y="1090867"/>
                    <a:pt x="387887" y="1090657"/>
                    <a:pt x="388410" y="1085895"/>
                  </a:cubicBezTo>
                  <a:cubicBezTo>
                    <a:pt x="384829" y="1087333"/>
                    <a:pt x="380333" y="1100801"/>
                    <a:pt x="377038" y="1089628"/>
                  </a:cubicBezTo>
                  <a:cubicBezTo>
                    <a:pt x="379276" y="1089343"/>
                    <a:pt x="384324" y="1082751"/>
                    <a:pt x="381848" y="1082161"/>
                  </a:cubicBezTo>
                  <a:cubicBezTo>
                    <a:pt x="375085" y="1089628"/>
                    <a:pt x="368894" y="1104020"/>
                    <a:pt x="362302" y="1105278"/>
                  </a:cubicBezTo>
                  <a:cubicBezTo>
                    <a:pt x="362350" y="1109250"/>
                    <a:pt x="362864" y="1112326"/>
                    <a:pt x="363922" y="1114231"/>
                  </a:cubicBezTo>
                  <a:cubicBezTo>
                    <a:pt x="352501" y="1119203"/>
                    <a:pt x="340509" y="1132900"/>
                    <a:pt x="334718" y="1120251"/>
                  </a:cubicBezTo>
                  <a:cubicBezTo>
                    <a:pt x="330489" y="1122251"/>
                    <a:pt x="322774" y="1118822"/>
                    <a:pt x="320783" y="1124347"/>
                  </a:cubicBezTo>
                  <a:cubicBezTo>
                    <a:pt x="325317" y="1125757"/>
                    <a:pt x="325869" y="1136844"/>
                    <a:pt x="328898" y="1134767"/>
                  </a:cubicBezTo>
                  <a:cubicBezTo>
                    <a:pt x="324726" y="1138253"/>
                    <a:pt x="321735" y="1143616"/>
                    <a:pt x="319259" y="1149741"/>
                  </a:cubicBezTo>
                  <a:cubicBezTo>
                    <a:pt x="317678" y="1143121"/>
                    <a:pt x="310096" y="1148874"/>
                    <a:pt x="307515" y="1144388"/>
                  </a:cubicBezTo>
                  <a:cubicBezTo>
                    <a:pt x="306381" y="1138272"/>
                    <a:pt x="313592" y="1145245"/>
                    <a:pt x="312420" y="1139158"/>
                  </a:cubicBezTo>
                  <a:cubicBezTo>
                    <a:pt x="298609" y="1125290"/>
                    <a:pt x="275720" y="1139758"/>
                    <a:pt x="262033" y="1127271"/>
                  </a:cubicBezTo>
                  <a:cubicBezTo>
                    <a:pt x="264624" y="1120280"/>
                    <a:pt x="273406" y="1132453"/>
                    <a:pt x="274587" y="1121061"/>
                  </a:cubicBezTo>
                  <a:cubicBezTo>
                    <a:pt x="269529" y="1116222"/>
                    <a:pt x="263166" y="1119689"/>
                    <a:pt x="256394" y="1114231"/>
                  </a:cubicBezTo>
                  <a:cubicBezTo>
                    <a:pt x="255175" y="1105888"/>
                    <a:pt x="258013" y="1103878"/>
                    <a:pt x="262404" y="1104287"/>
                  </a:cubicBezTo>
                  <a:cubicBezTo>
                    <a:pt x="262947" y="1117775"/>
                    <a:pt x="279749" y="1108745"/>
                    <a:pt x="274768" y="1125623"/>
                  </a:cubicBezTo>
                  <a:cubicBezTo>
                    <a:pt x="280645" y="1119708"/>
                    <a:pt x="287922" y="1117632"/>
                    <a:pt x="292694" y="1125652"/>
                  </a:cubicBezTo>
                  <a:cubicBezTo>
                    <a:pt x="295123" y="1124385"/>
                    <a:pt x="293341" y="1116641"/>
                    <a:pt x="297523" y="1118127"/>
                  </a:cubicBezTo>
                  <a:cubicBezTo>
                    <a:pt x="298075" y="1122575"/>
                    <a:pt x="295980" y="1122880"/>
                    <a:pt x="295246" y="1125318"/>
                  </a:cubicBezTo>
                  <a:cubicBezTo>
                    <a:pt x="301752" y="1114574"/>
                    <a:pt x="325660" y="1120708"/>
                    <a:pt x="334270" y="1108859"/>
                  </a:cubicBezTo>
                  <a:cubicBezTo>
                    <a:pt x="334613" y="1113060"/>
                    <a:pt x="335413" y="1116355"/>
                    <a:pt x="337195" y="1117651"/>
                  </a:cubicBezTo>
                  <a:cubicBezTo>
                    <a:pt x="337842" y="1112250"/>
                    <a:pt x="341176" y="1111012"/>
                    <a:pt x="341833" y="1105592"/>
                  </a:cubicBezTo>
                  <a:cubicBezTo>
                    <a:pt x="337185" y="1108593"/>
                    <a:pt x="337537" y="1101335"/>
                    <a:pt x="335194" y="1099553"/>
                  </a:cubicBezTo>
                  <a:cubicBezTo>
                    <a:pt x="334870" y="1102868"/>
                    <a:pt x="329013" y="1108173"/>
                    <a:pt x="327651" y="1102839"/>
                  </a:cubicBezTo>
                  <a:cubicBezTo>
                    <a:pt x="327041" y="1097610"/>
                    <a:pt x="331222" y="1099801"/>
                    <a:pt x="331194" y="1095496"/>
                  </a:cubicBezTo>
                  <a:cubicBezTo>
                    <a:pt x="330175" y="1095095"/>
                    <a:pt x="328679" y="1095772"/>
                    <a:pt x="328565" y="1093543"/>
                  </a:cubicBezTo>
                  <a:cubicBezTo>
                    <a:pt x="329517" y="1092895"/>
                    <a:pt x="331060" y="1093162"/>
                    <a:pt x="331003" y="1090943"/>
                  </a:cubicBezTo>
                  <a:cubicBezTo>
                    <a:pt x="325269" y="1091000"/>
                    <a:pt x="318592" y="1106183"/>
                    <a:pt x="314544" y="1095353"/>
                  </a:cubicBezTo>
                  <a:cubicBezTo>
                    <a:pt x="319373" y="1097124"/>
                    <a:pt x="316735" y="1087342"/>
                    <a:pt x="319268" y="1085570"/>
                  </a:cubicBezTo>
                  <a:cubicBezTo>
                    <a:pt x="325345" y="1090200"/>
                    <a:pt x="334518" y="1081275"/>
                    <a:pt x="336918" y="1078751"/>
                  </a:cubicBezTo>
                  <a:cubicBezTo>
                    <a:pt x="328917" y="1082104"/>
                    <a:pt x="329937" y="1066854"/>
                    <a:pt x="324831" y="1064235"/>
                  </a:cubicBezTo>
                  <a:cubicBezTo>
                    <a:pt x="329508" y="1060320"/>
                    <a:pt x="327527" y="1070207"/>
                    <a:pt x="331384" y="1067988"/>
                  </a:cubicBezTo>
                  <a:cubicBezTo>
                    <a:pt x="331889" y="1054567"/>
                    <a:pt x="327870" y="1050538"/>
                    <a:pt x="324107" y="1045985"/>
                  </a:cubicBezTo>
                  <a:cubicBezTo>
                    <a:pt x="327584" y="1047109"/>
                    <a:pt x="326374" y="1040975"/>
                    <a:pt x="327660" y="1038670"/>
                  </a:cubicBezTo>
                  <a:cubicBezTo>
                    <a:pt x="324183" y="1035488"/>
                    <a:pt x="317154" y="1039631"/>
                    <a:pt x="320821" y="1028087"/>
                  </a:cubicBezTo>
                  <a:cubicBezTo>
                    <a:pt x="316954" y="1027859"/>
                    <a:pt x="311029" y="1031888"/>
                    <a:pt x="310458" y="1024820"/>
                  </a:cubicBezTo>
                  <a:cubicBezTo>
                    <a:pt x="312734" y="1019762"/>
                    <a:pt x="321107" y="1024249"/>
                    <a:pt x="320288" y="1014390"/>
                  </a:cubicBezTo>
                  <a:cubicBezTo>
                    <a:pt x="298971" y="1043946"/>
                    <a:pt x="288093" y="983567"/>
                    <a:pt x="267433" y="1005094"/>
                  </a:cubicBezTo>
                  <a:cubicBezTo>
                    <a:pt x="268691" y="994264"/>
                    <a:pt x="264176" y="995369"/>
                    <a:pt x="261795" y="992083"/>
                  </a:cubicBezTo>
                  <a:cubicBezTo>
                    <a:pt x="263642" y="983520"/>
                    <a:pt x="266738" y="976928"/>
                    <a:pt x="269900" y="970413"/>
                  </a:cubicBezTo>
                  <a:cubicBezTo>
                    <a:pt x="272491" y="974376"/>
                    <a:pt x="273091" y="970251"/>
                    <a:pt x="276263" y="969594"/>
                  </a:cubicBezTo>
                  <a:cubicBezTo>
                    <a:pt x="280006" y="973061"/>
                    <a:pt x="276139" y="978595"/>
                    <a:pt x="280435" y="978224"/>
                  </a:cubicBezTo>
                  <a:cubicBezTo>
                    <a:pt x="280378" y="974233"/>
                    <a:pt x="279873" y="971175"/>
                    <a:pt x="278806" y="969270"/>
                  </a:cubicBezTo>
                  <a:cubicBezTo>
                    <a:pt x="284550" y="967241"/>
                    <a:pt x="286569" y="970318"/>
                    <a:pt x="295542" y="971737"/>
                  </a:cubicBezTo>
                  <a:cubicBezTo>
                    <a:pt x="297332" y="963755"/>
                    <a:pt x="300914" y="963498"/>
                    <a:pt x="298733" y="955269"/>
                  </a:cubicBezTo>
                  <a:cubicBezTo>
                    <a:pt x="290141" y="959440"/>
                    <a:pt x="286455" y="950954"/>
                    <a:pt x="278540" y="962431"/>
                  </a:cubicBezTo>
                  <a:cubicBezTo>
                    <a:pt x="281473" y="957355"/>
                    <a:pt x="273834" y="938971"/>
                    <a:pt x="271701" y="951830"/>
                  </a:cubicBezTo>
                  <a:cubicBezTo>
                    <a:pt x="273625" y="951982"/>
                    <a:pt x="276377" y="950430"/>
                    <a:pt x="276901" y="953478"/>
                  </a:cubicBezTo>
                  <a:cubicBezTo>
                    <a:pt x="276816" y="956916"/>
                    <a:pt x="277692" y="961831"/>
                    <a:pt x="275987" y="962746"/>
                  </a:cubicBezTo>
                  <a:cubicBezTo>
                    <a:pt x="270720" y="961098"/>
                    <a:pt x="267395" y="970813"/>
                    <a:pt x="266900" y="959364"/>
                  </a:cubicBezTo>
                  <a:cubicBezTo>
                    <a:pt x="268700" y="962079"/>
                    <a:pt x="271739" y="961727"/>
                    <a:pt x="271891" y="956421"/>
                  </a:cubicBezTo>
                  <a:cubicBezTo>
                    <a:pt x="267376" y="956735"/>
                    <a:pt x="271863" y="952202"/>
                    <a:pt x="267805" y="950049"/>
                  </a:cubicBezTo>
                  <a:cubicBezTo>
                    <a:pt x="264871" y="956469"/>
                    <a:pt x="254699" y="958355"/>
                    <a:pt x="251231" y="952144"/>
                  </a:cubicBezTo>
                  <a:cubicBezTo>
                    <a:pt x="251146" y="949849"/>
                    <a:pt x="251060" y="947591"/>
                    <a:pt x="250965" y="945296"/>
                  </a:cubicBezTo>
                  <a:cubicBezTo>
                    <a:pt x="256823" y="949363"/>
                    <a:pt x="259537" y="929199"/>
                    <a:pt x="257146" y="939962"/>
                  </a:cubicBezTo>
                  <a:cubicBezTo>
                    <a:pt x="247593" y="934980"/>
                    <a:pt x="243926" y="955307"/>
                    <a:pt x="242678" y="962412"/>
                  </a:cubicBezTo>
                  <a:cubicBezTo>
                    <a:pt x="239211" y="963822"/>
                    <a:pt x="241154" y="954068"/>
                    <a:pt x="238506" y="953783"/>
                  </a:cubicBezTo>
                  <a:cubicBezTo>
                    <a:pt x="238363" y="964270"/>
                    <a:pt x="232019" y="965098"/>
                    <a:pt x="228952" y="971042"/>
                  </a:cubicBezTo>
                  <a:cubicBezTo>
                    <a:pt x="230943" y="969813"/>
                    <a:pt x="233553" y="978967"/>
                    <a:pt x="230572" y="980005"/>
                  </a:cubicBezTo>
                  <a:cubicBezTo>
                    <a:pt x="222523" y="976290"/>
                    <a:pt x="207302" y="982872"/>
                    <a:pt x="200920" y="974614"/>
                  </a:cubicBezTo>
                  <a:cubicBezTo>
                    <a:pt x="201863" y="970442"/>
                    <a:pt x="204892" y="967022"/>
                    <a:pt x="200558" y="965498"/>
                  </a:cubicBezTo>
                  <a:cubicBezTo>
                    <a:pt x="200663" y="981186"/>
                    <a:pt x="189557" y="962431"/>
                    <a:pt x="186623" y="969575"/>
                  </a:cubicBezTo>
                  <a:cubicBezTo>
                    <a:pt x="185995" y="977462"/>
                    <a:pt x="191938" y="971804"/>
                    <a:pt x="190900" y="980472"/>
                  </a:cubicBezTo>
                  <a:cubicBezTo>
                    <a:pt x="184452" y="978986"/>
                    <a:pt x="186842" y="991264"/>
                    <a:pt x="182451" y="993007"/>
                  </a:cubicBezTo>
                  <a:cubicBezTo>
                    <a:pt x="176908" y="985368"/>
                    <a:pt x="160582" y="989063"/>
                    <a:pt x="155610" y="994150"/>
                  </a:cubicBezTo>
                  <a:cubicBezTo>
                    <a:pt x="158077" y="1001751"/>
                    <a:pt x="162582" y="990768"/>
                    <a:pt x="164811" y="999855"/>
                  </a:cubicBezTo>
                  <a:cubicBezTo>
                    <a:pt x="162830" y="1004608"/>
                    <a:pt x="163906" y="1014152"/>
                    <a:pt x="161715" y="1018572"/>
                  </a:cubicBezTo>
                  <a:cubicBezTo>
                    <a:pt x="159344" y="1015981"/>
                    <a:pt x="152829" y="1020629"/>
                    <a:pt x="150428" y="1024610"/>
                  </a:cubicBezTo>
                  <a:cubicBezTo>
                    <a:pt x="155343" y="1026096"/>
                    <a:pt x="157077" y="1029478"/>
                    <a:pt x="152067" y="1033574"/>
                  </a:cubicBezTo>
                  <a:cubicBezTo>
                    <a:pt x="162801" y="1036698"/>
                    <a:pt x="168602" y="1027811"/>
                    <a:pt x="180080" y="1029992"/>
                  </a:cubicBezTo>
                  <a:cubicBezTo>
                    <a:pt x="180089" y="1025725"/>
                    <a:pt x="180623" y="1022258"/>
                    <a:pt x="182270" y="1020543"/>
                  </a:cubicBezTo>
                  <a:cubicBezTo>
                    <a:pt x="183194" y="1024382"/>
                    <a:pt x="188309" y="1019610"/>
                    <a:pt x="188805" y="1024315"/>
                  </a:cubicBezTo>
                  <a:cubicBezTo>
                    <a:pt x="188938" y="1032326"/>
                    <a:pt x="181137" y="1028059"/>
                    <a:pt x="181623" y="1036679"/>
                  </a:cubicBezTo>
                  <a:cubicBezTo>
                    <a:pt x="185366" y="1038031"/>
                    <a:pt x="196615" y="1027554"/>
                    <a:pt x="195825" y="1039460"/>
                  </a:cubicBezTo>
                  <a:cubicBezTo>
                    <a:pt x="197958" y="1039184"/>
                    <a:pt x="200063" y="1038898"/>
                    <a:pt x="202197" y="1038622"/>
                  </a:cubicBezTo>
                  <a:cubicBezTo>
                    <a:pt x="200987" y="1022753"/>
                    <a:pt x="218084" y="1029154"/>
                    <a:pt x="213836" y="1041736"/>
                  </a:cubicBezTo>
                  <a:cubicBezTo>
                    <a:pt x="219894" y="1043213"/>
                    <a:pt x="229133" y="1038155"/>
                    <a:pt x="229581" y="1051157"/>
                  </a:cubicBezTo>
                  <a:cubicBezTo>
                    <a:pt x="221618" y="1047023"/>
                    <a:pt x="215465" y="1048871"/>
                    <a:pt x="209293" y="1056072"/>
                  </a:cubicBezTo>
                  <a:cubicBezTo>
                    <a:pt x="211760" y="1056729"/>
                    <a:pt x="211846" y="1062263"/>
                    <a:pt x="215837" y="1059815"/>
                  </a:cubicBezTo>
                  <a:cubicBezTo>
                    <a:pt x="214713" y="1053786"/>
                    <a:pt x="218294" y="1055062"/>
                    <a:pt x="219389" y="1052481"/>
                  </a:cubicBezTo>
                  <a:cubicBezTo>
                    <a:pt x="220009" y="1057758"/>
                    <a:pt x="225028" y="1053967"/>
                    <a:pt x="226028" y="1058510"/>
                  </a:cubicBezTo>
                  <a:cubicBezTo>
                    <a:pt x="225228" y="1065911"/>
                    <a:pt x="228314" y="1065301"/>
                    <a:pt x="229029" y="1069578"/>
                  </a:cubicBezTo>
                  <a:cubicBezTo>
                    <a:pt x="223295" y="1076989"/>
                    <a:pt x="216398" y="1068511"/>
                    <a:pt x="211017" y="1067283"/>
                  </a:cubicBezTo>
                  <a:cubicBezTo>
                    <a:pt x="210684" y="1076208"/>
                    <a:pt x="218475" y="1068330"/>
                    <a:pt x="219018" y="1075445"/>
                  </a:cubicBezTo>
                  <a:cubicBezTo>
                    <a:pt x="219151" y="1079217"/>
                    <a:pt x="215541" y="1077189"/>
                    <a:pt x="215379" y="1080494"/>
                  </a:cubicBezTo>
                  <a:cubicBezTo>
                    <a:pt x="216913" y="1085552"/>
                    <a:pt x="224428" y="1078227"/>
                    <a:pt x="225752" y="1083723"/>
                  </a:cubicBezTo>
                  <a:cubicBezTo>
                    <a:pt x="222799" y="1086999"/>
                    <a:pt x="217284" y="1086295"/>
                    <a:pt x="217199" y="1093981"/>
                  </a:cubicBezTo>
                  <a:cubicBezTo>
                    <a:pt x="212684" y="1091800"/>
                    <a:pt x="209017" y="1087857"/>
                    <a:pt x="205283" y="1084056"/>
                  </a:cubicBezTo>
                  <a:cubicBezTo>
                    <a:pt x="208178" y="1092028"/>
                    <a:pt x="199311" y="1094296"/>
                    <a:pt x="198558" y="1107830"/>
                  </a:cubicBezTo>
                  <a:cubicBezTo>
                    <a:pt x="204407" y="1098610"/>
                    <a:pt x="212893" y="1086904"/>
                    <a:pt x="218837" y="1102963"/>
                  </a:cubicBezTo>
                  <a:cubicBezTo>
                    <a:pt x="225047" y="1099334"/>
                    <a:pt x="235201" y="1097496"/>
                    <a:pt x="239411" y="1104925"/>
                  </a:cubicBezTo>
                  <a:cubicBezTo>
                    <a:pt x="236210" y="1107802"/>
                    <a:pt x="233505" y="1111478"/>
                    <a:pt x="232220" y="1117308"/>
                  </a:cubicBezTo>
                  <a:cubicBezTo>
                    <a:pt x="235220" y="1126700"/>
                    <a:pt x="241983" y="1109469"/>
                    <a:pt x="246221" y="1115517"/>
                  </a:cubicBezTo>
                  <a:cubicBezTo>
                    <a:pt x="244697" y="1115946"/>
                    <a:pt x="243230" y="1116565"/>
                    <a:pt x="243869" y="1120394"/>
                  </a:cubicBezTo>
                  <a:cubicBezTo>
                    <a:pt x="247602" y="1120489"/>
                    <a:pt x="248088" y="1115536"/>
                    <a:pt x="249946" y="1112746"/>
                  </a:cubicBezTo>
                  <a:cubicBezTo>
                    <a:pt x="252355" y="1113727"/>
                    <a:pt x="256756" y="1123118"/>
                    <a:pt x="253136" y="1128366"/>
                  </a:cubicBezTo>
                  <a:cubicBezTo>
                    <a:pt x="237049" y="1121308"/>
                    <a:pt x="223237" y="1130500"/>
                    <a:pt x="206645" y="1118260"/>
                  </a:cubicBezTo>
                  <a:cubicBezTo>
                    <a:pt x="216465" y="1112926"/>
                    <a:pt x="227838" y="1129233"/>
                    <a:pt x="232039" y="1112717"/>
                  </a:cubicBezTo>
                  <a:cubicBezTo>
                    <a:pt x="226285" y="1119527"/>
                    <a:pt x="223552" y="1106707"/>
                    <a:pt x="220666" y="1116489"/>
                  </a:cubicBezTo>
                  <a:cubicBezTo>
                    <a:pt x="215122" y="1113269"/>
                    <a:pt x="213932" y="1103239"/>
                    <a:pt x="208836" y="1108831"/>
                  </a:cubicBezTo>
                  <a:cubicBezTo>
                    <a:pt x="213208" y="1106230"/>
                    <a:pt x="210398" y="1114565"/>
                    <a:pt x="209102" y="1115660"/>
                  </a:cubicBezTo>
                  <a:cubicBezTo>
                    <a:pt x="204978" y="1113507"/>
                    <a:pt x="205388" y="1113393"/>
                    <a:pt x="200006" y="1112250"/>
                  </a:cubicBezTo>
                  <a:cubicBezTo>
                    <a:pt x="199549" y="1124366"/>
                    <a:pt x="188005" y="1119270"/>
                    <a:pt x="187995" y="1132110"/>
                  </a:cubicBezTo>
                  <a:cubicBezTo>
                    <a:pt x="199920" y="1117660"/>
                    <a:pt x="213693" y="1132415"/>
                    <a:pt x="224209" y="1141225"/>
                  </a:cubicBezTo>
                  <a:cubicBezTo>
                    <a:pt x="227609" y="1137368"/>
                    <a:pt x="221618" y="1132205"/>
                    <a:pt x="225028" y="1129671"/>
                  </a:cubicBezTo>
                  <a:cubicBezTo>
                    <a:pt x="226905" y="1130738"/>
                    <a:pt x="228267" y="1132843"/>
                    <a:pt x="229124" y="1136044"/>
                  </a:cubicBezTo>
                  <a:cubicBezTo>
                    <a:pt x="225800" y="1147769"/>
                    <a:pt x="230172" y="1144492"/>
                    <a:pt x="233763" y="1156056"/>
                  </a:cubicBezTo>
                  <a:cubicBezTo>
                    <a:pt x="226733" y="1160666"/>
                    <a:pt x="229171" y="1145835"/>
                    <a:pt x="224400" y="1145797"/>
                  </a:cubicBezTo>
                  <a:cubicBezTo>
                    <a:pt x="221228" y="1147474"/>
                    <a:pt x="216618" y="1157799"/>
                    <a:pt x="214474" y="1153960"/>
                  </a:cubicBezTo>
                  <a:cubicBezTo>
                    <a:pt x="214370" y="1150941"/>
                    <a:pt x="216618" y="1151569"/>
                    <a:pt x="216846" y="1149036"/>
                  </a:cubicBezTo>
                  <a:cubicBezTo>
                    <a:pt x="214913" y="1148102"/>
                    <a:pt x="213512" y="1146064"/>
                    <a:pt x="211569" y="1145140"/>
                  </a:cubicBezTo>
                  <a:cubicBezTo>
                    <a:pt x="212131" y="1150293"/>
                    <a:pt x="211598" y="1153751"/>
                    <a:pt x="209388" y="1154598"/>
                  </a:cubicBezTo>
                  <a:cubicBezTo>
                    <a:pt x="208074" y="1143292"/>
                    <a:pt x="204959" y="1135729"/>
                    <a:pt x="198377" y="1135367"/>
                  </a:cubicBezTo>
                  <a:cubicBezTo>
                    <a:pt x="198034" y="1139339"/>
                    <a:pt x="200482" y="1140958"/>
                    <a:pt x="198644" y="1142225"/>
                  </a:cubicBezTo>
                  <a:cubicBezTo>
                    <a:pt x="194101" y="1137568"/>
                    <a:pt x="186861" y="1138568"/>
                    <a:pt x="182899" y="1132748"/>
                  </a:cubicBezTo>
                  <a:cubicBezTo>
                    <a:pt x="180804" y="1140463"/>
                    <a:pt x="177070" y="1133234"/>
                    <a:pt x="172888" y="1138625"/>
                  </a:cubicBezTo>
                  <a:cubicBezTo>
                    <a:pt x="172764" y="1128166"/>
                    <a:pt x="161554" y="1140654"/>
                    <a:pt x="161058" y="1130957"/>
                  </a:cubicBezTo>
                  <a:cubicBezTo>
                    <a:pt x="160849" y="1132767"/>
                    <a:pt x="160106" y="1133729"/>
                    <a:pt x="158610" y="1133558"/>
                  </a:cubicBezTo>
                  <a:cubicBezTo>
                    <a:pt x="157677" y="1156036"/>
                    <a:pt x="175879" y="1139015"/>
                    <a:pt x="179794" y="1151484"/>
                  </a:cubicBezTo>
                  <a:cubicBezTo>
                    <a:pt x="172584" y="1150798"/>
                    <a:pt x="175231" y="1156751"/>
                    <a:pt x="178794" y="1158503"/>
                  </a:cubicBezTo>
                  <a:cubicBezTo>
                    <a:pt x="169155" y="1171019"/>
                    <a:pt x="157486" y="1142482"/>
                    <a:pt x="156963" y="1156684"/>
                  </a:cubicBezTo>
                  <a:cubicBezTo>
                    <a:pt x="153724" y="1156380"/>
                    <a:pt x="145047" y="1145178"/>
                    <a:pt x="146514" y="1151122"/>
                  </a:cubicBezTo>
                  <a:cubicBezTo>
                    <a:pt x="152552" y="1154160"/>
                    <a:pt x="147704" y="1152808"/>
                    <a:pt x="148238" y="1162390"/>
                  </a:cubicBezTo>
                  <a:cubicBezTo>
                    <a:pt x="149676" y="1167057"/>
                    <a:pt x="156048" y="1156475"/>
                    <a:pt x="158515" y="1163342"/>
                  </a:cubicBezTo>
                  <a:cubicBezTo>
                    <a:pt x="158525" y="1166543"/>
                    <a:pt x="149400" y="1165943"/>
                    <a:pt x="153600" y="1168571"/>
                  </a:cubicBezTo>
                  <a:cubicBezTo>
                    <a:pt x="159153" y="1166333"/>
                    <a:pt x="158839" y="1168286"/>
                    <a:pt x="162325" y="1162895"/>
                  </a:cubicBezTo>
                  <a:cubicBezTo>
                    <a:pt x="164325" y="1165323"/>
                    <a:pt x="164668" y="1171248"/>
                    <a:pt x="166602" y="1173782"/>
                  </a:cubicBezTo>
                  <a:cubicBezTo>
                    <a:pt x="168564" y="1171848"/>
                    <a:pt x="165868" y="1162656"/>
                    <a:pt x="170059" y="1164180"/>
                  </a:cubicBezTo>
                  <a:cubicBezTo>
                    <a:pt x="172736" y="1188441"/>
                    <a:pt x="188909" y="1172896"/>
                    <a:pt x="196434" y="1183735"/>
                  </a:cubicBezTo>
                  <a:cubicBezTo>
                    <a:pt x="178841" y="1192679"/>
                    <a:pt x="161830" y="1187117"/>
                    <a:pt x="149314" y="1189736"/>
                  </a:cubicBezTo>
                  <a:cubicBezTo>
                    <a:pt x="150600" y="1189631"/>
                    <a:pt x="151057" y="1193555"/>
                    <a:pt x="149495" y="1194308"/>
                  </a:cubicBezTo>
                  <a:cubicBezTo>
                    <a:pt x="148219" y="1194460"/>
                    <a:pt x="146942" y="1194613"/>
                    <a:pt x="145666" y="1194784"/>
                  </a:cubicBezTo>
                  <a:cubicBezTo>
                    <a:pt x="145856" y="1189460"/>
                    <a:pt x="145123" y="1186050"/>
                    <a:pt x="143932" y="1183573"/>
                  </a:cubicBezTo>
                  <a:cubicBezTo>
                    <a:pt x="139141" y="1189346"/>
                    <a:pt x="138284" y="1178868"/>
                    <a:pt x="133474" y="1178011"/>
                  </a:cubicBezTo>
                  <a:cubicBezTo>
                    <a:pt x="124016" y="1184555"/>
                    <a:pt x="99298" y="1181764"/>
                    <a:pt x="91164" y="1176525"/>
                  </a:cubicBezTo>
                  <a:cubicBezTo>
                    <a:pt x="84887" y="1176163"/>
                    <a:pt x="63046" y="1182068"/>
                    <a:pt x="56226" y="1167238"/>
                  </a:cubicBezTo>
                  <a:cubicBezTo>
                    <a:pt x="56140" y="1170677"/>
                    <a:pt x="57017" y="1175620"/>
                    <a:pt x="55321" y="1176525"/>
                  </a:cubicBezTo>
                  <a:cubicBezTo>
                    <a:pt x="48787" y="1173544"/>
                    <a:pt x="29423" y="1168238"/>
                    <a:pt x="29394" y="1168400"/>
                  </a:cubicBezTo>
                  <a:cubicBezTo>
                    <a:pt x="28718" y="1171391"/>
                    <a:pt x="30632" y="1177077"/>
                    <a:pt x="28480" y="1177668"/>
                  </a:cubicBezTo>
                  <a:cubicBezTo>
                    <a:pt x="25851" y="1175687"/>
                    <a:pt x="25222" y="1169553"/>
                    <a:pt x="22927" y="1166904"/>
                  </a:cubicBezTo>
                  <a:cubicBezTo>
                    <a:pt x="16935" y="1181878"/>
                    <a:pt x="8030" y="1159342"/>
                    <a:pt x="0" y="1169838"/>
                  </a:cubicBezTo>
                  <a:cubicBezTo>
                    <a:pt x="1791" y="1180973"/>
                    <a:pt x="5667" y="1172715"/>
                    <a:pt x="5010" y="1169229"/>
                  </a:cubicBezTo>
                  <a:close/>
                  <a:moveTo>
                    <a:pt x="301981" y="1135891"/>
                  </a:moveTo>
                  <a:cubicBezTo>
                    <a:pt x="304600" y="1145797"/>
                    <a:pt x="291475" y="1142254"/>
                    <a:pt x="296066" y="1148102"/>
                  </a:cubicBezTo>
                  <a:cubicBezTo>
                    <a:pt x="294237" y="1157008"/>
                    <a:pt x="293770" y="1143435"/>
                    <a:pt x="292065" y="1144044"/>
                  </a:cubicBezTo>
                  <a:cubicBezTo>
                    <a:pt x="293018" y="1137653"/>
                    <a:pt x="298275" y="1137987"/>
                    <a:pt x="301981" y="1135891"/>
                  </a:cubicBezTo>
                  <a:close/>
                  <a:moveTo>
                    <a:pt x="437102" y="960479"/>
                  </a:moveTo>
                  <a:cubicBezTo>
                    <a:pt x="440874" y="962127"/>
                    <a:pt x="444494" y="961260"/>
                    <a:pt x="446008" y="959374"/>
                  </a:cubicBezTo>
                  <a:cubicBezTo>
                    <a:pt x="447913" y="962460"/>
                    <a:pt x="440817" y="969737"/>
                    <a:pt x="436188" y="969785"/>
                  </a:cubicBezTo>
                  <a:cubicBezTo>
                    <a:pt x="441388" y="980748"/>
                    <a:pt x="451914" y="964755"/>
                    <a:pt x="457657" y="962470"/>
                  </a:cubicBezTo>
                  <a:cubicBezTo>
                    <a:pt x="458810" y="969508"/>
                    <a:pt x="457876" y="971794"/>
                    <a:pt x="459381" y="973719"/>
                  </a:cubicBezTo>
                  <a:cubicBezTo>
                    <a:pt x="458048" y="980796"/>
                    <a:pt x="453962" y="969318"/>
                    <a:pt x="456552" y="967194"/>
                  </a:cubicBezTo>
                  <a:cubicBezTo>
                    <a:pt x="453238" y="979024"/>
                    <a:pt x="441322" y="974261"/>
                    <a:pt x="442008" y="987406"/>
                  </a:cubicBezTo>
                  <a:cubicBezTo>
                    <a:pt x="438836" y="984053"/>
                    <a:pt x="434445" y="983282"/>
                    <a:pt x="430273" y="982015"/>
                  </a:cubicBezTo>
                  <a:cubicBezTo>
                    <a:pt x="428997" y="988292"/>
                    <a:pt x="422529" y="994121"/>
                    <a:pt x="419081" y="990321"/>
                  </a:cubicBezTo>
                  <a:cubicBezTo>
                    <a:pt x="423577" y="975566"/>
                    <a:pt x="431511" y="975747"/>
                    <a:pt x="437102" y="960479"/>
                  </a:cubicBezTo>
                  <a:close/>
                  <a:moveTo>
                    <a:pt x="345110" y="901195"/>
                  </a:moveTo>
                  <a:cubicBezTo>
                    <a:pt x="349930" y="905377"/>
                    <a:pt x="350653" y="902748"/>
                    <a:pt x="357940" y="901833"/>
                  </a:cubicBezTo>
                  <a:cubicBezTo>
                    <a:pt x="354701" y="908072"/>
                    <a:pt x="353739" y="904891"/>
                    <a:pt x="358397" y="913244"/>
                  </a:cubicBezTo>
                  <a:cubicBezTo>
                    <a:pt x="357045" y="920597"/>
                    <a:pt x="355806" y="914768"/>
                    <a:pt x="352215" y="918626"/>
                  </a:cubicBezTo>
                  <a:cubicBezTo>
                    <a:pt x="350815" y="907806"/>
                    <a:pt x="349806" y="911577"/>
                    <a:pt x="344214" y="910482"/>
                  </a:cubicBezTo>
                  <a:cubicBezTo>
                    <a:pt x="343471" y="905786"/>
                    <a:pt x="344843" y="904319"/>
                    <a:pt x="345110" y="901195"/>
                  </a:cubicBezTo>
                  <a:close/>
                  <a:moveTo>
                    <a:pt x="482508" y="911158"/>
                  </a:moveTo>
                  <a:cubicBezTo>
                    <a:pt x="476841" y="908739"/>
                    <a:pt x="475431" y="912749"/>
                    <a:pt x="468487" y="912959"/>
                  </a:cubicBezTo>
                  <a:cubicBezTo>
                    <a:pt x="471221" y="905919"/>
                    <a:pt x="481155" y="897185"/>
                    <a:pt x="482508" y="911158"/>
                  </a:cubicBezTo>
                  <a:close/>
                  <a:moveTo>
                    <a:pt x="789832" y="849017"/>
                  </a:moveTo>
                  <a:cubicBezTo>
                    <a:pt x="789299" y="855304"/>
                    <a:pt x="786698" y="858390"/>
                    <a:pt x="782545" y="859095"/>
                  </a:cubicBezTo>
                  <a:cubicBezTo>
                    <a:pt x="782431" y="856094"/>
                    <a:pt x="782298" y="853027"/>
                    <a:pt x="782193" y="849998"/>
                  </a:cubicBezTo>
                  <a:cubicBezTo>
                    <a:pt x="784736" y="849655"/>
                    <a:pt x="787298" y="849360"/>
                    <a:pt x="789832" y="849017"/>
                  </a:cubicBezTo>
                  <a:close/>
                  <a:moveTo>
                    <a:pt x="819865" y="799354"/>
                  </a:moveTo>
                  <a:cubicBezTo>
                    <a:pt x="822160" y="799354"/>
                    <a:pt x="822446" y="796192"/>
                    <a:pt x="824855" y="796411"/>
                  </a:cubicBezTo>
                  <a:cubicBezTo>
                    <a:pt x="828065" y="805021"/>
                    <a:pt x="832599" y="804545"/>
                    <a:pt x="837781" y="799354"/>
                  </a:cubicBezTo>
                  <a:cubicBezTo>
                    <a:pt x="834704" y="813070"/>
                    <a:pt x="828742" y="804307"/>
                    <a:pt x="822855" y="810441"/>
                  </a:cubicBezTo>
                  <a:cubicBezTo>
                    <a:pt x="820884" y="808717"/>
                    <a:pt x="819893" y="805012"/>
                    <a:pt x="819865" y="799354"/>
                  </a:cubicBezTo>
                  <a:close/>
                  <a:moveTo>
                    <a:pt x="769001" y="776037"/>
                  </a:moveTo>
                  <a:cubicBezTo>
                    <a:pt x="775335" y="771998"/>
                    <a:pt x="772925" y="786057"/>
                    <a:pt x="778278" y="784009"/>
                  </a:cubicBezTo>
                  <a:cubicBezTo>
                    <a:pt x="775926" y="789543"/>
                    <a:pt x="768572" y="784457"/>
                    <a:pt x="769001" y="776037"/>
                  </a:cubicBezTo>
                  <a:close/>
                  <a:moveTo>
                    <a:pt x="605514" y="689188"/>
                  </a:moveTo>
                  <a:cubicBezTo>
                    <a:pt x="605199" y="681568"/>
                    <a:pt x="610400" y="682482"/>
                    <a:pt x="611438" y="676967"/>
                  </a:cubicBezTo>
                  <a:cubicBezTo>
                    <a:pt x="614296" y="680034"/>
                    <a:pt x="610753" y="682673"/>
                    <a:pt x="613153" y="688216"/>
                  </a:cubicBezTo>
                  <a:cubicBezTo>
                    <a:pt x="610305" y="683578"/>
                    <a:pt x="609581" y="689816"/>
                    <a:pt x="605514" y="689188"/>
                  </a:cubicBezTo>
                  <a:close/>
                  <a:moveTo>
                    <a:pt x="570871" y="558390"/>
                  </a:moveTo>
                  <a:cubicBezTo>
                    <a:pt x="571329" y="552933"/>
                    <a:pt x="576834" y="556219"/>
                    <a:pt x="573510" y="560333"/>
                  </a:cubicBezTo>
                  <a:cubicBezTo>
                    <a:pt x="577415" y="560734"/>
                    <a:pt x="579749" y="553523"/>
                    <a:pt x="581235" y="561667"/>
                  </a:cubicBezTo>
                  <a:cubicBezTo>
                    <a:pt x="582720" y="561095"/>
                    <a:pt x="582149" y="557371"/>
                    <a:pt x="582244" y="554666"/>
                  </a:cubicBezTo>
                  <a:cubicBezTo>
                    <a:pt x="586054" y="556219"/>
                    <a:pt x="586235" y="556190"/>
                    <a:pt x="589883" y="553676"/>
                  </a:cubicBezTo>
                  <a:cubicBezTo>
                    <a:pt x="590312" y="562191"/>
                    <a:pt x="588359" y="566982"/>
                    <a:pt x="585426" y="570287"/>
                  </a:cubicBezTo>
                  <a:cubicBezTo>
                    <a:pt x="590169" y="570782"/>
                    <a:pt x="593693" y="572402"/>
                    <a:pt x="598513" y="577764"/>
                  </a:cubicBezTo>
                  <a:cubicBezTo>
                    <a:pt x="602009" y="575078"/>
                    <a:pt x="596427" y="571925"/>
                    <a:pt x="599427" y="568506"/>
                  </a:cubicBezTo>
                  <a:cubicBezTo>
                    <a:pt x="603304" y="567896"/>
                    <a:pt x="604571" y="572678"/>
                    <a:pt x="607352" y="574345"/>
                  </a:cubicBezTo>
                  <a:cubicBezTo>
                    <a:pt x="603190" y="578517"/>
                    <a:pt x="597665" y="587432"/>
                    <a:pt x="594703" y="578260"/>
                  </a:cubicBezTo>
                  <a:cubicBezTo>
                    <a:pt x="591617" y="579145"/>
                    <a:pt x="590426" y="588146"/>
                    <a:pt x="588321" y="579060"/>
                  </a:cubicBezTo>
                  <a:cubicBezTo>
                    <a:pt x="587997" y="589366"/>
                    <a:pt x="576548" y="583879"/>
                    <a:pt x="580053" y="596167"/>
                  </a:cubicBezTo>
                  <a:cubicBezTo>
                    <a:pt x="583635" y="595690"/>
                    <a:pt x="576777" y="590337"/>
                    <a:pt x="582425" y="591309"/>
                  </a:cubicBezTo>
                  <a:cubicBezTo>
                    <a:pt x="581635" y="598691"/>
                    <a:pt x="584711" y="598091"/>
                    <a:pt x="585426" y="602367"/>
                  </a:cubicBezTo>
                  <a:cubicBezTo>
                    <a:pt x="592226" y="598167"/>
                    <a:pt x="601675" y="599167"/>
                    <a:pt x="607362" y="606444"/>
                  </a:cubicBezTo>
                  <a:cubicBezTo>
                    <a:pt x="608838" y="605882"/>
                    <a:pt x="608257" y="602129"/>
                    <a:pt x="608371" y="599424"/>
                  </a:cubicBezTo>
                  <a:cubicBezTo>
                    <a:pt x="621992" y="604006"/>
                    <a:pt x="630317" y="596948"/>
                    <a:pt x="639489" y="609187"/>
                  </a:cubicBezTo>
                  <a:cubicBezTo>
                    <a:pt x="641347" y="619960"/>
                    <a:pt x="634937" y="617826"/>
                    <a:pt x="633651" y="623703"/>
                  </a:cubicBezTo>
                  <a:cubicBezTo>
                    <a:pt x="629155" y="619255"/>
                    <a:pt x="636803" y="615950"/>
                    <a:pt x="638404" y="613902"/>
                  </a:cubicBezTo>
                  <a:cubicBezTo>
                    <a:pt x="634727" y="606215"/>
                    <a:pt x="626764" y="622741"/>
                    <a:pt x="627840" y="606120"/>
                  </a:cubicBezTo>
                  <a:cubicBezTo>
                    <a:pt x="624735" y="605558"/>
                    <a:pt x="625231" y="610625"/>
                    <a:pt x="621563" y="609197"/>
                  </a:cubicBezTo>
                  <a:cubicBezTo>
                    <a:pt x="618296" y="610159"/>
                    <a:pt x="623449" y="612902"/>
                    <a:pt x="621925" y="618322"/>
                  </a:cubicBezTo>
                  <a:cubicBezTo>
                    <a:pt x="617430" y="611178"/>
                    <a:pt x="615706" y="609292"/>
                    <a:pt x="607638" y="613264"/>
                  </a:cubicBezTo>
                  <a:cubicBezTo>
                    <a:pt x="608543" y="619636"/>
                    <a:pt x="611610" y="621503"/>
                    <a:pt x="614458" y="623875"/>
                  </a:cubicBezTo>
                  <a:cubicBezTo>
                    <a:pt x="612000" y="627599"/>
                    <a:pt x="605952" y="632276"/>
                    <a:pt x="604276" y="625170"/>
                  </a:cubicBezTo>
                  <a:cubicBezTo>
                    <a:pt x="601628" y="626132"/>
                    <a:pt x="606362" y="631019"/>
                    <a:pt x="603361" y="634419"/>
                  </a:cubicBezTo>
                  <a:cubicBezTo>
                    <a:pt x="598799" y="630971"/>
                    <a:pt x="593989" y="631800"/>
                    <a:pt x="588893" y="624827"/>
                  </a:cubicBezTo>
                  <a:cubicBezTo>
                    <a:pt x="585445" y="628209"/>
                    <a:pt x="593103" y="629028"/>
                    <a:pt x="591893" y="635895"/>
                  </a:cubicBezTo>
                  <a:cubicBezTo>
                    <a:pt x="590798" y="640363"/>
                    <a:pt x="589321" y="624961"/>
                    <a:pt x="583987" y="630028"/>
                  </a:cubicBezTo>
                  <a:cubicBezTo>
                    <a:pt x="584302" y="626970"/>
                    <a:pt x="586083" y="626161"/>
                    <a:pt x="586254" y="622846"/>
                  </a:cubicBezTo>
                  <a:cubicBezTo>
                    <a:pt x="584502" y="617064"/>
                    <a:pt x="582330" y="634171"/>
                    <a:pt x="578710" y="626123"/>
                  </a:cubicBezTo>
                  <a:cubicBezTo>
                    <a:pt x="580930" y="615883"/>
                    <a:pt x="584921" y="612759"/>
                    <a:pt x="589626" y="610968"/>
                  </a:cubicBezTo>
                  <a:cubicBezTo>
                    <a:pt x="585492" y="606873"/>
                    <a:pt x="582549" y="613026"/>
                    <a:pt x="576815" y="610340"/>
                  </a:cubicBezTo>
                  <a:cubicBezTo>
                    <a:pt x="577958" y="617036"/>
                    <a:pt x="581406" y="621351"/>
                    <a:pt x="575805" y="617322"/>
                  </a:cubicBezTo>
                  <a:cubicBezTo>
                    <a:pt x="575834" y="622999"/>
                    <a:pt x="576015" y="628409"/>
                    <a:pt x="578796" y="628409"/>
                  </a:cubicBezTo>
                  <a:cubicBezTo>
                    <a:pt x="572710" y="626027"/>
                    <a:pt x="567195" y="637324"/>
                    <a:pt x="560975" y="630676"/>
                  </a:cubicBezTo>
                  <a:cubicBezTo>
                    <a:pt x="562804" y="620884"/>
                    <a:pt x="571205" y="632771"/>
                    <a:pt x="573434" y="622208"/>
                  </a:cubicBezTo>
                  <a:cubicBezTo>
                    <a:pt x="572405" y="616741"/>
                    <a:pt x="567471" y="622608"/>
                    <a:pt x="567166" y="625284"/>
                  </a:cubicBezTo>
                  <a:cubicBezTo>
                    <a:pt x="566080" y="625856"/>
                    <a:pt x="565928" y="624542"/>
                    <a:pt x="565785" y="623170"/>
                  </a:cubicBezTo>
                  <a:cubicBezTo>
                    <a:pt x="565947" y="621217"/>
                    <a:pt x="565204" y="621074"/>
                    <a:pt x="564423" y="621046"/>
                  </a:cubicBezTo>
                  <a:cubicBezTo>
                    <a:pt x="566223" y="617426"/>
                    <a:pt x="569871" y="616664"/>
                    <a:pt x="573157" y="615350"/>
                  </a:cubicBezTo>
                  <a:cubicBezTo>
                    <a:pt x="573129" y="609663"/>
                    <a:pt x="570871" y="608549"/>
                    <a:pt x="570157" y="604291"/>
                  </a:cubicBezTo>
                  <a:cubicBezTo>
                    <a:pt x="568862" y="614397"/>
                    <a:pt x="562727" y="617017"/>
                    <a:pt x="556698" y="619722"/>
                  </a:cubicBezTo>
                  <a:cubicBezTo>
                    <a:pt x="556517" y="625856"/>
                    <a:pt x="563737" y="616712"/>
                    <a:pt x="562061" y="625942"/>
                  </a:cubicBezTo>
                  <a:cubicBezTo>
                    <a:pt x="558527" y="628285"/>
                    <a:pt x="558632" y="623151"/>
                    <a:pt x="555603" y="624446"/>
                  </a:cubicBezTo>
                  <a:cubicBezTo>
                    <a:pt x="556289" y="628809"/>
                    <a:pt x="560603" y="625637"/>
                    <a:pt x="559775" y="633104"/>
                  </a:cubicBezTo>
                  <a:cubicBezTo>
                    <a:pt x="556251" y="635448"/>
                    <a:pt x="556355" y="630295"/>
                    <a:pt x="553336" y="631638"/>
                  </a:cubicBezTo>
                  <a:cubicBezTo>
                    <a:pt x="553974" y="626713"/>
                    <a:pt x="556289" y="621074"/>
                    <a:pt x="554060" y="617788"/>
                  </a:cubicBezTo>
                  <a:cubicBezTo>
                    <a:pt x="550812" y="618465"/>
                    <a:pt x="551831" y="625761"/>
                    <a:pt x="552050" y="631809"/>
                  </a:cubicBezTo>
                  <a:cubicBezTo>
                    <a:pt x="548088" y="630657"/>
                    <a:pt x="548469" y="636219"/>
                    <a:pt x="544497" y="635057"/>
                  </a:cubicBezTo>
                  <a:cubicBezTo>
                    <a:pt x="544068" y="631190"/>
                    <a:pt x="546421" y="628885"/>
                    <a:pt x="544220" y="628218"/>
                  </a:cubicBezTo>
                  <a:cubicBezTo>
                    <a:pt x="544182" y="622494"/>
                    <a:pt x="548507" y="627018"/>
                    <a:pt x="549316" y="627580"/>
                  </a:cubicBezTo>
                  <a:cubicBezTo>
                    <a:pt x="547830" y="622160"/>
                    <a:pt x="548697" y="622760"/>
                    <a:pt x="547497" y="614064"/>
                  </a:cubicBezTo>
                  <a:cubicBezTo>
                    <a:pt x="553126" y="617903"/>
                    <a:pt x="556298" y="606825"/>
                    <a:pt x="557051" y="596824"/>
                  </a:cubicBezTo>
                  <a:cubicBezTo>
                    <a:pt x="558641" y="600919"/>
                    <a:pt x="560556" y="604368"/>
                    <a:pt x="561413" y="609987"/>
                  </a:cubicBezTo>
                  <a:cubicBezTo>
                    <a:pt x="568862" y="612273"/>
                    <a:pt x="565937" y="598472"/>
                    <a:pt x="573881" y="601501"/>
                  </a:cubicBezTo>
                  <a:cubicBezTo>
                    <a:pt x="572243" y="598329"/>
                    <a:pt x="572376" y="591480"/>
                    <a:pt x="568423" y="593023"/>
                  </a:cubicBezTo>
                  <a:cubicBezTo>
                    <a:pt x="573281" y="583908"/>
                    <a:pt x="576148" y="610406"/>
                    <a:pt x="581520" y="600520"/>
                  </a:cubicBezTo>
                  <a:cubicBezTo>
                    <a:pt x="578120" y="592052"/>
                    <a:pt x="567690" y="575678"/>
                    <a:pt x="560784" y="594004"/>
                  </a:cubicBezTo>
                  <a:cubicBezTo>
                    <a:pt x="556984" y="591185"/>
                    <a:pt x="554288" y="586032"/>
                    <a:pt x="552507" y="579003"/>
                  </a:cubicBezTo>
                  <a:cubicBezTo>
                    <a:pt x="560842" y="586403"/>
                    <a:pt x="572681" y="574850"/>
                    <a:pt x="572338" y="562753"/>
                  </a:cubicBezTo>
                  <a:cubicBezTo>
                    <a:pt x="575539" y="568487"/>
                    <a:pt x="578987" y="573697"/>
                    <a:pt x="584349" y="574954"/>
                  </a:cubicBezTo>
                  <a:cubicBezTo>
                    <a:pt x="581654" y="565715"/>
                    <a:pt x="575939" y="562715"/>
                    <a:pt x="570871" y="558390"/>
                  </a:cubicBezTo>
                  <a:close/>
                  <a:moveTo>
                    <a:pt x="631088" y="624056"/>
                  </a:moveTo>
                  <a:cubicBezTo>
                    <a:pt x="629402" y="624256"/>
                    <a:pt x="627697" y="624484"/>
                    <a:pt x="625992" y="624713"/>
                  </a:cubicBezTo>
                  <a:cubicBezTo>
                    <a:pt x="628202" y="620046"/>
                    <a:pt x="625907" y="618931"/>
                    <a:pt x="625545" y="613293"/>
                  </a:cubicBezTo>
                  <a:cubicBezTo>
                    <a:pt x="629536" y="612464"/>
                    <a:pt x="630145" y="618579"/>
                    <a:pt x="631088" y="624056"/>
                  </a:cubicBezTo>
                  <a:close/>
                  <a:moveTo>
                    <a:pt x="425206" y="565534"/>
                  </a:moveTo>
                  <a:cubicBezTo>
                    <a:pt x="425310" y="562867"/>
                    <a:pt x="424758" y="561496"/>
                    <a:pt x="423748" y="561114"/>
                  </a:cubicBezTo>
                  <a:cubicBezTo>
                    <a:pt x="423967" y="558628"/>
                    <a:pt x="426215" y="559267"/>
                    <a:pt x="426120" y="556266"/>
                  </a:cubicBezTo>
                  <a:cubicBezTo>
                    <a:pt x="429816" y="556190"/>
                    <a:pt x="429625" y="566706"/>
                    <a:pt x="425206" y="565534"/>
                  </a:cubicBezTo>
                  <a:close/>
                  <a:moveTo>
                    <a:pt x="1732712" y="29619"/>
                  </a:moveTo>
                  <a:cubicBezTo>
                    <a:pt x="1730416" y="32487"/>
                    <a:pt x="1728473" y="35877"/>
                    <a:pt x="1725349" y="37449"/>
                  </a:cubicBezTo>
                  <a:cubicBezTo>
                    <a:pt x="1724120" y="30543"/>
                    <a:pt x="1729626" y="34106"/>
                    <a:pt x="1727445" y="25733"/>
                  </a:cubicBezTo>
                  <a:cubicBezTo>
                    <a:pt x="1729988" y="25448"/>
                    <a:pt x="1729311" y="31772"/>
                    <a:pt x="1732712" y="29619"/>
                  </a:cubicBezTo>
                  <a:close/>
                  <a:moveTo>
                    <a:pt x="1854422" y="289128"/>
                  </a:moveTo>
                  <a:cubicBezTo>
                    <a:pt x="1854632" y="297672"/>
                    <a:pt x="1841621" y="291947"/>
                    <a:pt x="1845707" y="294824"/>
                  </a:cubicBezTo>
                  <a:cubicBezTo>
                    <a:pt x="1844716" y="300549"/>
                    <a:pt x="1840563" y="292529"/>
                    <a:pt x="1840335" y="288642"/>
                  </a:cubicBezTo>
                  <a:cubicBezTo>
                    <a:pt x="1841430" y="286128"/>
                    <a:pt x="1846812" y="285718"/>
                    <a:pt x="1846879" y="292376"/>
                  </a:cubicBezTo>
                  <a:cubicBezTo>
                    <a:pt x="1848364" y="291814"/>
                    <a:pt x="1847783" y="288061"/>
                    <a:pt x="1847879" y="285366"/>
                  </a:cubicBezTo>
                  <a:cubicBezTo>
                    <a:pt x="1851041" y="284613"/>
                    <a:pt x="1851975" y="288452"/>
                    <a:pt x="1854422" y="289128"/>
                  </a:cubicBezTo>
                  <a:close/>
                  <a:moveTo>
                    <a:pt x="1850612" y="353784"/>
                  </a:moveTo>
                  <a:cubicBezTo>
                    <a:pt x="1849812" y="359137"/>
                    <a:pt x="1842811" y="357003"/>
                    <a:pt x="1844059" y="350050"/>
                  </a:cubicBezTo>
                  <a:cubicBezTo>
                    <a:pt x="1848050" y="347526"/>
                    <a:pt x="1848145" y="353117"/>
                    <a:pt x="1850612" y="353784"/>
                  </a:cubicBezTo>
                  <a:close/>
                  <a:moveTo>
                    <a:pt x="1935033" y="512604"/>
                  </a:moveTo>
                  <a:cubicBezTo>
                    <a:pt x="1932775" y="517176"/>
                    <a:pt x="1931832" y="513242"/>
                    <a:pt x="1928660" y="513432"/>
                  </a:cubicBezTo>
                  <a:cubicBezTo>
                    <a:pt x="1929108" y="510527"/>
                    <a:pt x="1930108" y="508498"/>
                    <a:pt x="1932299" y="508355"/>
                  </a:cubicBezTo>
                  <a:cubicBezTo>
                    <a:pt x="1932451" y="506403"/>
                    <a:pt x="1931718" y="506260"/>
                    <a:pt x="1930937" y="506231"/>
                  </a:cubicBezTo>
                  <a:cubicBezTo>
                    <a:pt x="1930622" y="504346"/>
                    <a:pt x="1931337" y="504031"/>
                    <a:pt x="1932108" y="503793"/>
                  </a:cubicBezTo>
                  <a:cubicBezTo>
                    <a:pt x="1932956" y="503688"/>
                    <a:pt x="1933813" y="503584"/>
                    <a:pt x="1934661" y="503460"/>
                  </a:cubicBezTo>
                  <a:cubicBezTo>
                    <a:pt x="1932718" y="508260"/>
                    <a:pt x="1934880" y="506384"/>
                    <a:pt x="1935033" y="512604"/>
                  </a:cubicBezTo>
                  <a:close/>
                  <a:moveTo>
                    <a:pt x="1872577" y="1194365"/>
                  </a:moveTo>
                  <a:cubicBezTo>
                    <a:pt x="1867738" y="1192822"/>
                    <a:pt x="1865157" y="1186650"/>
                    <a:pt x="1858299" y="1189307"/>
                  </a:cubicBezTo>
                  <a:cubicBezTo>
                    <a:pt x="1858242" y="1182478"/>
                    <a:pt x="1852851" y="1175972"/>
                    <a:pt x="1857651" y="1173362"/>
                  </a:cubicBezTo>
                  <a:cubicBezTo>
                    <a:pt x="1861328" y="1173991"/>
                    <a:pt x="1861652" y="1181535"/>
                    <a:pt x="1863281" y="1186364"/>
                  </a:cubicBezTo>
                  <a:cubicBezTo>
                    <a:pt x="1865843" y="1186059"/>
                    <a:pt x="1868386" y="1185726"/>
                    <a:pt x="1870939" y="1185412"/>
                  </a:cubicBezTo>
                  <a:cubicBezTo>
                    <a:pt x="1870929" y="1189498"/>
                    <a:pt x="1872682" y="1190003"/>
                    <a:pt x="1872577" y="1194365"/>
                  </a:cubicBezTo>
                  <a:close/>
                  <a:moveTo>
                    <a:pt x="1540469" y="1534674"/>
                  </a:moveTo>
                  <a:cubicBezTo>
                    <a:pt x="1538764" y="1534903"/>
                    <a:pt x="1537059" y="1535141"/>
                    <a:pt x="1535354" y="1535332"/>
                  </a:cubicBezTo>
                  <a:cubicBezTo>
                    <a:pt x="1536202" y="1527835"/>
                    <a:pt x="1531087" y="1532665"/>
                    <a:pt x="1530001" y="1529159"/>
                  </a:cubicBezTo>
                  <a:cubicBezTo>
                    <a:pt x="1534211" y="1529255"/>
                    <a:pt x="1531839" y="1521254"/>
                    <a:pt x="1538640" y="1521177"/>
                  </a:cubicBezTo>
                  <a:cubicBezTo>
                    <a:pt x="1537992" y="1528264"/>
                    <a:pt x="1540269" y="1529293"/>
                    <a:pt x="1540469" y="1534674"/>
                  </a:cubicBezTo>
                  <a:close/>
                  <a:moveTo>
                    <a:pt x="441350" y="1228093"/>
                  </a:moveTo>
                  <a:cubicBezTo>
                    <a:pt x="439731" y="1234418"/>
                    <a:pt x="434311" y="1228027"/>
                    <a:pt x="434712" y="1222083"/>
                  </a:cubicBezTo>
                  <a:cubicBezTo>
                    <a:pt x="439626" y="1218492"/>
                    <a:pt x="438064" y="1228322"/>
                    <a:pt x="441350" y="1228093"/>
                  </a:cubicBezTo>
                  <a:close/>
                  <a:moveTo>
                    <a:pt x="80258" y="1193965"/>
                  </a:moveTo>
                  <a:cubicBezTo>
                    <a:pt x="80763" y="1188374"/>
                    <a:pt x="84858" y="1188279"/>
                    <a:pt x="87640" y="1186145"/>
                  </a:cubicBezTo>
                  <a:cubicBezTo>
                    <a:pt x="88602" y="1196356"/>
                    <a:pt x="83191" y="1195127"/>
                    <a:pt x="80258" y="1193965"/>
                  </a:cubicBezTo>
                  <a:close/>
                  <a:moveTo>
                    <a:pt x="129121" y="1199194"/>
                  </a:moveTo>
                  <a:cubicBezTo>
                    <a:pt x="132874" y="1193651"/>
                    <a:pt x="135398" y="1198594"/>
                    <a:pt x="139313" y="1197899"/>
                  </a:cubicBezTo>
                  <a:cubicBezTo>
                    <a:pt x="139417" y="1200966"/>
                    <a:pt x="139541" y="1203985"/>
                    <a:pt x="139665" y="1207014"/>
                  </a:cubicBezTo>
                  <a:cubicBezTo>
                    <a:pt x="134550" y="1207729"/>
                    <a:pt x="131331" y="1204500"/>
                    <a:pt x="129121" y="1199194"/>
                  </a:cubicBezTo>
                  <a:close/>
                  <a:moveTo>
                    <a:pt x="181794" y="1139758"/>
                  </a:moveTo>
                  <a:cubicBezTo>
                    <a:pt x="187595" y="1140711"/>
                    <a:pt x="185318" y="1143997"/>
                    <a:pt x="192081" y="1140749"/>
                  </a:cubicBezTo>
                  <a:cubicBezTo>
                    <a:pt x="194377" y="1148597"/>
                    <a:pt x="187804" y="1142654"/>
                    <a:pt x="188528" y="1148055"/>
                  </a:cubicBezTo>
                  <a:cubicBezTo>
                    <a:pt x="188557" y="1154579"/>
                    <a:pt x="196758" y="1144273"/>
                    <a:pt x="195158" y="1154122"/>
                  </a:cubicBezTo>
                  <a:cubicBezTo>
                    <a:pt x="189786" y="1154846"/>
                    <a:pt x="186776" y="1150741"/>
                    <a:pt x="182442" y="1155732"/>
                  </a:cubicBezTo>
                  <a:cubicBezTo>
                    <a:pt x="179270" y="1151055"/>
                    <a:pt x="182508" y="1146797"/>
                    <a:pt x="181794" y="1139758"/>
                  </a:cubicBezTo>
                  <a:close/>
                  <a:moveTo>
                    <a:pt x="198711" y="1146740"/>
                  </a:moveTo>
                  <a:cubicBezTo>
                    <a:pt x="200320" y="1149198"/>
                    <a:pt x="203311" y="1148769"/>
                    <a:pt x="206445" y="1148083"/>
                  </a:cubicBezTo>
                  <a:cubicBezTo>
                    <a:pt x="206350" y="1155856"/>
                    <a:pt x="197663" y="1159894"/>
                    <a:pt x="198711" y="1146740"/>
                  </a:cubicBezTo>
                  <a:close/>
                  <a:moveTo>
                    <a:pt x="209445" y="1191241"/>
                  </a:moveTo>
                  <a:cubicBezTo>
                    <a:pt x="207988" y="1184507"/>
                    <a:pt x="217608" y="1184230"/>
                    <a:pt x="216903" y="1185707"/>
                  </a:cubicBezTo>
                  <a:cubicBezTo>
                    <a:pt x="218446" y="1193803"/>
                    <a:pt x="212017" y="1189498"/>
                    <a:pt x="209445" y="1191241"/>
                  </a:cubicBezTo>
                  <a:close/>
                  <a:moveTo>
                    <a:pt x="230648" y="1209148"/>
                  </a:moveTo>
                  <a:cubicBezTo>
                    <a:pt x="232181" y="1201985"/>
                    <a:pt x="239535" y="1205614"/>
                    <a:pt x="242202" y="1209977"/>
                  </a:cubicBezTo>
                  <a:cubicBezTo>
                    <a:pt x="242449" y="1223264"/>
                    <a:pt x="232591" y="1213568"/>
                    <a:pt x="230648" y="1209148"/>
                  </a:cubicBezTo>
                  <a:close/>
                  <a:moveTo>
                    <a:pt x="229657" y="1087828"/>
                  </a:moveTo>
                  <a:cubicBezTo>
                    <a:pt x="232286" y="1084180"/>
                    <a:pt x="239116" y="1088362"/>
                    <a:pt x="240192" y="1095658"/>
                  </a:cubicBezTo>
                  <a:cubicBezTo>
                    <a:pt x="236353" y="1089190"/>
                    <a:pt x="231229" y="1099811"/>
                    <a:pt x="229657" y="1087828"/>
                  </a:cubicBezTo>
                  <a:close/>
                  <a:moveTo>
                    <a:pt x="241030" y="987815"/>
                  </a:moveTo>
                  <a:cubicBezTo>
                    <a:pt x="243888" y="982177"/>
                    <a:pt x="242678" y="980214"/>
                    <a:pt x="241659" y="971699"/>
                  </a:cubicBezTo>
                  <a:cubicBezTo>
                    <a:pt x="248412" y="970794"/>
                    <a:pt x="249812" y="978767"/>
                    <a:pt x="253041" y="967965"/>
                  </a:cubicBezTo>
                  <a:cubicBezTo>
                    <a:pt x="258461" y="971728"/>
                    <a:pt x="264662" y="993759"/>
                    <a:pt x="255413" y="995169"/>
                  </a:cubicBezTo>
                  <a:cubicBezTo>
                    <a:pt x="256765" y="983453"/>
                    <a:pt x="244507" y="994893"/>
                    <a:pt x="241030" y="987815"/>
                  </a:cubicBezTo>
                  <a:close/>
                  <a:moveTo>
                    <a:pt x="251574" y="1091914"/>
                  </a:moveTo>
                  <a:cubicBezTo>
                    <a:pt x="251936" y="1086733"/>
                    <a:pt x="257813" y="1090190"/>
                    <a:pt x="260404" y="1088485"/>
                  </a:cubicBezTo>
                  <a:cubicBezTo>
                    <a:pt x="260594" y="1098048"/>
                    <a:pt x="253603" y="1096515"/>
                    <a:pt x="251574" y="1091914"/>
                  </a:cubicBezTo>
                  <a:close/>
                  <a:moveTo>
                    <a:pt x="248317" y="1009818"/>
                  </a:moveTo>
                  <a:cubicBezTo>
                    <a:pt x="247583" y="1004427"/>
                    <a:pt x="254175" y="1010314"/>
                    <a:pt x="251860" y="1002474"/>
                  </a:cubicBezTo>
                  <a:cubicBezTo>
                    <a:pt x="253422" y="1004218"/>
                    <a:pt x="255394" y="1005037"/>
                    <a:pt x="258309" y="1003941"/>
                  </a:cubicBezTo>
                  <a:cubicBezTo>
                    <a:pt x="260280" y="1017838"/>
                    <a:pt x="250946" y="1013419"/>
                    <a:pt x="248317" y="1009818"/>
                  </a:cubicBezTo>
                  <a:close/>
                  <a:moveTo>
                    <a:pt x="262766" y="1147778"/>
                  </a:moveTo>
                  <a:cubicBezTo>
                    <a:pt x="259528" y="1144026"/>
                    <a:pt x="270148" y="1147245"/>
                    <a:pt x="264947" y="1138320"/>
                  </a:cubicBezTo>
                  <a:cubicBezTo>
                    <a:pt x="269529" y="1139234"/>
                    <a:pt x="271186" y="1146159"/>
                    <a:pt x="275320" y="1141568"/>
                  </a:cubicBezTo>
                  <a:cubicBezTo>
                    <a:pt x="275406" y="1143864"/>
                    <a:pt x="275501" y="1146159"/>
                    <a:pt x="275587" y="1148445"/>
                  </a:cubicBezTo>
                  <a:cubicBezTo>
                    <a:pt x="279721" y="1147454"/>
                    <a:pt x="282035" y="1143111"/>
                    <a:pt x="287055" y="1146969"/>
                  </a:cubicBezTo>
                  <a:cubicBezTo>
                    <a:pt x="288284" y="1146740"/>
                    <a:pt x="287922" y="1144064"/>
                    <a:pt x="288150" y="1142244"/>
                  </a:cubicBezTo>
                  <a:cubicBezTo>
                    <a:pt x="292018" y="1143273"/>
                    <a:pt x="287122" y="1147254"/>
                    <a:pt x="288512" y="1151369"/>
                  </a:cubicBezTo>
                  <a:cubicBezTo>
                    <a:pt x="282559" y="1152112"/>
                    <a:pt x="276616" y="1152874"/>
                    <a:pt x="270672" y="1153636"/>
                  </a:cubicBezTo>
                  <a:cubicBezTo>
                    <a:pt x="270834" y="1141349"/>
                    <a:pt x="267157" y="1146388"/>
                    <a:pt x="262766" y="1147778"/>
                  </a:cubicBezTo>
                  <a:close/>
                  <a:moveTo>
                    <a:pt x="264224" y="1087990"/>
                  </a:moveTo>
                  <a:cubicBezTo>
                    <a:pt x="267157" y="1086894"/>
                    <a:pt x="269129" y="1087752"/>
                    <a:pt x="270691" y="1089457"/>
                  </a:cubicBezTo>
                  <a:cubicBezTo>
                    <a:pt x="270767" y="1095267"/>
                    <a:pt x="269186" y="1098544"/>
                    <a:pt x="265948" y="1099220"/>
                  </a:cubicBezTo>
                  <a:cubicBezTo>
                    <a:pt x="264776" y="1096705"/>
                    <a:pt x="264023" y="1093343"/>
                    <a:pt x="264224" y="1087990"/>
                  </a:cubicBezTo>
                  <a:close/>
                  <a:moveTo>
                    <a:pt x="274501" y="1088980"/>
                  </a:moveTo>
                  <a:cubicBezTo>
                    <a:pt x="279521" y="1081179"/>
                    <a:pt x="293780" y="1093191"/>
                    <a:pt x="299799" y="1081141"/>
                  </a:cubicBezTo>
                  <a:cubicBezTo>
                    <a:pt x="305657" y="1084818"/>
                    <a:pt x="305667" y="1085342"/>
                    <a:pt x="310439" y="1091267"/>
                  </a:cubicBezTo>
                  <a:cubicBezTo>
                    <a:pt x="310182" y="1098925"/>
                    <a:pt x="305057" y="1094248"/>
                    <a:pt x="303990" y="1089781"/>
                  </a:cubicBezTo>
                  <a:cubicBezTo>
                    <a:pt x="298209" y="1102458"/>
                    <a:pt x="289522" y="1092543"/>
                    <a:pt x="282521" y="1097106"/>
                  </a:cubicBezTo>
                  <a:cubicBezTo>
                    <a:pt x="281159" y="1087247"/>
                    <a:pt x="277825" y="1095791"/>
                    <a:pt x="274501" y="1088980"/>
                  </a:cubicBezTo>
                  <a:close/>
                  <a:moveTo>
                    <a:pt x="293246" y="1077398"/>
                  </a:moveTo>
                  <a:cubicBezTo>
                    <a:pt x="292065" y="1068883"/>
                    <a:pt x="302000" y="1071997"/>
                    <a:pt x="303352" y="1073817"/>
                  </a:cubicBezTo>
                  <a:cubicBezTo>
                    <a:pt x="302371" y="1083161"/>
                    <a:pt x="298161" y="1074169"/>
                    <a:pt x="293246" y="1077398"/>
                  </a:cubicBezTo>
                  <a:close/>
                  <a:moveTo>
                    <a:pt x="308258" y="1036526"/>
                  </a:moveTo>
                  <a:cubicBezTo>
                    <a:pt x="314163" y="1032640"/>
                    <a:pt x="310163" y="1040032"/>
                    <a:pt x="313820" y="1047290"/>
                  </a:cubicBezTo>
                  <a:cubicBezTo>
                    <a:pt x="312068" y="1044308"/>
                    <a:pt x="307753" y="1046651"/>
                    <a:pt x="305991" y="1043689"/>
                  </a:cubicBezTo>
                  <a:cubicBezTo>
                    <a:pt x="306191" y="1040803"/>
                    <a:pt x="308429" y="1041070"/>
                    <a:pt x="308534" y="1043384"/>
                  </a:cubicBezTo>
                  <a:cubicBezTo>
                    <a:pt x="310134" y="1042651"/>
                    <a:pt x="309924" y="1036345"/>
                    <a:pt x="308258" y="1036526"/>
                  </a:cubicBezTo>
                  <a:close/>
                  <a:moveTo>
                    <a:pt x="314182" y="1056395"/>
                  </a:moveTo>
                  <a:cubicBezTo>
                    <a:pt x="313763" y="1051500"/>
                    <a:pt x="318649" y="1054786"/>
                    <a:pt x="320459" y="1053329"/>
                  </a:cubicBezTo>
                  <a:cubicBezTo>
                    <a:pt x="320554" y="1050642"/>
                    <a:pt x="320011" y="1049328"/>
                    <a:pt x="319002" y="1048928"/>
                  </a:cubicBezTo>
                  <a:cubicBezTo>
                    <a:pt x="325946" y="1041813"/>
                    <a:pt x="319488" y="1063930"/>
                    <a:pt x="314182" y="1056395"/>
                  </a:cubicBezTo>
                  <a:close/>
                  <a:moveTo>
                    <a:pt x="326460" y="1075445"/>
                  </a:moveTo>
                  <a:cubicBezTo>
                    <a:pt x="331584" y="1079122"/>
                    <a:pt x="320516" y="1073502"/>
                    <a:pt x="325269" y="1077903"/>
                  </a:cubicBezTo>
                  <a:cubicBezTo>
                    <a:pt x="323450" y="1080675"/>
                    <a:pt x="319097" y="1075255"/>
                    <a:pt x="316268" y="1076760"/>
                  </a:cubicBezTo>
                  <a:cubicBezTo>
                    <a:pt x="316373" y="1074064"/>
                    <a:pt x="318506" y="1074512"/>
                    <a:pt x="319992" y="1074007"/>
                  </a:cubicBezTo>
                  <a:cubicBezTo>
                    <a:pt x="321364" y="1073255"/>
                    <a:pt x="320688" y="1069378"/>
                    <a:pt x="322374" y="1069121"/>
                  </a:cubicBezTo>
                  <a:cubicBezTo>
                    <a:pt x="323240" y="1064130"/>
                    <a:pt x="322050" y="1075969"/>
                    <a:pt x="326460" y="1075445"/>
                  </a:cubicBezTo>
                  <a:close/>
                  <a:moveTo>
                    <a:pt x="327003" y="1153322"/>
                  </a:moveTo>
                  <a:cubicBezTo>
                    <a:pt x="325679" y="1145559"/>
                    <a:pt x="328031" y="1143511"/>
                    <a:pt x="329003" y="1139301"/>
                  </a:cubicBezTo>
                  <a:cubicBezTo>
                    <a:pt x="332937" y="1140235"/>
                    <a:pt x="335709" y="1143540"/>
                    <a:pt x="335918" y="1152160"/>
                  </a:cubicBezTo>
                  <a:cubicBezTo>
                    <a:pt x="332937" y="1152570"/>
                    <a:pt x="329975" y="1152941"/>
                    <a:pt x="327003" y="1153322"/>
                  </a:cubicBezTo>
                  <a:close/>
                  <a:moveTo>
                    <a:pt x="335194" y="1133938"/>
                  </a:moveTo>
                  <a:cubicBezTo>
                    <a:pt x="343167" y="1143511"/>
                    <a:pt x="353997" y="1146988"/>
                    <a:pt x="362674" y="1148750"/>
                  </a:cubicBezTo>
                  <a:cubicBezTo>
                    <a:pt x="355673" y="1157694"/>
                    <a:pt x="344900" y="1144568"/>
                    <a:pt x="338452" y="1151855"/>
                  </a:cubicBezTo>
                  <a:cubicBezTo>
                    <a:pt x="341662" y="1141273"/>
                    <a:pt x="333994" y="1146740"/>
                    <a:pt x="335194" y="1133938"/>
                  </a:cubicBezTo>
                  <a:close/>
                  <a:moveTo>
                    <a:pt x="347577" y="898585"/>
                  </a:moveTo>
                  <a:cubicBezTo>
                    <a:pt x="348167" y="896652"/>
                    <a:pt x="348748" y="894718"/>
                    <a:pt x="348577" y="891594"/>
                  </a:cubicBezTo>
                  <a:cubicBezTo>
                    <a:pt x="352901" y="890070"/>
                    <a:pt x="355864" y="891365"/>
                    <a:pt x="355292" y="899881"/>
                  </a:cubicBezTo>
                  <a:cubicBezTo>
                    <a:pt x="353701" y="897471"/>
                    <a:pt x="350701" y="897871"/>
                    <a:pt x="347577" y="898585"/>
                  </a:cubicBezTo>
                  <a:close/>
                  <a:moveTo>
                    <a:pt x="364931" y="1141587"/>
                  </a:moveTo>
                  <a:cubicBezTo>
                    <a:pt x="369351" y="1143664"/>
                    <a:pt x="367122" y="1145835"/>
                    <a:pt x="372675" y="1142873"/>
                  </a:cubicBezTo>
                  <a:cubicBezTo>
                    <a:pt x="373675" y="1151798"/>
                    <a:pt x="363979" y="1148197"/>
                    <a:pt x="364931" y="1141587"/>
                  </a:cubicBezTo>
                  <a:close/>
                  <a:moveTo>
                    <a:pt x="365217" y="1116336"/>
                  </a:moveTo>
                  <a:cubicBezTo>
                    <a:pt x="364779" y="1109402"/>
                    <a:pt x="371599" y="1109069"/>
                    <a:pt x="372675" y="1110821"/>
                  </a:cubicBezTo>
                  <a:cubicBezTo>
                    <a:pt x="371656" y="1114946"/>
                    <a:pt x="368894" y="1116355"/>
                    <a:pt x="365217" y="1116336"/>
                  </a:cubicBezTo>
                  <a:close/>
                  <a:moveTo>
                    <a:pt x="356311" y="892870"/>
                  </a:moveTo>
                  <a:cubicBezTo>
                    <a:pt x="360883" y="891699"/>
                    <a:pt x="362617" y="896328"/>
                    <a:pt x="366684" y="896166"/>
                  </a:cubicBezTo>
                  <a:cubicBezTo>
                    <a:pt x="366465" y="898661"/>
                    <a:pt x="364217" y="898014"/>
                    <a:pt x="364322" y="901043"/>
                  </a:cubicBezTo>
                  <a:cubicBezTo>
                    <a:pt x="368017" y="903576"/>
                    <a:pt x="376895" y="904748"/>
                    <a:pt x="373780" y="913587"/>
                  </a:cubicBezTo>
                  <a:cubicBezTo>
                    <a:pt x="371142" y="913273"/>
                    <a:pt x="371008" y="907777"/>
                    <a:pt x="369608" y="904938"/>
                  </a:cubicBezTo>
                  <a:cubicBezTo>
                    <a:pt x="366160" y="908863"/>
                    <a:pt x="364350" y="904862"/>
                    <a:pt x="359502" y="908539"/>
                  </a:cubicBezTo>
                  <a:cubicBezTo>
                    <a:pt x="358064" y="900728"/>
                    <a:pt x="361140" y="900452"/>
                    <a:pt x="363141" y="903481"/>
                  </a:cubicBezTo>
                  <a:cubicBezTo>
                    <a:pt x="363703" y="894061"/>
                    <a:pt x="354863" y="904110"/>
                    <a:pt x="356311" y="892870"/>
                  </a:cubicBezTo>
                  <a:close/>
                  <a:moveTo>
                    <a:pt x="361236" y="887689"/>
                  </a:moveTo>
                  <a:cubicBezTo>
                    <a:pt x="361712" y="885593"/>
                    <a:pt x="362179" y="883479"/>
                    <a:pt x="363598" y="882783"/>
                  </a:cubicBezTo>
                  <a:cubicBezTo>
                    <a:pt x="369799" y="882288"/>
                    <a:pt x="369046" y="896223"/>
                    <a:pt x="375609" y="894985"/>
                  </a:cubicBezTo>
                  <a:cubicBezTo>
                    <a:pt x="375437" y="898328"/>
                    <a:pt x="371837" y="896299"/>
                    <a:pt x="371961" y="900071"/>
                  </a:cubicBezTo>
                  <a:cubicBezTo>
                    <a:pt x="366417" y="896804"/>
                    <a:pt x="370361" y="885793"/>
                    <a:pt x="361236" y="887689"/>
                  </a:cubicBezTo>
                  <a:close/>
                  <a:moveTo>
                    <a:pt x="358054" y="647430"/>
                  </a:moveTo>
                  <a:cubicBezTo>
                    <a:pt x="358264" y="639572"/>
                    <a:pt x="361379" y="644106"/>
                    <a:pt x="358873" y="635876"/>
                  </a:cubicBezTo>
                  <a:cubicBezTo>
                    <a:pt x="359731" y="635781"/>
                    <a:pt x="360569" y="635667"/>
                    <a:pt x="361426" y="635571"/>
                  </a:cubicBezTo>
                  <a:cubicBezTo>
                    <a:pt x="361274" y="637524"/>
                    <a:pt x="362007" y="637648"/>
                    <a:pt x="362788" y="637657"/>
                  </a:cubicBezTo>
                  <a:cubicBezTo>
                    <a:pt x="360978" y="640591"/>
                    <a:pt x="361674" y="647335"/>
                    <a:pt x="358054" y="647430"/>
                  </a:cubicBezTo>
                  <a:close/>
                  <a:moveTo>
                    <a:pt x="378685" y="908358"/>
                  </a:moveTo>
                  <a:cubicBezTo>
                    <a:pt x="381752" y="897976"/>
                    <a:pt x="394316" y="903986"/>
                    <a:pt x="399069" y="905767"/>
                  </a:cubicBezTo>
                  <a:cubicBezTo>
                    <a:pt x="395040" y="919502"/>
                    <a:pt x="387515" y="905729"/>
                    <a:pt x="378685" y="908358"/>
                  </a:cubicBezTo>
                  <a:close/>
                  <a:moveTo>
                    <a:pt x="392687" y="1099096"/>
                  </a:moveTo>
                  <a:cubicBezTo>
                    <a:pt x="394021" y="1081522"/>
                    <a:pt x="408422" y="1083885"/>
                    <a:pt x="415157" y="1084771"/>
                  </a:cubicBezTo>
                  <a:cubicBezTo>
                    <a:pt x="415947" y="1094562"/>
                    <a:pt x="411328" y="1095915"/>
                    <a:pt x="409423" y="1101535"/>
                  </a:cubicBezTo>
                  <a:cubicBezTo>
                    <a:pt x="401745" y="1098067"/>
                    <a:pt x="397307" y="1100839"/>
                    <a:pt x="392687" y="1099096"/>
                  </a:cubicBezTo>
                  <a:close/>
                  <a:moveTo>
                    <a:pt x="377514" y="654145"/>
                  </a:moveTo>
                  <a:cubicBezTo>
                    <a:pt x="379857" y="642610"/>
                    <a:pt x="392058" y="646706"/>
                    <a:pt x="395278" y="649564"/>
                  </a:cubicBezTo>
                  <a:cubicBezTo>
                    <a:pt x="392687" y="659727"/>
                    <a:pt x="379752" y="653612"/>
                    <a:pt x="377514" y="654145"/>
                  </a:cubicBezTo>
                  <a:close/>
                  <a:moveTo>
                    <a:pt x="404346" y="909672"/>
                  </a:moveTo>
                  <a:cubicBezTo>
                    <a:pt x="404222" y="900928"/>
                    <a:pt x="403260" y="908977"/>
                    <a:pt x="400431" y="907872"/>
                  </a:cubicBezTo>
                  <a:cubicBezTo>
                    <a:pt x="402269" y="894213"/>
                    <a:pt x="406594" y="909530"/>
                    <a:pt x="409070" y="899909"/>
                  </a:cubicBezTo>
                  <a:cubicBezTo>
                    <a:pt x="411471" y="901024"/>
                    <a:pt x="407260" y="909691"/>
                    <a:pt x="404346" y="909672"/>
                  </a:cubicBezTo>
                  <a:close/>
                  <a:moveTo>
                    <a:pt x="416785" y="1093724"/>
                  </a:moveTo>
                  <a:cubicBezTo>
                    <a:pt x="416671" y="1090695"/>
                    <a:pt x="416547" y="1087657"/>
                    <a:pt x="416423" y="1084609"/>
                  </a:cubicBezTo>
                  <a:cubicBezTo>
                    <a:pt x="421405" y="1081742"/>
                    <a:pt x="420662" y="1090695"/>
                    <a:pt x="421986" y="1095343"/>
                  </a:cubicBezTo>
                  <a:cubicBezTo>
                    <a:pt x="420776" y="1093724"/>
                    <a:pt x="419005" y="1093248"/>
                    <a:pt x="416785" y="1093724"/>
                  </a:cubicBezTo>
                  <a:close/>
                  <a:moveTo>
                    <a:pt x="410709" y="908872"/>
                  </a:moveTo>
                  <a:cubicBezTo>
                    <a:pt x="412623" y="903576"/>
                    <a:pt x="418852" y="897404"/>
                    <a:pt x="421900" y="900585"/>
                  </a:cubicBezTo>
                  <a:cubicBezTo>
                    <a:pt x="419652" y="913635"/>
                    <a:pt x="415862" y="905358"/>
                    <a:pt x="410709" y="908872"/>
                  </a:cubicBezTo>
                  <a:close/>
                  <a:moveTo>
                    <a:pt x="402003" y="657860"/>
                  </a:moveTo>
                  <a:cubicBezTo>
                    <a:pt x="401907" y="652031"/>
                    <a:pt x="406089" y="652812"/>
                    <a:pt x="409461" y="652355"/>
                  </a:cubicBezTo>
                  <a:cubicBezTo>
                    <a:pt x="411004" y="660451"/>
                    <a:pt x="404555" y="656165"/>
                    <a:pt x="402003" y="657860"/>
                  </a:cubicBezTo>
                  <a:close/>
                  <a:moveTo>
                    <a:pt x="421081" y="1008389"/>
                  </a:moveTo>
                  <a:cubicBezTo>
                    <a:pt x="420672" y="1002751"/>
                    <a:pt x="421357" y="998826"/>
                    <a:pt x="423167" y="996664"/>
                  </a:cubicBezTo>
                  <a:cubicBezTo>
                    <a:pt x="429616" y="994997"/>
                    <a:pt x="427901" y="1012323"/>
                    <a:pt x="421081" y="1008389"/>
                  </a:cubicBezTo>
                  <a:close/>
                  <a:moveTo>
                    <a:pt x="439369" y="953335"/>
                  </a:moveTo>
                  <a:cubicBezTo>
                    <a:pt x="436788" y="962622"/>
                    <a:pt x="430635" y="960784"/>
                    <a:pt x="428368" y="966203"/>
                  </a:cubicBezTo>
                  <a:cubicBezTo>
                    <a:pt x="424529" y="965089"/>
                    <a:pt x="425815" y="953364"/>
                    <a:pt x="421443" y="953335"/>
                  </a:cubicBezTo>
                  <a:cubicBezTo>
                    <a:pt x="425510" y="948249"/>
                    <a:pt x="430997" y="945353"/>
                    <a:pt x="432273" y="935933"/>
                  </a:cubicBezTo>
                  <a:cubicBezTo>
                    <a:pt x="427263" y="938819"/>
                    <a:pt x="426053" y="947630"/>
                    <a:pt x="418643" y="946820"/>
                  </a:cubicBezTo>
                  <a:cubicBezTo>
                    <a:pt x="419157" y="943353"/>
                    <a:pt x="420300" y="940829"/>
                    <a:pt x="420815" y="937390"/>
                  </a:cubicBezTo>
                  <a:cubicBezTo>
                    <a:pt x="423853" y="936028"/>
                    <a:pt x="423758" y="941191"/>
                    <a:pt x="427282" y="938819"/>
                  </a:cubicBezTo>
                  <a:cubicBezTo>
                    <a:pt x="422291" y="928837"/>
                    <a:pt x="438874" y="926065"/>
                    <a:pt x="443741" y="934428"/>
                  </a:cubicBezTo>
                  <a:cubicBezTo>
                    <a:pt x="442922" y="942857"/>
                    <a:pt x="440055" y="936285"/>
                    <a:pt x="436197" y="937704"/>
                  </a:cubicBezTo>
                  <a:cubicBezTo>
                    <a:pt x="434378" y="938428"/>
                    <a:pt x="436016" y="944562"/>
                    <a:pt x="433921" y="944848"/>
                  </a:cubicBezTo>
                  <a:cubicBezTo>
                    <a:pt x="434283" y="949858"/>
                    <a:pt x="439360" y="945115"/>
                    <a:pt x="441665" y="946163"/>
                  </a:cubicBezTo>
                  <a:cubicBezTo>
                    <a:pt x="445408" y="949620"/>
                    <a:pt x="441541" y="955164"/>
                    <a:pt x="445837" y="954802"/>
                  </a:cubicBezTo>
                  <a:cubicBezTo>
                    <a:pt x="445608" y="959698"/>
                    <a:pt x="440255" y="955164"/>
                    <a:pt x="439369" y="953335"/>
                  </a:cubicBezTo>
                  <a:close/>
                  <a:moveTo>
                    <a:pt x="413833" y="376749"/>
                  </a:moveTo>
                  <a:cubicBezTo>
                    <a:pt x="414480" y="374548"/>
                    <a:pt x="417262" y="372853"/>
                    <a:pt x="414938" y="372024"/>
                  </a:cubicBezTo>
                  <a:cubicBezTo>
                    <a:pt x="416062" y="368100"/>
                    <a:pt x="420253" y="368890"/>
                    <a:pt x="422386" y="366481"/>
                  </a:cubicBezTo>
                  <a:cubicBezTo>
                    <a:pt x="425167" y="374625"/>
                    <a:pt x="414957" y="373167"/>
                    <a:pt x="418948" y="376111"/>
                  </a:cubicBezTo>
                  <a:cubicBezTo>
                    <a:pt x="418967" y="381835"/>
                    <a:pt x="414652" y="377339"/>
                    <a:pt x="413833" y="376749"/>
                  </a:cubicBezTo>
                  <a:close/>
                  <a:moveTo>
                    <a:pt x="449847" y="926798"/>
                  </a:moveTo>
                  <a:cubicBezTo>
                    <a:pt x="448818" y="927332"/>
                    <a:pt x="448666" y="929256"/>
                    <a:pt x="447380" y="929389"/>
                  </a:cubicBezTo>
                  <a:cubicBezTo>
                    <a:pt x="448075" y="932894"/>
                    <a:pt x="451466" y="930856"/>
                    <a:pt x="450285" y="938181"/>
                  </a:cubicBezTo>
                  <a:cubicBezTo>
                    <a:pt x="442922" y="939486"/>
                    <a:pt x="445846" y="920493"/>
                    <a:pt x="438369" y="928265"/>
                  </a:cubicBezTo>
                  <a:cubicBezTo>
                    <a:pt x="449799" y="915549"/>
                    <a:pt x="465211" y="931647"/>
                    <a:pt x="479031" y="920779"/>
                  </a:cubicBezTo>
                  <a:cubicBezTo>
                    <a:pt x="479165" y="922988"/>
                    <a:pt x="480670" y="922360"/>
                    <a:pt x="481679" y="922722"/>
                  </a:cubicBezTo>
                  <a:cubicBezTo>
                    <a:pt x="479517" y="930037"/>
                    <a:pt x="476717" y="929970"/>
                    <a:pt x="477126" y="937066"/>
                  </a:cubicBezTo>
                  <a:cubicBezTo>
                    <a:pt x="474450" y="938476"/>
                    <a:pt x="474564" y="934104"/>
                    <a:pt x="474307" y="930542"/>
                  </a:cubicBezTo>
                  <a:cubicBezTo>
                    <a:pt x="471459" y="933256"/>
                    <a:pt x="470516" y="938924"/>
                    <a:pt x="465658" y="938514"/>
                  </a:cubicBezTo>
                  <a:cubicBezTo>
                    <a:pt x="461724" y="918902"/>
                    <a:pt x="452799" y="941324"/>
                    <a:pt x="449847" y="926798"/>
                  </a:cubicBezTo>
                  <a:close/>
                  <a:moveTo>
                    <a:pt x="449837" y="958879"/>
                  </a:moveTo>
                  <a:cubicBezTo>
                    <a:pt x="451771" y="954078"/>
                    <a:pt x="449609" y="955983"/>
                    <a:pt x="449475" y="949754"/>
                  </a:cubicBezTo>
                  <a:cubicBezTo>
                    <a:pt x="454009" y="958879"/>
                    <a:pt x="469354" y="941772"/>
                    <a:pt x="472497" y="949115"/>
                  </a:cubicBezTo>
                  <a:cubicBezTo>
                    <a:pt x="466515" y="959869"/>
                    <a:pt x="454971" y="951868"/>
                    <a:pt x="449837" y="958879"/>
                  </a:cubicBezTo>
                  <a:close/>
                  <a:moveTo>
                    <a:pt x="463658" y="1016686"/>
                  </a:moveTo>
                  <a:cubicBezTo>
                    <a:pt x="461553" y="1014133"/>
                    <a:pt x="468411" y="1015971"/>
                    <a:pt x="472488" y="1013266"/>
                  </a:cubicBezTo>
                  <a:cubicBezTo>
                    <a:pt x="473221" y="1024772"/>
                    <a:pt x="466068" y="1019296"/>
                    <a:pt x="463658" y="1016686"/>
                  </a:cubicBezTo>
                  <a:close/>
                  <a:moveTo>
                    <a:pt x="460572" y="971261"/>
                  </a:moveTo>
                  <a:cubicBezTo>
                    <a:pt x="460477" y="968985"/>
                    <a:pt x="460391" y="966699"/>
                    <a:pt x="460305" y="964422"/>
                  </a:cubicBezTo>
                  <a:cubicBezTo>
                    <a:pt x="467839" y="962841"/>
                    <a:pt x="468382" y="976395"/>
                    <a:pt x="460572" y="971261"/>
                  </a:cubicBezTo>
                  <a:close/>
                  <a:moveTo>
                    <a:pt x="442589" y="391417"/>
                  </a:moveTo>
                  <a:cubicBezTo>
                    <a:pt x="444294" y="385512"/>
                    <a:pt x="446494" y="380378"/>
                    <a:pt x="449694" y="376777"/>
                  </a:cubicBezTo>
                  <a:cubicBezTo>
                    <a:pt x="454123" y="377492"/>
                    <a:pt x="450790" y="385512"/>
                    <a:pt x="450228" y="390465"/>
                  </a:cubicBezTo>
                  <a:cubicBezTo>
                    <a:pt x="447694" y="390760"/>
                    <a:pt x="445141" y="391093"/>
                    <a:pt x="442589" y="391417"/>
                  </a:cubicBezTo>
                  <a:close/>
                  <a:moveTo>
                    <a:pt x="472945" y="960488"/>
                  </a:moveTo>
                  <a:cubicBezTo>
                    <a:pt x="470040" y="965698"/>
                    <a:pt x="474469" y="970499"/>
                    <a:pt x="472221" y="974357"/>
                  </a:cubicBezTo>
                  <a:cubicBezTo>
                    <a:pt x="468925" y="975566"/>
                    <a:pt x="466849" y="957031"/>
                    <a:pt x="472945" y="960488"/>
                  </a:cubicBezTo>
                  <a:close/>
                  <a:moveTo>
                    <a:pt x="474212" y="1024515"/>
                  </a:moveTo>
                  <a:cubicBezTo>
                    <a:pt x="474221" y="1017181"/>
                    <a:pt x="482270" y="1018219"/>
                    <a:pt x="481946" y="1025820"/>
                  </a:cubicBezTo>
                  <a:cubicBezTo>
                    <a:pt x="478822" y="1026525"/>
                    <a:pt x="475821" y="1026954"/>
                    <a:pt x="474212" y="1024515"/>
                  </a:cubicBezTo>
                  <a:close/>
                  <a:moveTo>
                    <a:pt x="456609" y="389645"/>
                  </a:moveTo>
                  <a:cubicBezTo>
                    <a:pt x="453657" y="386702"/>
                    <a:pt x="457991" y="383864"/>
                    <a:pt x="455047" y="382959"/>
                  </a:cubicBezTo>
                  <a:cubicBezTo>
                    <a:pt x="454228" y="376682"/>
                    <a:pt x="462077" y="383864"/>
                    <a:pt x="461239" y="377587"/>
                  </a:cubicBezTo>
                  <a:cubicBezTo>
                    <a:pt x="464649" y="375491"/>
                    <a:pt x="463982" y="381825"/>
                    <a:pt x="466515" y="381483"/>
                  </a:cubicBezTo>
                  <a:cubicBezTo>
                    <a:pt x="469344" y="379873"/>
                    <a:pt x="464820" y="378130"/>
                    <a:pt x="467506" y="374482"/>
                  </a:cubicBezTo>
                  <a:cubicBezTo>
                    <a:pt x="468582" y="375568"/>
                    <a:pt x="469668" y="376615"/>
                    <a:pt x="471421" y="376272"/>
                  </a:cubicBezTo>
                  <a:cubicBezTo>
                    <a:pt x="470506" y="378434"/>
                    <a:pt x="470259" y="381616"/>
                    <a:pt x="470506" y="385569"/>
                  </a:cubicBezTo>
                  <a:cubicBezTo>
                    <a:pt x="475431" y="379949"/>
                    <a:pt x="472145" y="376996"/>
                    <a:pt x="479336" y="382159"/>
                  </a:cubicBezTo>
                  <a:cubicBezTo>
                    <a:pt x="479412" y="388007"/>
                    <a:pt x="475240" y="387217"/>
                    <a:pt x="471878" y="387712"/>
                  </a:cubicBezTo>
                  <a:cubicBezTo>
                    <a:pt x="472888" y="389731"/>
                    <a:pt x="474316" y="390874"/>
                    <a:pt x="475869" y="391779"/>
                  </a:cubicBezTo>
                  <a:cubicBezTo>
                    <a:pt x="472850" y="399447"/>
                    <a:pt x="470087" y="385788"/>
                    <a:pt x="464315" y="390950"/>
                  </a:cubicBezTo>
                  <a:cubicBezTo>
                    <a:pt x="466154" y="383578"/>
                    <a:pt x="460610" y="388760"/>
                    <a:pt x="456609" y="389645"/>
                  </a:cubicBezTo>
                  <a:close/>
                  <a:moveTo>
                    <a:pt x="470411" y="672043"/>
                  </a:moveTo>
                  <a:cubicBezTo>
                    <a:pt x="470849" y="663308"/>
                    <a:pt x="473888" y="670823"/>
                    <a:pt x="477869" y="666528"/>
                  </a:cubicBezTo>
                  <a:cubicBezTo>
                    <a:pt x="479412" y="674605"/>
                    <a:pt x="472983" y="670338"/>
                    <a:pt x="470411" y="672043"/>
                  </a:cubicBezTo>
                  <a:close/>
                  <a:moveTo>
                    <a:pt x="482498" y="943239"/>
                  </a:moveTo>
                  <a:cubicBezTo>
                    <a:pt x="480889" y="935761"/>
                    <a:pt x="486308" y="939171"/>
                    <a:pt x="488680" y="937857"/>
                  </a:cubicBezTo>
                  <a:cubicBezTo>
                    <a:pt x="488623" y="943639"/>
                    <a:pt x="485308" y="947791"/>
                    <a:pt x="482498" y="943239"/>
                  </a:cubicBezTo>
                  <a:close/>
                  <a:moveTo>
                    <a:pt x="484870" y="906282"/>
                  </a:moveTo>
                  <a:cubicBezTo>
                    <a:pt x="488004" y="908006"/>
                    <a:pt x="488614" y="915016"/>
                    <a:pt x="494062" y="911996"/>
                  </a:cubicBezTo>
                  <a:cubicBezTo>
                    <a:pt x="493824" y="926246"/>
                    <a:pt x="483994" y="916521"/>
                    <a:pt x="484870" y="906282"/>
                  </a:cubicBezTo>
                  <a:close/>
                  <a:moveTo>
                    <a:pt x="471688" y="575650"/>
                  </a:moveTo>
                  <a:cubicBezTo>
                    <a:pt x="471649" y="573449"/>
                    <a:pt x="473183" y="573669"/>
                    <a:pt x="474145" y="573030"/>
                  </a:cubicBezTo>
                  <a:cubicBezTo>
                    <a:pt x="474250" y="570363"/>
                    <a:pt x="473707" y="569011"/>
                    <a:pt x="472688" y="568658"/>
                  </a:cubicBezTo>
                  <a:cubicBezTo>
                    <a:pt x="473669" y="561496"/>
                    <a:pt x="477031" y="569116"/>
                    <a:pt x="477879" y="570259"/>
                  </a:cubicBezTo>
                  <a:cubicBezTo>
                    <a:pt x="476936" y="573811"/>
                    <a:pt x="473916" y="574078"/>
                    <a:pt x="471688" y="575650"/>
                  </a:cubicBezTo>
                  <a:close/>
                  <a:moveTo>
                    <a:pt x="535810" y="1028097"/>
                  </a:moveTo>
                  <a:cubicBezTo>
                    <a:pt x="532000" y="1036250"/>
                    <a:pt x="547954" y="1033307"/>
                    <a:pt x="540267" y="1043584"/>
                  </a:cubicBezTo>
                  <a:cubicBezTo>
                    <a:pt x="542563" y="1043584"/>
                    <a:pt x="542849" y="1040460"/>
                    <a:pt x="545268" y="1040641"/>
                  </a:cubicBezTo>
                  <a:cubicBezTo>
                    <a:pt x="544516" y="1038917"/>
                    <a:pt x="543792" y="1037136"/>
                    <a:pt x="543716" y="1033974"/>
                  </a:cubicBezTo>
                  <a:cubicBezTo>
                    <a:pt x="548173" y="1034431"/>
                    <a:pt x="553469" y="1038393"/>
                    <a:pt x="553726" y="1028106"/>
                  </a:cubicBezTo>
                  <a:cubicBezTo>
                    <a:pt x="556889" y="1033212"/>
                    <a:pt x="557994" y="1031078"/>
                    <a:pt x="562727" y="1029249"/>
                  </a:cubicBezTo>
                  <a:cubicBezTo>
                    <a:pt x="564280" y="1038060"/>
                    <a:pt x="556089" y="1031783"/>
                    <a:pt x="555374" y="1037079"/>
                  </a:cubicBezTo>
                  <a:cubicBezTo>
                    <a:pt x="559060" y="1043575"/>
                    <a:pt x="562394" y="1035583"/>
                    <a:pt x="565823" y="1042622"/>
                  </a:cubicBezTo>
                  <a:cubicBezTo>
                    <a:pt x="567109" y="1035060"/>
                    <a:pt x="561651" y="1041403"/>
                    <a:pt x="562918" y="1033812"/>
                  </a:cubicBezTo>
                  <a:cubicBezTo>
                    <a:pt x="567442" y="1033545"/>
                    <a:pt x="568881" y="1039622"/>
                    <a:pt x="573396" y="1039365"/>
                  </a:cubicBezTo>
                  <a:cubicBezTo>
                    <a:pt x="575681" y="1047194"/>
                    <a:pt x="569109" y="1041279"/>
                    <a:pt x="569852" y="1046690"/>
                  </a:cubicBezTo>
                  <a:cubicBezTo>
                    <a:pt x="571252" y="1052767"/>
                    <a:pt x="574129" y="1042060"/>
                    <a:pt x="576291" y="1048166"/>
                  </a:cubicBezTo>
                  <a:cubicBezTo>
                    <a:pt x="579387" y="1046080"/>
                    <a:pt x="571824" y="1041841"/>
                    <a:pt x="575843" y="1036745"/>
                  </a:cubicBezTo>
                  <a:cubicBezTo>
                    <a:pt x="579939" y="1042289"/>
                    <a:pt x="579225" y="1046585"/>
                    <a:pt x="586302" y="1042289"/>
                  </a:cubicBezTo>
                  <a:cubicBezTo>
                    <a:pt x="585407" y="1044442"/>
                    <a:pt x="585149" y="1047633"/>
                    <a:pt x="585397" y="1051595"/>
                  </a:cubicBezTo>
                  <a:cubicBezTo>
                    <a:pt x="589807" y="1052719"/>
                    <a:pt x="587169" y="1042908"/>
                    <a:pt x="590121" y="1041813"/>
                  </a:cubicBezTo>
                  <a:cubicBezTo>
                    <a:pt x="601790" y="1059596"/>
                    <a:pt x="614724" y="1042699"/>
                    <a:pt x="627593" y="1050766"/>
                  </a:cubicBezTo>
                  <a:cubicBezTo>
                    <a:pt x="628279" y="1044061"/>
                    <a:pt x="638527" y="1043670"/>
                    <a:pt x="637984" y="1054033"/>
                  </a:cubicBezTo>
                  <a:cubicBezTo>
                    <a:pt x="641623" y="1047861"/>
                    <a:pt x="640290" y="1047204"/>
                    <a:pt x="646614" y="1046042"/>
                  </a:cubicBezTo>
                  <a:cubicBezTo>
                    <a:pt x="651177" y="1063568"/>
                    <a:pt x="674475" y="1042661"/>
                    <a:pt x="684009" y="1052747"/>
                  </a:cubicBezTo>
                  <a:cubicBezTo>
                    <a:pt x="684486" y="1059024"/>
                    <a:pt x="682362" y="1060844"/>
                    <a:pt x="680371" y="1057786"/>
                  </a:cubicBezTo>
                  <a:cubicBezTo>
                    <a:pt x="680685" y="1059605"/>
                    <a:pt x="681733" y="1059920"/>
                    <a:pt x="681828" y="1062206"/>
                  </a:cubicBezTo>
                  <a:cubicBezTo>
                    <a:pt x="684962" y="1053490"/>
                    <a:pt x="698878" y="1045108"/>
                    <a:pt x="703383" y="1057167"/>
                  </a:cubicBezTo>
                  <a:cubicBezTo>
                    <a:pt x="709508" y="1048233"/>
                    <a:pt x="715804" y="1054691"/>
                    <a:pt x="723776" y="1054557"/>
                  </a:cubicBezTo>
                  <a:cubicBezTo>
                    <a:pt x="723576" y="1059244"/>
                    <a:pt x="720509" y="1059462"/>
                    <a:pt x="720309" y="1064158"/>
                  </a:cubicBezTo>
                  <a:cubicBezTo>
                    <a:pt x="719195" y="1059644"/>
                    <a:pt x="714661" y="1058319"/>
                    <a:pt x="712584" y="1062872"/>
                  </a:cubicBezTo>
                  <a:cubicBezTo>
                    <a:pt x="713042" y="1066854"/>
                    <a:pt x="714975" y="1067778"/>
                    <a:pt x="717852" y="1066768"/>
                  </a:cubicBezTo>
                  <a:cubicBezTo>
                    <a:pt x="713165" y="1073017"/>
                    <a:pt x="705488" y="1069597"/>
                    <a:pt x="697554" y="1071664"/>
                  </a:cubicBezTo>
                  <a:cubicBezTo>
                    <a:pt x="698973" y="1068464"/>
                    <a:pt x="697916" y="1068016"/>
                    <a:pt x="697278" y="1064816"/>
                  </a:cubicBezTo>
                  <a:cubicBezTo>
                    <a:pt x="695096" y="1069540"/>
                    <a:pt x="692201" y="1067025"/>
                    <a:pt x="690829" y="1063339"/>
                  </a:cubicBezTo>
                  <a:cubicBezTo>
                    <a:pt x="685095" y="1073779"/>
                    <a:pt x="659949" y="1060720"/>
                    <a:pt x="663616" y="1087447"/>
                  </a:cubicBezTo>
                  <a:cubicBezTo>
                    <a:pt x="653748" y="1086933"/>
                    <a:pt x="650653" y="1087828"/>
                    <a:pt x="640966" y="1097201"/>
                  </a:cubicBezTo>
                  <a:cubicBezTo>
                    <a:pt x="639185" y="1093505"/>
                    <a:pt x="635718" y="1093267"/>
                    <a:pt x="634241" y="1088904"/>
                  </a:cubicBezTo>
                  <a:cubicBezTo>
                    <a:pt x="632431" y="1099401"/>
                    <a:pt x="618573" y="1098848"/>
                    <a:pt x="611315" y="1091828"/>
                  </a:cubicBezTo>
                  <a:cubicBezTo>
                    <a:pt x="608105" y="1091848"/>
                    <a:pt x="608428" y="1097324"/>
                    <a:pt x="606495" y="1099334"/>
                  </a:cubicBezTo>
                  <a:cubicBezTo>
                    <a:pt x="594503" y="1098639"/>
                    <a:pt x="580111" y="1094972"/>
                    <a:pt x="569185" y="1094915"/>
                  </a:cubicBezTo>
                  <a:cubicBezTo>
                    <a:pt x="568814" y="1086228"/>
                    <a:pt x="561327" y="1082046"/>
                    <a:pt x="554812" y="1087581"/>
                  </a:cubicBezTo>
                  <a:cubicBezTo>
                    <a:pt x="550078" y="1083189"/>
                    <a:pt x="532419" y="1076246"/>
                    <a:pt x="526694" y="1088876"/>
                  </a:cubicBezTo>
                  <a:cubicBezTo>
                    <a:pt x="521532" y="1090247"/>
                    <a:pt x="526790" y="1085675"/>
                    <a:pt x="525075" y="1079922"/>
                  </a:cubicBezTo>
                  <a:cubicBezTo>
                    <a:pt x="520732" y="1083237"/>
                    <a:pt x="510435" y="1086066"/>
                    <a:pt x="505968" y="1082380"/>
                  </a:cubicBezTo>
                  <a:cubicBezTo>
                    <a:pt x="511855" y="1072912"/>
                    <a:pt x="499167" y="1067340"/>
                    <a:pt x="493776" y="1065577"/>
                  </a:cubicBezTo>
                  <a:cubicBezTo>
                    <a:pt x="498491" y="1058434"/>
                    <a:pt x="505444" y="1067749"/>
                    <a:pt x="509330" y="1070473"/>
                  </a:cubicBezTo>
                  <a:cubicBezTo>
                    <a:pt x="511197" y="1067683"/>
                    <a:pt x="511692" y="1062730"/>
                    <a:pt x="515417" y="1062806"/>
                  </a:cubicBezTo>
                  <a:cubicBezTo>
                    <a:pt x="515255" y="1064673"/>
                    <a:pt x="514245" y="1065263"/>
                    <a:pt x="514321" y="1067530"/>
                  </a:cubicBezTo>
                  <a:cubicBezTo>
                    <a:pt x="532838" y="1057843"/>
                    <a:pt x="549364" y="1060034"/>
                    <a:pt x="564090" y="1063473"/>
                  </a:cubicBezTo>
                  <a:cubicBezTo>
                    <a:pt x="567842" y="1060034"/>
                    <a:pt x="575453" y="1062549"/>
                    <a:pt x="576558" y="1055005"/>
                  </a:cubicBezTo>
                  <a:cubicBezTo>
                    <a:pt x="565528" y="1051233"/>
                    <a:pt x="550050" y="1051966"/>
                    <a:pt x="539534" y="1057462"/>
                  </a:cubicBezTo>
                  <a:cubicBezTo>
                    <a:pt x="540134" y="1055557"/>
                    <a:pt x="540706" y="1053576"/>
                    <a:pt x="540534" y="1050442"/>
                  </a:cubicBezTo>
                  <a:cubicBezTo>
                    <a:pt x="539877" y="1047413"/>
                    <a:pt x="528028" y="1057910"/>
                    <a:pt x="529990" y="1042622"/>
                  </a:cubicBezTo>
                  <a:cubicBezTo>
                    <a:pt x="525609" y="1055576"/>
                    <a:pt x="521284" y="1043660"/>
                    <a:pt x="519065" y="1057777"/>
                  </a:cubicBezTo>
                  <a:cubicBezTo>
                    <a:pt x="513340" y="1058910"/>
                    <a:pt x="507444" y="1060367"/>
                    <a:pt x="507244" y="1050080"/>
                  </a:cubicBezTo>
                  <a:cubicBezTo>
                    <a:pt x="511188" y="1048461"/>
                    <a:pt x="512407" y="1054433"/>
                    <a:pt x="514883" y="1049128"/>
                  </a:cubicBezTo>
                  <a:cubicBezTo>
                    <a:pt x="510759" y="1047775"/>
                    <a:pt x="508149" y="1043327"/>
                    <a:pt x="505520" y="1038879"/>
                  </a:cubicBezTo>
                  <a:cubicBezTo>
                    <a:pt x="504377" y="1040660"/>
                    <a:pt x="506759" y="1049481"/>
                    <a:pt x="503520" y="1052881"/>
                  </a:cubicBezTo>
                  <a:cubicBezTo>
                    <a:pt x="497881" y="1052195"/>
                    <a:pt x="495290" y="1045166"/>
                    <a:pt x="491509" y="1040660"/>
                  </a:cubicBezTo>
                  <a:cubicBezTo>
                    <a:pt x="494262" y="1035669"/>
                    <a:pt x="499158" y="1033993"/>
                    <a:pt x="501244" y="1027973"/>
                  </a:cubicBezTo>
                  <a:cubicBezTo>
                    <a:pt x="503920" y="1026554"/>
                    <a:pt x="503806" y="1030897"/>
                    <a:pt x="504063" y="1034478"/>
                  </a:cubicBezTo>
                  <a:cubicBezTo>
                    <a:pt x="511702" y="1027259"/>
                    <a:pt x="511835" y="1031135"/>
                    <a:pt x="521799" y="1029935"/>
                  </a:cubicBezTo>
                  <a:cubicBezTo>
                    <a:pt x="520398" y="1020772"/>
                    <a:pt x="518236" y="1021077"/>
                    <a:pt x="521075" y="1011685"/>
                  </a:cubicBezTo>
                  <a:cubicBezTo>
                    <a:pt x="527342" y="1015114"/>
                    <a:pt x="526066" y="1020581"/>
                    <a:pt x="530714" y="1028773"/>
                  </a:cubicBezTo>
                  <a:cubicBezTo>
                    <a:pt x="526856" y="1030983"/>
                    <a:pt x="528009" y="1022848"/>
                    <a:pt x="524170" y="1025030"/>
                  </a:cubicBezTo>
                  <a:cubicBezTo>
                    <a:pt x="522208" y="1026096"/>
                    <a:pt x="525447" y="1028916"/>
                    <a:pt x="523075" y="1029754"/>
                  </a:cubicBezTo>
                  <a:cubicBezTo>
                    <a:pt x="529685" y="1040651"/>
                    <a:pt x="533514" y="1020096"/>
                    <a:pt x="540906" y="1027487"/>
                  </a:cubicBezTo>
                  <a:cubicBezTo>
                    <a:pt x="541963" y="1031011"/>
                    <a:pt x="535038" y="1031926"/>
                    <a:pt x="535810" y="1028097"/>
                  </a:cubicBezTo>
                  <a:close/>
                  <a:moveTo>
                    <a:pt x="496786" y="1012476"/>
                  </a:moveTo>
                  <a:cubicBezTo>
                    <a:pt x="498491" y="1008685"/>
                    <a:pt x="501548" y="1007046"/>
                    <a:pt x="505511" y="1006742"/>
                  </a:cubicBezTo>
                  <a:cubicBezTo>
                    <a:pt x="503596" y="1010485"/>
                    <a:pt x="499748" y="1016838"/>
                    <a:pt x="496786" y="1012476"/>
                  </a:cubicBezTo>
                  <a:close/>
                  <a:moveTo>
                    <a:pt x="494690" y="895833"/>
                  </a:moveTo>
                  <a:cubicBezTo>
                    <a:pt x="497005" y="897661"/>
                    <a:pt x="497796" y="902633"/>
                    <a:pt x="497786" y="909215"/>
                  </a:cubicBezTo>
                  <a:cubicBezTo>
                    <a:pt x="498634" y="909110"/>
                    <a:pt x="499491" y="909006"/>
                    <a:pt x="500339" y="908891"/>
                  </a:cubicBezTo>
                  <a:cubicBezTo>
                    <a:pt x="502177" y="907653"/>
                    <a:pt x="499701" y="906015"/>
                    <a:pt x="500063" y="902052"/>
                  </a:cubicBezTo>
                  <a:cubicBezTo>
                    <a:pt x="502520" y="902691"/>
                    <a:pt x="502615" y="908263"/>
                    <a:pt x="506606" y="905786"/>
                  </a:cubicBezTo>
                  <a:cubicBezTo>
                    <a:pt x="506387" y="908301"/>
                    <a:pt x="504139" y="907672"/>
                    <a:pt x="504254" y="910682"/>
                  </a:cubicBezTo>
                  <a:cubicBezTo>
                    <a:pt x="505720" y="915578"/>
                    <a:pt x="508397" y="904519"/>
                    <a:pt x="513064" y="907282"/>
                  </a:cubicBezTo>
                  <a:cubicBezTo>
                    <a:pt x="508130" y="919302"/>
                    <a:pt x="500139" y="916807"/>
                    <a:pt x="495405" y="914102"/>
                  </a:cubicBezTo>
                  <a:cubicBezTo>
                    <a:pt x="498624" y="905110"/>
                    <a:pt x="492576" y="901433"/>
                    <a:pt x="494690" y="895833"/>
                  </a:cubicBezTo>
                  <a:close/>
                  <a:moveTo>
                    <a:pt x="497329" y="929903"/>
                  </a:moveTo>
                  <a:cubicBezTo>
                    <a:pt x="498348" y="921579"/>
                    <a:pt x="510197" y="923798"/>
                    <a:pt x="511426" y="930370"/>
                  </a:cubicBezTo>
                  <a:cubicBezTo>
                    <a:pt x="505463" y="932828"/>
                    <a:pt x="502577" y="928932"/>
                    <a:pt x="497329" y="929903"/>
                  </a:cubicBezTo>
                  <a:close/>
                  <a:moveTo>
                    <a:pt x="503415" y="1018505"/>
                  </a:moveTo>
                  <a:cubicBezTo>
                    <a:pt x="502558" y="1012142"/>
                    <a:pt x="510931" y="1010647"/>
                    <a:pt x="509978" y="1022248"/>
                  </a:cubicBezTo>
                  <a:cubicBezTo>
                    <a:pt x="505292" y="1026144"/>
                    <a:pt x="507282" y="1016286"/>
                    <a:pt x="503415" y="1018505"/>
                  </a:cubicBezTo>
                  <a:close/>
                  <a:moveTo>
                    <a:pt x="483727" y="395341"/>
                  </a:moveTo>
                  <a:cubicBezTo>
                    <a:pt x="481098" y="396656"/>
                    <a:pt x="480289" y="394198"/>
                    <a:pt x="478526" y="393722"/>
                  </a:cubicBezTo>
                  <a:cubicBezTo>
                    <a:pt x="478631" y="391017"/>
                    <a:pt x="480774" y="391493"/>
                    <a:pt x="482260" y="390950"/>
                  </a:cubicBezTo>
                  <a:cubicBezTo>
                    <a:pt x="484680" y="389712"/>
                    <a:pt x="481946" y="380492"/>
                    <a:pt x="487080" y="383454"/>
                  </a:cubicBezTo>
                  <a:cubicBezTo>
                    <a:pt x="487166" y="385750"/>
                    <a:pt x="487270" y="388026"/>
                    <a:pt x="487366" y="390303"/>
                  </a:cubicBezTo>
                  <a:cubicBezTo>
                    <a:pt x="484765" y="389836"/>
                    <a:pt x="483394" y="391303"/>
                    <a:pt x="483727" y="395341"/>
                  </a:cubicBezTo>
                  <a:close/>
                  <a:moveTo>
                    <a:pt x="506873" y="1008904"/>
                  </a:moveTo>
                  <a:cubicBezTo>
                    <a:pt x="506425" y="998569"/>
                    <a:pt x="512740" y="1007428"/>
                    <a:pt x="514522" y="1007913"/>
                  </a:cubicBezTo>
                  <a:cubicBezTo>
                    <a:pt x="515712" y="1014771"/>
                    <a:pt x="513540" y="1016391"/>
                    <a:pt x="513788" y="1021753"/>
                  </a:cubicBezTo>
                  <a:cubicBezTo>
                    <a:pt x="510788" y="1018895"/>
                    <a:pt x="512159" y="1007018"/>
                    <a:pt x="506873" y="1008904"/>
                  </a:cubicBezTo>
                  <a:close/>
                  <a:moveTo>
                    <a:pt x="511540" y="675986"/>
                  </a:moveTo>
                  <a:cubicBezTo>
                    <a:pt x="510016" y="668423"/>
                    <a:pt x="503711" y="670719"/>
                    <a:pt x="502063" y="663432"/>
                  </a:cubicBezTo>
                  <a:cubicBezTo>
                    <a:pt x="502025" y="658384"/>
                    <a:pt x="507425" y="661794"/>
                    <a:pt x="509616" y="660213"/>
                  </a:cubicBezTo>
                  <a:cubicBezTo>
                    <a:pt x="509559" y="666899"/>
                    <a:pt x="512778" y="666804"/>
                    <a:pt x="512702" y="673538"/>
                  </a:cubicBezTo>
                  <a:cubicBezTo>
                    <a:pt x="514950" y="668461"/>
                    <a:pt x="516846" y="662842"/>
                    <a:pt x="521179" y="660994"/>
                  </a:cubicBezTo>
                  <a:cubicBezTo>
                    <a:pt x="522065" y="673471"/>
                    <a:pt x="514702" y="672138"/>
                    <a:pt x="520703" y="681692"/>
                  </a:cubicBezTo>
                  <a:cubicBezTo>
                    <a:pt x="519313" y="683806"/>
                    <a:pt x="517427" y="685120"/>
                    <a:pt x="514445" y="684768"/>
                  </a:cubicBezTo>
                  <a:cubicBezTo>
                    <a:pt x="514112" y="680720"/>
                    <a:pt x="515807" y="679796"/>
                    <a:pt x="515350" y="675529"/>
                  </a:cubicBezTo>
                  <a:cubicBezTo>
                    <a:pt x="511788" y="677682"/>
                    <a:pt x="510216" y="689988"/>
                    <a:pt x="505435" y="683644"/>
                  </a:cubicBezTo>
                  <a:cubicBezTo>
                    <a:pt x="511435" y="680672"/>
                    <a:pt x="505054" y="671766"/>
                    <a:pt x="511540" y="675986"/>
                  </a:cubicBezTo>
                  <a:close/>
                  <a:moveTo>
                    <a:pt x="527714" y="1017695"/>
                  </a:moveTo>
                  <a:cubicBezTo>
                    <a:pt x="526342" y="1009152"/>
                    <a:pt x="533629" y="1014047"/>
                    <a:pt x="536448" y="1012009"/>
                  </a:cubicBezTo>
                  <a:cubicBezTo>
                    <a:pt x="537458" y="1022248"/>
                    <a:pt x="530742" y="1018972"/>
                    <a:pt x="527714" y="1017695"/>
                  </a:cubicBezTo>
                  <a:close/>
                  <a:moveTo>
                    <a:pt x="521818" y="676967"/>
                  </a:moveTo>
                  <a:cubicBezTo>
                    <a:pt x="523513" y="669214"/>
                    <a:pt x="523313" y="666680"/>
                    <a:pt x="523732" y="660660"/>
                  </a:cubicBezTo>
                  <a:cubicBezTo>
                    <a:pt x="528390" y="657660"/>
                    <a:pt x="528018" y="664937"/>
                    <a:pt x="530371" y="666699"/>
                  </a:cubicBezTo>
                  <a:cubicBezTo>
                    <a:pt x="530447" y="669995"/>
                    <a:pt x="522494" y="671176"/>
                    <a:pt x="526828" y="674043"/>
                  </a:cubicBezTo>
                  <a:cubicBezTo>
                    <a:pt x="526552" y="677167"/>
                    <a:pt x="523713" y="676319"/>
                    <a:pt x="521818" y="676967"/>
                  </a:cubicBezTo>
                  <a:close/>
                  <a:moveTo>
                    <a:pt x="533105" y="670919"/>
                  </a:moveTo>
                  <a:cubicBezTo>
                    <a:pt x="532495" y="664975"/>
                    <a:pt x="537982" y="668509"/>
                    <a:pt x="536562" y="661318"/>
                  </a:cubicBezTo>
                  <a:cubicBezTo>
                    <a:pt x="539058" y="661927"/>
                    <a:pt x="537086" y="671738"/>
                    <a:pt x="541934" y="667518"/>
                  </a:cubicBezTo>
                  <a:cubicBezTo>
                    <a:pt x="536848" y="661889"/>
                    <a:pt x="542573" y="659289"/>
                    <a:pt x="544468" y="667175"/>
                  </a:cubicBezTo>
                  <a:cubicBezTo>
                    <a:pt x="542420" y="675529"/>
                    <a:pt x="537086" y="674548"/>
                    <a:pt x="533105" y="670919"/>
                  </a:cubicBezTo>
                  <a:close/>
                  <a:moveTo>
                    <a:pt x="543649" y="678758"/>
                  </a:moveTo>
                  <a:cubicBezTo>
                    <a:pt x="543658" y="683768"/>
                    <a:pt x="540630" y="684063"/>
                    <a:pt x="537467" y="684130"/>
                  </a:cubicBezTo>
                  <a:cubicBezTo>
                    <a:pt x="537381" y="681853"/>
                    <a:pt x="537277" y="679548"/>
                    <a:pt x="537201" y="677300"/>
                  </a:cubicBezTo>
                  <a:cubicBezTo>
                    <a:pt x="538458" y="677129"/>
                    <a:pt x="539734" y="676986"/>
                    <a:pt x="541010" y="676815"/>
                  </a:cubicBezTo>
                  <a:cubicBezTo>
                    <a:pt x="539458" y="683654"/>
                    <a:pt x="540134" y="679501"/>
                    <a:pt x="543649" y="678758"/>
                  </a:cubicBezTo>
                  <a:close/>
                  <a:moveTo>
                    <a:pt x="553450" y="1021277"/>
                  </a:moveTo>
                  <a:cubicBezTo>
                    <a:pt x="551917" y="1013161"/>
                    <a:pt x="558346" y="1017457"/>
                    <a:pt x="560927" y="1015762"/>
                  </a:cubicBezTo>
                  <a:cubicBezTo>
                    <a:pt x="561746" y="1025458"/>
                    <a:pt x="556527" y="1022486"/>
                    <a:pt x="553450" y="1021277"/>
                  </a:cubicBezTo>
                  <a:close/>
                  <a:moveTo>
                    <a:pt x="530209" y="373358"/>
                  </a:moveTo>
                  <a:cubicBezTo>
                    <a:pt x="529304" y="366243"/>
                    <a:pt x="532190" y="365004"/>
                    <a:pt x="530857" y="357251"/>
                  </a:cubicBezTo>
                  <a:cubicBezTo>
                    <a:pt x="534953" y="358632"/>
                    <a:pt x="541525" y="354984"/>
                    <a:pt x="542592" y="362623"/>
                  </a:cubicBezTo>
                  <a:cubicBezTo>
                    <a:pt x="531848" y="360204"/>
                    <a:pt x="535219" y="370138"/>
                    <a:pt x="530209" y="373358"/>
                  </a:cubicBezTo>
                  <a:close/>
                  <a:moveTo>
                    <a:pt x="542668" y="589499"/>
                  </a:moveTo>
                  <a:cubicBezTo>
                    <a:pt x="543468" y="587537"/>
                    <a:pt x="544392" y="582993"/>
                    <a:pt x="542382" y="582651"/>
                  </a:cubicBezTo>
                  <a:cubicBezTo>
                    <a:pt x="547564" y="575193"/>
                    <a:pt x="546192" y="587461"/>
                    <a:pt x="549107" y="590956"/>
                  </a:cubicBezTo>
                  <a:cubicBezTo>
                    <a:pt x="548573" y="596586"/>
                    <a:pt x="546868" y="584432"/>
                    <a:pt x="542668" y="589499"/>
                  </a:cubicBezTo>
                  <a:close/>
                  <a:moveTo>
                    <a:pt x="553745" y="675186"/>
                  </a:moveTo>
                  <a:cubicBezTo>
                    <a:pt x="552517" y="666852"/>
                    <a:pt x="559032" y="670576"/>
                    <a:pt x="559746" y="665223"/>
                  </a:cubicBezTo>
                  <a:cubicBezTo>
                    <a:pt x="564118" y="666766"/>
                    <a:pt x="560108" y="670328"/>
                    <a:pt x="562661" y="674053"/>
                  </a:cubicBezTo>
                  <a:cubicBezTo>
                    <a:pt x="564633" y="669966"/>
                    <a:pt x="570081" y="671262"/>
                    <a:pt x="574043" y="670290"/>
                  </a:cubicBezTo>
                  <a:cubicBezTo>
                    <a:pt x="567376" y="684149"/>
                    <a:pt x="560451" y="676558"/>
                    <a:pt x="553745" y="675186"/>
                  </a:cubicBezTo>
                  <a:close/>
                  <a:moveTo>
                    <a:pt x="558308" y="660841"/>
                  </a:moveTo>
                  <a:cubicBezTo>
                    <a:pt x="563299" y="652640"/>
                    <a:pt x="570890" y="666413"/>
                    <a:pt x="576129" y="658546"/>
                  </a:cubicBezTo>
                  <a:cubicBezTo>
                    <a:pt x="573081" y="670090"/>
                    <a:pt x="563585" y="660251"/>
                    <a:pt x="558308" y="660841"/>
                  </a:cubicBezTo>
                  <a:close/>
                  <a:moveTo>
                    <a:pt x="548678" y="354955"/>
                  </a:moveTo>
                  <a:cubicBezTo>
                    <a:pt x="551964" y="354774"/>
                    <a:pt x="550859" y="363614"/>
                    <a:pt x="554145" y="363452"/>
                  </a:cubicBezTo>
                  <a:cubicBezTo>
                    <a:pt x="551983" y="370919"/>
                    <a:pt x="545030" y="360108"/>
                    <a:pt x="548678" y="354955"/>
                  </a:cubicBezTo>
                  <a:close/>
                  <a:moveTo>
                    <a:pt x="569138" y="515090"/>
                  </a:moveTo>
                  <a:cubicBezTo>
                    <a:pt x="576901" y="522205"/>
                    <a:pt x="572891" y="523634"/>
                    <a:pt x="581244" y="529568"/>
                  </a:cubicBezTo>
                  <a:cubicBezTo>
                    <a:pt x="573967" y="531435"/>
                    <a:pt x="568147" y="530273"/>
                    <a:pt x="569138" y="515090"/>
                  </a:cubicBezTo>
                  <a:close/>
                  <a:moveTo>
                    <a:pt x="580758" y="678586"/>
                  </a:moveTo>
                  <a:cubicBezTo>
                    <a:pt x="581863" y="669585"/>
                    <a:pt x="589693" y="671071"/>
                    <a:pt x="593055" y="665585"/>
                  </a:cubicBezTo>
                  <a:cubicBezTo>
                    <a:pt x="591864" y="674386"/>
                    <a:pt x="599561" y="672290"/>
                    <a:pt x="607428" y="672890"/>
                  </a:cubicBezTo>
                  <a:cubicBezTo>
                    <a:pt x="606828" y="674824"/>
                    <a:pt x="606247" y="676805"/>
                    <a:pt x="606428" y="679910"/>
                  </a:cubicBezTo>
                  <a:cubicBezTo>
                    <a:pt x="602437" y="682387"/>
                    <a:pt x="602342" y="676805"/>
                    <a:pt x="599884" y="676157"/>
                  </a:cubicBezTo>
                  <a:cubicBezTo>
                    <a:pt x="600675" y="684463"/>
                    <a:pt x="593493" y="675395"/>
                    <a:pt x="592598" y="686273"/>
                  </a:cubicBezTo>
                  <a:cubicBezTo>
                    <a:pt x="591169" y="684616"/>
                    <a:pt x="586416" y="670785"/>
                    <a:pt x="586045" y="682511"/>
                  </a:cubicBezTo>
                  <a:cubicBezTo>
                    <a:pt x="584102" y="681568"/>
                    <a:pt x="582701" y="679548"/>
                    <a:pt x="580758" y="678586"/>
                  </a:cubicBezTo>
                  <a:close/>
                  <a:moveTo>
                    <a:pt x="583692" y="591147"/>
                  </a:moveTo>
                  <a:cubicBezTo>
                    <a:pt x="585388" y="590947"/>
                    <a:pt x="587092" y="590718"/>
                    <a:pt x="588778" y="590499"/>
                  </a:cubicBezTo>
                  <a:cubicBezTo>
                    <a:pt x="590140" y="599138"/>
                    <a:pt x="583035" y="600072"/>
                    <a:pt x="583692" y="591147"/>
                  </a:cubicBezTo>
                  <a:close/>
                  <a:moveTo>
                    <a:pt x="591617" y="564906"/>
                  </a:moveTo>
                  <a:cubicBezTo>
                    <a:pt x="592436" y="552152"/>
                    <a:pt x="599294" y="561657"/>
                    <a:pt x="605438" y="558562"/>
                  </a:cubicBezTo>
                  <a:cubicBezTo>
                    <a:pt x="602047" y="565934"/>
                    <a:pt x="598418" y="561429"/>
                    <a:pt x="591617" y="564906"/>
                  </a:cubicBezTo>
                  <a:close/>
                  <a:moveTo>
                    <a:pt x="593969" y="592128"/>
                  </a:moveTo>
                  <a:cubicBezTo>
                    <a:pt x="592436" y="584032"/>
                    <a:pt x="598865" y="588308"/>
                    <a:pt x="601428" y="586603"/>
                  </a:cubicBezTo>
                  <a:cubicBezTo>
                    <a:pt x="601513" y="592433"/>
                    <a:pt x="597351" y="591642"/>
                    <a:pt x="593969" y="592128"/>
                  </a:cubicBezTo>
                  <a:close/>
                  <a:moveTo>
                    <a:pt x="613791" y="672090"/>
                  </a:moveTo>
                  <a:cubicBezTo>
                    <a:pt x="615610" y="672043"/>
                    <a:pt x="617420" y="672014"/>
                    <a:pt x="617534" y="669319"/>
                  </a:cubicBezTo>
                  <a:cubicBezTo>
                    <a:pt x="622040" y="673110"/>
                    <a:pt x="613562" y="685702"/>
                    <a:pt x="613791" y="672090"/>
                  </a:cubicBezTo>
                  <a:close/>
                  <a:moveTo>
                    <a:pt x="614163" y="617045"/>
                  </a:moveTo>
                  <a:cubicBezTo>
                    <a:pt x="616087" y="610892"/>
                    <a:pt x="619963" y="621341"/>
                    <a:pt x="620897" y="625351"/>
                  </a:cubicBezTo>
                  <a:cubicBezTo>
                    <a:pt x="617153" y="625665"/>
                    <a:pt x="616877" y="618846"/>
                    <a:pt x="614163" y="617045"/>
                  </a:cubicBezTo>
                  <a:close/>
                  <a:moveTo>
                    <a:pt x="612086" y="532511"/>
                  </a:moveTo>
                  <a:cubicBezTo>
                    <a:pt x="615182" y="525948"/>
                    <a:pt x="622964" y="528653"/>
                    <a:pt x="629641" y="523396"/>
                  </a:cubicBezTo>
                  <a:cubicBezTo>
                    <a:pt x="628879" y="530053"/>
                    <a:pt x="621163" y="525920"/>
                    <a:pt x="622449" y="535778"/>
                  </a:cubicBezTo>
                  <a:cubicBezTo>
                    <a:pt x="619439" y="533759"/>
                    <a:pt x="614705" y="535302"/>
                    <a:pt x="612086" y="532511"/>
                  </a:cubicBezTo>
                  <a:close/>
                  <a:moveTo>
                    <a:pt x="625002" y="535435"/>
                  </a:moveTo>
                  <a:cubicBezTo>
                    <a:pt x="627697" y="532597"/>
                    <a:pt x="635918" y="521157"/>
                    <a:pt x="636461" y="533978"/>
                  </a:cubicBezTo>
                  <a:cubicBezTo>
                    <a:pt x="630641" y="535311"/>
                    <a:pt x="630403" y="537197"/>
                    <a:pt x="625002" y="535435"/>
                  </a:cubicBezTo>
                  <a:close/>
                  <a:moveTo>
                    <a:pt x="643090" y="604177"/>
                  </a:moveTo>
                  <a:cubicBezTo>
                    <a:pt x="647062" y="602548"/>
                    <a:pt x="647757" y="607711"/>
                    <a:pt x="652110" y="605320"/>
                  </a:cubicBezTo>
                  <a:cubicBezTo>
                    <a:pt x="653006" y="612426"/>
                    <a:pt x="650653" y="614464"/>
                    <a:pt x="650119" y="619322"/>
                  </a:cubicBezTo>
                  <a:cubicBezTo>
                    <a:pt x="647986" y="619579"/>
                    <a:pt x="645871" y="619855"/>
                    <a:pt x="643747" y="620141"/>
                  </a:cubicBezTo>
                  <a:cubicBezTo>
                    <a:pt x="642147" y="614083"/>
                    <a:pt x="642004" y="610597"/>
                    <a:pt x="643090" y="604177"/>
                  </a:cubicBezTo>
                  <a:close/>
                  <a:moveTo>
                    <a:pt x="655177" y="907444"/>
                  </a:moveTo>
                  <a:cubicBezTo>
                    <a:pt x="652986" y="899043"/>
                    <a:pt x="658501" y="902624"/>
                    <a:pt x="657263" y="895718"/>
                  </a:cubicBezTo>
                  <a:cubicBezTo>
                    <a:pt x="660273" y="897137"/>
                    <a:pt x="659082" y="909691"/>
                    <a:pt x="655177" y="907444"/>
                  </a:cubicBezTo>
                  <a:close/>
                  <a:moveTo>
                    <a:pt x="661264" y="899785"/>
                  </a:moveTo>
                  <a:cubicBezTo>
                    <a:pt x="669560" y="899928"/>
                    <a:pt x="666474" y="895385"/>
                    <a:pt x="676370" y="893289"/>
                  </a:cubicBezTo>
                  <a:cubicBezTo>
                    <a:pt x="676380" y="897395"/>
                    <a:pt x="678132" y="897871"/>
                    <a:pt x="678009" y="902243"/>
                  </a:cubicBezTo>
                  <a:cubicBezTo>
                    <a:pt x="671770" y="898995"/>
                    <a:pt x="666531" y="910787"/>
                    <a:pt x="660264" y="906786"/>
                  </a:cubicBezTo>
                  <a:cubicBezTo>
                    <a:pt x="660216" y="899576"/>
                    <a:pt x="660616" y="893099"/>
                    <a:pt x="664797" y="892451"/>
                  </a:cubicBezTo>
                  <a:cubicBezTo>
                    <a:pt x="665245" y="897423"/>
                    <a:pt x="664064" y="899852"/>
                    <a:pt x="661264" y="899785"/>
                  </a:cubicBezTo>
                  <a:close/>
                  <a:moveTo>
                    <a:pt x="658663" y="609073"/>
                  </a:moveTo>
                  <a:cubicBezTo>
                    <a:pt x="657158" y="608873"/>
                    <a:pt x="657416" y="605063"/>
                    <a:pt x="657101" y="602396"/>
                  </a:cubicBezTo>
                  <a:cubicBezTo>
                    <a:pt x="660035" y="601291"/>
                    <a:pt x="662016" y="602148"/>
                    <a:pt x="663559" y="603863"/>
                  </a:cubicBezTo>
                  <a:cubicBezTo>
                    <a:pt x="663788" y="612397"/>
                    <a:pt x="658606" y="604653"/>
                    <a:pt x="658663" y="609073"/>
                  </a:cubicBezTo>
                  <a:close/>
                  <a:moveTo>
                    <a:pt x="661483" y="679729"/>
                  </a:moveTo>
                  <a:cubicBezTo>
                    <a:pt x="659273" y="674395"/>
                    <a:pt x="665540" y="672500"/>
                    <a:pt x="665217" y="676986"/>
                  </a:cubicBezTo>
                  <a:cubicBezTo>
                    <a:pt x="668693" y="674291"/>
                    <a:pt x="663121" y="671147"/>
                    <a:pt x="666112" y="667699"/>
                  </a:cubicBezTo>
                  <a:cubicBezTo>
                    <a:pt x="668693" y="668938"/>
                    <a:pt x="669760" y="673367"/>
                    <a:pt x="670398" y="678596"/>
                  </a:cubicBezTo>
                  <a:cubicBezTo>
                    <a:pt x="667417" y="678996"/>
                    <a:pt x="664435" y="679358"/>
                    <a:pt x="661483" y="679729"/>
                  </a:cubicBezTo>
                  <a:close/>
                  <a:moveTo>
                    <a:pt x="672570" y="669185"/>
                  </a:moveTo>
                  <a:cubicBezTo>
                    <a:pt x="669055" y="667614"/>
                    <a:pt x="674970" y="661603"/>
                    <a:pt x="676313" y="666394"/>
                  </a:cubicBezTo>
                  <a:cubicBezTo>
                    <a:pt x="676875" y="671547"/>
                    <a:pt x="676342" y="675015"/>
                    <a:pt x="674122" y="675872"/>
                  </a:cubicBezTo>
                  <a:cubicBezTo>
                    <a:pt x="675523" y="679358"/>
                    <a:pt x="677732" y="680672"/>
                    <a:pt x="679304" y="677472"/>
                  </a:cubicBezTo>
                  <a:cubicBezTo>
                    <a:pt x="679294" y="674224"/>
                    <a:pt x="679266" y="671014"/>
                    <a:pt x="677751" y="670785"/>
                  </a:cubicBezTo>
                  <a:cubicBezTo>
                    <a:pt x="677742" y="664699"/>
                    <a:pt x="689524" y="675015"/>
                    <a:pt x="683028" y="674719"/>
                  </a:cubicBezTo>
                  <a:cubicBezTo>
                    <a:pt x="684086" y="679577"/>
                    <a:pt x="689724" y="673929"/>
                    <a:pt x="687848" y="667233"/>
                  </a:cubicBezTo>
                  <a:cubicBezTo>
                    <a:pt x="688934" y="668309"/>
                    <a:pt x="690029" y="669328"/>
                    <a:pt x="691772" y="669014"/>
                  </a:cubicBezTo>
                  <a:cubicBezTo>
                    <a:pt x="692534" y="682349"/>
                    <a:pt x="689820" y="673843"/>
                    <a:pt x="689943" y="687587"/>
                  </a:cubicBezTo>
                  <a:cubicBezTo>
                    <a:pt x="683743" y="689140"/>
                    <a:pt x="678656" y="683835"/>
                    <a:pt x="671760" y="680710"/>
                  </a:cubicBezTo>
                  <a:cubicBezTo>
                    <a:pt x="671408" y="676586"/>
                    <a:pt x="675599" y="664118"/>
                    <a:pt x="672570" y="669185"/>
                  </a:cubicBezTo>
                  <a:close/>
                  <a:moveTo>
                    <a:pt x="692658" y="1076846"/>
                  </a:moveTo>
                  <a:cubicBezTo>
                    <a:pt x="692782" y="1079875"/>
                    <a:pt x="692896" y="1082913"/>
                    <a:pt x="693020" y="1085961"/>
                  </a:cubicBezTo>
                  <a:cubicBezTo>
                    <a:pt x="688191" y="1088400"/>
                    <a:pt x="687677" y="1075693"/>
                    <a:pt x="692658" y="1076846"/>
                  </a:cubicBezTo>
                  <a:close/>
                  <a:moveTo>
                    <a:pt x="694287" y="1085799"/>
                  </a:moveTo>
                  <a:cubicBezTo>
                    <a:pt x="697249" y="1090609"/>
                    <a:pt x="698563" y="1083342"/>
                    <a:pt x="703212" y="1084666"/>
                  </a:cubicBezTo>
                  <a:cubicBezTo>
                    <a:pt x="701269" y="1089466"/>
                    <a:pt x="703440" y="1087552"/>
                    <a:pt x="703574" y="1093810"/>
                  </a:cubicBezTo>
                  <a:cubicBezTo>
                    <a:pt x="698868" y="1094439"/>
                    <a:pt x="694754" y="1093896"/>
                    <a:pt x="694287" y="1085799"/>
                  </a:cubicBezTo>
                  <a:close/>
                  <a:moveTo>
                    <a:pt x="686571" y="699446"/>
                  </a:moveTo>
                  <a:cubicBezTo>
                    <a:pt x="686076" y="695817"/>
                    <a:pt x="687629" y="695360"/>
                    <a:pt x="687591" y="692464"/>
                  </a:cubicBezTo>
                  <a:cubicBezTo>
                    <a:pt x="691001" y="690359"/>
                    <a:pt x="690324" y="696684"/>
                    <a:pt x="692858" y="696369"/>
                  </a:cubicBezTo>
                  <a:cubicBezTo>
                    <a:pt x="693268" y="701303"/>
                    <a:pt x="688381" y="697989"/>
                    <a:pt x="686571" y="699446"/>
                  </a:cubicBezTo>
                  <a:close/>
                  <a:moveTo>
                    <a:pt x="716604" y="681882"/>
                  </a:moveTo>
                  <a:cubicBezTo>
                    <a:pt x="716709" y="678691"/>
                    <a:pt x="723519" y="682196"/>
                    <a:pt x="723243" y="687902"/>
                  </a:cubicBezTo>
                  <a:cubicBezTo>
                    <a:pt x="718604" y="690959"/>
                    <a:pt x="718947" y="683644"/>
                    <a:pt x="716604" y="681882"/>
                  </a:cubicBezTo>
                  <a:close/>
                  <a:moveTo>
                    <a:pt x="727977" y="710219"/>
                  </a:moveTo>
                  <a:cubicBezTo>
                    <a:pt x="731282" y="713248"/>
                    <a:pt x="736473" y="712410"/>
                    <a:pt x="737349" y="720477"/>
                  </a:cubicBezTo>
                  <a:cubicBezTo>
                    <a:pt x="731749" y="722201"/>
                    <a:pt x="729129" y="717706"/>
                    <a:pt x="727977" y="710219"/>
                  </a:cubicBezTo>
                  <a:close/>
                  <a:moveTo>
                    <a:pt x="739531" y="711047"/>
                  </a:moveTo>
                  <a:cubicBezTo>
                    <a:pt x="741997" y="711714"/>
                    <a:pt x="742102" y="717239"/>
                    <a:pt x="746084" y="714791"/>
                  </a:cubicBezTo>
                  <a:cubicBezTo>
                    <a:pt x="744274" y="717715"/>
                    <a:pt x="743236" y="721754"/>
                    <a:pt x="739997" y="722440"/>
                  </a:cubicBezTo>
                  <a:cubicBezTo>
                    <a:pt x="737426" y="718382"/>
                    <a:pt x="740588" y="718210"/>
                    <a:pt x="739531" y="711047"/>
                  </a:cubicBezTo>
                  <a:close/>
                  <a:moveTo>
                    <a:pt x="768515" y="1245905"/>
                  </a:moveTo>
                  <a:cubicBezTo>
                    <a:pt x="770658" y="1244790"/>
                    <a:pt x="770992" y="1247391"/>
                    <a:pt x="771249" y="1250172"/>
                  </a:cubicBezTo>
                  <a:cubicBezTo>
                    <a:pt x="774868" y="1250096"/>
                    <a:pt x="773868" y="1241219"/>
                    <a:pt x="777526" y="1247057"/>
                  </a:cubicBezTo>
                  <a:cubicBezTo>
                    <a:pt x="776488" y="1253068"/>
                    <a:pt x="768677" y="1254763"/>
                    <a:pt x="768515" y="1245905"/>
                  </a:cubicBezTo>
                  <a:close/>
                  <a:moveTo>
                    <a:pt x="761190" y="676177"/>
                  </a:moveTo>
                  <a:cubicBezTo>
                    <a:pt x="761790" y="664861"/>
                    <a:pt x="768410" y="677748"/>
                    <a:pt x="766734" y="686940"/>
                  </a:cubicBezTo>
                  <a:cubicBezTo>
                    <a:pt x="763838" y="685521"/>
                    <a:pt x="766429" y="672795"/>
                    <a:pt x="761190" y="676177"/>
                  </a:cubicBezTo>
                  <a:close/>
                  <a:moveTo>
                    <a:pt x="763924" y="712505"/>
                  </a:moveTo>
                  <a:cubicBezTo>
                    <a:pt x="768410" y="716924"/>
                    <a:pt x="769620" y="712762"/>
                    <a:pt x="774297" y="715782"/>
                  </a:cubicBezTo>
                  <a:cubicBezTo>
                    <a:pt x="775002" y="721163"/>
                    <a:pt x="768439" y="715258"/>
                    <a:pt x="770744" y="723106"/>
                  </a:cubicBezTo>
                  <a:cubicBezTo>
                    <a:pt x="768867" y="718753"/>
                    <a:pt x="764991" y="718496"/>
                    <a:pt x="763924" y="712505"/>
                  </a:cubicBezTo>
                  <a:close/>
                  <a:moveTo>
                    <a:pt x="796271" y="1267603"/>
                  </a:moveTo>
                  <a:cubicBezTo>
                    <a:pt x="795090" y="1258783"/>
                    <a:pt x="803624" y="1263012"/>
                    <a:pt x="802719" y="1269070"/>
                  </a:cubicBezTo>
                  <a:cubicBezTo>
                    <a:pt x="799700" y="1270384"/>
                    <a:pt x="799786" y="1265260"/>
                    <a:pt x="796271" y="1267603"/>
                  </a:cubicBezTo>
                  <a:close/>
                  <a:moveTo>
                    <a:pt x="775287" y="740870"/>
                  </a:moveTo>
                  <a:cubicBezTo>
                    <a:pt x="776249" y="738080"/>
                    <a:pt x="776735" y="734546"/>
                    <a:pt x="776078" y="729288"/>
                  </a:cubicBezTo>
                  <a:cubicBezTo>
                    <a:pt x="782774" y="730107"/>
                    <a:pt x="781984" y="746290"/>
                    <a:pt x="775287" y="740870"/>
                  </a:cubicBezTo>
                  <a:close/>
                  <a:moveTo>
                    <a:pt x="778735" y="763311"/>
                  </a:moveTo>
                  <a:cubicBezTo>
                    <a:pt x="779431" y="755215"/>
                    <a:pt x="783098" y="760139"/>
                    <a:pt x="785108" y="762530"/>
                  </a:cubicBezTo>
                  <a:cubicBezTo>
                    <a:pt x="784984" y="767912"/>
                    <a:pt x="779564" y="764549"/>
                    <a:pt x="778735" y="763311"/>
                  </a:cubicBezTo>
                  <a:close/>
                  <a:moveTo>
                    <a:pt x="791204" y="851132"/>
                  </a:moveTo>
                  <a:cubicBezTo>
                    <a:pt x="795061" y="854685"/>
                    <a:pt x="801453" y="852999"/>
                    <a:pt x="800757" y="865953"/>
                  </a:cubicBezTo>
                  <a:cubicBezTo>
                    <a:pt x="797633" y="856285"/>
                    <a:pt x="791794" y="866791"/>
                    <a:pt x="791204" y="851132"/>
                  </a:cubicBezTo>
                  <a:close/>
                  <a:moveTo>
                    <a:pt x="808091" y="1243162"/>
                  </a:moveTo>
                  <a:cubicBezTo>
                    <a:pt x="811644" y="1244886"/>
                    <a:pt x="816921" y="1243047"/>
                    <a:pt x="816197" y="1253572"/>
                  </a:cubicBezTo>
                  <a:cubicBezTo>
                    <a:pt x="811863" y="1253477"/>
                    <a:pt x="808263" y="1251858"/>
                    <a:pt x="808091" y="1243162"/>
                  </a:cubicBezTo>
                  <a:close/>
                  <a:moveTo>
                    <a:pt x="791842" y="738746"/>
                  </a:moveTo>
                  <a:cubicBezTo>
                    <a:pt x="796747" y="735165"/>
                    <a:pt x="795176" y="744995"/>
                    <a:pt x="798481" y="744756"/>
                  </a:cubicBezTo>
                  <a:cubicBezTo>
                    <a:pt x="797528" y="748309"/>
                    <a:pt x="794518" y="748576"/>
                    <a:pt x="792290" y="750148"/>
                  </a:cubicBezTo>
                  <a:cubicBezTo>
                    <a:pt x="789727" y="746128"/>
                    <a:pt x="792899" y="745928"/>
                    <a:pt x="791842" y="738746"/>
                  </a:cubicBezTo>
                  <a:close/>
                  <a:moveTo>
                    <a:pt x="802300" y="744280"/>
                  </a:moveTo>
                  <a:cubicBezTo>
                    <a:pt x="802300" y="737146"/>
                    <a:pt x="808492" y="739632"/>
                    <a:pt x="812321" y="738413"/>
                  </a:cubicBezTo>
                  <a:cubicBezTo>
                    <a:pt x="810558" y="747214"/>
                    <a:pt x="804672" y="745366"/>
                    <a:pt x="802300" y="744280"/>
                  </a:cubicBezTo>
                  <a:close/>
                  <a:moveTo>
                    <a:pt x="810768" y="860085"/>
                  </a:moveTo>
                  <a:cubicBezTo>
                    <a:pt x="810168" y="854161"/>
                    <a:pt x="809863" y="848722"/>
                    <a:pt x="814206" y="850474"/>
                  </a:cubicBezTo>
                  <a:cubicBezTo>
                    <a:pt x="813864" y="854913"/>
                    <a:pt x="814149" y="860323"/>
                    <a:pt x="810768" y="860085"/>
                  </a:cubicBezTo>
                  <a:close/>
                  <a:moveTo>
                    <a:pt x="808492" y="803078"/>
                  </a:moveTo>
                  <a:cubicBezTo>
                    <a:pt x="808825" y="797954"/>
                    <a:pt x="815178" y="800430"/>
                    <a:pt x="816131" y="802116"/>
                  </a:cubicBezTo>
                  <a:cubicBezTo>
                    <a:pt x="815149" y="805564"/>
                    <a:pt x="815474" y="811079"/>
                    <a:pt x="811301" y="809593"/>
                  </a:cubicBezTo>
                  <a:cubicBezTo>
                    <a:pt x="813007" y="806021"/>
                    <a:pt x="812006" y="802240"/>
                    <a:pt x="808492" y="803078"/>
                  </a:cubicBezTo>
                  <a:close/>
                  <a:moveTo>
                    <a:pt x="838791" y="824424"/>
                  </a:moveTo>
                  <a:cubicBezTo>
                    <a:pt x="837086" y="824643"/>
                    <a:pt x="835381" y="824862"/>
                    <a:pt x="833685" y="825090"/>
                  </a:cubicBezTo>
                  <a:cubicBezTo>
                    <a:pt x="833504" y="818385"/>
                    <a:pt x="837324" y="817851"/>
                    <a:pt x="838333" y="813032"/>
                  </a:cubicBezTo>
                  <a:cubicBezTo>
                    <a:pt x="840886" y="815632"/>
                    <a:pt x="835505" y="818118"/>
                    <a:pt x="838791" y="824424"/>
                  </a:cubicBezTo>
                  <a:close/>
                  <a:moveTo>
                    <a:pt x="875062" y="1252954"/>
                  </a:moveTo>
                  <a:cubicBezTo>
                    <a:pt x="876005" y="1249429"/>
                    <a:pt x="878043" y="1247648"/>
                    <a:pt x="881244" y="1247581"/>
                  </a:cubicBezTo>
                  <a:cubicBezTo>
                    <a:pt x="883577" y="1257097"/>
                    <a:pt x="876643" y="1255601"/>
                    <a:pt x="875062" y="1252954"/>
                  </a:cubicBezTo>
                  <a:close/>
                  <a:moveTo>
                    <a:pt x="885825" y="816137"/>
                  </a:moveTo>
                  <a:cubicBezTo>
                    <a:pt x="884920" y="807403"/>
                    <a:pt x="895255" y="811231"/>
                    <a:pt x="893654" y="819690"/>
                  </a:cubicBezTo>
                  <a:cubicBezTo>
                    <a:pt x="888987" y="822738"/>
                    <a:pt x="889788" y="814499"/>
                    <a:pt x="885825" y="816137"/>
                  </a:cubicBezTo>
                  <a:close/>
                  <a:moveTo>
                    <a:pt x="898627" y="1073464"/>
                  </a:moveTo>
                  <a:cubicBezTo>
                    <a:pt x="899170" y="1070016"/>
                    <a:pt x="900294" y="1067492"/>
                    <a:pt x="900817" y="1064035"/>
                  </a:cubicBezTo>
                  <a:cubicBezTo>
                    <a:pt x="902770" y="1068206"/>
                    <a:pt x="905808" y="1070178"/>
                    <a:pt x="908818" y="1072159"/>
                  </a:cubicBezTo>
                  <a:cubicBezTo>
                    <a:pt x="907456" y="1082332"/>
                    <a:pt x="902246" y="1073245"/>
                    <a:pt x="898627" y="1073464"/>
                  </a:cubicBezTo>
                  <a:close/>
                  <a:moveTo>
                    <a:pt x="957767" y="1079665"/>
                  </a:moveTo>
                  <a:cubicBezTo>
                    <a:pt x="958120" y="1074503"/>
                    <a:pt x="959701" y="1071264"/>
                    <a:pt x="962511" y="1069864"/>
                  </a:cubicBezTo>
                  <a:cubicBezTo>
                    <a:pt x="962625" y="1072931"/>
                    <a:pt x="962740" y="1075988"/>
                    <a:pt x="962873" y="1079037"/>
                  </a:cubicBezTo>
                  <a:cubicBezTo>
                    <a:pt x="961158" y="1079227"/>
                    <a:pt x="959472" y="1079455"/>
                    <a:pt x="957767" y="1079665"/>
                  </a:cubicBezTo>
                  <a:close/>
                  <a:moveTo>
                    <a:pt x="987142" y="1334897"/>
                  </a:moveTo>
                  <a:cubicBezTo>
                    <a:pt x="993343" y="1336021"/>
                    <a:pt x="997487" y="1341526"/>
                    <a:pt x="1005249" y="1339460"/>
                  </a:cubicBezTo>
                  <a:cubicBezTo>
                    <a:pt x="1005478" y="1345717"/>
                    <a:pt x="999458" y="1345622"/>
                    <a:pt x="997696" y="1342717"/>
                  </a:cubicBezTo>
                  <a:cubicBezTo>
                    <a:pt x="997296" y="1347670"/>
                    <a:pt x="999687" y="1346813"/>
                    <a:pt x="1001706" y="1346775"/>
                  </a:cubicBezTo>
                  <a:cubicBezTo>
                    <a:pt x="996420" y="1348394"/>
                    <a:pt x="988904" y="1345289"/>
                    <a:pt x="987142" y="1334897"/>
                  </a:cubicBezTo>
                  <a:close/>
                  <a:moveTo>
                    <a:pt x="1079659" y="1407887"/>
                  </a:moveTo>
                  <a:cubicBezTo>
                    <a:pt x="1079040" y="1401915"/>
                    <a:pt x="1082078" y="1401639"/>
                    <a:pt x="1084478" y="1400381"/>
                  </a:cubicBezTo>
                  <a:cubicBezTo>
                    <a:pt x="1085860" y="1408411"/>
                    <a:pt x="1082231" y="1412059"/>
                    <a:pt x="1079659" y="1407887"/>
                  </a:cubicBezTo>
                  <a:close/>
                  <a:moveTo>
                    <a:pt x="1235545" y="886060"/>
                  </a:moveTo>
                  <a:cubicBezTo>
                    <a:pt x="1236850" y="892365"/>
                    <a:pt x="1233983" y="892213"/>
                    <a:pt x="1234735" y="897642"/>
                  </a:cubicBezTo>
                  <a:cubicBezTo>
                    <a:pt x="1230935" y="897919"/>
                    <a:pt x="1230763" y="884460"/>
                    <a:pt x="1235545" y="886060"/>
                  </a:cubicBezTo>
                  <a:close/>
                  <a:moveTo>
                    <a:pt x="1273188" y="1477153"/>
                  </a:moveTo>
                  <a:cubicBezTo>
                    <a:pt x="1270854" y="1469552"/>
                    <a:pt x="1281274" y="1465266"/>
                    <a:pt x="1280731" y="1473886"/>
                  </a:cubicBezTo>
                  <a:cubicBezTo>
                    <a:pt x="1276055" y="1470476"/>
                    <a:pt x="1277665" y="1475800"/>
                    <a:pt x="1273188" y="1477153"/>
                  </a:cubicBezTo>
                  <a:close/>
                  <a:moveTo>
                    <a:pt x="1295819" y="1595682"/>
                  </a:moveTo>
                  <a:cubicBezTo>
                    <a:pt x="1296858" y="1590167"/>
                    <a:pt x="1295667" y="1581185"/>
                    <a:pt x="1300382" y="1581356"/>
                  </a:cubicBezTo>
                  <a:cubicBezTo>
                    <a:pt x="1301125" y="1586690"/>
                    <a:pt x="1300153" y="1595282"/>
                    <a:pt x="1295819" y="1595682"/>
                  </a:cubicBezTo>
                  <a:close/>
                  <a:moveTo>
                    <a:pt x="1422645" y="1533684"/>
                  </a:moveTo>
                  <a:cubicBezTo>
                    <a:pt x="1421873" y="1525359"/>
                    <a:pt x="1427016" y="1526187"/>
                    <a:pt x="1429922" y="1523587"/>
                  </a:cubicBezTo>
                  <a:cubicBezTo>
                    <a:pt x="1430931" y="1536856"/>
                    <a:pt x="1426083" y="1529960"/>
                    <a:pt x="1422645" y="1533684"/>
                  </a:cubicBezTo>
                  <a:close/>
                  <a:moveTo>
                    <a:pt x="1448038" y="49936"/>
                  </a:moveTo>
                  <a:cubicBezTo>
                    <a:pt x="1442018" y="50022"/>
                    <a:pt x="1437637" y="43564"/>
                    <a:pt x="1435389" y="53832"/>
                  </a:cubicBezTo>
                  <a:cubicBezTo>
                    <a:pt x="1426874" y="42497"/>
                    <a:pt x="1441142" y="36944"/>
                    <a:pt x="1445028" y="38868"/>
                  </a:cubicBezTo>
                  <a:cubicBezTo>
                    <a:pt x="1443581" y="38144"/>
                    <a:pt x="1444466" y="48955"/>
                    <a:pt x="1446390" y="40983"/>
                  </a:cubicBezTo>
                  <a:cubicBezTo>
                    <a:pt x="1448410" y="42697"/>
                    <a:pt x="1446190" y="44460"/>
                    <a:pt x="1448038" y="49936"/>
                  </a:cubicBezTo>
                  <a:close/>
                  <a:moveTo>
                    <a:pt x="1490806" y="1380598"/>
                  </a:moveTo>
                  <a:cubicBezTo>
                    <a:pt x="1486967" y="1376540"/>
                    <a:pt x="1495473" y="1373740"/>
                    <a:pt x="1496806" y="1370682"/>
                  </a:cubicBezTo>
                  <a:cubicBezTo>
                    <a:pt x="1500664" y="1374702"/>
                    <a:pt x="1492167" y="1377560"/>
                    <a:pt x="1490806" y="1380598"/>
                  </a:cubicBezTo>
                  <a:close/>
                  <a:moveTo>
                    <a:pt x="1502102" y="1374597"/>
                  </a:moveTo>
                  <a:cubicBezTo>
                    <a:pt x="1501892" y="1370044"/>
                    <a:pt x="1498511" y="1372121"/>
                    <a:pt x="1499178" y="1365796"/>
                  </a:cubicBezTo>
                  <a:cubicBezTo>
                    <a:pt x="1513704" y="1359110"/>
                    <a:pt x="1521323" y="1366406"/>
                    <a:pt x="1533487" y="1359090"/>
                  </a:cubicBezTo>
                  <a:cubicBezTo>
                    <a:pt x="1527553" y="1349461"/>
                    <a:pt x="1537650" y="1350156"/>
                    <a:pt x="1532668" y="1338583"/>
                  </a:cubicBezTo>
                  <a:cubicBezTo>
                    <a:pt x="1529458" y="1340031"/>
                    <a:pt x="1526934" y="1342565"/>
                    <a:pt x="1525305" y="1346384"/>
                  </a:cubicBezTo>
                  <a:cubicBezTo>
                    <a:pt x="1521162" y="1344279"/>
                    <a:pt x="1525210" y="1337297"/>
                    <a:pt x="1518571" y="1338097"/>
                  </a:cubicBezTo>
                  <a:cubicBezTo>
                    <a:pt x="1518952" y="1331563"/>
                    <a:pt x="1521276" y="1328039"/>
                    <a:pt x="1521762" y="1321629"/>
                  </a:cubicBezTo>
                  <a:cubicBezTo>
                    <a:pt x="1526829" y="1321724"/>
                    <a:pt x="1520638" y="1329744"/>
                    <a:pt x="1525858" y="1327972"/>
                  </a:cubicBezTo>
                  <a:cubicBezTo>
                    <a:pt x="1526581" y="1333421"/>
                    <a:pt x="1523714" y="1333259"/>
                    <a:pt x="1525029" y="1339555"/>
                  </a:cubicBezTo>
                  <a:cubicBezTo>
                    <a:pt x="1525914" y="1330925"/>
                    <a:pt x="1532630" y="1331373"/>
                    <a:pt x="1536040" y="1326687"/>
                  </a:cubicBezTo>
                  <a:cubicBezTo>
                    <a:pt x="1534087" y="1342136"/>
                    <a:pt x="1541440" y="1336392"/>
                    <a:pt x="1538030" y="1344784"/>
                  </a:cubicBezTo>
                  <a:cubicBezTo>
                    <a:pt x="1538021" y="1349727"/>
                    <a:pt x="1542583" y="1345232"/>
                    <a:pt x="1544488" y="1346251"/>
                  </a:cubicBezTo>
                  <a:cubicBezTo>
                    <a:pt x="1544803" y="1350308"/>
                    <a:pt x="1543126" y="1351242"/>
                    <a:pt x="1543583" y="1355519"/>
                  </a:cubicBezTo>
                  <a:cubicBezTo>
                    <a:pt x="1540583" y="1355204"/>
                    <a:pt x="1538145" y="1351747"/>
                    <a:pt x="1535944" y="1356509"/>
                  </a:cubicBezTo>
                  <a:cubicBezTo>
                    <a:pt x="1537373" y="1360129"/>
                    <a:pt x="1541898" y="1357366"/>
                    <a:pt x="1542574" y="1362538"/>
                  </a:cubicBezTo>
                  <a:cubicBezTo>
                    <a:pt x="1539583" y="1365910"/>
                    <a:pt x="1536392" y="1364091"/>
                    <a:pt x="1531125" y="1363986"/>
                  </a:cubicBezTo>
                  <a:cubicBezTo>
                    <a:pt x="1534640" y="1368273"/>
                    <a:pt x="1535154" y="1378721"/>
                    <a:pt x="1541850" y="1376397"/>
                  </a:cubicBezTo>
                  <a:cubicBezTo>
                    <a:pt x="1543402" y="1383084"/>
                    <a:pt x="1539173" y="1380769"/>
                    <a:pt x="1536945" y="1381598"/>
                  </a:cubicBezTo>
                  <a:cubicBezTo>
                    <a:pt x="1536478" y="1388951"/>
                    <a:pt x="1539612" y="1388332"/>
                    <a:pt x="1537402" y="1393009"/>
                  </a:cubicBezTo>
                  <a:cubicBezTo>
                    <a:pt x="1540859" y="1389914"/>
                    <a:pt x="1543917" y="1389523"/>
                    <a:pt x="1547584" y="1391704"/>
                  </a:cubicBezTo>
                  <a:cubicBezTo>
                    <a:pt x="1546984" y="1399219"/>
                    <a:pt x="1540450" y="1394238"/>
                    <a:pt x="1544212" y="1403601"/>
                  </a:cubicBezTo>
                  <a:cubicBezTo>
                    <a:pt x="1540212" y="1406096"/>
                    <a:pt x="1540097" y="1400600"/>
                    <a:pt x="1538859" y="1397391"/>
                  </a:cubicBezTo>
                  <a:cubicBezTo>
                    <a:pt x="1537373" y="1397962"/>
                    <a:pt x="1537945" y="1401677"/>
                    <a:pt x="1537840" y="1404411"/>
                  </a:cubicBezTo>
                  <a:cubicBezTo>
                    <a:pt x="1535154" y="1403477"/>
                    <a:pt x="1535011" y="1401181"/>
                    <a:pt x="1536306" y="1397724"/>
                  </a:cubicBezTo>
                  <a:cubicBezTo>
                    <a:pt x="1533697" y="1399362"/>
                    <a:pt x="1532449" y="1404763"/>
                    <a:pt x="1530020" y="1400820"/>
                  </a:cubicBezTo>
                  <a:cubicBezTo>
                    <a:pt x="1529524" y="1397171"/>
                    <a:pt x="1531077" y="1396714"/>
                    <a:pt x="1531030" y="1393809"/>
                  </a:cubicBezTo>
                  <a:cubicBezTo>
                    <a:pt x="1524448" y="1385322"/>
                    <a:pt x="1516094" y="1398171"/>
                    <a:pt x="1506836" y="1396886"/>
                  </a:cubicBezTo>
                  <a:cubicBezTo>
                    <a:pt x="1507541" y="1401181"/>
                    <a:pt x="1510627" y="1400581"/>
                    <a:pt x="1509817" y="1407982"/>
                  </a:cubicBezTo>
                  <a:cubicBezTo>
                    <a:pt x="1506083" y="1408297"/>
                    <a:pt x="1506693" y="1399657"/>
                    <a:pt x="1501912" y="1402096"/>
                  </a:cubicBezTo>
                  <a:cubicBezTo>
                    <a:pt x="1503788" y="1390923"/>
                    <a:pt x="1497273" y="1394219"/>
                    <a:pt x="1493815" y="1391685"/>
                  </a:cubicBezTo>
                  <a:cubicBezTo>
                    <a:pt x="1493853" y="1381770"/>
                    <a:pt x="1496130" y="1375321"/>
                    <a:pt x="1502102" y="1374597"/>
                  </a:cubicBezTo>
                  <a:close/>
                  <a:moveTo>
                    <a:pt x="1510922" y="1339097"/>
                  </a:moveTo>
                  <a:cubicBezTo>
                    <a:pt x="1512094" y="1335916"/>
                    <a:pt x="1511827" y="1330515"/>
                    <a:pt x="1513008" y="1327344"/>
                  </a:cubicBezTo>
                  <a:cubicBezTo>
                    <a:pt x="1515132" y="1327087"/>
                    <a:pt x="1517256" y="1326810"/>
                    <a:pt x="1519371" y="1326553"/>
                  </a:cubicBezTo>
                  <a:cubicBezTo>
                    <a:pt x="1518733" y="1336535"/>
                    <a:pt x="1513942" y="1330535"/>
                    <a:pt x="1510922" y="1339097"/>
                  </a:cubicBezTo>
                  <a:close/>
                  <a:moveTo>
                    <a:pt x="1503093" y="1335497"/>
                  </a:moveTo>
                  <a:cubicBezTo>
                    <a:pt x="1504036" y="1331973"/>
                    <a:pt x="1506093" y="1330173"/>
                    <a:pt x="1509275" y="1330135"/>
                  </a:cubicBezTo>
                  <a:cubicBezTo>
                    <a:pt x="1509360" y="1332401"/>
                    <a:pt x="1509446" y="1334678"/>
                    <a:pt x="1509541" y="1336935"/>
                  </a:cubicBezTo>
                  <a:cubicBezTo>
                    <a:pt x="1506522" y="1338297"/>
                    <a:pt x="1506617" y="1333144"/>
                    <a:pt x="1503093" y="1335497"/>
                  </a:cubicBezTo>
                  <a:close/>
                  <a:moveTo>
                    <a:pt x="1517628" y="1539923"/>
                  </a:moveTo>
                  <a:cubicBezTo>
                    <a:pt x="1517828" y="1533798"/>
                    <a:pt x="1520676" y="1531769"/>
                    <a:pt x="1523619" y="1529960"/>
                  </a:cubicBezTo>
                  <a:cubicBezTo>
                    <a:pt x="1524105" y="1537113"/>
                    <a:pt x="1520676" y="1538199"/>
                    <a:pt x="1517628" y="1539923"/>
                  </a:cubicBezTo>
                  <a:close/>
                  <a:moveTo>
                    <a:pt x="1461964" y="45860"/>
                  </a:moveTo>
                  <a:cubicBezTo>
                    <a:pt x="1469679" y="43821"/>
                    <a:pt x="1479071" y="34553"/>
                    <a:pt x="1485967" y="38230"/>
                  </a:cubicBezTo>
                  <a:cubicBezTo>
                    <a:pt x="1482128" y="49603"/>
                    <a:pt x="1467412" y="55099"/>
                    <a:pt x="1461964" y="45860"/>
                  </a:cubicBezTo>
                  <a:close/>
                  <a:moveTo>
                    <a:pt x="1518914" y="1411402"/>
                  </a:moveTo>
                  <a:cubicBezTo>
                    <a:pt x="1520628" y="1407639"/>
                    <a:pt x="1523705" y="1405982"/>
                    <a:pt x="1527658" y="1405715"/>
                  </a:cubicBezTo>
                  <a:cubicBezTo>
                    <a:pt x="1528839" y="1412545"/>
                    <a:pt x="1526677" y="1414193"/>
                    <a:pt x="1526924" y="1419527"/>
                  </a:cubicBezTo>
                  <a:cubicBezTo>
                    <a:pt x="1522962" y="1419488"/>
                    <a:pt x="1524314" y="1408477"/>
                    <a:pt x="1518914" y="1411402"/>
                  </a:cubicBezTo>
                  <a:close/>
                  <a:moveTo>
                    <a:pt x="1531010" y="1425880"/>
                  </a:moveTo>
                  <a:cubicBezTo>
                    <a:pt x="1531611" y="1423984"/>
                    <a:pt x="1532201" y="1422022"/>
                    <a:pt x="1532020" y="1418898"/>
                  </a:cubicBezTo>
                  <a:cubicBezTo>
                    <a:pt x="1535964" y="1418155"/>
                    <a:pt x="1538211" y="1420879"/>
                    <a:pt x="1541116" y="1422308"/>
                  </a:cubicBezTo>
                  <a:cubicBezTo>
                    <a:pt x="1537754" y="1424480"/>
                    <a:pt x="1534220" y="1426880"/>
                    <a:pt x="1531010" y="1425880"/>
                  </a:cubicBezTo>
                  <a:close/>
                  <a:moveTo>
                    <a:pt x="1541755" y="1341993"/>
                  </a:moveTo>
                  <a:cubicBezTo>
                    <a:pt x="1540593" y="1335907"/>
                    <a:pt x="1544107" y="1337107"/>
                    <a:pt x="1543945" y="1332544"/>
                  </a:cubicBezTo>
                  <a:cubicBezTo>
                    <a:pt x="1546679" y="1331849"/>
                    <a:pt x="1544850" y="1340564"/>
                    <a:pt x="1545669" y="1343822"/>
                  </a:cubicBezTo>
                  <a:cubicBezTo>
                    <a:pt x="1544603" y="1342736"/>
                    <a:pt x="1543507" y="1341688"/>
                    <a:pt x="1541755" y="1341993"/>
                  </a:cubicBezTo>
                  <a:close/>
                  <a:moveTo>
                    <a:pt x="1497254" y="32201"/>
                  </a:moveTo>
                  <a:cubicBezTo>
                    <a:pt x="1497159" y="26391"/>
                    <a:pt x="1501797" y="26200"/>
                    <a:pt x="1503540" y="29115"/>
                  </a:cubicBezTo>
                  <a:cubicBezTo>
                    <a:pt x="1502540" y="33220"/>
                    <a:pt x="1499311" y="35563"/>
                    <a:pt x="1497254" y="32201"/>
                  </a:cubicBezTo>
                  <a:close/>
                  <a:moveTo>
                    <a:pt x="1569673" y="82560"/>
                  </a:moveTo>
                  <a:cubicBezTo>
                    <a:pt x="1573359" y="70082"/>
                    <a:pt x="1585046" y="79683"/>
                    <a:pt x="1593609" y="72615"/>
                  </a:cubicBezTo>
                  <a:cubicBezTo>
                    <a:pt x="1591161" y="86903"/>
                    <a:pt x="1576407" y="86160"/>
                    <a:pt x="1569673" y="82560"/>
                  </a:cubicBezTo>
                  <a:close/>
                  <a:moveTo>
                    <a:pt x="1650568" y="1341879"/>
                  </a:moveTo>
                  <a:cubicBezTo>
                    <a:pt x="1656045" y="1344489"/>
                    <a:pt x="1664151" y="1331163"/>
                    <a:pt x="1666208" y="1349061"/>
                  </a:cubicBezTo>
                  <a:cubicBezTo>
                    <a:pt x="1662856" y="1349546"/>
                    <a:pt x="1658141" y="1347946"/>
                    <a:pt x="1660122" y="1356719"/>
                  </a:cubicBezTo>
                  <a:cubicBezTo>
                    <a:pt x="1656293" y="1358824"/>
                    <a:pt x="1655398" y="1354966"/>
                    <a:pt x="1652388" y="1355385"/>
                  </a:cubicBezTo>
                  <a:cubicBezTo>
                    <a:pt x="1653026" y="1348299"/>
                    <a:pt x="1650759" y="1347251"/>
                    <a:pt x="1650568" y="1341879"/>
                  </a:cubicBezTo>
                  <a:close/>
                  <a:moveTo>
                    <a:pt x="1601715" y="50936"/>
                  </a:moveTo>
                  <a:cubicBezTo>
                    <a:pt x="1600762" y="39906"/>
                    <a:pt x="1607363" y="46526"/>
                    <a:pt x="1610525" y="47507"/>
                  </a:cubicBezTo>
                  <a:cubicBezTo>
                    <a:pt x="1610154" y="55404"/>
                    <a:pt x="1604543" y="51794"/>
                    <a:pt x="1601715" y="50936"/>
                  </a:cubicBezTo>
                  <a:close/>
                  <a:moveTo>
                    <a:pt x="1654931" y="1322991"/>
                  </a:moveTo>
                  <a:cubicBezTo>
                    <a:pt x="1654883" y="1317933"/>
                    <a:pt x="1660303" y="1321314"/>
                    <a:pt x="1662484" y="1319714"/>
                  </a:cubicBezTo>
                  <a:cubicBezTo>
                    <a:pt x="1662008" y="1328201"/>
                    <a:pt x="1656902" y="1326972"/>
                    <a:pt x="1654931" y="1322991"/>
                  </a:cubicBezTo>
                  <a:close/>
                  <a:moveTo>
                    <a:pt x="1613164" y="49489"/>
                  </a:moveTo>
                  <a:cubicBezTo>
                    <a:pt x="1614859" y="49270"/>
                    <a:pt x="1616564" y="49060"/>
                    <a:pt x="1618269" y="48841"/>
                  </a:cubicBezTo>
                  <a:cubicBezTo>
                    <a:pt x="1619612" y="57480"/>
                    <a:pt x="1612516" y="58385"/>
                    <a:pt x="1613164" y="49489"/>
                  </a:cubicBezTo>
                  <a:close/>
                  <a:moveTo>
                    <a:pt x="1658760" y="36782"/>
                  </a:moveTo>
                  <a:cubicBezTo>
                    <a:pt x="1658588" y="30010"/>
                    <a:pt x="1666104" y="29715"/>
                    <a:pt x="1665208" y="38240"/>
                  </a:cubicBezTo>
                  <a:cubicBezTo>
                    <a:pt x="1662427" y="44212"/>
                    <a:pt x="1662703" y="35135"/>
                    <a:pt x="1658760" y="36782"/>
                  </a:cubicBezTo>
                  <a:close/>
                  <a:moveTo>
                    <a:pt x="1669942" y="92646"/>
                  </a:moveTo>
                  <a:cubicBezTo>
                    <a:pt x="1680667" y="76006"/>
                    <a:pt x="1696622" y="89818"/>
                    <a:pt x="1703603" y="70015"/>
                  </a:cubicBezTo>
                  <a:cubicBezTo>
                    <a:pt x="1707623" y="66681"/>
                    <a:pt x="1704870" y="77264"/>
                    <a:pt x="1708880" y="73930"/>
                  </a:cubicBezTo>
                  <a:cubicBezTo>
                    <a:pt x="1707223" y="85531"/>
                    <a:pt x="1705708" y="90389"/>
                    <a:pt x="1703603" y="102114"/>
                  </a:cubicBezTo>
                  <a:cubicBezTo>
                    <a:pt x="1696822" y="94142"/>
                    <a:pt x="1691031" y="108801"/>
                    <a:pt x="1686039" y="111211"/>
                  </a:cubicBezTo>
                  <a:cubicBezTo>
                    <a:pt x="1682163" y="111020"/>
                    <a:pt x="1681220" y="104734"/>
                    <a:pt x="1675676" y="107972"/>
                  </a:cubicBezTo>
                  <a:cubicBezTo>
                    <a:pt x="1675524" y="96885"/>
                    <a:pt x="1679372" y="105305"/>
                    <a:pt x="1683030" y="100133"/>
                  </a:cubicBezTo>
                  <a:cubicBezTo>
                    <a:pt x="1680943" y="84484"/>
                    <a:pt x="1674123" y="97666"/>
                    <a:pt x="1669942" y="92646"/>
                  </a:cubicBezTo>
                  <a:close/>
                  <a:moveTo>
                    <a:pt x="1678953" y="29619"/>
                  </a:moveTo>
                  <a:cubicBezTo>
                    <a:pt x="1679086" y="35868"/>
                    <a:pt x="1681258" y="33944"/>
                    <a:pt x="1679315" y="38744"/>
                  </a:cubicBezTo>
                  <a:cubicBezTo>
                    <a:pt x="1680162" y="38640"/>
                    <a:pt x="1681020" y="38535"/>
                    <a:pt x="1681877" y="38430"/>
                  </a:cubicBezTo>
                  <a:cubicBezTo>
                    <a:pt x="1684153" y="46745"/>
                    <a:pt x="1668809" y="31315"/>
                    <a:pt x="1678953" y="29619"/>
                  </a:cubicBezTo>
                  <a:close/>
                  <a:moveTo>
                    <a:pt x="1681315" y="56842"/>
                  </a:moveTo>
                  <a:cubicBezTo>
                    <a:pt x="1682744" y="50622"/>
                    <a:pt x="1685211" y="49327"/>
                    <a:pt x="1688773" y="51308"/>
                  </a:cubicBezTo>
                  <a:cubicBezTo>
                    <a:pt x="1688859" y="57118"/>
                    <a:pt x="1684687" y="56356"/>
                    <a:pt x="1681315" y="56842"/>
                  </a:cubicBezTo>
                  <a:close/>
                  <a:moveTo>
                    <a:pt x="1695307" y="279641"/>
                  </a:moveTo>
                  <a:cubicBezTo>
                    <a:pt x="1691469" y="278136"/>
                    <a:pt x="1698136" y="275860"/>
                    <a:pt x="1696222" y="270345"/>
                  </a:cubicBezTo>
                  <a:cubicBezTo>
                    <a:pt x="1698517" y="273012"/>
                    <a:pt x="1701413" y="274402"/>
                    <a:pt x="1701775" y="281089"/>
                  </a:cubicBezTo>
                  <a:cubicBezTo>
                    <a:pt x="1697907" y="285404"/>
                    <a:pt x="1696222" y="273260"/>
                    <a:pt x="1695307" y="279641"/>
                  </a:cubicBezTo>
                  <a:close/>
                  <a:moveTo>
                    <a:pt x="1704137" y="308311"/>
                  </a:moveTo>
                  <a:cubicBezTo>
                    <a:pt x="1703975" y="304968"/>
                    <a:pt x="1709204" y="300415"/>
                    <a:pt x="1703861" y="301453"/>
                  </a:cubicBezTo>
                  <a:cubicBezTo>
                    <a:pt x="1714719" y="283499"/>
                    <a:pt x="1712824" y="313103"/>
                    <a:pt x="1713224" y="311740"/>
                  </a:cubicBezTo>
                  <a:cubicBezTo>
                    <a:pt x="1713548" y="313626"/>
                    <a:pt x="1712824" y="313950"/>
                    <a:pt x="1712052" y="314179"/>
                  </a:cubicBezTo>
                  <a:cubicBezTo>
                    <a:pt x="1712100" y="315703"/>
                    <a:pt x="1712176" y="317208"/>
                    <a:pt x="1712233" y="318732"/>
                  </a:cubicBezTo>
                  <a:cubicBezTo>
                    <a:pt x="1708785" y="316808"/>
                    <a:pt x="1707575" y="310236"/>
                    <a:pt x="1704137" y="308311"/>
                  </a:cubicBezTo>
                  <a:close/>
                  <a:moveTo>
                    <a:pt x="1696793" y="59414"/>
                  </a:moveTo>
                  <a:cubicBezTo>
                    <a:pt x="1696117" y="50603"/>
                    <a:pt x="1704537" y="55785"/>
                    <a:pt x="1705337" y="49203"/>
                  </a:cubicBezTo>
                  <a:cubicBezTo>
                    <a:pt x="1709242" y="54689"/>
                    <a:pt x="1702051" y="61109"/>
                    <a:pt x="1696793" y="59414"/>
                  </a:cubicBezTo>
                  <a:close/>
                  <a:moveTo>
                    <a:pt x="1706604" y="241532"/>
                  </a:moveTo>
                  <a:cubicBezTo>
                    <a:pt x="1706375" y="234664"/>
                    <a:pt x="1715386" y="233759"/>
                    <a:pt x="1714319" y="242827"/>
                  </a:cubicBezTo>
                  <a:cubicBezTo>
                    <a:pt x="1709433" y="244465"/>
                    <a:pt x="1709890" y="245904"/>
                    <a:pt x="1706604" y="241532"/>
                  </a:cubicBezTo>
                  <a:close/>
                  <a:moveTo>
                    <a:pt x="1718986" y="70348"/>
                  </a:moveTo>
                  <a:cubicBezTo>
                    <a:pt x="1719482" y="80435"/>
                    <a:pt x="1719539" y="89760"/>
                    <a:pt x="1713319" y="89408"/>
                  </a:cubicBezTo>
                  <a:cubicBezTo>
                    <a:pt x="1718710" y="84074"/>
                    <a:pt x="1709766" y="69701"/>
                    <a:pt x="1718986" y="70348"/>
                  </a:cubicBezTo>
                  <a:close/>
                  <a:moveTo>
                    <a:pt x="1711976" y="23133"/>
                  </a:moveTo>
                  <a:cubicBezTo>
                    <a:pt x="1713843" y="26171"/>
                    <a:pt x="1721577" y="18590"/>
                    <a:pt x="1723158" y="14827"/>
                  </a:cubicBezTo>
                  <a:cubicBezTo>
                    <a:pt x="1723520" y="27353"/>
                    <a:pt x="1713557" y="33382"/>
                    <a:pt x="1709776" y="32582"/>
                  </a:cubicBezTo>
                  <a:cubicBezTo>
                    <a:pt x="1709671" y="26705"/>
                    <a:pt x="1715595" y="28572"/>
                    <a:pt x="1711976" y="23133"/>
                  </a:cubicBezTo>
                  <a:close/>
                  <a:moveTo>
                    <a:pt x="1719606" y="118402"/>
                  </a:moveTo>
                  <a:cubicBezTo>
                    <a:pt x="1720329" y="115230"/>
                    <a:pt x="1722177" y="113802"/>
                    <a:pt x="1724511" y="113173"/>
                  </a:cubicBezTo>
                  <a:cubicBezTo>
                    <a:pt x="1724644" y="116249"/>
                    <a:pt x="1724768" y="119288"/>
                    <a:pt x="1724882" y="122336"/>
                  </a:cubicBezTo>
                  <a:cubicBezTo>
                    <a:pt x="1720882" y="125631"/>
                    <a:pt x="1723625" y="115078"/>
                    <a:pt x="1719606" y="118402"/>
                  </a:cubicBezTo>
                  <a:close/>
                  <a:moveTo>
                    <a:pt x="1735893" y="77378"/>
                  </a:moveTo>
                  <a:cubicBezTo>
                    <a:pt x="1732559" y="72892"/>
                    <a:pt x="1739970" y="77492"/>
                    <a:pt x="1741084" y="79016"/>
                  </a:cubicBezTo>
                  <a:cubicBezTo>
                    <a:pt x="1738998" y="93142"/>
                    <a:pt x="1739494" y="100266"/>
                    <a:pt x="1735874" y="109449"/>
                  </a:cubicBezTo>
                  <a:cubicBezTo>
                    <a:pt x="1730607" y="103895"/>
                    <a:pt x="1728416" y="91999"/>
                    <a:pt x="1723416" y="85826"/>
                  </a:cubicBezTo>
                  <a:cubicBezTo>
                    <a:pt x="1728226" y="80997"/>
                    <a:pt x="1729902" y="77187"/>
                    <a:pt x="1734788" y="82112"/>
                  </a:cubicBezTo>
                  <a:cubicBezTo>
                    <a:pt x="1736227" y="81093"/>
                    <a:pt x="1737884" y="77654"/>
                    <a:pt x="1735893" y="77378"/>
                  </a:cubicBezTo>
                  <a:close/>
                  <a:moveTo>
                    <a:pt x="1731721" y="68720"/>
                  </a:moveTo>
                  <a:cubicBezTo>
                    <a:pt x="1729073" y="67196"/>
                    <a:pt x="1732036" y="56594"/>
                    <a:pt x="1732340" y="52613"/>
                  </a:cubicBezTo>
                  <a:cubicBezTo>
                    <a:pt x="1736179" y="50451"/>
                    <a:pt x="1737084" y="54346"/>
                    <a:pt x="1740094" y="53908"/>
                  </a:cubicBezTo>
                  <a:cubicBezTo>
                    <a:pt x="1737875" y="59718"/>
                    <a:pt x="1732779" y="61119"/>
                    <a:pt x="1731721" y="68720"/>
                  </a:cubicBezTo>
                  <a:close/>
                  <a:moveTo>
                    <a:pt x="1738236" y="200841"/>
                  </a:moveTo>
                  <a:cubicBezTo>
                    <a:pt x="1736141" y="200736"/>
                    <a:pt x="1739208" y="191135"/>
                    <a:pt x="1737617" y="184868"/>
                  </a:cubicBezTo>
                  <a:cubicBezTo>
                    <a:pt x="1741351" y="184534"/>
                    <a:pt x="1741637" y="191354"/>
                    <a:pt x="1744351" y="193173"/>
                  </a:cubicBezTo>
                  <a:cubicBezTo>
                    <a:pt x="1745247" y="200260"/>
                    <a:pt x="1738589" y="195612"/>
                    <a:pt x="1738236" y="200841"/>
                  </a:cubicBezTo>
                  <a:close/>
                  <a:moveTo>
                    <a:pt x="1739913" y="49336"/>
                  </a:moveTo>
                  <a:cubicBezTo>
                    <a:pt x="1742123" y="44688"/>
                    <a:pt x="1739817" y="43631"/>
                    <a:pt x="1739456" y="37954"/>
                  </a:cubicBezTo>
                  <a:cubicBezTo>
                    <a:pt x="1740732" y="37782"/>
                    <a:pt x="1741999" y="37640"/>
                    <a:pt x="1743285" y="37449"/>
                  </a:cubicBezTo>
                  <a:cubicBezTo>
                    <a:pt x="1744056" y="41745"/>
                    <a:pt x="1739751" y="47784"/>
                    <a:pt x="1744923" y="46412"/>
                  </a:cubicBezTo>
                  <a:cubicBezTo>
                    <a:pt x="1744637" y="49555"/>
                    <a:pt x="1741799" y="48698"/>
                    <a:pt x="1739913" y="49336"/>
                  </a:cubicBezTo>
                  <a:close/>
                  <a:moveTo>
                    <a:pt x="1788509" y="1237180"/>
                  </a:moveTo>
                  <a:cubicBezTo>
                    <a:pt x="1789119" y="1227398"/>
                    <a:pt x="1796206" y="1231046"/>
                    <a:pt x="1799787" y="1231141"/>
                  </a:cubicBezTo>
                  <a:cubicBezTo>
                    <a:pt x="1797396" y="1235142"/>
                    <a:pt x="1790872" y="1239780"/>
                    <a:pt x="1788509" y="1237180"/>
                  </a:cubicBezTo>
                  <a:close/>
                  <a:moveTo>
                    <a:pt x="1821894" y="1336050"/>
                  </a:moveTo>
                  <a:cubicBezTo>
                    <a:pt x="1821018" y="1328277"/>
                    <a:pt x="1821875" y="1323200"/>
                    <a:pt x="1822447" y="1317638"/>
                  </a:cubicBezTo>
                  <a:cubicBezTo>
                    <a:pt x="1827991" y="1320667"/>
                    <a:pt x="1828105" y="1325277"/>
                    <a:pt x="1832981" y="1325439"/>
                  </a:cubicBezTo>
                  <a:cubicBezTo>
                    <a:pt x="1831753" y="1332792"/>
                    <a:pt x="1826990" y="1334716"/>
                    <a:pt x="1821894" y="1336050"/>
                  </a:cubicBezTo>
                  <a:close/>
                  <a:moveTo>
                    <a:pt x="1834067" y="1384894"/>
                  </a:moveTo>
                  <a:cubicBezTo>
                    <a:pt x="1833667" y="1373416"/>
                    <a:pt x="1837716" y="1382169"/>
                    <a:pt x="1842802" y="1379207"/>
                  </a:cubicBezTo>
                  <a:cubicBezTo>
                    <a:pt x="1842297" y="1389599"/>
                    <a:pt x="1838973" y="1383265"/>
                    <a:pt x="1834067" y="1384894"/>
                  </a:cubicBezTo>
                  <a:close/>
                  <a:moveTo>
                    <a:pt x="1830000" y="1218140"/>
                  </a:moveTo>
                  <a:cubicBezTo>
                    <a:pt x="1831696" y="1217911"/>
                    <a:pt x="1833391" y="1217692"/>
                    <a:pt x="1835077" y="1217482"/>
                  </a:cubicBezTo>
                  <a:cubicBezTo>
                    <a:pt x="1836039" y="1229941"/>
                    <a:pt x="1836715" y="1228427"/>
                    <a:pt x="1838535" y="1239942"/>
                  </a:cubicBezTo>
                  <a:cubicBezTo>
                    <a:pt x="1836839" y="1240152"/>
                    <a:pt x="1835134" y="1240371"/>
                    <a:pt x="1833448" y="1240599"/>
                  </a:cubicBezTo>
                  <a:cubicBezTo>
                    <a:pt x="1837544" y="1229846"/>
                    <a:pt x="1831819" y="1228855"/>
                    <a:pt x="1830000" y="1218140"/>
                  </a:cubicBezTo>
                  <a:close/>
                  <a:moveTo>
                    <a:pt x="1807112" y="483105"/>
                  </a:moveTo>
                  <a:cubicBezTo>
                    <a:pt x="1810998" y="485772"/>
                    <a:pt x="1812693" y="492963"/>
                    <a:pt x="1816570" y="495611"/>
                  </a:cubicBezTo>
                  <a:cubicBezTo>
                    <a:pt x="1818875" y="495611"/>
                    <a:pt x="1819151" y="492515"/>
                    <a:pt x="1821580" y="492706"/>
                  </a:cubicBezTo>
                  <a:cubicBezTo>
                    <a:pt x="1821552" y="487010"/>
                    <a:pt x="1820542" y="483324"/>
                    <a:pt x="1818580" y="481628"/>
                  </a:cubicBezTo>
                  <a:cubicBezTo>
                    <a:pt x="1816732" y="482886"/>
                    <a:pt x="1819189" y="484486"/>
                    <a:pt x="1818846" y="488477"/>
                  </a:cubicBezTo>
                  <a:cubicBezTo>
                    <a:pt x="1816580" y="489029"/>
                    <a:pt x="1816065" y="486019"/>
                    <a:pt x="1813646" y="486829"/>
                  </a:cubicBezTo>
                  <a:cubicBezTo>
                    <a:pt x="1812446" y="479923"/>
                    <a:pt x="1817941" y="483514"/>
                    <a:pt x="1815760" y="475123"/>
                  </a:cubicBezTo>
                  <a:cubicBezTo>
                    <a:pt x="1813922" y="468370"/>
                    <a:pt x="1811036" y="479066"/>
                    <a:pt x="1809293" y="473656"/>
                  </a:cubicBezTo>
                  <a:cubicBezTo>
                    <a:pt x="1809017" y="465369"/>
                    <a:pt x="1818313" y="471951"/>
                    <a:pt x="1816475" y="461264"/>
                  </a:cubicBezTo>
                  <a:cubicBezTo>
                    <a:pt x="1820313" y="459102"/>
                    <a:pt x="1821218" y="463007"/>
                    <a:pt x="1824219" y="462559"/>
                  </a:cubicBezTo>
                  <a:cubicBezTo>
                    <a:pt x="1825228" y="455549"/>
                    <a:pt x="1821228" y="458892"/>
                    <a:pt x="1818942" y="458654"/>
                  </a:cubicBezTo>
                  <a:cubicBezTo>
                    <a:pt x="1818827" y="455635"/>
                    <a:pt x="1818704" y="452587"/>
                    <a:pt x="1818580" y="449539"/>
                  </a:cubicBezTo>
                  <a:cubicBezTo>
                    <a:pt x="1822904" y="447986"/>
                    <a:pt x="1825752" y="449539"/>
                    <a:pt x="1828857" y="450520"/>
                  </a:cubicBezTo>
                  <a:cubicBezTo>
                    <a:pt x="1830143" y="449424"/>
                    <a:pt x="1832972" y="441119"/>
                    <a:pt x="1828572" y="443690"/>
                  </a:cubicBezTo>
                  <a:cubicBezTo>
                    <a:pt x="1835287" y="441061"/>
                    <a:pt x="1843173" y="442043"/>
                    <a:pt x="1848050" y="450348"/>
                  </a:cubicBezTo>
                  <a:cubicBezTo>
                    <a:pt x="1852489" y="449177"/>
                    <a:pt x="1845335" y="440566"/>
                    <a:pt x="1848965" y="441090"/>
                  </a:cubicBezTo>
                  <a:cubicBezTo>
                    <a:pt x="1851374" y="444128"/>
                    <a:pt x="1853946" y="455158"/>
                    <a:pt x="1853603" y="461140"/>
                  </a:cubicBezTo>
                  <a:cubicBezTo>
                    <a:pt x="1845355" y="460045"/>
                    <a:pt x="1840392" y="452187"/>
                    <a:pt x="1832667" y="450034"/>
                  </a:cubicBezTo>
                  <a:cubicBezTo>
                    <a:pt x="1834115" y="456921"/>
                    <a:pt x="1838935" y="456835"/>
                    <a:pt x="1843231" y="457854"/>
                  </a:cubicBezTo>
                  <a:cubicBezTo>
                    <a:pt x="1841125" y="466617"/>
                    <a:pt x="1844259" y="463436"/>
                    <a:pt x="1847412" y="466512"/>
                  </a:cubicBezTo>
                  <a:cubicBezTo>
                    <a:pt x="1845621" y="478076"/>
                    <a:pt x="1838373" y="472189"/>
                    <a:pt x="1832410" y="475275"/>
                  </a:cubicBezTo>
                  <a:cubicBezTo>
                    <a:pt x="1835201" y="483257"/>
                    <a:pt x="1844707" y="481057"/>
                    <a:pt x="1851603" y="475104"/>
                  </a:cubicBezTo>
                  <a:cubicBezTo>
                    <a:pt x="1852498" y="482228"/>
                    <a:pt x="1847907" y="480762"/>
                    <a:pt x="1849593" y="489125"/>
                  </a:cubicBezTo>
                  <a:cubicBezTo>
                    <a:pt x="1852451" y="492773"/>
                    <a:pt x="1853308" y="488810"/>
                    <a:pt x="1857232" y="488191"/>
                  </a:cubicBezTo>
                  <a:cubicBezTo>
                    <a:pt x="1857613" y="497316"/>
                    <a:pt x="1850841" y="495344"/>
                    <a:pt x="1846040" y="496440"/>
                  </a:cubicBezTo>
                  <a:cubicBezTo>
                    <a:pt x="1848517" y="494592"/>
                    <a:pt x="1849688" y="485581"/>
                    <a:pt x="1845593" y="485048"/>
                  </a:cubicBezTo>
                  <a:cubicBezTo>
                    <a:pt x="1841325" y="494906"/>
                    <a:pt x="1835458" y="493239"/>
                    <a:pt x="1829676" y="503107"/>
                  </a:cubicBezTo>
                  <a:cubicBezTo>
                    <a:pt x="1834591" y="509222"/>
                    <a:pt x="1838125" y="494935"/>
                    <a:pt x="1844774" y="496602"/>
                  </a:cubicBezTo>
                  <a:cubicBezTo>
                    <a:pt x="1842383" y="504174"/>
                    <a:pt x="1846469" y="496821"/>
                    <a:pt x="1848869" y="502955"/>
                  </a:cubicBezTo>
                  <a:cubicBezTo>
                    <a:pt x="1849060" y="510413"/>
                    <a:pt x="1847726" y="515471"/>
                    <a:pt x="1844326" y="517309"/>
                  </a:cubicBezTo>
                  <a:cubicBezTo>
                    <a:pt x="1844802" y="515204"/>
                    <a:pt x="1845278" y="513051"/>
                    <a:pt x="1846679" y="512394"/>
                  </a:cubicBezTo>
                  <a:cubicBezTo>
                    <a:pt x="1833143" y="506146"/>
                    <a:pt x="1826514" y="517014"/>
                    <a:pt x="1821028" y="511099"/>
                  </a:cubicBezTo>
                  <a:cubicBezTo>
                    <a:pt x="1820847" y="506546"/>
                    <a:pt x="1820666" y="501974"/>
                    <a:pt x="1820485" y="497392"/>
                  </a:cubicBezTo>
                  <a:cubicBezTo>
                    <a:pt x="1816160" y="502412"/>
                    <a:pt x="1814741" y="497087"/>
                    <a:pt x="1810207" y="496440"/>
                  </a:cubicBezTo>
                  <a:cubicBezTo>
                    <a:pt x="1812970" y="486658"/>
                    <a:pt x="1807273" y="492535"/>
                    <a:pt x="1807112" y="483105"/>
                  </a:cubicBezTo>
                  <a:close/>
                  <a:moveTo>
                    <a:pt x="1814122" y="434061"/>
                  </a:moveTo>
                  <a:cubicBezTo>
                    <a:pt x="1819608" y="435089"/>
                    <a:pt x="1821675" y="436766"/>
                    <a:pt x="1818951" y="426564"/>
                  </a:cubicBezTo>
                  <a:cubicBezTo>
                    <a:pt x="1822637" y="427641"/>
                    <a:pt x="1824409" y="437394"/>
                    <a:pt x="1826676" y="427879"/>
                  </a:cubicBezTo>
                  <a:cubicBezTo>
                    <a:pt x="1831000" y="426355"/>
                    <a:pt x="1830781" y="434223"/>
                    <a:pt x="1833410" y="436175"/>
                  </a:cubicBezTo>
                  <a:cubicBezTo>
                    <a:pt x="1830086" y="438861"/>
                    <a:pt x="1827886" y="443300"/>
                    <a:pt x="1823495" y="444319"/>
                  </a:cubicBezTo>
                  <a:cubicBezTo>
                    <a:pt x="1825733" y="425278"/>
                    <a:pt x="1815113" y="447291"/>
                    <a:pt x="1814122" y="434061"/>
                  </a:cubicBezTo>
                  <a:close/>
                  <a:moveTo>
                    <a:pt x="1810198" y="528549"/>
                  </a:moveTo>
                  <a:cubicBezTo>
                    <a:pt x="1810893" y="523348"/>
                    <a:pt x="1815884" y="520195"/>
                    <a:pt x="1817656" y="522995"/>
                  </a:cubicBezTo>
                  <a:cubicBezTo>
                    <a:pt x="1818484" y="532720"/>
                    <a:pt x="1813274" y="529739"/>
                    <a:pt x="1810198" y="528549"/>
                  </a:cubicBezTo>
                  <a:close/>
                  <a:moveTo>
                    <a:pt x="1828943" y="420735"/>
                  </a:moveTo>
                  <a:cubicBezTo>
                    <a:pt x="1832239" y="414849"/>
                    <a:pt x="1837811" y="423593"/>
                    <a:pt x="1838868" y="412582"/>
                  </a:cubicBezTo>
                  <a:cubicBezTo>
                    <a:pt x="1843897" y="411563"/>
                    <a:pt x="1838582" y="416125"/>
                    <a:pt x="1841678" y="419106"/>
                  </a:cubicBezTo>
                  <a:cubicBezTo>
                    <a:pt x="1845964" y="415792"/>
                    <a:pt x="1853584" y="416763"/>
                    <a:pt x="1855594" y="415020"/>
                  </a:cubicBezTo>
                  <a:cubicBezTo>
                    <a:pt x="1857156" y="421707"/>
                    <a:pt x="1852927" y="419440"/>
                    <a:pt x="1850689" y="420230"/>
                  </a:cubicBezTo>
                  <a:cubicBezTo>
                    <a:pt x="1851908" y="429250"/>
                    <a:pt x="1857394" y="429412"/>
                    <a:pt x="1863795" y="427726"/>
                  </a:cubicBezTo>
                  <a:cubicBezTo>
                    <a:pt x="1863023" y="435242"/>
                    <a:pt x="1859766" y="437356"/>
                    <a:pt x="1860509" y="441909"/>
                  </a:cubicBezTo>
                  <a:cubicBezTo>
                    <a:pt x="1856584" y="439452"/>
                    <a:pt x="1859728" y="436832"/>
                    <a:pt x="1852774" y="440595"/>
                  </a:cubicBezTo>
                  <a:cubicBezTo>
                    <a:pt x="1852974" y="435899"/>
                    <a:pt x="1856051" y="435680"/>
                    <a:pt x="1856232" y="431013"/>
                  </a:cubicBezTo>
                  <a:cubicBezTo>
                    <a:pt x="1850384" y="438804"/>
                    <a:pt x="1843640" y="442957"/>
                    <a:pt x="1836030" y="438156"/>
                  </a:cubicBezTo>
                  <a:cubicBezTo>
                    <a:pt x="1841716" y="434851"/>
                    <a:pt x="1846726" y="430498"/>
                    <a:pt x="1850869" y="424812"/>
                  </a:cubicBezTo>
                  <a:cubicBezTo>
                    <a:pt x="1846421" y="420049"/>
                    <a:pt x="1831639" y="434756"/>
                    <a:pt x="1828943" y="420735"/>
                  </a:cubicBezTo>
                  <a:close/>
                  <a:moveTo>
                    <a:pt x="1829962" y="253257"/>
                  </a:moveTo>
                  <a:cubicBezTo>
                    <a:pt x="1830953" y="248294"/>
                    <a:pt x="1839106" y="248961"/>
                    <a:pt x="1837772" y="256886"/>
                  </a:cubicBezTo>
                  <a:cubicBezTo>
                    <a:pt x="1833458" y="259220"/>
                    <a:pt x="1832315" y="255019"/>
                    <a:pt x="1829962" y="253257"/>
                  </a:cubicBezTo>
                  <a:close/>
                  <a:moveTo>
                    <a:pt x="1869481" y="1148921"/>
                  </a:moveTo>
                  <a:cubicBezTo>
                    <a:pt x="1870758" y="1148769"/>
                    <a:pt x="1872024" y="1148597"/>
                    <a:pt x="1873301" y="1148436"/>
                  </a:cubicBezTo>
                  <a:cubicBezTo>
                    <a:pt x="1873472" y="1152998"/>
                    <a:pt x="1873663" y="1157532"/>
                    <a:pt x="1873844" y="1162104"/>
                  </a:cubicBezTo>
                  <a:cubicBezTo>
                    <a:pt x="1871091" y="1160399"/>
                    <a:pt x="1869691" y="1155884"/>
                    <a:pt x="1869481" y="1148921"/>
                  </a:cubicBezTo>
                  <a:close/>
                  <a:moveTo>
                    <a:pt x="1841059" y="274793"/>
                  </a:moveTo>
                  <a:cubicBezTo>
                    <a:pt x="1842078" y="276793"/>
                    <a:pt x="1843516" y="277936"/>
                    <a:pt x="1845059" y="278870"/>
                  </a:cubicBezTo>
                  <a:cubicBezTo>
                    <a:pt x="1845164" y="284670"/>
                    <a:pt x="1840525" y="284861"/>
                    <a:pt x="1838773" y="281927"/>
                  </a:cubicBezTo>
                  <a:cubicBezTo>
                    <a:pt x="1840649" y="278422"/>
                    <a:pt x="1839316" y="269935"/>
                    <a:pt x="1843421" y="269907"/>
                  </a:cubicBezTo>
                  <a:cubicBezTo>
                    <a:pt x="1844050" y="273717"/>
                    <a:pt x="1842611" y="274336"/>
                    <a:pt x="1841059" y="274793"/>
                  </a:cubicBezTo>
                  <a:close/>
                  <a:moveTo>
                    <a:pt x="1854251" y="444967"/>
                  </a:moveTo>
                  <a:cubicBezTo>
                    <a:pt x="1855946" y="444767"/>
                    <a:pt x="1857632" y="444538"/>
                    <a:pt x="1859337" y="444328"/>
                  </a:cubicBezTo>
                  <a:cubicBezTo>
                    <a:pt x="1859461" y="447386"/>
                    <a:pt x="1859575" y="450415"/>
                    <a:pt x="1859699" y="453444"/>
                  </a:cubicBezTo>
                  <a:cubicBezTo>
                    <a:pt x="1855756" y="455025"/>
                    <a:pt x="1853937" y="452206"/>
                    <a:pt x="1854251" y="444967"/>
                  </a:cubicBezTo>
                  <a:close/>
                  <a:moveTo>
                    <a:pt x="1847155" y="267135"/>
                  </a:moveTo>
                  <a:cubicBezTo>
                    <a:pt x="1848498" y="255876"/>
                    <a:pt x="1857975" y="270421"/>
                    <a:pt x="1855165" y="275269"/>
                  </a:cubicBezTo>
                  <a:cubicBezTo>
                    <a:pt x="1851165" y="275317"/>
                    <a:pt x="1849708" y="270078"/>
                    <a:pt x="1847155" y="267135"/>
                  </a:cubicBezTo>
                  <a:close/>
                  <a:moveTo>
                    <a:pt x="1868881" y="523329"/>
                  </a:moveTo>
                  <a:cubicBezTo>
                    <a:pt x="1868758" y="520309"/>
                    <a:pt x="1868634" y="517252"/>
                    <a:pt x="1868519" y="514204"/>
                  </a:cubicBezTo>
                  <a:cubicBezTo>
                    <a:pt x="1870005" y="514385"/>
                    <a:pt x="1870767" y="513432"/>
                    <a:pt x="1870986" y="511604"/>
                  </a:cubicBezTo>
                  <a:cubicBezTo>
                    <a:pt x="1873891" y="512880"/>
                    <a:pt x="1872110" y="524539"/>
                    <a:pt x="1868881" y="523329"/>
                  </a:cubicBezTo>
                  <a:close/>
                  <a:moveTo>
                    <a:pt x="1870805" y="378711"/>
                  </a:moveTo>
                  <a:cubicBezTo>
                    <a:pt x="1871405" y="370091"/>
                    <a:pt x="1877568" y="375091"/>
                    <a:pt x="1877358" y="382464"/>
                  </a:cubicBezTo>
                  <a:cubicBezTo>
                    <a:pt x="1874196" y="383216"/>
                    <a:pt x="1873272" y="379349"/>
                    <a:pt x="1870805" y="378711"/>
                  </a:cubicBezTo>
                  <a:close/>
                  <a:moveTo>
                    <a:pt x="1881911" y="368128"/>
                  </a:moveTo>
                  <a:cubicBezTo>
                    <a:pt x="1884826" y="367005"/>
                    <a:pt x="1886798" y="367862"/>
                    <a:pt x="1888369" y="369595"/>
                  </a:cubicBezTo>
                  <a:cubicBezTo>
                    <a:pt x="1888960" y="374815"/>
                    <a:pt x="1884788" y="372596"/>
                    <a:pt x="1884817" y="376911"/>
                  </a:cubicBezTo>
                  <a:cubicBezTo>
                    <a:pt x="1882550" y="376672"/>
                    <a:pt x="1881759" y="373358"/>
                    <a:pt x="1881911" y="368128"/>
                  </a:cubicBezTo>
                  <a:close/>
                  <a:moveTo>
                    <a:pt x="1969380" y="893223"/>
                  </a:moveTo>
                  <a:cubicBezTo>
                    <a:pt x="1972894" y="887441"/>
                    <a:pt x="1963322" y="887841"/>
                    <a:pt x="1964931" y="877754"/>
                  </a:cubicBezTo>
                  <a:cubicBezTo>
                    <a:pt x="1974580" y="883593"/>
                    <a:pt x="1984667" y="869801"/>
                    <a:pt x="1994497" y="880859"/>
                  </a:cubicBezTo>
                  <a:cubicBezTo>
                    <a:pt x="1994773" y="888498"/>
                    <a:pt x="1995097" y="896061"/>
                    <a:pt x="2000136" y="893880"/>
                  </a:cubicBezTo>
                  <a:cubicBezTo>
                    <a:pt x="1998136" y="901976"/>
                    <a:pt x="2000745" y="904824"/>
                    <a:pt x="2000955" y="914416"/>
                  </a:cubicBezTo>
                  <a:cubicBezTo>
                    <a:pt x="1997202" y="913111"/>
                    <a:pt x="1995935" y="906681"/>
                    <a:pt x="1992849" y="903986"/>
                  </a:cubicBezTo>
                  <a:cubicBezTo>
                    <a:pt x="1987915" y="913492"/>
                    <a:pt x="1981105" y="906348"/>
                    <a:pt x="1979124" y="912616"/>
                  </a:cubicBezTo>
                  <a:cubicBezTo>
                    <a:pt x="1975485" y="911063"/>
                    <a:pt x="1974532" y="903986"/>
                    <a:pt x="1973389" y="897309"/>
                  </a:cubicBezTo>
                  <a:cubicBezTo>
                    <a:pt x="1969056" y="903157"/>
                    <a:pt x="1966036" y="902033"/>
                    <a:pt x="1964198" y="891594"/>
                  </a:cubicBezTo>
                  <a:cubicBezTo>
                    <a:pt x="1965779" y="888422"/>
                    <a:pt x="1968818" y="887965"/>
                    <a:pt x="1969380" y="893223"/>
                  </a:cubicBezTo>
                  <a:close/>
                  <a:moveTo>
                    <a:pt x="1965760" y="898262"/>
                  </a:moveTo>
                  <a:cubicBezTo>
                    <a:pt x="1962226" y="910311"/>
                    <a:pt x="1969903" y="910053"/>
                    <a:pt x="1970475" y="920597"/>
                  </a:cubicBezTo>
                  <a:cubicBezTo>
                    <a:pt x="1955187" y="915597"/>
                    <a:pt x="1932346" y="930627"/>
                    <a:pt x="1925174" y="908072"/>
                  </a:cubicBezTo>
                  <a:cubicBezTo>
                    <a:pt x="1921507" y="911558"/>
                    <a:pt x="1918802" y="911216"/>
                    <a:pt x="1916163" y="906891"/>
                  </a:cubicBezTo>
                  <a:cubicBezTo>
                    <a:pt x="1912411" y="908882"/>
                    <a:pt x="1917583" y="911635"/>
                    <a:pt x="1916525" y="916045"/>
                  </a:cubicBezTo>
                  <a:cubicBezTo>
                    <a:pt x="1912039" y="912968"/>
                    <a:pt x="1907743" y="909482"/>
                    <a:pt x="1905695" y="901386"/>
                  </a:cubicBezTo>
                  <a:cubicBezTo>
                    <a:pt x="1918945" y="901414"/>
                    <a:pt x="1923393" y="896814"/>
                    <a:pt x="1932537" y="900224"/>
                  </a:cubicBezTo>
                  <a:cubicBezTo>
                    <a:pt x="1932223" y="897595"/>
                    <a:pt x="1930146" y="898604"/>
                    <a:pt x="1928622" y="898423"/>
                  </a:cubicBezTo>
                  <a:cubicBezTo>
                    <a:pt x="1937004" y="875821"/>
                    <a:pt x="1943157" y="897309"/>
                    <a:pt x="1958835" y="885422"/>
                  </a:cubicBezTo>
                  <a:cubicBezTo>
                    <a:pt x="1960312" y="890622"/>
                    <a:pt x="1961512" y="896328"/>
                    <a:pt x="1962112" y="903319"/>
                  </a:cubicBezTo>
                  <a:cubicBezTo>
                    <a:pt x="1963350" y="901691"/>
                    <a:pt x="1963217" y="897919"/>
                    <a:pt x="1965760" y="898262"/>
                  </a:cubicBezTo>
                  <a:close/>
                  <a:moveTo>
                    <a:pt x="1945634" y="1068159"/>
                  </a:moveTo>
                  <a:cubicBezTo>
                    <a:pt x="1944272" y="1059510"/>
                    <a:pt x="1951387" y="1058605"/>
                    <a:pt x="1950730" y="1067511"/>
                  </a:cubicBezTo>
                  <a:cubicBezTo>
                    <a:pt x="1949034" y="1067730"/>
                    <a:pt x="1947329" y="1067940"/>
                    <a:pt x="1945634" y="1068159"/>
                  </a:cubicBezTo>
                  <a:close/>
                  <a:moveTo>
                    <a:pt x="1923564" y="514071"/>
                  </a:moveTo>
                  <a:cubicBezTo>
                    <a:pt x="1923297" y="496421"/>
                    <a:pt x="1933108" y="511661"/>
                    <a:pt x="1923564" y="514071"/>
                  </a:cubicBezTo>
                  <a:lnTo>
                    <a:pt x="1923564" y="514071"/>
                  </a:lnTo>
                  <a:close/>
                  <a:moveTo>
                    <a:pt x="1925193" y="523014"/>
                  </a:moveTo>
                  <a:cubicBezTo>
                    <a:pt x="1925041" y="516204"/>
                    <a:pt x="1932546" y="515966"/>
                    <a:pt x="1931661" y="524491"/>
                  </a:cubicBezTo>
                  <a:cubicBezTo>
                    <a:pt x="1928631" y="525805"/>
                    <a:pt x="1928727" y="520690"/>
                    <a:pt x="1925193" y="523014"/>
                  </a:cubicBezTo>
                  <a:close/>
                  <a:moveTo>
                    <a:pt x="1951368" y="1083485"/>
                  </a:moveTo>
                  <a:cubicBezTo>
                    <a:pt x="1956540" y="1080170"/>
                    <a:pt x="1956521" y="1087619"/>
                    <a:pt x="1960474" y="1086894"/>
                  </a:cubicBezTo>
                  <a:cubicBezTo>
                    <a:pt x="1958835" y="1090762"/>
                    <a:pt x="1956321" y="1093248"/>
                    <a:pt x="1953111" y="1094677"/>
                  </a:cubicBezTo>
                  <a:cubicBezTo>
                    <a:pt x="1951930" y="1092210"/>
                    <a:pt x="1951168" y="1088780"/>
                    <a:pt x="1951368" y="1083485"/>
                  </a:cubicBezTo>
                  <a:close/>
                  <a:moveTo>
                    <a:pt x="1980391" y="1072883"/>
                  </a:moveTo>
                  <a:cubicBezTo>
                    <a:pt x="1981876" y="1066635"/>
                    <a:pt x="1984591" y="1062263"/>
                    <a:pt x="1987487" y="1058224"/>
                  </a:cubicBezTo>
                  <a:cubicBezTo>
                    <a:pt x="1986210" y="1047795"/>
                    <a:pt x="1983391" y="1062234"/>
                    <a:pt x="1982305" y="1056577"/>
                  </a:cubicBezTo>
                  <a:cubicBezTo>
                    <a:pt x="1980943" y="1048042"/>
                    <a:pt x="1988220" y="1052938"/>
                    <a:pt x="1991049" y="1050900"/>
                  </a:cubicBezTo>
                  <a:cubicBezTo>
                    <a:pt x="1991030" y="1060777"/>
                    <a:pt x="1997612" y="1057053"/>
                    <a:pt x="1998050" y="1066044"/>
                  </a:cubicBezTo>
                  <a:cubicBezTo>
                    <a:pt x="1993154" y="1066292"/>
                    <a:pt x="1987877" y="1065968"/>
                    <a:pt x="1988125" y="1074169"/>
                  </a:cubicBezTo>
                  <a:cubicBezTo>
                    <a:pt x="1984305" y="1076360"/>
                    <a:pt x="1983391" y="1072426"/>
                    <a:pt x="1980391" y="1072883"/>
                  </a:cubicBezTo>
                  <a:close/>
                  <a:moveTo>
                    <a:pt x="1974332" y="535073"/>
                  </a:moveTo>
                  <a:cubicBezTo>
                    <a:pt x="1974294" y="528053"/>
                    <a:pt x="1980990" y="529434"/>
                    <a:pt x="1980790" y="536559"/>
                  </a:cubicBezTo>
                  <a:cubicBezTo>
                    <a:pt x="1977866" y="537645"/>
                    <a:pt x="1975876" y="536807"/>
                    <a:pt x="1974332" y="535073"/>
                  </a:cubicBezTo>
                  <a:close/>
                  <a:moveTo>
                    <a:pt x="1991335" y="576440"/>
                  </a:moveTo>
                  <a:cubicBezTo>
                    <a:pt x="1989049" y="574631"/>
                    <a:pt x="1984505" y="577412"/>
                    <a:pt x="1984705" y="570420"/>
                  </a:cubicBezTo>
                  <a:cubicBezTo>
                    <a:pt x="1988058" y="570059"/>
                    <a:pt x="1992592" y="567296"/>
                    <a:pt x="1991335" y="576440"/>
                  </a:cubicBezTo>
                  <a:close/>
                  <a:moveTo>
                    <a:pt x="1999621" y="559343"/>
                  </a:moveTo>
                  <a:cubicBezTo>
                    <a:pt x="2001107" y="566887"/>
                    <a:pt x="2005679" y="565210"/>
                    <a:pt x="2001431" y="572859"/>
                  </a:cubicBezTo>
                  <a:cubicBezTo>
                    <a:pt x="2006613" y="577126"/>
                    <a:pt x="2014871" y="566315"/>
                    <a:pt x="2015909" y="582489"/>
                  </a:cubicBezTo>
                  <a:cubicBezTo>
                    <a:pt x="2007565" y="584603"/>
                    <a:pt x="1997593" y="590413"/>
                    <a:pt x="1991335" y="576440"/>
                  </a:cubicBezTo>
                  <a:cubicBezTo>
                    <a:pt x="1992059" y="571154"/>
                    <a:pt x="1996574" y="571706"/>
                    <a:pt x="1998716" y="568620"/>
                  </a:cubicBezTo>
                  <a:cubicBezTo>
                    <a:pt x="1993316" y="563696"/>
                    <a:pt x="1986058" y="559810"/>
                    <a:pt x="1980790" y="568601"/>
                  </a:cubicBezTo>
                  <a:cubicBezTo>
                    <a:pt x="1977781" y="555199"/>
                    <a:pt x="1992687" y="553971"/>
                    <a:pt x="1997164" y="561981"/>
                  </a:cubicBezTo>
                  <a:cubicBezTo>
                    <a:pt x="1998745" y="562448"/>
                    <a:pt x="2001288" y="554819"/>
                    <a:pt x="1998164" y="554942"/>
                  </a:cubicBezTo>
                  <a:cubicBezTo>
                    <a:pt x="2000517" y="549456"/>
                    <a:pt x="2007184" y="555952"/>
                    <a:pt x="2009813" y="558038"/>
                  </a:cubicBezTo>
                  <a:cubicBezTo>
                    <a:pt x="2009880" y="568487"/>
                    <a:pt x="2001365" y="560886"/>
                    <a:pt x="1999621" y="559343"/>
                  </a:cubicBezTo>
                  <a:close/>
                  <a:moveTo>
                    <a:pt x="2001603" y="930370"/>
                  </a:moveTo>
                  <a:cubicBezTo>
                    <a:pt x="2002536" y="920112"/>
                    <a:pt x="2007241" y="926837"/>
                    <a:pt x="2010242" y="922398"/>
                  </a:cubicBezTo>
                  <a:cubicBezTo>
                    <a:pt x="2009880" y="916559"/>
                    <a:pt x="2005346" y="919340"/>
                    <a:pt x="2003593" y="916359"/>
                  </a:cubicBezTo>
                  <a:cubicBezTo>
                    <a:pt x="2004289" y="908891"/>
                    <a:pt x="2006632" y="903986"/>
                    <a:pt x="2010690" y="901729"/>
                  </a:cubicBezTo>
                  <a:cubicBezTo>
                    <a:pt x="2017424" y="915444"/>
                    <a:pt x="2012880" y="924484"/>
                    <a:pt x="2019872" y="939495"/>
                  </a:cubicBezTo>
                  <a:cubicBezTo>
                    <a:pt x="2014014" y="937552"/>
                    <a:pt x="2017424" y="949944"/>
                    <a:pt x="2011233" y="947487"/>
                  </a:cubicBezTo>
                  <a:cubicBezTo>
                    <a:pt x="2013118" y="940095"/>
                    <a:pt x="2013518" y="935095"/>
                    <a:pt x="2010508" y="929227"/>
                  </a:cubicBezTo>
                  <a:cubicBezTo>
                    <a:pt x="2006413" y="932113"/>
                    <a:pt x="2005165" y="936857"/>
                    <a:pt x="2001603" y="930370"/>
                  </a:cubicBezTo>
                  <a:close/>
                  <a:moveTo>
                    <a:pt x="2016271" y="559514"/>
                  </a:moveTo>
                  <a:cubicBezTo>
                    <a:pt x="2018862" y="550866"/>
                    <a:pt x="2021024" y="557362"/>
                    <a:pt x="2026377" y="555952"/>
                  </a:cubicBezTo>
                  <a:cubicBezTo>
                    <a:pt x="2023596" y="562191"/>
                    <a:pt x="2020043" y="564639"/>
                    <a:pt x="2016271" y="559514"/>
                  </a:cubicBezTo>
                  <a:close/>
                  <a:moveTo>
                    <a:pt x="448408" y="473189"/>
                  </a:moveTo>
                  <a:cubicBezTo>
                    <a:pt x="455505" y="472313"/>
                    <a:pt x="458724" y="468027"/>
                    <a:pt x="462420" y="471399"/>
                  </a:cubicBezTo>
                  <a:cubicBezTo>
                    <a:pt x="462048" y="475828"/>
                    <a:pt x="458953" y="475980"/>
                    <a:pt x="460334" y="483124"/>
                  </a:cubicBezTo>
                  <a:cubicBezTo>
                    <a:pt x="456952" y="473332"/>
                    <a:pt x="452047" y="484981"/>
                    <a:pt x="448408" y="473189"/>
                  </a:cubicBezTo>
                  <a:close/>
                  <a:moveTo>
                    <a:pt x="486623" y="500402"/>
                  </a:moveTo>
                  <a:cubicBezTo>
                    <a:pt x="484594" y="508451"/>
                    <a:pt x="481279" y="499621"/>
                    <a:pt x="481889" y="510165"/>
                  </a:cubicBezTo>
                  <a:cubicBezTo>
                    <a:pt x="476279" y="511975"/>
                    <a:pt x="475412" y="507851"/>
                    <a:pt x="471697" y="511451"/>
                  </a:cubicBezTo>
                  <a:cubicBezTo>
                    <a:pt x="472383" y="498402"/>
                    <a:pt x="480431" y="500059"/>
                    <a:pt x="486623" y="500402"/>
                  </a:cubicBezTo>
                  <a:close/>
                  <a:moveTo>
                    <a:pt x="477422" y="494678"/>
                  </a:moveTo>
                  <a:cubicBezTo>
                    <a:pt x="469792" y="491287"/>
                    <a:pt x="478908" y="487305"/>
                    <a:pt x="482337" y="489468"/>
                  </a:cubicBezTo>
                  <a:cubicBezTo>
                    <a:pt x="481346" y="493649"/>
                    <a:pt x="479765" y="496906"/>
                    <a:pt x="477612" y="499269"/>
                  </a:cubicBezTo>
                  <a:cubicBezTo>
                    <a:pt x="474650" y="497973"/>
                    <a:pt x="471030" y="498059"/>
                    <a:pt x="468506" y="495840"/>
                  </a:cubicBezTo>
                  <a:cubicBezTo>
                    <a:pt x="470192" y="485048"/>
                    <a:pt x="472850" y="497259"/>
                    <a:pt x="477422" y="4946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pic>
          <p:nvPicPr>
            <p:cNvPr id="578" name="صورة 577">
              <a:extLst>
                <a:ext uri="{FF2B5EF4-FFF2-40B4-BE49-F238E27FC236}">
                  <a16:creationId xmlns:a16="http://schemas.microsoft.com/office/drawing/2014/main" id="{DABFC764-8876-5055-19A2-7DBEA2BF5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1929">
              <a:off x="1159803" y="1946757"/>
              <a:ext cx="3290277" cy="38233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682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80" name="صورة 579" descr="السيد/ مشاعر الذهبي">
              <a:extLst>
                <a:ext uri="{FF2B5EF4-FFF2-40B4-BE49-F238E27FC236}">
                  <a16:creationId xmlns:a16="http://schemas.microsoft.com/office/drawing/2014/main" id="{660930B0-4675-5662-6D14-8C93B263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440" y="4135120"/>
              <a:ext cx="1656080" cy="165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026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B1E07C5-0969-ED27-4B3C-BFCE7AFF5E0E}"/>
              </a:ext>
            </a:extLst>
          </p:cNvPr>
          <p:cNvSpPr txBox="1"/>
          <p:nvPr/>
        </p:nvSpPr>
        <p:spPr>
          <a:xfrm>
            <a:off x="4047281" y="648183"/>
            <a:ext cx="4097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فوائد </a:t>
            </a:r>
            <a:r>
              <a:rPr lang="ar-SA" sz="4800" dirty="0">
                <a:solidFill>
                  <a:srgbClr val="FF6A64"/>
                </a:solidFill>
              </a:rPr>
              <a:t>الابتسامة</a:t>
            </a:r>
          </a:p>
        </p:txBody>
      </p: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65A4000D-1FA2-05B5-C573-34AE78F9F534}"/>
              </a:ext>
            </a:extLst>
          </p:cNvPr>
          <p:cNvGrpSpPr/>
          <p:nvPr/>
        </p:nvGrpSpPr>
        <p:grpSpPr>
          <a:xfrm>
            <a:off x="162047" y="1955784"/>
            <a:ext cx="6823501" cy="3933384"/>
            <a:chOff x="162047" y="1955784"/>
            <a:chExt cx="6823501" cy="3933384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DF79BD3C-F5B1-DFBB-FFAB-BC1A2C1CF006}"/>
                </a:ext>
              </a:extLst>
            </p:cNvPr>
            <p:cNvSpPr txBox="1"/>
            <p:nvPr/>
          </p:nvSpPr>
          <p:spPr>
            <a:xfrm>
              <a:off x="162047" y="1955784"/>
              <a:ext cx="6477110" cy="393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SA" sz="3200" dirty="0"/>
                <a:t>زيادة الشعور الجيد والتفكير الايجابي.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 تنشّط الدماغ وتحرك 44 عضلةً عند الإنسان.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بثّ مشاعر الفرحة والبهجة إلى الاخرين. 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تجعل الشخص محبوباً بين الناس. 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تضفي الجاذبية على الإنسان. 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تزيل التفكير السلبي.</a:t>
              </a:r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470E5D85-D5C5-D4BA-CA67-E3451D823139}"/>
                </a:ext>
              </a:extLst>
            </p:cNvPr>
            <p:cNvSpPr/>
            <p:nvPr/>
          </p:nvSpPr>
          <p:spPr>
            <a:xfrm>
              <a:off x="6653854" y="2256575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4905" y="88109"/>
                    <a:pt x="79978" y="-2593"/>
                    <a:pt x="165847" y="0"/>
                  </a:cubicBezTo>
                  <a:cubicBezTo>
                    <a:pt x="258951" y="-350"/>
                    <a:pt x="320274" y="72691"/>
                    <a:pt x="331694" y="165847"/>
                  </a:cubicBezTo>
                  <a:cubicBezTo>
                    <a:pt x="345397" y="256473"/>
                    <a:pt x="253106" y="328738"/>
                    <a:pt x="165847" y="331694"/>
                  </a:cubicBezTo>
                  <a:cubicBezTo>
                    <a:pt x="73746" y="340165"/>
                    <a:pt x="6583" y="253064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7052" y="85233"/>
                    <a:pt x="74713" y="1324"/>
                    <a:pt x="165847" y="0"/>
                  </a:cubicBezTo>
                  <a:cubicBezTo>
                    <a:pt x="256265" y="12711"/>
                    <a:pt x="340626" y="73249"/>
                    <a:pt x="331694" y="165847"/>
                  </a:cubicBezTo>
                  <a:cubicBezTo>
                    <a:pt x="321060" y="251608"/>
                    <a:pt x="268268" y="339621"/>
                    <a:pt x="165847" y="331694"/>
                  </a:cubicBezTo>
                  <a:cubicBezTo>
                    <a:pt x="70946" y="325187"/>
                    <a:pt x="-3713" y="272946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286711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F089FC63-BE88-FF8F-A59C-778A47CE79F4}"/>
                </a:ext>
              </a:extLst>
            </p:cNvPr>
            <p:cNvSpPr/>
            <p:nvPr/>
          </p:nvSpPr>
          <p:spPr>
            <a:xfrm>
              <a:off x="6653854" y="292307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-11959" y="63101"/>
                    <a:pt x="72186" y="6240"/>
                    <a:pt x="165847" y="0"/>
                  </a:cubicBezTo>
                  <a:cubicBezTo>
                    <a:pt x="261937" y="-17425"/>
                    <a:pt x="317488" y="85701"/>
                    <a:pt x="331694" y="165847"/>
                  </a:cubicBezTo>
                  <a:cubicBezTo>
                    <a:pt x="326008" y="251492"/>
                    <a:pt x="253117" y="333293"/>
                    <a:pt x="165847" y="331694"/>
                  </a:cubicBezTo>
                  <a:cubicBezTo>
                    <a:pt x="61994" y="338816"/>
                    <a:pt x="-3856" y="247483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5201" y="63870"/>
                    <a:pt x="84392" y="-7750"/>
                    <a:pt x="165847" y="0"/>
                  </a:cubicBezTo>
                  <a:cubicBezTo>
                    <a:pt x="241642" y="4762"/>
                    <a:pt x="342512" y="68431"/>
                    <a:pt x="331694" y="165847"/>
                  </a:cubicBezTo>
                  <a:cubicBezTo>
                    <a:pt x="321695" y="268072"/>
                    <a:pt x="243768" y="329131"/>
                    <a:pt x="165847" y="331694"/>
                  </a:cubicBezTo>
                  <a:cubicBezTo>
                    <a:pt x="71880" y="336478"/>
                    <a:pt x="-13446" y="266616"/>
                    <a:pt x="0" y="165847"/>
                  </a:cubicBezTo>
                  <a:close/>
                </a:path>
              </a:pathLst>
            </a:custGeom>
            <a:solidFill>
              <a:srgbClr val="9ADD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85306786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48671340-350C-E435-5765-7B01C6F0A4A0}"/>
                </a:ext>
              </a:extLst>
            </p:cNvPr>
            <p:cNvSpPr/>
            <p:nvPr/>
          </p:nvSpPr>
          <p:spPr>
            <a:xfrm>
              <a:off x="6653854" y="346155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-14750" y="75124"/>
                    <a:pt x="71584" y="11997"/>
                    <a:pt x="165847" y="0"/>
                  </a:cubicBezTo>
                  <a:cubicBezTo>
                    <a:pt x="264399" y="15328"/>
                    <a:pt x="318986" y="80037"/>
                    <a:pt x="331694" y="165847"/>
                  </a:cubicBezTo>
                  <a:cubicBezTo>
                    <a:pt x="328753" y="255280"/>
                    <a:pt x="264500" y="315072"/>
                    <a:pt x="165847" y="331694"/>
                  </a:cubicBezTo>
                  <a:cubicBezTo>
                    <a:pt x="69720" y="344566"/>
                    <a:pt x="-6121" y="247897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4313" y="59135"/>
                    <a:pt x="84205" y="2535"/>
                    <a:pt x="165847" y="0"/>
                  </a:cubicBezTo>
                  <a:cubicBezTo>
                    <a:pt x="254668" y="4680"/>
                    <a:pt x="327857" y="73569"/>
                    <a:pt x="331694" y="165847"/>
                  </a:cubicBezTo>
                  <a:cubicBezTo>
                    <a:pt x="333277" y="271407"/>
                    <a:pt x="260432" y="340126"/>
                    <a:pt x="165847" y="331694"/>
                  </a:cubicBezTo>
                  <a:cubicBezTo>
                    <a:pt x="72656" y="332952"/>
                    <a:pt x="-9056" y="271198"/>
                    <a:pt x="0" y="165847"/>
                  </a:cubicBezTo>
                  <a:close/>
                </a:path>
              </a:pathLst>
            </a:custGeom>
            <a:solidFill>
              <a:srgbClr val="FEBAD9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0856097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EC0DF914-FAE6-A285-0317-DFF97D405B01}"/>
                </a:ext>
              </a:extLst>
            </p:cNvPr>
            <p:cNvSpPr/>
            <p:nvPr/>
          </p:nvSpPr>
          <p:spPr>
            <a:xfrm>
              <a:off x="6653854" y="416259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1350" y="69024"/>
                    <a:pt x="66830" y="-7736"/>
                    <a:pt x="165847" y="0"/>
                  </a:cubicBezTo>
                  <a:cubicBezTo>
                    <a:pt x="274257" y="-6303"/>
                    <a:pt x="325482" y="80358"/>
                    <a:pt x="331694" y="165847"/>
                  </a:cubicBezTo>
                  <a:cubicBezTo>
                    <a:pt x="344377" y="253480"/>
                    <a:pt x="249829" y="328290"/>
                    <a:pt x="165847" y="331694"/>
                  </a:cubicBezTo>
                  <a:cubicBezTo>
                    <a:pt x="80448" y="317273"/>
                    <a:pt x="-4424" y="246976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3740" y="72375"/>
                    <a:pt x="70550" y="661"/>
                    <a:pt x="165847" y="0"/>
                  </a:cubicBezTo>
                  <a:cubicBezTo>
                    <a:pt x="254937" y="-6091"/>
                    <a:pt x="345950" y="76339"/>
                    <a:pt x="331694" y="165847"/>
                  </a:cubicBezTo>
                  <a:cubicBezTo>
                    <a:pt x="334723" y="255812"/>
                    <a:pt x="247041" y="342617"/>
                    <a:pt x="165847" y="331694"/>
                  </a:cubicBezTo>
                  <a:cubicBezTo>
                    <a:pt x="72706" y="330829"/>
                    <a:pt x="-1603" y="257028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2203932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BEF6B6CE-803F-0971-DFB9-85DF3CB4C8D4}"/>
                </a:ext>
              </a:extLst>
            </p:cNvPr>
            <p:cNvSpPr/>
            <p:nvPr/>
          </p:nvSpPr>
          <p:spPr>
            <a:xfrm>
              <a:off x="6653854" y="4729519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3970" y="75695"/>
                    <a:pt x="73892" y="-1315"/>
                    <a:pt x="165847" y="0"/>
                  </a:cubicBezTo>
                  <a:cubicBezTo>
                    <a:pt x="258395" y="-14066"/>
                    <a:pt x="334130" y="75585"/>
                    <a:pt x="331694" y="165847"/>
                  </a:cubicBezTo>
                  <a:cubicBezTo>
                    <a:pt x="338123" y="264464"/>
                    <a:pt x="249966" y="321044"/>
                    <a:pt x="165847" y="331694"/>
                  </a:cubicBezTo>
                  <a:cubicBezTo>
                    <a:pt x="65072" y="341055"/>
                    <a:pt x="1071" y="254639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2156" y="82853"/>
                    <a:pt x="72642" y="3433"/>
                    <a:pt x="165847" y="0"/>
                  </a:cubicBezTo>
                  <a:cubicBezTo>
                    <a:pt x="259033" y="-17041"/>
                    <a:pt x="330929" y="82404"/>
                    <a:pt x="331694" y="165847"/>
                  </a:cubicBezTo>
                  <a:cubicBezTo>
                    <a:pt x="338541" y="256448"/>
                    <a:pt x="249271" y="327761"/>
                    <a:pt x="165847" y="331694"/>
                  </a:cubicBezTo>
                  <a:cubicBezTo>
                    <a:pt x="76094" y="331592"/>
                    <a:pt x="-15918" y="256216"/>
                    <a:pt x="0" y="165847"/>
                  </a:cubicBezTo>
                  <a:close/>
                </a:path>
              </a:pathLst>
            </a:custGeom>
            <a:solidFill>
              <a:srgbClr val="FEF49C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775851235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FE3E8DF-2AA2-623C-E30D-1E817331D13F}"/>
                </a:ext>
              </a:extLst>
            </p:cNvPr>
            <p:cNvSpPr/>
            <p:nvPr/>
          </p:nvSpPr>
          <p:spPr>
            <a:xfrm>
              <a:off x="6653854" y="5408613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1599" y="74974"/>
                    <a:pt x="66379" y="-11746"/>
                    <a:pt x="165847" y="0"/>
                  </a:cubicBezTo>
                  <a:cubicBezTo>
                    <a:pt x="258024" y="1675"/>
                    <a:pt x="314691" y="67513"/>
                    <a:pt x="331694" y="165847"/>
                  </a:cubicBezTo>
                  <a:cubicBezTo>
                    <a:pt x="348189" y="249547"/>
                    <a:pt x="258781" y="333639"/>
                    <a:pt x="165847" y="331694"/>
                  </a:cubicBezTo>
                  <a:cubicBezTo>
                    <a:pt x="75120" y="328404"/>
                    <a:pt x="944" y="249628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14552" y="64469"/>
                    <a:pt x="64346" y="1062"/>
                    <a:pt x="165847" y="0"/>
                  </a:cubicBezTo>
                  <a:cubicBezTo>
                    <a:pt x="264563" y="-12828"/>
                    <a:pt x="328379" y="82710"/>
                    <a:pt x="331694" y="165847"/>
                  </a:cubicBezTo>
                  <a:cubicBezTo>
                    <a:pt x="322206" y="266384"/>
                    <a:pt x="246150" y="334821"/>
                    <a:pt x="165847" y="331694"/>
                  </a:cubicBezTo>
                  <a:cubicBezTo>
                    <a:pt x="74778" y="325628"/>
                    <a:pt x="-13044" y="268962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9356464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</p:grpSp>
      <p:pic>
        <p:nvPicPr>
          <p:cNvPr id="57" name="صورة 56">
            <a:extLst>
              <a:ext uri="{FF2B5EF4-FFF2-40B4-BE49-F238E27FC236}">
                <a16:creationId xmlns:a16="http://schemas.microsoft.com/office/drawing/2014/main" id="{9D697ED7-F7F0-7A85-7AD7-EB38A48A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028" y="1886674"/>
            <a:ext cx="2576197" cy="39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9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B1E07C5-0969-ED27-4B3C-BFCE7AFF5E0E}"/>
              </a:ext>
            </a:extLst>
          </p:cNvPr>
          <p:cNvSpPr txBox="1"/>
          <p:nvPr/>
        </p:nvSpPr>
        <p:spPr>
          <a:xfrm>
            <a:off x="4047281" y="648183"/>
            <a:ext cx="4097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فوائد </a:t>
            </a:r>
            <a:r>
              <a:rPr lang="ar-SA" sz="4800" dirty="0">
                <a:solidFill>
                  <a:srgbClr val="FF6A64"/>
                </a:solidFill>
              </a:rPr>
              <a:t>الابتسامة</a:t>
            </a:r>
          </a:p>
        </p:txBody>
      </p: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65A4000D-1FA2-05B5-C573-34AE78F9F534}"/>
              </a:ext>
            </a:extLst>
          </p:cNvPr>
          <p:cNvGrpSpPr/>
          <p:nvPr/>
        </p:nvGrpSpPr>
        <p:grpSpPr>
          <a:xfrm>
            <a:off x="3946969" y="1955784"/>
            <a:ext cx="6823501" cy="3933384"/>
            <a:chOff x="162047" y="1955784"/>
            <a:chExt cx="6823501" cy="3933384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DF79BD3C-F5B1-DFBB-FFAB-BC1A2C1CF006}"/>
                </a:ext>
              </a:extLst>
            </p:cNvPr>
            <p:cNvSpPr txBox="1"/>
            <p:nvPr/>
          </p:nvSpPr>
          <p:spPr>
            <a:xfrm>
              <a:off x="162047" y="1955784"/>
              <a:ext cx="6477110" cy="393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SA" sz="3200" dirty="0"/>
                <a:t>تساعد الإنسان على تخطي المواقف الصعبة.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تقود الشخص للضحك وهو أمرٌ مفيدٌ 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تعطي شعوراً بالطاقة والحيوية.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 تنشر الطاقة الإيجابية بين الناس.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للابتسامة دورٌ مهمٌ في بناء العلاقات وتقويتها.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تقود الى الشعور بالرضا.</a:t>
              </a:r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470E5D85-D5C5-D4BA-CA67-E3451D823139}"/>
                </a:ext>
              </a:extLst>
            </p:cNvPr>
            <p:cNvSpPr/>
            <p:nvPr/>
          </p:nvSpPr>
          <p:spPr>
            <a:xfrm>
              <a:off x="6653854" y="2256575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4905" y="88109"/>
                    <a:pt x="79978" y="-2593"/>
                    <a:pt x="165847" y="0"/>
                  </a:cubicBezTo>
                  <a:cubicBezTo>
                    <a:pt x="258951" y="-350"/>
                    <a:pt x="320274" y="72691"/>
                    <a:pt x="331694" y="165847"/>
                  </a:cubicBezTo>
                  <a:cubicBezTo>
                    <a:pt x="345397" y="256473"/>
                    <a:pt x="253106" y="328738"/>
                    <a:pt x="165847" y="331694"/>
                  </a:cubicBezTo>
                  <a:cubicBezTo>
                    <a:pt x="73746" y="340165"/>
                    <a:pt x="6583" y="253064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7052" y="85233"/>
                    <a:pt x="74713" y="1324"/>
                    <a:pt x="165847" y="0"/>
                  </a:cubicBezTo>
                  <a:cubicBezTo>
                    <a:pt x="256265" y="12711"/>
                    <a:pt x="340626" y="73249"/>
                    <a:pt x="331694" y="165847"/>
                  </a:cubicBezTo>
                  <a:cubicBezTo>
                    <a:pt x="321060" y="251608"/>
                    <a:pt x="268268" y="339621"/>
                    <a:pt x="165847" y="331694"/>
                  </a:cubicBezTo>
                  <a:cubicBezTo>
                    <a:pt x="70946" y="325187"/>
                    <a:pt x="-3713" y="272946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286711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F089FC63-BE88-FF8F-A59C-778A47CE79F4}"/>
                </a:ext>
              </a:extLst>
            </p:cNvPr>
            <p:cNvSpPr/>
            <p:nvPr/>
          </p:nvSpPr>
          <p:spPr>
            <a:xfrm>
              <a:off x="6653854" y="292307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-11959" y="63101"/>
                    <a:pt x="72186" y="6240"/>
                    <a:pt x="165847" y="0"/>
                  </a:cubicBezTo>
                  <a:cubicBezTo>
                    <a:pt x="261937" y="-17425"/>
                    <a:pt x="317488" y="85701"/>
                    <a:pt x="331694" y="165847"/>
                  </a:cubicBezTo>
                  <a:cubicBezTo>
                    <a:pt x="326008" y="251492"/>
                    <a:pt x="253117" y="333293"/>
                    <a:pt x="165847" y="331694"/>
                  </a:cubicBezTo>
                  <a:cubicBezTo>
                    <a:pt x="61994" y="338816"/>
                    <a:pt x="-3856" y="247483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5201" y="63870"/>
                    <a:pt x="84392" y="-7750"/>
                    <a:pt x="165847" y="0"/>
                  </a:cubicBezTo>
                  <a:cubicBezTo>
                    <a:pt x="241642" y="4762"/>
                    <a:pt x="342512" y="68431"/>
                    <a:pt x="331694" y="165847"/>
                  </a:cubicBezTo>
                  <a:cubicBezTo>
                    <a:pt x="321695" y="268072"/>
                    <a:pt x="243768" y="329131"/>
                    <a:pt x="165847" y="331694"/>
                  </a:cubicBezTo>
                  <a:cubicBezTo>
                    <a:pt x="71880" y="336478"/>
                    <a:pt x="-13446" y="266616"/>
                    <a:pt x="0" y="165847"/>
                  </a:cubicBezTo>
                  <a:close/>
                </a:path>
              </a:pathLst>
            </a:custGeom>
            <a:solidFill>
              <a:srgbClr val="9ADD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85306786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48671340-350C-E435-5765-7B01C6F0A4A0}"/>
                </a:ext>
              </a:extLst>
            </p:cNvPr>
            <p:cNvSpPr/>
            <p:nvPr/>
          </p:nvSpPr>
          <p:spPr>
            <a:xfrm>
              <a:off x="6653854" y="346155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-14750" y="75124"/>
                    <a:pt x="71584" y="11997"/>
                    <a:pt x="165847" y="0"/>
                  </a:cubicBezTo>
                  <a:cubicBezTo>
                    <a:pt x="264399" y="15328"/>
                    <a:pt x="318986" y="80037"/>
                    <a:pt x="331694" y="165847"/>
                  </a:cubicBezTo>
                  <a:cubicBezTo>
                    <a:pt x="328753" y="255280"/>
                    <a:pt x="264500" y="315072"/>
                    <a:pt x="165847" y="331694"/>
                  </a:cubicBezTo>
                  <a:cubicBezTo>
                    <a:pt x="69720" y="344566"/>
                    <a:pt x="-6121" y="247897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4313" y="59135"/>
                    <a:pt x="84205" y="2535"/>
                    <a:pt x="165847" y="0"/>
                  </a:cubicBezTo>
                  <a:cubicBezTo>
                    <a:pt x="254668" y="4680"/>
                    <a:pt x="327857" y="73569"/>
                    <a:pt x="331694" y="165847"/>
                  </a:cubicBezTo>
                  <a:cubicBezTo>
                    <a:pt x="333277" y="271407"/>
                    <a:pt x="260432" y="340126"/>
                    <a:pt x="165847" y="331694"/>
                  </a:cubicBezTo>
                  <a:cubicBezTo>
                    <a:pt x="72656" y="332952"/>
                    <a:pt x="-9056" y="271198"/>
                    <a:pt x="0" y="165847"/>
                  </a:cubicBezTo>
                  <a:close/>
                </a:path>
              </a:pathLst>
            </a:custGeom>
            <a:solidFill>
              <a:srgbClr val="FEBAD9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0856097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EC0DF914-FAE6-A285-0317-DFF97D405B01}"/>
                </a:ext>
              </a:extLst>
            </p:cNvPr>
            <p:cNvSpPr/>
            <p:nvPr/>
          </p:nvSpPr>
          <p:spPr>
            <a:xfrm>
              <a:off x="6653854" y="416259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1350" y="69024"/>
                    <a:pt x="66830" y="-7736"/>
                    <a:pt x="165847" y="0"/>
                  </a:cubicBezTo>
                  <a:cubicBezTo>
                    <a:pt x="274257" y="-6303"/>
                    <a:pt x="325482" y="80358"/>
                    <a:pt x="331694" y="165847"/>
                  </a:cubicBezTo>
                  <a:cubicBezTo>
                    <a:pt x="344377" y="253480"/>
                    <a:pt x="249829" y="328290"/>
                    <a:pt x="165847" y="331694"/>
                  </a:cubicBezTo>
                  <a:cubicBezTo>
                    <a:pt x="80448" y="317273"/>
                    <a:pt x="-4424" y="246976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3740" y="72375"/>
                    <a:pt x="70550" y="661"/>
                    <a:pt x="165847" y="0"/>
                  </a:cubicBezTo>
                  <a:cubicBezTo>
                    <a:pt x="254937" y="-6091"/>
                    <a:pt x="345950" y="76339"/>
                    <a:pt x="331694" y="165847"/>
                  </a:cubicBezTo>
                  <a:cubicBezTo>
                    <a:pt x="334723" y="255812"/>
                    <a:pt x="247041" y="342617"/>
                    <a:pt x="165847" y="331694"/>
                  </a:cubicBezTo>
                  <a:cubicBezTo>
                    <a:pt x="72706" y="330829"/>
                    <a:pt x="-1603" y="257028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2203932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BEF6B6CE-803F-0971-DFB9-85DF3CB4C8D4}"/>
                </a:ext>
              </a:extLst>
            </p:cNvPr>
            <p:cNvSpPr/>
            <p:nvPr/>
          </p:nvSpPr>
          <p:spPr>
            <a:xfrm>
              <a:off x="6653854" y="4729519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3970" y="75695"/>
                    <a:pt x="73892" y="-1315"/>
                    <a:pt x="165847" y="0"/>
                  </a:cubicBezTo>
                  <a:cubicBezTo>
                    <a:pt x="258395" y="-14066"/>
                    <a:pt x="334130" y="75585"/>
                    <a:pt x="331694" y="165847"/>
                  </a:cubicBezTo>
                  <a:cubicBezTo>
                    <a:pt x="338123" y="264464"/>
                    <a:pt x="249966" y="321044"/>
                    <a:pt x="165847" y="331694"/>
                  </a:cubicBezTo>
                  <a:cubicBezTo>
                    <a:pt x="65072" y="341055"/>
                    <a:pt x="1071" y="254639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2156" y="82853"/>
                    <a:pt x="72642" y="3433"/>
                    <a:pt x="165847" y="0"/>
                  </a:cubicBezTo>
                  <a:cubicBezTo>
                    <a:pt x="259033" y="-17041"/>
                    <a:pt x="330929" y="82404"/>
                    <a:pt x="331694" y="165847"/>
                  </a:cubicBezTo>
                  <a:cubicBezTo>
                    <a:pt x="338541" y="256448"/>
                    <a:pt x="249271" y="327761"/>
                    <a:pt x="165847" y="331694"/>
                  </a:cubicBezTo>
                  <a:cubicBezTo>
                    <a:pt x="76094" y="331592"/>
                    <a:pt x="-15918" y="256216"/>
                    <a:pt x="0" y="165847"/>
                  </a:cubicBezTo>
                  <a:close/>
                </a:path>
              </a:pathLst>
            </a:custGeom>
            <a:solidFill>
              <a:srgbClr val="FEF49C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775851235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FE3E8DF-2AA2-623C-E30D-1E817331D13F}"/>
                </a:ext>
              </a:extLst>
            </p:cNvPr>
            <p:cNvSpPr/>
            <p:nvPr/>
          </p:nvSpPr>
          <p:spPr>
            <a:xfrm>
              <a:off x="6653854" y="5408613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1599" y="74974"/>
                    <a:pt x="66379" y="-11746"/>
                    <a:pt x="165847" y="0"/>
                  </a:cubicBezTo>
                  <a:cubicBezTo>
                    <a:pt x="258024" y="1675"/>
                    <a:pt x="314691" y="67513"/>
                    <a:pt x="331694" y="165847"/>
                  </a:cubicBezTo>
                  <a:cubicBezTo>
                    <a:pt x="348189" y="249547"/>
                    <a:pt x="258781" y="333639"/>
                    <a:pt x="165847" y="331694"/>
                  </a:cubicBezTo>
                  <a:cubicBezTo>
                    <a:pt x="75120" y="328404"/>
                    <a:pt x="944" y="249628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14552" y="64469"/>
                    <a:pt x="64346" y="1062"/>
                    <a:pt x="165847" y="0"/>
                  </a:cubicBezTo>
                  <a:cubicBezTo>
                    <a:pt x="264563" y="-12828"/>
                    <a:pt x="328379" y="82710"/>
                    <a:pt x="331694" y="165847"/>
                  </a:cubicBezTo>
                  <a:cubicBezTo>
                    <a:pt x="322206" y="266384"/>
                    <a:pt x="246150" y="334821"/>
                    <a:pt x="165847" y="331694"/>
                  </a:cubicBezTo>
                  <a:cubicBezTo>
                    <a:pt x="74778" y="325628"/>
                    <a:pt x="-13044" y="268962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9356464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89663346-B5D4-02E5-CA73-B01F996CF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45" y="1881188"/>
            <a:ext cx="2575231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4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1898BC-6803-CD0A-963B-63888128C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73" y="144322"/>
            <a:ext cx="11678855" cy="6569356"/>
          </a:xfrm>
          <a:prstGeom prst="rect">
            <a:avLst/>
          </a:prstGeom>
          <a:ln w="257175">
            <a:solidFill>
              <a:srgbClr val="FFBF1E"/>
            </a:solidFill>
          </a:ln>
        </p:spPr>
      </p:pic>
      <p:sp>
        <p:nvSpPr>
          <p:cNvPr id="4" name="رسم 8" descr="زهرة دون ساق مع تعبئة خالصة">
            <a:extLst>
              <a:ext uri="{FF2B5EF4-FFF2-40B4-BE49-F238E27FC236}">
                <a16:creationId xmlns:a16="http://schemas.microsoft.com/office/drawing/2014/main" id="{9AFAC95E-DE1B-BED1-C624-0487DCDFA7CE}"/>
              </a:ext>
            </a:extLst>
          </p:cNvPr>
          <p:cNvSpPr/>
          <p:nvPr/>
        </p:nvSpPr>
        <p:spPr>
          <a:xfrm rot="1749059">
            <a:off x="10288256" y="424870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5" name="رسم 8" descr="زهرة دون ساق مع تعبئة خالصة">
            <a:extLst>
              <a:ext uri="{FF2B5EF4-FFF2-40B4-BE49-F238E27FC236}">
                <a16:creationId xmlns:a16="http://schemas.microsoft.com/office/drawing/2014/main" id="{BEFC1455-E7A9-3C1B-C3FB-2D217B834215}"/>
              </a:ext>
            </a:extLst>
          </p:cNvPr>
          <p:cNvSpPr/>
          <p:nvPr/>
        </p:nvSpPr>
        <p:spPr>
          <a:xfrm rot="9565610">
            <a:off x="11833256" y="3015670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6" name="رسم 8" descr="زهرة دون ساق مع تعبئة خالصة">
            <a:extLst>
              <a:ext uri="{FF2B5EF4-FFF2-40B4-BE49-F238E27FC236}">
                <a16:creationId xmlns:a16="http://schemas.microsoft.com/office/drawing/2014/main" id="{914DFD18-1961-6DF3-8C5A-46FBECB9ADD9}"/>
              </a:ext>
            </a:extLst>
          </p:cNvPr>
          <p:cNvSpPr/>
          <p:nvPr/>
        </p:nvSpPr>
        <p:spPr>
          <a:xfrm rot="2200156">
            <a:off x="1350379" y="-393087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7" name="رسم 8" descr="زهرة دون ساق مع تعبئة خالصة">
            <a:extLst>
              <a:ext uri="{FF2B5EF4-FFF2-40B4-BE49-F238E27FC236}">
                <a16:creationId xmlns:a16="http://schemas.microsoft.com/office/drawing/2014/main" id="{D601E0F5-4904-64C2-B3CF-4F1F9179E5A0}"/>
              </a:ext>
            </a:extLst>
          </p:cNvPr>
          <p:cNvSpPr/>
          <p:nvPr/>
        </p:nvSpPr>
        <p:spPr>
          <a:xfrm rot="1793449">
            <a:off x="-358744" y="2291497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8" name="رسم 8" descr="زهرة دون ساق مع تعبئة خالصة">
            <a:extLst>
              <a:ext uri="{FF2B5EF4-FFF2-40B4-BE49-F238E27FC236}">
                <a16:creationId xmlns:a16="http://schemas.microsoft.com/office/drawing/2014/main" id="{62BC0C9D-8474-BEED-DAAA-6FE5E9C18F3D}"/>
              </a:ext>
            </a:extLst>
          </p:cNvPr>
          <p:cNvSpPr/>
          <p:nvPr/>
        </p:nvSpPr>
        <p:spPr>
          <a:xfrm rot="18910124">
            <a:off x="306447" y="6004586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9" name="رسم 8" descr="زهرة دون ساق مع تعبئة خالصة">
            <a:extLst>
              <a:ext uri="{FF2B5EF4-FFF2-40B4-BE49-F238E27FC236}">
                <a16:creationId xmlns:a16="http://schemas.microsoft.com/office/drawing/2014/main" id="{386F629C-33AD-2756-7231-8C1D2EAB784B}"/>
              </a:ext>
            </a:extLst>
          </p:cNvPr>
          <p:cNvSpPr/>
          <p:nvPr/>
        </p:nvSpPr>
        <p:spPr>
          <a:xfrm rot="20129023">
            <a:off x="5109102" y="6464913"/>
            <a:ext cx="717487" cy="7861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0" name="رسم 8" descr="زهرة دون ساق مع تعبئة خالصة">
            <a:extLst>
              <a:ext uri="{FF2B5EF4-FFF2-40B4-BE49-F238E27FC236}">
                <a16:creationId xmlns:a16="http://schemas.microsoft.com/office/drawing/2014/main" id="{9985B101-6C5A-B40A-3F18-873CDFA29F94}"/>
              </a:ext>
            </a:extLst>
          </p:cNvPr>
          <p:cNvSpPr/>
          <p:nvPr/>
        </p:nvSpPr>
        <p:spPr>
          <a:xfrm rot="9565610">
            <a:off x="9669657" y="6305813"/>
            <a:ext cx="1007886" cy="1104374"/>
          </a:xfrm>
          <a:custGeom>
            <a:avLst/>
            <a:gdLst>
              <a:gd name="connsiteX0" fmla="*/ 536103 w 583124"/>
              <a:gd name="connsiteY0" fmla="*/ 352689 h 638512"/>
              <a:gd name="connsiteX1" fmla="*/ 451521 w 583124"/>
              <a:gd name="connsiteY1" fmla="*/ 319256 h 638512"/>
              <a:gd name="connsiteX2" fmla="*/ 536103 w 583124"/>
              <a:gd name="connsiteY2" fmla="*/ 285823 h 638512"/>
              <a:gd name="connsiteX3" fmla="*/ 570869 w 583124"/>
              <a:gd name="connsiteY3" fmla="*/ 158188 h 638512"/>
              <a:gd name="connsiteX4" fmla="*/ 513719 w 583124"/>
              <a:gd name="connsiteY4" fmla="*/ 114659 h 638512"/>
              <a:gd name="connsiteX5" fmla="*/ 442853 w 583124"/>
              <a:gd name="connsiteY5" fmla="*/ 123422 h 638512"/>
              <a:gd name="connsiteX6" fmla="*/ 364367 w 583124"/>
              <a:gd name="connsiteY6" fmla="*/ 192383 h 638512"/>
              <a:gd name="connsiteX7" fmla="*/ 384274 w 583124"/>
              <a:gd name="connsiteY7" fmla="*/ 89989 h 638512"/>
              <a:gd name="connsiteX8" fmla="*/ 288382 w 583124"/>
              <a:gd name="connsiteY8" fmla="*/ 49 h 638512"/>
              <a:gd name="connsiteX9" fmla="*/ 198441 w 583124"/>
              <a:gd name="connsiteY9" fmla="*/ 89989 h 638512"/>
              <a:gd name="connsiteX10" fmla="*/ 218349 w 583124"/>
              <a:gd name="connsiteY10" fmla="*/ 192383 h 638512"/>
              <a:gd name="connsiteX11" fmla="*/ 139767 w 583124"/>
              <a:gd name="connsiteY11" fmla="*/ 123422 h 638512"/>
              <a:gd name="connsiteX12" fmla="*/ 68901 w 583124"/>
              <a:gd name="connsiteY12" fmla="*/ 114659 h 638512"/>
              <a:gd name="connsiteX13" fmla="*/ 11751 w 583124"/>
              <a:gd name="connsiteY13" fmla="*/ 158188 h 638512"/>
              <a:gd name="connsiteX14" fmla="*/ 46518 w 583124"/>
              <a:gd name="connsiteY14" fmla="*/ 285823 h 638512"/>
              <a:gd name="connsiteX15" fmla="*/ 131671 w 583124"/>
              <a:gd name="connsiteY15" fmla="*/ 319256 h 638512"/>
              <a:gd name="connsiteX16" fmla="*/ 47184 w 583124"/>
              <a:gd name="connsiteY16" fmla="*/ 352689 h 638512"/>
              <a:gd name="connsiteX17" fmla="*/ 12418 w 583124"/>
              <a:gd name="connsiteY17" fmla="*/ 480324 h 638512"/>
              <a:gd name="connsiteX18" fmla="*/ 69568 w 583124"/>
              <a:gd name="connsiteY18" fmla="*/ 523853 h 638512"/>
              <a:gd name="connsiteX19" fmla="*/ 94905 w 583124"/>
              <a:gd name="connsiteY19" fmla="*/ 527282 h 638512"/>
              <a:gd name="connsiteX20" fmla="*/ 140434 w 583124"/>
              <a:gd name="connsiteY20" fmla="*/ 515090 h 638512"/>
              <a:gd name="connsiteX21" fmla="*/ 219015 w 583124"/>
              <a:gd name="connsiteY21" fmla="*/ 446129 h 638512"/>
              <a:gd name="connsiteX22" fmla="*/ 199108 w 583124"/>
              <a:gd name="connsiteY22" fmla="*/ 548523 h 638512"/>
              <a:gd name="connsiteX23" fmla="*/ 295000 w 583124"/>
              <a:gd name="connsiteY23" fmla="*/ 638464 h 638512"/>
              <a:gd name="connsiteX24" fmla="*/ 384941 w 583124"/>
              <a:gd name="connsiteY24" fmla="*/ 548523 h 638512"/>
              <a:gd name="connsiteX25" fmla="*/ 365034 w 583124"/>
              <a:gd name="connsiteY25" fmla="*/ 446129 h 638512"/>
              <a:gd name="connsiteX26" fmla="*/ 443520 w 583124"/>
              <a:gd name="connsiteY26" fmla="*/ 515090 h 638512"/>
              <a:gd name="connsiteX27" fmla="*/ 489144 w 583124"/>
              <a:gd name="connsiteY27" fmla="*/ 527282 h 638512"/>
              <a:gd name="connsiteX28" fmla="*/ 514385 w 583124"/>
              <a:gd name="connsiteY28" fmla="*/ 523853 h 638512"/>
              <a:gd name="connsiteX29" fmla="*/ 571536 w 583124"/>
              <a:gd name="connsiteY29" fmla="*/ 480324 h 638512"/>
              <a:gd name="connsiteX30" fmla="*/ 536103 w 583124"/>
              <a:gd name="connsiteY30" fmla="*/ 352689 h 638512"/>
              <a:gd name="connsiteX31" fmla="*/ 291596 w 583124"/>
              <a:gd name="connsiteY31" fmla="*/ 412696 h 638512"/>
              <a:gd name="connsiteX32" fmla="*/ 198251 w 583124"/>
              <a:gd name="connsiteY32" fmla="*/ 319161 h 638512"/>
              <a:gd name="connsiteX33" fmla="*/ 291786 w 583124"/>
              <a:gd name="connsiteY33" fmla="*/ 225816 h 638512"/>
              <a:gd name="connsiteX34" fmla="*/ 385131 w 583124"/>
              <a:gd name="connsiteY34" fmla="*/ 319256 h 638512"/>
              <a:gd name="connsiteX35" fmla="*/ 291596 w 583124"/>
              <a:gd name="connsiteY35" fmla="*/ 412696 h 638512"/>
              <a:gd name="connsiteX0" fmla="*/ 536103 w 583124"/>
              <a:gd name="connsiteY0" fmla="*/ 426952 h 712775"/>
              <a:gd name="connsiteX1" fmla="*/ 451521 w 583124"/>
              <a:gd name="connsiteY1" fmla="*/ 393519 h 712775"/>
              <a:gd name="connsiteX2" fmla="*/ 536103 w 583124"/>
              <a:gd name="connsiteY2" fmla="*/ 360086 h 712775"/>
              <a:gd name="connsiteX3" fmla="*/ 570869 w 583124"/>
              <a:gd name="connsiteY3" fmla="*/ 232451 h 712775"/>
              <a:gd name="connsiteX4" fmla="*/ 513719 w 583124"/>
              <a:gd name="connsiteY4" fmla="*/ 188922 h 712775"/>
              <a:gd name="connsiteX5" fmla="*/ 442853 w 583124"/>
              <a:gd name="connsiteY5" fmla="*/ 197685 h 712775"/>
              <a:gd name="connsiteX6" fmla="*/ 364367 w 583124"/>
              <a:gd name="connsiteY6" fmla="*/ 266646 h 712775"/>
              <a:gd name="connsiteX7" fmla="*/ 384274 w 583124"/>
              <a:gd name="connsiteY7" fmla="*/ 164252 h 712775"/>
              <a:gd name="connsiteX8" fmla="*/ 288382 w 583124"/>
              <a:gd name="connsiteY8" fmla="*/ 17 h 712775"/>
              <a:gd name="connsiteX9" fmla="*/ 198441 w 583124"/>
              <a:gd name="connsiteY9" fmla="*/ 164252 h 712775"/>
              <a:gd name="connsiteX10" fmla="*/ 218349 w 583124"/>
              <a:gd name="connsiteY10" fmla="*/ 266646 h 712775"/>
              <a:gd name="connsiteX11" fmla="*/ 139767 w 583124"/>
              <a:gd name="connsiteY11" fmla="*/ 197685 h 712775"/>
              <a:gd name="connsiteX12" fmla="*/ 68901 w 583124"/>
              <a:gd name="connsiteY12" fmla="*/ 188922 h 712775"/>
              <a:gd name="connsiteX13" fmla="*/ 11751 w 583124"/>
              <a:gd name="connsiteY13" fmla="*/ 232451 h 712775"/>
              <a:gd name="connsiteX14" fmla="*/ 46518 w 583124"/>
              <a:gd name="connsiteY14" fmla="*/ 360086 h 712775"/>
              <a:gd name="connsiteX15" fmla="*/ 131671 w 583124"/>
              <a:gd name="connsiteY15" fmla="*/ 393519 h 712775"/>
              <a:gd name="connsiteX16" fmla="*/ 47184 w 583124"/>
              <a:gd name="connsiteY16" fmla="*/ 426952 h 712775"/>
              <a:gd name="connsiteX17" fmla="*/ 12418 w 583124"/>
              <a:gd name="connsiteY17" fmla="*/ 554587 h 712775"/>
              <a:gd name="connsiteX18" fmla="*/ 69568 w 583124"/>
              <a:gd name="connsiteY18" fmla="*/ 598116 h 712775"/>
              <a:gd name="connsiteX19" fmla="*/ 94905 w 583124"/>
              <a:gd name="connsiteY19" fmla="*/ 601545 h 712775"/>
              <a:gd name="connsiteX20" fmla="*/ 140434 w 583124"/>
              <a:gd name="connsiteY20" fmla="*/ 589353 h 712775"/>
              <a:gd name="connsiteX21" fmla="*/ 219015 w 583124"/>
              <a:gd name="connsiteY21" fmla="*/ 520392 h 712775"/>
              <a:gd name="connsiteX22" fmla="*/ 199108 w 583124"/>
              <a:gd name="connsiteY22" fmla="*/ 622786 h 712775"/>
              <a:gd name="connsiteX23" fmla="*/ 295000 w 583124"/>
              <a:gd name="connsiteY23" fmla="*/ 712727 h 712775"/>
              <a:gd name="connsiteX24" fmla="*/ 384941 w 583124"/>
              <a:gd name="connsiteY24" fmla="*/ 622786 h 712775"/>
              <a:gd name="connsiteX25" fmla="*/ 365034 w 583124"/>
              <a:gd name="connsiteY25" fmla="*/ 520392 h 712775"/>
              <a:gd name="connsiteX26" fmla="*/ 443520 w 583124"/>
              <a:gd name="connsiteY26" fmla="*/ 589353 h 712775"/>
              <a:gd name="connsiteX27" fmla="*/ 489144 w 583124"/>
              <a:gd name="connsiteY27" fmla="*/ 601545 h 712775"/>
              <a:gd name="connsiteX28" fmla="*/ 514385 w 583124"/>
              <a:gd name="connsiteY28" fmla="*/ 598116 h 712775"/>
              <a:gd name="connsiteX29" fmla="*/ 571536 w 583124"/>
              <a:gd name="connsiteY29" fmla="*/ 554587 h 712775"/>
              <a:gd name="connsiteX30" fmla="*/ 536103 w 583124"/>
              <a:gd name="connsiteY30" fmla="*/ 426952 h 712775"/>
              <a:gd name="connsiteX31" fmla="*/ 291596 w 583124"/>
              <a:gd name="connsiteY31" fmla="*/ 486959 h 712775"/>
              <a:gd name="connsiteX32" fmla="*/ 198251 w 583124"/>
              <a:gd name="connsiteY32" fmla="*/ 393424 h 712775"/>
              <a:gd name="connsiteX33" fmla="*/ 291786 w 583124"/>
              <a:gd name="connsiteY33" fmla="*/ 300079 h 712775"/>
              <a:gd name="connsiteX34" fmla="*/ 385131 w 583124"/>
              <a:gd name="connsiteY34" fmla="*/ 393519 h 712775"/>
              <a:gd name="connsiteX35" fmla="*/ 291596 w 583124"/>
              <a:gd name="connsiteY35" fmla="*/ 486959 h 712775"/>
              <a:gd name="connsiteX0" fmla="*/ 597379 w 644400"/>
              <a:gd name="connsiteY0" fmla="*/ 426952 h 712775"/>
              <a:gd name="connsiteX1" fmla="*/ 512797 w 644400"/>
              <a:gd name="connsiteY1" fmla="*/ 393519 h 712775"/>
              <a:gd name="connsiteX2" fmla="*/ 597379 w 644400"/>
              <a:gd name="connsiteY2" fmla="*/ 360086 h 712775"/>
              <a:gd name="connsiteX3" fmla="*/ 632145 w 644400"/>
              <a:gd name="connsiteY3" fmla="*/ 232451 h 712775"/>
              <a:gd name="connsiteX4" fmla="*/ 574995 w 644400"/>
              <a:gd name="connsiteY4" fmla="*/ 188922 h 712775"/>
              <a:gd name="connsiteX5" fmla="*/ 504129 w 644400"/>
              <a:gd name="connsiteY5" fmla="*/ 197685 h 712775"/>
              <a:gd name="connsiteX6" fmla="*/ 425643 w 644400"/>
              <a:gd name="connsiteY6" fmla="*/ 266646 h 712775"/>
              <a:gd name="connsiteX7" fmla="*/ 445550 w 644400"/>
              <a:gd name="connsiteY7" fmla="*/ 164252 h 712775"/>
              <a:gd name="connsiteX8" fmla="*/ 349658 w 644400"/>
              <a:gd name="connsiteY8" fmla="*/ 17 h 712775"/>
              <a:gd name="connsiteX9" fmla="*/ 259717 w 644400"/>
              <a:gd name="connsiteY9" fmla="*/ 164252 h 712775"/>
              <a:gd name="connsiteX10" fmla="*/ 279625 w 644400"/>
              <a:gd name="connsiteY10" fmla="*/ 266646 h 712775"/>
              <a:gd name="connsiteX11" fmla="*/ 201043 w 644400"/>
              <a:gd name="connsiteY11" fmla="*/ 197685 h 712775"/>
              <a:gd name="connsiteX12" fmla="*/ 130177 w 644400"/>
              <a:gd name="connsiteY12" fmla="*/ 188922 h 712775"/>
              <a:gd name="connsiteX13" fmla="*/ 4447 w 644400"/>
              <a:gd name="connsiteY13" fmla="*/ 213401 h 712775"/>
              <a:gd name="connsiteX14" fmla="*/ 107794 w 644400"/>
              <a:gd name="connsiteY14" fmla="*/ 360086 h 712775"/>
              <a:gd name="connsiteX15" fmla="*/ 192947 w 644400"/>
              <a:gd name="connsiteY15" fmla="*/ 393519 h 712775"/>
              <a:gd name="connsiteX16" fmla="*/ 108460 w 644400"/>
              <a:gd name="connsiteY16" fmla="*/ 426952 h 712775"/>
              <a:gd name="connsiteX17" fmla="*/ 73694 w 644400"/>
              <a:gd name="connsiteY17" fmla="*/ 554587 h 712775"/>
              <a:gd name="connsiteX18" fmla="*/ 130844 w 644400"/>
              <a:gd name="connsiteY18" fmla="*/ 598116 h 712775"/>
              <a:gd name="connsiteX19" fmla="*/ 156181 w 644400"/>
              <a:gd name="connsiteY19" fmla="*/ 601545 h 712775"/>
              <a:gd name="connsiteX20" fmla="*/ 201710 w 644400"/>
              <a:gd name="connsiteY20" fmla="*/ 589353 h 712775"/>
              <a:gd name="connsiteX21" fmla="*/ 280291 w 644400"/>
              <a:gd name="connsiteY21" fmla="*/ 520392 h 712775"/>
              <a:gd name="connsiteX22" fmla="*/ 260384 w 644400"/>
              <a:gd name="connsiteY22" fmla="*/ 622786 h 712775"/>
              <a:gd name="connsiteX23" fmla="*/ 356276 w 644400"/>
              <a:gd name="connsiteY23" fmla="*/ 712727 h 712775"/>
              <a:gd name="connsiteX24" fmla="*/ 446217 w 644400"/>
              <a:gd name="connsiteY24" fmla="*/ 622786 h 712775"/>
              <a:gd name="connsiteX25" fmla="*/ 426310 w 644400"/>
              <a:gd name="connsiteY25" fmla="*/ 520392 h 712775"/>
              <a:gd name="connsiteX26" fmla="*/ 504796 w 644400"/>
              <a:gd name="connsiteY26" fmla="*/ 589353 h 712775"/>
              <a:gd name="connsiteX27" fmla="*/ 550420 w 644400"/>
              <a:gd name="connsiteY27" fmla="*/ 601545 h 712775"/>
              <a:gd name="connsiteX28" fmla="*/ 575661 w 644400"/>
              <a:gd name="connsiteY28" fmla="*/ 598116 h 712775"/>
              <a:gd name="connsiteX29" fmla="*/ 632812 w 644400"/>
              <a:gd name="connsiteY29" fmla="*/ 554587 h 712775"/>
              <a:gd name="connsiteX30" fmla="*/ 597379 w 644400"/>
              <a:gd name="connsiteY30" fmla="*/ 426952 h 712775"/>
              <a:gd name="connsiteX31" fmla="*/ 352872 w 644400"/>
              <a:gd name="connsiteY31" fmla="*/ 486959 h 712775"/>
              <a:gd name="connsiteX32" fmla="*/ 259527 w 644400"/>
              <a:gd name="connsiteY32" fmla="*/ 393424 h 712775"/>
              <a:gd name="connsiteX33" fmla="*/ 353062 w 644400"/>
              <a:gd name="connsiteY33" fmla="*/ 300079 h 712775"/>
              <a:gd name="connsiteX34" fmla="*/ 446407 w 644400"/>
              <a:gd name="connsiteY34" fmla="*/ 393519 h 712775"/>
              <a:gd name="connsiteX35" fmla="*/ 352872 w 644400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74995 w 705172"/>
              <a:gd name="connsiteY4" fmla="*/ 188922 h 712775"/>
              <a:gd name="connsiteX5" fmla="*/ 504129 w 705172"/>
              <a:gd name="connsiteY5" fmla="*/ 197685 h 712775"/>
              <a:gd name="connsiteX6" fmla="*/ 425643 w 705172"/>
              <a:gd name="connsiteY6" fmla="*/ 266646 h 712775"/>
              <a:gd name="connsiteX7" fmla="*/ 445550 w 705172"/>
              <a:gd name="connsiteY7" fmla="*/ 164252 h 712775"/>
              <a:gd name="connsiteX8" fmla="*/ 349658 w 705172"/>
              <a:gd name="connsiteY8" fmla="*/ 17 h 712775"/>
              <a:gd name="connsiteX9" fmla="*/ 259717 w 705172"/>
              <a:gd name="connsiteY9" fmla="*/ 164252 h 712775"/>
              <a:gd name="connsiteX10" fmla="*/ 279625 w 705172"/>
              <a:gd name="connsiteY10" fmla="*/ 266646 h 712775"/>
              <a:gd name="connsiteX11" fmla="*/ 201043 w 705172"/>
              <a:gd name="connsiteY11" fmla="*/ 197685 h 712775"/>
              <a:gd name="connsiteX12" fmla="*/ 130177 w 705172"/>
              <a:gd name="connsiteY12" fmla="*/ 188922 h 712775"/>
              <a:gd name="connsiteX13" fmla="*/ 4447 w 705172"/>
              <a:gd name="connsiteY13" fmla="*/ 213401 h 712775"/>
              <a:gd name="connsiteX14" fmla="*/ 107794 w 705172"/>
              <a:gd name="connsiteY14" fmla="*/ 360086 h 712775"/>
              <a:gd name="connsiteX15" fmla="*/ 192947 w 705172"/>
              <a:gd name="connsiteY15" fmla="*/ 393519 h 712775"/>
              <a:gd name="connsiteX16" fmla="*/ 108460 w 705172"/>
              <a:gd name="connsiteY16" fmla="*/ 426952 h 712775"/>
              <a:gd name="connsiteX17" fmla="*/ 73694 w 705172"/>
              <a:gd name="connsiteY17" fmla="*/ 554587 h 712775"/>
              <a:gd name="connsiteX18" fmla="*/ 130844 w 705172"/>
              <a:gd name="connsiteY18" fmla="*/ 598116 h 712775"/>
              <a:gd name="connsiteX19" fmla="*/ 156181 w 705172"/>
              <a:gd name="connsiteY19" fmla="*/ 601545 h 712775"/>
              <a:gd name="connsiteX20" fmla="*/ 201710 w 705172"/>
              <a:gd name="connsiteY20" fmla="*/ 589353 h 712775"/>
              <a:gd name="connsiteX21" fmla="*/ 280291 w 705172"/>
              <a:gd name="connsiteY21" fmla="*/ 520392 h 712775"/>
              <a:gd name="connsiteX22" fmla="*/ 260384 w 705172"/>
              <a:gd name="connsiteY22" fmla="*/ 622786 h 712775"/>
              <a:gd name="connsiteX23" fmla="*/ 356276 w 705172"/>
              <a:gd name="connsiteY23" fmla="*/ 712727 h 712775"/>
              <a:gd name="connsiteX24" fmla="*/ 446217 w 705172"/>
              <a:gd name="connsiteY24" fmla="*/ 622786 h 712775"/>
              <a:gd name="connsiteX25" fmla="*/ 426310 w 705172"/>
              <a:gd name="connsiteY25" fmla="*/ 520392 h 712775"/>
              <a:gd name="connsiteX26" fmla="*/ 504796 w 705172"/>
              <a:gd name="connsiteY26" fmla="*/ 589353 h 712775"/>
              <a:gd name="connsiteX27" fmla="*/ 550420 w 705172"/>
              <a:gd name="connsiteY27" fmla="*/ 601545 h 712775"/>
              <a:gd name="connsiteX28" fmla="*/ 575661 w 705172"/>
              <a:gd name="connsiteY28" fmla="*/ 598116 h 712775"/>
              <a:gd name="connsiteX29" fmla="*/ 632812 w 705172"/>
              <a:gd name="connsiteY29" fmla="*/ 554587 h 712775"/>
              <a:gd name="connsiteX30" fmla="*/ 597379 w 705172"/>
              <a:gd name="connsiteY30" fmla="*/ 426952 h 712775"/>
              <a:gd name="connsiteX31" fmla="*/ 352872 w 705172"/>
              <a:gd name="connsiteY31" fmla="*/ 486959 h 712775"/>
              <a:gd name="connsiteX32" fmla="*/ 259527 w 705172"/>
              <a:gd name="connsiteY32" fmla="*/ 393424 h 712775"/>
              <a:gd name="connsiteX33" fmla="*/ 353062 w 705172"/>
              <a:gd name="connsiteY33" fmla="*/ 300079 h 712775"/>
              <a:gd name="connsiteX34" fmla="*/ 446407 w 705172"/>
              <a:gd name="connsiteY34" fmla="*/ 393519 h 712775"/>
              <a:gd name="connsiteX35" fmla="*/ 352872 w 705172"/>
              <a:gd name="connsiteY35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130177 w 705172"/>
              <a:gd name="connsiteY11" fmla="*/ 188922 h 712775"/>
              <a:gd name="connsiteX12" fmla="*/ 4447 w 705172"/>
              <a:gd name="connsiteY12" fmla="*/ 213401 h 712775"/>
              <a:gd name="connsiteX13" fmla="*/ 107794 w 705172"/>
              <a:gd name="connsiteY13" fmla="*/ 360086 h 712775"/>
              <a:gd name="connsiteX14" fmla="*/ 192947 w 705172"/>
              <a:gd name="connsiteY14" fmla="*/ 393519 h 712775"/>
              <a:gd name="connsiteX15" fmla="*/ 108460 w 705172"/>
              <a:gd name="connsiteY15" fmla="*/ 426952 h 712775"/>
              <a:gd name="connsiteX16" fmla="*/ 73694 w 705172"/>
              <a:gd name="connsiteY16" fmla="*/ 554587 h 712775"/>
              <a:gd name="connsiteX17" fmla="*/ 130844 w 705172"/>
              <a:gd name="connsiteY17" fmla="*/ 598116 h 712775"/>
              <a:gd name="connsiteX18" fmla="*/ 156181 w 705172"/>
              <a:gd name="connsiteY18" fmla="*/ 601545 h 712775"/>
              <a:gd name="connsiteX19" fmla="*/ 201710 w 705172"/>
              <a:gd name="connsiteY19" fmla="*/ 589353 h 712775"/>
              <a:gd name="connsiteX20" fmla="*/ 280291 w 705172"/>
              <a:gd name="connsiteY20" fmla="*/ 520392 h 712775"/>
              <a:gd name="connsiteX21" fmla="*/ 260384 w 705172"/>
              <a:gd name="connsiteY21" fmla="*/ 622786 h 712775"/>
              <a:gd name="connsiteX22" fmla="*/ 356276 w 705172"/>
              <a:gd name="connsiteY22" fmla="*/ 712727 h 712775"/>
              <a:gd name="connsiteX23" fmla="*/ 446217 w 705172"/>
              <a:gd name="connsiteY23" fmla="*/ 622786 h 712775"/>
              <a:gd name="connsiteX24" fmla="*/ 426310 w 705172"/>
              <a:gd name="connsiteY24" fmla="*/ 520392 h 712775"/>
              <a:gd name="connsiteX25" fmla="*/ 504796 w 705172"/>
              <a:gd name="connsiteY25" fmla="*/ 589353 h 712775"/>
              <a:gd name="connsiteX26" fmla="*/ 550420 w 705172"/>
              <a:gd name="connsiteY26" fmla="*/ 601545 h 712775"/>
              <a:gd name="connsiteX27" fmla="*/ 575661 w 705172"/>
              <a:gd name="connsiteY27" fmla="*/ 598116 h 712775"/>
              <a:gd name="connsiteX28" fmla="*/ 632812 w 705172"/>
              <a:gd name="connsiteY28" fmla="*/ 554587 h 712775"/>
              <a:gd name="connsiteX29" fmla="*/ 597379 w 705172"/>
              <a:gd name="connsiteY29" fmla="*/ 426952 h 712775"/>
              <a:gd name="connsiteX30" fmla="*/ 352872 w 705172"/>
              <a:gd name="connsiteY30" fmla="*/ 486959 h 712775"/>
              <a:gd name="connsiteX31" fmla="*/ 259527 w 705172"/>
              <a:gd name="connsiteY31" fmla="*/ 393424 h 712775"/>
              <a:gd name="connsiteX32" fmla="*/ 353062 w 705172"/>
              <a:gd name="connsiteY32" fmla="*/ 300079 h 712775"/>
              <a:gd name="connsiteX33" fmla="*/ 446407 w 705172"/>
              <a:gd name="connsiteY33" fmla="*/ 393519 h 712775"/>
              <a:gd name="connsiteX34" fmla="*/ 352872 w 705172"/>
              <a:gd name="connsiteY34" fmla="*/ 486959 h 712775"/>
              <a:gd name="connsiteX0" fmla="*/ 597379 w 705172"/>
              <a:gd name="connsiteY0" fmla="*/ 426952 h 712775"/>
              <a:gd name="connsiteX1" fmla="*/ 512797 w 705172"/>
              <a:gd name="connsiteY1" fmla="*/ 393519 h 712775"/>
              <a:gd name="connsiteX2" fmla="*/ 597379 w 705172"/>
              <a:gd name="connsiteY2" fmla="*/ 360086 h 712775"/>
              <a:gd name="connsiteX3" fmla="*/ 700725 w 705172"/>
              <a:gd name="connsiteY3" fmla="*/ 192446 h 712775"/>
              <a:gd name="connsiteX4" fmla="*/ 504129 w 705172"/>
              <a:gd name="connsiteY4" fmla="*/ 197685 h 712775"/>
              <a:gd name="connsiteX5" fmla="*/ 425643 w 705172"/>
              <a:gd name="connsiteY5" fmla="*/ 266646 h 712775"/>
              <a:gd name="connsiteX6" fmla="*/ 445550 w 705172"/>
              <a:gd name="connsiteY6" fmla="*/ 164252 h 712775"/>
              <a:gd name="connsiteX7" fmla="*/ 349658 w 705172"/>
              <a:gd name="connsiteY7" fmla="*/ 17 h 712775"/>
              <a:gd name="connsiteX8" fmla="*/ 259717 w 705172"/>
              <a:gd name="connsiteY8" fmla="*/ 164252 h 712775"/>
              <a:gd name="connsiteX9" fmla="*/ 279625 w 705172"/>
              <a:gd name="connsiteY9" fmla="*/ 266646 h 712775"/>
              <a:gd name="connsiteX10" fmla="*/ 201043 w 705172"/>
              <a:gd name="connsiteY10" fmla="*/ 197685 h 712775"/>
              <a:gd name="connsiteX11" fmla="*/ 4447 w 705172"/>
              <a:gd name="connsiteY11" fmla="*/ 213401 h 712775"/>
              <a:gd name="connsiteX12" fmla="*/ 107794 w 705172"/>
              <a:gd name="connsiteY12" fmla="*/ 360086 h 712775"/>
              <a:gd name="connsiteX13" fmla="*/ 192947 w 705172"/>
              <a:gd name="connsiteY13" fmla="*/ 393519 h 712775"/>
              <a:gd name="connsiteX14" fmla="*/ 108460 w 705172"/>
              <a:gd name="connsiteY14" fmla="*/ 426952 h 712775"/>
              <a:gd name="connsiteX15" fmla="*/ 73694 w 705172"/>
              <a:gd name="connsiteY15" fmla="*/ 554587 h 712775"/>
              <a:gd name="connsiteX16" fmla="*/ 130844 w 705172"/>
              <a:gd name="connsiteY16" fmla="*/ 598116 h 712775"/>
              <a:gd name="connsiteX17" fmla="*/ 156181 w 705172"/>
              <a:gd name="connsiteY17" fmla="*/ 601545 h 712775"/>
              <a:gd name="connsiteX18" fmla="*/ 201710 w 705172"/>
              <a:gd name="connsiteY18" fmla="*/ 589353 h 712775"/>
              <a:gd name="connsiteX19" fmla="*/ 280291 w 705172"/>
              <a:gd name="connsiteY19" fmla="*/ 520392 h 712775"/>
              <a:gd name="connsiteX20" fmla="*/ 260384 w 705172"/>
              <a:gd name="connsiteY20" fmla="*/ 622786 h 712775"/>
              <a:gd name="connsiteX21" fmla="*/ 356276 w 705172"/>
              <a:gd name="connsiteY21" fmla="*/ 712727 h 712775"/>
              <a:gd name="connsiteX22" fmla="*/ 446217 w 705172"/>
              <a:gd name="connsiteY22" fmla="*/ 622786 h 712775"/>
              <a:gd name="connsiteX23" fmla="*/ 426310 w 705172"/>
              <a:gd name="connsiteY23" fmla="*/ 520392 h 712775"/>
              <a:gd name="connsiteX24" fmla="*/ 504796 w 705172"/>
              <a:gd name="connsiteY24" fmla="*/ 589353 h 712775"/>
              <a:gd name="connsiteX25" fmla="*/ 550420 w 705172"/>
              <a:gd name="connsiteY25" fmla="*/ 601545 h 712775"/>
              <a:gd name="connsiteX26" fmla="*/ 575661 w 705172"/>
              <a:gd name="connsiteY26" fmla="*/ 598116 h 712775"/>
              <a:gd name="connsiteX27" fmla="*/ 632812 w 705172"/>
              <a:gd name="connsiteY27" fmla="*/ 554587 h 712775"/>
              <a:gd name="connsiteX28" fmla="*/ 597379 w 705172"/>
              <a:gd name="connsiteY28" fmla="*/ 426952 h 712775"/>
              <a:gd name="connsiteX29" fmla="*/ 352872 w 705172"/>
              <a:gd name="connsiteY29" fmla="*/ 486959 h 712775"/>
              <a:gd name="connsiteX30" fmla="*/ 259527 w 705172"/>
              <a:gd name="connsiteY30" fmla="*/ 393424 h 712775"/>
              <a:gd name="connsiteX31" fmla="*/ 353062 w 705172"/>
              <a:gd name="connsiteY31" fmla="*/ 300079 h 712775"/>
              <a:gd name="connsiteX32" fmla="*/ 446407 w 705172"/>
              <a:gd name="connsiteY32" fmla="*/ 393519 h 712775"/>
              <a:gd name="connsiteX33" fmla="*/ 352872 w 705172"/>
              <a:gd name="connsiteY33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26405 w 700733"/>
              <a:gd name="connsiteY15" fmla="*/ 598116 h 712775"/>
              <a:gd name="connsiteX16" fmla="*/ 151742 w 700733"/>
              <a:gd name="connsiteY16" fmla="*/ 601545 h 712775"/>
              <a:gd name="connsiteX17" fmla="*/ 197271 w 700733"/>
              <a:gd name="connsiteY17" fmla="*/ 589353 h 712775"/>
              <a:gd name="connsiteX18" fmla="*/ 275852 w 700733"/>
              <a:gd name="connsiteY18" fmla="*/ 520392 h 712775"/>
              <a:gd name="connsiteX19" fmla="*/ 255945 w 700733"/>
              <a:gd name="connsiteY19" fmla="*/ 622786 h 712775"/>
              <a:gd name="connsiteX20" fmla="*/ 351837 w 700733"/>
              <a:gd name="connsiteY20" fmla="*/ 712727 h 712775"/>
              <a:gd name="connsiteX21" fmla="*/ 441778 w 700733"/>
              <a:gd name="connsiteY21" fmla="*/ 622786 h 712775"/>
              <a:gd name="connsiteX22" fmla="*/ 421871 w 700733"/>
              <a:gd name="connsiteY22" fmla="*/ 520392 h 712775"/>
              <a:gd name="connsiteX23" fmla="*/ 500357 w 700733"/>
              <a:gd name="connsiteY23" fmla="*/ 589353 h 712775"/>
              <a:gd name="connsiteX24" fmla="*/ 545981 w 700733"/>
              <a:gd name="connsiteY24" fmla="*/ 601545 h 712775"/>
              <a:gd name="connsiteX25" fmla="*/ 571222 w 700733"/>
              <a:gd name="connsiteY25" fmla="*/ 598116 h 712775"/>
              <a:gd name="connsiteX26" fmla="*/ 628373 w 700733"/>
              <a:gd name="connsiteY26" fmla="*/ 554587 h 712775"/>
              <a:gd name="connsiteX27" fmla="*/ 592940 w 700733"/>
              <a:gd name="connsiteY27" fmla="*/ 426952 h 712775"/>
              <a:gd name="connsiteX28" fmla="*/ 348433 w 700733"/>
              <a:gd name="connsiteY28" fmla="*/ 486959 h 712775"/>
              <a:gd name="connsiteX29" fmla="*/ 255088 w 700733"/>
              <a:gd name="connsiteY29" fmla="*/ 393424 h 712775"/>
              <a:gd name="connsiteX30" fmla="*/ 348623 w 700733"/>
              <a:gd name="connsiteY30" fmla="*/ 300079 h 712775"/>
              <a:gd name="connsiteX31" fmla="*/ 441968 w 700733"/>
              <a:gd name="connsiteY31" fmla="*/ 393519 h 712775"/>
              <a:gd name="connsiteX32" fmla="*/ 348433 w 700733"/>
              <a:gd name="connsiteY32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51742 w 700733"/>
              <a:gd name="connsiteY15" fmla="*/ 601545 h 712775"/>
              <a:gd name="connsiteX16" fmla="*/ 197271 w 700733"/>
              <a:gd name="connsiteY16" fmla="*/ 589353 h 712775"/>
              <a:gd name="connsiteX17" fmla="*/ 275852 w 700733"/>
              <a:gd name="connsiteY17" fmla="*/ 520392 h 712775"/>
              <a:gd name="connsiteX18" fmla="*/ 255945 w 700733"/>
              <a:gd name="connsiteY18" fmla="*/ 622786 h 712775"/>
              <a:gd name="connsiteX19" fmla="*/ 351837 w 700733"/>
              <a:gd name="connsiteY19" fmla="*/ 712727 h 712775"/>
              <a:gd name="connsiteX20" fmla="*/ 441778 w 700733"/>
              <a:gd name="connsiteY20" fmla="*/ 622786 h 712775"/>
              <a:gd name="connsiteX21" fmla="*/ 421871 w 700733"/>
              <a:gd name="connsiteY21" fmla="*/ 520392 h 712775"/>
              <a:gd name="connsiteX22" fmla="*/ 500357 w 700733"/>
              <a:gd name="connsiteY22" fmla="*/ 589353 h 712775"/>
              <a:gd name="connsiteX23" fmla="*/ 545981 w 700733"/>
              <a:gd name="connsiteY23" fmla="*/ 601545 h 712775"/>
              <a:gd name="connsiteX24" fmla="*/ 571222 w 700733"/>
              <a:gd name="connsiteY24" fmla="*/ 598116 h 712775"/>
              <a:gd name="connsiteX25" fmla="*/ 628373 w 700733"/>
              <a:gd name="connsiteY25" fmla="*/ 554587 h 712775"/>
              <a:gd name="connsiteX26" fmla="*/ 592940 w 700733"/>
              <a:gd name="connsiteY26" fmla="*/ 426952 h 712775"/>
              <a:gd name="connsiteX27" fmla="*/ 348433 w 700733"/>
              <a:gd name="connsiteY27" fmla="*/ 486959 h 712775"/>
              <a:gd name="connsiteX28" fmla="*/ 255088 w 700733"/>
              <a:gd name="connsiteY28" fmla="*/ 393424 h 712775"/>
              <a:gd name="connsiteX29" fmla="*/ 348623 w 700733"/>
              <a:gd name="connsiteY29" fmla="*/ 300079 h 712775"/>
              <a:gd name="connsiteX30" fmla="*/ 441968 w 700733"/>
              <a:gd name="connsiteY30" fmla="*/ 393519 h 712775"/>
              <a:gd name="connsiteX31" fmla="*/ 348433 w 700733"/>
              <a:gd name="connsiteY31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69255 w 700733"/>
              <a:gd name="connsiteY14" fmla="*/ 554587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12775"/>
              <a:gd name="connsiteX1" fmla="*/ 508358 w 700733"/>
              <a:gd name="connsiteY1" fmla="*/ 393519 h 712775"/>
              <a:gd name="connsiteX2" fmla="*/ 592940 w 700733"/>
              <a:gd name="connsiteY2" fmla="*/ 360086 h 712775"/>
              <a:gd name="connsiteX3" fmla="*/ 696286 w 700733"/>
              <a:gd name="connsiteY3" fmla="*/ 192446 h 712775"/>
              <a:gd name="connsiteX4" fmla="*/ 499690 w 700733"/>
              <a:gd name="connsiteY4" fmla="*/ 197685 h 712775"/>
              <a:gd name="connsiteX5" fmla="*/ 421204 w 700733"/>
              <a:gd name="connsiteY5" fmla="*/ 266646 h 712775"/>
              <a:gd name="connsiteX6" fmla="*/ 441111 w 700733"/>
              <a:gd name="connsiteY6" fmla="*/ 164252 h 712775"/>
              <a:gd name="connsiteX7" fmla="*/ 345219 w 700733"/>
              <a:gd name="connsiteY7" fmla="*/ 17 h 712775"/>
              <a:gd name="connsiteX8" fmla="*/ 255278 w 700733"/>
              <a:gd name="connsiteY8" fmla="*/ 164252 h 712775"/>
              <a:gd name="connsiteX9" fmla="*/ 275186 w 700733"/>
              <a:gd name="connsiteY9" fmla="*/ 266646 h 712775"/>
              <a:gd name="connsiteX10" fmla="*/ 196604 w 700733"/>
              <a:gd name="connsiteY10" fmla="*/ 197685 h 712775"/>
              <a:gd name="connsiteX11" fmla="*/ 8 w 700733"/>
              <a:gd name="connsiteY11" fmla="*/ 213401 h 712775"/>
              <a:gd name="connsiteX12" fmla="*/ 188508 w 700733"/>
              <a:gd name="connsiteY12" fmla="*/ 393519 h 712775"/>
              <a:gd name="connsiteX13" fmla="*/ 104021 w 700733"/>
              <a:gd name="connsiteY13" fmla="*/ 426952 h 712775"/>
              <a:gd name="connsiteX14" fmla="*/ 17820 w 700733"/>
              <a:gd name="connsiteY14" fmla="*/ 575542 h 712775"/>
              <a:gd name="connsiteX15" fmla="*/ 197271 w 700733"/>
              <a:gd name="connsiteY15" fmla="*/ 589353 h 712775"/>
              <a:gd name="connsiteX16" fmla="*/ 275852 w 700733"/>
              <a:gd name="connsiteY16" fmla="*/ 520392 h 712775"/>
              <a:gd name="connsiteX17" fmla="*/ 255945 w 700733"/>
              <a:gd name="connsiteY17" fmla="*/ 622786 h 712775"/>
              <a:gd name="connsiteX18" fmla="*/ 351837 w 700733"/>
              <a:gd name="connsiteY18" fmla="*/ 712727 h 712775"/>
              <a:gd name="connsiteX19" fmla="*/ 441778 w 700733"/>
              <a:gd name="connsiteY19" fmla="*/ 622786 h 712775"/>
              <a:gd name="connsiteX20" fmla="*/ 421871 w 700733"/>
              <a:gd name="connsiteY20" fmla="*/ 520392 h 712775"/>
              <a:gd name="connsiteX21" fmla="*/ 500357 w 700733"/>
              <a:gd name="connsiteY21" fmla="*/ 589353 h 712775"/>
              <a:gd name="connsiteX22" fmla="*/ 545981 w 700733"/>
              <a:gd name="connsiteY22" fmla="*/ 601545 h 712775"/>
              <a:gd name="connsiteX23" fmla="*/ 571222 w 700733"/>
              <a:gd name="connsiteY23" fmla="*/ 598116 h 712775"/>
              <a:gd name="connsiteX24" fmla="*/ 628373 w 700733"/>
              <a:gd name="connsiteY24" fmla="*/ 554587 h 712775"/>
              <a:gd name="connsiteX25" fmla="*/ 592940 w 700733"/>
              <a:gd name="connsiteY25" fmla="*/ 426952 h 712775"/>
              <a:gd name="connsiteX26" fmla="*/ 348433 w 700733"/>
              <a:gd name="connsiteY26" fmla="*/ 486959 h 712775"/>
              <a:gd name="connsiteX27" fmla="*/ 255088 w 700733"/>
              <a:gd name="connsiteY27" fmla="*/ 393424 h 712775"/>
              <a:gd name="connsiteX28" fmla="*/ 348623 w 700733"/>
              <a:gd name="connsiteY28" fmla="*/ 300079 h 712775"/>
              <a:gd name="connsiteX29" fmla="*/ 441968 w 700733"/>
              <a:gd name="connsiteY29" fmla="*/ 393519 h 712775"/>
              <a:gd name="connsiteX30" fmla="*/ 348433 w 700733"/>
              <a:gd name="connsiteY30" fmla="*/ 486959 h 712775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28373 w 700733"/>
              <a:gd name="connsiteY24" fmla="*/ 554587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571222 w 700733"/>
              <a:gd name="connsiteY23" fmla="*/ 598116 h 767992"/>
              <a:gd name="connsiteX24" fmla="*/ 668378 w 700733"/>
              <a:gd name="connsiteY24" fmla="*/ 560302 h 767992"/>
              <a:gd name="connsiteX25" fmla="*/ 592940 w 700733"/>
              <a:gd name="connsiteY25" fmla="*/ 426952 h 767992"/>
              <a:gd name="connsiteX26" fmla="*/ 348433 w 700733"/>
              <a:gd name="connsiteY26" fmla="*/ 486959 h 767992"/>
              <a:gd name="connsiteX27" fmla="*/ 255088 w 700733"/>
              <a:gd name="connsiteY27" fmla="*/ 393424 h 767992"/>
              <a:gd name="connsiteX28" fmla="*/ 348623 w 700733"/>
              <a:gd name="connsiteY28" fmla="*/ 300079 h 767992"/>
              <a:gd name="connsiteX29" fmla="*/ 441968 w 700733"/>
              <a:gd name="connsiteY29" fmla="*/ 393519 h 767992"/>
              <a:gd name="connsiteX30" fmla="*/ 348433 w 700733"/>
              <a:gd name="connsiteY30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545981 w 700733"/>
              <a:gd name="connsiteY22" fmla="*/ 601545 h 767992"/>
              <a:gd name="connsiteX23" fmla="*/ 668378 w 700733"/>
              <a:gd name="connsiteY23" fmla="*/ 560302 h 767992"/>
              <a:gd name="connsiteX24" fmla="*/ 592940 w 700733"/>
              <a:gd name="connsiteY24" fmla="*/ 426952 h 767992"/>
              <a:gd name="connsiteX25" fmla="*/ 348433 w 700733"/>
              <a:gd name="connsiteY25" fmla="*/ 486959 h 767992"/>
              <a:gd name="connsiteX26" fmla="*/ 255088 w 700733"/>
              <a:gd name="connsiteY26" fmla="*/ 393424 h 767992"/>
              <a:gd name="connsiteX27" fmla="*/ 348623 w 700733"/>
              <a:gd name="connsiteY27" fmla="*/ 300079 h 767992"/>
              <a:gd name="connsiteX28" fmla="*/ 441968 w 700733"/>
              <a:gd name="connsiteY28" fmla="*/ 393519 h 767992"/>
              <a:gd name="connsiteX29" fmla="*/ 348433 w 700733"/>
              <a:gd name="connsiteY29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68378 w 700733"/>
              <a:gd name="connsiteY22" fmla="*/ 560302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92940 w 700733"/>
              <a:gd name="connsiteY0" fmla="*/ 426952 h 767992"/>
              <a:gd name="connsiteX1" fmla="*/ 508358 w 700733"/>
              <a:gd name="connsiteY1" fmla="*/ 393519 h 767992"/>
              <a:gd name="connsiteX2" fmla="*/ 592940 w 700733"/>
              <a:gd name="connsiteY2" fmla="*/ 360086 h 767992"/>
              <a:gd name="connsiteX3" fmla="*/ 696286 w 700733"/>
              <a:gd name="connsiteY3" fmla="*/ 192446 h 767992"/>
              <a:gd name="connsiteX4" fmla="*/ 499690 w 700733"/>
              <a:gd name="connsiteY4" fmla="*/ 197685 h 767992"/>
              <a:gd name="connsiteX5" fmla="*/ 421204 w 700733"/>
              <a:gd name="connsiteY5" fmla="*/ 266646 h 767992"/>
              <a:gd name="connsiteX6" fmla="*/ 441111 w 700733"/>
              <a:gd name="connsiteY6" fmla="*/ 164252 h 767992"/>
              <a:gd name="connsiteX7" fmla="*/ 345219 w 700733"/>
              <a:gd name="connsiteY7" fmla="*/ 17 h 767992"/>
              <a:gd name="connsiteX8" fmla="*/ 255278 w 700733"/>
              <a:gd name="connsiteY8" fmla="*/ 164252 h 767992"/>
              <a:gd name="connsiteX9" fmla="*/ 275186 w 700733"/>
              <a:gd name="connsiteY9" fmla="*/ 266646 h 767992"/>
              <a:gd name="connsiteX10" fmla="*/ 196604 w 700733"/>
              <a:gd name="connsiteY10" fmla="*/ 197685 h 767992"/>
              <a:gd name="connsiteX11" fmla="*/ 8 w 700733"/>
              <a:gd name="connsiteY11" fmla="*/ 213401 h 767992"/>
              <a:gd name="connsiteX12" fmla="*/ 188508 w 700733"/>
              <a:gd name="connsiteY12" fmla="*/ 393519 h 767992"/>
              <a:gd name="connsiteX13" fmla="*/ 104021 w 700733"/>
              <a:gd name="connsiteY13" fmla="*/ 426952 h 767992"/>
              <a:gd name="connsiteX14" fmla="*/ 17820 w 700733"/>
              <a:gd name="connsiteY14" fmla="*/ 575542 h 767992"/>
              <a:gd name="connsiteX15" fmla="*/ 197271 w 700733"/>
              <a:gd name="connsiteY15" fmla="*/ 589353 h 767992"/>
              <a:gd name="connsiteX16" fmla="*/ 275852 w 700733"/>
              <a:gd name="connsiteY16" fmla="*/ 520392 h 767992"/>
              <a:gd name="connsiteX17" fmla="*/ 255945 w 700733"/>
              <a:gd name="connsiteY17" fmla="*/ 622786 h 767992"/>
              <a:gd name="connsiteX18" fmla="*/ 344217 w 700733"/>
              <a:gd name="connsiteY18" fmla="*/ 767972 h 767992"/>
              <a:gd name="connsiteX19" fmla="*/ 441778 w 700733"/>
              <a:gd name="connsiteY19" fmla="*/ 622786 h 767992"/>
              <a:gd name="connsiteX20" fmla="*/ 421871 w 700733"/>
              <a:gd name="connsiteY20" fmla="*/ 520392 h 767992"/>
              <a:gd name="connsiteX21" fmla="*/ 500357 w 700733"/>
              <a:gd name="connsiteY21" fmla="*/ 589353 h 767992"/>
              <a:gd name="connsiteX22" fmla="*/ 653138 w 700733"/>
              <a:gd name="connsiteY22" fmla="*/ 573637 h 767992"/>
              <a:gd name="connsiteX23" fmla="*/ 592940 w 700733"/>
              <a:gd name="connsiteY23" fmla="*/ 426952 h 767992"/>
              <a:gd name="connsiteX24" fmla="*/ 348433 w 700733"/>
              <a:gd name="connsiteY24" fmla="*/ 486959 h 767992"/>
              <a:gd name="connsiteX25" fmla="*/ 255088 w 700733"/>
              <a:gd name="connsiteY25" fmla="*/ 393424 h 767992"/>
              <a:gd name="connsiteX26" fmla="*/ 348623 w 700733"/>
              <a:gd name="connsiteY26" fmla="*/ 300079 h 767992"/>
              <a:gd name="connsiteX27" fmla="*/ 441968 w 700733"/>
              <a:gd name="connsiteY27" fmla="*/ 393519 h 767992"/>
              <a:gd name="connsiteX28" fmla="*/ 348433 w 700733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5924 w 688224"/>
              <a:gd name="connsiteY24" fmla="*/ 48695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28" fmla="*/ 335924 w 688224"/>
              <a:gd name="connsiteY28" fmla="*/ 48695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429459 w 688224"/>
              <a:gd name="connsiteY24" fmla="*/ 39351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27" fmla="*/ 429459 w 688224"/>
              <a:gd name="connsiteY27" fmla="*/ 39351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24" fmla="*/ 336114 w 688224"/>
              <a:gd name="connsiteY24" fmla="*/ 300079 h 767992"/>
              <a:gd name="connsiteX25" fmla="*/ 242579 w 688224"/>
              <a:gd name="connsiteY25" fmla="*/ 393424 h 767992"/>
              <a:gd name="connsiteX26" fmla="*/ 336114 w 688224"/>
              <a:gd name="connsiteY26" fmla="*/ 300079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32710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4644 w 688224"/>
              <a:gd name="connsiteY11" fmla="*/ 192446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767992"/>
              <a:gd name="connsiteX1" fmla="*/ 495849 w 688224"/>
              <a:gd name="connsiteY1" fmla="*/ 393519 h 767992"/>
              <a:gd name="connsiteX2" fmla="*/ 580431 w 688224"/>
              <a:gd name="connsiteY2" fmla="*/ 360086 h 767992"/>
              <a:gd name="connsiteX3" fmla="*/ 683777 w 688224"/>
              <a:gd name="connsiteY3" fmla="*/ 192446 h 767992"/>
              <a:gd name="connsiteX4" fmla="*/ 487181 w 688224"/>
              <a:gd name="connsiteY4" fmla="*/ 197685 h 767992"/>
              <a:gd name="connsiteX5" fmla="*/ 408695 w 688224"/>
              <a:gd name="connsiteY5" fmla="*/ 266646 h 767992"/>
              <a:gd name="connsiteX6" fmla="*/ 428602 w 688224"/>
              <a:gd name="connsiteY6" fmla="*/ 164252 h 767992"/>
              <a:gd name="connsiteX7" fmla="*/ 357475 w 688224"/>
              <a:gd name="connsiteY7" fmla="*/ 17 h 767992"/>
              <a:gd name="connsiteX8" fmla="*/ 242769 w 688224"/>
              <a:gd name="connsiteY8" fmla="*/ 164252 h 767992"/>
              <a:gd name="connsiteX9" fmla="*/ 262677 w 688224"/>
              <a:gd name="connsiteY9" fmla="*/ 266646 h 767992"/>
              <a:gd name="connsiteX10" fmla="*/ 184095 w 688224"/>
              <a:gd name="connsiteY10" fmla="*/ 197685 h 767992"/>
              <a:gd name="connsiteX11" fmla="*/ 19884 w 688224"/>
              <a:gd name="connsiteY11" fmla="*/ 171491 h 767992"/>
              <a:gd name="connsiteX12" fmla="*/ 175999 w 688224"/>
              <a:gd name="connsiteY12" fmla="*/ 393519 h 767992"/>
              <a:gd name="connsiteX13" fmla="*/ 91512 w 688224"/>
              <a:gd name="connsiteY13" fmla="*/ 426952 h 767992"/>
              <a:gd name="connsiteX14" fmla="*/ 5311 w 688224"/>
              <a:gd name="connsiteY14" fmla="*/ 575542 h 767992"/>
              <a:gd name="connsiteX15" fmla="*/ 184762 w 688224"/>
              <a:gd name="connsiteY15" fmla="*/ 589353 h 767992"/>
              <a:gd name="connsiteX16" fmla="*/ 263343 w 688224"/>
              <a:gd name="connsiteY16" fmla="*/ 520392 h 767992"/>
              <a:gd name="connsiteX17" fmla="*/ 243436 w 688224"/>
              <a:gd name="connsiteY17" fmla="*/ 622786 h 767992"/>
              <a:gd name="connsiteX18" fmla="*/ 331708 w 688224"/>
              <a:gd name="connsiteY18" fmla="*/ 767972 h 767992"/>
              <a:gd name="connsiteX19" fmla="*/ 429269 w 688224"/>
              <a:gd name="connsiteY19" fmla="*/ 622786 h 767992"/>
              <a:gd name="connsiteX20" fmla="*/ 409362 w 688224"/>
              <a:gd name="connsiteY20" fmla="*/ 520392 h 767992"/>
              <a:gd name="connsiteX21" fmla="*/ 487848 w 688224"/>
              <a:gd name="connsiteY21" fmla="*/ 589353 h 767992"/>
              <a:gd name="connsiteX22" fmla="*/ 640629 w 688224"/>
              <a:gd name="connsiteY22" fmla="*/ 573637 h 767992"/>
              <a:gd name="connsiteX23" fmla="*/ 580431 w 688224"/>
              <a:gd name="connsiteY23" fmla="*/ 426952 h 767992"/>
              <a:gd name="connsiteX0" fmla="*/ 580431 w 688224"/>
              <a:gd name="connsiteY0" fmla="*/ 426952 h 800372"/>
              <a:gd name="connsiteX1" fmla="*/ 495849 w 688224"/>
              <a:gd name="connsiteY1" fmla="*/ 393519 h 800372"/>
              <a:gd name="connsiteX2" fmla="*/ 580431 w 688224"/>
              <a:gd name="connsiteY2" fmla="*/ 360086 h 800372"/>
              <a:gd name="connsiteX3" fmla="*/ 683777 w 688224"/>
              <a:gd name="connsiteY3" fmla="*/ 192446 h 800372"/>
              <a:gd name="connsiteX4" fmla="*/ 487181 w 688224"/>
              <a:gd name="connsiteY4" fmla="*/ 197685 h 800372"/>
              <a:gd name="connsiteX5" fmla="*/ 408695 w 688224"/>
              <a:gd name="connsiteY5" fmla="*/ 266646 h 800372"/>
              <a:gd name="connsiteX6" fmla="*/ 428602 w 688224"/>
              <a:gd name="connsiteY6" fmla="*/ 164252 h 800372"/>
              <a:gd name="connsiteX7" fmla="*/ 357475 w 688224"/>
              <a:gd name="connsiteY7" fmla="*/ 17 h 800372"/>
              <a:gd name="connsiteX8" fmla="*/ 242769 w 688224"/>
              <a:gd name="connsiteY8" fmla="*/ 164252 h 800372"/>
              <a:gd name="connsiteX9" fmla="*/ 262677 w 688224"/>
              <a:gd name="connsiteY9" fmla="*/ 266646 h 800372"/>
              <a:gd name="connsiteX10" fmla="*/ 184095 w 688224"/>
              <a:gd name="connsiteY10" fmla="*/ 197685 h 800372"/>
              <a:gd name="connsiteX11" fmla="*/ 19884 w 688224"/>
              <a:gd name="connsiteY11" fmla="*/ 171491 h 800372"/>
              <a:gd name="connsiteX12" fmla="*/ 175999 w 688224"/>
              <a:gd name="connsiteY12" fmla="*/ 393519 h 800372"/>
              <a:gd name="connsiteX13" fmla="*/ 91512 w 688224"/>
              <a:gd name="connsiteY13" fmla="*/ 426952 h 800372"/>
              <a:gd name="connsiteX14" fmla="*/ 5311 w 688224"/>
              <a:gd name="connsiteY14" fmla="*/ 575542 h 800372"/>
              <a:gd name="connsiteX15" fmla="*/ 184762 w 688224"/>
              <a:gd name="connsiteY15" fmla="*/ 589353 h 800372"/>
              <a:gd name="connsiteX16" fmla="*/ 263343 w 688224"/>
              <a:gd name="connsiteY16" fmla="*/ 520392 h 800372"/>
              <a:gd name="connsiteX17" fmla="*/ 243436 w 688224"/>
              <a:gd name="connsiteY17" fmla="*/ 622786 h 800372"/>
              <a:gd name="connsiteX18" fmla="*/ 331708 w 688224"/>
              <a:gd name="connsiteY18" fmla="*/ 800357 h 800372"/>
              <a:gd name="connsiteX19" fmla="*/ 429269 w 688224"/>
              <a:gd name="connsiteY19" fmla="*/ 622786 h 800372"/>
              <a:gd name="connsiteX20" fmla="*/ 409362 w 688224"/>
              <a:gd name="connsiteY20" fmla="*/ 520392 h 800372"/>
              <a:gd name="connsiteX21" fmla="*/ 487848 w 688224"/>
              <a:gd name="connsiteY21" fmla="*/ 589353 h 800372"/>
              <a:gd name="connsiteX22" fmla="*/ 640629 w 688224"/>
              <a:gd name="connsiteY22" fmla="*/ 573637 h 800372"/>
              <a:gd name="connsiteX23" fmla="*/ 580431 w 688224"/>
              <a:gd name="connsiteY23" fmla="*/ 426952 h 800372"/>
              <a:gd name="connsiteX0" fmla="*/ 580431 w 688224"/>
              <a:gd name="connsiteY0" fmla="*/ 426952 h 827040"/>
              <a:gd name="connsiteX1" fmla="*/ 495849 w 688224"/>
              <a:gd name="connsiteY1" fmla="*/ 393519 h 827040"/>
              <a:gd name="connsiteX2" fmla="*/ 580431 w 688224"/>
              <a:gd name="connsiteY2" fmla="*/ 360086 h 827040"/>
              <a:gd name="connsiteX3" fmla="*/ 683777 w 688224"/>
              <a:gd name="connsiteY3" fmla="*/ 192446 h 827040"/>
              <a:gd name="connsiteX4" fmla="*/ 487181 w 688224"/>
              <a:gd name="connsiteY4" fmla="*/ 197685 h 827040"/>
              <a:gd name="connsiteX5" fmla="*/ 408695 w 688224"/>
              <a:gd name="connsiteY5" fmla="*/ 266646 h 827040"/>
              <a:gd name="connsiteX6" fmla="*/ 428602 w 688224"/>
              <a:gd name="connsiteY6" fmla="*/ 164252 h 827040"/>
              <a:gd name="connsiteX7" fmla="*/ 357475 w 688224"/>
              <a:gd name="connsiteY7" fmla="*/ 17 h 827040"/>
              <a:gd name="connsiteX8" fmla="*/ 242769 w 688224"/>
              <a:gd name="connsiteY8" fmla="*/ 164252 h 827040"/>
              <a:gd name="connsiteX9" fmla="*/ 262677 w 688224"/>
              <a:gd name="connsiteY9" fmla="*/ 266646 h 827040"/>
              <a:gd name="connsiteX10" fmla="*/ 184095 w 688224"/>
              <a:gd name="connsiteY10" fmla="*/ 197685 h 827040"/>
              <a:gd name="connsiteX11" fmla="*/ 19884 w 688224"/>
              <a:gd name="connsiteY11" fmla="*/ 171491 h 827040"/>
              <a:gd name="connsiteX12" fmla="*/ 175999 w 688224"/>
              <a:gd name="connsiteY12" fmla="*/ 393519 h 827040"/>
              <a:gd name="connsiteX13" fmla="*/ 91512 w 688224"/>
              <a:gd name="connsiteY13" fmla="*/ 426952 h 827040"/>
              <a:gd name="connsiteX14" fmla="*/ 5311 w 688224"/>
              <a:gd name="connsiteY14" fmla="*/ 575542 h 827040"/>
              <a:gd name="connsiteX15" fmla="*/ 184762 w 688224"/>
              <a:gd name="connsiteY15" fmla="*/ 589353 h 827040"/>
              <a:gd name="connsiteX16" fmla="*/ 263343 w 688224"/>
              <a:gd name="connsiteY16" fmla="*/ 520392 h 827040"/>
              <a:gd name="connsiteX17" fmla="*/ 243436 w 688224"/>
              <a:gd name="connsiteY17" fmla="*/ 622786 h 827040"/>
              <a:gd name="connsiteX18" fmla="*/ 331708 w 688224"/>
              <a:gd name="connsiteY18" fmla="*/ 827027 h 827040"/>
              <a:gd name="connsiteX19" fmla="*/ 429269 w 688224"/>
              <a:gd name="connsiteY19" fmla="*/ 622786 h 827040"/>
              <a:gd name="connsiteX20" fmla="*/ 409362 w 688224"/>
              <a:gd name="connsiteY20" fmla="*/ 520392 h 827040"/>
              <a:gd name="connsiteX21" fmla="*/ 487848 w 688224"/>
              <a:gd name="connsiteY21" fmla="*/ 589353 h 827040"/>
              <a:gd name="connsiteX22" fmla="*/ 640629 w 688224"/>
              <a:gd name="connsiteY22" fmla="*/ 573637 h 827040"/>
              <a:gd name="connsiteX23" fmla="*/ 580431 w 688224"/>
              <a:gd name="connsiteY23" fmla="*/ 426952 h 827040"/>
              <a:gd name="connsiteX0" fmla="*/ 580431 w 688224"/>
              <a:gd name="connsiteY0" fmla="*/ 426952 h 827153"/>
              <a:gd name="connsiteX1" fmla="*/ 495849 w 688224"/>
              <a:gd name="connsiteY1" fmla="*/ 393519 h 827153"/>
              <a:gd name="connsiteX2" fmla="*/ 580431 w 688224"/>
              <a:gd name="connsiteY2" fmla="*/ 360086 h 827153"/>
              <a:gd name="connsiteX3" fmla="*/ 683777 w 688224"/>
              <a:gd name="connsiteY3" fmla="*/ 192446 h 827153"/>
              <a:gd name="connsiteX4" fmla="*/ 487181 w 688224"/>
              <a:gd name="connsiteY4" fmla="*/ 197685 h 827153"/>
              <a:gd name="connsiteX5" fmla="*/ 408695 w 688224"/>
              <a:gd name="connsiteY5" fmla="*/ 266646 h 827153"/>
              <a:gd name="connsiteX6" fmla="*/ 428602 w 688224"/>
              <a:gd name="connsiteY6" fmla="*/ 164252 h 827153"/>
              <a:gd name="connsiteX7" fmla="*/ 357475 w 688224"/>
              <a:gd name="connsiteY7" fmla="*/ 17 h 827153"/>
              <a:gd name="connsiteX8" fmla="*/ 242769 w 688224"/>
              <a:gd name="connsiteY8" fmla="*/ 164252 h 827153"/>
              <a:gd name="connsiteX9" fmla="*/ 262677 w 688224"/>
              <a:gd name="connsiteY9" fmla="*/ 266646 h 827153"/>
              <a:gd name="connsiteX10" fmla="*/ 184095 w 688224"/>
              <a:gd name="connsiteY10" fmla="*/ 197685 h 827153"/>
              <a:gd name="connsiteX11" fmla="*/ 19884 w 688224"/>
              <a:gd name="connsiteY11" fmla="*/ 171491 h 827153"/>
              <a:gd name="connsiteX12" fmla="*/ 175999 w 688224"/>
              <a:gd name="connsiteY12" fmla="*/ 393519 h 827153"/>
              <a:gd name="connsiteX13" fmla="*/ 91512 w 688224"/>
              <a:gd name="connsiteY13" fmla="*/ 426952 h 827153"/>
              <a:gd name="connsiteX14" fmla="*/ 5311 w 688224"/>
              <a:gd name="connsiteY14" fmla="*/ 575542 h 827153"/>
              <a:gd name="connsiteX15" fmla="*/ 184762 w 688224"/>
              <a:gd name="connsiteY15" fmla="*/ 589353 h 827153"/>
              <a:gd name="connsiteX16" fmla="*/ 263343 w 688224"/>
              <a:gd name="connsiteY16" fmla="*/ 520392 h 827153"/>
              <a:gd name="connsiteX17" fmla="*/ 243436 w 688224"/>
              <a:gd name="connsiteY17" fmla="*/ 622786 h 827153"/>
              <a:gd name="connsiteX18" fmla="*/ 331708 w 688224"/>
              <a:gd name="connsiteY18" fmla="*/ 827027 h 827153"/>
              <a:gd name="connsiteX19" fmla="*/ 429269 w 688224"/>
              <a:gd name="connsiteY19" fmla="*/ 651361 h 827153"/>
              <a:gd name="connsiteX20" fmla="*/ 409362 w 688224"/>
              <a:gd name="connsiteY20" fmla="*/ 520392 h 827153"/>
              <a:gd name="connsiteX21" fmla="*/ 487848 w 688224"/>
              <a:gd name="connsiteY21" fmla="*/ 589353 h 827153"/>
              <a:gd name="connsiteX22" fmla="*/ 640629 w 688224"/>
              <a:gd name="connsiteY22" fmla="*/ 573637 h 827153"/>
              <a:gd name="connsiteX23" fmla="*/ 580431 w 688224"/>
              <a:gd name="connsiteY23" fmla="*/ 426952 h 827153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84095 w 688224"/>
              <a:gd name="connsiteY10" fmla="*/ 197685 h 827032"/>
              <a:gd name="connsiteX11" fmla="*/ 19884 w 688224"/>
              <a:gd name="connsiteY11" fmla="*/ 171491 h 827032"/>
              <a:gd name="connsiteX12" fmla="*/ 175999 w 688224"/>
              <a:gd name="connsiteY12" fmla="*/ 393519 h 827032"/>
              <a:gd name="connsiteX13" fmla="*/ 91512 w 688224"/>
              <a:gd name="connsiteY13" fmla="*/ 426952 h 827032"/>
              <a:gd name="connsiteX14" fmla="*/ 5311 w 688224"/>
              <a:gd name="connsiteY14" fmla="*/ 575542 h 827032"/>
              <a:gd name="connsiteX15" fmla="*/ 184762 w 688224"/>
              <a:gd name="connsiteY15" fmla="*/ 589353 h 827032"/>
              <a:gd name="connsiteX16" fmla="*/ 263343 w 688224"/>
              <a:gd name="connsiteY16" fmla="*/ 520392 h 827032"/>
              <a:gd name="connsiteX17" fmla="*/ 245341 w 688224"/>
              <a:gd name="connsiteY17" fmla="*/ 657076 h 827032"/>
              <a:gd name="connsiteX18" fmla="*/ 331708 w 688224"/>
              <a:gd name="connsiteY18" fmla="*/ 827027 h 827032"/>
              <a:gd name="connsiteX19" fmla="*/ 429269 w 688224"/>
              <a:gd name="connsiteY19" fmla="*/ 651361 h 827032"/>
              <a:gd name="connsiteX20" fmla="*/ 409362 w 688224"/>
              <a:gd name="connsiteY20" fmla="*/ 520392 h 827032"/>
              <a:gd name="connsiteX21" fmla="*/ 487848 w 688224"/>
              <a:gd name="connsiteY21" fmla="*/ 589353 h 827032"/>
              <a:gd name="connsiteX22" fmla="*/ 640629 w 688224"/>
              <a:gd name="connsiteY22" fmla="*/ 573637 h 827032"/>
              <a:gd name="connsiteX23" fmla="*/ 580431 w 688224"/>
              <a:gd name="connsiteY23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827032"/>
              <a:gd name="connsiteX1" fmla="*/ 495849 w 688224"/>
              <a:gd name="connsiteY1" fmla="*/ 393519 h 827032"/>
              <a:gd name="connsiteX2" fmla="*/ 580431 w 688224"/>
              <a:gd name="connsiteY2" fmla="*/ 360086 h 827032"/>
              <a:gd name="connsiteX3" fmla="*/ 683777 w 688224"/>
              <a:gd name="connsiteY3" fmla="*/ 192446 h 827032"/>
              <a:gd name="connsiteX4" fmla="*/ 487181 w 688224"/>
              <a:gd name="connsiteY4" fmla="*/ 197685 h 827032"/>
              <a:gd name="connsiteX5" fmla="*/ 408695 w 688224"/>
              <a:gd name="connsiteY5" fmla="*/ 266646 h 827032"/>
              <a:gd name="connsiteX6" fmla="*/ 428602 w 688224"/>
              <a:gd name="connsiteY6" fmla="*/ 164252 h 827032"/>
              <a:gd name="connsiteX7" fmla="*/ 357475 w 688224"/>
              <a:gd name="connsiteY7" fmla="*/ 17 h 827032"/>
              <a:gd name="connsiteX8" fmla="*/ 242769 w 688224"/>
              <a:gd name="connsiteY8" fmla="*/ 164252 h 827032"/>
              <a:gd name="connsiteX9" fmla="*/ 262677 w 688224"/>
              <a:gd name="connsiteY9" fmla="*/ 266646 h 827032"/>
              <a:gd name="connsiteX10" fmla="*/ 19884 w 688224"/>
              <a:gd name="connsiteY10" fmla="*/ 171491 h 827032"/>
              <a:gd name="connsiteX11" fmla="*/ 175999 w 688224"/>
              <a:gd name="connsiteY11" fmla="*/ 393519 h 827032"/>
              <a:gd name="connsiteX12" fmla="*/ 91512 w 688224"/>
              <a:gd name="connsiteY12" fmla="*/ 426952 h 827032"/>
              <a:gd name="connsiteX13" fmla="*/ 5311 w 688224"/>
              <a:gd name="connsiteY13" fmla="*/ 575542 h 827032"/>
              <a:gd name="connsiteX14" fmla="*/ 184762 w 688224"/>
              <a:gd name="connsiteY14" fmla="*/ 589353 h 827032"/>
              <a:gd name="connsiteX15" fmla="*/ 263343 w 688224"/>
              <a:gd name="connsiteY15" fmla="*/ 520392 h 827032"/>
              <a:gd name="connsiteX16" fmla="*/ 245341 w 688224"/>
              <a:gd name="connsiteY16" fmla="*/ 657076 h 827032"/>
              <a:gd name="connsiteX17" fmla="*/ 331708 w 688224"/>
              <a:gd name="connsiteY17" fmla="*/ 827027 h 827032"/>
              <a:gd name="connsiteX18" fmla="*/ 429269 w 688224"/>
              <a:gd name="connsiteY18" fmla="*/ 651361 h 827032"/>
              <a:gd name="connsiteX19" fmla="*/ 409362 w 688224"/>
              <a:gd name="connsiteY19" fmla="*/ 520392 h 827032"/>
              <a:gd name="connsiteX20" fmla="*/ 487848 w 688224"/>
              <a:gd name="connsiteY20" fmla="*/ 589353 h 827032"/>
              <a:gd name="connsiteX21" fmla="*/ 640629 w 688224"/>
              <a:gd name="connsiteY21" fmla="*/ 573637 h 827032"/>
              <a:gd name="connsiteX22" fmla="*/ 580431 w 688224"/>
              <a:gd name="connsiteY22" fmla="*/ 426952 h 827032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87181 w 688224"/>
              <a:gd name="connsiteY4" fmla="*/ 197685 h 783220"/>
              <a:gd name="connsiteX5" fmla="*/ 408695 w 688224"/>
              <a:gd name="connsiteY5" fmla="*/ 266646 h 783220"/>
              <a:gd name="connsiteX6" fmla="*/ 428602 w 688224"/>
              <a:gd name="connsiteY6" fmla="*/ 164252 h 783220"/>
              <a:gd name="connsiteX7" fmla="*/ 357475 w 688224"/>
              <a:gd name="connsiteY7" fmla="*/ 17 h 783220"/>
              <a:gd name="connsiteX8" fmla="*/ 242769 w 688224"/>
              <a:gd name="connsiteY8" fmla="*/ 164252 h 783220"/>
              <a:gd name="connsiteX9" fmla="*/ 262677 w 688224"/>
              <a:gd name="connsiteY9" fmla="*/ 266646 h 783220"/>
              <a:gd name="connsiteX10" fmla="*/ 19884 w 688224"/>
              <a:gd name="connsiteY10" fmla="*/ 171491 h 783220"/>
              <a:gd name="connsiteX11" fmla="*/ 175999 w 688224"/>
              <a:gd name="connsiteY11" fmla="*/ 393519 h 783220"/>
              <a:gd name="connsiteX12" fmla="*/ 91512 w 688224"/>
              <a:gd name="connsiteY12" fmla="*/ 426952 h 783220"/>
              <a:gd name="connsiteX13" fmla="*/ 5311 w 688224"/>
              <a:gd name="connsiteY13" fmla="*/ 575542 h 783220"/>
              <a:gd name="connsiteX14" fmla="*/ 184762 w 688224"/>
              <a:gd name="connsiteY14" fmla="*/ 589353 h 783220"/>
              <a:gd name="connsiteX15" fmla="*/ 263343 w 688224"/>
              <a:gd name="connsiteY15" fmla="*/ 520392 h 783220"/>
              <a:gd name="connsiteX16" fmla="*/ 245341 w 688224"/>
              <a:gd name="connsiteY16" fmla="*/ 657076 h 783220"/>
              <a:gd name="connsiteX17" fmla="*/ 337423 w 688224"/>
              <a:gd name="connsiteY17" fmla="*/ 783212 h 783220"/>
              <a:gd name="connsiteX18" fmla="*/ 429269 w 688224"/>
              <a:gd name="connsiteY18" fmla="*/ 651361 h 783220"/>
              <a:gd name="connsiteX19" fmla="*/ 409362 w 688224"/>
              <a:gd name="connsiteY19" fmla="*/ 520392 h 783220"/>
              <a:gd name="connsiteX20" fmla="*/ 487848 w 688224"/>
              <a:gd name="connsiteY20" fmla="*/ 589353 h 783220"/>
              <a:gd name="connsiteX21" fmla="*/ 640629 w 688224"/>
              <a:gd name="connsiteY21" fmla="*/ 573637 h 783220"/>
              <a:gd name="connsiteX22" fmla="*/ 580431 w 688224"/>
              <a:gd name="connsiteY22" fmla="*/ 426952 h 783220"/>
              <a:gd name="connsiteX0" fmla="*/ 580431 w 688224"/>
              <a:gd name="connsiteY0" fmla="*/ 426952 h 783220"/>
              <a:gd name="connsiteX1" fmla="*/ 495849 w 688224"/>
              <a:gd name="connsiteY1" fmla="*/ 393519 h 783220"/>
              <a:gd name="connsiteX2" fmla="*/ 580431 w 688224"/>
              <a:gd name="connsiteY2" fmla="*/ 360086 h 783220"/>
              <a:gd name="connsiteX3" fmla="*/ 683777 w 688224"/>
              <a:gd name="connsiteY3" fmla="*/ 192446 h 783220"/>
              <a:gd name="connsiteX4" fmla="*/ 408695 w 688224"/>
              <a:gd name="connsiteY4" fmla="*/ 266646 h 783220"/>
              <a:gd name="connsiteX5" fmla="*/ 428602 w 688224"/>
              <a:gd name="connsiteY5" fmla="*/ 164252 h 783220"/>
              <a:gd name="connsiteX6" fmla="*/ 357475 w 688224"/>
              <a:gd name="connsiteY6" fmla="*/ 17 h 783220"/>
              <a:gd name="connsiteX7" fmla="*/ 242769 w 688224"/>
              <a:gd name="connsiteY7" fmla="*/ 164252 h 783220"/>
              <a:gd name="connsiteX8" fmla="*/ 262677 w 688224"/>
              <a:gd name="connsiteY8" fmla="*/ 266646 h 783220"/>
              <a:gd name="connsiteX9" fmla="*/ 19884 w 688224"/>
              <a:gd name="connsiteY9" fmla="*/ 171491 h 783220"/>
              <a:gd name="connsiteX10" fmla="*/ 175999 w 688224"/>
              <a:gd name="connsiteY10" fmla="*/ 393519 h 783220"/>
              <a:gd name="connsiteX11" fmla="*/ 91512 w 688224"/>
              <a:gd name="connsiteY11" fmla="*/ 426952 h 783220"/>
              <a:gd name="connsiteX12" fmla="*/ 5311 w 688224"/>
              <a:gd name="connsiteY12" fmla="*/ 575542 h 783220"/>
              <a:gd name="connsiteX13" fmla="*/ 184762 w 688224"/>
              <a:gd name="connsiteY13" fmla="*/ 589353 h 783220"/>
              <a:gd name="connsiteX14" fmla="*/ 263343 w 688224"/>
              <a:gd name="connsiteY14" fmla="*/ 520392 h 783220"/>
              <a:gd name="connsiteX15" fmla="*/ 245341 w 688224"/>
              <a:gd name="connsiteY15" fmla="*/ 657076 h 783220"/>
              <a:gd name="connsiteX16" fmla="*/ 337423 w 688224"/>
              <a:gd name="connsiteY16" fmla="*/ 783212 h 783220"/>
              <a:gd name="connsiteX17" fmla="*/ 429269 w 688224"/>
              <a:gd name="connsiteY17" fmla="*/ 651361 h 783220"/>
              <a:gd name="connsiteX18" fmla="*/ 409362 w 688224"/>
              <a:gd name="connsiteY18" fmla="*/ 520392 h 783220"/>
              <a:gd name="connsiteX19" fmla="*/ 487848 w 688224"/>
              <a:gd name="connsiteY19" fmla="*/ 589353 h 783220"/>
              <a:gd name="connsiteX20" fmla="*/ 640629 w 688224"/>
              <a:gd name="connsiteY20" fmla="*/ 573637 h 783220"/>
              <a:gd name="connsiteX21" fmla="*/ 580431 w 688224"/>
              <a:gd name="connsiteY21" fmla="*/ 426952 h 783220"/>
              <a:gd name="connsiteX0" fmla="*/ 580431 w 688224"/>
              <a:gd name="connsiteY0" fmla="*/ 428444 h 784712"/>
              <a:gd name="connsiteX1" fmla="*/ 495849 w 688224"/>
              <a:gd name="connsiteY1" fmla="*/ 395011 h 784712"/>
              <a:gd name="connsiteX2" fmla="*/ 580431 w 688224"/>
              <a:gd name="connsiteY2" fmla="*/ 361578 h 784712"/>
              <a:gd name="connsiteX3" fmla="*/ 683777 w 688224"/>
              <a:gd name="connsiteY3" fmla="*/ 193938 h 784712"/>
              <a:gd name="connsiteX4" fmla="*/ 408695 w 688224"/>
              <a:gd name="connsiteY4" fmla="*/ 268138 h 784712"/>
              <a:gd name="connsiteX5" fmla="*/ 357475 w 688224"/>
              <a:gd name="connsiteY5" fmla="*/ 1509 h 784712"/>
              <a:gd name="connsiteX6" fmla="*/ 242769 w 688224"/>
              <a:gd name="connsiteY6" fmla="*/ 165744 h 784712"/>
              <a:gd name="connsiteX7" fmla="*/ 262677 w 688224"/>
              <a:gd name="connsiteY7" fmla="*/ 268138 h 784712"/>
              <a:gd name="connsiteX8" fmla="*/ 19884 w 688224"/>
              <a:gd name="connsiteY8" fmla="*/ 172983 h 784712"/>
              <a:gd name="connsiteX9" fmla="*/ 175999 w 688224"/>
              <a:gd name="connsiteY9" fmla="*/ 395011 h 784712"/>
              <a:gd name="connsiteX10" fmla="*/ 91512 w 688224"/>
              <a:gd name="connsiteY10" fmla="*/ 428444 h 784712"/>
              <a:gd name="connsiteX11" fmla="*/ 5311 w 688224"/>
              <a:gd name="connsiteY11" fmla="*/ 577034 h 784712"/>
              <a:gd name="connsiteX12" fmla="*/ 184762 w 688224"/>
              <a:gd name="connsiteY12" fmla="*/ 590845 h 784712"/>
              <a:gd name="connsiteX13" fmla="*/ 263343 w 688224"/>
              <a:gd name="connsiteY13" fmla="*/ 521884 h 784712"/>
              <a:gd name="connsiteX14" fmla="*/ 245341 w 688224"/>
              <a:gd name="connsiteY14" fmla="*/ 658568 h 784712"/>
              <a:gd name="connsiteX15" fmla="*/ 337423 w 688224"/>
              <a:gd name="connsiteY15" fmla="*/ 784704 h 784712"/>
              <a:gd name="connsiteX16" fmla="*/ 429269 w 688224"/>
              <a:gd name="connsiteY16" fmla="*/ 652853 h 784712"/>
              <a:gd name="connsiteX17" fmla="*/ 409362 w 688224"/>
              <a:gd name="connsiteY17" fmla="*/ 521884 h 784712"/>
              <a:gd name="connsiteX18" fmla="*/ 487848 w 688224"/>
              <a:gd name="connsiteY18" fmla="*/ 590845 h 784712"/>
              <a:gd name="connsiteX19" fmla="*/ 640629 w 688224"/>
              <a:gd name="connsiteY19" fmla="*/ 575129 h 784712"/>
              <a:gd name="connsiteX20" fmla="*/ 580431 w 688224"/>
              <a:gd name="connsiteY20" fmla="*/ 428444 h 784712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35 h 783203"/>
              <a:gd name="connsiteX1" fmla="*/ 495849 w 688224"/>
              <a:gd name="connsiteY1" fmla="*/ 393502 h 783203"/>
              <a:gd name="connsiteX2" fmla="*/ 580431 w 688224"/>
              <a:gd name="connsiteY2" fmla="*/ 360069 h 783203"/>
              <a:gd name="connsiteX3" fmla="*/ 683777 w 688224"/>
              <a:gd name="connsiteY3" fmla="*/ 192429 h 783203"/>
              <a:gd name="connsiteX4" fmla="*/ 408695 w 688224"/>
              <a:gd name="connsiteY4" fmla="*/ 266629 h 783203"/>
              <a:gd name="connsiteX5" fmla="*/ 357475 w 688224"/>
              <a:gd name="connsiteY5" fmla="*/ 0 h 783203"/>
              <a:gd name="connsiteX6" fmla="*/ 262677 w 688224"/>
              <a:gd name="connsiteY6" fmla="*/ 266629 h 783203"/>
              <a:gd name="connsiteX7" fmla="*/ 19884 w 688224"/>
              <a:gd name="connsiteY7" fmla="*/ 171474 h 783203"/>
              <a:gd name="connsiteX8" fmla="*/ 175999 w 688224"/>
              <a:gd name="connsiteY8" fmla="*/ 393502 h 783203"/>
              <a:gd name="connsiteX9" fmla="*/ 91512 w 688224"/>
              <a:gd name="connsiteY9" fmla="*/ 426935 h 783203"/>
              <a:gd name="connsiteX10" fmla="*/ 5311 w 688224"/>
              <a:gd name="connsiteY10" fmla="*/ 575525 h 783203"/>
              <a:gd name="connsiteX11" fmla="*/ 184762 w 688224"/>
              <a:gd name="connsiteY11" fmla="*/ 589336 h 783203"/>
              <a:gd name="connsiteX12" fmla="*/ 263343 w 688224"/>
              <a:gd name="connsiteY12" fmla="*/ 520375 h 783203"/>
              <a:gd name="connsiteX13" fmla="*/ 245341 w 688224"/>
              <a:gd name="connsiteY13" fmla="*/ 657059 h 783203"/>
              <a:gd name="connsiteX14" fmla="*/ 337423 w 688224"/>
              <a:gd name="connsiteY14" fmla="*/ 783195 h 783203"/>
              <a:gd name="connsiteX15" fmla="*/ 429269 w 688224"/>
              <a:gd name="connsiteY15" fmla="*/ 651344 h 783203"/>
              <a:gd name="connsiteX16" fmla="*/ 409362 w 688224"/>
              <a:gd name="connsiteY16" fmla="*/ 520375 h 783203"/>
              <a:gd name="connsiteX17" fmla="*/ 487848 w 688224"/>
              <a:gd name="connsiteY17" fmla="*/ 589336 h 783203"/>
              <a:gd name="connsiteX18" fmla="*/ 640629 w 688224"/>
              <a:gd name="connsiteY18" fmla="*/ 573620 h 783203"/>
              <a:gd name="connsiteX19" fmla="*/ 580431 w 688224"/>
              <a:gd name="connsiteY19" fmla="*/ 426935 h 783203"/>
              <a:gd name="connsiteX0" fmla="*/ 580431 w 688224"/>
              <a:gd name="connsiteY0" fmla="*/ 426980 h 783248"/>
              <a:gd name="connsiteX1" fmla="*/ 495849 w 688224"/>
              <a:gd name="connsiteY1" fmla="*/ 393547 h 783248"/>
              <a:gd name="connsiteX2" fmla="*/ 580431 w 688224"/>
              <a:gd name="connsiteY2" fmla="*/ 360114 h 783248"/>
              <a:gd name="connsiteX3" fmla="*/ 683777 w 688224"/>
              <a:gd name="connsiteY3" fmla="*/ 192474 h 783248"/>
              <a:gd name="connsiteX4" fmla="*/ 408695 w 688224"/>
              <a:gd name="connsiteY4" fmla="*/ 266674 h 783248"/>
              <a:gd name="connsiteX5" fmla="*/ 357475 w 688224"/>
              <a:gd name="connsiteY5" fmla="*/ 45 h 783248"/>
              <a:gd name="connsiteX6" fmla="*/ 262677 w 688224"/>
              <a:gd name="connsiteY6" fmla="*/ 266674 h 783248"/>
              <a:gd name="connsiteX7" fmla="*/ 19884 w 688224"/>
              <a:gd name="connsiteY7" fmla="*/ 171519 h 783248"/>
              <a:gd name="connsiteX8" fmla="*/ 175999 w 688224"/>
              <a:gd name="connsiteY8" fmla="*/ 393547 h 783248"/>
              <a:gd name="connsiteX9" fmla="*/ 91512 w 688224"/>
              <a:gd name="connsiteY9" fmla="*/ 426980 h 783248"/>
              <a:gd name="connsiteX10" fmla="*/ 5311 w 688224"/>
              <a:gd name="connsiteY10" fmla="*/ 575570 h 783248"/>
              <a:gd name="connsiteX11" fmla="*/ 184762 w 688224"/>
              <a:gd name="connsiteY11" fmla="*/ 589381 h 783248"/>
              <a:gd name="connsiteX12" fmla="*/ 263343 w 688224"/>
              <a:gd name="connsiteY12" fmla="*/ 520420 h 783248"/>
              <a:gd name="connsiteX13" fmla="*/ 245341 w 688224"/>
              <a:gd name="connsiteY13" fmla="*/ 657104 h 783248"/>
              <a:gd name="connsiteX14" fmla="*/ 337423 w 688224"/>
              <a:gd name="connsiteY14" fmla="*/ 783240 h 783248"/>
              <a:gd name="connsiteX15" fmla="*/ 429269 w 688224"/>
              <a:gd name="connsiteY15" fmla="*/ 651389 h 783248"/>
              <a:gd name="connsiteX16" fmla="*/ 409362 w 688224"/>
              <a:gd name="connsiteY16" fmla="*/ 520420 h 783248"/>
              <a:gd name="connsiteX17" fmla="*/ 487848 w 688224"/>
              <a:gd name="connsiteY17" fmla="*/ 589381 h 783248"/>
              <a:gd name="connsiteX18" fmla="*/ 640629 w 688224"/>
              <a:gd name="connsiteY18" fmla="*/ 573665 h 783248"/>
              <a:gd name="connsiteX19" fmla="*/ 580431 w 688224"/>
              <a:gd name="connsiteY19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4587"/>
              <a:gd name="connsiteY0" fmla="*/ 426980 h 783248"/>
              <a:gd name="connsiteX1" fmla="*/ 495849 w 684587"/>
              <a:gd name="connsiteY1" fmla="*/ 393547 h 783248"/>
              <a:gd name="connsiteX2" fmla="*/ 683777 w 684587"/>
              <a:gd name="connsiteY2" fmla="*/ 192474 h 783248"/>
              <a:gd name="connsiteX3" fmla="*/ 408695 w 684587"/>
              <a:gd name="connsiteY3" fmla="*/ 266674 h 783248"/>
              <a:gd name="connsiteX4" fmla="*/ 357475 w 684587"/>
              <a:gd name="connsiteY4" fmla="*/ 45 h 783248"/>
              <a:gd name="connsiteX5" fmla="*/ 262677 w 684587"/>
              <a:gd name="connsiteY5" fmla="*/ 266674 h 783248"/>
              <a:gd name="connsiteX6" fmla="*/ 19884 w 684587"/>
              <a:gd name="connsiteY6" fmla="*/ 171519 h 783248"/>
              <a:gd name="connsiteX7" fmla="*/ 175999 w 684587"/>
              <a:gd name="connsiteY7" fmla="*/ 393547 h 783248"/>
              <a:gd name="connsiteX8" fmla="*/ 91512 w 684587"/>
              <a:gd name="connsiteY8" fmla="*/ 426980 h 783248"/>
              <a:gd name="connsiteX9" fmla="*/ 5311 w 684587"/>
              <a:gd name="connsiteY9" fmla="*/ 575570 h 783248"/>
              <a:gd name="connsiteX10" fmla="*/ 184762 w 684587"/>
              <a:gd name="connsiteY10" fmla="*/ 589381 h 783248"/>
              <a:gd name="connsiteX11" fmla="*/ 263343 w 684587"/>
              <a:gd name="connsiteY11" fmla="*/ 520420 h 783248"/>
              <a:gd name="connsiteX12" fmla="*/ 245341 w 684587"/>
              <a:gd name="connsiteY12" fmla="*/ 657104 h 783248"/>
              <a:gd name="connsiteX13" fmla="*/ 337423 w 684587"/>
              <a:gd name="connsiteY13" fmla="*/ 783240 h 783248"/>
              <a:gd name="connsiteX14" fmla="*/ 429269 w 684587"/>
              <a:gd name="connsiteY14" fmla="*/ 651389 h 783248"/>
              <a:gd name="connsiteX15" fmla="*/ 409362 w 684587"/>
              <a:gd name="connsiteY15" fmla="*/ 520420 h 783248"/>
              <a:gd name="connsiteX16" fmla="*/ 487848 w 684587"/>
              <a:gd name="connsiteY16" fmla="*/ 589381 h 783248"/>
              <a:gd name="connsiteX17" fmla="*/ 640629 w 684587"/>
              <a:gd name="connsiteY17" fmla="*/ 573665 h 783248"/>
              <a:gd name="connsiteX18" fmla="*/ 580431 w 684587"/>
              <a:gd name="connsiteY18" fmla="*/ 426980 h 783248"/>
              <a:gd name="connsiteX0" fmla="*/ 580431 w 686785"/>
              <a:gd name="connsiteY0" fmla="*/ 426980 h 783248"/>
              <a:gd name="connsiteX1" fmla="*/ 495849 w 686785"/>
              <a:gd name="connsiteY1" fmla="*/ 393547 h 783248"/>
              <a:gd name="connsiteX2" fmla="*/ 683777 w 686785"/>
              <a:gd name="connsiteY2" fmla="*/ 192474 h 783248"/>
              <a:gd name="connsiteX3" fmla="*/ 408695 w 686785"/>
              <a:gd name="connsiteY3" fmla="*/ 266674 h 783248"/>
              <a:gd name="connsiteX4" fmla="*/ 357475 w 686785"/>
              <a:gd name="connsiteY4" fmla="*/ 45 h 783248"/>
              <a:gd name="connsiteX5" fmla="*/ 262677 w 686785"/>
              <a:gd name="connsiteY5" fmla="*/ 266674 h 783248"/>
              <a:gd name="connsiteX6" fmla="*/ 19884 w 686785"/>
              <a:gd name="connsiteY6" fmla="*/ 171519 h 783248"/>
              <a:gd name="connsiteX7" fmla="*/ 175999 w 686785"/>
              <a:gd name="connsiteY7" fmla="*/ 393547 h 783248"/>
              <a:gd name="connsiteX8" fmla="*/ 91512 w 686785"/>
              <a:gd name="connsiteY8" fmla="*/ 426980 h 783248"/>
              <a:gd name="connsiteX9" fmla="*/ 5311 w 686785"/>
              <a:gd name="connsiteY9" fmla="*/ 575570 h 783248"/>
              <a:gd name="connsiteX10" fmla="*/ 184762 w 686785"/>
              <a:gd name="connsiteY10" fmla="*/ 589381 h 783248"/>
              <a:gd name="connsiteX11" fmla="*/ 263343 w 686785"/>
              <a:gd name="connsiteY11" fmla="*/ 520420 h 783248"/>
              <a:gd name="connsiteX12" fmla="*/ 245341 w 686785"/>
              <a:gd name="connsiteY12" fmla="*/ 657104 h 783248"/>
              <a:gd name="connsiteX13" fmla="*/ 337423 w 686785"/>
              <a:gd name="connsiteY13" fmla="*/ 783240 h 783248"/>
              <a:gd name="connsiteX14" fmla="*/ 429269 w 686785"/>
              <a:gd name="connsiteY14" fmla="*/ 651389 h 783248"/>
              <a:gd name="connsiteX15" fmla="*/ 409362 w 686785"/>
              <a:gd name="connsiteY15" fmla="*/ 520420 h 783248"/>
              <a:gd name="connsiteX16" fmla="*/ 487848 w 686785"/>
              <a:gd name="connsiteY16" fmla="*/ 589381 h 783248"/>
              <a:gd name="connsiteX17" fmla="*/ 640629 w 686785"/>
              <a:gd name="connsiteY17" fmla="*/ 573665 h 783248"/>
              <a:gd name="connsiteX18" fmla="*/ 580431 w 686785"/>
              <a:gd name="connsiteY18" fmla="*/ 426980 h 783248"/>
              <a:gd name="connsiteX0" fmla="*/ 580431 w 686785"/>
              <a:gd name="connsiteY0" fmla="*/ 426980 h 786630"/>
              <a:gd name="connsiteX1" fmla="*/ 495849 w 686785"/>
              <a:gd name="connsiteY1" fmla="*/ 393547 h 786630"/>
              <a:gd name="connsiteX2" fmla="*/ 683777 w 686785"/>
              <a:gd name="connsiteY2" fmla="*/ 192474 h 786630"/>
              <a:gd name="connsiteX3" fmla="*/ 408695 w 686785"/>
              <a:gd name="connsiteY3" fmla="*/ 266674 h 786630"/>
              <a:gd name="connsiteX4" fmla="*/ 357475 w 686785"/>
              <a:gd name="connsiteY4" fmla="*/ 45 h 786630"/>
              <a:gd name="connsiteX5" fmla="*/ 262677 w 686785"/>
              <a:gd name="connsiteY5" fmla="*/ 266674 h 786630"/>
              <a:gd name="connsiteX6" fmla="*/ 19884 w 686785"/>
              <a:gd name="connsiteY6" fmla="*/ 171519 h 786630"/>
              <a:gd name="connsiteX7" fmla="*/ 175999 w 686785"/>
              <a:gd name="connsiteY7" fmla="*/ 393547 h 786630"/>
              <a:gd name="connsiteX8" fmla="*/ 91512 w 686785"/>
              <a:gd name="connsiteY8" fmla="*/ 426980 h 786630"/>
              <a:gd name="connsiteX9" fmla="*/ 5311 w 686785"/>
              <a:gd name="connsiteY9" fmla="*/ 575570 h 786630"/>
              <a:gd name="connsiteX10" fmla="*/ 184762 w 686785"/>
              <a:gd name="connsiteY10" fmla="*/ 589381 h 786630"/>
              <a:gd name="connsiteX11" fmla="*/ 263343 w 686785"/>
              <a:gd name="connsiteY11" fmla="*/ 520420 h 786630"/>
              <a:gd name="connsiteX12" fmla="*/ 245341 w 686785"/>
              <a:gd name="connsiteY12" fmla="*/ 657104 h 786630"/>
              <a:gd name="connsiteX13" fmla="*/ 337423 w 686785"/>
              <a:gd name="connsiteY13" fmla="*/ 783240 h 786630"/>
              <a:gd name="connsiteX14" fmla="*/ 409362 w 686785"/>
              <a:gd name="connsiteY14" fmla="*/ 520420 h 786630"/>
              <a:gd name="connsiteX15" fmla="*/ 487848 w 686785"/>
              <a:gd name="connsiteY15" fmla="*/ 589381 h 786630"/>
              <a:gd name="connsiteX16" fmla="*/ 640629 w 686785"/>
              <a:gd name="connsiteY16" fmla="*/ 573665 h 786630"/>
              <a:gd name="connsiteX17" fmla="*/ 580431 w 686785"/>
              <a:gd name="connsiteY17" fmla="*/ 426980 h 78663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184762 w 686785"/>
              <a:gd name="connsiteY10" fmla="*/ 589381 h 783240"/>
              <a:gd name="connsiteX11" fmla="*/ 263343 w 686785"/>
              <a:gd name="connsiteY11" fmla="*/ 520420 h 783240"/>
              <a:gd name="connsiteX12" fmla="*/ 337423 w 686785"/>
              <a:gd name="connsiteY12" fmla="*/ 783240 h 783240"/>
              <a:gd name="connsiteX13" fmla="*/ 409362 w 686785"/>
              <a:gd name="connsiteY13" fmla="*/ 520420 h 783240"/>
              <a:gd name="connsiteX14" fmla="*/ 487848 w 686785"/>
              <a:gd name="connsiteY14" fmla="*/ 589381 h 783240"/>
              <a:gd name="connsiteX15" fmla="*/ 640629 w 686785"/>
              <a:gd name="connsiteY15" fmla="*/ 573665 h 783240"/>
              <a:gd name="connsiteX16" fmla="*/ 580431 w 686785"/>
              <a:gd name="connsiteY16" fmla="*/ 426980 h 783240"/>
              <a:gd name="connsiteX0" fmla="*/ 580431 w 686785"/>
              <a:gd name="connsiteY0" fmla="*/ 426980 h 783240"/>
              <a:gd name="connsiteX1" fmla="*/ 495849 w 686785"/>
              <a:gd name="connsiteY1" fmla="*/ 393547 h 783240"/>
              <a:gd name="connsiteX2" fmla="*/ 683777 w 686785"/>
              <a:gd name="connsiteY2" fmla="*/ 192474 h 783240"/>
              <a:gd name="connsiteX3" fmla="*/ 408695 w 686785"/>
              <a:gd name="connsiteY3" fmla="*/ 266674 h 783240"/>
              <a:gd name="connsiteX4" fmla="*/ 357475 w 686785"/>
              <a:gd name="connsiteY4" fmla="*/ 45 h 783240"/>
              <a:gd name="connsiteX5" fmla="*/ 262677 w 686785"/>
              <a:gd name="connsiteY5" fmla="*/ 266674 h 783240"/>
              <a:gd name="connsiteX6" fmla="*/ 19884 w 686785"/>
              <a:gd name="connsiteY6" fmla="*/ 171519 h 783240"/>
              <a:gd name="connsiteX7" fmla="*/ 175999 w 686785"/>
              <a:gd name="connsiteY7" fmla="*/ 393547 h 783240"/>
              <a:gd name="connsiteX8" fmla="*/ 91512 w 686785"/>
              <a:gd name="connsiteY8" fmla="*/ 426980 h 783240"/>
              <a:gd name="connsiteX9" fmla="*/ 5311 w 686785"/>
              <a:gd name="connsiteY9" fmla="*/ 575570 h 783240"/>
              <a:gd name="connsiteX10" fmla="*/ 263343 w 686785"/>
              <a:gd name="connsiteY10" fmla="*/ 520420 h 783240"/>
              <a:gd name="connsiteX11" fmla="*/ 337423 w 686785"/>
              <a:gd name="connsiteY11" fmla="*/ 783240 h 783240"/>
              <a:gd name="connsiteX12" fmla="*/ 409362 w 686785"/>
              <a:gd name="connsiteY12" fmla="*/ 520420 h 783240"/>
              <a:gd name="connsiteX13" fmla="*/ 487848 w 686785"/>
              <a:gd name="connsiteY13" fmla="*/ 589381 h 783240"/>
              <a:gd name="connsiteX14" fmla="*/ 640629 w 686785"/>
              <a:gd name="connsiteY14" fmla="*/ 573665 h 783240"/>
              <a:gd name="connsiteX15" fmla="*/ 580431 w 686785"/>
              <a:gd name="connsiteY15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5946 w 682300"/>
              <a:gd name="connsiteY0" fmla="*/ 426980 h 783240"/>
              <a:gd name="connsiteX1" fmla="*/ 491364 w 682300"/>
              <a:gd name="connsiteY1" fmla="*/ 393547 h 783240"/>
              <a:gd name="connsiteX2" fmla="*/ 679292 w 682300"/>
              <a:gd name="connsiteY2" fmla="*/ 192474 h 783240"/>
              <a:gd name="connsiteX3" fmla="*/ 404210 w 682300"/>
              <a:gd name="connsiteY3" fmla="*/ 266674 h 783240"/>
              <a:gd name="connsiteX4" fmla="*/ 352990 w 682300"/>
              <a:gd name="connsiteY4" fmla="*/ 45 h 783240"/>
              <a:gd name="connsiteX5" fmla="*/ 258192 w 682300"/>
              <a:gd name="connsiteY5" fmla="*/ 266674 h 783240"/>
              <a:gd name="connsiteX6" fmla="*/ 15399 w 682300"/>
              <a:gd name="connsiteY6" fmla="*/ 171519 h 783240"/>
              <a:gd name="connsiteX7" fmla="*/ 171514 w 682300"/>
              <a:gd name="connsiteY7" fmla="*/ 393547 h 783240"/>
              <a:gd name="connsiteX8" fmla="*/ 826 w 682300"/>
              <a:gd name="connsiteY8" fmla="*/ 575570 h 783240"/>
              <a:gd name="connsiteX9" fmla="*/ 258858 w 682300"/>
              <a:gd name="connsiteY9" fmla="*/ 520420 h 783240"/>
              <a:gd name="connsiteX10" fmla="*/ 332938 w 682300"/>
              <a:gd name="connsiteY10" fmla="*/ 783240 h 783240"/>
              <a:gd name="connsiteX11" fmla="*/ 404877 w 682300"/>
              <a:gd name="connsiteY11" fmla="*/ 520420 h 783240"/>
              <a:gd name="connsiteX12" fmla="*/ 483363 w 682300"/>
              <a:gd name="connsiteY12" fmla="*/ 589381 h 783240"/>
              <a:gd name="connsiteX13" fmla="*/ 636144 w 682300"/>
              <a:gd name="connsiteY13" fmla="*/ 573665 h 783240"/>
              <a:gd name="connsiteX14" fmla="*/ 575946 w 682300"/>
              <a:gd name="connsiteY14" fmla="*/ 426980 h 783240"/>
              <a:gd name="connsiteX0" fmla="*/ 579668 w 686022"/>
              <a:gd name="connsiteY0" fmla="*/ 426980 h 783240"/>
              <a:gd name="connsiteX1" fmla="*/ 495086 w 686022"/>
              <a:gd name="connsiteY1" fmla="*/ 393547 h 783240"/>
              <a:gd name="connsiteX2" fmla="*/ 683014 w 686022"/>
              <a:gd name="connsiteY2" fmla="*/ 192474 h 783240"/>
              <a:gd name="connsiteX3" fmla="*/ 407932 w 686022"/>
              <a:gd name="connsiteY3" fmla="*/ 266674 h 783240"/>
              <a:gd name="connsiteX4" fmla="*/ 356712 w 686022"/>
              <a:gd name="connsiteY4" fmla="*/ 45 h 783240"/>
              <a:gd name="connsiteX5" fmla="*/ 261914 w 686022"/>
              <a:gd name="connsiteY5" fmla="*/ 266674 h 783240"/>
              <a:gd name="connsiteX6" fmla="*/ 19121 w 686022"/>
              <a:gd name="connsiteY6" fmla="*/ 171519 h 783240"/>
              <a:gd name="connsiteX7" fmla="*/ 175236 w 686022"/>
              <a:gd name="connsiteY7" fmla="*/ 393547 h 783240"/>
              <a:gd name="connsiteX8" fmla="*/ 4548 w 686022"/>
              <a:gd name="connsiteY8" fmla="*/ 575570 h 783240"/>
              <a:gd name="connsiteX9" fmla="*/ 262580 w 686022"/>
              <a:gd name="connsiteY9" fmla="*/ 520420 h 783240"/>
              <a:gd name="connsiteX10" fmla="*/ 336660 w 686022"/>
              <a:gd name="connsiteY10" fmla="*/ 783240 h 783240"/>
              <a:gd name="connsiteX11" fmla="*/ 408599 w 686022"/>
              <a:gd name="connsiteY11" fmla="*/ 520420 h 783240"/>
              <a:gd name="connsiteX12" fmla="*/ 487085 w 686022"/>
              <a:gd name="connsiteY12" fmla="*/ 589381 h 783240"/>
              <a:gd name="connsiteX13" fmla="*/ 639866 w 686022"/>
              <a:gd name="connsiteY13" fmla="*/ 573665 h 783240"/>
              <a:gd name="connsiteX14" fmla="*/ 579668 w 686022"/>
              <a:gd name="connsiteY14" fmla="*/ 426980 h 783240"/>
              <a:gd name="connsiteX0" fmla="*/ 579668 w 686022"/>
              <a:gd name="connsiteY0" fmla="*/ 426980 h 783242"/>
              <a:gd name="connsiteX1" fmla="*/ 495086 w 686022"/>
              <a:gd name="connsiteY1" fmla="*/ 393547 h 783242"/>
              <a:gd name="connsiteX2" fmla="*/ 683014 w 686022"/>
              <a:gd name="connsiteY2" fmla="*/ 192474 h 783242"/>
              <a:gd name="connsiteX3" fmla="*/ 407932 w 686022"/>
              <a:gd name="connsiteY3" fmla="*/ 266674 h 783242"/>
              <a:gd name="connsiteX4" fmla="*/ 356712 w 686022"/>
              <a:gd name="connsiteY4" fmla="*/ 45 h 783242"/>
              <a:gd name="connsiteX5" fmla="*/ 261914 w 686022"/>
              <a:gd name="connsiteY5" fmla="*/ 266674 h 783242"/>
              <a:gd name="connsiteX6" fmla="*/ 19121 w 686022"/>
              <a:gd name="connsiteY6" fmla="*/ 171519 h 783242"/>
              <a:gd name="connsiteX7" fmla="*/ 175236 w 686022"/>
              <a:gd name="connsiteY7" fmla="*/ 393547 h 783242"/>
              <a:gd name="connsiteX8" fmla="*/ 4548 w 686022"/>
              <a:gd name="connsiteY8" fmla="*/ 575570 h 783242"/>
              <a:gd name="connsiteX9" fmla="*/ 262580 w 686022"/>
              <a:gd name="connsiteY9" fmla="*/ 520420 h 783242"/>
              <a:gd name="connsiteX10" fmla="*/ 336660 w 686022"/>
              <a:gd name="connsiteY10" fmla="*/ 783240 h 783242"/>
              <a:gd name="connsiteX11" fmla="*/ 408599 w 686022"/>
              <a:gd name="connsiteY11" fmla="*/ 520420 h 783242"/>
              <a:gd name="connsiteX12" fmla="*/ 487085 w 686022"/>
              <a:gd name="connsiteY12" fmla="*/ 589381 h 783242"/>
              <a:gd name="connsiteX13" fmla="*/ 639866 w 686022"/>
              <a:gd name="connsiteY13" fmla="*/ 573665 h 783242"/>
              <a:gd name="connsiteX14" fmla="*/ 579668 w 686022"/>
              <a:gd name="connsiteY14" fmla="*/ 426980 h 783242"/>
              <a:gd name="connsiteX0" fmla="*/ 579668 w 686022"/>
              <a:gd name="connsiteY0" fmla="*/ 426980 h 785493"/>
              <a:gd name="connsiteX1" fmla="*/ 495086 w 686022"/>
              <a:gd name="connsiteY1" fmla="*/ 393547 h 785493"/>
              <a:gd name="connsiteX2" fmla="*/ 683014 w 686022"/>
              <a:gd name="connsiteY2" fmla="*/ 192474 h 785493"/>
              <a:gd name="connsiteX3" fmla="*/ 407932 w 686022"/>
              <a:gd name="connsiteY3" fmla="*/ 266674 h 785493"/>
              <a:gd name="connsiteX4" fmla="*/ 356712 w 686022"/>
              <a:gd name="connsiteY4" fmla="*/ 45 h 785493"/>
              <a:gd name="connsiteX5" fmla="*/ 261914 w 686022"/>
              <a:gd name="connsiteY5" fmla="*/ 266674 h 785493"/>
              <a:gd name="connsiteX6" fmla="*/ 19121 w 686022"/>
              <a:gd name="connsiteY6" fmla="*/ 171519 h 785493"/>
              <a:gd name="connsiteX7" fmla="*/ 175236 w 686022"/>
              <a:gd name="connsiteY7" fmla="*/ 393547 h 785493"/>
              <a:gd name="connsiteX8" fmla="*/ 4548 w 686022"/>
              <a:gd name="connsiteY8" fmla="*/ 575570 h 785493"/>
              <a:gd name="connsiteX9" fmla="*/ 262580 w 686022"/>
              <a:gd name="connsiteY9" fmla="*/ 520420 h 785493"/>
              <a:gd name="connsiteX10" fmla="*/ 336660 w 686022"/>
              <a:gd name="connsiteY10" fmla="*/ 783240 h 785493"/>
              <a:gd name="connsiteX11" fmla="*/ 408599 w 686022"/>
              <a:gd name="connsiteY11" fmla="*/ 520420 h 785493"/>
              <a:gd name="connsiteX12" fmla="*/ 487085 w 686022"/>
              <a:gd name="connsiteY12" fmla="*/ 589381 h 785493"/>
              <a:gd name="connsiteX13" fmla="*/ 639866 w 686022"/>
              <a:gd name="connsiteY13" fmla="*/ 573665 h 785493"/>
              <a:gd name="connsiteX14" fmla="*/ 579668 w 686022"/>
              <a:gd name="connsiteY14" fmla="*/ 426980 h 785493"/>
              <a:gd name="connsiteX0" fmla="*/ 579668 w 686022"/>
              <a:gd name="connsiteY0" fmla="*/ 426980 h 785598"/>
              <a:gd name="connsiteX1" fmla="*/ 495086 w 686022"/>
              <a:gd name="connsiteY1" fmla="*/ 393547 h 785598"/>
              <a:gd name="connsiteX2" fmla="*/ 683014 w 686022"/>
              <a:gd name="connsiteY2" fmla="*/ 192474 h 785598"/>
              <a:gd name="connsiteX3" fmla="*/ 407932 w 686022"/>
              <a:gd name="connsiteY3" fmla="*/ 266674 h 785598"/>
              <a:gd name="connsiteX4" fmla="*/ 356712 w 686022"/>
              <a:gd name="connsiteY4" fmla="*/ 45 h 785598"/>
              <a:gd name="connsiteX5" fmla="*/ 261914 w 686022"/>
              <a:gd name="connsiteY5" fmla="*/ 266674 h 785598"/>
              <a:gd name="connsiteX6" fmla="*/ 19121 w 686022"/>
              <a:gd name="connsiteY6" fmla="*/ 171519 h 785598"/>
              <a:gd name="connsiteX7" fmla="*/ 175236 w 686022"/>
              <a:gd name="connsiteY7" fmla="*/ 393547 h 785598"/>
              <a:gd name="connsiteX8" fmla="*/ 4548 w 686022"/>
              <a:gd name="connsiteY8" fmla="*/ 575570 h 785598"/>
              <a:gd name="connsiteX9" fmla="*/ 262580 w 686022"/>
              <a:gd name="connsiteY9" fmla="*/ 520420 h 785598"/>
              <a:gd name="connsiteX10" fmla="*/ 336660 w 686022"/>
              <a:gd name="connsiteY10" fmla="*/ 783240 h 785598"/>
              <a:gd name="connsiteX11" fmla="*/ 408599 w 686022"/>
              <a:gd name="connsiteY11" fmla="*/ 520420 h 785598"/>
              <a:gd name="connsiteX12" fmla="*/ 487085 w 686022"/>
              <a:gd name="connsiteY12" fmla="*/ 589381 h 785598"/>
              <a:gd name="connsiteX13" fmla="*/ 639866 w 686022"/>
              <a:gd name="connsiteY13" fmla="*/ 573665 h 785598"/>
              <a:gd name="connsiteX14" fmla="*/ 579668 w 686022"/>
              <a:gd name="connsiteY14" fmla="*/ 426980 h 785598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79668 w 686022"/>
              <a:gd name="connsiteY0" fmla="*/ 426980 h 786174"/>
              <a:gd name="connsiteX1" fmla="*/ 495086 w 686022"/>
              <a:gd name="connsiteY1" fmla="*/ 393547 h 786174"/>
              <a:gd name="connsiteX2" fmla="*/ 683014 w 686022"/>
              <a:gd name="connsiteY2" fmla="*/ 192474 h 786174"/>
              <a:gd name="connsiteX3" fmla="*/ 407932 w 686022"/>
              <a:gd name="connsiteY3" fmla="*/ 266674 h 786174"/>
              <a:gd name="connsiteX4" fmla="*/ 356712 w 686022"/>
              <a:gd name="connsiteY4" fmla="*/ 45 h 786174"/>
              <a:gd name="connsiteX5" fmla="*/ 261914 w 686022"/>
              <a:gd name="connsiteY5" fmla="*/ 266674 h 786174"/>
              <a:gd name="connsiteX6" fmla="*/ 19121 w 686022"/>
              <a:gd name="connsiteY6" fmla="*/ 171519 h 786174"/>
              <a:gd name="connsiteX7" fmla="*/ 175236 w 686022"/>
              <a:gd name="connsiteY7" fmla="*/ 393547 h 786174"/>
              <a:gd name="connsiteX8" fmla="*/ 4548 w 686022"/>
              <a:gd name="connsiteY8" fmla="*/ 575570 h 786174"/>
              <a:gd name="connsiteX9" fmla="*/ 262580 w 686022"/>
              <a:gd name="connsiteY9" fmla="*/ 520420 h 786174"/>
              <a:gd name="connsiteX10" fmla="*/ 336660 w 686022"/>
              <a:gd name="connsiteY10" fmla="*/ 783240 h 786174"/>
              <a:gd name="connsiteX11" fmla="*/ 408599 w 686022"/>
              <a:gd name="connsiteY11" fmla="*/ 520420 h 786174"/>
              <a:gd name="connsiteX12" fmla="*/ 487085 w 686022"/>
              <a:gd name="connsiteY12" fmla="*/ 589381 h 786174"/>
              <a:gd name="connsiteX13" fmla="*/ 639866 w 686022"/>
              <a:gd name="connsiteY13" fmla="*/ 573665 h 786174"/>
              <a:gd name="connsiteX14" fmla="*/ 579668 w 686022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499387 w 698324"/>
              <a:gd name="connsiteY12" fmla="*/ 589381 h 786174"/>
              <a:gd name="connsiteX13" fmla="*/ 652168 w 698324"/>
              <a:gd name="connsiteY13" fmla="*/ 573665 h 786174"/>
              <a:gd name="connsiteX14" fmla="*/ 591970 w 698324"/>
              <a:gd name="connsiteY14" fmla="*/ 426980 h 786174"/>
              <a:gd name="connsiteX0" fmla="*/ 591970 w 698324"/>
              <a:gd name="connsiteY0" fmla="*/ 426980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13" fmla="*/ 591970 w 698324"/>
              <a:gd name="connsiteY13" fmla="*/ 426980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52168 w 698324"/>
              <a:gd name="connsiteY0" fmla="*/ 573665 h 786174"/>
              <a:gd name="connsiteX1" fmla="*/ 507388 w 698324"/>
              <a:gd name="connsiteY1" fmla="*/ 393547 h 786174"/>
              <a:gd name="connsiteX2" fmla="*/ 695316 w 698324"/>
              <a:gd name="connsiteY2" fmla="*/ 192474 h 786174"/>
              <a:gd name="connsiteX3" fmla="*/ 420234 w 698324"/>
              <a:gd name="connsiteY3" fmla="*/ 266674 h 786174"/>
              <a:gd name="connsiteX4" fmla="*/ 369014 w 698324"/>
              <a:gd name="connsiteY4" fmla="*/ 45 h 786174"/>
              <a:gd name="connsiteX5" fmla="*/ 274216 w 698324"/>
              <a:gd name="connsiteY5" fmla="*/ 266674 h 786174"/>
              <a:gd name="connsiteX6" fmla="*/ 31423 w 698324"/>
              <a:gd name="connsiteY6" fmla="*/ 171519 h 786174"/>
              <a:gd name="connsiteX7" fmla="*/ 187538 w 698324"/>
              <a:gd name="connsiteY7" fmla="*/ 393547 h 786174"/>
              <a:gd name="connsiteX8" fmla="*/ 16850 w 698324"/>
              <a:gd name="connsiteY8" fmla="*/ 575570 h 786174"/>
              <a:gd name="connsiteX9" fmla="*/ 274882 w 698324"/>
              <a:gd name="connsiteY9" fmla="*/ 520420 h 786174"/>
              <a:gd name="connsiteX10" fmla="*/ 348962 w 698324"/>
              <a:gd name="connsiteY10" fmla="*/ 783240 h 786174"/>
              <a:gd name="connsiteX11" fmla="*/ 420901 w 698324"/>
              <a:gd name="connsiteY11" fmla="*/ 520420 h 786174"/>
              <a:gd name="connsiteX12" fmla="*/ 652168 w 698324"/>
              <a:gd name="connsiteY12" fmla="*/ 573665 h 786174"/>
              <a:gd name="connsiteX0" fmla="*/ 688363 w 703040"/>
              <a:gd name="connsiteY0" fmla="*/ 594620 h 786174"/>
              <a:gd name="connsiteX1" fmla="*/ 507388 w 703040"/>
              <a:gd name="connsiteY1" fmla="*/ 393547 h 786174"/>
              <a:gd name="connsiteX2" fmla="*/ 695316 w 703040"/>
              <a:gd name="connsiteY2" fmla="*/ 192474 h 786174"/>
              <a:gd name="connsiteX3" fmla="*/ 420234 w 703040"/>
              <a:gd name="connsiteY3" fmla="*/ 266674 h 786174"/>
              <a:gd name="connsiteX4" fmla="*/ 369014 w 703040"/>
              <a:gd name="connsiteY4" fmla="*/ 45 h 786174"/>
              <a:gd name="connsiteX5" fmla="*/ 274216 w 703040"/>
              <a:gd name="connsiteY5" fmla="*/ 266674 h 786174"/>
              <a:gd name="connsiteX6" fmla="*/ 31423 w 703040"/>
              <a:gd name="connsiteY6" fmla="*/ 171519 h 786174"/>
              <a:gd name="connsiteX7" fmla="*/ 187538 w 703040"/>
              <a:gd name="connsiteY7" fmla="*/ 393547 h 786174"/>
              <a:gd name="connsiteX8" fmla="*/ 16850 w 703040"/>
              <a:gd name="connsiteY8" fmla="*/ 575570 h 786174"/>
              <a:gd name="connsiteX9" fmla="*/ 274882 w 703040"/>
              <a:gd name="connsiteY9" fmla="*/ 520420 h 786174"/>
              <a:gd name="connsiteX10" fmla="*/ 348962 w 703040"/>
              <a:gd name="connsiteY10" fmla="*/ 783240 h 786174"/>
              <a:gd name="connsiteX11" fmla="*/ 420901 w 703040"/>
              <a:gd name="connsiteY11" fmla="*/ 520420 h 786174"/>
              <a:gd name="connsiteX12" fmla="*/ 688363 w 703040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  <a:gd name="connsiteX0" fmla="*/ 702810 w 717487"/>
              <a:gd name="connsiteY0" fmla="*/ 594620 h 786174"/>
              <a:gd name="connsiteX1" fmla="*/ 521835 w 717487"/>
              <a:gd name="connsiteY1" fmla="*/ 393547 h 786174"/>
              <a:gd name="connsiteX2" fmla="*/ 709763 w 717487"/>
              <a:gd name="connsiteY2" fmla="*/ 192474 h 786174"/>
              <a:gd name="connsiteX3" fmla="*/ 434681 w 717487"/>
              <a:gd name="connsiteY3" fmla="*/ 266674 h 786174"/>
              <a:gd name="connsiteX4" fmla="*/ 383461 w 717487"/>
              <a:gd name="connsiteY4" fmla="*/ 45 h 786174"/>
              <a:gd name="connsiteX5" fmla="*/ 288663 w 717487"/>
              <a:gd name="connsiteY5" fmla="*/ 266674 h 786174"/>
              <a:gd name="connsiteX6" fmla="*/ 45870 w 717487"/>
              <a:gd name="connsiteY6" fmla="*/ 171519 h 786174"/>
              <a:gd name="connsiteX7" fmla="*/ 201985 w 717487"/>
              <a:gd name="connsiteY7" fmla="*/ 393547 h 786174"/>
              <a:gd name="connsiteX8" fmla="*/ 16057 w 717487"/>
              <a:gd name="connsiteY8" fmla="*/ 619385 h 786174"/>
              <a:gd name="connsiteX9" fmla="*/ 289329 w 717487"/>
              <a:gd name="connsiteY9" fmla="*/ 520420 h 786174"/>
              <a:gd name="connsiteX10" fmla="*/ 363409 w 717487"/>
              <a:gd name="connsiteY10" fmla="*/ 783240 h 786174"/>
              <a:gd name="connsiteX11" fmla="*/ 435348 w 717487"/>
              <a:gd name="connsiteY11" fmla="*/ 520420 h 786174"/>
              <a:gd name="connsiteX12" fmla="*/ 702810 w 717487"/>
              <a:gd name="connsiteY12" fmla="*/ 594620 h 7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7487" h="786174">
                <a:moveTo>
                  <a:pt x="702810" y="594620"/>
                </a:moveTo>
                <a:cubicBezTo>
                  <a:pt x="781994" y="485845"/>
                  <a:pt x="514644" y="457079"/>
                  <a:pt x="521835" y="393547"/>
                </a:cubicBezTo>
                <a:cubicBezTo>
                  <a:pt x="539059" y="354463"/>
                  <a:pt x="739529" y="327920"/>
                  <a:pt x="709763" y="192474"/>
                </a:cubicBezTo>
                <a:cubicBezTo>
                  <a:pt x="610655" y="91176"/>
                  <a:pt x="477210" y="271373"/>
                  <a:pt x="434681" y="266674"/>
                </a:cubicBezTo>
                <a:cubicBezTo>
                  <a:pt x="380297" y="234603"/>
                  <a:pt x="537337" y="-3765"/>
                  <a:pt x="383461" y="45"/>
                </a:cubicBezTo>
                <a:cubicBezTo>
                  <a:pt x="237250" y="3665"/>
                  <a:pt x="344928" y="238095"/>
                  <a:pt x="288663" y="266674"/>
                </a:cubicBezTo>
                <a:cubicBezTo>
                  <a:pt x="251516" y="267880"/>
                  <a:pt x="130801" y="76079"/>
                  <a:pt x="45870" y="171519"/>
                </a:cubicBezTo>
                <a:cubicBezTo>
                  <a:pt x="4516" y="280358"/>
                  <a:pt x="184650" y="357955"/>
                  <a:pt x="201985" y="393547"/>
                </a:cubicBezTo>
                <a:cubicBezTo>
                  <a:pt x="199556" y="460889"/>
                  <a:pt x="-67080" y="508705"/>
                  <a:pt x="16057" y="619385"/>
                </a:cubicBezTo>
                <a:cubicBezTo>
                  <a:pt x="183014" y="720541"/>
                  <a:pt x="233977" y="485808"/>
                  <a:pt x="289329" y="520420"/>
                </a:cubicBezTo>
                <a:cubicBezTo>
                  <a:pt x="344681" y="555032"/>
                  <a:pt x="166065" y="741582"/>
                  <a:pt x="363409" y="783240"/>
                </a:cubicBezTo>
                <a:cubicBezTo>
                  <a:pt x="522212" y="816762"/>
                  <a:pt x="410277" y="552730"/>
                  <a:pt x="435348" y="520420"/>
                </a:cubicBezTo>
                <a:cubicBezTo>
                  <a:pt x="485882" y="485491"/>
                  <a:pt x="594289" y="737828"/>
                  <a:pt x="702810" y="59462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ED81B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1" name="رسم 42" descr="قلب مع تعبئة خالصة">
            <a:extLst>
              <a:ext uri="{FF2B5EF4-FFF2-40B4-BE49-F238E27FC236}">
                <a16:creationId xmlns:a16="http://schemas.microsoft.com/office/drawing/2014/main" id="{4CFBE96B-AAB0-EFFA-D471-3D64A801EA99}"/>
              </a:ext>
            </a:extLst>
          </p:cNvPr>
          <p:cNvSpPr/>
          <p:nvPr/>
        </p:nvSpPr>
        <p:spPr>
          <a:xfrm>
            <a:off x="9982081" y="1452881"/>
            <a:ext cx="341555" cy="375920"/>
          </a:xfrm>
          <a:custGeom>
            <a:avLst/>
            <a:gdLst>
              <a:gd name="connsiteX0" fmla="*/ 226148 w 452296"/>
              <a:gd name="connsiteY0" fmla="*/ 127922 h 613696"/>
              <a:gd name="connsiteX1" fmla="*/ 0 w 452296"/>
              <a:gd name="connsiteY1" fmla="*/ 166022 h 613696"/>
              <a:gd name="connsiteX2" fmla="*/ 226148 w 452296"/>
              <a:gd name="connsiteY2" fmla="*/ 613697 h 613696"/>
              <a:gd name="connsiteX3" fmla="*/ 452296 w 452296"/>
              <a:gd name="connsiteY3" fmla="*/ 166022 h 613696"/>
              <a:gd name="connsiteX4" fmla="*/ 226148 w 452296"/>
              <a:gd name="connsiteY4" fmla="*/ 127922 h 613696"/>
              <a:gd name="connsiteX0" fmla="*/ 226854 w 453002"/>
              <a:gd name="connsiteY0" fmla="*/ 127922 h 621317"/>
              <a:gd name="connsiteX1" fmla="*/ 706 w 453002"/>
              <a:gd name="connsiteY1" fmla="*/ 166022 h 621317"/>
              <a:gd name="connsiteX2" fmla="*/ 150654 w 453002"/>
              <a:gd name="connsiteY2" fmla="*/ 621317 h 621317"/>
              <a:gd name="connsiteX3" fmla="*/ 453002 w 453002"/>
              <a:gd name="connsiteY3" fmla="*/ 166022 h 621317"/>
              <a:gd name="connsiteX4" fmla="*/ 226854 w 453002"/>
              <a:gd name="connsiteY4" fmla="*/ 127922 h 62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2" h="621317">
                <a:moveTo>
                  <a:pt x="226854" y="127922"/>
                </a:moveTo>
                <a:cubicBezTo>
                  <a:pt x="143046" y="-110203"/>
                  <a:pt x="13406" y="83790"/>
                  <a:pt x="706" y="166022"/>
                </a:cubicBezTo>
                <a:cubicBezTo>
                  <a:pt x="-11994" y="248255"/>
                  <a:pt x="150654" y="621317"/>
                  <a:pt x="150654" y="621317"/>
                </a:cubicBezTo>
                <a:cubicBezTo>
                  <a:pt x="150654" y="621317"/>
                  <a:pt x="453002" y="366047"/>
                  <a:pt x="453002" y="166022"/>
                </a:cubicBezTo>
                <a:cubicBezTo>
                  <a:pt x="453002" y="32672"/>
                  <a:pt x="310662" y="-110203"/>
                  <a:pt x="226854" y="127922"/>
                </a:cubicBezTo>
                <a:close/>
              </a:path>
            </a:pathLst>
          </a:custGeom>
          <a:solidFill>
            <a:srgbClr val="000000"/>
          </a:solidFill>
          <a:ln w="6648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2" name="رسم 42" descr="قلب مع تعبئة خالصة">
            <a:extLst>
              <a:ext uri="{FF2B5EF4-FFF2-40B4-BE49-F238E27FC236}">
                <a16:creationId xmlns:a16="http://schemas.microsoft.com/office/drawing/2014/main" id="{6D84BC8C-A924-9754-FA51-EF16C0465D20}"/>
              </a:ext>
            </a:extLst>
          </p:cNvPr>
          <p:cNvSpPr/>
          <p:nvPr/>
        </p:nvSpPr>
        <p:spPr>
          <a:xfrm rot="19920609">
            <a:off x="369214" y="373733"/>
            <a:ext cx="341555" cy="332145"/>
          </a:xfrm>
          <a:custGeom>
            <a:avLst/>
            <a:gdLst>
              <a:gd name="connsiteX0" fmla="*/ 226148 w 452296"/>
              <a:gd name="connsiteY0" fmla="*/ 127922 h 613696"/>
              <a:gd name="connsiteX1" fmla="*/ 0 w 452296"/>
              <a:gd name="connsiteY1" fmla="*/ 166022 h 613696"/>
              <a:gd name="connsiteX2" fmla="*/ 226148 w 452296"/>
              <a:gd name="connsiteY2" fmla="*/ 613697 h 613696"/>
              <a:gd name="connsiteX3" fmla="*/ 452296 w 452296"/>
              <a:gd name="connsiteY3" fmla="*/ 166022 h 613696"/>
              <a:gd name="connsiteX4" fmla="*/ 226148 w 452296"/>
              <a:gd name="connsiteY4" fmla="*/ 127922 h 613696"/>
              <a:gd name="connsiteX0" fmla="*/ 226854 w 453002"/>
              <a:gd name="connsiteY0" fmla="*/ 127922 h 621317"/>
              <a:gd name="connsiteX1" fmla="*/ 706 w 453002"/>
              <a:gd name="connsiteY1" fmla="*/ 166022 h 621317"/>
              <a:gd name="connsiteX2" fmla="*/ 150654 w 453002"/>
              <a:gd name="connsiteY2" fmla="*/ 621317 h 621317"/>
              <a:gd name="connsiteX3" fmla="*/ 453002 w 453002"/>
              <a:gd name="connsiteY3" fmla="*/ 166022 h 621317"/>
              <a:gd name="connsiteX4" fmla="*/ 226854 w 453002"/>
              <a:gd name="connsiteY4" fmla="*/ 127922 h 62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2" h="621317">
                <a:moveTo>
                  <a:pt x="226854" y="127922"/>
                </a:moveTo>
                <a:cubicBezTo>
                  <a:pt x="143046" y="-110203"/>
                  <a:pt x="13406" y="83790"/>
                  <a:pt x="706" y="166022"/>
                </a:cubicBezTo>
                <a:cubicBezTo>
                  <a:pt x="-11994" y="248255"/>
                  <a:pt x="150654" y="621317"/>
                  <a:pt x="150654" y="621317"/>
                </a:cubicBezTo>
                <a:cubicBezTo>
                  <a:pt x="150654" y="621317"/>
                  <a:pt x="453002" y="366047"/>
                  <a:pt x="453002" y="166022"/>
                </a:cubicBezTo>
                <a:cubicBezTo>
                  <a:pt x="453002" y="32672"/>
                  <a:pt x="310662" y="-110203"/>
                  <a:pt x="226854" y="127922"/>
                </a:cubicBezTo>
                <a:close/>
              </a:path>
            </a:pathLst>
          </a:custGeom>
          <a:noFill/>
          <a:ln w="76200" cap="flat">
            <a:solidFill>
              <a:schemeClr val="tx1"/>
            </a:solidFill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3" name="رسم 42" descr="قلب مع تعبئة خالصة">
            <a:extLst>
              <a:ext uri="{FF2B5EF4-FFF2-40B4-BE49-F238E27FC236}">
                <a16:creationId xmlns:a16="http://schemas.microsoft.com/office/drawing/2014/main" id="{DC737A9D-5981-A26E-72CB-1BC0075F17E5}"/>
              </a:ext>
            </a:extLst>
          </p:cNvPr>
          <p:cNvSpPr/>
          <p:nvPr/>
        </p:nvSpPr>
        <p:spPr>
          <a:xfrm rot="20546120" flipH="1">
            <a:off x="725189" y="5483869"/>
            <a:ext cx="293890" cy="323459"/>
          </a:xfrm>
          <a:custGeom>
            <a:avLst/>
            <a:gdLst>
              <a:gd name="connsiteX0" fmla="*/ 226148 w 452296"/>
              <a:gd name="connsiteY0" fmla="*/ 127922 h 613696"/>
              <a:gd name="connsiteX1" fmla="*/ 0 w 452296"/>
              <a:gd name="connsiteY1" fmla="*/ 166022 h 613696"/>
              <a:gd name="connsiteX2" fmla="*/ 226148 w 452296"/>
              <a:gd name="connsiteY2" fmla="*/ 613697 h 613696"/>
              <a:gd name="connsiteX3" fmla="*/ 452296 w 452296"/>
              <a:gd name="connsiteY3" fmla="*/ 166022 h 613696"/>
              <a:gd name="connsiteX4" fmla="*/ 226148 w 452296"/>
              <a:gd name="connsiteY4" fmla="*/ 127922 h 613696"/>
              <a:gd name="connsiteX0" fmla="*/ 226854 w 453002"/>
              <a:gd name="connsiteY0" fmla="*/ 127922 h 621317"/>
              <a:gd name="connsiteX1" fmla="*/ 706 w 453002"/>
              <a:gd name="connsiteY1" fmla="*/ 166022 h 621317"/>
              <a:gd name="connsiteX2" fmla="*/ 150654 w 453002"/>
              <a:gd name="connsiteY2" fmla="*/ 621317 h 621317"/>
              <a:gd name="connsiteX3" fmla="*/ 453002 w 453002"/>
              <a:gd name="connsiteY3" fmla="*/ 166022 h 621317"/>
              <a:gd name="connsiteX4" fmla="*/ 226854 w 453002"/>
              <a:gd name="connsiteY4" fmla="*/ 127922 h 62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02" h="621317">
                <a:moveTo>
                  <a:pt x="226854" y="127922"/>
                </a:moveTo>
                <a:cubicBezTo>
                  <a:pt x="143046" y="-110203"/>
                  <a:pt x="13406" y="83790"/>
                  <a:pt x="706" y="166022"/>
                </a:cubicBezTo>
                <a:cubicBezTo>
                  <a:pt x="-11994" y="248255"/>
                  <a:pt x="150654" y="621317"/>
                  <a:pt x="150654" y="621317"/>
                </a:cubicBezTo>
                <a:cubicBezTo>
                  <a:pt x="150654" y="621317"/>
                  <a:pt x="453002" y="366047"/>
                  <a:pt x="453002" y="166022"/>
                </a:cubicBezTo>
                <a:cubicBezTo>
                  <a:pt x="453002" y="32672"/>
                  <a:pt x="310662" y="-110203"/>
                  <a:pt x="226854" y="127922"/>
                </a:cubicBezTo>
                <a:close/>
              </a:path>
            </a:pathLst>
          </a:custGeom>
          <a:solidFill>
            <a:srgbClr val="000000"/>
          </a:solidFill>
          <a:ln w="6648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81AD3388-E30B-6662-E7CE-48A3A8C20E49}"/>
              </a:ext>
            </a:extLst>
          </p:cNvPr>
          <p:cNvGrpSpPr/>
          <p:nvPr/>
        </p:nvGrpSpPr>
        <p:grpSpPr>
          <a:xfrm>
            <a:off x="5967443" y="4662756"/>
            <a:ext cx="5814595" cy="1214169"/>
            <a:chOff x="6990079" y="2166153"/>
            <a:chExt cx="3319145" cy="693084"/>
          </a:xfrm>
        </p:grpSpPr>
        <p:sp>
          <p:nvSpPr>
            <p:cNvPr id="15" name="رسم 24" descr="بروشستروكي">
              <a:extLst>
                <a:ext uri="{FF2B5EF4-FFF2-40B4-BE49-F238E27FC236}">
                  <a16:creationId xmlns:a16="http://schemas.microsoft.com/office/drawing/2014/main" id="{8A380E2E-37C1-2721-019C-761826DB0780}"/>
                </a:ext>
              </a:extLst>
            </p:cNvPr>
            <p:cNvSpPr/>
            <p:nvPr/>
          </p:nvSpPr>
          <p:spPr>
            <a:xfrm flipH="1">
              <a:off x="6990079" y="2166153"/>
              <a:ext cx="3319145" cy="693084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1C67400-DD69-9992-28BB-7BAF3FC14762}"/>
                </a:ext>
              </a:extLst>
            </p:cNvPr>
            <p:cNvSpPr txBox="1"/>
            <p:nvPr/>
          </p:nvSpPr>
          <p:spPr>
            <a:xfrm>
              <a:off x="7113495" y="2290728"/>
              <a:ext cx="3058160" cy="439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/>
                <a:t>أثر الابتسامة على الفرد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272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66F8B57-2870-8EF1-0277-2989E792CD3F}"/>
              </a:ext>
            </a:extLst>
          </p:cNvPr>
          <p:cNvSpPr txBox="1"/>
          <p:nvPr/>
        </p:nvSpPr>
        <p:spPr>
          <a:xfrm>
            <a:off x="3669560" y="648183"/>
            <a:ext cx="485287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أثر </a:t>
            </a:r>
            <a:r>
              <a:rPr lang="ar-SA" sz="4800" dirty="0">
                <a:solidFill>
                  <a:srgbClr val="FF6A64"/>
                </a:solidFill>
              </a:rPr>
              <a:t>الابتسامة</a:t>
            </a:r>
            <a:r>
              <a:rPr lang="ar-SA" sz="4800" dirty="0"/>
              <a:t> على الفرد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A4DCD9C-DF79-765A-BE06-A73525842E24}"/>
              </a:ext>
            </a:extLst>
          </p:cNvPr>
          <p:cNvSpPr txBox="1"/>
          <p:nvPr/>
        </p:nvSpPr>
        <p:spPr>
          <a:xfrm>
            <a:off x="7620000" y="2774692"/>
            <a:ext cx="383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24150B"/>
                </a:solidFill>
              </a:rPr>
              <a:t>تمنح الابتسامة الثقة بالنفس والسعادة لصاحبها فهي تساعد على إفراز </a:t>
            </a:r>
            <a:r>
              <a:rPr lang="ar-SA" sz="2000" dirty="0" err="1">
                <a:solidFill>
                  <a:srgbClr val="24150B"/>
                </a:solidFill>
              </a:rPr>
              <a:t>الإندورفين</a:t>
            </a:r>
            <a:r>
              <a:rPr lang="ar-SA" sz="2000" dirty="0">
                <a:solidFill>
                  <a:srgbClr val="24150B"/>
                </a:solidFill>
              </a:rPr>
              <a:t> الذي يعمل على تقليل التوتر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742B91A-2827-B940-50C6-941BB5768B56}"/>
              </a:ext>
            </a:extLst>
          </p:cNvPr>
          <p:cNvGrpSpPr/>
          <p:nvPr/>
        </p:nvGrpSpPr>
        <p:grpSpPr>
          <a:xfrm>
            <a:off x="7884159" y="2003593"/>
            <a:ext cx="3319145" cy="693084"/>
            <a:chOff x="6990079" y="2166153"/>
            <a:chExt cx="3319145" cy="693084"/>
          </a:xfrm>
        </p:grpSpPr>
        <p:sp>
          <p:nvSpPr>
            <p:cNvPr id="78" name="رسم 24" descr="بروشستروكي">
              <a:extLst>
                <a:ext uri="{FF2B5EF4-FFF2-40B4-BE49-F238E27FC236}">
                  <a16:creationId xmlns:a16="http://schemas.microsoft.com/office/drawing/2014/main" id="{A442C1B8-9DF2-31E6-64FC-4BFB985BD31E}"/>
                </a:ext>
              </a:extLst>
            </p:cNvPr>
            <p:cNvSpPr/>
            <p:nvPr/>
          </p:nvSpPr>
          <p:spPr>
            <a:xfrm flipH="1">
              <a:off x="6990079" y="2166153"/>
              <a:ext cx="3319145" cy="693084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803398C6-83C2-39DC-1CEC-80BFF01095E7}"/>
                </a:ext>
              </a:extLst>
            </p:cNvPr>
            <p:cNvSpPr txBox="1"/>
            <p:nvPr/>
          </p:nvSpPr>
          <p:spPr>
            <a:xfrm>
              <a:off x="7172960" y="2251085"/>
              <a:ext cx="30581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6A64"/>
                  </a:solidFill>
                </a:rPr>
                <a:t>من الناحية النفسية</a:t>
              </a:r>
            </a:p>
          </p:txBody>
        </p:sp>
      </p:grp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3CECD8A7-049D-7BAE-2470-4399CD556406}"/>
              </a:ext>
            </a:extLst>
          </p:cNvPr>
          <p:cNvSpPr txBox="1"/>
          <p:nvPr/>
        </p:nvSpPr>
        <p:spPr>
          <a:xfrm>
            <a:off x="863600" y="2774692"/>
            <a:ext cx="3738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24150B"/>
                </a:solidFill>
              </a:rPr>
              <a:t>الشخص الذي يبتسم بشكل دائم يظهر فعلاً في الحقيقة أصغر سناً من عمره الحقيقي وأكثر جمالاً</a:t>
            </a:r>
          </a:p>
        </p:txBody>
      </p:sp>
      <p:grpSp>
        <p:nvGrpSpPr>
          <p:cNvPr id="85" name="مجموعة 84">
            <a:extLst>
              <a:ext uri="{FF2B5EF4-FFF2-40B4-BE49-F238E27FC236}">
                <a16:creationId xmlns:a16="http://schemas.microsoft.com/office/drawing/2014/main" id="{D59293E0-F86E-966D-E801-739D2B300B67}"/>
              </a:ext>
            </a:extLst>
          </p:cNvPr>
          <p:cNvGrpSpPr/>
          <p:nvPr/>
        </p:nvGrpSpPr>
        <p:grpSpPr>
          <a:xfrm>
            <a:off x="1137919" y="2003593"/>
            <a:ext cx="3319145" cy="693084"/>
            <a:chOff x="6990079" y="2166153"/>
            <a:chExt cx="3319145" cy="693084"/>
          </a:xfrm>
        </p:grpSpPr>
        <p:sp>
          <p:nvSpPr>
            <p:cNvPr id="86" name="رسم 24" descr="بروشستروكي">
              <a:extLst>
                <a:ext uri="{FF2B5EF4-FFF2-40B4-BE49-F238E27FC236}">
                  <a16:creationId xmlns:a16="http://schemas.microsoft.com/office/drawing/2014/main" id="{1D0224F6-2B1D-019F-0B63-405BD4B2514C}"/>
                </a:ext>
              </a:extLst>
            </p:cNvPr>
            <p:cNvSpPr/>
            <p:nvPr/>
          </p:nvSpPr>
          <p:spPr>
            <a:xfrm flipH="1">
              <a:off x="6990079" y="2166153"/>
              <a:ext cx="3319145" cy="693084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sp>
          <p:nvSpPr>
            <p:cNvPr id="87" name="مربع نص 86">
              <a:extLst>
                <a:ext uri="{FF2B5EF4-FFF2-40B4-BE49-F238E27FC236}">
                  <a16:creationId xmlns:a16="http://schemas.microsoft.com/office/drawing/2014/main" id="{BBDF48DC-2508-2F29-99EC-39F9A3E43206}"/>
                </a:ext>
              </a:extLst>
            </p:cNvPr>
            <p:cNvSpPr txBox="1"/>
            <p:nvPr/>
          </p:nvSpPr>
          <p:spPr>
            <a:xfrm>
              <a:off x="7172960" y="2251085"/>
              <a:ext cx="30581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2800" dirty="0">
                  <a:solidFill>
                    <a:srgbClr val="9ADDFE"/>
                  </a:solidFill>
                </a:rPr>
                <a:t>من الناحية الجمالية</a:t>
              </a:r>
            </a:p>
          </p:txBody>
        </p:sp>
      </p:grp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94EC2A45-51DF-518D-02FF-1CFECFF140C5}"/>
              </a:ext>
            </a:extLst>
          </p:cNvPr>
          <p:cNvSpPr txBox="1"/>
          <p:nvPr/>
        </p:nvSpPr>
        <p:spPr>
          <a:xfrm>
            <a:off x="7691120" y="4867652"/>
            <a:ext cx="3799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24150B"/>
                </a:solidFill>
              </a:rPr>
              <a:t>تُساهم الابتسامة في تحسين المناعة وتقوية الجهاز المناعي وذلك بسبب انعكاس الصحة النفسية على الجسدية</a:t>
            </a:r>
          </a:p>
        </p:txBody>
      </p:sp>
      <p:grpSp>
        <p:nvGrpSpPr>
          <p:cNvPr id="89" name="مجموعة 88">
            <a:extLst>
              <a:ext uri="{FF2B5EF4-FFF2-40B4-BE49-F238E27FC236}">
                <a16:creationId xmlns:a16="http://schemas.microsoft.com/office/drawing/2014/main" id="{56499889-16F3-D09E-6CA0-8294F5C45272}"/>
              </a:ext>
            </a:extLst>
          </p:cNvPr>
          <p:cNvGrpSpPr/>
          <p:nvPr/>
        </p:nvGrpSpPr>
        <p:grpSpPr>
          <a:xfrm>
            <a:off x="7884159" y="4096553"/>
            <a:ext cx="3319145" cy="693084"/>
            <a:chOff x="6990079" y="2166153"/>
            <a:chExt cx="3319145" cy="693084"/>
          </a:xfrm>
        </p:grpSpPr>
        <p:sp>
          <p:nvSpPr>
            <p:cNvPr id="90" name="رسم 24" descr="بروشستروكي">
              <a:extLst>
                <a:ext uri="{FF2B5EF4-FFF2-40B4-BE49-F238E27FC236}">
                  <a16:creationId xmlns:a16="http://schemas.microsoft.com/office/drawing/2014/main" id="{F162277D-9DF3-BB15-E48D-079E13611C18}"/>
                </a:ext>
              </a:extLst>
            </p:cNvPr>
            <p:cNvSpPr/>
            <p:nvPr/>
          </p:nvSpPr>
          <p:spPr>
            <a:xfrm flipH="1">
              <a:off x="6990079" y="2166153"/>
              <a:ext cx="3319145" cy="693084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:a16="http://schemas.microsoft.com/office/drawing/2014/main" id="{EE47D405-B6B8-BCDA-8AFA-26DBEF1E4062}"/>
                </a:ext>
              </a:extLst>
            </p:cNvPr>
            <p:cNvSpPr txBox="1"/>
            <p:nvPr/>
          </p:nvSpPr>
          <p:spPr>
            <a:xfrm>
              <a:off x="7172960" y="2251085"/>
              <a:ext cx="30581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BE1E"/>
                  </a:solidFill>
                </a:rPr>
                <a:t>من الناحية الصحية</a:t>
              </a:r>
            </a:p>
          </p:txBody>
        </p:sp>
      </p:grp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47A1BCD7-6CD3-27AA-F0DD-FF2EBDAF228E}"/>
              </a:ext>
            </a:extLst>
          </p:cNvPr>
          <p:cNvSpPr txBox="1"/>
          <p:nvPr/>
        </p:nvSpPr>
        <p:spPr>
          <a:xfrm>
            <a:off x="738504" y="4867652"/>
            <a:ext cx="39757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2000" dirty="0">
                <a:solidFill>
                  <a:srgbClr val="24150B"/>
                </a:solidFill>
              </a:rPr>
              <a:t>الشخص الذي يبتسم أثناء عمله ويجعل من حوله يبتسمون هو شخص أكثر إنتاجية من غيره وذلك بسبب الراحة التي يشعر بها</a:t>
            </a:r>
          </a:p>
        </p:txBody>
      </p: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37B217B8-27B1-B689-B670-51544B568891}"/>
              </a:ext>
            </a:extLst>
          </p:cNvPr>
          <p:cNvGrpSpPr/>
          <p:nvPr/>
        </p:nvGrpSpPr>
        <p:grpSpPr>
          <a:xfrm>
            <a:off x="1137919" y="4096553"/>
            <a:ext cx="3319145" cy="693084"/>
            <a:chOff x="6990079" y="2166153"/>
            <a:chExt cx="3319145" cy="693084"/>
          </a:xfrm>
        </p:grpSpPr>
        <p:sp>
          <p:nvSpPr>
            <p:cNvPr id="94" name="رسم 24" descr="بروشستروكي">
              <a:extLst>
                <a:ext uri="{FF2B5EF4-FFF2-40B4-BE49-F238E27FC236}">
                  <a16:creationId xmlns:a16="http://schemas.microsoft.com/office/drawing/2014/main" id="{5FC959F1-7B31-8F80-EE82-DB70CBC7E17C}"/>
                </a:ext>
              </a:extLst>
            </p:cNvPr>
            <p:cNvSpPr/>
            <p:nvPr/>
          </p:nvSpPr>
          <p:spPr>
            <a:xfrm flipH="1">
              <a:off x="6990079" y="2166153"/>
              <a:ext cx="3319145" cy="693084"/>
            </a:xfrm>
            <a:custGeom>
              <a:avLst/>
              <a:gdLst>
                <a:gd name="connsiteX0" fmla="*/ 3331028 w 3435126"/>
                <a:gd name="connsiteY0" fmla="*/ 727934 h 842738"/>
                <a:gd name="connsiteX1" fmla="*/ 3286985 w 3435126"/>
                <a:gd name="connsiteY1" fmla="*/ 717332 h 842738"/>
                <a:gd name="connsiteX2" fmla="*/ 2446584 w 3435126"/>
                <a:gd name="connsiteY2" fmla="*/ 648771 h 842738"/>
                <a:gd name="connsiteX3" fmla="*/ 1789340 w 3435126"/>
                <a:gd name="connsiteY3" fmla="*/ 631607 h 842738"/>
                <a:gd name="connsiteX4" fmla="*/ 1789340 w 3435126"/>
                <a:gd name="connsiteY4" fmla="*/ 631798 h 842738"/>
                <a:gd name="connsiteX5" fmla="*/ 3285765 w 3435126"/>
                <a:gd name="connsiteY5" fmla="*/ 769929 h 842738"/>
                <a:gd name="connsiteX6" fmla="*/ 3285804 w 3435126"/>
                <a:gd name="connsiteY6" fmla="*/ 770101 h 842738"/>
                <a:gd name="connsiteX7" fmla="*/ 3112515 w 3435126"/>
                <a:gd name="connsiteY7" fmla="*/ 842738 h 842738"/>
                <a:gd name="connsiteX8" fmla="*/ 2632360 w 3435126"/>
                <a:gd name="connsiteY8" fmla="*/ 807943 h 842738"/>
                <a:gd name="connsiteX9" fmla="*/ 2632360 w 3435126"/>
                <a:gd name="connsiteY9" fmla="*/ 739859 h 842738"/>
                <a:gd name="connsiteX10" fmla="*/ 1311747 w 3435126"/>
                <a:gd name="connsiteY10" fmla="*/ 739859 h 842738"/>
                <a:gd name="connsiteX11" fmla="*/ 1316872 w 3435126"/>
                <a:gd name="connsiteY11" fmla="*/ 768577 h 842738"/>
                <a:gd name="connsiteX12" fmla="*/ 1314938 w 3435126"/>
                <a:gd name="connsiteY12" fmla="*/ 774063 h 842738"/>
                <a:gd name="connsiteX13" fmla="*/ 1321234 w 3435126"/>
                <a:gd name="connsiteY13" fmla="*/ 773825 h 842738"/>
                <a:gd name="connsiteX14" fmla="*/ 2614024 w 3435126"/>
                <a:gd name="connsiteY14" fmla="*/ 807115 h 842738"/>
                <a:gd name="connsiteX15" fmla="*/ 2614091 w 3435126"/>
                <a:gd name="connsiteY15" fmla="*/ 807124 h 842738"/>
                <a:gd name="connsiteX16" fmla="*/ 561425 w 3435126"/>
                <a:gd name="connsiteY16" fmla="*/ 808448 h 842738"/>
                <a:gd name="connsiteX17" fmla="*/ 441400 w 3435126"/>
                <a:gd name="connsiteY17" fmla="*/ 808448 h 842738"/>
                <a:gd name="connsiteX18" fmla="*/ 81403 w 3435126"/>
                <a:gd name="connsiteY18" fmla="*/ 739868 h 842738"/>
                <a:gd name="connsiteX19" fmla="*/ 81317 w 3435126"/>
                <a:gd name="connsiteY19" fmla="*/ 739744 h 842738"/>
                <a:gd name="connsiteX20" fmla="*/ 231336 w 3435126"/>
                <a:gd name="connsiteY20" fmla="*/ 516983 h 842738"/>
                <a:gd name="connsiteX21" fmla="*/ 231336 w 3435126"/>
                <a:gd name="connsiteY21" fmla="*/ 448422 h 842738"/>
                <a:gd name="connsiteX22" fmla="*/ 141277 w 3435126"/>
                <a:gd name="connsiteY22" fmla="*/ 54078 h 842738"/>
                <a:gd name="connsiteX23" fmla="*/ 1101626 w 3435126"/>
                <a:gd name="connsiteY23" fmla="*/ 19797 h 842738"/>
                <a:gd name="connsiteX24" fmla="*/ 1821935 w 3435126"/>
                <a:gd name="connsiteY24" fmla="*/ 19797 h 842738"/>
                <a:gd name="connsiteX25" fmla="*/ 2842339 w 3435126"/>
                <a:gd name="connsiteY25" fmla="*/ 122658 h 842738"/>
                <a:gd name="connsiteX26" fmla="*/ 3232606 w 3435126"/>
                <a:gd name="connsiteY26" fmla="*/ 139803 h 842738"/>
                <a:gd name="connsiteX27" fmla="*/ 3270840 w 3435126"/>
                <a:gd name="connsiteY27" fmla="*/ 241644 h 842738"/>
                <a:gd name="connsiteX28" fmla="*/ 2682242 w 3435126"/>
                <a:gd name="connsiteY28" fmla="*/ 226242 h 842738"/>
                <a:gd name="connsiteX29" fmla="*/ 1979659 w 3435126"/>
                <a:gd name="connsiteY29" fmla="*/ 153471 h 842738"/>
                <a:gd name="connsiteX30" fmla="*/ 1986479 w 3435126"/>
                <a:gd name="connsiteY30" fmla="*/ 155567 h 842738"/>
                <a:gd name="connsiteX31" fmla="*/ 2682233 w 3435126"/>
                <a:gd name="connsiteY31" fmla="*/ 226242 h 842738"/>
                <a:gd name="connsiteX32" fmla="*/ 3264649 w 3435126"/>
                <a:gd name="connsiteY32" fmla="*/ 274486 h 842738"/>
                <a:gd name="connsiteX33" fmla="*/ 3262563 w 3435126"/>
                <a:gd name="connsiteY33" fmla="*/ 379833 h 842738"/>
                <a:gd name="connsiteX34" fmla="*/ 3352574 w 3435126"/>
                <a:gd name="connsiteY34" fmla="*/ 379833 h 842738"/>
                <a:gd name="connsiteX35" fmla="*/ 3382663 w 3435126"/>
                <a:gd name="connsiteY35" fmla="*/ 671317 h 842738"/>
                <a:gd name="connsiteX36" fmla="*/ 3331028 w 3435126"/>
                <a:gd name="connsiteY36" fmla="*/ 727934 h 84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435126" h="842738">
                  <a:moveTo>
                    <a:pt x="3331028" y="727934"/>
                  </a:moveTo>
                  <a:cubicBezTo>
                    <a:pt x="3316312" y="724324"/>
                    <a:pt x="3301568" y="720676"/>
                    <a:pt x="3286985" y="717332"/>
                  </a:cubicBezTo>
                  <a:cubicBezTo>
                    <a:pt x="3016846" y="665916"/>
                    <a:pt x="2746717" y="683052"/>
                    <a:pt x="2446584" y="648771"/>
                  </a:cubicBezTo>
                  <a:cubicBezTo>
                    <a:pt x="2237482" y="614643"/>
                    <a:pt x="1998671" y="631445"/>
                    <a:pt x="1789340" y="631607"/>
                  </a:cubicBezTo>
                  <a:cubicBezTo>
                    <a:pt x="1787693" y="631607"/>
                    <a:pt x="1787693" y="631693"/>
                    <a:pt x="1789340" y="631798"/>
                  </a:cubicBezTo>
                  <a:cubicBezTo>
                    <a:pt x="2286279" y="663164"/>
                    <a:pt x="2808372" y="651495"/>
                    <a:pt x="3285765" y="769929"/>
                  </a:cubicBezTo>
                  <a:cubicBezTo>
                    <a:pt x="3285842" y="769948"/>
                    <a:pt x="3285861" y="770043"/>
                    <a:pt x="3285804" y="770101"/>
                  </a:cubicBezTo>
                  <a:cubicBezTo>
                    <a:pt x="3237474" y="810506"/>
                    <a:pt x="3179733" y="842738"/>
                    <a:pt x="3112515" y="842738"/>
                  </a:cubicBezTo>
                  <a:cubicBezTo>
                    <a:pt x="2950609" y="826774"/>
                    <a:pt x="2790828" y="815602"/>
                    <a:pt x="2632360" y="807943"/>
                  </a:cubicBezTo>
                  <a:lnTo>
                    <a:pt x="2632360" y="739859"/>
                  </a:lnTo>
                  <a:cubicBezTo>
                    <a:pt x="2182171" y="791303"/>
                    <a:pt x="1761937" y="654134"/>
                    <a:pt x="1311747" y="739859"/>
                  </a:cubicBezTo>
                  <a:cubicBezTo>
                    <a:pt x="1325206" y="747545"/>
                    <a:pt x="1320634" y="758642"/>
                    <a:pt x="1316872" y="768577"/>
                  </a:cubicBezTo>
                  <a:cubicBezTo>
                    <a:pt x="1316157" y="770463"/>
                    <a:pt x="1314938" y="774063"/>
                    <a:pt x="1314938" y="774063"/>
                  </a:cubicBezTo>
                  <a:cubicBezTo>
                    <a:pt x="1314938" y="774063"/>
                    <a:pt x="1319139" y="773901"/>
                    <a:pt x="1321234" y="773825"/>
                  </a:cubicBezTo>
                  <a:cubicBezTo>
                    <a:pt x="1761680" y="757518"/>
                    <a:pt x="2173912" y="774025"/>
                    <a:pt x="2614024" y="807115"/>
                  </a:cubicBezTo>
                  <a:cubicBezTo>
                    <a:pt x="2614101" y="807124"/>
                    <a:pt x="2614139" y="807124"/>
                    <a:pt x="2614091" y="807124"/>
                  </a:cubicBezTo>
                  <a:cubicBezTo>
                    <a:pt x="1927396" y="775054"/>
                    <a:pt x="1265323" y="808448"/>
                    <a:pt x="561425" y="808448"/>
                  </a:cubicBezTo>
                  <a:cubicBezTo>
                    <a:pt x="531459" y="808448"/>
                    <a:pt x="471414" y="808448"/>
                    <a:pt x="441400" y="808448"/>
                  </a:cubicBezTo>
                  <a:cubicBezTo>
                    <a:pt x="321385" y="757052"/>
                    <a:pt x="201332" y="739878"/>
                    <a:pt x="81403" y="739868"/>
                  </a:cubicBezTo>
                  <a:cubicBezTo>
                    <a:pt x="81336" y="739868"/>
                    <a:pt x="81289" y="739802"/>
                    <a:pt x="81317" y="739744"/>
                  </a:cubicBezTo>
                  <a:cubicBezTo>
                    <a:pt x="111121" y="653981"/>
                    <a:pt x="-8703" y="482712"/>
                    <a:pt x="231336" y="516983"/>
                  </a:cubicBezTo>
                  <a:lnTo>
                    <a:pt x="231336" y="448422"/>
                  </a:lnTo>
                  <a:cubicBezTo>
                    <a:pt x="-8818" y="362697"/>
                    <a:pt x="-98877" y="122658"/>
                    <a:pt x="141277" y="54078"/>
                  </a:cubicBezTo>
                  <a:cubicBezTo>
                    <a:pt x="411359" y="-14483"/>
                    <a:pt x="771546" y="54078"/>
                    <a:pt x="1101626" y="19797"/>
                  </a:cubicBezTo>
                  <a:cubicBezTo>
                    <a:pt x="1341789" y="2652"/>
                    <a:pt x="1581905" y="-14493"/>
                    <a:pt x="1821935" y="19797"/>
                  </a:cubicBezTo>
                  <a:cubicBezTo>
                    <a:pt x="2152072" y="71232"/>
                    <a:pt x="2512250" y="54078"/>
                    <a:pt x="2842339" y="122658"/>
                  </a:cubicBezTo>
                  <a:cubicBezTo>
                    <a:pt x="2962440" y="139803"/>
                    <a:pt x="3172561" y="88377"/>
                    <a:pt x="3232606" y="139803"/>
                  </a:cubicBezTo>
                  <a:cubicBezTo>
                    <a:pt x="3275726" y="164444"/>
                    <a:pt x="3277441" y="200944"/>
                    <a:pt x="3270840" y="241644"/>
                  </a:cubicBezTo>
                  <a:cubicBezTo>
                    <a:pt x="3073501" y="235596"/>
                    <a:pt x="2876772" y="233719"/>
                    <a:pt x="2682242" y="226242"/>
                  </a:cubicBezTo>
                  <a:cubicBezTo>
                    <a:pt x="2448013" y="207392"/>
                    <a:pt x="2213755" y="186475"/>
                    <a:pt x="1979659" y="153471"/>
                  </a:cubicBezTo>
                  <a:cubicBezTo>
                    <a:pt x="1975249" y="152852"/>
                    <a:pt x="1979802" y="154262"/>
                    <a:pt x="1986479" y="155567"/>
                  </a:cubicBezTo>
                  <a:cubicBezTo>
                    <a:pt x="2213403" y="199677"/>
                    <a:pt x="2446184" y="217155"/>
                    <a:pt x="2682233" y="226242"/>
                  </a:cubicBezTo>
                  <a:cubicBezTo>
                    <a:pt x="2876314" y="241882"/>
                    <a:pt x="3070539" y="256113"/>
                    <a:pt x="3264649" y="274486"/>
                  </a:cubicBezTo>
                  <a:cubicBezTo>
                    <a:pt x="3257553" y="309481"/>
                    <a:pt x="3250723" y="345981"/>
                    <a:pt x="3262563" y="379833"/>
                  </a:cubicBezTo>
                  <a:lnTo>
                    <a:pt x="3352574" y="379833"/>
                  </a:lnTo>
                  <a:cubicBezTo>
                    <a:pt x="3472675" y="465558"/>
                    <a:pt x="3442585" y="585592"/>
                    <a:pt x="3382663" y="671317"/>
                  </a:cubicBezTo>
                  <a:cubicBezTo>
                    <a:pt x="3367376" y="688691"/>
                    <a:pt x="3350193" y="708322"/>
                    <a:pt x="3331028" y="7279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:a16="http://schemas.microsoft.com/office/drawing/2014/main" id="{ED8BE540-4E42-9A6E-0223-0522D460BD17}"/>
                </a:ext>
              </a:extLst>
            </p:cNvPr>
            <p:cNvSpPr txBox="1"/>
            <p:nvPr/>
          </p:nvSpPr>
          <p:spPr>
            <a:xfrm>
              <a:off x="7172960" y="2251085"/>
              <a:ext cx="30581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2800" dirty="0">
                  <a:solidFill>
                    <a:srgbClr val="FEBAD9"/>
                  </a:solidFill>
                </a:rPr>
                <a:t>من الناحية الانتاجية</a:t>
              </a: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8ADE1E63-7D19-52C5-F9C1-59A28C05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66" y="1864495"/>
            <a:ext cx="2597067" cy="40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79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رسم 24" descr="بروشستروكي">
            <a:extLst>
              <a:ext uri="{FF2B5EF4-FFF2-40B4-BE49-F238E27FC236}">
                <a16:creationId xmlns:a16="http://schemas.microsoft.com/office/drawing/2014/main" id="{0D73CBF9-1F3B-93BF-132A-F7059109314C}"/>
              </a:ext>
            </a:extLst>
          </p:cNvPr>
          <p:cNvSpPr/>
          <p:nvPr/>
        </p:nvSpPr>
        <p:spPr>
          <a:xfrm flipH="1">
            <a:off x="1178560" y="2328713"/>
            <a:ext cx="4917440" cy="488782"/>
          </a:xfrm>
          <a:custGeom>
            <a:avLst/>
            <a:gdLst>
              <a:gd name="connsiteX0" fmla="*/ 3331028 w 3435126"/>
              <a:gd name="connsiteY0" fmla="*/ 727934 h 842738"/>
              <a:gd name="connsiteX1" fmla="*/ 3286985 w 3435126"/>
              <a:gd name="connsiteY1" fmla="*/ 717332 h 842738"/>
              <a:gd name="connsiteX2" fmla="*/ 2446584 w 3435126"/>
              <a:gd name="connsiteY2" fmla="*/ 648771 h 842738"/>
              <a:gd name="connsiteX3" fmla="*/ 1789340 w 3435126"/>
              <a:gd name="connsiteY3" fmla="*/ 631607 h 842738"/>
              <a:gd name="connsiteX4" fmla="*/ 1789340 w 3435126"/>
              <a:gd name="connsiteY4" fmla="*/ 631798 h 842738"/>
              <a:gd name="connsiteX5" fmla="*/ 3285765 w 3435126"/>
              <a:gd name="connsiteY5" fmla="*/ 769929 h 842738"/>
              <a:gd name="connsiteX6" fmla="*/ 3285804 w 3435126"/>
              <a:gd name="connsiteY6" fmla="*/ 770101 h 842738"/>
              <a:gd name="connsiteX7" fmla="*/ 3112515 w 3435126"/>
              <a:gd name="connsiteY7" fmla="*/ 842738 h 842738"/>
              <a:gd name="connsiteX8" fmla="*/ 2632360 w 3435126"/>
              <a:gd name="connsiteY8" fmla="*/ 807943 h 842738"/>
              <a:gd name="connsiteX9" fmla="*/ 2632360 w 3435126"/>
              <a:gd name="connsiteY9" fmla="*/ 739859 h 842738"/>
              <a:gd name="connsiteX10" fmla="*/ 1311747 w 3435126"/>
              <a:gd name="connsiteY10" fmla="*/ 739859 h 842738"/>
              <a:gd name="connsiteX11" fmla="*/ 1316872 w 3435126"/>
              <a:gd name="connsiteY11" fmla="*/ 768577 h 842738"/>
              <a:gd name="connsiteX12" fmla="*/ 1314938 w 3435126"/>
              <a:gd name="connsiteY12" fmla="*/ 774063 h 842738"/>
              <a:gd name="connsiteX13" fmla="*/ 1321234 w 3435126"/>
              <a:gd name="connsiteY13" fmla="*/ 773825 h 842738"/>
              <a:gd name="connsiteX14" fmla="*/ 2614024 w 3435126"/>
              <a:gd name="connsiteY14" fmla="*/ 807115 h 842738"/>
              <a:gd name="connsiteX15" fmla="*/ 2614091 w 3435126"/>
              <a:gd name="connsiteY15" fmla="*/ 807124 h 842738"/>
              <a:gd name="connsiteX16" fmla="*/ 561425 w 3435126"/>
              <a:gd name="connsiteY16" fmla="*/ 808448 h 842738"/>
              <a:gd name="connsiteX17" fmla="*/ 441400 w 3435126"/>
              <a:gd name="connsiteY17" fmla="*/ 808448 h 842738"/>
              <a:gd name="connsiteX18" fmla="*/ 81403 w 3435126"/>
              <a:gd name="connsiteY18" fmla="*/ 739868 h 842738"/>
              <a:gd name="connsiteX19" fmla="*/ 81317 w 3435126"/>
              <a:gd name="connsiteY19" fmla="*/ 739744 h 842738"/>
              <a:gd name="connsiteX20" fmla="*/ 231336 w 3435126"/>
              <a:gd name="connsiteY20" fmla="*/ 516983 h 842738"/>
              <a:gd name="connsiteX21" fmla="*/ 231336 w 3435126"/>
              <a:gd name="connsiteY21" fmla="*/ 448422 h 842738"/>
              <a:gd name="connsiteX22" fmla="*/ 141277 w 3435126"/>
              <a:gd name="connsiteY22" fmla="*/ 54078 h 842738"/>
              <a:gd name="connsiteX23" fmla="*/ 1101626 w 3435126"/>
              <a:gd name="connsiteY23" fmla="*/ 19797 h 842738"/>
              <a:gd name="connsiteX24" fmla="*/ 1821935 w 3435126"/>
              <a:gd name="connsiteY24" fmla="*/ 19797 h 842738"/>
              <a:gd name="connsiteX25" fmla="*/ 2842339 w 3435126"/>
              <a:gd name="connsiteY25" fmla="*/ 122658 h 842738"/>
              <a:gd name="connsiteX26" fmla="*/ 3232606 w 3435126"/>
              <a:gd name="connsiteY26" fmla="*/ 139803 h 842738"/>
              <a:gd name="connsiteX27" fmla="*/ 3270840 w 3435126"/>
              <a:gd name="connsiteY27" fmla="*/ 241644 h 842738"/>
              <a:gd name="connsiteX28" fmla="*/ 2682242 w 3435126"/>
              <a:gd name="connsiteY28" fmla="*/ 226242 h 842738"/>
              <a:gd name="connsiteX29" fmla="*/ 1979659 w 3435126"/>
              <a:gd name="connsiteY29" fmla="*/ 153471 h 842738"/>
              <a:gd name="connsiteX30" fmla="*/ 1986479 w 3435126"/>
              <a:gd name="connsiteY30" fmla="*/ 155567 h 842738"/>
              <a:gd name="connsiteX31" fmla="*/ 2682233 w 3435126"/>
              <a:gd name="connsiteY31" fmla="*/ 226242 h 842738"/>
              <a:gd name="connsiteX32" fmla="*/ 3264649 w 3435126"/>
              <a:gd name="connsiteY32" fmla="*/ 274486 h 842738"/>
              <a:gd name="connsiteX33" fmla="*/ 3262563 w 3435126"/>
              <a:gd name="connsiteY33" fmla="*/ 379833 h 842738"/>
              <a:gd name="connsiteX34" fmla="*/ 3352574 w 3435126"/>
              <a:gd name="connsiteY34" fmla="*/ 379833 h 842738"/>
              <a:gd name="connsiteX35" fmla="*/ 3382663 w 3435126"/>
              <a:gd name="connsiteY35" fmla="*/ 671317 h 842738"/>
              <a:gd name="connsiteX36" fmla="*/ 3331028 w 3435126"/>
              <a:gd name="connsiteY36" fmla="*/ 727934 h 84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35126" h="842738">
                <a:moveTo>
                  <a:pt x="3331028" y="727934"/>
                </a:moveTo>
                <a:cubicBezTo>
                  <a:pt x="3316312" y="724324"/>
                  <a:pt x="3301568" y="720676"/>
                  <a:pt x="3286985" y="717332"/>
                </a:cubicBezTo>
                <a:cubicBezTo>
                  <a:pt x="3016846" y="665916"/>
                  <a:pt x="2746717" y="683052"/>
                  <a:pt x="2446584" y="648771"/>
                </a:cubicBezTo>
                <a:cubicBezTo>
                  <a:pt x="2237482" y="614643"/>
                  <a:pt x="1998671" y="631445"/>
                  <a:pt x="1789340" y="631607"/>
                </a:cubicBezTo>
                <a:cubicBezTo>
                  <a:pt x="1787693" y="631607"/>
                  <a:pt x="1787693" y="631693"/>
                  <a:pt x="1789340" y="631798"/>
                </a:cubicBezTo>
                <a:cubicBezTo>
                  <a:pt x="2286279" y="663164"/>
                  <a:pt x="2808372" y="651495"/>
                  <a:pt x="3285765" y="769929"/>
                </a:cubicBezTo>
                <a:cubicBezTo>
                  <a:pt x="3285842" y="769948"/>
                  <a:pt x="3285861" y="770043"/>
                  <a:pt x="3285804" y="770101"/>
                </a:cubicBezTo>
                <a:cubicBezTo>
                  <a:pt x="3237474" y="810506"/>
                  <a:pt x="3179733" y="842738"/>
                  <a:pt x="3112515" y="842738"/>
                </a:cubicBezTo>
                <a:cubicBezTo>
                  <a:pt x="2950609" y="826774"/>
                  <a:pt x="2790828" y="815602"/>
                  <a:pt x="2632360" y="807943"/>
                </a:cubicBezTo>
                <a:lnTo>
                  <a:pt x="2632360" y="739859"/>
                </a:lnTo>
                <a:cubicBezTo>
                  <a:pt x="2182171" y="791303"/>
                  <a:pt x="1761937" y="654134"/>
                  <a:pt x="1311747" y="739859"/>
                </a:cubicBezTo>
                <a:cubicBezTo>
                  <a:pt x="1325206" y="747545"/>
                  <a:pt x="1320634" y="758642"/>
                  <a:pt x="1316872" y="768577"/>
                </a:cubicBezTo>
                <a:cubicBezTo>
                  <a:pt x="1316157" y="770463"/>
                  <a:pt x="1314938" y="774063"/>
                  <a:pt x="1314938" y="774063"/>
                </a:cubicBezTo>
                <a:cubicBezTo>
                  <a:pt x="1314938" y="774063"/>
                  <a:pt x="1319139" y="773901"/>
                  <a:pt x="1321234" y="773825"/>
                </a:cubicBezTo>
                <a:cubicBezTo>
                  <a:pt x="1761680" y="757518"/>
                  <a:pt x="2173912" y="774025"/>
                  <a:pt x="2614024" y="807115"/>
                </a:cubicBezTo>
                <a:cubicBezTo>
                  <a:pt x="2614101" y="807124"/>
                  <a:pt x="2614139" y="807124"/>
                  <a:pt x="2614091" y="807124"/>
                </a:cubicBezTo>
                <a:cubicBezTo>
                  <a:pt x="1927396" y="775054"/>
                  <a:pt x="1265323" y="808448"/>
                  <a:pt x="561425" y="808448"/>
                </a:cubicBezTo>
                <a:cubicBezTo>
                  <a:pt x="531459" y="808448"/>
                  <a:pt x="471414" y="808448"/>
                  <a:pt x="441400" y="808448"/>
                </a:cubicBezTo>
                <a:cubicBezTo>
                  <a:pt x="321385" y="757052"/>
                  <a:pt x="201332" y="739878"/>
                  <a:pt x="81403" y="739868"/>
                </a:cubicBezTo>
                <a:cubicBezTo>
                  <a:pt x="81336" y="739868"/>
                  <a:pt x="81289" y="739802"/>
                  <a:pt x="81317" y="739744"/>
                </a:cubicBezTo>
                <a:cubicBezTo>
                  <a:pt x="111121" y="653981"/>
                  <a:pt x="-8703" y="482712"/>
                  <a:pt x="231336" y="516983"/>
                </a:cubicBezTo>
                <a:lnTo>
                  <a:pt x="231336" y="448422"/>
                </a:lnTo>
                <a:cubicBezTo>
                  <a:pt x="-8818" y="362697"/>
                  <a:pt x="-98877" y="122658"/>
                  <a:pt x="141277" y="54078"/>
                </a:cubicBezTo>
                <a:cubicBezTo>
                  <a:pt x="411359" y="-14483"/>
                  <a:pt x="771546" y="54078"/>
                  <a:pt x="1101626" y="19797"/>
                </a:cubicBezTo>
                <a:cubicBezTo>
                  <a:pt x="1341789" y="2652"/>
                  <a:pt x="1581905" y="-14493"/>
                  <a:pt x="1821935" y="19797"/>
                </a:cubicBezTo>
                <a:cubicBezTo>
                  <a:pt x="2152072" y="71232"/>
                  <a:pt x="2512250" y="54078"/>
                  <a:pt x="2842339" y="122658"/>
                </a:cubicBezTo>
                <a:cubicBezTo>
                  <a:pt x="2962440" y="139803"/>
                  <a:pt x="3172561" y="88377"/>
                  <a:pt x="3232606" y="139803"/>
                </a:cubicBezTo>
                <a:cubicBezTo>
                  <a:pt x="3275726" y="164444"/>
                  <a:pt x="3277441" y="200944"/>
                  <a:pt x="3270840" y="241644"/>
                </a:cubicBezTo>
                <a:cubicBezTo>
                  <a:pt x="3073501" y="235596"/>
                  <a:pt x="2876772" y="233719"/>
                  <a:pt x="2682242" y="226242"/>
                </a:cubicBezTo>
                <a:cubicBezTo>
                  <a:pt x="2448013" y="207392"/>
                  <a:pt x="2213755" y="186475"/>
                  <a:pt x="1979659" y="153471"/>
                </a:cubicBezTo>
                <a:cubicBezTo>
                  <a:pt x="1975249" y="152852"/>
                  <a:pt x="1979802" y="154262"/>
                  <a:pt x="1986479" y="155567"/>
                </a:cubicBezTo>
                <a:cubicBezTo>
                  <a:pt x="2213403" y="199677"/>
                  <a:pt x="2446184" y="217155"/>
                  <a:pt x="2682233" y="226242"/>
                </a:cubicBezTo>
                <a:cubicBezTo>
                  <a:pt x="2876314" y="241882"/>
                  <a:pt x="3070539" y="256113"/>
                  <a:pt x="3264649" y="274486"/>
                </a:cubicBezTo>
                <a:cubicBezTo>
                  <a:pt x="3257553" y="309481"/>
                  <a:pt x="3250723" y="345981"/>
                  <a:pt x="3262563" y="379833"/>
                </a:cubicBezTo>
                <a:lnTo>
                  <a:pt x="3352574" y="379833"/>
                </a:lnTo>
                <a:cubicBezTo>
                  <a:pt x="3472675" y="465558"/>
                  <a:pt x="3442585" y="585592"/>
                  <a:pt x="3382663" y="671317"/>
                </a:cubicBezTo>
                <a:cubicBezTo>
                  <a:pt x="3367376" y="688691"/>
                  <a:pt x="3350193" y="708322"/>
                  <a:pt x="3331028" y="72793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r>
              <a:rPr lang="en-US" dirty="0"/>
              <a:t> </a:t>
            </a:r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66F8B57-2870-8EF1-0277-2989E792CD3F}"/>
              </a:ext>
            </a:extLst>
          </p:cNvPr>
          <p:cNvSpPr txBox="1"/>
          <p:nvPr/>
        </p:nvSpPr>
        <p:spPr>
          <a:xfrm>
            <a:off x="3194806" y="648183"/>
            <a:ext cx="58023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/>
              <a:t>أثر </a:t>
            </a:r>
            <a:r>
              <a:rPr lang="ar-SA" sz="4800" dirty="0">
                <a:solidFill>
                  <a:srgbClr val="FF6A64"/>
                </a:solidFill>
              </a:rPr>
              <a:t>الابتسامة</a:t>
            </a:r>
            <a:r>
              <a:rPr lang="ar-SA" sz="4800" dirty="0"/>
              <a:t> على المجتمع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0BC61D0-056E-808D-F6CF-9C28023401A2}"/>
              </a:ext>
            </a:extLst>
          </p:cNvPr>
          <p:cNvSpPr txBox="1"/>
          <p:nvPr/>
        </p:nvSpPr>
        <p:spPr>
          <a:xfrm>
            <a:off x="740780" y="2262561"/>
            <a:ext cx="53552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/>
              <a:t>تعمل الابتسامة على تحسين وتطوير العلاقات بين أفراد المجتمع</a:t>
            </a:r>
          </a:p>
          <a:p>
            <a:endParaRPr lang="ar-SA" sz="3200" dirty="0"/>
          </a:p>
          <a:p>
            <a:r>
              <a:rPr lang="ar-SA" sz="3200" dirty="0"/>
              <a:t>وذلك لإنّ الشخص صاحب الابتسامة غالباً ما يكون جذاباً بنظر الآخرين وغالباً ما يرغبون بالتعامل معه وهذا يُسهم في بناء مجتمع متفاهم.</a:t>
            </a: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A265C42E-8449-6122-D0E5-2800928079A6}"/>
              </a:ext>
            </a:extLst>
          </p:cNvPr>
          <p:cNvGrpSpPr/>
          <p:nvPr/>
        </p:nvGrpSpPr>
        <p:grpSpPr>
          <a:xfrm flipH="1">
            <a:off x="6096000" y="1946757"/>
            <a:ext cx="4865510" cy="4345782"/>
            <a:chOff x="336593" y="1946757"/>
            <a:chExt cx="4865510" cy="4345782"/>
          </a:xfrm>
        </p:grpSpPr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4459A59B-CE2D-EFF6-15AA-D7AF2B883D5A}"/>
                </a:ext>
              </a:extLst>
            </p:cNvPr>
            <p:cNvSpPr/>
            <p:nvPr/>
          </p:nvSpPr>
          <p:spPr>
            <a:xfrm rot="10158262">
              <a:off x="336593" y="2209841"/>
              <a:ext cx="4865510" cy="4082698"/>
            </a:xfrm>
            <a:custGeom>
              <a:avLst/>
              <a:gdLst>
                <a:gd name="connsiteX0" fmla="*/ 5010 w 2170251"/>
                <a:gd name="connsiteY0" fmla="*/ 1169229 h 1645293"/>
                <a:gd name="connsiteX1" fmla="*/ 11573 w 2170251"/>
                <a:gd name="connsiteY1" fmla="*/ 1172963 h 1645293"/>
                <a:gd name="connsiteX2" fmla="*/ 11840 w 2170251"/>
                <a:gd name="connsiteY2" fmla="*/ 1179811 h 1645293"/>
                <a:gd name="connsiteX3" fmla="*/ 6734 w 2170251"/>
                <a:gd name="connsiteY3" fmla="*/ 1180459 h 1645293"/>
                <a:gd name="connsiteX4" fmla="*/ 25927 w 2170251"/>
                <a:gd name="connsiteY4" fmla="*/ 1180316 h 1645293"/>
                <a:gd name="connsiteX5" fmla="*/ 36757 w 2170251"/>
                <a:gd name="connsiteY5" fmla="*/ 1194956 h 1645293"/>
                <a:gd name="connsiteX6" fmla="*/ 33957 w 2170251"/>
                <a:gd name="connsiteY6" fmla="*/ 1188450 h 1645293"/>
                <a:gd name="connsiteX7" fmla="*/ 50597 w 2170251"/>
                <a:gd name="connsiteY7" fmla="*/ 1188603 h 1645293"/>
                <a:gd name="connsiteX8" fmla="*/ 53521 w 2170251"/>
                <a:gd name="connsiteY8" fmla="*/ 1197432 h 1645293"/>
                <a:gd name="connsiteX9" fmla="*/ 62151 w 2170251"/>
                <a:gd name="connsiteY9" fmla="*/ 1189431 h 1645293"/>
                <a:gd name="connsiteX10" fmla="*/ 65246 w 2170251"/>
                <a:gd name="connsiteY10" fmla="*/ 1202795 h 1645293"/>
                <a:gd name="connsiteX11" fmla="*/ 71247 w 2170251"/>
                <a:gd name="connsiteY11" fmla="*/ 1192860 h 1645293"/>
                <a:gd name="connsiteX12" fmla="*/ 76267 w 2170251"/>
                <a:gd name="connsiteY12" fmla="*/ 1189917 h 1645293"/>
                <a:gd name="connsiteX13" fmla="*/ 77886 w 2170251"/>
                <a:gd name="connsiteY13" fmla="*/ 1198871 h 1645293"/>
                <a:gd name="connsiteX14" fmla="*/ 94450 w 2170251"/>
                <a:gd name="connsiteY14" fmla="*/ 1196737 h 1645293"/>
                <a:gd name="connsiteX15" fmla="*/ 97917 w 2170251"/>
                <a:gd name="connsiteY15" fmla="*/ 1187145 h 1645293"/>
                <a:gd name="connsiteX16" fmla="*/ 115929 w 2170251"/>
                <a:gd name="connsiteY16" fmla="*/ 1189460 h 1645293"/>
                <a:gd name="connsiteX17" fmla="*/ 141322 w 2170251"/>
                <a:gd name="connsiteY17" fmla="*/ 1215997 h 1645293"/>
                <a:gd name="connsiteX18" fmla="*/ 142313 w 2170251"/>
                <a:gd name="connsiteY18" fmla="*/ 1208957 h 1645293"/>
                <a:gd name="connsiteX19" fmla="*/ 148971 w 2170251"/>
                <a:gd name="connsiteY19" fmla="*/ 1215025 h 1645293"/>
                <a:gd name="connsiteX20" fmla="*/ 144694 w 2170251"/>
                <a:gd name="connsiteY20" fmla="*/ 1204109 h 1645293"/>
                <a:gd name="connsiteX21" fmla="*/ 170078 w 2170251"/>
                <a:gd name="connsiteY21" fmla="*/ 1198585 h 1645293"/>
                <a:gd name="connsiteX22" fmla="*/ 165325 w 2170251"/>
                <a:gd name="connsiteY22" fmla="*/ 1208338 h 1645293"/>
                <a:gd name="connsiteX23" fmla="*/ 175155 w 2170251"/>
                <a:gd name="connsiteY23" fmla="*/ 1197918 h 1645293"/>
                <a:gd name="connsiteX24" fmla="*/ 173069 w 2170251"/>
                <a:gd name="connsiteY24" fmla="*/ 1209634 h 1645293"/>
                <a:gd name="connsiteX25" fmla="*/ 192167 w 2170251"/>
                <a:gd name="connsiteY25" fmla="*/ 1207176 h 1645293"/>
                <a:gd name="connsiteX26" fmla="*/ 189805 w 2170251"/>
                <a:gd name="connsiteY26" fmla="*/ 1212082 h 1645293"/>
                <a:gd name="connsiteX27" fmla="*/ 161877 w 2170251"/>
                <a:gd name="connsiteY27" fmla="*/ 1217949 h 1645293"/>
                <a:gd name="connsiteX28" fmla="*/ 193805 w 2170251"/>
                <a:gd name="connsiteY28" fmla="*/ 1216130 h 1645293"/>
                <a:gd name="connsiteX29" fmla="*/ 214646 w 2170251"/>
                <a:gd name="connsiteY29" fmla="*/ 1224940 h 1645293"/>
                <a:gd name="connsiteX30" fmla="*/ 260861 w 2170251"/>
                <a:gd name="connsiteY30" fmla="*/ 1228207 h 1645293"/>
                <a:gd name="connsiteX31" fmla="*/ 259775 w 2170251"/>
                <a:gd name="connsiteY31" fmla="*/ 1232913 h 1645293"/>
                <a:gd name="connsiteX32" fmla="*/ 267233 w 2170251"/>
                <a:gd name="connsiteY32" fmla="*/ 1227398 h 1645293"/>
                <a:gd name="connsiteX33" fmla="*/ 264490 w 2170251"/>
                <a:gd name="connsiteY33" fmla="*/ 1223188 h 1645293"/>
                <a:gd name="connsiteX34" fmla="*/ 281149 w 2170251"/>
                <a:gd name="connsiteY34" fmla="*/ 1223350 h 1645293"/>
                <a:gd name="connsiteX35" fmla="*/ 278968 w 2170251"/>
                <a:gd name="connsiteY35" fmla="*/ 1232798 h 1645293"/>
                <a:gd name="connsiteX36" fmla="*/ 294427 w 2170251"/>
                <a:gd name="connsiteY36" fmla="*/ 1235370 h 1645293"/>
                <a:gd name="connsiteX37" fmla="*/ 293970 w 2170251"/>
                <a:gd name="connsiteY37" fmla="*/ 1223988 h 1645293"/>
                <a:gd name="connsiteX38" fmla="*/ 299428 w 2170251"/>
                <a:gd name="connsiteY38" fmla="*/ 1232436 h 1645293"/>
                <a:gd name="connsiteX39" fmla="*/ 301533 w 2170251"/>
                <a:gd name="connsiteY39" fmla="*/ 1220740 h 1645293"/>
                <a:gd name="connsiteX40" fmla="*/ 317992 w 2170251"/>
                <a:gd name="connsiteY40" fmla="*/ 1216339 h 1645293"/>
                <a:gd name="connsiteX41" fmla="*/ 322450 w 2170251"/>
                <a:gd name="connsiteY41" fmla="*/ 1231789 h 1645293"/>
                <a:gd name="connsiteX42" fmla="*/ 336356 w 2170251"/>
                <a:gd name="connsiteY42" fmla="*/ 1227722 h 1645293"/>
                <a:gd name="connsiteX43" fmla="*/ 335737 w 2170251"/>
                <a:gd name="connsiteY43" fmla="*/ 1243829 h 1645293"/>
                <a:gd name="connsiteX44" fmla="*/ 340738 w 2170251"/>
                <a:gd name="connsiteY44" fmla="*/ 1240933 h 1645293"/>
                <a:gd name="connsiteX45" fmla="*/ 341462 w 2170251"/>
                <a:gd name="connsiteY45" fmla="*/ 1227064 h 1645293"/>
                <a:gd name="connsiteX46" fmla="*/ 382314 w 2170251"/>
                <a:gd name="connsiteY46" fmla="*/ 1224140 h 1645293"/>
                <a:gd name="connsiteX47" fmla="*/ 381400 w 2170251"/>
                <a:gd name="connsiteY47" fmla="*/ 1233437 h 1645293"/>
                <a:gd name="connsiteX48" fmla="*/ 387782 w 2170251"/>
                <a:gd name="connsiteY48" fmla="*/ 1232646 h 1645293"/>
                <a:gd name="connsiteX49" fmla="*/ 391325 w 2170251"/>
                <a:gd name="connsiteY49" fmla="*/ 1225302 h 1645293"/>
                <a:gd name="connsiteX50" fmla="*/ 394421 w 2170251"/>
                <a:gd name="connsiteY50" fmla="*/ 1238666 h 1645293"/>
                <a:gd name="connsiteX51" fmla="*/ 376304 w 2170251"/>
                <a:gd name="connsiteY51" fmla="*/ 1234075 h 1645293"/>
                <a:gd name="connsiteX52" fmla="*/ 354644 w 2170251"/>
                <a:gd name="connsiteY52" fmla="*/ 1236837 h 1645293"/>
                <a:gd name="connsiteX53" fmla="*/ 384400 w 2170251"/>
                <a:gd name="connsiteY53" fmla="*/ 1244505 h 1645293"/>
                <a:gd name="connsiteX54" fmla="*/ 409242 w 2170251"/>
                <a:gd name="connsiteY54" fmla="*/ 1257402 h 1645293"/>
                <a:gd name="connsiteX55" fmla="*/ 412785 w 2170251"/>
                <a:gd name="connsiteY55" fmla="*/ 1250067 h 1645293"/>
                <a:gd name="connsiteX56" fmla="*/ 410966 w 2170251"/>
                <a:gd name="connsiteY56" fmla="*/ 1236532 h 1645293"/>
                <a:gd name="connsiteX57" fmla="*/ 404784 w 2170251"/>
                <a:gd name="connsiteY57" fmla="*/ 1241914 h 1645293"/>
                <a:gd name="connsiteX58" fmla="*/ 400326 w 2170251"/>
                <a:gd name="connsiteY58" fmla="*/ 1226464 h 1645293"/>
                <a:gd name="connsiteX59" fmla="*/ 416890 w 2170251"/>
                <a:gd name="connsiteY59" fmla="*/ 1224350 h 1645293"/>
                <a:gd name="connsiteX60" fmla="*/ 423253 w 2170251"/>
                <a:gd name="connsiteY60" fmla="*/ 1223531 h 1645293"/>
                <a:gd name="connsiteX61" fmla="*/ 421176 w 2170251"/>
                <a:gd name="connsiteY61" fmla="*/ 1235256 h 1645293"/>
                <a:gd name="connsiteX62" fmla="*/ 427092 w 2170251"/>
                <a:gd name="connsiteY62" fmla="*/ 1223045 h 1645293"/>
                <a:gd name="connsiteX63" fmla="*/ 432264 w 2170251"/>
                <a:gd name="connsiteY63" fmla="*/ 1224664 h 1645293"/>
                <a:gd name="connsiteX64" fmla="*/ 432902 w 2170251"/>
                <a:gd name="connsiteY64" fmla="*/ 1240647 h 1645293"/>
                <a:gd name="connsiteX65" fmla="*/ 441827 w 2170251"/>
                <a:gd name="connsiteY65" fmla="*/ 1239523 h 1645293"/>
                <a:gd name="connsiteX66" fmla="*/ 439645 w 2170251"/>
                <a:gd name="connsiteY66" fmla="*/ 1248924 h 1645293"/>
                <a:gd name="connsiteX67" fmla="*/ 428187 w 2170251"/>
                <a:gd name="connsiteY67" fmla="*/ 1250420 h 1645293"/>
                <a:gd name="connsiteX68" fmla="*/ 423910 w 2170251"/>
                <a:gd name="connsiteY68" fmla="*/ 1239485 h 1645293"/>
                <a:gd name="connsiteX69" fmla="*/ 414995 w 2170251"/>
                <a:gd name="connsiteY69" fmla="*/ 1240638 h 1645293"/>
                <a:gd name="connsiteX70" fmla="*/ 426996 w 2170251"/>
                <a:gd name="connsiteY70" fmla="*/ 1252849 h 1645293"/>
                <a:gd name="connsiteX71" fmla="*/ 421005 w 2170251"/>
                <a:gd name="connsiteY71" fmla="*/ 1262783 h 1645293"/>
                <a:gd name="connsiteX72" fmla="*/ 433826 w 2170251"/>
                <a:gd name="connsiteY72" fmla="*/ 1263440 h 1645293"/>
                <a:gd name="connsiteX73" fmla="*/ 439836 w 2170251"/>
                <a:gd name="connsiteY73" fmla="*/ 1253496 h 1645293"/>
                <a:gd name="connsiteX74" fmla="*/ 432197 w 2170251"/>
                <a:gd name="connsiteY74" fmla="*/ 1254477 h 1645293"/>
                <a:gd name="connsiteX75" fmla="*/ 445103 w 2170251"/>
                <a:gd name="connsiteY75" fmla="*/ 1257402 h 1645293"/>
                <a:gd name="connsiteX76" fmla="*/ 442208 w 2170251"/>
                <a:gd name="connsiteY76" fmla="*/ 1248591 h 1645293"/>
                <a:gd name="connsiteX77" fmla="*/ 444665 w 2170251"/>
                <a:gd name="connsiteY77" fmla="*/ 1246000 h 1645293"/>
                <a:gd name="connsiteX78" fmla="*/ 457857 w 2170251"/>
                <a:gd name="connsiteY78" fmla="*/ 1255792 h 1645293"/>
                <a:gd name="connsiteX79" fmla="*/ 456295 w 2170251"/>
                <a:gd name="connsiteY79" fmla="*/ 1249105 h 1645293"/>
                <a:gd name="connsiteX80" fmla="*/ 460029 w 2170251"/>
                <a:gd name="connsiteY80" fmla="*/ 1246314 h 1645293"/>
                <a:gd name="connsiteX81" fmla="*/ 464230 w 2170251"/>
                <a:gd name="connsiteY81" fmla="*/ 1254973 h 1645293"/>
                <a:gd name="connsiteX82" fmla="*/ 460762 w 2170251"/>
                <a:gd name="connsiteY82" fmla="*/ 1264574 h 1645293"/>
                <a:gd name="connsiteX83" fmla="*/ 471040 w 2170251"/>
                <a:gd name="connsiteY83" fmla="*/ 1265555 h 1645293"/>
                <a:gd name="connsiteX84" fmla="*/ 477060 w 2170251"/>
                <a:gd name="connsiteY84" fmla="*/ 1255649 h 1645293"/>
                <a:gd name="connsiteX85" fmla="*/ 482422 w 2170251"/>
                <a:gd name="connsiteY85" fmla="*/ 1261802 h 1645293"/>
                <a:gd name="connsiteX86" fmla="*/ 497691 w 2170251"/>
                <a:gd name="connsiteY86" fmla="*/ 1259869 h 1645293"/>
                <a:gd name="connsiteX87" fmla="*/ 503711 w 2170251"/>
                <a:gd name="connsiteY87" fmla="*/ 1249944 h 1645293"/>
                <a:gd name="connsiteX88" fmla="*/ 492062 w 2170251"/>
                <a:gd name="connsiteY88" fmla="*/ 1246839 h 1645293"/>
                <a:gd name="connsiteX89" fmla="*/ 495710 w 2170251"/>
                <a:gd name="connsiteY89" fmla="*/ 1241781 h 1645293"/>
                <a:gd name="connsiteX90" fmla="*/ 489518 w 2170251"/>
                <a:gd name="connsiteY90" fmla="*/ 1247172 h 1645293"/>
                <a:gd name="connsiteX91" fmla="*/ 480336 w 2170251"/>
                <a:gd name="connsiteY91" fmla="*/ 1241447 h 1645293"/>
                <a:gd name="connsiteX92" fmla="*/ 481251 w 2170251"/>
                <a:gd name="connsiteY92" fmla="*/ 1232170 h 1645293"/>
                <a:gd name="connsiteX93" fmla="*/ 458134 w 2170251"/>
                <a:gd name="connsiteY93" fmla="*/ 1230522 h 1645293"/>
                <a:gd name="connsiteX94" fmla="*/ 450218 w 2170251"/>
                <a:gd name="connsiteY94" fmla="*/ 1224655 h 1645293"/>
                <a:gd name="connsiteX95" fmla="*/ 444208 w 2170251"/>
                <a:gd name="connsiteY95" fmla="*/ 1234589 h 1645293"/>
                <a:gd name="connsiteX96" fmla="*/ 441217 w 2170251"/>
                <a:gd name="connsiteY96" fmla="*/ 1223531 h 1645293"/>
                <a:gd name="connsiteX97" fmla="*/ 470868 w 2170251"/>
                <a:gd name="connsiteY97" fmla="*/ 1228912 h 1645293"/>
                <a:gd name="connsiteX98" fmla="*/ 487242 w 2170251"/>
                <a:gd name="connsiteY98" fmla="*/ 1222235 h 1645293"/>
                <a:gd name="connsiteX99" fmla="*/ 487528 w 2170251"/>
                <a:gd name="connsiteY99" fmla="*/ 1229084 h 1645293"/>
                <a:gd name="connsiteX100" fmla="*/ 497348 w 2170251"/>
                <a:gd name="connsiteY100" fmla="*/ 1218654 h 1645293"/>
                <a:gd name="connsiteX101" fmla="*/ 485689 w 2170251"/>
                <a:gd name="connsiteY101" fmla="*/ 1215577 h 1645293"/>
                <a:gd name="connsiteX102" fmla="*/ 506168 w 2170251"/>
                <a:gd name="connsiteY102" fmla="*/ 1215282 h 1645293"/>
                <a:gd name="connsiteX103" fmla="*/ 509168 w 2170251"/>
                <a:gd name="connsiteY103" fmla="*/ 1226350 h 1645293"/>
                <a:gd name="connsiteX104" fmla="*/ 515455 w 2170251"/>
                <a:gd name="connsiteY104" fmla="*/ 1223245 h 1645293"/>
                <a:gd name="connsiteX105" fmla="*/ 552479 w 2170251"/>
                <a:gd name="connsiteY105" fmla="*/ 1220807 h 1645293"/>
                <a:gd name="connsiteX106" fmla="*/ 566671 w 2170251"/>
                <a:gd name="connsiteY106" fmla="*/ 1223559 h 1645293"/>
                <a:gd name="connsiteX107" fmla="*/ 565671 w 2170251"/>
                <a:gd name="connsiteY107" fmla="*/ 1230541 h 1645293"/>
                <a:gd name="connsiteX108" fmla="*/ 573567 w 2170251"/>
                <a:gd name="connsiteY108" fmla="*/ 1236437 h 1645293"/>
                <a:gd name="connsiteX109" fmla="*/ 571843 w 2170251"/>
                <a:gd name="connsiteY109" fmla="*/ 1225198 h 1645293"/>
                <a:gd name="connsiteX110" fmla="*/ 581130 w 2170251"/>
                <a:gd name="connsiteY110" fmla="*/ 1233170 h 1645293"/>
                <a:gd name="connsiteX111" fmla="*/ 616972 w 2170251"/>
                <a:gd name="connsiteY111" fmla="*/ 1233189 h 1645293"/>
                <a:gd name="connsiteX112" fmla="*/ 651643 w 2170251"/>
                <a:gd name="connsiteY112" fmla="*/ 1235656 h 1645293"/>
                <a:gd name="connsiteX113" fmla="*/ 677113 w 2170251"/>
                <a:gd name="connsiteY113" fmla="*/ 1232398 h 1645293"/>
                <a:gd name="connsiteX114" fmla="*/ 677475 w 2170251"/>
                <a:gd name="connsiteY114" fmla="*/ 1241504 h 1645293"/>
                <a:gd name="connsiteX115" fmla="*/ 683933 w 2170251"/>
                <a:gd name="connsiteY115" fmla="*/ 1242981 h 1645293"/>
                <a:gd name="connsiteX116" fmla="*/ 695211 w 2170251"/>
                <a:gd name="connsiteY116" fmla="*/ 1236951 h 1645293"/>
                <a:gd name="connsiteX117" fmla="*/ 695125 w 2170251"/>
                <a:gd name="connsiteY117" fmla="*/ 1234665 h 1645293"/>
                <a:gd name="connsiteX118" fmla="*/ 698211 w 2170251"/>
                <a:gd name="connsiteY118" fmla="*/ 1248048 h 1645293"/>
                <a:gd name="connsiteX119" fmla="*/ 689458 w 2170251"/>
                <a:gd name="connsiteY119" fmla="*/ 1253715 h 1645293"/>
                <a:gd name="connsiteX120" fmla="*/ 687476 w 2170251"/>
                <a:gd name="connsiteY120" fmla="*/ 1267736 h 1645293"/>
                <a:gd name="connsiteX121" fmla="*/ 715680 w 2170251"/>
                <a:gd name="connsiteY121" fmla="*/ 1268708 h 1645293"/>
                <a:gd name="connsiteX122" fmla="*/ 708946 w 2170251"/>
                <a:gd name="connsiteY122" fmla="*/ 1260402 h 1645293"/>
                <a:gd name="connsiteX123" fmla="*/ 715318 w 2170251"/>
                <a:gd name="connsiteY123" fmla="*/ 1259611 h 1645293"/>
                <a:gd name="connsiteX124" fmla="*/ 712394 w 2170251"/>
                <a:gd name="connsiteY124" fmla="*/ 1250782 h 1645293"/>
                <a:gd name="connsiteX125" fmla="*/ 707584 w 2170251"/>
                <a:gd name="connsiteY125" fmla="*/ 1258278 h 1645293"/>
                <a:gd name="connsiteX126" fmla="*/ 703393 w 2170251"/>
                <a:gd name="connsiteY126" fmla="*/ 1249639 h 1645293"/>
                <a:gd name="connsiteX127" fmla="*/ 708317 w 2170251"/>
                <a:gd name="connsiteY127" fmla="*/ 1244448 h 1645293"/>
                <a:gd name="connsiteX128" fmla="*/ 700573 w 2170251"/>
                <a:gd name="connsiteY128" fmla="*/ 1243114 h 1645293"/>
                <a:gd name="connsiteX129" fmla="*/ 733511 w 2170251"/>
                <a:gd name="connsiteY129" fmla="*/ 1234332 h 1645293"/>
                <a:gd name="connsiteX130" fmla="*/ 760257 w 2170251"/>
                <a:gd name="connsiteY130" fmla="*/ 1230941 h 1645293"/>
                <a:gd name="connsiteX131" fmla="*/ 764524 w 2170251"/>
                <a:gd name="connsiteY131" fmla="*/ 1241838 h 1645293"/>
                <a:gd name="connsiteX132" fmla="*/ 750703 w 2170251"/>
                <a:gd name="connsiteY132" fmla="*/ 1248191 h 1645293"/>
                <a:gd name="connsiteX133" fmla="*/ 759885 w 2170251"/>
                <a:gd name="connsiteY133" fmla="*/ 1253877 h 1645293"/>
                <a:gd name="connsiteX134" fmla="*/ 765972 w 2170251"/>
                <a:gd name="connsiteY134" fmla="*/ 1246219 h 1645293"/>
                <a:gd name="connsiteX135" fmla="*/ 766334 w 2170251"/>
                <a:gd name="connsiteY135" fmla="*/ 1255382 h 1645293"/>
                <a:gd name="connsiteX136" fmla="*/ 758885 w 2170251"/>
                <a:gd name="connsiteY136" fmla="*/ 1260878 h 1645293"/>
                <a:gd name="connsiteX137" fmla="*/ 769163 w 2170251"/>
                <a:gd name="connsiteY137" fmla="*/ 1261869 h 1645293"/>
                <a:gd name="connsiteX138" fmla="*/ 787251 w 2170251"/>
                <a:gd name="connsiteY138" fmla="*/ 1266450 h 1645293"/>
                <a:gd name="connsiteX139" fmla="*/ 784889 w 2170251"/>
                <a:gd name="connsiteY139" fmla="*/ 1271318 h 1645293"/>
                <a:gd name="connsiteX140" fmla="*/ 773421 w 2170251"/>
                <a:gd name="connsiteY140" fmla="*/ 1272794 h 1645293"/>
                <a:gd name="connsiteX141" fmla="*/ 772963 w 2170251"/>
                <a:gd name="connsiteY141" fmla="*/ 1261383 h 1645293"/>
                <a:gd name="connsiteX142" fmla="*/ 769515 w 2170251"/>
                <a:gd name="connsiteY142" fmla="*/ 1270984 h 1645293"/>
                <a:gd name="connsiteX143" fmla="*/ 763057 w 2170251"/>
                <a:gd name="connsiteY143" fmla="*/ 1269508 h 1645293"/>
                <a:gd name="connsiteX144" fmla="*/ 796442 w 2170251"/>
                <a:gd name="connsiteY144" fmla="*/ 1272165 h 1645293"/>
                <a:gd name="connsiteX145" fmla="*/ 820093 w 2170251"/>
                <a:gd name="connsiteY145" fmla="*/ 1287482 h 1645293"/>
                <a:gd name="connsiteX146" fmla="*/ 831828 w 2170251"/>
                <a:gd name="connsiteY146" fmla="*/ 1292825 h 1645293"/>
                <a:gd name="connsiteX147" fmla="*/ 838019 w 2170251"/>
                <a:gd name="connsiteY147" fmla="*/ 1287462 h 1645293"/>
                <a:gd name="connsiteX148" fmla="*/ 848030 w 2170251"/>
                <a:gd name="connsiteY148" fmla="*/ 1313694 h 1645293"/>
                <a:gd name="connsiteX149" fmla="*/ 861860 w 2170251"/>
                <a:gd name="connsiteY149" fmla="*/ 1307332 h 1645293"/>
                <a:gd name="connsiteX150" fmla="*/ 859488 w 2170251"/>
                <a:gd name="connsiteY150" fmla="*/ 1312208 h 1645293"/>
                <a:gd name="connsiteX151" fmla="*/ 869680 w 2170251"/>
                <a:gd name="connsiteY151" fmla="*/ 1310923 h 1645293"/>
                <a:gd name="connsiteX152" fmla="*/ 867394 w 2170251"/>
                <a:gd name="connsiteY152" fmla="*/ 1318085 h 1645293"/>
                <a:gd name="connsiteX153" fmla="*/ 876214 w 2170251"/>
                <a:gd name="connsiteY153" fmla="*/ 1314637 h 1645293"/>
                <a:gd name="connsiteX154" fmla="*/ 880405 w 2170251"/>
                <a:gd name="connsiteY154" fmla="*/ 1323286 h 1645293"/>
                <a:gd name="connsiteX155" fmla="*/ 903694 w 2170251"/>
                <a:gd name="connsiteY155" fmla="*/ 1329487 h 1645293"/>
                <a:gd name="connsiteX156" fmla="*/ 983399 w 2170251"/>
                <a:gd name="connsiteY156" fmla="*/ 1337640 h 1645293"/>
                <a:gd name="connsiteX157" fmla="*/ 979942 w 2170251"/>
                <a:gd name="connsiteY157" fmla="*/ 1347241 h 1645293"/>
                <a:gd name="connsiteX158" fmla="*/ 974760 w 2170251"/>
                <a:gd name="connsiteY158" fmla="*/ 1345622 h 1645293"/>
                <a:gd name="connsiteX159" fmla="*/ 977579 w 2170251"/>
                <a:gd name="connsiteY159" fmla="*/ 1352109 h 1645293"/>
                <a:gd name="connsiteX160" fmla="*/ 967397 w 2170251"/>
                <a:gd name="connsiteY160" fmla="*/ 1353395 h 1645293"/>
                <a:gd name="connsiteX161" fmla="*/ 982866 w 2170251"/>
                <a:gd name="connsiteY161" fmla="*/ 1356023 h 1645293"/>
                <a:gd name="connsiteX162" fmla="*/ 986142 w 2170251"/>
                <a:gd name="connsiteY162" fmla="*/ 1341860 h 1645293"/>
                <a:gd name="connsiteX163" fmla="*/ 994143 w 2170251"/>
                <a:gd name="connsiteY163" fmla="*/ 1350004 h 1645293"/>
                <a:gd name="connsiteX164" fmla="*/ 995791 w 2170251"/>
                <a:gd name="connsiteY164" fmla="*/ 1358957 h 1645293"/>
                <a:gd name="connsiteX165" fmla="*/ 996791 w 2170251"/>
                <a:gd name="connsiteY165" fmla="*/ 1351956 h 1645293"/>
                <a:gd name="connsiteX166" fmla="*/ 1007621 w 2170251"/>
                <a:gd name="connsiteY166" fmla="*/ 1366615 h 1645293"/>
                <a:gd name="connsiteX167" fmla="*/ 1003516 w 2170251"/>
                <a:gd name="connsiteY167" fmla="*/ 1360272 h 1645293"/>
                <a:gd name="connsiteX168" fmla="*/ 1015070 w 2170251"/>
                <a:gd name="connsiteY168" fmla="*/ 1361081 h 1645293"/>
                <a:gd name="connsiteX169" fmla="*/ 1029814 w 2170251"/>
                <a:gd name="connsiteY169" fmla="*/ 1345441 h 1645293"/>
                <a:gd name="connsiteX170" fmla="*/ 1027729 w 2170251"/>
                <a:gd name="connsiteY170" fmla="*/ 1357176 h 1645293"/>
                <a:gd name="connsiteX171" fmla="*/ 1048379 w 2170251"/>
                <a:gd name="connsiteY171" fmla="*/ 1361405 h 1645293"/>
                <a:gd name="connsiteX172" fmla="*/ 1039559 w 2170251"/>
                <a:gd name="connsiteY172" fmla="*/ 1364825 h 1645293"/>
                <a:gd name="connsiteX173" fmla="*/ 1043835 w 2170251"/>
                <a:gd name="connsiteY173" fmla="*/ 1375721 h 1645293"/>
                <a:gd name="connsiteX174" fmla="*/ 1055218 w 2170251"/>
                <a:gd name="connsiteY174" fmla="*/ 1371997 h 1645293"/>
                <a:gd name="connsiteX175" fmla="*/ 1056761 w 2170251"/>
                <a:gd name="connsiteY175" fmla="*/ 1378683 h 1645293"/>
                <a:gd name="connsiteX176" fmla="*/ 1051846 w 2170251"/>
                <a:gd name="connsiteY176" fmla="*/ 1383865 h 1645293"/>
                <a:gd name="connsiteX177" fmla="*/ 1062761 w 2170251"/>
                <a:gd name="connsiteY177" fmla="*/ 1400810 h 1645293"/>
                <a:gd name="connsiteX178" fmla="*/ 1061123 w 2170251"/>
                <a:gd name="connsiteY178" fmla="*/ 1391866 h 1645293"/>
                <a:gd name="connsiteX179" fmla="*/ 1069858 w 2170251"/>
                <a:gd name="connsiteY179" fmla="*/ 1386170 h 1645293"/>
                <a:gd name="connsiteX180" fmla="*/ 1079230 w 2170251"/>
                <a:gd name="connsiteY180" fmla="*/ 1396419 h 1645293"/>
                <a:gd name="connsiteX181" fmla="*/ 1065314 w 2170251"/>
                <a:gd name="connsiteY181" fmla="*/ 1400486 h 1645293"/>
                <a:gd name="connsiteX182" fmla="*/ 1072134 w 2170251"/>
                <a:gd name="connsiteY182" fmla="*/ 1411097 h 1645293"/>
                <a:gd name="connsiteX183" fmla="*/ 1062038 w 2170251"/>
                <a:gd name="connsiteY183" fmla="*/ 1414650 h 1645293"/>
                <a:gd name="connsiteX184" fmla="*/ 1075411 w 2170251"/>
                <a:gd name="connsiteY184" fmla="*/ 1428995 h 1645293"/>
                <a:gd name="connsiteX185" fmla="*/ 1090431 w 2170251"/>
                <a:gd name="connsiteY185" fmla="*/ 1420213 h 1645293"/>
                <a:gd name="connsiteX186" fmla="*/ 1092060 w 2170251"/>
                <a:gd name="connsiteY186" fmla="*/ 1429166 h 1645293"/>
                <a:gd name="connsiteX187" fmla="*/ 1098528 w 2170251"/>
                <a:gd name="connsiteY187" fmla="*/ 1430642 h 1645293"/>
                <a:gd name="connsiteX188" fmla="*/ 1099528 w 2170251"/>
                <a:gd name="connsiteY188" fmla="*/ 1423622 h 1645293"/>
                <a:gd name="connsiteX189" fmla="*/ 1107348 w 2170251"/>
                <a:gd name="connsiteY189" fmla="*/ 1427223 h 1645293"/>
                <a:gd name="connsiteX190" fmla="*/ 1109177 w 2170251"/>
                <a:gd name="connsiteY190" fmla="*/ 1440720 h 1645293"/>
                <a:gd name="connsiteX191" fmla="*/ 1142657 w 2170251"/>
                <a:gd name="connsiteY191" fmla="*/ 1445616 h 1645293"/>
                <a:gd name="connsiteX192" fmla="*/ 1144391 w 2170251"/>
                <a:gd name="connsiteY192" fmla="*/ 1456855 h 1645293"/>
                <a:gd name="connsiteX193" fmla="*/ 1154392 w 2170251"/>
                <a:gd name="connsiteY193" fmla="*/ 1450988 h 1645293"/>
                <a:gd name="connsiteX194" fmla="*/ 1152030 w 2170251"/>
                <a:gd name="connsiteY194" fmla="*/ 1455874 h 1645293"/>
                <a:gd name="connsiteX195" fmla="*/ 1170499 w 2170251"/>
                <a:gd name="connsiteY195" fmla="*/ 1469571 h 1645293"/>
                <a:gd name="connsiteX196" fmla="*/ 1185872 w 2170251"/>
                <a:gd name="connsiteY196" fmla="*/ 1469895 h 1645293"/>
                <a:gd name="connsiteX197" fmla="*/ 1187968 w 2170251"/>
                <a:gd name="connsiteY197" fmla="*/ 1458160 h 1645293"/>
                <a:gd name="connsiteX198" fmla="*/ 1229544 w 2170251"/>
                <a:gd name="connsiteY198" fmla="*/ 1473495 h 1645293"/>
                <a:gd name="connsiteX199" fmla="*/ 1244737 w 2170251"/>
                <a:gd name="connsiteY199" fmla="*/ 1469257 h 1645293"/>
                <a:gd name="connsiteX200" fmla="*/ 1248832 w 2170251"/>
                <a:gd name="connsiteY200" fmla="*/ 1475600 h 1645293"/>
                <a:gd name="connsiteX201" fmla="*/ 1206894 w 2170251"/>
                <a:gd name="connsiteY201" fmla="*/ 1483268 h 1645293"/>
                <a:gd name="connsiteX202" fmla="*/ 1214076 w 2170251"/>
                <a:gd name="connsiteY202" fmla="*/ 1502985 h 1645293"/>
                <a:gd name="connsiteX203" fmla="*/ 1135199 w 2170251"/>
                <a:gd name="connsiteY203" fmla="*/ 1515329 h 1645293"/>
                <a:gd name="connsiteX204" fmla="*/ 1048941 w 2170251"/>
                <a:gd name="connsiteY204" fmla="*/ 1535494 h 1645293"/>
                <a:gd name="connsiteX205" fmla="*/ 988895 w 2170251"/>
                <a:gd name="connsiteY205" fmla="*/ 1538580 h 1645293"/>
                <a:gd name="connsiteX206" fmla="*/ 1027738 w 2170251"/>
                <a:gd name="connsiteY206" fmla="*/ 1549676 h 1645293"/>
                <a:gd name="connsiteX207" fmla="*/ 1025823 w 2170251"/>
                <a:gd name="connsiteY207" fmla="*/ 1565983 h 1645293"/>
                <a:gd name="connsiteX208" fmla="*/ 1044664 w 2170251"/>
                <a:gd name="connsiteY208" fmla="*/ 1588757 h 1645293"/>
                <a:gd name="connsiteX209" fmla="*/ 1083869 w 2170251"/>
                <a:gd name="connsiteY209" fmla="*/ 1608950 h 1645293"/>
                <a:gd name="connsiteX210" fmla="*/ 1090041 w 2170251"/>
                <a:gd name="connsiteY210" fmla="*/ 1603588 h 1645293"/>
                <a:gd name="connsiteX211" fmla="*/ 1091775 w 2170251"/>
                <a:gd name="connsiteY211" fmla="*/ 1614856 h 1645293"/>
                <a:gd name="connsiteX212" fmla="*/ 1102157 w 2170251"/>
                <a:gd name="connsiteY212" fmla="*/ 1618104 h 1645293"/>
                <a:gd name="connsiteX213" fmla="*/ 1117349 w 2170251"/>
                <a:gd name="connsiteY213" fmla="*/ 1613875 h 1645293"/>
                <a:gd name="connsiteX214" fmla="*/ 1117625 w 2170251"/>
                <a:gd name="connsiteY214" fmla="*/ 1620704 h 1645293"/>
                <a:gd name="connsiteX215" fmla="*/ 1155011 w 2170251"/>
                <a:gd name="connsiteY215" fmla="*/ 1627410 h 1645293"/>
                <a:gd name="connsiteX216" fmla="*/ 1156650 w 2170251"/>
                <a:gd name="connsiteY216" fmla="*/ 1636354 h 1645293"/>
                <a:gd name="connsiteX217" fmla="*/ 1170937 w 2170251"/>
                <a:gd name="connsiteY217" fmla="*/ 1641421 h 1645293"/>
                <a:gd name="connsiteX218" fmla="*/ 1233526 w 2170251"/>
                <a:gd name="connsiteY218" fmla="*/ 1637973 h 1645293"/>
                <a:gd name="connsiteX219" fmla="*/ 1237621 w 2170251"/>
                <a:gd name="connsiteY219" fmla="*/ 1644326 h 1645293"/>
                <a:gd name="connsiteX220" fmla="*/ 1273007 w 2170251"/>
                <a:gd name="connsiteY220" fmla="*/ 1632963 h 1645293"/>
                <a:gd name="connsiteX221" fmla="*/ 1277560 w 2170251"/>
                <a:gd name="connsiteY221" fmla="*/ 1618618 h 1645293"/>
                <a:gd name="connsiteX222" fmla="*/ 1280293 w 2170251"/>
                <a:gd name="connsiteY222" fmla="*/ 1622866 h 1645293"/>
                <a:gd name="connsiteX223" fmla="*/ 1279932 w 2170251"/>
                <a:gd name="connsiteY223" fmla="*/ 1613732 h 1645293"/>
                <a:gd name="connsiteX224" fmla="*/ 1285199 w 2170251"/>
                <a:gd name="connsiteY224" fmla="*/ 1617637 h 1645293"/>
                <a:gd name="connsiteX225" fmla="*/ 1295124 w 2170251"/>
                <a:gd name="connsiteY225" fmla="*/ 1609522 h 1645293"/>
                <a:gd name="connsiteX226" fmla="*/ 1320508 w 2170251"/>
                <a:gd name="connsiteY226" fmla="*/ 1571908 h 1645293"/>
                <a:gd name="connsiteX227" fmla="*/ 1354798 w 2170251"/>
                <a:gd name="connsiteY227" fmla="*/ 1533131 h 1645293"/>
                <a:gd name="connsiteX228" fmla="*/ 1361275 w 2170251"/>
                <a:gd name="connsiteY228" fmla="*/ 1534589 h 1645293"/>
                <a:gd name="connsiteX229" fmla="*/ 1356627 w 2170251"/>
                <a:gd name="connsiteY229" fmla="*/ 1514548 h 1645293"/>
                <a:gd name="connsiteX230" fmla="*/ 1360361 w 2170251"/>
                <a:gd name="connsiteY230" fmla="*/ 1511786 h 1645293"/>
                <a:gd name="connsiteX231" fmla="*/ 1359446 w 2170251"/>
                <a:gd name="connsiteY231" fmla="*/ 1521073 h 1645293"/>
                <a:gd name="connsiteX232" fmla="*/ 1369181 w 2170251"/>
                <a:gd name="connsiteY232" fmla="*/ 1508376 h 1645293"/>
                <a:gd name="connsiteX233" fmla="*/ 1376372 w 2170251"/>
                <a:gd name="connsiteY233" fmla="*/ 1495984 h 1645293"/>
                <a:gd name="connsiteX234" fmla="*/ 1363618 w 2170251"/>
                <a:gd name="connsiteY234" fmla="*/ 1497612 h 1645293"/>
                <a:gd name="connsiteX235" fmla="*/ 1364532 w 2170251"/>
                <a:gd name="connsiteY235" fmla="*/ 1488345 h 1645293"/>
                <a:gd name="connsiteX236" fmla="*/ 1388926 w 2170251"/>
                <a:gd name="connsiteY236" fmla="*/ 1489811 h 1645293"/>
                <a:gd name="connsiteX237" fmla="*/ 1393555 w 2170251"/>
                <a:gd name="connsiteY237" fmla="*/ 1477772 h 1645293"/>
                <a:gd name="connsiteX238" fmla="*/ 1394193 w 2170251"/>
                <a:gd name="connsiteY238" fmla="*/ 1493726 h 1645293"/>
                <a:gd name="connsiteX239" fmla="*/ 1404204 w 2170251"/>
                <a:gd name="connsiteY239" fmla="*/ 1487859 h 1645293"/>
                <a:gd name="connsiteX240" fmla="*/ 1404471 w 2170251"/>
                <a:gd name="connsiteY240" fmla="*/ 1494707 h 1645293"/>
                <a:gd name="connsiteX241" fmla="*/ 1410672 w 2170251"/>
                <a:gd name="connsiteY241" fmla="*/ 1489335 h 1645293"/>
                <a:gd name="connsiteX242" fmla="*/ 1426855 w 2170251"/>
                <a:gd name="connsiteY242" fmla="*/ 1510176 h 1645293"/>
                <a:gd name="connsiteX243" fmla="*/ 1408843 w 2170251"/>
                <a:gd name="connsiteY243" fmla="*/ 1507900 h 1645293"/>
                <a:gd name="connsiteX244" fmla="*/ 1416206 w 2170251"/>
                <a:gd name="connsiteY244" fmla="*/ 1500079 h 1645293"/>
                <a:gd name="connsiteX245" fmla="*/ 1402194 w 2170251"/>
                <a:gd name="connsiteY245" fmla="*/ 1501889 h 1645293"/>
                <a:gd name="connsiteX246" fmla="*/ 1374448 w 2170251"/>
                <a:gd name="connsiteY246" fmla="*/ 1512271 h 1645293"/>
                <a:gd name="connsiteX247" fmla="*/ 1397918 w 2170251"/>
                <a:gd name="connsiteY247" fmla="*/ 1523064 h 1645293"/>
                <a:gd name="connsiteX248" fmla="*/ 1391469 w 2170251"/>
                <a:gd name="connsiteY248" fmla="*/ 1521606 h 1645293"/>
                <a:gd name="connsiteX249" fmla="*/ 1396289 w 2170251"/>
                <a:gd name="connsiteY249" fmla="*/ 1514072 h 1645293"/>
                <a:gd name="connsiteX250" fmla="*/ 1409109 w 2170251"/>
                <a:gd name="connsiteY250" fmla="*/ 1514738 h 1645293"/>
                <a:gd name="connsiteX251" fmla="*/ 1409662 w 2170251"/>
                <a:gd name="connsiteY251" fmla="*/ 1528426 h 1645293"/>
                <a:gd name="connsiteX252" fmla="*/ 1421397 w 2170251"/>
                <a:gd name="connsiteY252" fmla="*/ 1533788 h 1645293"/>
                <a:gd name="connsiteX253" fmla="*/ 1412577 w 2170251"/>
                <a:gd name="connsiteY253" fmla="*/ 1537236 h 1645293"/>
                <a:gd name="connsiteX254" fmla="*/ 1412939 w 2170251"/>
                <a:gd name="connsiteY254" fmla="*/ 1546342 h 1645293"/>
                <a:gd name="connsiteX255" fmla="*/ 1427045 w 2170251"/>
                <a:gd name="connsiteY255" fmla="*/ 1546828 h 1645293"/>
                <a:gd name="connsiteX256" fmla="*/ 1426035 w 2170251"/>
                <a:gd name="connsiteY256" fmla="*/ 1553839 h 1645293"/>
                <a:gd name="connsiteX257" fmla="*/ 1432493 w 2170251"/>
                <a:gd name="connsiteY257" fmla="*/ 1555325 h 1645293"/>
                <a:gd name="connsiteX258" fmla="*/ 1428226 w 2170251"/>
                <a:gd name="connsiteY258" fmla="*/ 1544390 h 1645293"/>
                <a:gd name="connsiteX259" fmla="*/ 1452877 w 2170251"/>
                <a:gd name="connsiteY259" fmla="*/ 1552724 h 1645293"/>
                <a:gd name="connsiteX260" fmla="*/ 1449153 w 2170251"/>
                <a:gd name="connsiteY260" fmla="*/ 1555496 h 1645293"/>
                <a:gd name="connsiteX261" fmla="*/ 1451963 w 2170251"/>
                <a:gd name="connsiteY261" fmla="*/ 1562011 h 1645293"/>
                <a:gd name="connsiteX262" fmla="*/ 1463145 w 2170251"/>
                <a:gd name="connsiteY262" fmla="*/ 1553715 h 1645293"/>
                <a:gd name="connsiteX263" fmla="*/ 1523848 w 2170251"/>
                <a:gd name="connsiteY263" fmla="*/ 1566574 h 1645293"/>
                <a:gd name="connsiteX264" fmla="*/ 1521657 w 2170251"/>
                <a:gd name="connsiteY264" fmla="*/ 1576022 h 1645293"/>
                <a:gd name="connsiteX265" fmla="*/ 1527210 w 2170251"/>
                <a:gd name="connsiteY265" fmla="*/ 1554686 h 1645293"/>
                <a:gd name="connsiteX266" fmla="*/ 1533668 w 2170251"/>
                <a:gd name="connsiteY266" fmla="*/ 1556172 h 1645293"/>
                <a:gd name="connsiteX267" fmla="*/ 1533125 w 2170251"/>
                <a:gd name="connsiteY267" fmla="*/ 1542466 h 1645293"/>
                <a:gd name="connsiteX268" fmla="*/ 1541593 w 2170251"/>
                <a:gd name="connsiteY268" fmla="*/ 1529931 h 1645293"/>
                <a:gd name="connsiteX269" fmla="*/ 1536945 w 2170251"/>
                <a:gd name="connsiteY269" fmla="*/ 1509881 h 1645293"/>
                <a:gd name="connsiteX270" fmla="*/ 1526839 w 2170251"/>
                <a:gd name="connsiteY270" fmla="*/ 1513481 h 1645293"/>
                <a:gd name="connsiteX271" fmla="*/ 1523562 w 2170251"/>
                <a:gd name="connsiteY271" fmla="*/ 1527645 h 1645293"/>
                <a:gd name="connsiteX272" fmla="*/ 1519295 w 2170251"/>
                <a:gd name="connsiteY272" fmla="*/ 1516758 h 1645293"/>
                <a:gd name="connsiteX273" fmla="*/ 1531763 w 2170251"/>
                <a:gd name="connsiteY273" fmla="*/ 1508262 h 1645293"/>
                <a:gd name="connsiteX274" fmla="*/ 1531401 w 2170251"/>
                <a:gd name="connsiteY274" fmla="*/ 1499146 h 1645293"/>
                <a:gd name="connsiteX275" fmla="*/ 1515190 w 2170251"/>
                <a:gd name="connsiteY275" fmla="*/ 1510376 h 1645293"/>
                <a:gd name="connsiteX276" fmla="*/ 1521123 w 2170251"/>
                <a:gd name="connsiteY276" fmla="*/ 1498165 h 1645293"/>
                <a:gd name="connsiteX277" fmla="*/ 1477899 w 2170251"/>
                <a:gd name="connsiteY277" fmla="*/ 1473905 h 1645293"/>
                <a:gd name="connsiteX278" fmla="*/ 1459868 w 2170251"/>
                <a:gd name="connsiteY278" fmla="*/ 1471609 h 1645293"/>
                <a:gd name="connsiteX279" fmla="*/ 1464069 w 2170251"/>
                <a:gd name="connsiteY279" fmla="*/ 1480248 h 1645293"/>
                <a:gd name="connsiteX280" fmla="*/ 1450962 w 2170251"/>
                <a:gd name="connsiteY280" fmla="*/ 1472752 h 1645293"/>
                <a:gd name="connsiteX281" fmla="*/ 1442142 w 2170251"/>
                <a:gd name="connsiteY281" fmla="*/ 1476162 h 1645293"/>
                <a:gd name="connsiteX282" fmla="*/ 1433322 w 2170251"/>
                <a:gd name="connsiteY282" fmla="*/ 1479572 h 1645293"/>
                <a:gd name="connsiteX283" fmla="*/ 1434417 w 2170251"/>
                <a:gd name="connsiteY283" fmla="*/ 1474867 h 1645293"/>
                <a:gd name="connsiteX284" fmla="*/ 1439418 w 2170251"/>
                <a:gd name="connsiteY284" fmla="*/ 1471924 h 1645293"/>
                <a:gd name="connsiteX285" fmla="*/ 1434056 w 2170251"/>
                <a:gd name="connsiteY285" fmla="*/ 1465713 h 1645293"/>
                <a:gd name="connsiteX286" fmla="*/ 1427959 w 2170251"/>
                <a:gd name="connsiteY286" fmla="*/ 1473371 h 1645293"/>
                <a:gd name="connsiteX287" fmla="*/ 1434322 w 2170251"/>
                <a:gd name="connsiteY287" fmla="*/ 1472581 h 1645293"/>
                <a:gd name="connsiteX288" fmla="*/ 1427140 w 2170251"/>
                <a:gd name="connsiteY288" fmla="*/ 1484954 h 1645293"/>
                <a:gd name="connsiteX289" fmla="*/ 1438780 w 2170251"/>
                <a:gd name="connsiteY289" fmla="*/ 1455969 h 1645293"/>
                <a:gd name="connsiteX290" fmla="*/ 1449238 w 2170251"/>
                <a:gd name="connsiteY290" fmla="*/ 1461513 h 1645293"/>
                <a:gd name="connsiteX291" fmla="*/ 1448791 w 2170251"/>
                <a:gd name="connsiteY291" fmla="*/ 1450111 h 1645293"/>
                <a:gd name="connsiteX292" fmla="*/ 1456506 w 2170251"/>
                <a:gd name="connsiteY292" fmla="*/ 1451407 h 1645293"/>
                <a:gd name="connsiteX293" fmla="*/ 1452343 w 2170251"/>
                <a:gd name="connsiteY293" fmla="*/ 1442768 h 1645293"/>
                <a:gd name="connsiteX294" fmla="*/ 1467345 w 2170251"/>
                <a:gd name="connsiteY294" fmla="*/ 1433976 h 1645293"/>
                <a:gd name="connsiteX295" fmla="*/ 1468898 w 2170251"/>
                <a:gd name="connsiteY295" fmla="*/ 1440644 h 1645293"/>
                <a:gd name="connsiteX296" fmla="*/ 1495473 w 2170251"/>
                <a:gd name="connsiteY296" fmla="*/ 1432700 h 1645293"/>
                <a:gd name="connsiteX297" fmla="*/ 1499635 w 2170251"/>
                <a:gd name="connsiteY297" fmla="*/ 1441310 h 1645293"/>
                <a:gd name="connsiteX298" fmla="*/ 1517399 w 2170251"/>
                <a:gd name="connsiteY298" fmla="*/ 1436748 h 1645293"/>
                <a:gd name="connsiteX299" fmla="*/ 1481719 w 2170251"/>
                <a:gd name="connsiteY299" fmla="*/ 1441301 h 1645293"/>
                <a:gd name="connsiteX300" fmla="*/ 1495092 w 2170251"/>
                <a:gd name="connsiteY300" fmla="*/ 1455636 h 1645293"/>
                <a:gd name="connsiteX301" fmla="*/ 1501274 w 2170251"/>
                <a:gd name="connsiteY301" fmla="*/ 1450273 h 1645293"/>
                <a:gd name="connsiteX302" fmla="*/ 1501921 w 2170251"/>
                <a:gd name="connsiteY302" fmla="*/ 1466247 h 1645293"/>
                <a:gd name="connsiteX303" fmla="*/ 1511742 w 2170251"/>
                <a:gd name="connsiteY303" fmla="*/ 1455788 h 1645293"/>
                <a:gd name="connsiteX304" fmla="*/ 1506646 w 2170251"/>
                <a:gd name="connsiteY304" fmla="*/ 1456445 h 1645293"/>
                <a:gd name="connsiteX305" fmla="*/ 1519476 w 2170251"/>
                <a:gd name="connsiteY305" fmla="*/ 1457093 h 1645293"/>
                <a:gd name="connsiteX306" fmla="*/ 1512656 w 2170251"/>
                <a:gd name="connsiteY306" fmla="*/ 1446539 h 1645293"/>
                <a:gd name="connsiteX307" fmla="*/ 1524114 w 2170251"/>
                <a:gd name="connsiteY307" fmla="*/ 1445054 h 1645293"/>
                <a:gd name="connsiteX308" fmla="*/ 1522476 w 2170251"/>
                <a:gd name="connsiteY308" fmla="*/ 1436062 h 1645293"/>
                <a:gd name="connsiteX309" fmla="*/ 1544946 w 2170251"/>
                <a:gd name="connsiteY309" fmla="*/ 1421765 h 1645293"/>
                <a:gd name="connsiteX310" fmla="*/ 1538135 w 2170251"/>
                <a:gd name="connsiteY310" fmla="*/ 1411173 h 1645293"/>
                <a:gd name="connsiteX311" fmla="*/ 1559052 w 2170251"/>
                <a:gd name="connsiteY311" fmla="*/ 1422270 h 1645293"/>
                <a:gd name="connsiteX312" fmla="*/ 1548956 w 2170251"/>
                <a:gd name="connsiteY312" fmla="*/ 1425823 h 1645293"/>
                <a:gd name="connsiteX313" fmla="*/ 1560424 w 2170251"/>
                <a:gd name="connsiteY313" fmla="*/ 1424375 h 1645293"/>
                <a:gd name="connsiteX314" fmla="*/ 1563319 w 2170251"/>
                <a:gd name="connsiteY314" fmla="*/ 1433166 h 1645293"/>
                <a:gd name="connsiteX315" fmla="*/ 1564310 w 2170251"/>
                <a:gd name="connsiteY315" fmla="*/ 1426166 h 1645293"/>
                <a:gd name="connsiteX316" fmla="*/ 1566872 w 2170251"/>
                <a:gd name="connsiteY316" fmla="*/ 1425861 h 1645293"/>
                <a:gd name="connsiteX317" fmla="*/ 1568682 w 2170251"/>
                <a:gd name="connsiteY317" fmla="*/ 1439377 h 1645293"/>
                <a:gd name="connsiteX318" fmla="*/ 1572149 w 2170251"/>
                <a:gd name="connsiteY318" fmla="*/ 1429756 h 1645293"/>
                <a:gd name="connsiteX319" fmla="*/ 1566958 w 2170251"/>
                <a:gd name="connsiteY319" fmla="*/ 1428128 h 1645293"/>
                <a:gd name="connsiteX320" fmla="*/ 1580798 w 2170251"/>
                <a:gd name="connsiteY320" fmla="*/ 1421775 h 1645293"/>
                <a:gd name="connsiteX321" fmla="*/ 1590066 w 2170251"/>
                <a:gd name="connsiteY321" fmla="*/ 1429756 h 1645293"/>
                <a:gd name="connsiteX322" fmla="*/ 1583512 w 2170251"/>
                <a:gd name="connsiteY322" fmla="*/ 1426023 h 1645293"/>
                <a:gd name="connsiteX323" fmla="*/ 1599609 w 2170251"/>
                <a:gd name="connsiteY323" fmla="*/ 1412488 h 1645293"/>
                <a:gd name="connsiteX324" fmla="*/ 1593980 w 2170251"/>
                <a:gd name="connsiteY324" fmla="*/ 1399477 h 1645293"/>
                <a:gd name="connsiteX325" fmla="*/ 1595704 w 2170251"/>
                <a:gd name="connsiteY325" fmla="*/ 1410706 h 1645293"/>
                <a:gd name="connsiteX326" fmla="*/ 1579245 w 2170251"/>
                <a:gd name="connsiteY326" fmla="*/ 1415097 h 1645293"/>
                <a:gd name="connsiteX327" fmla="*/ 1573321 w 2170251"/>
                <a:gd name="connsiteY327" fmla="*/ 1395228 h 1645293"/>
                <a:gd name="connsiteX328" fmla="*/ 1575435 w 2170251"/>
                <a:gd name="connsiteY328" fmla="*/ 1383494 h 1645293"/>
                <a:gd name="connsiteX329" fmla="*/ 1572511 w 2170251"/>
                <a:gd name="connsiteY329" fmla="*/ 1374712 h 1645293"/>
                <a:gd name="connsiteX330" fmla="*/ 1566234 w 2170251"/>
                <a:gd name="connsiteY330" fmla="*/ 1377807 h 1645293"/>
                <a:gd name="connsiteX331" fmla="*/ 1555128 w 2170251"/>
                <a:gd name="connsiteY331" fmla="*/ 1356300 h 1645293"/>
                <a:gd name="connsiteX332" fmla="*/ 1558319 w 2170251"/>
                <a:gd name="connsiteY332" fmla="*/ 1371930 h 1645293"/>
                <a:gd name="connsiteX333" fmla="*/ 1551670 w 2170251"/>
                <a:gd name="connsiteY333" fmla="*/ 1365920 h 1645293"/>
                <a:gd name="connsiteX334" fmla="*/ 1564053 w 2170251"/>
                <a:gd name="connsiteY334" fmla="*/ 1387237 h 1645293"/>
                <a:gd name="connsiteX335" fmla="*/ 1553680 w 2170251"/>
                <a:gd name="connsiteY335" fmla="*/ 1383979 h 1645293"/>
                <a:gd name="connsiteX336" fmla="*/ 1542764 w 2170251"/>
                <a:gd name="connsiteY336" fmla="*/ 1367034 h 1645293"/>
                <a:gd name="connsiteX337" fmla="*/ 1549127 w 2170251"/>
                <a:gd name="connsiteY337" fmla="*/ 1366253 h 1645293"/>
                <a:gd name="connsiteX338" fmla="*/ 1551404 w 2170251"/>
                <a:gd name="connsiteY338" fmla="*/ 1359062 h 1645293"/>
                <a:gd name="connsiteX339" fmla="*/ 1549765 w 2170251"/>
                <a:gd name="connsiteY339" fmla="*/ 1350137 h 1645293"/>
                <a:gd name="connsiteX340" fmla="*/ 1575968 w 2170251"/>
                <a:gd name="connsiteY340" fmla="*/ 1333002 h 1645293"/>
                <a:gd name="connsiteX341" fmla="*/ 1553223 w 2170251"/>
                <a:gd name="connsiteY341" fmla="*/ 1340488 h 1645293"/>
                <a:gd name="connsiteX342" fmla="*/ 1552508 w 2170251"/>
                <a:gd name="connsiteY342" fmla="*/ 1322257 h 1645293"/>
                <a:gd name="connsiteX343" fmla="*/ 1544679 w 2170251"/>
                <a:gd name="connsiteY343" fmla="*/ 1318666 h 1645293"/>
                <a:gd name="connsiteX344" fmla="*/ 1542393 w 2170251"/>
                <a:gd name="connsiteY344" fmla="*/ 1325839 h 1645293"/>
                <a:gd name="connsiteX345" fmla="*/ 1542031 w 2170251"/>
                <a:gd name="connsiteY345" fmla="*/ 1316714 h 1645293"/>
                <a:gd name="connsiteX346" fmla="*/ 1558500 w 2170251"/>
                <a:gd name="connsiteY346" fmla="*/ 1312342 h 1645293"/>
                <a:gd name="connsiteX347" fmla="*/ 1555775 w 2170251"/>
                <a:gd name="connsiteY347" fmla="*/ 1308094 h 1645293"/>
                <a:gd name="connsiteX348" fmla="*/ 1563233 w 2170251"/>
                <a:gd name="connsiteY348" fmla="*/ 1302550 h 1645293"/>
                <a:gd name="connsiteX349" fmla="*/ 1587065 w 2170251"/>
                <a:gd name="connsiteY349" fmla="*/ 1322419 h 1645293"/>
                <a:gd name="connsiteX350" fmla="*/ 1583512 w 2170251"/>
                <a:gd name="connsiteY350" fmla="*/ 1329754 h 1645293"/>
                <a:gd name="connsiteX351" fmla="*/ 1592694 w 2170251"/>
                <a:gd name="connsiteY351" fmla="*/ 1335469 h 1645293"/>
                <a:gd name="connsiteX352" fmla="*/ 1586065 w 2170251"/>
                <a:gd name="connsiteY352" fmla="*/ 1329420 h 1645293"/>
                <a:gd name="connsiteX353" fmla="*/ 1594075 w 2170251"/>
                <a:gd name="connsiteY353" fmla="*/ 1337583 h 1645293"/>
                <a:gd name="connsiteX354" fmla="*/ 1598714 w 2170251"/>
                <a:gd name="connsiteY354" fmla="*/ 1325534 h 1645293"/>
                <a:gd name="connsiteX355" fmla="*/ 1601886 w 2170251"/>
                <a:gd name="connsiteY355" fmla="*/ 1341155 h 1645293"/>
                <a:gd name="connsiteX356" fmla="*/ 1611173 w 2170251"/>
                <a:gd name="connsiteY356" fmla="*/ 1349137 h 1645293"/>
                <a:gd name="connsiteX357" fmla="*/ 1613440 w 2170251"/>
                <a:gd name="connsiteY357" fmla="*/ 1341993 h 1645293"/>
                <a:gd name="connsiteX358" fmla="*/ 1634281 w 2170251"/>
                <a:gd name="connsiteY358" fmla="*/ 1350775 h 1645293"/>
                <a:gd name="connsiteX359" fmla="*/ 1633376 w 2170251"/>
                <a:gd name="connsiteY359" fmla="*/ 1360081 h 1645293"/>
                <a:gd name="connsiteX360" fmla="*/ 1641482 w 2170251"/>
                <a:gd name="connsiteY360" fmla="*/ 1370501 h 1645293"/>
                <a:gd name="connsiteX361" fmla="*/ 1636281 w 2170251"/>
                <a:gd name="connsiteY361" fmla="*/ 1368863 h 1645293"/>
                <a:gd name="connsiteX362" fmla="*/ 1639110 w 2170251"/>
                <a:gd name="connsiteY362" fmla="*/ 1375397 h 1645293"/>
                <a:gd name="connsiteX363" fmla="*/ 1646920 w 2170251"/>
                <a:gd name="connsiteY363" fmla="*/ 1378931 h 1645293"/>
                <a:gd name="connsiteX364" fmla="*/ 1662398 w 2170251"/>
                <a:gd name="connsiteY364" fmla="*/ 1381570 h 1645293"/>
                <a:gd name="connsiteX365" fmla="*/ 1656483 w 2170251"/>
                <a:gd name="connsiteY365" fmla="*/ 1393819 h 1645293"/>
                <a:gd name="connsiteX366" fmla="*/ 1660570 w 2170251"/>
                <a:gd name="connsiteY366" fmla="*/ 1400153 h 1645293"/>
                <a:gd name="connsiteX367" fmla="*/ 1656845 w 2170251"/>
                <a:gd name="connsiteY367" fmla="*/ 1402915 h 1645293"/>
                <a:gd name="connsiteX368" fmla="*/ 1664398 w 2170251"/>
                <a:gd name="connsiteY368" fmla="*/ 1399657 h 1645293"/>
                <a:gd name="connsiteX369" fmla="*/ 1673667 w 2170251"/>
                <a:gd name="connsiteY369" fmla="*/ 1375559 h 1645293"/>
                <a:gd name="connsiteX370" fmla="*/ 1683953 w 2170251"/>
                <a:gd name="connsiteY370" fmla="*/ 1376521 h 1645293"/>
                <a:gd name="connsiteX371" fmla="*/ 1687240 w 2170251"/>
                <a:gd name="connsiteY371" fmla="*/ 1362377 h 1645293"/>
                <a:gd name="connsiteX372" fmla="*/ 1693688 w 2170251"/>
                <a:gd name="connsiteY372" fmla="*/ 1331744 h 1645293"/>
                <a:gd name="connsiteX373" fmla="*/ 1692135 w 2170251"/>
                <a:gd name="connsiteY373" fmla="*/ 1325077 h 1645293"/>
                <a:gd name="connsiteX374" fmla="*/ 1683230 w 2170251"/>
                <a:gd name="connsiteY374" fmla="*/ 1326201 h 1645293"/>
                <a:gd name="connsiteX375" fmla="*/ 1689592 w 2170251"/>
                <a:gd name="connsiteY375" fmla="*/ 1325410 h 1645293"/>
                <a:gd name="connsiteX376" fmla="*/ 1691774 w 2170251"/>
                <a:gd name="connsiteY376" fmla="*/ 1315971 h 1645293"/>
                <a:gd name="connsiteX377" fmla="*/ 1683772 w 2170251"/>
                <a:gd name="connsiteY377" fmla="*/ 1307798 h 1645293"/>
                <a:gd name="connsiteX378" fmla="*/ 1666304 w 2170251"/>
                <a:gd name="connsiteY378" fmla="*/ 1319209 h 1645293"/>
                <a:gd name="connsiteX379" fmla="*/ 1667399 w 2170251"/>
                <a:gd name="connsiteY379" fmla="*/ 1314485 h 1645293"/>
                <a:gd name="connsiteX380" fmla="*/ 1648654 w 2170251"/>
                <a:gd name="connsiteY380" fmla="*/ 1326039 h 1645293"/>
                <a:gd name="connsiteX381" fmla="*/ 1647196 w 2170251"/>
                <a:gd name="connsiteY381" fmla="*/ 1321629 h 1645293"/>
                <a:gd name="connsiteX382" fmla="*/ 1651759 w 2170251"/>
                <a:gd name="connsiteY382" fmla="*/ 1307303 h 1645293"/>
                <a:gd name="connsiteX383" fmla="*/ 1658388 w 2170251"/>
                <a:gd name="connsiteY383" fmla="*/ 1313342 h 1645293"/>
                <a:gd name="connsiteX384" fmla="*/ 1661941 w 2170251"/>
                <a:gd name="connsiteY384" fmla="*/ 1306008 h 1645293"/>
                <a:gd name="connsiteX385" fmla="*/ 1657750 w 2170251"/>
                <a:gd name="connsiteY385" fmla="*/ 1297378 h 1645293"/>
                <a:gd name="connsiteX386" fmla="*/ 1647473 w 2170251"/>
                <a:gd name="connsiteY386" fmla="*/ 1296406 h 1645293"/>
                <a:gd name="connsiteX387" fmla="*/ 1653654 w 2170251"/>
                <a:gd name="connsiteY387" fmla="*/ 1291034 h 1645293"/>
                <a:gd name="connsiteX388" fmla="*/ 1656198 w 2170251"/>
                <a:gd name="connsiteY388" fmla="*/ 1290691 h 1645293"/>
                <a:gd name="connsiteX389" fmla="*/ 1666389 w 2170251"/>
                <a:gd name="connsiteY389" fmla="*/ 1289396 h 1645293"/>
                <a:gd name="connsiteX390" fmla="*/ 1664856 w 2170251"/>
                <a:gd name="connsiteY390" fmla="*/ 1282710 h 1645293"/>
                <a:gd name="connsiteX391" fmla="*/ 1671676 w 2170251"/>
                <a:gd name="connsiteY391" fmla="*/ 1293320 h 1645293"/>
                <a:gd name="connsiteX392" fmla="*/ 1673866 w 2170251"/>
                <a:gd name="connsiteY392" fmla="*/ 1283862 h 1645293"/>
                <a:gd name="connsiteX393" fmla="*/ 1680420 w 2170251"/>
                <a:gd name="connsiteY393" fmla="*/ 1287624 h 1645293"/>
                <a:gd name="connsiteX394" fmla="*/ 1685334 w 2170251"/>
                <a:gd name="connsiteY394" fmla="*/ 1282414 h 1645293"/>
                <a:gd name="connsiteX395" fmla="*/ 1697526 w 2170251"/>
                <a:gd name="connsiteY395" fmla="*/ 1235037 h 1645293"/>
                <a:gd name="connsiteX396" fmla="*/ 1705261 w 2170251"/>
                <a:gd name="connsiteY396" fmla="*/ 1236332 h 1645293"/>
                <a:gd name="connsiteX397" fmla="*/ 1707356 w 2170251"/>
                <a:gd name="connsiteY397" fmla="*/ 1224597 h 1645293"/>
                <a:gd name="connsiteX398" fmla="*/ 1710357 w 2170251"/>
                <a:gd name="connsiteY398" fmla="*/ 1235675 h 1645293"/>
                <a:gd name="connsiteX399" fmla="*/ 1712538 w 2170251"/>
                <a:gd name="connsiteY399" fmla="*/ 1226217 h 1645293"/>
                <a:gd name="connsiteX400" fmla="*/ 1719720 w 2170251"/>
                <a:gd name="connsiteY400" fmla="*/ 1245943 h 1645293"/>
                <a:gd name="connsiteX401" fmla="*/ 1717996 w 2170251"/>
                <a:gd name="connsiteY401" fmla="*/ 1234723 h 1645293"/>
                <a:gd name="connsiteX402" fmla="*/ 1737284 w 2170251"/>
                <a:gd name="connsiteY402" fmla="*/ 1236827 h 1645293"/>
                <a:gd name="connsiteX403" fmla="*/ 1744304 w 2170251"/>
                <a:gd name="connsiteY403" fmla="*/ 1251991 h 1645293"/>
                <a:gd name="connsiteX404" fmla="*/ 1746295 w 2170251"/>
                <a:gd name="connsiteY404" fmla="*/ 1270051 h 1645293"/>
                <a:gd name="connsiteX405" fmla="*/ 1741284 w 2170251"/>
                <a:gd name="connsiteY405" fmla="*/ 1272994 h 1645293"/>
                <a:gd name="connsiteX406" fmla="*/ 1745647 w 2170251"/>
                <a:gd name="connsiteY406" fmla="*/ 1286177 h 1645293"/>
                <a:gd name="connsiteX407" fmla="*/ 1740637 w 2170251"/>
                <a:gd name="connsiteY407" fmla="*/ 1289110 h 1645293"/>
                <a:gd name="connsiteX408" fmla="*/ 1749009 w 2170251"/>
                <a:gd name="connsiteY408" fmla="*/ 1306379 h 1645293"/>
                <a:gd name="connsiteX409" fmla="*/ 1754191 w 2170251"/>
                <a:gd name="connsiteY409" fmla="*/ 1275918 h 1645293"/>
                <a:gd name="connsiteX410" fmla="*/ 1750285 w 2170251"/>
                <a:gd name="connsiteY410" fmla="*/ 1274128 h 1645293"/>
                <a:gd name="connsiteX411" fmla="*/ 1767392 w 2170251"/>
                <a:gd name="connsiteY411" fmla="*/ 1253611 h 1645293"/>
                <a:gd name="connsiteX412" fmla="*/ 1770288 w 2170251"/>
                <a:gd name="connsiteY412" fmla="*/ 1262431 h 1645293"/>
                <a:gd name="connsiteX413" fmla="*/ 1782032 w 2170251"/>
                <a:gd name="connsiteY413" fmla="*/ 1235713 h 1645293"/>
                <a:gd name="connsiteX414" fmla="*/ 1788957 w 2170251"/>
                <a:gd name="connsiteY414" fmla="*/ 1248591 h 1645293"/>
                <a:gd name="connsiteX415" fmla="*/ 1785318 w 2170251"/>
                <a:gd name="connsiteY415" fmla="*/ 1253620 h 1645293"/>
                <a:gd name="connsiteX416" fmla="*/ 1790957 w 2170251"/>
                <a:gd name="connsiteY416" fmla="*/ 1266631 h 1645293"/>
                <a:gd name="connsiteX417" fmla="*/ 1802149 w 2170251"/>
                <a:gd name="connsiteY417" fmla="*/ 1258354 h 1645293"/>
                <a:gd name="connsiteX418" fmla="*/ 1806321 w 2170251"/>
                <a:gd name="connsiteY418" fmla="*/ 1266965 h 1645293"/>
                <a:gd name="connsiteX419" fmla="*/ 1795129 w 2170251"/>
                <a:gd name="connsiteY419" fmla="*/ 1275290 h 1645293"/>
                <a:gd name="connsiteX420" fmla="*/ 1776660 w 2170251"/>
                <a:gd name="connsiteY420" fmla="*/ 1293682 h 1645293"/>
                <a:gd name="connsiteX421" fmla="*/ 1791948 w 2170251"/>
                <a:gd name="connsiteY421" fmla="*/ 1291739 h 1645293"/>
                <a:gd name="connsiteX422" fmla="*/ 1795043 w 2170251"/>
                <a:gd name="connsiteY422" fmla="*/ 1305093 h 1645293"/>
                <a:gd name="connsiteX423" fmla="*/ 1815427 w 2170251"/>
                <a:gd name="connsiteY423" fmla="*/ 1302521 h 1645293"/>
                <a:gd name="connsiteX424" fmla="*/ 1816332 w 2170251"/>
                <a:gd name="connsiteY424" fmla="*/ 1293225 h 1645293"/>
                <a:gd name="connsiteX425" fmla="*/ 1820342 w 2170251"/>
                <a:gd name="connsiteY425" fmla="*/ 1297283 h 1645293"/>
                <a:gd name="connsiteX426" fmla="*/ 1816694 w 2170251"/>
                <a:gd name="connsiteY426" fmla="*/ 1302331 h 1645293"/>
                <a:gd name="connsiteX427" fmla="*/ 1826067 w 2170251"/>
                <a:gd name="connsiteY427" fmla="*/ 1312618 h 1645293"/>
                <a:gd name="connsiteX428" fmla="*/ 1832353 w 2170251"/>
                <a:gd name="connsiteY428" fmla="*/ 1309513 h 1645293"/>
                <a:gd name="connsiteX429" fmla="*/ 1829981 w 2170251"/>
                <a:gd name="connsiteY429" fmla="*/ 1314409 h 1645293"/>
                <a:gd name="connsiteX430" fmla="*/ 1816418 w 2170251"/>
                <a:gd name="connsiteY430" fmla="*/ 1327601 h 1645293"/>
                <a:gd name="connsiteX431" fmla="*/ 1834248 w 2170251"/>
                <a:gd name="connsiteY431" fmla="*/ 1357404 h 1645293"/>
                <a:gd name="connsiteX432" fmla="*/ 1826238 w 2170251"/>
                <a:gd name="connsiteY432" fmla="*/ 1349251 h 1645293"/>
                <a:gd name="connsiteX433" fmla="*/ 1820056 w 2170251"/>
                <a:gd name="connsiteY433" fmla="*/ 1354633 h 1645293"/>
                <a:gd name="connsiteX434" fmla="*/ 1829600 w 2170251"/>
                <a:gd name="connsiteY434" fmla="*/ 1369454 h 1645293"/>
                <a:gd name="connsiteX435" fmla="*/ 1826152 w 2170251"/>
                <a:gd name="connsiteY435" fmla="*/ 1379055 h 1645293"/>
                <a:gd name="connsiteX436" fmla="*/ 1838620 w 2170251"/>
                <a:gd name="connsiteY436" fmla="*/ 1402687 h 1645293"/>
                <a:gd name="connsiteX437" fmla="*/ 1844792 w 2170251"/>
                <a:gd name="connsiteY437" fmla="*/ 1397295 h 1645293"/>
                <a:gd name="connsiteX438" fmla="*/ 1845516 w 2170251"/>
                <a:gd name="connsiteY438" fmla="*/ 1415555 h 1645293"/>
                <a:gd name="connsiteX439" fmla="*/ 1851336 w 2170251"/>
                <a:gd name="connsiteY439" fmla="*/ 1401048 h 1645293"/>
                <a:gd name="connsiteX440" fmla="*/ 1854165 w 2170251"/>
                <a:gd name="connsiteY440" fmla="*/ 1407573 h 1645293"/>
                <a:gd name="connsiteX441" fmla="*/ 1848079 w 2170251"/>
                <a:gd name="connsiteY441" fmla="*/ 1415231 h 1645293"/>
                <a:gd name="connsiteX442" fmla="*/ 1857270 w 2170251"/>
                <a:gd name="connsiteY442" fmla="*/ 1420946 h 1645293"/>
                <a:gd name="connsiteX443" fmla="*/ 1857994 w 2170251"/>
                <a:gd name="connsiteY443" fmla="*/ 1407068 h 1645293"/>
                <a:gd name="connsiteX444" fmla="*/ 1864900 w 2170251"/>
                <a:gd name="connsiteY444" fmla="*/ 1419965 h 1645293"/>
                <a:gd name="connsiteX445" fmla="*/ 1864719 w 2170251"/>
                <a:gd name="connsiteY445" fmla="*/ 1383294 h 1645293"/>
                <a:gd name="connsiteX446" fmla="*/ 1860442 w 2170251"/>
                <a:gd name="connsiteY446" fmla="*/ 1372416 h 1645293"/>
                <a:gd name="connsiteX447" fmla="*/ 1866634 w 2170251"/>
                <a:gd name="connsiteY447" fmla="*/ 1367034 h 1645293"/>
                <a:gd name="connsiteX448" fmla="*/ 1859985 w 2170251"/>
                <a:gd name="connsiteY448" fmla="*/ 1361005 h 1645293"/>
                <a:gd name="connsiteX449" fmla="*/ 1849155 w 2170251"/>
                <a:gd name="connsiteY449" fmla="*/ 1378426 h 1645293"/>
                <a:gd name="connsiteX450" fmla="*/ 1849984 w 2170251"/>
                <a:gd name="connsiteY450" fmla="*/ 1366872 h 1645293"/>
                <a:gd name="connsiteX451" fmla="*/ 1843621 w 2170251"/>
                <a:gd name="connsiteY451" fmla="*/ 1367672 h 1645293"/>
                <a:gd name="connsiteX452" fmla="*/ 1841973 w 2170251"/>
                <a:gd name="connsiteY452" fmla="*/ 1358710 h 1645293"/>
                <a:gd name="connsiteX453" fmla="*/ 1841525 w 2170251"/>
                <a:gd name="connsiteY453" fmla="*/ 1347318 h 1645293"/>
                <a:gd name="connsiteX454" fmla="*/ 1855451 w 2170251"/>
                <a:gd name="connsiteY454" fmla="*/ 1343241 h 1645293"/>
                <a:gd name="connsiteX455" fmla="*/ 1849346 w 2170251"/>
                <a:gd name="connsiteY455" fmla="*/ 1350880 h 1645293"/>
                <a:gd name="connsiteX456" fmla="*/ 1861071 w 2170251"/>
                <a:gd name="connsiteY456" fmla="*/ 1356271 h 1645293"/>
                <a:gd name="connsiteX457" fmla="*/ 1864633 w 2170251"/>
                <a:gd name="connsiteY457" fmla="*/ 1348927 h 1645293"/>
                <a:gd name="connsiteX458" fmla="*/ 1860442 w 2170251"/>
                <a:gd name="connsiteY458" fmla="*/ 1340317 h 1645293"/>
                <a:gd name="connsiteX459" fmla="*/ 1864357 w 2170251"/>
                <a:gd name="connsiteY459" fmla="*/ 1342117 h 1645293"/>
                <a:gd name="connsiteX460" fmla="*/ 1864176 w 2170251"/>
                <a:gd name="connsiteY460" fmla="*/ 1337535 h 1645293"/>
                <a:gd name="connsiteX461" fmla="*/ 1862728 w 2170251"/>
                <a:gd name="connsiteY461" fmla="*/ 1333135 h 1645293"/>
                <a:gd name="connsiteX462" fmla="*/ 1844526 w 2170251"/>
                <a:gd name="connsiteY462" fmla="*/ 1326305 h 1645293"/>
                <a:gd name="connsiteX463" fmla="*/ 1855994 w 2170251"/>
                <a:gd name="connsiteY463" fmla="*/ 1324820 h 1645293"/>
                <a:gd name="connsiteX464" fmla="*/ 1856270 w 2170251"/>
                <a:gd name="connsiteY464" fmla="*/ 1331697 h 1645293"/>
                <a:gd name="connsiteX465" fmla="*/ 1865186 w 2170251"/>
                <a:gd name="connsiteY465" fmla="*/ 1330535 h 1645293"/>
                <a:gd name="connsiteX466" fmla="*/ 1858166 w 2170251"/>
                <a:gd name="connsiteY466" fmla="*/ 1315371 h 1645293"/>
                <a:gd name="connsiteX467" fmla="*/ 1840430 w 2170251"/>
                <a:gd name="connsiteY467" fmla="*/ 1319952 h 1645293"/>
                <a:gd name="connsiteX468" fmla="*/ 1842354 w 2170251"/>
                <a:gd name="connsiteY468" fmla="*/ 1303646 h 1645293"/>
                <a:gd name="connsiteX469" fmla="*/ 1832524 w 2170251"/>
                <a:gd name="connsiteY469" fmla="*/ 1314094 h 1645293"/>
                <a:gd name="connsiteX470" fmla="*/ 1835782 w 2170251"/>
                <a:gd name="connsiteY470" fmla="*/ 1299912 h 1645293"/>
                <a:gd name="connsiteX471" fmla="*/ 1829152 w 2170251"/>
                <a:gd name="connsiteY471" fmla="*/ 1293873 h 1645293"/>
                <a:gd name="connsiteX472" fmla="*/ 1835249 w 2170251"/>
                <a:gd name="connsiteY472" fmla="*/ 1286224 h 1645293"/>
                <a:gd name="connsiteX473" fmla="*/ 1836068 w 2170251"/>
                <a:gd name="connsiteY473" fmla="*/ 1274661 h 1645293"/>
                <a:gd name="connsiteX474" fmla="*/ 1828619 w 2170251"/>
                <a:gd name="connsiteY474" fmla="*/ 1280195 h 1645293"/>
                <a:gd name="connsiteX475" fmla="*/ 1823885 w 2170251"/>
                <a:gd name="connsiteY475" fmla="*/ 1257878 h 1645293"/>
                <a:gd name="connsiteX476" fmla="*/ 1834172 w 2170251"/>
                <a:gd name="connsiteY476" fmla="*/ 1258859 h 1645293"/>
                <a:gd name="connsiteX477" fmla="*/ 1831257 w 2170251"/>
                <a:gd name="connsiteY477" fmla="*/ 1250039 h 1645293"/>
                <a:gd name="connsiteX478" fmla="*/ 1842354 w 2170251"/>
                <a:gd name="connsiteY478" fmla="*/ 1239485 h 1645293"/>
                <a:gd name="connsiteX479" fmla="*/ 1840544 w 2170251"/>
                <a:gd name="connsiteY479" fmla="*/ 1225960 h 1645293"/>
                <a:gd name="connsiteX480" fmla="*/ 1855994 w 2170251"/>
                <a:gd name="connsiteY480" fmla="*/ 1228550 h 1645293"/>
                <a:gd name="connsiteX481" fmla="*/ 1855537 w 2170251"/>
                <a:gd name="connsiteY481" fmla="*/ 1217168 h 1645293"/>
                <a:gd name="connsiteX482" fmla="*/ 1848898 w 2170251"/>
                <a:gd name="connsiteY482" fmla="*/ 1211148 h 1645293"/>
                <a:gd name="connsiteX483" fmla="*/ 1862814 w 2170251"/>
                <a:gd name="connsiteY483" fmla="*/ 1207043 h 1645293"/>
                <a:gd name="connsiteX484" fmla="*/ 1866091 w 2170251"/>
                <a:gd name="connsiteY484" fmla="*/ 1224979 h 1645293"/>
                <a:gd name="connsiteX485" fmla="*/ 1871005 w 2170251"/>
                <a:gd name="connsiteY485" fmla="*/ 1219740 h 1645293"/>
                <a:gd name="connsiteX486" fmla="*/ 1868919 w 2170251"/>
                <a:gd name="connsiteY486" fmla="*/ 1199394 h 1645293"/>
                <a:gd name="connsiteX487" fmla="*/ 1876197 w 2170251"/>
                <a:gd name="connsiteY487" fmla="*/ 1189307 h 1645293"/>
                <a:gd name="connsiteX488" fmla="*/ 1877197 w 2170251"/>
                <a:gd name="connsiteY488" fmla="*/ 1214406 h 1645293"/>
                <a:gd name="connsiteX489" fmla="*/ 1887388 w 2170251"/>
                <a:gd name="connsiteY489" fmla="*/ 1213101 h 1645293"/>
                <a:gd name="connsiteX490" fmla="*/ 1898666 w 2170251"/>
                <a:gd name="connsiteY490" fmla="*/ 1239133 h 1645293"/>
                <a:gd name="connsiteX491" fmla="*/ 1900847 w 2170251"/>
                <a:gd name="connsiteY491" fmla="*/ 1229703 h 1645293"/>
                <a:gd name="connsiteX492" fmla="*/ 1906410 w 2170251"/>
                <a:gd name="connsiteY492" fmla="*/ 1240476 h 1645293"/>
                <a:gd name="connsiteX493" fmla="*/ 1901400 w 2170251"/>
                <a:gd name="connsiteY493" fmla="*/ 1243400 h 1645293"/>
                <a:gd name="connsiteX494" fmla="*/ 1915868 w 2170251"/>
                <a:gd name="connsiteY494" fmla="*/ 1253011 h 1645293"/>
                <a:gd name="connsiteX495" fmla="*/ 1898285 w 2170251"/>
                <a:gd name="connsiteY495" fmla="*/ 1262136 h 1645293"/>
                <a:gd name="connsiteX496" fmla="*/ 1900485 w 2170251"/>
                <a:gd name="connsiteY496" fmla="*/ 1252677 h 1645293"/>
                <a:gd name="connsiteX497" fmla="*/ 1890208 w 2170251"/>
                <a:gd name="connsiteY497" fmla="*/ 1251706 h 1645293"/>
                <a:gd name="connsiteX498" fmla="*/ 1889389 w 2170251"/>
                <a:gd name="connsiteY498" fmla="*/ 1263298 h 1645293"/>
                <a:gd name="connsiteX499" fmla="*/ 1893303 w 2170251"/>
                <a:gd name="connsiteY499" fmla="*/ 1265079 h 1645293"/>
                <a:gd name="connsiteX500" fmla="*/ 1883559 w 2170251"/>
                <a:gd name="connsiteY500" fmla="*/ 1277766 h 1645293"/>
                <a:gd name="connsiteX501" fmla="*/ 1890113 w 2170251"/>
                <a:gd name="connsiteY501" fmla="*/ 1313580 h 1645293"/>
                <a:gd name="connsiteX502" fmla="*/ 1900390 w 2170251"/>
                <a:gd name="connsiteY502" fmla="*/ 1314590 h 1645293"/>
                <a:gd name="connsiteX503" fmla="*/ 1905838 w 2170251"/>
                <a:gd name="connsiteY503" fmla="*/ 1323067 h 1645293"/>
                <a:gd name="connsiteX504" fmla="*/ 1907486 w 2170251"/>
                <a:gd name="connsiteY504" fmla="*/ 1332021 h 1645293"/>
                <a:gd name="connsiteX505" fmla="*/ 1902752 w 2170251"/>
                <a:gd name="connsiteY505" fmla="*/ 1341802 h 1645293"/>
                <a:gd name="connsiteX506" fmla="*/ 1910763 w 2170251"/>
                <a:gd name="connsiteY506" fmla="*/ 1349908 h 1645293"/>
                <a:gd name="connsiteX507" fmla="*/ 1911210 w 2170251"/>
                <a:gd name="connsiteY507" fmla="*/ 1329239 h 1645293"/>
                <a:gd name="connsiteX508" fmla="*/ 1904305 w 2170251"/>
                <a:gd name="connsiteY508" fmla="*/ 1316371 h 1645293"/>
                <a:gd name="connsiteX509" fmla="*/ 1909125 w 2170251"/>
                <a:gd name="connsiteY509" fmla="*/ 1308875 h 1645293"/>
                <a:gd name="connsiteX510" fmla="*/ 1903838 w 2170251"/>
                <a:gd name="connsiteY510" fmla="*/ 1304979 h 1645293"/>
                <a:gd name="connsiteX511" fmla="*/ 1902933 w 2170251"/>
                <a:gd name="connsiteY511" fmla="*/ 1314247 h 1645293"/>
                <a:gd name="connsiteX512" fmla="*/ 1894389 w 2170251"/>
                <a:gd name="connsiteY512" fmla="*/ 1292425 h 1645293"/>
                <a:gd name="connsiteX513" fmla="*/ 1910115 w 2170251"/>
                <a:gd name="connsiteY513" fmla="*/ 1301883 h 1645293"/>
                <a:gd name="connsiteX514" fmla="*/ 1911848 w 2170251"/>
                <a:gd name="connsiteY514" fmla="*/ 1313132 h 1645293"/>
                <a:gd name="connsiteX515" fmla="*/ 1917954 w 2170251"/>
                <a:gd name="connsiteY515" fmla="*/ 1305465 h 1645293"/>
                <a:gd name="connsiteX516" fmla="*/ 1920878 w 2170251"/>
                <a:gd name="connsiteY516" fmla="*/ 1314266 h 1645293"/>
                <a:gd name="connsiteX517" fmla="*/ 1921678 w 2170251"/>
                <a:gd name="connsiteY517" fmla="*/ 1302712 h 1645293"/>
                <a:gd name="connsiteX518" fmla="*/ 1916230 w 2170251"/>
                <a:gd name="connsiteY518" fmla="*/ 1294235 h 1645293"/>
                <a:gd name="connsiteX519" fmla="*/ 1930422 w 2170251"/>
                <a:gd name="connsiteY519" fmla="*/ 1297016 h 1645293"/>
                <a:gd name="connsiteX520" fmla="*/ 1924050 w 2170251"/>
                <a:gd name="connsiteY520" fmla="*/ 1297835 h 1645293"/>
                <a:gd name="connsiteX521" fmla="*/ 1924860 w 2170251"/>
                <a:gd name="connsiteY521" fmla="*/ 1286234 h 1645293"/>
                <a:gd name="connsiteX522" fmla="*/ 1932223 w 2170251"/>
                <a:gd name="connsiteY522" fmla="*/ 1278442 h 1645293"/>
                <a:gd name="connsiteX523" fmla="*/ 1924040 w 2170251"/>
                <a:gd name="connsiteY523" fmla="*/ 1265755 h 1645293"/>
                <a:gd name="connsiteX524" fmla="*/ 1926222 w 2170251"/>
                <a:gd name="connsiteY524" fmla="*/ 1256278 h 1645293"/>
                <a:gd name="connsiteX525" fmla="*/ 1931670 w 2170251"/>
                <a:gd name="connsiteY525" fmla="*/ 1264774 h 1645293"/>
                <a:gd name="connsiteX526" fmla="*/ 1928593 w 2170251"/>
                <a:gd name="connsiteY526" fmla="*/ 1251420 h 1645293"/>
                <a:gd name="connsiteX527" fmla="*/ 1922116 w 2170251"/>
                <a:gd name="connsiteY527" fmla="*/ 1249934 h 1645293"/>
                <a:gd name="connsiteX528" fmla="*/ 1933594 w 2170251"/>
                <a:gd name="connsiteY528" fmla="*/ 1248477 h 1645293"/>
                <a:gd name="connsiteX529" fmla="*/ 1927870 w 2170251"/>
                <a:gd name="connsiteY529" fmla="*/ 1233170 h 1645293"/>
                <a:gd name="connsiteX530" fmla="*/ 1939052 w 2170251"/>
                <a:gd name="connsiteY530" fmla="*/ 1224835 h 1645293"/>
                <a:gd name="connsiteX531" fmla="*/ 1947063 w 2170251"/>
                <a:gd name="connsiteY531" fmla="*/ 1233018 h 1645293"/>
                <a:gd name="connsiteX532" fmla="*/ 1936975 w 2170251"/>
                <a:gd name="connsiteY532" fmla="*/ 1236580 h 1645293"/>
                <a:gd name="connsiteX533" fmla="*/ 1937518 w 2170251"/>
                <a:gd name="connsiteY533" fmla="*/ 1250267 h 1645293"/>
                <a:gd name="connsiteX534" fmla="*/ 1943062 w 2170251"/>
                <a:gd name="connsiteY534" fmla="*/ 1261031 h 1645293"/>
                <a:gd name="connsiteX535" fmla="*/ 1966084 w 2170251"/>
                <a:gd name="connsiteY535" fmla="*/ 1260392 h 1645293"/>
                <a:gd name="connsiteX536" fmla="*/ 1971180 w 2170251"/>
                <a:gd name="connsiteY536" fmla="*/ 1259754 h 1645293"/>
                <a:gd name="connsiteX537" fmla="*/ 1970551 w 2170251"/>
                <a:gd name="connsiteY537" fmla="*/ 1243781 h 1645293"/>
                <a:gd name="connsiteX538" fmla="*/ 1974456 w 2170251"/>
                <a:gd name="connsiteY538" fmla="*/ 1245562 h 1645293"/>
                <a:gd name="connsiteX539" fmla="*/ 1978828 w 2170251"/>
                <a:gd name="connsiteY539" fmla="*/ 1226664 h 1645293"/>
                <a:gd name="connsiteX540" fmla="*/ 1976190 w 2170251"/>
                <a:gd name="connsiteY540" fmla="*/ 1224702 h 1645293"/>
                <a:gd name="connsiteX541" fmla="*/ 1989191 w 2170251"/>
                <a:gd name="connsiteY541" fmla="*/ 1229941 h 1645293"/>
                <a:gd name="connsiteX542" fmla="*/ 1995735 w 2170251"/>
                <a:gd name="connsiteY542" fmla="*/ 1265746 h 1645293"/>
                <a:gd name="connsiteX543" fmla="*/ 1988906 w 2170251"/>
                <a:gd name="connsiteY543" fmla="*/ 1287281 h 1645293"/>
                <a:gd name="connsiteX544" fmla="*/ 1995002 w 2170251"/>
                <a:gd name="connsiteY544" fmla="*/ 1279614 h 1645293"/>
                <a:gd name="connsiteX545" fmla="*/ 1995545 w 2170251"/>
                <a:gd name="connsiteY545" fmla="*/ 1293301 h 1645293"/>
                <a:gd name="connsiteX546" fmla="*/ 2000926 w 2170251"/>
                <a:gd name="connsiteY546" fmla="*/ 1267393 h 1645293"/>
                <a:gd name="connsiteX547" fmla="*/ 1996650 w 2170251"/>
                <a:gd name="connsiteY547" fmla="*/ 1256516 h 1645293"/>
                <a:gd name="connsiteX548" fmla="*/ 2004193 w 2170251"/>
                <a:gd name="connsiteY548" fmla="*/ 1253239 h 1645293"/>
                <a:gd name="connsiteX549" fmla="*/ 2011299 w 2170251"/>
                <a:gd name="connsiteY549" fmla="*/ 1206472 h 1645293"/>
                <a:gd name="connsiteX550" fmla="*/ 2003832 w 2170251"/>
                <a:gd name="connsiteY550" fmla="*/ 1212034 h 1645293"/>
                <a:gd name="connsiteX551" fmla="*/ 2007203 w 2170251"/>
                <a:gd name="connsiteY551" fmla="*/ 1200147 h 1645293"/>
                <a:gd name="connsiteX552" fmla="*/ 2003212 w 2170251"/>
                <a:gd name="connsiteY552" fmla="*/ 1196089 h 1645293"/>
                <a:gd name="connsiteX553" fmla="*/ 2006937 w 2170251"/>
                <a:gd name="connsiteY553" fmla="*/ 1193298 h 1645293"/>
                <a:gd name="connsiteX554" fmla="*/ 2001203 w 2170251"/>
                <a:gd name="connsiteY554" fmla="*/ 1178011 h 1645293"/>
                <a:gd name="connsiteX555" fmla="*/ 2001660 w 2170251"/>
                <a:gd name="connsiteY555" fmla="*/ 1157322 h 1645293"/>
                <a:gd name="connsiteX556" fmla="*/ 2009765 w 2170251"/>
                <a:gd name="connsiteY556" fmla="*/ 1135644 h 1645293"/>
                <a:gd name="connsiteX557" fmla="*/ 2010680 w 2170251"/>
                <a:gd name="connsiteY557" fmla="*/ 1158437 h 1645293"/>
                <a:gd name="connsiteX558" fmla="*/ 2012299 w 2170251"/>
                <a:gd name="connsiteY558" fmla="*/ 1135329 h 1645293"/>
                <a:gd name="connsiteX559" fmla="*/ 2019862 w 2170251"/>
                <a:gd name="connsiteY559" fmla="*/ 1132062 h 1645293"/>
                <a:gd name="connsiteX560" fmla="*/ 2023310 w 2170251"/>
                <a:gd name="connsiteY560" fmla="*/ 1122442 h 1645293"/>
                <a:gd name="connsiteX561" fmla="*/ 2018043 w 2170251"/>
                <a:gd name="connsiteY561" fmla="*/ 1118556 h 1645293"/>
                <a:gd name="connsiteX562" fmla="*/ 2024215 w 2170251"/>
                <a:gd name="connsiteY562" fmla="*/ 1113174 h 1645293"/>
                <a:gd name="connsiteX563" fmla="*/ 2022672 w 2170251"/>
                <a:gd name="connsiteY563" fmla="*/ 1074407 h 1645293"/>
                <a:gd name="connsiteX564" fmla="*/ 2014671 w 2170251"/>
                <a:gd name="connsiteY564" fmla="*/ 1066254 h 1645293"/>
                <a:gd name="connsiteX565" fmla="*/ 2015404 w 2170251"/>
                <a:gd name="connsiteY565" fmla="*/ 1052414 h 1645293"/>
                <a:gd name="connsiteX566" fmla="*/ 2020405 w 2170251"/>
                <a:gd name="connsiteY566" fmla="*/ 1049499 h 1645293"/>
                <a:gd name="connsiteX567" fmla="*/ 2017214 w 2170251"/>
                <a:gd name="connsiteY567" fmla="*/ 1033850 h 1645293"/>
                <a:gd name="connsiteX568" fmla="*/ 2027511 w 2170251"/>
                <a:gd name="connsiteY568" fmla="*/ 1034831 h 1645293"/>
                <a:gd name="connsiteX569" fmla="*/ 2028406 w 2170251"/>
                <a:gd name="connsiteY569" fmla="*/ 1025553 h 1645293"/>
                <a:gd name="connsiteX570" fmla="*/ 2019500 w 2170251"/>
                <a:gd name="connsiteY570" fmla="*/ 1026658 h 1645293"/>
                <a:gd name="connsiteX571" fmla="*/ 2025691 w 2170251"/>
                <a:gd name="connsiteY571" fmla="*/ 1021296 h 1645293"/>
                <a:gd name="connsiteX572" fmla="*/ 2030501 w 2170251"/>
                <a:gd name="connsiteY572" fmla="*/ 981729 h 1645293"/>
                <a:gd name="connsiteX573" fmla="*/ 2035512 w 2170251"/>
                <a:gd name="connsiteY573" fmla="*/ 978795 h 1645293"/>
                <a:gd name="connsiteX574" fmla="*/ 2030968 w 2170251"/>
                <a:gd name="connsiteY574" fmla="*/ 961031 h 1645293"/>
                <a:gd name="connsiteX575" fmla="*/ 2034607 w 2170251"/>
                <a:gd name="connsiteY575" fmla="*/ 955992 h 1645293"/>
                <a:gd name="connsiteX576" fmla="*/ 2041055 w 2170251"/>
                <a:gd name="connsiteY576" fmla="*/ 957469 h 1645293"/>
                <a:gd name="connsiteX577" fmla="*/ 2027044 w 2170251"/>
                <a:gd name="connsiteY577" fmla="*/ 927151 h 1645293"/>
                <a:gd name="connsiteX578" fmla="*/ 2030321 w 2170251"/>
                <a:gd name="connsiteY578" fmla="*/ 912968 h 1645293"/>
                <a:gd name="connsiteX579" fmla="*/ 2044608 w 2170251"/>
                <a:gd name="connsiteY579" fmla="*/ 918035 h 1645293"/>
                <a:gd name="connsiteX580" fmla="*/ 2051161 w 2170251"/>
                <a:gd name="connsiteY580" fmla="*/ 985939 h 1645293"/>
                <a:gd name="connsiteX581" fmla="*/ 2040236 w 2170251"/>
                <a:gd name="connsiteY581" fmla="*/ 1001122 h 1645293"/>
                <a:gd name="connsiteX582" fmla="*/ 2051790 w 2170251"/>
                <a:gd name="connsiteY582" fmla="*/ 1001894 h 1645293"/>
                <a:gd name="connsiteX583" fmla="*/ 2071716 w 2170251"/>
                <a:gd name="connsiteY583" fmla="*/ 987901 h 1645293"/>
                <a:gd name="connsiteX584" fmla="*/ 2077183 w 2170251"/>
                <a:gd name="connsiteY584" fmla="*/ 996378 h 1645293"/>
                <a:gd name="connsiteX585" fmla="*/ 2083270 w 2170251"/>
                <a:gd name="connsiteY585" fmla="*/ 988730 h 1645293"/>
                <a:gd name="connsiteX586" fmla="*/ 2107664 w 2170251"/>
                <a:gd name="connsiteY586" fmla="*/ 990216 h 1645293"/>
                <a:gd name="connsiteX587" fmla="*/ 2106568 w 2170251"/>
                <a:gd name="connsiteY587" fmla="*/ 994912 h 1645293"/>
                <a:gd name="connsiteX588" fmla="*/ 2144592 w 2170251"/>
                <a:gd name="connsiteY588" fmla="*/ 985472 h 1645293"/>
                <a:gd name="connsiteX589" fmla="*/ 2158889 w 2170251"/>
                <a:gd name="connsiteY589" fmla="*/ 990492 h 1645293"/>
                <a:gd name="connsiteX590" fmla="*/ 2162070 w 2170251"/>
                <a:gd name="connsiteY590" fmla="*/ 1006151 h 1645293"/>
                <a:gd name="connsiteX591" fmla="*/ 2143059 w 2170251"/>
                <a:gd name="connsiteY591" fmla="*/ 914606 h 1645293"/>
                <a:gd name="connsiteX592" fmla="*/ 2096119 w 2170251"/>
                <a:gd name="connsiteY592" fmla="*/ 893118 h 1645293"/>
                <a:gd name="connsiteX593" fmla="*/ 2094300 w 2170251"/>
                <a:gd name="connsiteY593" fmla="*/ 879583 h 1645293"/>
                <a:gd name="connsiteX594" fmla="*/ 2075917 w 2170251"/>
                <a:gd name="connsiteY594" fmla="*/ 868172 h 1645293"/>
                <a:gd name="connsiteX595" fmla="*/ 2070821 w 2170251"/>
                <a:gd name="connsiteY595" fmla="*/ 868810 h 1645293"/>
                <a:gd name="connsiteX596" fmla="*/ 2077908 w 2170251"/>
                <a:gd name="connsiteY596" fmla="*/ 886270 h 1645293"/>
                <a:gd name="connsiteX597" fmla="*/ 2048799 w 2170251"/>
                <a:gd name="connsiteY597" fmla="*/ 894566 h 1645293"/>
                <a:gd name="connsiteX598" fmla="*/ 2060820 w 2170251"/>
                <a:gd name="connsiteY598" fmla="*/ 842626 h 1645293"/>
                <a:gd name="connsiteX599" fmla="*/ 2053800 w 2170251"/>
                <a:gd name="connsiteY599" fmla="*/ 827481 h 1645293"/>
                <a:gd name="connsiteX600" fmla="*/ 2048790 w 2170251"/>
                <a:gd name="connsiteY600" fmla="*/ 830386 h 1645293"/>
                <a:gd name="connsiteX601" fmla="*/ 2025415 w 2170251"/>
                <a:gd name="connsiteY601" fmla="*/ 821919 h 1645293"/>
                <a:gd name="connsiteX602" fmla="*/ 2021129 w 2170251"/>
                <a:gd name="connsiteY602" fmla="*/ 811022 h 1645293"/>
                <a:gd name="connsiteX603" fmla="*/ 2023310 w 2170251"/>
                <a:gd name="connsiteY603" fmla="*/ 801573 h 1645293"/>
                <a:gd name="connsiteX604" fmla="*/ 2021853 w 2170251"/>
                <a:gd name="connsiteY604" fmla="*/ 797154 h 1645293"/>
                <a:gd name="connsiteX605" fmla="*/ 2016852 w 2170251"/>
                <a:gd name="connsiteY605" fmla="*/ 800116 h 1645293"/>
                <a:gd name="connsiteX606" fmla="*/ 1995831 w 2170251"/>
                <a:gd name="connsiteY606" fmla="*/ 754672 h 1645293"/>
                <a:gd name="connsiteX607" fmla="*/ 2007384 w 2170251"/>
                <a:gd name="connsiteY607" fmla="*/ 755482 h 1645293"/>
                <a:gd name="connsiteX608" fmla="*/ 2022310 w 2170251"/>
                <a:gd name="connsiteY608" fmla="*/ 744404 h 1645293"/>
                <a:gd name="connsiteX609" fmla="*/ 2004584 w 2170251"/>
                <a:gd name="connsiteY609" fmla="*/ 748967 h 1645293"/>
                <a:gd name="connsiteX610" fmla="*/ 2004936 w 2170251"/>
                <a:gd name="connsiteY610" fmla="*/ 725992 h 1645293"/>
                <a:gd name="connsiteX611" fmla="*/ 1993116 w 2170251"/>
                <a:gd name="connsiteY611" fmla="*/ 718353 h 1645293"/>
                <a:gd name="connsiteX612" fmla="*/ 1992668 w 2170251"/>
                <a:gd name="connsiteY612" fmla="*/ 706942 h 1645293"/>
                <a:gd name="connsiteX613" fmla="*/ 2002498 w 2170251"/>
                <a:gd name="connsiteY613" fmla="*/ 696522 h 1645293"/>
                <a:gd name="connsiteX614" fmla="*/ 2018309 w 2170251"/>
                <a:gd name="connsiteY614" fmla="*/ 708247 h 1645293"/>
                <a:gd name="connsiteX615" fmla="*/ 2019319 w 2170251"/>
                <a:gd name="connsiteY615" fmla="*/ 701237 h 1645293"/>
                <a:gd name="connsiteX616" fmla="*/ 2032330 w 2170251"/>
                <a:gd name="connsiteY616" fmla="*/ 706466 h 1645293"/>
                <a:gd name="connsiteX617" fmla="*/ 2031321 w 2170251"/>
                <a:gd name="connsiteY617" fmla="*/ 681358 h 1645293"/>
                <a:gd name="connsiteX618" fmla="*/ 2040055 w 2170251"/>
                <a:gd name="connsiteY618" fmla="*/ 643592 h 1645293"/>
                <a:gd name="connsiteX619" fmla="*/ 2021300 w 2170251"/>
                <a:gd name="connsiteY619" fmla="*/ 655164 h 1645293"/>
                <a:gd name="connsiteX620" fmla="*/ 2011671 w 2170251"/>
                <a:gd name="connsiteY620" fmla="*/ 638048 h 1645293"/>
                <a:gd name="connsiteX621" fmla="*/ 1994926 w 2170251"/>
                <a:gd name="connsiteY621" fmla="*/ 635590 h 1645293"/>
                <a:gd name="connsiteX622" fmla="*/ 1983819 w 2170251"/>
                <a:gd name="connsiteY622" fmla="*/ 646154 h 1645293"/>
                <a:gd name="connsiteX623" fmla="*/ 1982372 w 2170251"/>
                <a:gd name="connsiteY623" fmla="*/ 641772 h 1645293"/>
                <a:gd name="connsiteX624" fmla="*/ 1990820 w 2170251"/>
                <a:gd name="connsiteY624" fmla="*/ 629199 h 1645293"/>
                <a:gd name="connsiteX625" fmla="*/ 1988020 w 2170251"/>
                <a:gd name="connsiteY625" fmla="*/ 622722 h 1645293"/>
                <a:gd name="connsiteX626" fmla="*/ 1979000 w 2170251"/>
                <a:gd name="connsiteY626" fmla="*/ 621570 h 1645293"/>
                <a:gd name="connsiteX627" fmla="*/ 1986458 w 2170251"/>
                <a:gd name="connsiteY627" fmla="*/ 616055 h 1645293"/>
                <a:gd name="connsiteX628" fmla="*/ 1982095 w 2170251"/>
                <a:gd name="connsiteY628" fmla="*/ 602844 h 1645293"/>
                <a:gd name="connsiteX629" fmla="*/ 1993573 w 2170251"/>
                <a:gd name="connsiteY629" fmla="*/ 601396 h 1645293"/>
                <a:gd name="connsiteX630" fmla="*/ 1994468 w 2170251"/>
                <a:gd name="connsiteY630" fmla="*/ 592090 h 1645293"/>
                <a:gd name="connsiteX631" fmla="*/ 2023767 w 2170251"/>
                <a:gd name="connsiteY631" fmla="*/ 588356 h 1645293"/>
                <a:gd name="connsiteX632" fmla="*/ 2027139 w 2170251"/>
                <a:gd name="connsiteY632" fmla="*/ 576469 h 1645293"/>
                <a:gd name="connsiteX633" fmla="*/ 2036245 w 2170251"/>
                <a:gd name="connsiteY633" fmla="*/ 579898 h 1645293"/>
                <a:gd name="connsiteX634" fmla="*/ 2027425 w 2170251"/>
                <a:gd name="connsiteY634" fmla="*/ 583289 h 1645293"/>
                <a:gd name="connsiteX635" fmla="*/ 2026691 w 2170251"/>
                <a:gd name="connsiteY635" fmla="*/ 597157 h 1645293"/>
                <a:gd name="connsiteX636" fmla="*/ 2030149 w 2170251"/>
                <a:gd name="connsiteY636" fmla="*/ 587537 h 1645293"/>
                <a:gd name="connsiteX637" fmla="*/ 2035331 w 2170251"/>
                <a:gd name="connsiteY637" fmla="*/ 589156 h 1645293"/>
                <a:gd name="connsiteX638" fmla="*/ 2033045 w 2170251"/>
                <a:gd name="connsiteY638" fmla="*/ 596328 h 1645293"/>
                <a:gd name="connsiteX639" fmla="*/ 2038683 w 2170251"/>
                <a:gd name="connsiteY639" fmla="*/ 609378 h 1645293"/>
                <a:gd name="connsiteX640" fmla="*/ 2045322 w 2170251"/>
                <a:gd name="connsiteY640" fmla="*/ 615398 h 1645293"/>
                <a:gd name="connsiteX641" fmla="*/ 2043684 w 2170251"/>
                <a:gd name="connsiteY641" fmla="*/ 606454 h 1645293"/>
                <a:gd name="connsiteX642" fmla="*/ 2049885 w 2170251"/>
                <a:gd name="connsiteY642" fmla="*/ 601062 h 1645293"/>
                <a:gd name="connsiteX643" fmla="*/ 2056524 w 2170251"/>
                <a:gd name="connsiteY643" fmla="*/ 607101 h 1645293"/>
                <a:gd name="connsiteX644" fmla="*/ 2052438 w 2170251"/>
                <a:gd name="connsiteY644" fmla="*/ 600729 h 1645293"/>
                <a:gd name="connsiteX645" fmla="*/ 2065344 w 2170251"/>
                <a:gd name="connsiteY645" fmla="*/ 603672 h 1645293"/>
                <a:gd name="connsiteX646" fmla="*/ 2062534 w 2170251"/>
                <a:gd name="connsiteY646" fmla="*/ 597186 h 1645293"/>
                <a:gd name="connsiteX647" fmla="*/ 2071268 w 2170251"/>
                <a:gd name="connsiteY647" fmla="*/ 591471 h 1645293"/>
                <a:gd name="connsiteX648" fmla="*/ 2064791 w 2170251"/>
                <a:gd name="connsiteY648" fmla="*/ 589985 h 1645293"/>
                <a:gd name="connsiteX649" fmla="*/ 2059076 w 2170251"/>
                <a:gd name="connsiteY649" fmla="*/ 574707 h 1645293"/>
                <a:gd name="connsiteX650" fmla="*/ 2061801 w 2170251"/>
                <a:gd name="connsiteY650" fmla="*/ 578907 h 1645293"/>
                <a:gd name="connsiteX651" fmla="*/ 2056971 w 2170251"/>
                <a:gd name="connsiteY651" fmla="*/ 586403 h 1645293"/>
                <a:gd name="connsiteX652" fmla="*/ 2067354 w 2170251"/>
                <a:gd name="connsiteY652" fmla="*/ 557571 h 1645293"/>
                <a:gd name="connsiteX653" fmla="*/ 2057162 w 2170251"/>
                <a:gd name="connsiteY653" fmla="*/ 558876 h 1645293"/>
                <a:gd name="connsiteX654" fmla="*/ 2034064 w 2170251"/>
                <a:gd name="connsiteY654" fmla="*/ 525139 h 1645293"/>
                <a:gd name="connsiteX655" fmla="*/ 2039874 w 2170251"/>
                <a:gd name="connsiteY655" fmla="*/ 510670 h 1645293"/>
                <a:gd name="connsiteX656" fmla="*/ 2032883 w 2170251"/>
                <a:gd name="connsiteY656" fmla="*/ 495506 h 1645293"/>
                <a:gd name="connsiteX657" fmla="*/ 2023967 w 2170251"/>
                <a:gd name="connsiteY657" fmla="*/ 496659 h 1645293"/>
                <a:gd name="connsiteX658" fmla="*/ 2020595 w 2170251"/>
                <a:gd name="connsiteY658" fmla="*/ 508546 h 1645293"/>
                <a:gd name="connsiteX659" fmla="*/ 2013776 w 2170251"/>
                <a:gd name="connsiteY659" fmla="*/ 497964 h 1645293"/>
                <a:gd name="connsiteX660" fmla="*/ 2000117 w 2170251"/>
                <a:gd name="connsiteY660" fmla="*/ 508860 h 1645293"/>
                <a:gd name="connsiteX661" fmla="*/ 2004127 w 2170251"/>
                <a:gd name="connsiteY661" fmla="*/ 512947 h 1645293"/>
                <a:gd name="connsiteX662" fmla="*/ 2000307 w 2170251"/>
                <a:gd name="connsiteY662" fmla="*/ 513404 h 1645293"/>
                <a:gd name="connsiteX663" fmla="*/ 1985667 w 2170251"/>
                <a:gd name="connsiteY663" fmla="*/ 531330 h 1645293"/>
                <a:gd name="connsiteX664" fmla="*/ 1990668 w 2170251"/>
                <a:gd name="connsiteY664" fmla="*/ 528425 h 1645293"/>
                <a:gd name="connsiteX665" fmla="*/ 1986572 w 2170251"/>
                <a:gd name="connsiteY665" fmla="*/ 522072 h 1645293"/>
                <a:gd name="connsiteX666" fmla="*/ 1992659 w 2170251"/>
                <a:gd name="connsiteY666" fmla="*/ 514404 h 1645293"/>
                <a:gd name="connsiteX667" fmla="*/ 1984743 w 2170251"/>
                <a:gd name="connsiteY667" fmla="*/ 508565 h 1645293"/>
                <a:gd name="connsiteX668" fmla="*/ 1958540 w 2170251"/>
                <a:gd name="connsiteY668" fmla="*/ 525634 h 1645293"/>
                <a:gd name="connsiteX669" fmla="*/ 1955711 w 2170251"/>
                <a:gd name="connsiteY669" fmla="*/ 519138 h 1645293"/>
                <a:gd name="connsiteX670" fmla="*/ 1959359 w 2170251"/>
                <a:gd name="connsiteY670" fmla="*/ 514080 h 1645293"/>
                <a:gd name="connsiteX671" fmla="*/ 1945624 w 2170251"/>
                <a:gd name="connsiteY671" fmla="*/ 522719 h 1645293"/>
                <a:gd name="connsiteX672" fmla="*/ 1943081 w 2170251"/>
                <a:gd name="connsiteY672" fmla="*/ 523005 h 1645293"/>
                <a:gd name="connsiteX673" fmla="*/ 1934985 w 2170251"/>
                <a:gd name="connsiteY673" fmla="*/ 512613 h 1645293"/>
                <a:gd name="connsiteX674" fmla="*/ 1943614 w 2170251"/>
                <a:gd name="connsiteY674" fmla="*/ 504612 h 1645293"/>
                <a:gd name="connsiteX675" fmla="*/ 1935623 w 2170251"/>
                <a:gd name="connsiteY675" fmla="*/ 496478 h 1645293"/>
                <a:gd name="connsiteX676" fmla="*/ 1939262 w 2170251"/>
                <a:gd name="connsiteY676" fmla="*/ 491439 h 1645293"/>
                <a:gd name="connsiteX677" fmla="*/ 1930708 w 2170251"/>
                <a:gd name="connsiteY677" fmla="*/ 501698 h 1645293"/>
                <a:gd name="connsiteX678" fmla="*/ 1924336 w 2170251"/>
                <a:gd name="connsiteY678" fmla="*/ 502488 h 1645293"/>
                <a:gd name="connsiteX679" fmla="*/ 1922698 w 2170251"/>
                <a:gd name="connsiteY679" fmla="*/ 493535 h 1645293"/>
                <a:gd name="connsiteX680" fmla="*/ 1920802 w 2170251"/>
                <a:gd name="connsiteY680" fmla="*/ 509841 h 1645293"/>
                <a:gd name="connsiteX681" fmla="*/ 1916697 w 2170251"/>
                <a:gd name="connsiteY681" fmla="*/ 503469 h 1645293"/>
                <a:gd name="connsiteX682" fmla="*/ 1912963 w 2170251"/>
                <a:gd name="connsiteY682" fmla="*/ 506231 h 1645293"/>
                <a:gd name="connsiteX683" fmla="*/ 1914782 w 2170251"/>
                <a:gd name="connsiteY683" fmla="*/ 519747 h 1645293"/>
                <a:gd name="connsiteX684" fmla="*/ 1914420 w 2170251"/>
                <a:gd name="connsiteY684" fmla="*/ 510661 h 1645293"/>
                <a:gd name="connsiteX685" fmla="*/ 1919888 w 2170251"/>
                <a:gd name="connsiteY685" fmla="*/ 519109 h 1645293"/>
                <a:gd name="connsiteX686" fmla="*/ 1904600 w 2170251"/>
                <a:gd name="connsiteY686" fmla="*/ 521052 h 1645293"/>
                <a:gd name="connsiteX687" fmla="*/ 1903495 w 2170251"/>
                <a:gd name="connsiteY687" fmla="*/ 525777 h 1645293"/>
                <a:gd name="connsiteX688" fmla="*/ 1904219 w 2170251"/>
                <a:gd name="connsiteY688" fmla="*/ 511946 h 1645293"/>
                <a:gd name="connsiteX689" fmla="*/ 1892941 w 2170251"/>
                <a:gd name="connsiteY689" fmla="*/ 517976 h 1645293"/>
                <a:gd name="connsiteX690" fmla="*/ 1891398 w 2170251"/>
                <a:gd name="connsiteY690" fmla="*/ 511270 h 1645293"/>
                <a:gd name="connsiteX691" fmla="*/ 1874025 w 2170251"/>
                <a:gd name="connsiteY691" fmla="*/ 524948 h 1645293"/>
                <a:gd name="connsiteX692" fmla="*/ 1872567 w 2170251"/>
                <a:gd name="connsiteY692" fmla="*/ 520557 h 1645293"/>
                <a:gd name="connsiteX693" fmla="*/ 1877120 w 2170251"/>
                <a:gd name="connsiteY693" fmla="*/ 506231 h 1645293"/>
                <a:gd name="connsiteX694" fmla="*/ 1886036 w 2170251"/>
                <a:gd name="connsiteY694" fmla="*/ 505108 h 1645293"/>
                <a:gd name="connsiteX695" fmla="*/ 1875492 w 2170251"/>
                <a:gd name="connsiteY695" fmla="*/ 497278 h 1645293"/>
                <a:gd name="connsiteX696" fmla="*/ 1882492 w 2170251"/>
                <a:gd name="connsiteY696" fmla="*/ 480352 h 1645293"/>
                <a:gd name="connsiteX697" fmla="*/ 1891856 w 2170251"/>
                <a:gd name="connsiteY697" fmla="*/ 490601 h 1645293"/>
                <a:gd name="connsiteX698" fmla="*/ 1890398 w 2170251"/>
                <a:gd name="connsiteY698" fmla="*/ 486191 h 1645293"/>
                <a:gd name="connsiteX699" fmla="*/ 1906867 w 2170251"/>
                <a:gd name="connsiteY699" fmla="*/ 481828 h 1645293"/>
                <a:gd name="connsiteX700" fmla="*/ 1892770 w 2170251"/>
                <a:gd name="connsiteY700" fmla="*/ 481333 h 1645293"/>
                <a:gd name="connsiteX701" fmla="*/ 1900142 w 2170251"/>
                <a:gd name="connsiteY701" fmla="*/ 473504 h 1645293"/>
                <a:gd name="connsiteX702" fmla="*/ 1908067 w 2170251"/>
                <a:gd name="connsiteY702" fmla="*/ 479381 h 1645293"/>
                <a:gd name="connsiteX703" fmla="*/ 1909610 w 2170251"/>
                <a:gd name="connsiteY703" fmla="*/ 453958 h 1645293"/>
                <a:gd name="connsiteX704" fmla="*/ 1896790 w 2170251"/>
                <a:gd name="connsiteY704" fmla="*/ 453282 h 1645293"/>
                <a:gd name="connsiteX705" fmla="*/ 1903428 w 2170251"/>
                <a:gd name="connsiteY705" fmla="*/ 459340 h 1645293"/>
                <a:gd name="connsiteX706" fmla="*/ 1888322 w 2170251"/>
                <a:gd name="connsiteY706" fmla="*/ 433737 h 1645293"/>
                <a:gd name="connsiteX707" fmla="*/ 1880321 w 2170251"/>
                <a:gd name="connsiteY707" fmla="*/ 425612 h 1645293"/>
                <a:gd name="connsiteX708" fmla="*/ 1888693 w 2170251"/>
                <a:gd name="connsiteY708" fmla="*/ 410782 h 1645293"/>
                <a:gd name="connsiteX709" fmla="*/ 1883683 w 2170251"/>
                <a:gd name="connsiteY709" fmla="*/ 413696 h 1645293"/>
                <a:gd name="connsiteX710" fmla="*/ 1888141 w 2170251"/>
                <a:gd name="connsiteY710" fmla="*/ 397113 h 1645293"/>
                <a:gd name="connsiteX711" fmla="*/ 1888503 w 2170251"/>
                <a:gd name="connsiteY711" fmla="*/ 406247 h 1645293"/>
                <a:gd name="connsiteX712" fmla="*/ 1894056 w 2170251"/>
                <a:gd name="connsiteY712" fmla="*/ 384912 h 1645293"/>
                <a:gd name="connsiteX713" fmla="*/ 1900333 w 2170251"/>
                <a:gd name="connsiteY713" fmla="*/ 381835 h 1645293"/>
                <a:gd name="connsiteX714" fmla="*/ 1894961 w 2170251"/>
                <a:gd name="connsiteY714" fmla="*/ 375606 h 1645293"/>
                <a:gd name="connsiteX715" fmla="*/ 1898609 w 2170251"/>
                <a:gd name="connsiteY715" fmla="*/ 370548 h 1645293"/>
                <a:gd name="connsiteX716" fmla="*/ 1898152 w 2170251"/>
                <a:gd name="connsiteY716" fmla="*/ 359165 h 1645293"/>
                <a:gd name="connsiteX717" fmla="*/ 1888874 w 2170251"/>
                <a:gd name="connsiteY717" fmla="*/ 351155 h 1645293"/>
                <a:gd name="connsiteX718" fmla="*/ 1889522 w 2170251"/>
                <a:gd name="connsiteY718" fmla="*/ 367147 h 1645293"/>
                <a:gd name="connsiteX719" fmla="*/ 1885245 w 2170251"/>
                <a:gd name="connsiteY719" fmla="*/ 356213 h 1645293"/>
                <a:gd name="connsiteX720" fmla="*/ 1853308 w 2170251"/>
                <a:gd name="connsiteY720" fmla="*/ 358013 h 1645293"/>
                <a:gd name="connsiteX721" fmla="*/ 1846221 w 2170251"/>
                <a:gd name="connsiteY721" fmla="*/ 340573 h 1645293"/>
                <a:gd name="connsiteX722" fmla="*/ 1851032 w 2170251"/>
                <a:gd name="connsiteY722" fmla="*/ 333086 h 1645293"/>
                <a:gd name="connsiteX723" fmla="*/ 1850850 w 2170251"/>
                <a:gd name="connsiteY723" fmla="*/ 328524 h 1645293"/>
                <a:gd name="connsiteX724" fmla="*/ 1840116 w 2170251"/>
                <a:gd name="connsiteY724" fmla="*/ 316122 h 1645293"/>
                <a:gd name="connsiteX725" fmla="*/ 1851203 w 2170251"/>
                <a:gd name="connsiteY725" fmla="*/ 305568 h 1645293"/>
                <a:gd name="connsiteX726" fmla="*/ 1862861 w 2170251"/>
                <a:gd name="connsiteY726" fmla="*/ 308654 h 1645293"/>
                <a:gd name="connsiteX727" fmla="*/ 1850946 w 2170251"/>
                <a:gd name="connsiteY727" fmla="*/ 298701 h 1645293"/>
                <a:gd name="connsiteX728" fmla="*/ 1860861 w 2170251"/>
                <a:gd name="connsiteY728" fmla="*/ 290576 h 1645293"/>
                <a:gd name="connsiteX729" fmla="*/ 1847593 w 2170251"/>
                <a:gd name="connsiteY729" fmla="*/ 278527 h 1645293"/>
                <a:gd name="connsiteX730" fmla="*/ 1869415 w 2170251"/>
                <a:gd name="connsiteY730" fmla="*/ 280298 h 1645293"/>
                <a:gd name="connsiteX731" fmla="*/ 1854317 w 2170251"/>
                <a:gd name="connsiteY731" fmla="*/ 254743 h 1645293"/>
                <a:gd name="connsiteX732" fmla="*/ 1846679 w 2170251"/>
                <a:gd name="connsiteY732" fmla="*/ 255695 h 1645293"/>
                <a:gd name="connsiteX733" fmla="*/ 1841402 w 2170251"/>
                <a:gd name="connsiteY733" fmla="*/ 251800 h 1645293"/>
                <a:gd name="connsiteX734" fmla="*/ 1840582 w 2170251"/>
                <a:gd name="connsiteY734" fmla="*/ 263353 h 1645293"/>
                <a:gd name="connsiteX735" fmla="*/ 1838668 w 2170251"/>
                <a:gd name="connsiteY735" fmla="*/ 247561 h 1645293"/>
                <a:gd name="connsiteX736" fmla="*/ 1817284 w 2170251"/>
                <a:gd name="connsiteY736" fmla="*/ 257191 h 1645293"/>
                <a:gd name="connsiteX737" fmla="*/ 1824933 w 2170251"/>
                <a:gd name="connsiteY737" fmla="*/ 256191 h 1645293"/>
                <a:gd name="connsiteX738" fmla="*/ 1833486 w 2170251"/>
                <a:gd name="connsiteY738" fmla="*/ 278012 h 1645293"/>
                <a:gd name="connsiteX739" fmla="*/ 1824742 w 2170251"/>
                <a:gd name="connsiteY739" fmla="*/ 283699 h 1645293"/>
                <a:gd name="connsiteX740" fmla="*/ 1823209 w 2170251"/>
                <a:gd name="connsiteY740" fmla="*/ 277041 h 1645293"/>
                <a:gd name="connsiteX741" fmla="*/ 1807826 w 2170251"/>
                <a:gd name="connsiteY741" fmla="*/ 276736 h 1645293"/>
                <a:gd name="connsiteX742" fmla="*/ 1778546 w 2170251"/>
                <a:gd name="connsiteY742" fmla="*/ 280460 h 1645293"/>
                <a:gd name="connsiteX743" fmla="*/ 1774803 w 2170251"/>
                <a:gd name="connsiteY743" fmla="*/ 283232 h 1645293"/>
                <a:gd name="connsiteX744" fmla="*/ 1776346 w 2170251"/>
                <a:gd name="connsiteY744" fmla="*/ 289890 h 1645293"/>
                <a:gd name="connsiteX745" fmla="*/ 1773888 w 2170251"/>
                <a:gd name="connsiteY745" fmla="*/ 292510 h 1645293"/>
                <a:gd name="connsiteX746" fmla="*/ 1767164 w 2170251"/>
                <a:gd name="connsiteY746" fmla="*/ 284175 h 1645293"/>
                <a:gd name="connsiteX747" fmla="*/ 1737322 w 2170251"/>
                <a:gd name="connsiteY747" fmla="*/ 306359 h 1645293"/>
                <a:gd name="connsiteX748" fmla="*/ 1726864 w 2170251"/>
                <a:gd name="connsiteY748" fmla="*/ 300815 h 1645293"/>
                <a:gd name="connsiteX749" fmla="*/ 1728406 w 2170251"/>
                <a:gd name="connsiteY749" fmla="*/ 307483 h 1645293"/>
                <a:gd name="connsiteX750" fmla="*/ 1722034 w 2170251"/>
                <a:gd name="connsiteY750" fmla="*/ 308292 h 1645293"/>
                <a:gd name="connsiteX751" fmla="*/ 1722120 w 2170251"/>
                <a:gd name="connsiteY751" fmla="*/ 310559 h 1645293"/>
                <a:gd name="connsiteX752" fmla="*/ 1713757 w 2170251"/>
                <a:gd name="connsiteY752" fmla="*/ 293310 h 1645293"/>
                <a:gd name="connsiteX753" fmla="*/ 1715681 w 2170251"/>
                <a:gd name="connsiteY753" fmla="*/ 277031 h 1645293"/>
                <a:gd name="connsiteX754" fmla="*/ 1697203 w 2170251"/>
                <a:gd name="connsiteY754" fmla="*/ 263334 h 1645293"/>
                <a:gd name="connsiteX755" fmla="*/ 1712214 w 2170251"/>
                <a:gd name="connsiteY755" fmla="*/ 254552 h 1645293"/>
                <a:gd name="connsiteX756" fmla="*/ 1720672 w 2170251"/>
                <a:gd name="connsiteY756" fmla="*/ 241998 h 1645293"/>
                <a:gd name="connsiteX757" fmla="*/ 1723577 w 2170251"/>
                <a:gd name="connsiteY757" fmla="*/ 250809 h 1645293"/>
                <a:gd name="connsiteX758" fmla="*/ 1724587 w 2170251"/>
                <a:gd name="connsiteY758" fmla="*/ 243780 h 1645293"/>
                <a:gd name="connsiteX759" fmla="*/ 1729311 w 2170251"/>
                <a:gd name="connsiteY759" fmla="*/ 234026 h 1645293"/>
                <a:gd name="connsiteX760" fmla="*/ 1716567 w 2170251"/>
                <a:gd name="connsiteY760" fmla="*/ 235645 h 1645293"/>
                <a:gd name="connsiteX761" fmla="*/ 1734855 w 2170251"/>
                <a:gd name="connsiteY761" fmla="*/ 212709 h 1645293"/>
                <a:gd name="connsiteX762" fmla="*/ 1749038 w 2170251"/>
                <a:gd name="connsiteY762" fmla="*/ 215471 h 1645293"/>
                <a:gd name="connsiteX763" fmla="*/ 1756410 w 2170251"/>
                <a:gd name="connsiteY763" fmla="*/ 207651 h 1645293"/>
                <a:gd name="connsiteX764" fmla="*/ 1753238 w 2170251"/>
                <a:gd name="connsiteY764" fmla="*/ 192011 h 1645293"/>
                <a:gd name="connsiteX765" fmla="*/ 1745504 w 2170251"/>
                <a:gd name="connsiteY765" fmla="*/ 190687 h 1645293"/>
                <a:gd name="connsiteX766" fmla="*/ 1763230 w 2170251"/>
                <a:gd name="connsiteY766" fmla="*/ 186153 h 1645293"/>
                <a:gd name="connsiteX767" fmla="*/ 1769155 w 2170251"/>
                <a:gd name="connsiteY767" fmla="*/ 173942 h 1645293"/>
                <a:gd name="connsiteX768" fmla="*/ 1768964 w 2170251"/>
                <a:gd name="connsiteY768" fmla="*/ 169380 h 1645293"/>
                <a:gd name="connsiteX769" fmla="*/ 1762325 w 2170251"/>
                <a:gd name="connsiteY769" fmla="*/ 163351 h 1645293"/>
                <a:gd name="connsiteX770" fmla="*/ 1760601 w 2170251"/>
                <a:gd name="connsiteY770" fmla="*/ 152121 h 1645293"/>
                <a:gd name="connsiteX771" fmla="*/ 1765430 w 2170251"/>
                <a:gd name="connsiteY771" fmla="*/ 144605 h 1645293"/>
                <a:gd name="connsiteX772" fmla="*/ 1755239 w 2170251"/>
                <a:gd name="connsiteY772" fmla="*/ 145910 h 1645293"/>
                <a:gd name="connsiteX773" fmla="*/ 1753505 w 2170251"/>
                <a:gd name="connsiteY773" fmla="*/ 166760 h 1645293"/>
                <a:gd name="connsiteX774" fmla="*/ 1736217 w 2170251"/>
                <a:gd name="connsiteY774" fmla="*/ 150644 h 1645293"/>
                <a:gd name="connsiteX775" fmla="*/ 1732769 w 2170251"/>
                <a:gd name="connsiteY775" fmla="*/ 160264 h 1645293"/>
                <a:gd name="connsiteX776" fmla="*/ 1725673 w 2170251"/>
                <a:gd name="connsiteY776" fmla="*/ 142815 h 1645293"/>
                <a:gd name="connsiteX777" fmla="*/ 1720310 w 2170251"/>
                <a:gd name="connsiteY777" fmla="*/ 136633 h 1645293"/>
                <a:gd name="connsiteX778" fmla="*/ 1730673 w 2170251"/>
                <a:gd name="connsiteY778" fmla="*/ 139890 h 1645293"/>
                <a:gd name="connsiteX779" fmla="*/ 1737046 w 2170251"/>
                <a:gd name="connsiteY779" fmla="*/ 139100 h 1645293"/>
                <a:gd name="connsiteX780" fmla="*/ 1741599 w 2170251"/>
                <a:gd name="connsiteY780" fmla="*/ 124746 h 1645293"/>
                <a:gd name="connsiteX781" fmla="*/ 1753057 w 2170251"/>
                <a:gd name="connsiteY781" fmla="*/ 123279 h 1645293"/>
                <a:gd name="connsiteX782" fmla="*/ 1752419 w 2170251"/>
                <a:gd name="connsiteY782" fmla="*/ 107343 h 1645293"/>
                <a:gd name="connsiteX783" fmla="*/ 1746047 w 2170251"/>
                <a:gd name="connsiteY783" fmla="*/ 108134 h 1645293"/>
                <a:gd name="connsiteX784" fmla="*/ 1749152 w 2170251"/>
                <a:gd name="connsiteY784" fmla="*/ 89398 h 1645293"/>
                <a:gd name="connsiteX785" fmla="*/ 1754248 w 2170251"/>
                <a:gd name="connsiteY785" fmla="*/ 88751 h 1645293"/>
                <a:gd name="connsiteX786" fmla="*/ 1753524 w 2170251"/>
                <a:gd name="connsiteY786" fmla="*/ 70520 h 1645293"/>
                <a:gd name="connsiteX787" fmla="*/ 1748152 w 2170251"/>
                <a:gd name="connsiteY787" fmla="*/ 64329 h 1645293"/>
                <a:gd name="connsiteX788" fmla="*/ 1743142 w 2170251"/>
                <a:gd name="connsiteY788" fmla="*/ 67262 h 1645293"/>
                <a:gd name="connsiteX789" fmla="*/ 1741523 w 2170251"/>
                <a:gd name="connsiteY789" fmla="*/ 58318 h 1645293"/>
                <a:gd name="connsiteX790" fmla="*/ 1748342 w 2170251"/>
                <a:gd name="connsiteY790" fmla="*/ 36792 h 1645293"/>
                <a:gd name="connsiteX791" fmla="*/ 1746885 w 2170251"/>
                <a:gd name="connsiteY791" fmla="*/ 32401 h 1645293"/>
                <a:gd name="connsiteX792" fmla="*/ 1738065 w 2170251"/>
                <a:gd name="connsiteY792" fmla="*/ 35792 h 1645293"/>
                <a:gd name="connsiteX793" fmla="*/ 1737332 w 2170251"/>
                <a:gd name="connsiteY793" fmla="*/ 17580 h 1645293"/>
                <a:gd name="connsiteX794" fmla="*/ 1742332 w 2170251"/>
                <a:gd name="connsiteY794" fmla="*/ 14646 h 1645293"/>
                <a:gd name="connsiteX795" fmla="*/ 1729978 w 2170251"/>
                <a:gd name="connsiteY795" fmla="*/ 25410 h 1645293"/>
                <a:gd name="connsiteX796" fmla="*/ 1725701 w 2170251"/>
                <a:gd name="connsiteY796" fmla="*/ 14465 h 1645293"/>
                <a:gd name="connsiteX797" fmla="*/ 1727140 w 2170251"/>
                <a:gd name="connsiteY797" fmla="*/ 18885 h 1645293"/>
                <a:gd name="connsiteX798" fmla="*/ 1716691 w 2170251"/>
                <a:gd name="connsiteY798" fmla="*/ 13322 h 1645293"/>
                <a:gd name="connsiteX799" fmla="*/ 1712319 w 2170251"/>
                <a:gd name="connsiteY799" fmla="*/ 149 h 1645293"/>
                <a:gd name="connsiteX800" fmla="*/ 1707604 w 2170251"/>
                <a:gd name="connsiteY800" fmla="*/ 9912 h 1645293"/>
                <a:gd name="connsiteX801" fmla="*/ 1669466 w 2170251"/>
                <a:gd name="connsiteY801" fmla="*/ 17056 h 1645293"/>
                <a:gd name="connsiteX802" fmla="*/ 1672104 w 2170251"/>
                <a:gd name="connsiteY802" fmla="*/ 19037 h 1645293"/>
                <a:gd name="connsiteX803" fmla="*/ 1638995 w 2170251"/>
                <a:gd name="connsiteY803" fmla="*/ 23219 h 1645293"/>
                <a:gd name="connsiteX804" fmla="*/ 1637357 w 2170251"/>
                <a:gd name="connsiteY804" fmla="*/ 14294 h 1645293"/>
                <a:gd name="connsiteX805" fmla="*/ 1634804 w 2170251"/>
                <a:gd name="connsiteY805" fmla="*/ 14608 h 1645293"/>
                <a:gd name="connsiteX806" fmla="*/ 1635900 w 2170251"/>
                <a:gd name="connsiteY806" fmla="*/ 9874 h 1645293"/>
                <a:gd name="connsiteX807" fmla="*/ 1640815 w 2170251"/>
                <a:gd name="connsiteY807" fmla="*/ 4674 h 1645293"/>
                <a:gd name="connsiteX808" fmla="*/ 1587037 w 2170251"/>
                <a:gd name="connsiteY808" fmla="*/ 4655 h 1645293"/>
                <a:gd name="connsiteX809" fmla="*/ 1578045 w 2170251"/>
                <a:gd name="connsiteY809" fmla="*/ 3530 h 1645293"/>
                <a:gd name="connsiteX810" fmla="*/ 1580845 w 2170251"/>
                <a:gd name="connsiteY810" fmla="*/ 10027 h 1645293"/>
                <a:gd name="connsiteX811" fmla="*/ 1574759 w 2170251"/>
                <a:gd name="connsiteY811" fmla="*/ 17694 h 1645293"/>
                <a:gd name="connsiteX812" fmla="*/ 1556928 w 2170251"/>
                <a:gd name="connsiteY812" fmla="*/ 19980 h 1645293"/>
                <a:gd name="connsiteX813" fmla="*/ 1519809 w 2170251"/>
                <a:gd name="connsiteY813" fmla="*/ 20114 h 1645293"/>
                <a:gd name="connsiteX814" fmla="*/ 1476680 w 2170251"/>
                <a:gd name="connsiteY814" fmla="*/ 30201 h 1645293"/>
                <a:gd name="connsiteX815" fmla="*/ 1473956 w 2170251"/>
                <a:gd name="connsiteY815" fmla="*/ 25971 h 1645293"/>
                <a:gd name="connsiteX816" fmla="*/ 1466679 w 2170251"/>
                <a:gd name="connsiteY816" fmla="*/ 36097 h 1645293"/>
                <a:gd name="connsiteX817" fmla="*/ 1462592 w 2170251"/>
                <a:gd name="connsiteY817" fmla="*/ 29734 h 1645293"/>
                <a:gd name="connsiteX818" fmla="*/ 1457849 w 2170251"/>
                <a:gd name="connsiteY818" fmla="*/ 39487 h 1645293"/>
                <a:gd name="connsiteX819" fmla="*/ 1449753 w 2170251"/>
                <a:gd name="connsiteY819" fmla="*/ 29077 h 1645293"/>
                <a:gd name="connsiteX820" fmla="*/ 1439475 w 2170251"/>
                <a:gd name="connsiteY820" fmla="*/ 28096 h 1645293"/>
                <a:gd name="connsiteX821" fmla="*/ 1380239 w 2170251"/>
                <a:gd name="connsiteY821" fmla="*/ 51698 h 1645293"/>
                <a:gd name="connsiteX822" fmla="*/ 1386974 w 2170251"/>
                <a:gd name="connsiteY822" fmla="*/ 60014 h 1645293"/>
                <a:gd name="connsiteX823" fmla="*/ 1402899 w 2170251"/>
                <a:gd name="connsiteY823" fmla="*/ 41926 h 1645293"/>
                <a:gd name="connsiteX824" fmla="*/ 1419358 w 2170251"/>
                <a:gd name="connsiteY824" fmla="*/ 37525 h 1645293"/>
                <a:gd name="connsiteX825" fmla="*/ 1428379 w 2170251"/>
                <a:gd name="connsiteY825" fmla="*/ 38678 h 1645293"/>
                <a:gd name="connsiteX826" fmla="*/ 1431198 w 2170251"/>
                <a:gd name="connsiteY826" fmla="*/ 45221 h 1645293"/>
                <a:gd name="connsiteX827" fmla="*/ 1402261 w 2170251"/>
                <a:gd name="connsiteY827" fmla="*/ 58071 h 1645293"/>
                <a:gd name="connsiteX828" fmla="*/ 1438113 w 2170251"/>
                <a:gd name="connsiteY828" fmla="*/ 58071 h 1645293"/>
                <a:gd name="connsiteX829" fmla="*/ 1441018 w 2170251"/>
                <a:gd name="connsiteY829" fmla="*/ 66853 h 1645293"/>
                <a:gd name="connsiteX830" fmla="*/ 1475499 w 2170251"/>
                <a:gd name="connsiteY830" fmla="*/ 64748 h 1645293"/>
                <a:gd name="connsiteX831" fmla="*/ 1499606 w 2170251"/>
                <a:gd name="connsiteY831" fmla="*/ 59376 h 1645293"/>
                <a:gd name="connsiteX832" fmla="*/ 1516075 w 2170251"/>
                <a:gd name="connsiteY832" fmla="*/ 54985 h 1645293"/>
                <a:gd name="connsiteX833" fmla="*/ 1512427 w 2170251"/>
                <a:gd name="connsiteY833" fmla="*/ 60033 h 1645293"/>
                <a:gd name="connsiteX834" fmla="*/ 1525353 w 2170251"/>
                <a:gd name="connsiteY834" fmla="*/ 62986 h 1645293"/>
                <a:gd name="connsiteX835" fmla="*/ 1554109 w 2170251"/>
                <a:gd name="connsiteY835" fmla="*/ 45564 h 1645293"/>
                <a:gd name="connsiteX836" fmla="*/ 1557195 w 2170251"/>
                <a:gd name="connsiteY836" fmla="*/ 58928 h 1645293"/>
                <a:gd name="connsiteX837" fmla="*/ 1572111 w 2170251"/>
                <a:gd name="connsiteY837" fmla="*/ 47822 h 1645293"/>
                <a:gd name="connsiteX838" fmla="*/ 1609782 w 2170251"/>
                <a:gd name="connsiteY838" fmla="*/ 61385 h 1645293"/>
                <a:gd name="connsiteX839" fmla="*/ 1546736 w 2170251"/>
                <a:gd name="connsiteY839" fmla="*/ 85446 h 1645293"/>
                <a:gd name="connsiteX840" fmla="*/ 1566939 w 2170251"/>
                <a:gd name="connsiteY840" fmla="*/ 78311 h 1645293"/>
                <a:gd name="connsiteX841" fmla="*/ 1577769 w 2170251"/>
                <a:gd name="connsiteY841" fmla="*/ 92942 h 1645293"/>
                <a:gd name="connsiteX842" fmla="*/ 1544279 w 2170251"/>
                <a:gd name="connsiteY842" fmla="*/ 88084 h 1645293"/>
                <a:gd name="connsiteX843" fmla="*/ 1549918 w 2170251"/>
                <a:gd name="connsiteY843" fmla="*/ 101095 h 1645293"/>
                <a:gd name="connsiteX844" fmla="*/ 1524448 w 2170251"/>
                <a:gd name="connsiteY844" fmla="*/ 104353 h 1645293"/>
                <a:gd name="connsiteX845" fmla="*/ 1522724 w 2170251"/>
                <a:gd name="connsiteY845" fmla="*/ 93094 h 1645293"/>
                <a:gd name="connsiteX846" fmla="*/ 1493339 w 2170251"/>
                <a:gd name="connsiteY846" fmla="*/ 94561 h 1645293"/>
                <a:gd name="connsiteX847" fmla="*/ 1480233 w 2170251"/>
                <a:gd name="connsiteY847" fmla="*/ 87046 h 1645293"/>
                <a:gd name="connsiteX848" fmla="*/ 1470222 w 2170251"/>
                <a:gd name="connsiteY848" fmla="*/ 92913 h 1645293"/>
                <a:gd name="connsiteX849" fmla="*/ 1461030 w 2170251"/>
                <a:gd name="connsiteY849" fmla="*/ 87208 h 1645293"/>
                <a:gd name="connsiteX850" fmla="*/ 1443295 w 2170251"/>
                <a:gd name="connsiteY850" fmla="*/ 91789 h 1645293"/>
                <a:gd name="connsiteX851" fmla="*/ 1432732 w 2170251"/>
                <a:gd name="connsiteY851" fmla="*/ 83960 h 1645293"/>
                <a:gd name="connsiteX852" fmla="*/ 1421549 w 2170251"/>
                <a:gd name="connsiteY852" fmla="*/ 92246 h 1645293"/>
                <a:gd name="connsiteX853" fmla="*/ 1413453 w 2170251"/>
                <a:gd name="connsiteY853" fmla="*/ 81836 h 1645293"/>
                <a:gd name="connsiteX854" fmla="*/ 1379239 w 2170251"/>
                <a:gd name="connsiteY854" fmla="*/ 90799 h 1645293"/>
                <a:gd name="connsiteX855" fmla="*/ 1378239 w 2170251"/>
                <a:gd name="connsiteY855" fmla="*/ 97771 h 1645293"/>
                <a:gd name="connsiteX856" fmla="*/ 1352674 w 2170251"/>
                <a:gd name="connsiteY856" fmla="*/ 98733 h 1645293"/>
                <a:gd name="connsiteX857" fmla="*/ 1337386 w 2170251"/>
                <a:gd name="connsiteY857" fmla="*/ 100686 h 1645293"/>
                <a:gd name="connsiteX858" fmla="*/ 1316907 w 2170251"/>
                <a:gd name="connsiteY858" fmla="*/ 101019 h 1645293"/>
                <a:gd name="connsiteX859" fmla="*/ 1312193 w 2170251"/>
                <a:gd name="connsiteY859" fmla="*/ 110782 h 1645293"/>
                <a:gd name="connsiteX860" fmla="*/ 1306735 w 2170251"/>
                <a:gd name="connsiteY860" fmla="*/ 102305 h 1645293"/>
                <a:gd name="connsiteX861" fmla="*/ 1285437 w 2170251"/>
                <a:gd name="connsiteY861" fmla="*/ 114211 h 1645293"/>
                <a:gd name="connsiteX862" fmla="*/ 1248413 w 2170251"/>
                <a:gd name="connsiteY862" fmla="*/ 116640 h 1645293"/>
                <a:gd name="connsiteX863" fmla="*/ 1245584 w 2170251"/>
                <a:gd name="connsiteY863" fmla="*/ 110106 h 1645293"/>
                <a:gd name="connsiteX864" fmla="*/ 1244775 w 2170251"/>
                <a:gd name="connsiteY864" fmla="*/ 121688 h 1645293"/>
                <a:gd name="connsiteX865" fmla="*/ 1233030 w 2170251"/>
                <a:gd name="connsiteY865" fmla="*/ 116316 h 1645293"/>
                <a:gd name="connsiteX866" fmla="*/ 1232125 w 2170251"/>
                <a:gd name="connsiteY866" fmla="*/ 125603 h 1645293"/>
                <a:gd name="connsiteX867" fmla="*/ 1214199 w 2170251"/>
                <a:gd name="connsiteY867" fmla="*/ 125603 h 1645293"/>
                <a:gd name="connsiteX868" fmla="*/ 1173433 w 2170251"/>
                <a:gd name="connsiteY868" fmla="*/ 130813 h 1645293"/>
                <a:gd name="connsiteX869" fmla="*/ 1152877 w 2170251"/>
                <a:gd name="connsiteY869" fmla="*/ 128832 h 1645293"/>
                <a:gd name="connsiteX870" fmla="*/ 1143514 w 2170251"/>
                <a:gd name="connsiteY870" fmla="*/ 118564 h 1645293"/>
                <a:gd name="connsiteX871" fmla="*/ 1125664 w 2170251"/>
                <a:gd name="connsiteY871" fmla="*/ 120860 h 1645293"/>
                <a:gd name="connsiteX872" fmla="*/ 1095013 w 2170251"/>
                <a:gd name="connsiteY872" fmla="*/ 122479 h 1645293"/>
                <a:gd name="connsiteX873" fmla="*/ 1098566 w 2170251"/>
                <a:gd name="connsiteY873" fmla="*/ 115144 h 1645293"/>
                <a:gd name="connsiteX874" fmla="*/ 1090013 w 2170251"/>
                <a:gd name="connsiteY874" fmla="*/ 125422 h 1645293"/>
                <a:gd name="connsiteX875" fmla="*/ 1078097 w 2170251"/>
                <a:gd name="connsiteY875" fmla="*/ 115459 h 1645293"/>
                <a:gd name="connsiteX876" fmla="*/ 1065800 w 2170251"/>
                <a:gd name="connsiteY876" fmla="*/ 128460 h 1645293"/>
                <a:gd name="connsiteX877" fmla="*/ 1059161 w 2170251"/>
                <a:gd name="connsiteY877" fmla="*/ 122450 h 1645293"/>
                <a:gd name="connsiteX878" fmla="*/ 1051798 w 2170251"/>
                <a:gd name="connsiteY878" fmla="*/ 130280 h 1645293"/>
                <a:gd name="connsiteX879" fmla="*/ 1051532 w 2170251"/>
                <a:gd name="connsiteY879" fmla="*/ 123422 h 1645293"/>
                <a:gd name="connsiteX880" fmla="*/ 1016870 w 2170251"/>
                <a:gd name="connsiteY880" fmla="*/ 120974 h 1645293"/>
                <a:gd name="connsiteX881" fmla="*/ 1013412 w 2170251"/>
                <a:gd name="connsiteY881" fmla="*/ 130584 h 1645293"/>
                <a:gd name="connsiteX882" fmla="*/ 998763 w 2170251"/>
                <a:gd name="connsiteY882" fmla="*/ 116430 h 1645293"/>
                <a:gd name="connsiteX883" fmla="*/ 1004316 w 2170251"/>
                <a:gd name="connsiteY883" fmla="*/ 127175 h 1645293"/>
                <a:gd name="connsiteX884" fmla="*/ 996772 w 2170251"/>
                <a:gd name="connsiteY884" fmla="*/ 130423 h 1645293"/>
                <a:gd name="connsiteX885" fmla="*/ 992486 w 2170251"/>
                <a:gd name="connsiteY885" fmla="*/ 119535 h 1645293"/>
                <a:gd name="connsiteX886" fmla="*/ 989114 w 2170251"/>
                <a:gd name="connsiteY886" fmla="*/ 131423 h 1645293"/>
                <a:gd name="connsiteX887" fmla="*/ 987390 w 2170251"/>
                <a:gd name="connsiteY887" fmla="*/ 120183 h 1645293"/>
                <a:gd name="connsiteX888" fmla="*/ 916238 w 2170251"/>
                <a:gd name="connsiteY888" fmla="*/ 133833 h 1645293"/>
                <a:gd name="connsiteX889" fmla="*/ 876662 w 2170251"/>
                <a:gd name="connsiteY889" fmla="*/ 136585 h 1645293"/>
                <a:gd name="connsiteX890" fmla="*/ 835905 w 2170251"/>
                <a:gd name="connsiteY890" fmla="*/ 141786 h 1645293"/>
                <a:gd name="connsiteX891" fmla="*/ 826799 w 2170251"/>
                <a:gd name="connsiteY891" fmla="*/ 138376 h 1645293"/>
                <a:gd name="connsiteX892" fmla="*/ 825713 w 2170251"/>
                <a:gd name="connsiteY892" fmla="*/ 143081 h 1645293"/>
                <a:gd name="connsiteX893" fmla="*/ 818979 w 2170251"/>
                <a:gd name="connsiteY893" fmla="*/ 134804 h 1645293"/>
                <a:gd name="connsiteX894" fmla="*/ 814064 w 2170251"/>
                <a:gd name="connsiteY894" fmla="*/ 140005 h 1645293"/>
                <a:gd name="connsiteX895" fmla="*/ 792232 w 2170251"/>
                <a:gd name="connsiteY895" fmla="*/ 138214 h 1645293"/>
                <a:gd name="connsiteX896" fmla="*/ 740645 w 2170251"/>
                <a:gd name="connsiteY896" fmla="*/ 160836 h 1645293"/>
                <a:gd name="connsiteX897" fmla="*/ 750656 w 2170251"/>
                <a:gd name="connsiteY897" fmla="*/ 154949 h 1645293"/>
                <a:gd name="connsiteX898" fmla="*/ 715709 w 2170251"/>
                <a:gd name="connsiteY898" fmla="*/ 177781 h 1645293"/>
                <a:gd name="connsiteX899" fmla="*/ 717271 w 2170251"/>
                <a:gd name="connsiteY899" fmla="*/ 184448 h 1645293"/>
                <a:gd name="connsiteX900" fmla="*/ 696706 w 2170251"/>
                <a:gd name="connsiteY900" fmla="*/ 182505 h 1645293"/>
                <a:gd name="connsiteX901" fmla="*/ 659854 w 2170251"/>
                <a:gd name="connsiteY901" fmla="*/ 189487 h 1645293"/>
                <a:gd name="connsiteX902" fmla="*/ 656034 w 2170251"/>
                <a:gd name="connsiteY902" fmla="*/ 189973 h 1645293"/>
                <a:gd name="connsiteX903" fmla="*/ 652948 w 2170251"/>
                <a:gd name="connsiteY903" fmla="*/ 176628 h 1645293"/>
                <a:gd name="connsiteX904" fmla="*/ 631660 w 2170251"/>
                <a:gd name="connsiteY904" fmla="*/ 188487 h 1645293"/>
                <a:gd name="connsiteX905" fmla="*/ 608276 w 2170251"/>
                <a:gd name="connsiteY905" fmla="*/ 180010 h 1645293"/>
                <a:gd name="connsiteX906" fmla="*/ 589445 w 2170251"/>
                <a:gd name="connsiteY906" fmla="*/ 189316 h 1645293"/>
                <a:gd name="connsiteX907" fmla="*/ 591074 w 2170251"/>
                <a:gd name="connsiteY907" fmla="*/ 198269 h 1645293"/>
                <a:gd name="connsiteX908" fmla="*/ 586254 w 2170251"/>
                <a:gd name="connsiteY908" fmla="*/ 205765 h 1645293"/>
                <a:gd name="connsiteX909" fmla="*/ 573434 w 2170251"/>
                <a:gd name="connsiteY909" fmla="*/ 205099 h 1645293"/>
                <a:gd name="connsiteX910" fmla="*/ 573148 w 2170251"/>
                <a:gd name="connsiteY910" fmla="*/ 198269 h 1645293"/>
                <a:gd name="connsiteX911" fmla="*/ 554593 w 2170251"/>
                <a:gd name="connsiteY911" fmla="*/ 214357 h 1645293"/>
                <a:gd name="connsiteX912" fmla="*/ 548402 w 2170251"/>
                <a:gd name="connsiteY912" fmla="*/ 219729 h 1645293"/>
                <a:gd name="connsiteX913" fmla="*/ 553945 w 2170251"/>
                <a:gd name="connsiteY913" fmla="*/ 230521 h 1645293"/>
                <a:gd name="connsiteX914" fmla="*/ 556231 w 2170251"/>
                <a:gd name="connsiteY914" fmla="*/ 223339 h 1645293"/>
                <a:gd name="connsiteX915" fmla="*/ 569605 w 2170251"/>
                <a:gd name="connsiteY915" fmla="*/ 237665 h 1645293"/>
                <a:gd name="connsiteX916" fmla="*/ 562147 w 2170251"/>
                <a:gd name="connsiteY916" fmla="*/ 243199 h 1645293"/>
                <a:gd name="connsiteX917" fmla="*/ 587521 w 2170251"/>
                <a:gd name="connsiteY917" fmla="*/ 237684 h 1645293"/>
                <a:gd name="connsiteX918" fmla="*/ 591798 w 2170251"/>
                <a:gd name="connsiteY918" fmla="*/ 248599 h 1645293"/>
                <a:gd name="connsiteX919" fmla="*/ 601628 w 2170251"/>
                <a:gd name="connsiteY919" fmla="*/ 238160 h 1645293"/>
                <a:gd name="connsiteX920" fmla="*/ 627745 w 2170251"/>
                <a:gd name="connsiteY920" fmla="*/ 250866 h 1645293"/>
                <a:gd name="connsiteX921" fmla="*/ 641737 w 2170251"/>
                <a:gd name="connsiteY921" fmla="*/ 249085 h 1645293"/>
                <a:gd name="connsiteX922" fmla="*/ 647852 w 2170251"/>
                <a:gd name="connsiteY922" fmla="*/ 241436 h 1645293"/>
                <a:gd name="connsiteX923" fmla="*/ 650929 w 2170251"/>
                <a:gd name="connsiteY923" fmla="*/ 254800 h 1645293"/>
                <a:gd name="connsiteX924" fmla="*/ 656930 w 2170251"/>
                <a:gd name="connsiteY924" fmla="*/ 244846 h 1645293"/>
                <a:gd name="connsiteX925" fmla="*/ 667855 w 2170251"/>
                <a:gd name="connsiteY925" fmla="*/ 261791 h 1645293"/>
                <a:gd name="connsiteX926" fmla="*/ 659587 w 2170251"/>
                <a:gd name="connsiteY926" fmla="*/ 278879 h 1645293"/>
                <a:gd name="connsiteX927" fmla="*/ 690324 w 2170251"/>
                <a:gd name="connsiteY927" fmla="*/ 279556 h 1645293"/>
                <a:gd name="connsiteX928" fmla="*/ 691334 w 2170251"/>
                <a:gd name="connsiteY928" fmla="*/ 272583 h 1645293"/>
                <a:gd name="connsiteX929" fmla="*/ 698430 w 2170251"/>
                <a:gd name="connsiteY929" fmla="*/ 289995 h 1645293"/>
                <a:gd name="connsiteX930" fmla="*/ 693344 w 2170251"/>
                <a:gd name="connsiteY930" fmla="*/ 290662 h 1645293"/>
                <a:gd name="connsiteX931" fmla="*/ 709441 w 2170251"/>
                <a:gd name="connsiteY931" fmla="*/ 309207 h 1645293"/>
                <a:gd name="connsiteX932" fmla="*/ 682876 w 2170251"/>
                <a:gd name="connsiteY932" fmla="*/ 317189 h 1645293"/>
                <a:gd name="connsiteX933" fmla="*/ 685867 w 2170251"/>
                <a:gd name="connsiteY933" fmla="*/ 328266 h 1645293"/>
                <a:gd name="connsiteX934" fmla="*/ 656758 w 2170251"/>
                <a:gd name="connsiteY934" fmla="*/ 336553 h 1645293"/>
                <a:gd name="connsiteX935" fmla="*/ 668493 w 2170251"/>
                <a:gd name="connsiteY935" fmla="*/ 341954 h 1645293"/>
                <a:gd name="connsiteX936" fmla="*/ 612181 w 2170251"/>
                <a:gd name="connsiteY936" fmla="*/ 342240 h 1645293"/>
                <a:gd name="connsiteX937" fmla="*/ 614458 w 2170251"/>
                <a:gd name="connsiteY937" fmla="*/ 335077 h 1645293"/>
                <a:gd name="connsiteX938" fmla="*/ 602066 w 2170251"/>
                <a:gd name="connsiteY938" fmla="*/ 345831 h 1645293"/>
                <a:gd name="connsiteX939" fmla="*/ 600513 w 2170251"/>
                <a:gd name="connsiteY939" fmla="*/ 339173 h 1645293"/>
                <a:gd name="connsiteX940" fmla="*/ 596713 w 2170251"/>
                <a:gd name="connsiteY940" fmla="*/ 339630 h 1645293"/>
                <a:gd name="connsiteX941" fmla="*/ 600885 w 2170251"/>
                <a:gd name="connsiteY941" fmla="*/ 348259 h 1645293"/>
                <a:gd name="connsiteX942" fmla="*/ 573138 w 2170251"/>
                <a:gd name="connsiteY942" fmla="*/ 358680 h 1645293"/>
                <a:gd name="connsiteX943" fmla="*/ 561223 w 2170251"/>
                <a:gd name="connsiteY943" fmla="*/ 348745 h 1645293"/>
                <a:gd name="connsiteX944" fmla="*/ 558136 w 2170251"/>
                <a:gd name="connsiteY944" fmla="*/ 367509 h 1645293"/>
                <a:gd name="connsiteX945" fmla="*/ 557041 w 2170251"/>
                <a:gd name="connsiteY945" fmla="*/ 340115 h 1645293"/>
                <a:gd name="connsiteX946" fmla="*/ 554231 w 2170251"/>
                <a:gd name="connsiteY946" fmla="*/ 333572 h 1645293"/>
                <a:gd name="connsiteX947" fmla="*/ 540582 w 2170251"/>
                <a:gd name="connsiteY947" fmla="*/ 344497 h 1645293"/>
                <a:gd name="connsiteX948" fmla="*/ 531848 w 2170251"/>
                <a:gd name="connsiteY948" fmla="*/ 350212 h 1645293"/>
                <a:gd name="connsiteX949" fmla="*/ 524475 w 2170251"/>
                <a:gd name="connsiteY949" fmla="*/ 358013 h 1645293"/>
                <a:gd name="connsiteX950" fmla="*/ 527656 w 2170251"/>
                <a:gd name="connsiteY950" fmla="*/ 341554 h 1645293"/>
                <a:gd name="connsiteX951" fmla="*/ 516284 w 2170251"/>
                <a:gd name="connsiteY951" fmla="*/ 345316 h 1645293"/>
                <a:gd name="connsiteX952" fmla="*/ 516826 w 2170251"/>
                <a:gd name="connsiteY952" fmla="*/ 358994 h 1645293"/>
                <a:gd name="connsiteX953" fmla="*/ 521646 w 2170251"/>
                <a:gd name="connsiteY953" fmla="*/ 351507 h 1645293"/>
                <a:gd name="connsiteX954" fmla="*/ 517093 w 2170251"/>
                <a:gd name="connsiteY954" fmla="*/ 365852 h 1645293"/>
                <a:gd name="connsiteX955" fmla="*/ 511188 w 2170251"/>
                <a:gd name="connsiteY955" fmla="*/ 345964 h 1645293"/>
                <a:gd name="connsiteX956" fmla="*/ 498634 w 2170251"/>
                <a:gd name="connsiteY956" fmla="*/ 352146 h 1645293"/>
                <a:gd name="connsiteX957" fmla="*/ 510635 w 2170251"/>
                <a:gd name="connsiteY957" fmla="*/ 364366 h 1645293"/>
                <a:gd name="connsiteX958" fmla="*/ 506444 w 2170251"/>
                <a:gd name="connsiteY958" fmla="*/ 355727 h 1645293"/>
                <a:gd name="connsiteX959" fmla="*/ 497262 w 2170251"/>
                <a:gd name="connsiteY959" fmla="*/ 350041 h 1645293"/>
                <a:gd name="connsiteX960" fmla="*/ 495338 w 2170251"/>
                <a:gd name="connsiteY960" fmla="*/ 366319 h 1645293"/>
                <a:gd name="connsiteX961" fmla="*/ 492347 w 2170251"/>
                <a:gd name="connsiteY961" fmla="*/ 355222 h 1645293"/>
                <a:gd name="connsiteX962" fmla="*/ 487080 w 2170251"/>
                <a:gd name="connsiteY962" fmla="*/ 351326 h 1645293"/>
                <a:gd name="connsiteX963" fmla="*/ 487804 w 2170251"/>
                <a:gd name="connsiteY963" fmla="*/ 369567 h 1645293"/>
                <a:gd name="connsiteX964" fmla="*/ 483603 w 2170251"/>
                <a:gd name="connsiteY964" fmla="*/ 360947 h 1645293"/>
                <a:gd name="connsiteX965" fmla="*/ 471154 w 2170251"/>
                <a:gd name="connsiteY965" fmla="*/ 369405 h 1645293"/>
                <a:gd name="connsiteX966" fmla="*/ 457867 w 2170251"/>
                <a:gd name="connsiteY966" fmla="*/ 357346 h 1645293"/>
                <a:gd name="connsiteX967" fmla="*/ 456962 w 2170251"/>
                <a:gd name="connsiteY967" fmla="*/ 366643 h 1645293"/>
                <a:gd name="connsiteX968" fmla="*/ 452761 w 2170251"/>
                <a:gd name="connsiteY968" fmla="*/ 358003 h 1645293"/>
                <a:gd name="connsiteX969" fmla="*/ 450685 w 2170251"/>
                <a:gd name="connsiteY969" fmla="*/ 369729 h 1645293"/>
                <a:gd name="connsiteX970" fmla="*/ 449323 w 2170251"/>
                <a:gd name="connsiteY970" fmla="*/ 367614 h 1645293"/>
                <a:gd name="connsiteX971" fmla="*/ 451590 w 2170251"/>
                <a:gd name="connsiteY971" fmla="*/ 360451 h 1645293"/>
                <a:gd name="connsiteX972" fmla="*/ 421929 w 2170251"/>
                <a:gd name="connsiteY972" fmla="*/ 355070 h 1645293"/>
                <a:gd name="connsiteX973" fmla="*/ 409280 w 2170251"/>
                <a:gd name="connsiteY973" fmla="*/ 358985 h 1645293"/>
                <a:gd name="connsiteX974" fmla="*/ 407184 w 2170251"/>
                <a:gd name="connsiteY974" fmla="*/ 370700 h 1645293"/>
                <a:gd name="connsiteX975" fmla="*/ 410185 w 2170251"/>
                <a:gd name="connsiteY975" fmla="*/ 381778 h 1645293"/>
                <a:gd name="connsiteX976" fmla="*/ 421834 w 2170251"/>
                <a:gd name="connsiteY976" fmla="*/ 384902 h 1645293"/>
                <a:gd name="connsiteX977" fmla="*/ 427844 w 2170251"/>
                <a:gd name="connsiteY977" fmla="*/ 374939 h 1645293"/>
                <a:gd name="connsiteX978" fmla="*/ 433388 w 2170251"/>
                <a:gd name="connsiteY978" fmla="*/ 385693 h 1645293"/>
                <a:gd name="connsiteX979" fmla="*/ 443408 w 2170251"/>
                <a:gd name="connsiteY979" fmla="*/ 379835 h 1645293"/>
                <a:gd name="connsiteX980" fmla="*/ 436131 w 2170251"/>
                <a:gd name="connsiteY980" fmla="*/ 389941 h 1645293"/>
                <a:gd name="connsiteX981" fmla="*/ 437664 w 2170251"/>
                <a:gd name="connsiteY981" fmla="*/ 396599 h 1645293"/>
                <a:gd name="connsiteX982" fmla="*/ 466963 w 2170251"/>
                <a:gd name="connsiteY982" fmla="*/ 392893 h 1645293"/>
                <a:gd name="connsiteX983" fmla="*/ 466239 w 2170251"/>
                <a:gd name="connsiteY983" fmla="*/ 406724 h 1645293"/>
                <a:gd name="connsiteX984" fmla="*/ 482984 w 2170251"/>
                <a:gd name="connsiteY984" fmla="*/ 409162 h 1645293"/>
                <a:gd name="connsiteX985" fmla="*/ 477974 w 2170251"/>
                <a:gd name="connsiteY985" fmla="*/ 412105 h 1645293"/>
                <a:gd name="connsiteX986" fmla="*/ 483346 w 2170251"/>
                <a:gd name="connsiteY986" fmla="*/ 418278 h 1645293"/>
                <a:gd name="connsiteX987" fmla="*/ 484813 w 2170251"/>
                <a:gd name="connsiteY987" fmla="*/ 422659 h 1645293"/>
                <a:gd name="connsiteX988" fmla="*/ 486804 w 2170251"/>
                <a:gd name="connsiteY988" fmla="*/ 408686 h 1645293"/>
                <a:gd name="connsiteX989" fmla="*/ 519827 w 2170251"/>
                <a:gd name="connsiteY989" fmla="*/ 434261 h 1645293"/>
                <a:gd name="connsiteX990" fmla="*/ 503082 w 2170251"/>
                <a:gd name="connsiteY990" fmla="*/ 431822 h 1645293"/>
                <a:gd name="connsiteX991" fmla="*/ 502263 w 2170251"/>
                <a:gd name="connsiteY991" fmla="*/ 443376 h 1645293"/>
                <a:gd name="connsiteX992" fmla="*/ 524285 w 2170251"/>
                <a:gd name="connsiteY992" fmla="*/ 449720 h 1645293"/>
                <a:gd name="connsiteX993" fmla="*/ 525837 w 2170251"/>
                <a:gd name="connsiteY993" fmla="*/ 456406 h 1645293"/>
                <a:gd name="connsiteX994" fmla="*/ 528209 w 2170251"/>
                <a:gd name="connsiteY994" fmla="*/ 451510 h 1645293"/>
                <a:gd name="connsiteX995" fmla="*/ 529733 w 2170251"/>
                <a:gd name="connsiteY995" fmla="*/ 458197 h 1645293"/>
                <a:gd name="connsiteX996" fmla="*/ 536019 w 2170251"/>
                <a:gd name="connsiteY996" fmla="*/ 455092 h 1645293"/>
                <a:gd name="connsiteX997" fmla="*/ 530362 w 2170251"/>
                <a:gd name="connsiteY997" fmla="*/ 474142 h 1645293"/>
                <a:gd name="connsiteX998" fmla="*/ 523637 w 2170251"/>
                <a:gd name="connsiteY998" fmla="*/ 465874 h 1645293"/>
                <a:gd name="connsiteX999" fmla="*/ 526561 w 2170251"/>
                <a:gd name="connsiteY999" fmla="*/ 474656 h 1645293"/>
                <a:gd name="connsiteX1000" fmla="*/ 517741 w 2170251"/>
                <a:gd name="connsiteY1000" fmla="*/ 478056 h 1645293"/>
                <a:gd name="connsiteX1001" fmla="*/ 514645 w 2170251"/>
                <a:gd name="connsiteY1001" fmla="*/ 464712 h 1645293"/>
                <a:gd name="connsiteX1002" fmla="*/ 515369 w 2170251"/>
                <a:gd name="connsiteY1002" fmla="*/ 482962 h 1645293"/>
                <a:gd name="connsiteX1003" fmla="*/ 501082 w 2170251"/>
                <a:gd name="connsiteY1003" fmla="*/ 477895 h 1645293"/>
                <a:gd name="connsiteX1004" fmla="*/ 503272 w 2170251"/>
                <a:gd name="connsiteY1004" fmla="*/ 468446 h 1645293"/>
                <a:gd name="connsiteX1005" fmla="*/ 499720 w 2170251"/>
                <a:gd name="connsiteY1005" fmla="*/ 475780 h 1645293"/>
                <a:gd name="connsiteX1006" fmla="*/ 494719 w 2170251"/>
                <a:gd name="connsiteY1006" fmla="*/ 478714 h 1645293"/>
                <a:gd name="connsiteX1007" fmla="*/ 501263 w 2170251"/>
                <a:gd name="connsiteY1007" fmla="*/ 482467 h 1645293"/>
                <a:gd name="connsiteX1008" fmla="*/ 492442 w 2170251"/>
                <a:gd name="connsiteY1008" fmla="*/ 485896 h 1645293"/>
                <a:gd name="connsiteX1009" fmla="*/ 489347 w 2170251"/>
                <a:gd name="connsiteY1009" fmla="*/ 472542 h 1645293"/>
                <a:gd name="connsiteX1010" fmla="*/ 490261 w 2170251"/>
                <a:gd name="connsiteY1010" fmla="*/ 463245 h 1645293"/>
                <a:gd name="connsiteX1011" fmla="*/ 486718 w 2170251"/>
                <a:gd name="connsiteY1011" fmla="*/ 470570 h 1645293"/>
                <a:gd name="connsiteX1012" fmla="*/ 489261 w 2170251"/>
                <a:gd name="connsiteY1012" fmla="*/ 470265 h 1645293"/>
                <a:gd name="connsiteX1013" fmla="*/ 486994 w 2170251"/>
                <a:gd name="connsiteY1013" fmla="*/ 477409 h 1645293"/>
                <a:gd name="connsiteX1014" fmla="*/ 480346 w 2170251"/>
                <a:gd name="connsiteY1014" fmla="*/ 471380 h 1645293"/>
                <a:gd name="connsiteX1015" fmla="*/ 484003 w 2170251"/>
                <a:gd name="connsiteY1015" fmla="*/ 466341 h 1645293"/>
                <a:gd name="connsiteX1016" fmla="*/ 471173 w 2170251"/>
                <a:gd name="connsiteY1016" fmla="*/ 465684 h 1645293"/>
                <a:gd name="connsiteX1017" fmla="*/ 477450 w 2170251"/>
                <a:gd name="connsiteY1017" fmla="*/ 462607 h 1645293"/>
                <a:gd name="connsiteX1018" fmla="*/ 463172 w 2170251"/>
                <a:gd name="connsiteY1018" fmla="*/ 457549 h 1645293"/>
                <a:gd name="connsiteX1019" fmla="*/ 460981 w 2170251"/>
                <a:gd name="connsiteY1019" fmla="*/ 466998 h 1645293"/>
                <a:gd name="connsiteX1020" fmla="*/ 453152 w 2170251"/>
                <a:gd name="connsiteY1020" fmla="*/ 463417 h 1645293"/>
                <a:gd name="connsiteX1021" fmla="*/ 451428 w 2170251"/>
                <a:gd name="connsiteY1021" fmla="*/ 452168 h 1645293"/>
                <a:gd name="connsiteX1022" fmla="*/ 444065 w 2170251"/>
                <a:gd name="connsiteY1022" fmla="*/ 459988 h 1645293"/>
                <a:gd name="connsiteX1023" fmla="*/ 446789 w 2170251"/>
                <a:gd name="connsiteY1023" fmla="*/ 464226 h 1645293"/>
                <a:gd name="connsiteX1024" fmla="*/ 439150 w 2170251"/>
                <a:gd name="connsiteY1024" fmla="*/ 465188 h 1645293"/>
                <a:gd name="connsiteX1025" fmla="*/ 445875 w 2170251"/>
                <a:gd name="connsiteY1025" fmla="*/ 473513 h 1645293"/>
                <a:gd name="connsiteX1026" fmla="*/ 444875 w 2170251"/>
                <a:gd name="connsiteY1026" fmla="*/ 480504 h 1645293"/>
                <a:gd name="connsiteX1027" fmla="*/ 436874 w 2170251"/>
                <a:gd name="connsiteY1027" fmla="*/ 472351 h 1645293"/>
                <a:gd name="connsiteX1028" fmla="*/ 438883 w 2170251"/>
                <a:gd name="connsiteY1028" fmla="*/ 490439 h 1645293"/>
                <a:gd name="connsiteX1029" fmla="*/ 447608 w 2170251"/>
                <a:gd name="connsiteY1029" fmla="*/ 484705 h 1645293"/>
                <a:gd name="connsiteX1030" fmla="*/ 450523 w 2170251"/>
                <a:gd name="connsiteY1030" fmla="*/ 493544 h 1645293"/>
                <a:gd name="connsiteX1031" fmla="*/ 452609 w 2170251"/>
                <a:gd name="connsiteY1031" fmla="*/ 481828 h 1645293"/>
                <a:gd name="connsiteX1032" fmla="*/ 448332 w 2170251"/>
                <a:gd name="connsiteY1032" fmla="*/ 502974 h 1645293"/>
                <a:gd name="connsiteX1033" fmla="*/ 456086 w 2170251"/>
                <a:gd name="connsiteY1033" fmla="*/ 504288 h 1645293"/>
                <a:gd name="connsiteX1034" fmla="*/ 460258 w 2170251"/>
                <a:gd name="connsiteY1034" fmla="*/ 512928 h 1645293"/>
                <a:gd name="connsiteX1035" fmla="*/ 446513 w 2170251"/>
                <a:gd name="connsiteY1035" fmla="*/ 521548 h 1645293"/>
                <a:gd name="connsiteX1036" fmla="*/ 465725 w 2170251"/>
                <a:gd name="connsiteY1036" fmla="*/ 521367 h 1645293"/>
                <a:gd name="connsiteX1037" fmla="*/ 441979 w 2170251"/>
                <a:gd name="connsiteY1037" fmla="*/ 535883 h 1645293"/>
                <a:gd name="connsiteX1038" fmla="*/ 439074 w 2170251"/>
                <a:gd name="connsiteY1038" fmla="*/ 527082 h 1645293"/>
                <a:gd name="connsiteX1039" fmla="*/ 426606 w 2170251"/>
                <a:gd name="connsiteY1039" fmla="*/ 535559 h 1645293"/>
                <a:gd name="connsiteX1040" fmla="*/ 416233 w 2170251"/>
                <a:gd name="connsiteY1040" fmla="*/ 532282 h 1645293"/>
                <a:gd name="connsiteX1041" fmla="*/ 420500 w 2170251"/>
                <a:gd name="connsiteY1041" fmla="*/ 543208 h 1645293"/>
                <a:gd name="connsiteX1042" fmla="*/ 421510 w 2170251"/>
                <a:gd name="connsiteY1042" fmla="*/ 536216 h 1645293"/>
                <a:gd name="connsiteX1043" fmla="*/ 425253 w 2170251"/>
                <a:gd name="connsiteY1043" fmla="*/ 533425 h 1645293"/>
                <a:gd name="connsiteX1044" fmla="*/ 434616 w 2170251"/>
                <a:gd name="connsiteY1044" fmla="*/ 543703 h 1645293"/>
                <a:gd name="connsiteX1045" fmla="*/ 432978 w 2170251"/>
                <a:gd name="connsiteY1045" fmla="*/ 534749 h 1645293"/>
                <a:gd name="connsiteX1046" fmla="*/ 458810 w 2170251"/>
                <a:gd name="connsiteY1046" fmla="*/ 540598 h 1645293"/>
                <a:gd name="connsiteX1047" fmla="*/ 485565 w 2170251"/>
                <a:gd name="connsiteY1047" fmla="*/ 537188 h 1645293"/>
                <a:gd name="connsiteX1048" fmla="*/ 485299 w 2170251"/>
                <a:gd name="connsiteY1048" fmla="*/ 530358 h 1645293"/>
                <a:gd name="connsiteX1049" fmla="*/ 496853 w 2170251"/>
                <a:gd name="connsiteY1049" fmla="*/ 531158 h 1645293"/>
                <a:gd name="connsiteX1050" fmla="*/ 501025 w 2170251"/>
                <a:gd name="connsiteY1050" fmla="*/ 539807 h 1645293"/>
                <a:gd name="connsiteX1051" fmla="*/ 507311 w 2170251"/>
                <a:gd name="connsiteY1051" fmla="*/ 536721 h 1645293"/>
                <a:gd name="connsiteX1052" fmla="*/ 508416 w 2170251"/>
                <a:gd name="connsiteY1052" fmla="*/ 531997 h 1645293"/>
                <a:gd name="connsiteX1053" fmla="*/ 506311 w 2170251"/>
                <a:gd name="connsiteY1053" fmla="*/ 543741 h 1645293"/>
                <a:gd name="connsiteX1054" fmla="*/ 511131 w 2170251"/>
                <a:gd name="connsiteY1054" fmla="*/ 536216 h 1645293"/>
                <a:gd name="connsiteX1055" fmla="*/ 508216 w 2170251"/>
                <a:gd name="connsiteY1055" fmla="*/ 527415 h 1645293"/>
                <a:gd name="connsiteX1056" fmla="*/ 518417 w 2170251"/>
                <a:gd name="connsiteY1056" fmla="*/ 526110 h 1645293"/>
                <a:gd name="connsiteX1057" fmla="*/ 513959 w 2170251"/>
                <a:gd name="connsiteY1057" fmla="*/ 510661 h 1645293"/>
                <a:gd name="connsiteX1058" fmla="*/ 515693 w 2170251"/>
                <a:gd name="connsiteY1058" fmla="*/ 521900 h 1645293"/>
                <a:gd name="connsiteX1059" fmla="*/ 505130 w 2170251"/>
                <a:gd name="connsiteY1059" fmla="*/ 514061 h 1645293"/>
                <a:gd name="connsiteX1060" fmla="*/ 496500 w 2170251"/>
                <a:gd name="connsiteY1060" fmla="*/ 522052 h 1645293"/>
                <a:gd name="connsiteX1061" fmla="*/ 491214 w 2170251"/>
                <a:gd name="connsiteY1061" fmla="*/ 518147 h 1645293"/>
                <a:gd name="connsiteX1062" fmla="*/ 491862 w 2170251"/>
                <a:gd name="connsiteY1062" fmla="*/ 502040 h 1645293"/>
                <a:gd name="connsiteX1063" fmla="*/ 483946 w 2170251"/>
                <a:gd name="connsiteY1063" fmla="*/ 496164 h 1645293"/>
                <a:gd name="connsiteX1064" fmla="*/ 486223 w 2170251"/>
                <a:gd name="connsiteY1064" fmla="*/ 489020 h 1645293"/>
                <a:gd name="connsiteX1065" fmla="*/ 492595 w 2170251"/>
                <a:gd name="connsiteY1065" fmla="*/ 488191 h 1645293"/>
                <a:gd name="connsiteX1066" fmla="*/ 489033 w 2170251"/>
                <a:gd name="connsiteY1066" fmla="*/ 495506 h 1645293"/>
                <a:gd name="connsiteX1067" fmla="*/ 498139 w 2170251"/>
                <a:gd name="connsiteY1067" fmla="*/ 498954 h 1645293"/>
                <a:gd name="connsiteX1068" fmla="*/ 515979 w 2170251"/>
                <a:gd name="connsiteY1068" fmla="*/ 496668 h 1645293"/>
                <a:gd name="connsiteX1069" fmla="*/ 519351 w 2170251"/>
                <a:gd name="connsiteY1069" fmla="*/ 484781 h 1645293"/>
                <a:gd name="connsiteX1070" fmla="*/ 530628 w 2170251"/>
                <a:gd name="connsiteY1070" fmla="*/ 478752 h 1645293"/>
                <a:gd name="connsiteX1071" fmla="*/ 534724 w 2170251"/>
                <a:gd name="connsiteY1071" fmla="*/ 485115 h 1645293"/>
                <a:gd name="connsiteX1072" fmla="*/ 528638 w 2170251"/>
                <a:gd name="connsiteY1072" fmla="*/ 492754 h 1645293"/>
                <a:gd name="connsiteX1073" fmla="*/ 537743 w 2170251"/>
                <a:gd name="connsiteY1073" fmla="*/ 496192 h 1645293"/>
                <a:gd name="connsiteX1074" fmla="*/ 532914 w 2170251"/>
                <a:gd name="connsiteY1074" fmla="*/ 503688 h 1645293"/>
                <a:gd name="connsiteX1075" fmla="*/ 527637 w 2170251"/>
                <a:gd name="connsiteY1075" fmla="*/ 499783 h 1645293"/>
                <a:gd name="connsiteX1076" fmla="*/ 523542 w 2170251"/>
                <a:gd name="connsiteY1076" fmla="*/ 493420 h 1645293"/>
                <a:gd name="connsiteX1077" fmla="*/ 521551 w 2170251"/>
                <a:gd name="connsiteY1077" fmla="*/ 507413 h 1645293"/>
                <a:gd name="connsiteX1078" fmla="*/ 543382 w 2170251"/>
                <a:gd name="connsiteY1078" fmla="*/ 509213 h 1645293"/>
                <a:gd name="connsiteX1079" fmla="*/ 546840 w 2170251"/>
                <a:gd name="connsiteY1079" fmla="*/ 499602 h 1645293"/>
                <a:gd name="connsiteX1080" fmla="*/ 568681 w 2170251"/>
                <a:gd name="connsiteY1080" fmla="*/ 501393 h 1645293"/>
                <a:gd name="connsiteX1081" fmla="*/ 567861 w 2170251"/>
                <a:gd name="connsiteY1081" fmla="*/ 512966 h 1645293"/>
                <a:gd name="connsiteX1082" fmla="*/ 557489 w 2170251"/>
                <a:gd name="connsiteY1082" fmla="*/ 509699 h 1645293"/>
                <a:gd name="connsiteX1083" fmla="*/ 557670 w 2170251"/>
                <a:gd name="connsiteY1083" fmla="*/ 514251 h 1645293"/>
                <a:gd name="connsiteX1084" fmla="*/ 560861 w 2170251"/>
                <a:gd name="connsiteY1084" fmla="*/ 529892 h 1645293"/>
                <a:gd name="connsiteX1085" fmla="*/ 559232 w 2170251"/>
                <a:gd name="connsiteY1085" fmla="*/ 520919 h 1645293"/>
                <a:gd name="connsiteX1086" fmla="*/ 551774 w 2170251"/>
                <a:gd name="connsiteY1086" fmla="*/ 526453 h 1645293"/>
                <a:gd name="connsiteX1087" fmla="*/ 562689 w 2170251"/>
                <a:gd name="connsiteY1087" fmla="*/ 543408 h 1645293"/>
                <a:gd name="connsiteX1088" fmla="*/ 566042 w 2170251"/>
                <a:gd name="connsiteY1088" fmla="*/ 531520 h 1645293"/>
                <a:gd name="connsiteX1089" fmla="*/ 567966 w 2170251"/>
                <a:gd name="connsiteY1089" fmla="*/ 547322 h 1645293"/>
                <a:gd name="connsiteX1090" fmla="*/ 571243 w 2170251"/>
                <a:gd name="connsiteY1090" fmla="*/ 533168 h 1645293"/>
                <a:gd name="connsiteX1091" fmla="*/ 574243 w 2170251"/>
                <a:gd name="connsiteY1091" fmla="*/ 544236 h 1645293"/>
                <a:gd name="connsiteX1092" fmla="*/ 580787 w 2170251"/>
                <a:gd name="connsiteY1092" fmla="*/ 547970 h 1645293"/>
                <a:gd name="connsiteX1093" fmla="*/ 578415 w 2170251"/>
                <a:gd name="connsiteY1093" fmla="*/ 552895 h 1645293"/>
                <a:gd name="connsiteX1094" fmla="*/ 547573 w 2170251"/>
                <a:gd name="connsiteY1094" fmla="*/ 549923 h 1645293"/>
                <a:gd name="connsiteX1095" fmla="*/ 550307 w 2170251"/>
                <a:gd name="connsiteY1095" fmla="*/ 554171 h 1645293"/>
                <a:gd name="connsiteX1096" fmla="*/ 542392 w 2170251"/>
                <a:gd name="connsiteY1096" fmla="*/ 548294 h 1645293"/>
                <a:gd name="connsiteX1097" fmla="*/ 538753 w 2170251"/>
                <a:gd name="connsiteY1097" fmla="*/ 553342 h 1645293"/>
                <a:gd name="connsiteX1098" fmla="*/ 540391 w 2170251"/>
                <a:gd name="connsiteY1098" fmla="*/ 562296 h 1645293"/>
                <a:gd name="connsiteX1099" fmla="*/ 522475 w 2170251"/>
                <a:gd name="connsiteY1099" fmla="*/ 562296 h 1645293"/>
                <a:gd name="connsiteX1100" fmla="*/ 519189 w 2170251"/>
                <a:gd name="connsiteY1100" fmla="*/ 544408 h 1645293"/>
                <a:gd name="connsiteX1101" fmla="*/ 546021 w 2170251"/>
                <a:gd name="connsiteY1101" fmla="*/ 543246 h 1645293"/>
                <a:gd name="connsiteX1102" fmla="*/ 535381 w 2170251"/>
                <a:gd name="connsiteY1102" fmla="*/ 533140 h 1645293"/>
                <a:gd name="connsiteX1103" fmla="*/ 553764 w 2170251"/>
                <a:gd name="connsiteY1103" fmla="*/ 544560 h 1645293"/>
                <a:gd name="connsiteX1104" fmla="*/ 542754 w 2170251"/>
                <a:gd name="connsiteY1104" fmla="*/ 525339 h 1645293"/>
                <a:gd name="connsiteX1105" fmla="*/ 556127 w 2170251"/>
                <a:gd name="connsiteY1105" fmla="*/ 507584 h 1645293"/>
                <a:gd name="connsiteX1106" fmla="*/ 537572 w 2170251"/>
                <a:gd name="connsiteY1106" fmla="*/ 523681 h 1645293"/>
                <a:gd name="connsiteX1107" fmla="*/ 520465 w 2170251"/>
                <a:gd name="connsiteY1107" fmla="*/ 512118 h 1645293"/>
                <a:gd name="connsiteX1108" fmla="*/ 522284 w 2170251"/>
                <a:gd name="connsiteY1108" fmla="*/ 525643 h 1645293"/>
                <a:gd name="connsiteX1109" fmla="*/ 527380 w 2170251"/>
                <a:gd name="connsiteY1109" fmla="*/ 524996 h 1645293"/>
                <a:gd name="connsiteX1110" fmla="*/ 520103 w 2170251"/>
                <a:gd name="connsiteY1110" fmla="*/ 535102 h 1645293"/>
                <a:gd name="connsiteX1111" fmla="*/ 512369 w 2170251"/>
                <a:gd name="connsiteY1111" fmla="*/ 533797 h 1645293"/>
                <a:gd name="connsiteX1112" fmla="*/ 515550 w 2170251"/>
                <a:gd name="connsiteY1112" fmla="*/ 549418 h 1645293"/>
                <a:gd name="connsiteX1113" fmla="*/ 507997 w 2170251"/>
                <a:gd name="connsiteY1113" fmla="*/ 552685 h 1645293"/>
                <a:gd name="connsiteX1114" fmla="*/ 502539 w 2170251"/>
                <a:gd name="connsiteY1114" fmla="*/ 544208 h 1645293"/>
                <a:gd name="connsiteX1115" fmla="*/ 493881 w 2170251"/>
                <a:gd name="connsiteY1115" fmla="*/ 552180 h 1645293"/>
                <a:gd name="connsiteX1116" fmla="*/ 494890 w 2170251"/>
                <a:gd name="connsiteY1116" fmla="*/ 545189 h 1645293"/>
                <a:gd name="connsiteX1117" fmla="*/ 486442 w 2170251"/>
                <a:gd name="connsiteY1117" fmla="*/ 557724 h 1645293"/>
                <a:gd name="connsiteX1118" fmla="*/ 472240 w 2170251"/>
                <a:gd name="connsiteY1118" fmla="*/ 554961 h 1645293"/>
                <a:gd name="connsiteX1119" fmla="*/ 471335 w 2170251"/>
                <a:gd name="connsiteY1119" fmla="*/ 564248 h 1645293"/>
                <a:gd name="connsiteX1120" fmla="*/ 461143 w 2170251"/>
                <a:gd name="connsiteY1120" fmla="*/ 565563 h 1645293"/>
                <a:gd name="connsiteX1121" fmla="*/ 464877 w 2170251"/>
                <a:gd name="connsiteY1121" fmla="*/ 562800 h 1645293"/>
                <a:gd name="connsiteX1122" fmla="*/ 459419 w 2170251"/>
                <a:gd name="connsiteY1122" fmla="*/ 554295 h 1645293"/>
                <a:gd name="connsiteX1123" fmla="*/ 442579 w 2170251"/>
                <a:gd name="connsiteY1123" fmla="*/ 549589 h 1645293"/>
                <a:gd name="connsiteX1124" fmla="*/ 446227 w 2170251"/>
                <a:gd name="connsiteY1124" fmla="*/ 544551 h 1645293"/>
                <a:gd name="connsiteX1125" fmla="*/ 441217 w 2170251"/>
                <a:gd name="connsiteY1125" fmla="*/ 547446 h 1645293"/>
                <a:gd name="connsiteX1126" fmla="*/ 431483 w 2170251"/>
                <a:gd name="connsiteY1126" fmla="*/ 560162 h 1645293"/>
                <a:gd name="connsiteX1127" fmla="*/ 432226 w 2170251"/>
                <a:gd name="connsiteY1127" fmla="*/ 546322 h 1645293"/>
                <a:gd name="connsiteX1128" fmla="*/ 424482 w 2170251"/>
                <a:gd name="connsiteY1128" fmla="*/ 545017 h 1645293"/>
                <a:gd name="connsiteX1129" fmla="*/ 421205 w 2170251"/>
                <a:gd name="connsiteY1129" fmla="*/ 559181 h 1645293"/>
                <a:gd name="connsiteX1130" fmla="*/ 425482 w 2170251"/>
                <a:gd name="connsiteY1130" fmla="*/ 570106 h 1645293"/>
                <a:gd name="connsiteX1131" fmla="*/ 419110 w 2170251"/>
                <a:gd name="connsiteY1131" fmla="*/ 570944 h 1645293"/>
                <a:gd name="connsiteX1132" fmla="*/ 418748 w 2170251"/>
                <a:gd name="connsiteY1132" fmla="*/ 561791 h 1645293"/>
                <a:gd name="connsiteX1133" fmla="*/ 392001 w 2170251"/>
                <a:gd name="connsiteY1133" fmla="*/ 565210 h 1645293"/>
                <a:gd name="connsiteX1134" fmla="*/ 385810 w 2170251"/>
                <a:gd name="connsiteY1134" fmla="*/ 570601 h 1645293"/>
                <a:gd name="connsiteX1135" fmla="*/ 388629 w 2170251"/>
                <a:gd name="connsiteY1135" fmla="*/ 577107 h 1645293"/>
                <a:gd name="connsiteX1136" fmla="*/ 376990 w 2170251"/>
                <a:gd name="connsiteY1136" fmla="*/ 574011 h 1645293"/>
                <a:gd name="connsiteX1137" fmla="*/ 374066 w 2170251"/>
                <a:gd name="connsiteY1137" fmla="*/ 565210 h 1645293"/>
                <a:gd name="connsiteX1138" fmla="*/ 371989 w 2170251"/>
                <a:gd name="connsiteY1138" fmla="*/ 576945 h 1645293"/>
                <a:gd name="connsiteX1139" fmla="*/ 364436 w 2170251"/>
                <a:gd name="connsiteY1139" fmla="*/ 580212 h 1645293"/>
                <a:gd name="connsiteX1140" fmla="*/ 362626 w 2170251"/>
                <a:gd name="connsiteY1140" fmla="*/ 566658 h 1645293"/>
                <a:gd name="connsiteX1141" fmla="*/ 346510 w 2170251"/>
                <a:gd name="connsiteY1141" fmla="*/ 580212 h 1645293"/>
                <a:gd name="connsiteX1142" fmla="*/ 344767 w 2170251"/>
                <a:gd name="connsiteY1142" fmla="*/ 568944 h 1645293"/>
                <a:gd name="connsiteX1143" fmla="*/ 323583 w 2170251"/>
                <a:gd name="connsiteY1143" fmla="*/ 583117 h 1645293"/>
                <a:gd name="connsiteX1144" fmla="*/ 357873 w 2170251"/>
                <a:gd name="connsiteY1144" fmla="*/ 576450 h 1645293"/>
                <a:gd name="connsiteX1145" fmla="*/ 422291 w 2170251"/>
                <a:gd name="connsiteY1145" fmla="*/ 586556 h 1645293"/>
                <a:gd name="connsiteX1146" fmla="*/ 422005 w 2170251"/>
                <a:gd name="connsiteY1146" fmla="*/ 579726 h 1645293"/>
                <a:gd name="connsiteX1147" fmla="*/ 436197 w 2170251"/>
                <a:gd name="connsiteY1147" fmla="*/ 582498 h 1645293"/>
                <a:gd name="connsiteX1148" fmla="*/ 432197 w 2170251"/>
                <a:gd name="connsiteY1148" fmla="*/ 578412 h 1645293"/>
                <a:gd name="connsiteX1149" fmla="*/ 447389 w 2170251"/>
                <a:gd name="connsiteY1149" fmla="*/ 574183 h 1645293"/>
                <a:gd name="connsiteX1150" fmla="*/ 455390 w 2170251"/>
                <a:gd name="connsiteY1150" fmla="*/ 582355 h 1645293"/>
                <a:gd name="connsiteX1151" fmla="*/ 456410 w 2170251"/>
                <a:gd name="connsiteY1151" fmla="*/ 575345 h 1645293"/>
                <a:gd name="connsiteX1152" fmla="*/ 465487 w 2170251"/>
                <a:gd name="connsiteY1152" fmla="*/ 578755 h 1645293"/>
                <a:gd name="connsiteX1153" fmla="*/ 456857 w 2170251"/>
                <a:gd name="connsiteY1153" fmla="*/ 586746 h 1645293"/>
                <a:gd name="connsiteX1154" fmla="*/ 472316 w 2170251"/>
                <a:gd name="connsiteY1154" fmla="*/ 589347 h 1645293"/>
                <a:gd name="connsiteX1155" fmla="*/ 475859 w 2170251"/>
                <a:gd name="connsiteY1155" fmla="*/ 582031 h 1645293"/>
                <a:gd name="connsiteX1156" fmla="*/ 493519 w 2170251"/>
                <a:gd name="connsiteY1156" fmla="*/ 575173 h 1645293"/>
                <a:gd name="connsiteX1157" fmla="*/ 501710 w 2170251"/>
                <a:gd name="connsiteY1157" fmla="*/ 587880 h 1645293"/>
                <a:gd name="connsiteX1158" fmla="*/ 501434 w 2170251"/>
                <a:gd name="connsiteY1158" fmla="*/ 581060 h 1645293"/>
                <a:gd name="connsiteX1159" fmla="*/ 509435 w 2170251"/>
                <a:gd name="connsiteY1159" fmla="*/ 589185 h 1645293"/>
                <a:gd name="connsiteX1160" fmla="*/ 519265 w 2170251"/>
                <a:gd name="connsiteY1160" fmla="*/ 578774 h 1645293"/>
                <a:gd name="connsiteX1161" fmla="*/ 516979 w 2170251"/>
                <a:gd name="connsiteY1161" fmla="*/ 585908 h 1645293"/>
                <a:gd name="connsiteX1162" fmla="*/ 531085 w 2170251"/>
                <a:gd name="connsiteY1162" fmla="*/ 586403 h 1645293"/>
                <a:gd name="connsiteX1163" fmla="*/ 528809 w 2170251"/>
                <a:gd name="connsiteY1163" fmla="*/ 593576 h 1645293"/>
                <a:gd name="connsiteX1164" fmla="*/ 532905 w 2170251"/>
                <a:gd name="connsiteY1164" fmla="*/ 599948 h 1645293"/>
                <a:gd name="connsiteX1165" fmla="*/ 540363 w 2170251"/>
                <a:gd name="connsiteY1165" fmla="*/ 594404 h 1645293"/>
                <a:gd name="connsiteX1166" fmla="*/ 532171 w 2170251"/>
                <a:gd name="connsiteY1166" fmla="*/ 581679 h 1645293"/>
                <a:gd name="connsiteX1167" fmla="*/ 537162 w 2170251"/>
                <a:gd name="connsiteY1167" fmla="*/ 578793 h 1645293"/>
                <a:gd name="connsiteX1168" fmla="*/ 539001 w 2170251"/>
                <a:gd name="connsiteY1168" fmla="*/ 592280 h 1645293"/>
                <a:gd name="connsiteX1169" fmla="*/ 546811 w 2170251"/>
                <a:gd name="connsiteY1169" fmla="*/ 595890 h 1645293"/>
                <a:gd name="connsiteX1170" fmla="*/ 538077 w 2170251"/>
                <a:gd name="connsiteY1170" fmla="*/ 601558 h 1645293"/>
                <a:gd name="connsiteX1171" fmla="*/ 534800 w 2170251"/>
                <a:gd name="connsiteY1171" fmla="*/ 615731 h 1645293"/>
                <a:gd name="connsiteX1172" fmla="*/ 543439 w 2170251"/>
                <a:gd name="connsiteY1172" fmla="*/ 607749 h 1645293"/>
                <a:gd name="connsiteX1173" fmla="*/ 541887 w 2170251"/>
                <a:gd name="connsiteY1173" fmla="*/ 601062 h 1645293"/>
                <a:gd name="connsiteX1174" fmla="*/ 548440 w 2170251"/>
                <a:gd name="connsiteY1174" fmla="*/ 604844 h 1645293"/>
                <a:gd name="connsiteX1175" fmla="*/ 549354 w 2170251"/>
                <a:gd name="connsiteY1175" fmla="*/ 595547 h 1645293"/>
                <a:gd name="connsiteX1176" fmla="*/ 553364 w 2170251"/>
                <a:gd name="connsiteY1176" fmla="*/ 599605 h 1645293"/>
                <a:gd name="connsiteX1177" fmla="*/ 536248 w 2170251"/>
                <a:gd name="connsiteY1177" fmla="*/ 620131 h 1645293"/>
                <a:gd name="connsiteX1178" fmla="*/ 535438 w 2170251"/>
                <a:gd name="connsiteY1178" fmla="*/ 631695 h 1645293"/>
                <a:gd name="connsiteX1179" fmla="*/ 532705 w 2170251"/>
                <a:gd name="connsiteY1179" fmla="*/ 627447 h 1645293"/>
                <a:gd name="connsiteX1180" fmla="*/ 530886 w 2170251"/>
                <a:gd name="connsiteY1180" fmla="*/ 613940 h 1645293"/>
                <a:gd name="connsiteX1181" fmla="*/ 507035 w 2170251"/>
                <a:gd name="connsiteY1181" fmla="*/ 626142 h 1645293"/>
                <a:gd name="connsiteX1182" fmla="*/ 506035 w 2170251"/>
                <a:gd name="connsiteY1182" fmla="*/ 633152 h 1645293"/>
                <a:gd name="connsiteX1183" fmla="*/ 490566 w 2170251"/>
                <a:gd name="connsiteY1183" fmla="*/ 630533 h 1645293"/>
                <a:gd name="connsiteX1184" fmla="*/ 489033 w 2170251"/>
                <a:gd name="connsiteY1184" fmla="*/ 623884 h 1645293"/>
                <a:gd name="connsiteX1185" fmla="*/ 462363 w 2170251"/>
                <a:gd name="connsiteY1185" fmla="*/ 629561 h 1645293"/>
                <a:gd name="connsiteX1186" fmla="*/ 463725 w 2170251"/>
                <a:gd name="connsiteY1186" fmla="*/ 631647 h 1645293"/>
                <a:gd name="connsiteX1187" fmla="*/ 456914 w 2170251"/>
                <a:gd name="connsiteY1187" fmla="*/ 621084 h 1645293"/>
                <a:gd name="connsiteX1188" fmla="*/ 458648 w 2170251"/>
                <a:gd name="connsiteY1188" fmla="*/ 632304 h 1645293"/>
                <a:gd name="connsiteX1189" fmla="*/ 453638 w 2170251"/>
                <a:gd name="connsiteY1189" fmla="*/ 635248 h 1645293"/>
                <a:gd name="connsiteX1190" fmla="*/ 446904 w 2170251"/>
                <a:gd name="connsiteY1190" fmla="*/ 626942 h 1645293"/>
                <a:gd name="connsiteX1191" fmla="*/ 418776 w 2170251"/>
                <a:gd name="connsiteY1191" fmla="*/ 628247 h 1645293"/>
                <a:gd name="connsiteX1192" fmla="*/ 409423 w 2170251"/>
                <a:gd name="connsiteY1192" fmla="*/ 617979 h 1645293"/>
                <a:gd name="connsiteX1193" fmla="*/ 416252 w 2170251"/>
                <a:gd name="connsiteY1193" fmla="*/ 628552 h 1645293"/>
                <a:gd name="connsiteX1194" fmla="*/ 377209 w 2170251"/>
                <a:gd name="connsiteY1194" fmla="*/ 645011 h 1645293"/>
                <a:gd name="connsiteX1195" fmla="*/ 379400 w 2170251"/>
                <a:gd name="connsiteY1195" fmla="*/ 635552 h 1645293"/>
                <a:gd name="connsiteX1196" fmla="*/ 373390 w 2170251"/>
                <a:gd name="connsiteY1196" fmla="*/ 645487 h 1645293"/>
                <a:gd name="connsiteX1197" fmla="*/ 352654 w 2170251"/>
                <a:gd name="connsiteY1197" fmla="*/ 638991 h 1645293"/>
                <a:gd name="connsiteX1198" fmla="*/ 357826 w 2170251"/>
                <a:gd name="connsiteY1198" fmla="*/ 640610 h 1645293"/>
                <a:gd name="connsiteX1199" fmla="*/ 339995 w 2170251"/>
                <a:gd name="connsiteY1199" fmla="*/ 642906 h 1645293"/>
                <a:gd name="connsiteX1200" fmla="*/ 343452 w 2170251"/>
                <a:gd name="connsiteY1200" fmla="*/ 633266 h 1645293"/>
                <a:gd name="connsiteX1201" fmla="*/ 348729 w 2170251"/>
                <a:gd name="connsiteY1201" fmla="*/ 637181 h 1645293"/>
                <a:gd name="connsiteX1202" fmla="*/ 352101 w 2170251"/>
                <a:gd name="connsiteY1202" fmla="*/ 625294 h 1645293"/>
                <a:gd name="connsiteX1203" fmla="*/ 345910 w 2170251"/>
                <a:gd name="connsiteY1203" fmla="*/ 630676 h 1645293"/>
                <a:gd name="connsiteX1204" fmla="*/ 345548 w 2170251"/>
                <a:gd name="connsiteY1204" fmla="*/ 621570 h 1645293"/>
                <a:gd name="connsiteX1205" fmla="*/ 338357 w 2170251"/>
                <a:gd name="connsiteY1205" fmla="*/ 633933 h 1645293"/>
                <a:gd name="connsiteX1206" fmla="*/ 320269 w 2170251"/>
                <a:gd name="connsiteY1206" fmla="*/ 629352 h 1645293"/>
                <a:gd name="connsiteX1207" fmla="*/ 326441 w 2170251"/>
                <a:gd name="connsiteY1207" fmla="*/ 623989 h 1645293"/>
                <a:gd name="connsiteX1208" fmla="*/ 316259 w 2170251"/>
                <a:gd name="connsiteY1208" fmla="*/ 625294 h 1645293"/>
                <a:gd name="connsiteX1209" fmla="*/ 318983 w 2170251"/>
                <a:gd name="connsiteY1209" fmla="*/ 629542 h 1645293"/>
                <a:gd name="connsiteX1210" fmla="*/ 310610 w 2170251"/>
                <a:gd name="connsiteY1210" fmla="*/ 644363 h 1645293"/>
                <a:gd name="connsiteX1211" fmla="*/ 329441 w 2170251"/>
                <a:gd name="connsiteY1211" fmla="*/ 635048 h 1645293"/>
                <a:gd name="connsiteX1212" fmla="*/ 340262 w 2170251"/>
                <a:gd name="connsiteY1212" fmla="*/ 649716 h 1645293"/>
                <a:gd name="connsiteX1213" fmla="*/ 328889 w 2170251"/>
                <a:gd name="connsiteY1213" fmla="*/ 653459 h 1645293"/>
                <a:gd name="connsiteX1214" fmla="*/ 318525 w 2170251"/>
                <a:gd name="connsiteY1214" fmla="*/ 650211 h 1645293"/>
                <a:gd name="connsiteX1215" fmla="*/ 325155 w 2170251"/>
                <a:gd name="connsiteY1215" fmla="*/ 656250 h 1645293"/>
                <a:gd name="connsiteX1216" fmla="*/ 314973 w 2170251"/>
                <a:gd name="connsiteY1216" fmla="*/ 657546 h 1645293"/>
                <a:gd name="connsiteX1217" fmla="*/ 327717 w 2170251"/>
                <a:gd name="connsiteY1217" fmla="*/ 655917 h 1645293"/>
                <a:gd name="connsiteX1218" fmla="*/ 326717 w 2170251"/>
                <a:gd name="connsiteY1218" fmla="*/ 662927 h 1645293"/>
                <a:gd name="connsiteX1219" fmla="*/ 366751 w 2170251"/>
                <a:gd name="connsiteY1219" fmla="*/ 671557 h 1645293"/>
                <a:gd name="connsiteX1220" fmla="*/ 357111 w 2170251"/>
                <a:gd name="connsiteY1220" fmla="*/ 654469 h 1645293"/>
                <a:gd name="connsiteX1221" fmla="*/ 359559 w 2170251"/>
                <a:gd name="connsiteY1221" fmla="*/ 651850 h 1645293"/>
                <a:gd name="connsiteX1222" fmla="*/ 368751 w 2170251"/>
                <a:gd name="connsiteY1222" fmla="*/ 657546 h 1645293"/>
                <a:gd name="connsiteX1223" fmla="*/ 373123 w 2170251"/>
                <a:gd name="connsiteY1223" fmla="*/ 670776 h 1645293"/>
                <a:gd name="connsiteX1224" fmla="*/ 397326 w 2170251"/>
                <a:gd name="connsiteY1224" fmla="*/ 667642 h 1645293"/>
                <a:gd name="connsiteX1225" fmla="*/ 394964 w 2170251"/>
                <a:gd name="connsiteY1225" fmla="*/ 672538 h 1645293"/>
                <a:gd name="connsiteX1226" fmla="*/ 408794 w 2170251"/>
                <a:gd name="connsiteY1226" fmla="*/ 666204 h 1645293"/>
                <a:gd name="connsiteX1227" fmla="*/ 417795 w 2170251"/>
                <a:gd name="connsiteY1227" fmla="*/ 667328 h 1645293"/>
                <a:gd name="connsiteX1228" fmla="*/ 416890 w 2170251"/>
                <a:gd name="connsiteY1228" fmla="*/ 676586 h 1645293"/>
                <a:gd name="connsiteX1229" fmla="*/ 430625 w 2170251"/>
                <a:gd name="connsiteY1229" fmla="*/ 667985 h 1645293"/>
                <a:gd name="connsiteX1230" fmla="*/ 434893 w 2170251"/>
                <a:gd name="connsiteY1230" fmla="*/ 678910 h 1645293"/>
                <a:gd name="connsiteX1231" fmla="*/ 435626 w 2170251"/>
                <a:gd name="connsiteY1231" fmla="*/ 665042 h 1645293"/>
                <a:gd name="connsiteX1232" fmla="*/ 451456 w 2170251"/>
                <a:gd name="connsiteY1232" fmla="*/ 676805 h 1645293"/>
                <a:gd name="connsiteX1233" fmla="*/ 455000 w 2170251"/>
                <a:gd name="connsiteY1233" fmla="*/ 669461 h 1645293"/>
                <a:gd name="connsiteX1234" fmla="*/ 455352 w 2170251"/>
                <a:gd name="connsiteY1234" fmla="*/ 678596 h 1645293"/>
                <a:gd name="connsiteX1235" fmla="*/ 464268 w 2170251"/>
                <a:gd name="connsiteY1235" fmla="*/ 677434 h 1645293"/>
                <a:gd name="connsiteX1236" fmla="*/ 452171 w 2170251"/>
                <a:gd name="connsiteY1236" fmla="*/ 695027 h 1645293"/>
                <a:gd name="connsiteX1237" fmla="*/ 450723 w 2170251"/>
                <a:gd name="connsiteY1237" fmla="*/ 690636 h 1645293"/>
                <a:gd name="connsiteX1238" fmla="*/ 452885 w 2170251"/>
                <a:gd name="connsiteY1238" fmla="*/ 681206 h 1645293"/>
                <a:gd name="connsiteX1239" fmla="*/ 442703 w 2170251"/>
                <a:gd name="connsiteY1239" fmla="*/ 682501 h 1645293"/>
                <a:gd name="connsiteX1240" fmla="*/ 439712 w 2170251"/>
                <a:gd name="connsiteY1240" fmla="*/ 671395 h 1645293"/>
                <a:gd name="connsiteX1241" fmla="*/ 433788 w 2170251"/>
                <a:gd name="connsiteY1241" fmla="*/ 683644 h 1645293"/>
                <a:gd name="connsiteX1242" fmla="*/ 426044 w 2170251"/>
                <a:gd name="connsiteY1242" fmla="*/ 682330 h 1645293"/>
                <a:gd name="connsiteX1243" fmla="*/ 425787 w 2170251"/>
                <a:gd name="connsiteY1243" fmla="*/ 675500 h 1645293"/>
                <a:gd name="connsiteX1244" fmla="*/ 417138 w 2170251"/>
                <a:gd name="connsiteY1244" fmla="*/ 683482 h 1645293"/>
                <a:gd name="connsiteX1245" fmla="*/ 410118 w 2170251"/>
                <a:gd name="connsiteY1245" fmla="*/ 668328 h 1645293"/>
                <a:gd name="connsiteX1246" fmla="*/ 408118 w 2170251"/>
                <a:gd name="connsiteY1246" fmla="*/ 682330 h 1645293"/>
                <a:gd name="connsiteX1247" fmla="*/ 392754 w 2170251"/>
                <a:gd name="connsiteY1247" fmla="*/ 681996 h 1645293"/>
                <a:gd name="connsiteX1248" fmla="*/ 396392 w 2170251"/>
                <a:gd name="connsiteY1248" fmla="*/ 676948 h 1645293"/>
                <a:gd name="connsiteX1249" fmla="*/ 391287 w 2170251"/>
                <a:gd name="connsiteY1249" fmla="*/ 677605 h 1645293"/>
                <a:gd name="connsiteX1250" fmla="*/ 391744 w 2170251"/>
                <a:gd name="connsiteY1250" fmla="*/ 689016 h 1645293"/>
                <a:gd name="connsiteX1251" fmla="*/ 428692 w 2170251"/>
                <a:gd name="connsiteY1251" fmla="*/ 684292 h 1645293"/>
                <a:gd name="connsiteX1252" fmla="*/ 430425 w 2170251"/>
                <a:gd name="connsiteY1252" fmla="*/ 695541 h 1645293"/>
                <a:gd name="connsiteX1253" fmla="*/ 433959 w 2170251"/>
                <a:gd name="connsiteY1253" fmla="*/ 688216 h 1645293"/>
                <a:gd name="connsiteX1254" fmla="*/ 438874 w 2170251"/>
                <a:gd name="connsiteY1254" fmla="*/ 682996 h 1645293"/>
                <a:gd name="connsiteX1255" fmla="*/ 445418 w 2170251"/>
                <a:gd name="connsiteY1255" fmla="*/ 686730 h 1645293"/>
                <a:gd name="connsiteX1256" fmla="*/ 449332 w 2170251"/>
                <a:gd name="connsiteY1256" fmla="*/ 688540 h 1645293"/>
                <a:gd name="connsiteX1257" fmla="*/ 439512 w 2170251"/>
                <a:gd name="connsiteY1257" fmla="*/ 698960 h 1645293"/>
                <a:gd name="connsiteX1258" fmla="*/ 458534 w 2170251"/>
                <a:gd name="connsiteY1258" fmla="*/ 694226 h 1645293"/>
                <a:gd name="connsiteX1259" fmla="*/ 468982 w 2170251"/>
                <a:gd name="connsiteY1259" fmla="*/ 699779 h 1645293"/>
                <a:gd name="connsiteX1260" fmla="*/ 465525 w 2170251"/>
                <a:gd name="connsiteY1260" fmla="*/ 709381 h 1645293"/>
                <a:gd name="connsiteX1261" fmla="*/ 480260 w 2170251"/>
                <a:gd name="connsiteY1261" fmla="*/ 693769 h 1645293"/>
                <a:gd name="connsiteX1262" fmla="*/ 512378 w 2170251"/>
                <a:gd name="connsiteY1262" fmla="*/ 696532 h 1645293"/>
                <a:gd name="connsiteX1263" fmla="*/ 523846 w 2170251"/>
                <a:gd name="connsiteY1263" fmla="*/ 695074 h 1645293"/>
                <a:gd name="connsiteX1264" fmla="*/ 519103 w 2170251"/>
                <a:gd name="connsiteY1264" fmla="*/ 704828 h 1645293"/>
                <a:gd name="connsiteX1265" fmla="*/ 527666 w 2170251"/>
                <a:gd name="connsiteY1265" fmla="*/ 694588 h 1645293"/>
                <a:gd name="connsiteX1266" fmla="*/ 533029 w 2170251"/>
                <a:gd name="connsiteY1266" fmla="*/ 700770 h 1645293"/>
                <a:gd name="connsiteX1267" fmla="*/ 539210 w 2170251"/>
                <a:gd name="connsiteY1267" fmla="*/ 695388 h 1645293"/>
                <a:gd name="connsiteX1268" fmla="*/ 535486 w 2170251"/>
                <a:gd name="connsiteY1268" fmla="*/ 698160 h 1645293"/>
                <a:gd name="connsiteX1269" fmla="*/ 539658 w 2170251"/>
                <a:gd name="connsiteY1269" fmla="*/ 706780 h 1645293"/>
                <a:gd name="connsiteX1270" fmla="*/ 540572 w 2170251"/>
                <a:gd name="connsiteY1270" fmla="*/ 697484 h 1645293"/>
                <a:gd name="connsiteX1271" fmla="*/ 558041 w 2170251"/>
                <a:gd name="connsiteY1271" fmla="*/ 718182 h 1645293"/>
                <a:gd name="connsiteX1272" fmla="*/ 564052 w 2170251"/>
                <a:gd name="connsiteY1272" fmla="*/ 708257 h 1645293"/>
                <a:gd name="connsiteX1273" fmla="*/ 557593 w 2170251"/>
                <a:gd name="connsiteY1273" fmla="*/ 706828 h 1645293"/>
                <a:gd name="connsiteX1274" fmla="*/ 547316 w 2170251"/>
                <a:gd name="connsiteY1274" fmla="*/ 705828 h 1645293"/>
                <a:gd name="connsiteX1275" fmla="*/ 547135 w 2170251"/>
                <a:gd name="connsiteY1275" fmla="*/ 701246 h 1645293"/>
                <a:gd name="connsiteX1276" fmla="*/ 565147 w 2170251"/>
                <a:gd name="connsiteY1276" fmla="*/ 703542 h 1645293"/>
                <a:gd name="connsiteX1277" fmla="*/ 561232 w 2170251"/>
                <a:gd name="connsiteY1277" fmla="*/ 701742 h 1645293"/>
                <a:gd name="connsiteX1278" fmla="*/ 563699 w 2170251"/>
                <a:gd name="connsiteY1278" fmla="*/ 699141 h 1645293"/>
                <a:gd name="connsiteX1279" fmla="*/ 569062 w 2170251"/>
                <a:gd name="connsiteY1279" fmla="*/ 705323 h 1645293"/>
                <a:gd name="connsiteX1280" fmla="*/ 581168 w 2170251"/>
                <a:gd name="connsiteY1280" fmla="*/ 687778 h 1645293"/>
                <a:gd name="connsiteX1281" fmla="*/ 588816 w 2170251"/>
                <a:gd name="connsiteY1281" fmla="*/ 686778 h 1645293"/>
                <a:gd name="connsiteX1282" fmla="*/ 590283 w 2170251"/>
                <a:gd name="connsiteY1282" fmla="*/ 691169 h 1645293"/>
                <a:gd name="connsiteX1283" fmla="*/ 588188 w 2170251"/>
                <a:gd name="connsiteY1283" fmla="*/ 702904 h 1645293"/>
                <a:gd name="connsiteX1284" fmla="*/ 595560 w 2170251"/>
                <a:gd name="connsiteY1284" fmla="*/ 695074 h 1645293"/>
                <a:gd name="connsiteX1285" fmla="*/ 592826 w 2170251"/>
                <a:gd name="connsiteY1285" fmla="*/ 690826 h 1645293"/>
                <a:gd name="connsiteX1286" fmla="*/ 603199 w 2170251"/>
                <a:gd name="connsiteY1286" fmla="*/ 694103 h 1645293"/>
                <a:gd name="connsiteX1287" fmla="*/ 601742 w 2170251"/>
                <a:gd name="connsiteY1287" fmla="*/ 689683 h 1645293"/>
                <a:gd name="connsiteX1288" fmla="*/ 618487 w 2170251"/>
                <a:gd name="connsiteY1288" fmla="*/ 692160 h 1645293"/>
                <a:gd name="connsiteX1289" fmla="*/ 608657 w 2170251"/>
                <a:gd name="connsiteY1289" fmla="*/ 702580 h 1645293"/>
                <a:gd name="connsiteX1290" fmla="*/ 619135 w 2170251"/>
                <a:gd name="connsiteY1290" fmla="*/ 708095 h 1645293"/>
                <a:gd name="connsiteX1291" fmla="*/ 619849 w 2170251"/>
                <a:gd name="connsiteY1291" fmla="*/ 694274 h 1645293"/>
                <a:gd name="connsiteX1292" fmla="*/ 627850 w 2170251"/>
                <a:gd name="connsiteY1292" fmla="*/ 702408 h 1645293"/>
                <a:gd name="connsiteX1293" fmla="*/ 628583 w 2170251"/>
                <a:gd name="connsiteY1293" fmla="*/ 688559 h 1645293"/>
                <a:gd name="connsiteX1294" fmla="*/ 625859 w 2170251"/>
                <a:gd name="connsiteY1294" fmla="*/ 684320 h 1645293"/>
                <a:gd name="connsiteX1295" fmla="*/ 619477 w 2170251"/>
                <a:gd name="connsiteY1295" fmla="*/ 685130 h 1645293"/>
                <a:gd name="connsiteX1296" fmla="*/ 625573 w 2170251"/>
                <a:gd name="connsiteY1296" fmla="*/ 677510 h 1645293"/>
                <a:gd name="connsiteX1297" fmla="*/ 621668 w 2170251"/>
                <a:gd name="connsiteY1297" fmla="*/ 675681 h 1645293"/>
                <a:gd name="connsiteX1298" fmla="*/ 629307 w 2170251"/>
                <a:gd name="connsiteY1298" fmla="*/ 674729 h 1645293"/>
                <a:gd name="connsiteX1299" fmla="*/ 628936 w 2170251"/>
                <a:gd name="connsiteY1299" fmla="*/ 665623 h 1645293"/>
                <a:gd name="connsiteX1300" fmla="*/ 652053 w 2170251"/>
                <a:gd name="connsiteY1300" fmla="*/ 667242 h 1645293"/>
                <a:gd name="connsiteX1301" fmla="*/ 655149 w 2170251"/>
                <a:gd name="connsiteY1301" fmla="*/ 680568 h 1645293"/>
                <a:gd name="connsiteX1302" fmla="*/ 642499 w 2170251"/>
                <a:gd name="connsiteY1302" fmla="*/ 684501 h 1645293"/>
                <a:gd name="connsiteX1303" fmla="*/ 664331 w 2170251"/>
                <a:gd name="connsiteY1303" fmla="*/ 686283 h 1645293"/>
                <a:gd name="connsiteX1304" fmla="*/ 648853 w 2170251"/>
                <a:gd name="connsiteY1304" fmla="*/ 683673 h 1645293"/>
                <a:gd name="connsiteX1305" fmla="*/ 646138 w 2170251"/>
                <a:gd name="connsiteY1305" fmla="*/ 711552 h 1645293"/>
                <a:gd name="connsiteX1306" fmla="*/ 653510 w 2170251"/>
                <a:gd name="connsiteY1306" fmla="*/ 703713 h 1645293"/>
                <a:gd name="connsiteX1307" fmla="*/ 648500 w 2170251"/>
                <a:gd name="connsiteY1307" fmla="*/ 706628 h 1645293"/>
                <a:gd name="connsiteX1308" fmla="*/ 654425 w 2170251"/>
                <a:gd name="connsiteY1308" fmla="*/ 694426 h 1645293"/>
                <a:gd name="connsiteX1309" fmla="*/ 664788 w 2170251"/>
                <a:gd name="connsiteY1309" fmla="*/ 697713 h 1645293"/>
                <a:gd name="connsiteX1310" fmla="*/ 668979 w 2170251"/>
                <a:gd name="connsiteY1310" fmla="*/ 706323 h 1645293"/>
                <a:gd name="connsiteX1311" fmla="*/ 662616 w 2170251"/>
                <a:gd name="connsiteY1311" fmla="*/ 707133 h 1645293"/>
                <a:gd name="connsiteX1312" fmla="*/ 671541 w 2170251"/>
                <a:gd name="connsiteY1312" fmla="*/ 706009 h 1645293"/>
                <a:gd name="connsiteX1313" fmla="*/ 670627 w 2170251"/>
                <a:gd name="connsiteY1313" fmla="*/ 715286 h 1645293"/>
                <a:gd name="connsiteX1314" fmla="*/ 675551 w 2170251"/>
                <a:gd name="connsiteY1314" fmla="*/ 710076 h 1645293"/>
                <a:gd name="connsiteX1315" fmla="*/ 682552 w 2170251"/>
                <a:gd name="connsiteY1315" fmla="*/ 693131 h 1645293"/>
                <a:gd name="connsiteX1316" fmla="*/ 684276 w 2170251"/>
                <a:gd name="connsiteY1316" fmla="*/ 704371 h 1645293"/>
                <a:gd name="connsiteX1317" fmla="*/ 689277 w 2170251"/>
                <a:gd name="connsiteY1317" fmla="*/ 701446 h 1645293"/>
                <a:gd name="connsiteX1318" fmla="*/ 694925 w 2170251"/>
                <a:gd name="connsiteY1318" fmla="*/ 714486 h 1645293"/>
                <a:gd name="connsiteX1319" fmla="*/ 702288 w 2170251"/>
                <a:gd name="connsiteY1319" fmla="*/ 706666 h 1645293"/>
                <a:gd name="connsiteX1320" fmla="*/ 697020 w 2170251"/>
                <a:gd name="connsiteY1320" fmla="*/ 702732 h 1645293"/>
                <a:gd name="connsiteX1321" fmla="*/ 704574 w 2170251"/>
                <a:gd name="connsiteY1321" fmla="*/ 699484 h 1645293"/>
                <a:gd name="connsiteX1322" fmla="*/ 707660 w 2170251"/>
                <a:gd name="connsiteY1322" fmla="*/ 712829 h 1645293"/>
                <a:gd name="connsiteX1323" fmla="*/ 711203 w 2170251"/>
                <a:gd name="connsiteY1323" fmla="*/ 705504 h 1645293"/>
                <a:gd name="connsiteX1324" fmla="*/ 706755 w 2170251"/>
                <a:gd name="connsiteY1324" fmla="*/ 690054 h 1645293"/>
                <a:gd name="connsiteX1325" fmla="*/ 720928 w 2170251"/>
                <a:gd name="connsiteY1325" fmla="*/ 692807 h 1645293"/>
                <a:gd name="connsiteX1326" fmla="*/ 711013 w 2170251"/>
                <a:gd name="connsiteY1326" fmla="*/ 700942 h 1645293"/>
                <a:gd name="connsiteX1327" fmla="*/ 730406 w 2170251"/>
                <a:gd name="connsiteY1327" fmla="*/ 705371 h 1645293"/>
                <a:gd name="connsiteX1328" fmla="*/ 721843 w 2170251"/>
                <a:gd name="connsiteY1328" fmla="*/ 715591 h 1645293"/>
                <a:gd name="connsiteX1329" fmla="*/ 716480 w 2170251"/>
                <a:gd name="connsiteY1329" fmla="*/ 709428 h 1645293"/>
                <a:gd name="connsiteX1330" fmla="*/ 711479 w 2170251"/>
                <a:gd name="connsiteY1330" fmla="*/ 712343 h 1645293"/>
                <a:gd name="connsiteX1331" fmla="*/ 707936 w 2170251"/>
                <a:gd name="connsiteY1331" fmla="*/ 719668 h 1645293"/>
                <a:gd name="connsiteX1332" fmla="*/ 701288 w 2170251"/>
                <a:gd name="connsiteY1332" fmla="*/ 713648 h 1645293"/>
                <a:gd name="connsiteX1333" fmla="*/ 709574 w 2170251"/>
                <a:gd name="connsiteY1333" fmla="*/ 728621 h 1645293"/>
                <a:gd name="connsiteX1334" fmla="*/ 712946 w 2170251"/>
                <a:gd name="connsiteY1334" fmla="*/ 716744 h 1645293"/>
                <a:gd name="connsiteX1335" fmla="*/ 718404 w 2170251"/>
                <a:gd name="connsiteY1335" fmla="*/ 725202 h 1645293"/>
                <a:gd name="connsiteX1336" fmla="*/ 721852 w 2170251"/>
                <a:gd name="connsiteY1336" fmla="*/ 715582 h 1645293"/>
                <a:gd name="connsiteX1337" fmla="*/ 723490 w 2170251"/>
                <a:gd name="connsiteY1337" fmla="*/ 724535 h 1645293"/>
                <a:gd name="connsiteX1338" fmla="*/ 726948 w 2170251"/>
                <a:gd name="connsiteY1338" fmla="*/ 714915 h 1645293"/>
                <a:gd name="connsiteX1339" fmla="*/ 732682 w 2170251"/>
                <a:gd name="connsiteY1339" fmla="*/ 730241 h 1645293"/>
                <a:gd name="connsiteX1340" fmla="*/ 753161 w 2170251"/>
                <a:gd name="connsiteY1340" fmla="*/ 729917 h 1645293"/>
                <a:gd name="connsiteX1341" fmla="*/ 748055 w 2170251"/>
                <a:gd name="connsiteY1341" fmla="*/ 730564 h 1645293"/>
                <a:gd name="connsiteX1342" fmla="*/ 748141 w 2170251"/>
                <a:gd name="connsiteY1342" fmla="*/ 732850 h 1645293"/>
                <a:gd name="connsiteX1343" fmla="*/ 744045 w 2170251"/>
                <a:gd name="connsiteY1343" fmla="*/ 726478 h 1645293"/>
                <a:gd name="connsiteX1344" fmla="*/ 728043 w 2170251"/>
                <a:gd name="connsiteY1344" fmla="*/ 742299 h 1645293"/>
                <a:gd name="connsiteX1345" fmla="*/ 723948 w 2170251"/>
                <a:gd name="connsiteY1345" fmla="*/ 735936 h 1645293"/>
                <a:gd name="connsiteX1346" fmla="*/ 723033 w 2170251"/>
                <a:gd name="connsiteY1346" fmla="*/ 745223 h 1645293"/>
                <a:gd name="connsiteX1347" fmla="*/ 729491 w 2170251"/>
                <a:gd name="connsiteY1347" fmla="*/ 746700 h 1645293"/>
                <a:gd name="connsiteX1348" fmla="*/ 743322 w 2170251"/>
                <a:gd name="connsiteY1348" fmla="*/ 740346 h 1645293"/>
                <a:gd name="connsiteX1349" fmla="*/ 742426 w 2170251"/>
                <a:gd name="connsiteY1349" fmla="*/ 749614 h 1645293"/>
                <a:gd name="connsiteX1350" fmla="*/ 737311 w 2170251"/>
                <a:gd name="connsiteY1350" fmla="*/ 750272 h 1645293"/>
                <a:gd name="connsiteX1351" fmla="*/ 746331 w 2170251"/>
                <a:gd name="connsiteY1351" fmla="*/ 751395 h 1645293"/>
                <a:gd name="connsiteX1352" fmla="*/ 749970 w 2170251"/>
                <a:gd name="connsiteY1352" fmla="*/ 746338 h 1645293"/>
                <a:gd name="connsiteX1353" fmla="*/ 752056 w 2170251"/>
                <a:gd name="connsiteY1353" fmla="*/ 734632 h 1645293"/>
                <a:gd name="connsiteX1354" fmla="*/ 753789 w 2170251"/>
                <a:gd name="connsiteY1354" fmla="*/ 745862 h 1645293"/>
                <a:gd name="connsiteX1355" fmla="*/ 761790 w 2170251"/>
                <a:gd name="connsiteY1355" fmla="*/ 721944 h 1645293"/>
                <a:gd name="connsiteX1356" fmla="*/ 764705 w 2170251"/>
                <a:gd name="connsiteY1356" fmla="*/ 730745 h 1645293"/>
                <a:gd name="connsiteX1357" fmla="*/ 762238 w 2170251"/>
                <a:gd name="connsiteY1357" fmla="*/ 733336 h 1645293"/>
                <a:gd name="connsiteX1358" fmla="*/ 765162 w 2170251"/>
                <a:gd name="connsiteY1358" fmla="*/ 742166 h 1645293"/>
                <a:gd name="connsiteX1359" fmla="*/ 773516 w 2170251"/>
                <a:gd name="connsiteY1359" fmla="*/ 727288 h 1645293"/>
                <a:gd name="connsiteX1360" fmla="*/ 775154 w 2170251"/>
                <a:gd name="connsiteY1360" fmla="*/ 736279 h 1645293"/>
                <a:gd name="connsiteX1361" fmla="*/ 774154 w 2170251"/>
                <a:gd name="connsiteY1361" fmla="*/ 743261 h 1645293"/>
                <a:gd name="connsiteX1362" fmla="*/ 771697 w 2170251"/>
                <a:gd name="connsiteY1362" fmla="*/ 745890 h 1645293"/>
                <a:gd name="connsiteX1363" fmla="*/ 766505 w 2170251"/>
                <a:gd name="connsiteY1363" fmla="*/ 744233 h 1645293"/>
                <a:gd name="connsiteX1364" fmla="*/ 767048 w 2170251"/>
                <a:gd name="connsiteY1364" fmla="*/ 757939 h 1645293"/>
                <a:gd name="connsiteX1365" fmla="*/ 778059 w 2170251"/>
                <a:gd name="connsiteY1365" fmla="*/ 745042 h 1645293"/>
                <a:gd name="connsiteX1366" fmla="*/ 787518 w 2170251"/>
                <a:gd name="connsiteY1366" fmla="*/ 757625 h 1645293"/>
                <a:gd name="connsiteX1367" fmla="*/ 782155 w 2170251"/>
                <a:gd name="connsiteY1367" fmla="*/ 751386 h 1645293"/>
                <a:gd name="connsiteX1368" fmla="*/ 768591 w 2170251"/>
                <a:gd name="connsiteY1368" fmla="*/ 764597 h 1645293"/>
                <a:gd name="connsiteX1369" fmla="*/ 770230 w 2170251"/>
                <a:gd name="connsiteY1369" fmla="*/ 773560 h 1645293"/>
                <a:gd name="connsiteX1370" fmla="*/ 761229 w 2170251"/>
                <a:gd name="connsiteY1370" fmla="*/ 772398 h 1645293"/>
                <a:gd name="connsiteX1371" fmla="*/ 749027 w 2170251"/>
                <a:gd name="connsiteY1371" fmla="*/ 755644 h 1645293"/>
                <a:gd name="connsiteX1372" fmla="*/ 743036 w 2170251"/>
                <a:gd name="connsiteY1372" fmla="*/ 765578 h 1645293"/>
                <a:gd name="connsiteX1373" fmla="*/ 736378 w 2170251"/>
                <a:gd name="connsiteY1373" fmla="*/ 759558 h 1645293"/>
                <a:gd name="connsiteX1374" fmla="*/ 733387 w 2170251"/>
                <a:gd name="connsiteY1374" fmla="*/ 748471 h 1645293"/>
                <a:gd name="connsiteX1375" fmla="*/ 728386 w 2170251"/>
                <a:gd name="connsiteY1375" fmla="*/ 751376 h 1645293"/>
                <a:gd name="connsiteX1376" fmla="*/ 732387 w 2170251"/>
                <a:gd name="connsiteY1376" fmla="*/ 755463 h 1645293"/>
                <a:gd name="connsiteX1377" fmla="*/ 724929 w 2170251"/>
                <a:gd name="connsiteY1377" fmla="*/ 761006 h 1645293"/>
                <a:gd name="connsiteX1378" fmla="*/ 729291 w 2170251"/>
                <a:gd name="connsiteY1378" fmla="*/ 774208 h 1645293"/>
                <a:gd name="connsiteX1379" fmla="*/ 722747 w 2170251"/>
                <a:gd name="connsiteY1379" fmla="*/ 770426 h 1645293"/>
                <a:gd name="connsiteX1380" fmla="*/ 719833 w 2170251"/>
                <a:gd name="connsiteY1380" fmla="*/ 761644 h 1645293"/>
                <a:gd name="connsiteX1381" fmla="*/ 707098 w 2170251"/>
                <a:gd name="connsiteY1381" fmla="*/ 763264 h 1645293"/>
                <a:gd name="connsiteX1382" fmla="*/ 718747 w 2170251"/>
                <a:gd name="connsiteY1382" fmla="*/ 766388 h 1645293"/>
                <a:gd name="connsiteX1383" fmla="*/ 732663 w 2170251"/>
                <a:gd name="connsiteY1383" fmla="*/ 794382 h 1645293"/>
                <a:gd name="connsiteX1384" fmla="*/ 740207 w 2170251"/>
                <a:gd name="connsiteY1384" fmla="*/ 791124 h 1645293"/>
                <a:gd name="connsiteX1385" fmla="*/ 739759 w 2170251"/>
                <a:gd name="connsiteY1385" fmla="*/ 779751 h 1645293"/>
                <a:gd name="connsiteX1386" fmla="*/ 732311 w 2170251"/>
                <a:gd name="connsiteY1386" fmla="*/ 785276 h 1645293"/>
                <a:gd name="connsiteX1387" fmla="*/ 726929 w 2170251"/>
                <a:gd name="connsiteY1387" fmla="*/ 779104 h 1645293"/>
                <a:gd name="connsiteX1388" fmla="*/ 736930 w 2170251"/>
                <a:gd name="connsiteY1388" fmla="*/ 773227 h 1645293"/>
                <a:gd name="connsiteX1389" fmla="*/ 743664 w 2170251"/>
                <a:gd name="connsiteY1389" fmla="*/ 781542 h 1645293"/>
                <a:gd name="connsiteX1390" fmla="*/ 727481 w 2170251"/>
                <a:gd name="connsiteY1390" fmla="*/ 760711 h 1645293"/>
                <a:gd name="connsiteX1391" fmla="*/ 750046 w 2170251"/>
                <a:gd name="connsiteY1391" fmla="*/ 780732 h 1645293"/>
                <a:gd name="connsiteX1392" fmla="*/ 751142 w 2170251"/>
                <a:gd name="connsiteY1392" fmla="*/ 776008 h 1645293"/>
                <a:gd name="connsiteX1393" fmla="*/ 753685 w 2170251"/>
                <a:gd name="connsiteY1393" fmla="*/ 775684 h 1645293"/>
                <a:gd name="connsiteX1394" fmla="*/ 749579 w 2170251"/>
                <a:gd name="connsiteY1394" fmla="*/ 769331 h 1645293"/>
                <a:gd name="connsiteX1395" fmla="*/ 760143 w 2170251"/>
                <a:gd name="connsiteY1395" fmla="*/ 777170 h 1645293"/>
                <a:gd name="connsiteX1396" fmla="*/ 755314 w 2170251"/>
                <a:gd name="connsiteY1396" fmla="*/ 784647 h 1645293"/>
                <a:gd name="connsiteX1397" fmla="*/ 760590 w 2170251"/>
                <a:gd name="connsiteY1397" fmla="*/ 788572 h 1645293"/>
                <a:gd name="connsiteX1398" fmla="*/ 766696 w 2170251"/>
                <a:gd name="connsiteY1398" fmla="*/ 780904 h 1645293"/>
                <a:gd name="connsiteX1399" fmla="*/ 774973 w 2170251"/>
                <a:gd name="connsiteY1399" fmla="*/ 795896 h 1645293"/>
                <a:gd name="connsiteX1400" fmla="*/ 783698 w 2170251"/>
                <a:gd name="connsiteY1400" fmla="*/ 790191 h 1645293"/>
                <a:gd name="connsiteX1401" fmla="*/ 787898 w 2170251"/>
                <a:gd name="connsiteY1401" fmla="*/ 798820 h 1645293"/>
                <a:gd name="connsiteX1402" fmla="*/ 749313 w 2170251"/>
                <a:gd name="connsiteY1402" fmla="*/ 794563 h 1645293"/>
                <a:gd name="connsiteX1403" fmla="*/ 732854 w 2170251"/>
                <a:gd name="connsiteY1403" fmla="*/ 798982 h 1645293"/>
                <a:gd name="connsiteX1404" fmla="*/ 731844 w 2170251"/>
                <a:gd name="connsiteY1404" fmla="*/ 805955 h 1645293"/>
                <a:gd name="connsiteX1405" fmla="*/ 738673 w 2170251"/>
                <a:gd name="connsiteY1405" fmla="*/ 816565 h 1645293"/>
                <a:gd name="connsiteX1406" fmla="*/ 738121 w 2170251"/>
                <a:gd name="connsiteY1406" fmla="*/ 802897 h 1645293"/>
                <a:gd name="connsiteX1407" fmla="*/ 747036 w 2170251"/>
                <a:gd name="connsiteY1407" fmla="*/ 801754 h 1645293"/>
                <a:gd name="connsiteX1408" fmla="*/ 739483 w 2170251"/>
                <a:gd name="connsiteY1408" fmla="*/ 805002 h 1645293"/>
                <a:gd name="connsiteX1409" fmla="*/ 754047 w 2170251"/>
                <a:gd name="connsiteY1409" fmla="*/ 816908 h 1645293"/>
                <a:gd name="connsiteX1410" fmla="*/ 747408 w 2170251"/>
                <a:gd name="connsiteY1410" fmla="*/ 810870 h 1645293"/>
                <a:gd name="connsiteX1411" fmla="*/ 786441 w 2170251"/>
                <a:gd name="connsiteY1411" fmla="*/ 826510 h 1645293"/>
                <a:gd name="connsiteX1412" fmla="*/ 795442 w 2170251"/>
                <a:gd name="connsiteY1412" fmla="*/ 827662 h 1645293"/>
                <a:gd name="connsiteX1413" fmla="*/ 791346 w 2170251"/>
                <a:gd name="connsiteY1413" fmla="*/ 821309 h 1645293"/>
                <a:gd name="connsiteX1414" fmla="*/ 791080 w 2170251"/>
                <a:gd name="connsiteY1414" fmla="*/ 814461 h 1645293"/>
                <a:gd name="connsiteX1415" fmla="*/ 798738 w 2170251"/>
                <a:gd name="connsiteY1415" fmla="*/ 813499 h 1645293"/>
                <a:gd name="connsiteX1416" fmla="*/ 791728 w 2170251"/>
                <a:gd name="connsiteY1416" fmla="*/ 798335 h 1645293"/>
                <a:gd name="connsiteX1417" fmla="*/ 817654 w 2170251"/>
                <a:gd name="connsiteY1417" fmla="*/ 806469 h 1645293"/>
                <a:gd name="connsiteX1418" fmla="*/ 820207 w 2170251"/>
                <a:gd name="connsiteY1418" fmla="*/ 806164 h 1645293"/>
                <a:gd name="connsiteX1419" fmla="*/ 820655 w 2170251"/>
                <a:gd name="connsiteY1419" fmla="*/ 817566 h 1645293"/>
                <a:gd name="connsiteX1420" fmla="*/ 825475 w 2170251"/>
                <a:gd name="connsiteY1420" fmla="*/ 810079 h 1645293"/>
                <a:gd name="connsiteX1421" fmla="*/ 834571 w 2170251"/>
                <a:gd name="connsiteY1421" fmla="*/ 813470 h 1645293"/>
                <a:gd name="connsiteX1422" fmla="*/ 810663 w 2170251"/>
                <a:gd name="connsiteY1422" fmla="*/ 823423 h 1645293"/>
                <a:gd name="connsiteX1423" fmla="*/ 808282 w 2170251"/>
                <a:gd name="connsiteY1423" fmla="*/ 828319 h 1645293"/>
                <a:gd name="connsiteX1424" fmla="*/ 810197 w 2170251"/>
                <a:gd name="connsiteY1424" fmla="*/ 844112 h 1645293"/>
                <a:gd name="connsiteX1425" fmla="*/ 806377 w 2170251"/>
                <a:gd name="connsiteY1425" fmla="*/ 844569 h 1645293"/>
                <a:gd name="connsiteX1426" fmla="*/ 795833 w 2170251"/>
                <a:gd name="connsiteY1426" fmla="*/ 836768 h 1645293"/>
                <a:gd name="connsiteX1427" fmla="*/ 802472 w 2170251"/>
                <a:gd name="connsiteY1427" fmla="*/ 842788 h 1645293"/>
                <a:gd name="connsiteX1428" fmla="*/ 771897 w 2170251"/>
                <a:gd name="connsiteY1428" fmla="*/ 846703 h 1645293"/>
                <a:gd name="connsiteX1429" fmla="*/ 766162 w 2170251"/>
                <a:gd name="connsiteY1429" fmla="*/ 863457 h 1645293"/>
                <a:gd name="connsiteX1430" fmla="*/ 765439 w 2170251"/>
                <a:gd name="connsiteY1430" fmla="*/ 845217 h 1645293"/>
                <a:gd name="connsiteX1431" fmla="*/ 759428 w 2170251"/>
                <a:gd name="connsiteY1431" fmla="*/ 855170 h 1645293"/>
                <a:gd name="connsiteX1432" fmla="*/ 763524 w 2170251"/>
                <a:gd name="connsiteY1432" fmla="*/ 861504 h 1645293"/>
                <a:gd name="connsiteX1433" fmla="*/ 756171 w 2170251"/>
                <a:gd name="connsiteY1433" fmla="*/ 869334 h 1645293"/>
                <a:gd name="connsiteX1434" fmla="*/ 755713 w 2170251"/>
                <a:gd name="connsiteY1434" fmla="*/ 857961 h 1645293"/>
                <a:gd name="connsiteX1435" fmla="*/ 746798 w 2170251"/>
                <a:gd name="connsiteY1435" fmla="*/ 859095 h 1645293"/>
                <a:gd name="connsiteX1436" fmla="*/ 745979 w 2170251"/>
                <a:gd name="connsiteY1436" fmla="*/ 870658 h 1645293"/>
                <a:gd name="connsiteX1437" fmla="*/ 736616 w 2170251"/>
                <a:gd name="connsiteY1437" fmla="*/ 860419 h 1645293"/>
                <a:gd name="connsiteX1438" fmla="*/ 711308 w 2170251"/>
                <a:gd name="connsiteY1438" fmla="*/ 868172 h 1645293"/>
                <a:gd name="connsiteX1439" fmla="*/ 707136 w 2170251"/>
                <a:gd name="connsiteY1439" fmla="*/ 859599 h 1645293"/>
                <a:gd name="connsiteX1440" fmla="*/ 711498 w 2170251"/>
                <a:gd name="connsiteY1440" fmla="*/ 872763 h 1645293"/>
                <a:gd name="connsiteX1441" fmla="*/ 701211 w 2170251"/>
                <a:gd name="connsiteY1441" fmla="*/ 871782 h 1645293"/>
                <a:gd name="connsiteX1442" fmla="*/ 691925 w 2170251"/>
                <a:gd name="connsiteY1442" fmla="*/ 863790 h 1645293"/>
                <a:gd name="connsiteX1443" fmla="*/ 691125 w 2170251"/>
                <a:gd name="connsiteY1443" fmla="*/ 875382 h 1645293"/>
                <a:gd name="connsiteX1444" fmla="*/ 688572 w 2170251"/>
                <a:gd name="connsiteY1444" fmla="*/ 875678 h 1645293"/>
                <a:gd name="connsiteX1445" fmla="*/ 690401 w 2170251"/>
                <a:gd name="connsiteY1445" fmla="*/ 857123 h 1645293"/>
                <a:gd name="connsiteX1446" fmla="*/ 685571 w 2170251"/>
                <a:gd name="connsiteY1446" fmla="*/ 864619 h 1645293"/>
                <a:gd name="connsiteX1447" fmla="*/ 687295 w 2170251"/>
                <a:gd name="connsiteY1447" fmla="*/ 875878 h 1645293"/>
                <a:gd name="connsiteX1448" fmla="*/ 669293 w 2170251"/>
                <a:gd name="connsiteY1448" fmla="*/ 873573 h 1645293"/>
                <a:gd name="connsiteX1449" fmla="*/ 661911 w 2170251"/>
                <a:gd name="connsiteY1449" fmla="*/ 881393 h 1645293"/>
                <a:gd name="connsiteX1450" fmla="*/ 657739 w 2170251"/>
                <a:gd name="connsiteY1450" fmla="*/ 872763 h 1645293"/>
                <a:gd name="connsiteX1451" fmla="*/ 656825 w 2170251"/>
                <a:gd name="connsiteY1451" fmla="*/ 882040 h 1645293"/>
                <a:gd name="connsiteX1452" fmla="*/ 659549 w 2170251"/>
                <a:gd name="connsiteY1452" fmla="*/ 886308 h 1645293"/>
                <a:gd name="connsiteX1453" fmla="*/ 636718 w 2170251"/>
                <a:gd name="connsiteY1453" fmla="*/ 891518 h 1645293"/>
                <a:gd name="connsiteX1454" fmla="*/ 628888 w 2170251"/>
                <a:gd name="connsiteY1454" fmla="*/ 887917 h 1645293"/>
                <a:gd name="connsiteX1455" fmla="*/ 620973 w 2170251"/>
                <a:gd name="connsiteY1455" fmla="*/ 882040 h 1645293"/>
                <a:gd name="connsiteX1456" fmla="*/ 628812 w 2170251"/>
                <a:gd name="connsiteY1456" fmla="*/ 885641 h 1645293"/>
                <a:gd name="connsiteX1457" fmla="*/ 632069 w 2170251"/>
                <a:gd name="connsiteY1457" fmla="*/ 871458 h 1645293"/>
                <a:gd name="connsiteX1458" fmla="*/ 628079 w 2170251"/>
                <a:gd name="connsiteY1458" fmla="*/ 867381 h 1645293"/>
                <a:gd name="connsiteX1459" fmla="*/ 627355 w 2170251"/>
                <a:gd name="connsiteY1459" fmla="*/ 881231 h 1645293"/>
                <a:gd name="connsiteX1460" fmla="*/ 621973 w 2170251"/>
                <a:gd name="connsiteY1460" fmla="*/ 875059 h 1645293"/>
                <a:gd name="connsiteX1461" fmla="*/ 624249 w 2170251"/>
                <a:gd name="connsiteY1461" fmla="*/ 867896 h 1645293"/>
                <a:gd name="connsiteX1462" fmla="*/ 613972 w 2170251"/>
                <a:gd name="connsiteY1462" fmla="*/ 866915 h 1645293"/>
                <a:gd name="connsiteX1463" fmla="*/ 620525 w 2170251"/>
                <a:gd name="connsiteY1463" fmla="*/ 870649 h 1645293"/>
                <a:gd name="connsiteX1464" fmla="*/ 619439 w 2170251"/>
                <a:gd name="connsiteY1464" fmla="*/ 875373 h 1645293"/>
                <a:gd name="connsiteX1465" fmla="*/ 612134 w 2170251"/>
                <a:gd name="connsiteY1465" fmla="*/ 885488 h 1645293"/>
                <a:gd name="connsiteX1466" fmla="*/ 611876 w 2170251"/>
                <a:gd name="connsiteY1466" fmla="*/ 878640 h 1645293"/>
                <a:gd name="connsiteX1467" fmla="*/ 608419 w 2170251"/>
                <a:gd name="connsiteY1467" fmla="*/ 888270 h 1645293"/>
                <a:gd name="connsiteX1468" fmla="*/ 604237 w 2170251"/>
                <a:gd name="connsiteY1468" fmla="*/ 879602 h 1645293"/>
                <a:gd name="connsiteX1469" fmla="*/ 595674 w 2170251"/>
                <a:gd name="connsiteY1469" fmla="*/ 889860 h 1645293"/>
                <a:gd name="connsiteX1470" fmla="*/ 589131 w 2170251"/>
                <a:gd name="connsiteY1470" fmla="*/ 886136 h 1645293"/>
                <a:gd name="connsiteX1471" fmla="*/ 590045 w 2170251"/>
                <a:gd name="connsiteY1471" fmla="*/ 876849 h 1645293"/>
                <a:gd name="connsiteX1472" fmla="*/ 573300 w 2170251"/>
                <a:gd name="connsiteY1472" fmla="*/ 874411 h 1645293"/>
                <a:gd name="connsiteX1473" fmla="*/ 573662 w 2170251"/>
                <a:gd name="connsiteY1473" fmla="*/ 883507 h 1645293"/>
                <a:gd name="connsiteX1474" fmla="*/ 568557 w 2170251"/>
                <a:gd name="connsiteY1474" fmla="*/ 884145 h 1645293"/>
                <a:gd name="connsiteX1475" fmla="*/ 566938 w 2170251"/>
                <a:gd name="connsiteY1475" fmla="*/ 875201 h 1645293"/>
                <a:gd name="connsiteX1476" fmla="*/ 554022 w 2170251"/>
                <a:gd name="connsiteY1476" fmla="*/ 872258 h 1645293"/>
                <a:gd name="connsiteX1477" fmla="*/ 560289 w 2170251"/>
                <a:gd name="connsiteY1477" fmla="*/ 869172 h 1645293"/>
                <a:gd name="connsiteX1478" fmla="*/ 547545 w 2170251"/>
                <a:gd name="connsiteY1478" fmla="*/ 870810 h 1645293"/>
                <a:gd name="connsiteX1479" fmla="*/ 547907 w 2170251"/>
                <a:gd name="connsiteY1479" fmla="*/ 879907 h 1645293"/>
                <a:gd name="connsiteX1480" fmla="*/ 537439 w 2170251"/>
                <a:gd name="connsiteY1480" fmla="*/ 874392 h 1645293"/>
                <a:gd name="connsiteX1481" fmla="*/ 544468 w 2170251"/>
                <a:gd name="connsiteY1481" fmla="*/ 857447 h 1645293"/>
                <a:gd name="connsiteX1482" fmla="*/ 534181 w 2170251"/>
                <a:gd name="connsiteY1482" fmla="*/ 856466 h 1645293"/>
                <a:gd name="connsiteX1483" fmla="*/ 533276 w 2170251"/>
                <a:gd name="connsiteY1483" fmla="*/ 865743 h 1645293"/>
                <a:gd name="connsiteX1484" fmla="*/ 511702 w 2170251"/>
                <a:gd name="connsiteY1484" fmla="*/ 870810 h 1645293"/>
                <a:gd name="connsiteX1485" fmla="*/ 518436 w 2170251"/>
                <a:gd name="connsiteY1485" fmla="*/ 879097 h 1645293"/>
                <a:gd name="connsiteX1486" fmla="*/ 492766 w 2170251"/>
                <a:gd name="connsiteY1486" fmla="*/ 877792 h 1645293"/>
                <a:gd name="connsiteX1487" fmla="*/ 499415 w 2170251"/>
                <a:gd name="connsiteY1487" fmla="*/ 883812 h 1645293"/>
                <a:gd name="connsiteX1488" fmla="*/ 478860 w 2170251"/>
                <a:gd name="connsiteY1488" fmla="*/ 881878 h 1645293"/>
                <a:gd name="connsiteX1489" fmla="*/ 480946 w 2170251"/>
                <a:gd name="connsiteY1489" fmla="*/ 870134 h 1645293"/>
                <a:gd name="connsiteX1490" fmla="*/ 472383 w 2170251"/>
                <a:gd name="connsiteY1490" fmla="*/ 880383 h 1645293"/>
                <a:gd name="connsiteX1491" fmla="*/ 478860 w 2170251"/>
                <a:gd name="connsiteY1491" fmla="*/ 881878 h 1645293"/>
                <a:gd name="connsiteX1492" fmla="*/ 476488 w 2170251"/>
                <a:gd name="connsiteY1492" fmla="*/ 886736 h 1645293"/>
                <a:gd name="connsiteX1493" fmla="*/ 461658 w 2170251"/>
                <a:gd name="connsiteY1493" fmla="*/ 868010 h 1645293"/>
                <a:gd name="connsiteX1494" fmla="*/ 471392 w 2170251"/>
                <a:gd name="connsiteY1494" fmla="*/ 887403 h 1645293"/>
                <a:gd name="connsiteX1495" fmla="*/ 457381 w 2170251"/>
                <a:gd name="connsiteY1495" fmla="*/ 889194 h 1645293"/>
                <a:gd name="connsiteX1496" fmla="*/ 462744 w 2170251"/>
                <a:gd name="connsiteY1496" fmla="*/ 895404 h 1645293"/>
                <a:gd name="connsiteX1497" fmla="*/ 492223 w 2170251"/>
                <a:gd name="connsiteY1497" fmla="*/ 896204 h 1645293"/>
                <a:gd name="connsiteX1498" fmla="*/ 484842 w 2170251"/>
                <a:gd name="connsiteY1498" fmla="*/ 904014 h 1645293"/>
                <a:gd name="connsiteX1499" fmla="*/ 473107 w 2170251"/>
                <a:gd name="connsiteY1499" fmla="*/ 898623 h 1645293"/>
                <a:gd name="connsiteX1500" fmla="*/ 474574 w 2170251"/>
                <a:gd name="connsiteY1500" fmla="*/ 903033 h 1645293"/>
                <a:gd name="connsiteX1501" fmla="*/ 464382 w 2170251"/>
                <a:gd name="connsiteY1501" fmla="*/ 904348 h 1645293"/>
                <a:gd name="connsiteX1502" fmla="*/ 468392 w 2170251"/>
                <a:gd name="connsiteY1502" fmla="*/ 908415 h 1645293"/>
                <a:gd name="connsiteX1503" fmla="*/ 444370 w 2170251"/>
                <a:gd name="connsiteY1503" fmla="*/ 916064 h 1645293"/>
                <a:gd name="connsiteX1504" fmla="*/ 423453 w 2170251"/>
                <a:gd name="connsiteY1504" fmla="*/ 904967 h 1645293"/>
                <a:gd name="connsiteX1505" fmla="*/ 451466 w 2170251"/>
                <a:gd name="connsiteY1505" fmla="*/ 901405 h 1645293"/>
                <a:gd name="connsiteX1506" fmla="*/ 457572 w 2170251"/>
                <a:gd name="connsiteY1506" fmla="*/ 893766 h 1645293"/>
                <a:gd name="connsiteX1507" fmla="*/ 434826 w 2170251"/>
                <a:gd name="connsiteY1507" fmla="*/ 901233 h 1645293"/>
                <a:gd name="connsiteX1508" fmla="*/ 433283 w 2170251"/>
                <a:gd name="connsiteY1508" fmla="*/ 894575 h 1645293"/>
                <a:gd name="connsiteX1509" fmla="*/ 443370 w 2170251"/>
                <a:gd name="connsiteY1509" fmla="*/ 890984 h 1645293"/>
                <a:gd name="connsiteX1510" fmla="*/ 439103 w 2170251"/>
                <a:gd name="connsiteY1510" fmla="*/ 880069 h 1645293"/>
                <a:gd name="connsiteX1511" fmla="*/ 440722 w 2170251"/>
                <a:gd name="connsiteY1511" fmla="*/ 889022 h 1645293"/>
                <a:gd name="connsiteX1512" fmla="*/ 430540 w 2170251"/>
                <a:gd name="connsiteY1512" fmla="*/ 890308 h 1645293"/>
                <a:gd name="connsiteX1513" fmla="*/ 430635 w 2170251"/>
                <a:gd name="connsiteY1513" fmla="*/ 860523 h 1645293"/>
                <a:gd name="connsiteX1514" fmla="*/ 434550 w 2170251"/>
                <a:gd name="connsiteY1514" fmla="*/ 862314 h 1645293"/>
                <a:gd name="connsiteX1515" fmla="*/ 445017 w 2170251"/>
                <a:gd name="connsiteY1515" fmla="*/ 835768 h 1645293"/>
                <a:gd name="connsiteX1516" fmla="*/ 433740 w 2170251"/>
                <a:gd name="connsiteY1516" fmla="*/ 841807 h 1645293"/>
                <a:gd name="connsiteX1517" fmla="*/ 433454 w 2170251"/>
                <a:gd name="connsiteY1517" fmla="*/ 834958 h 1645293"/>
                <a:gd name="connsiteX1518" fmla="*/ 428711 w 2170251"/>
                <a:gd name="connsiteY1518" fmla="*/ 844712 h 1645293"/>
                <a:gd name="connsiteX1519" fmla="*/ 435264 w 2170251"/>
                <a:gd name="connsiteY1519" fmla="*/ 848465 h 1645293"/>
                <a:gd name="connsiteX1520" fmla="*/ 432902 w 2170251"/>
                <a:gd name="connsiteY1520" fmla="*/ 853351 h 1645293"/>
                <a:gd name="connsiteX1521" fmla="*/ 426339 w 2170251"/>
                <a:gd name="connsiteY1521" fmla="*/ 849589 h 1645293"/>
                <a:gd name="connsiteX1522" fmla="*/ 425263 w 2170251"/>
                <a:gd name="connsiteY1522" fmla="*/ 854313 h 1645293"/>
                <a:gd name="connsiteX1523" fmla="*/ 429425 w 2170251"/>
                <a:gd name="connsiteY1523" fmla="*/ 862971 h 1645293"/>
                <a:gd name="connsiteX1524" fmla="*/ 417700 w 2170251"/>
                <a:gd name="connsiteY1524" fmla="*/ 889670 h 1645293"/>
                <a:gd name="connsiteX1525" fmla="*/ 402231 w 2170251"/>
                <a:gd name="connsiteY1525" fmla="*/ 887051 h 1645293"/>
                <a:gd name="connsiteX1526" fmla="*/ 403241 w 2170251"/>
                <a:gd name="connsiteY1526" fmla="*/ 880050 h 1645293"/>
                <a:gd name="connsiteX1527" fmla="*/ 389315 w 2170251"/>
                <a:gd name="connsiteY1527" fmla="*/ 884136 h 1645293"/>
                <a:gd name="connsiteX1528" fmla="*/ 395688 w 2170251"/>
                <a:gd name="connsiteY1528" fmla="*/ 883326 h 1645293"/>
                <a:gd name="connsiteX1529" fmla="*/ 399859 w 2170251"/>
                <a:gd name="connsiteY1529" fmla="*/ 891937 h 1645293"/>
                <a:gd name="connsiteX1530" fmla="*/ 385296 w 2170251"/>
                <a:gd name="connsiteY1530" fmla="*/ 880069 h 1645293"/>
                <a:gd name="connsiteX1531" fmla="*/ 350549 w 2170251"/>
                <a:gd name="connsiteY1531" fmla="*/ 875325 h 1645293"/>
                <a:gd name="connsiteX1532" fmla="*/ 350911 w 2170251"/>
                <a:gd name="connsiteY1532" fmla="*/ 884460 h 1645293"/>
                <a:gd name="connsiteX1533" fmla="*/ 339462 w 2170251"/>
                <a:gd name="connsiteY1533" fmla="*/ 885888 h 1645293"/>
                <a:gd name="connsiteX1534" fmla="*/ 337899 w 2170251"/>
                <a:gd name="connsiteY1534" fmla="*/ 879231 h 1645293"/>
                <a:gd name="connsiteX1535" fmla="*/ 330441 w 2170251"/>
                <a:gd name="connsiteY1535" fmla="*/ 884774 h 1645293"/>
                <a:gd name="connsiteX1536" fmla="*/ 324898 w 2170251"/>
                <a:gd name="connsiteY1536" fmla="*/ 874001 h 1645293"/>
                <a:gd name="connsiteX1537" fmla="*/ 322793 w 2170251"/>
                <a:gd name="connsiteY1537" fmla="*/ 885727 h 1645293"/>
                <a:gd name="connsiteX1538" fmla="*/ 333527 w 2170251"/>
                <a:gd name="connsiteY1538" fmla="*/ 898109 h 1645293"/>
                <a:gd name="connsiteX1539" fmla="*/ 346186 w 2170251"/>
                <a:gd name="connsiteY1539" fmla="*/ 894204 h 1645293"/>
                <a:gd name="connsiteX1540" fmla="*/ 322793 w 2170251"/>
                <a:gd name="connsiteY1540" fmla="*/ 885727 h 1645293"/>
                <a:gd name="connsiteX1541" fmla="*/ 316354 w 2170251"/>
                <a:gd name="connsiteY1541" fmla="*/ 884288 h 1645293"/>
                <a:gd name="connsiteX1542" fmla="*/ 314258 w 2170251"/>
                <a:gd name="connsiteY1542" fmla="*/ 896004 h 1645293"/>
                <a:gd name="connsiteX1543" fmla="*/ 320992 w 2170251"/>
                <a:gd name="connsiteY1543" fmla="*/ 904319 h 1645293"/>
                <a:gd name="connsiteX1544" fmla="*/ 328536 w 2170251"/>
                <a:gd name="connsiteY1544" fmla="*/ 901043 h 1645293"/>
                <a:gd name="connsiteX1545" fmla="*/ 328898 w 2170251"/>
                <a:gd name="connsiteY1545" fmla="*/ 910168 h 1645293"/>
                <a:gd name="connsiteX1546" fmla="*/ 322631 w 2170251"/>
                <a:gd name="connsiteY1546" fmla="*/ 913263 h 1645293"/>
                <a:gd name="connsiteX1547" fmla="*/ 340281 w 2170251"/>
                <a:gd name="connsiteY1547" fmla="*/ 906443 h 1645293"/>
                <a:gd name="connsiteX1548" fmla="*/ 336823 w 2170251"/>
                <a:gd name="connsiteY1548" fmla="*/ 916045 h 1645293"/>
                <a:gd name="connsiteX1549" fmla="*/ 346643 w 2170251"/>
                <a:gd name="connsiteY1549" fmla="*/ 937695 h 1645293"/>
                <a:gd name="connsiteX1550" fmla="*/ 352111 w 2170251"/>
                <a:gd name="connsiteY1550" fmla="*/ 946191 h 1645293"/>
                <a:gd name="connsiteX1551" fmla="*/ 355663 w 2170251"/>
                <a:gd name="connsiteY1551" fmla="*/ 938838 h 1645293"/>
                <a:gd name="connsiteX1552" fmla="*/ 356368 w 2170251"/>
                <a:gd name="connsiteY1552" fmla="*/ 924989 h 1645293"/>
                <a:gd name="connsiteX1553" fmla="*/ 366484 w 2170251"/>
                <a:gd name="connsiteY1553" fmla="*/ 921436 h 1645293"/>
                <a:gd name="connsiteX1554" fmla="*/ 435731 w 2170251"/>
                <a:gd name="connsiteY1554" fmla="*/ 924036 h 1645293"/>
                <a:gd name="connsiteX1555" fmla="*/ 425539 w 2170251"/>
                <a:gd name="connsiteY1555" fmla="*/ 925322 h 1645293"/>
                <a:gd name="connsiteX1556" fmla="*/ 418167 w 2170251"/>
                <a:gd name="connsiteY1556" fmla="*/ 933152 h 1645293"/>
                <a:gd name="connsiteX1557" fmla="*/ 418433 w 2170251"/>
                <a:gd name="connsiteY1557" fmla="*/ 940000 h 1645293"/>
                <a:gd name="connsiteX1558" fmla="*/ 394506 w 2170251"/>
                <a:gd name="connsiteY1558" fmla="*/ 949915 h 1645293"/>
                <a:gd name="connsiteX1559" fmla="*/ 397602 w 2170251"/>
                <a:gd name="connsiteY1559" fmla="*/ 963270 h 1645293"/>
                <a:gd name="connsiteX1560" fmla="*/ 417890 w 2170251"/>
                <a:gd name="connsiteY1560" fmla="*/ 958393 h 1645293"/>
                <a:gd name="connsiteX1561" fmla="*/ 418900 w 2170251"/>
                <a:gd name="connsiteY1561" fmla="*/ 951382 h 1645293"/>
                <a:gd name="connsiteX1562" fmla="*/ 411690 w 2170251"/>
                <a:gd name="connsiteY1562" fmla="*/ 963755 h 1645293"/>
                <a:gd name="connsiteX1563" fmla="*/ 426072 w 2170251"/>
                <a:gd name="connsiteY1563" fmla="*/ 971109 h 1645293"/>
                <a:gd name="connsiteX1564" fmla="*/ 421253 w 2170251"/>
                <a:gd name="connsiteY1564" fmla="*/ 978605 h 1645293"/>
                <a:gd name="connsiteX1565" fmla="*/ 412242 w 2170251"/>
                <a:gd name="connsiteY1565" fmla="*/ 977443 h 1645293"/>
                <a:gd name="connsiteX1566" fmla="*/ 413242 w 2170251"/>
                <a:gd name="connsiteY1566" fmla="*/ 970442 h 1645293"/>
                <a:gd name="connsiteX1567" fmla="*/ 405784 w 2170251"/>
                <a:gd name="connsiteY1567" fmla="*/ 975995 h 1645293"/>
                <a:gd name="connsiteX1568" fmla="*/ 405336 w 2170251"/>
                <a:gd name="connsiteY1568" fmla="*/ 964574 h 1645293"/>
                <a:gd name="connsiteX1569" fmla="*/ 390687 w 2170251"/>
                <a:gd name="connsiteY1569" fmla="*/ 982491 h 1645293"/>
                <a:gd name="connsiteX1570" fmla="*/ 415538 w 2170251"/>
                <a:gd name="connsiteY1570" fmla="*/ 995397 h 1645293"/>
                <a:gd name="connsiteX1571" fmla="*/ 417443 w 2170251"/>
                <a:gd name="connsiteY1571" fmla="*/ 1011171 h 1645293"/>
                <a:gd name="connsiteX1572" fmla="*/ 405889 w 2170251"/>
                <a:gd name="connsiteY1572" fmla="*/ 1010361 h 1645293"/>
                <a:gd name="connsiteX1573" fmla="*/ 406889 w 2170251"/>
                <a:gd name="connsiteY1573" fmla="*/ 1003351 h 1645293"/>
                <a:gd name="connsiteX1574" fmla="*/ 390963 w 2170251"/>
                <a:gd name="connsiteY1574" fmla="*/ 989330 h 1645293"/>
                <a:gd name="connsiteX1575" fmla="*/ 385048 w 2170251"/>
                <a:gd name="connsiteY1575" fmla="*/ 1001551 h 1645293"/>
                <a:gd name="connsiteX1576" fmla="*/ 384229 w 2170251"/>
                <a:gd name="connsiteY1576" fmla="*/ 1013104 h 1645293"/>
                <a:gd name="connsiteX1577" fmla="*/ 381771 w 2170251"/>
                <a:gd name="connsiteY1577" fmla="*/ 1015705 h 1645293"/>
                <a:gd name="connsiteX1578" fmla="*/ 363493 w 2170251"/>
                <a:gd name="connsiteY1578" fmla="*/ 1006580 h 1645293"/>
                <a:gd name="connsiteX1579" fmla="*/ 364217 w 2170251"/>
                <a:gd name="connsiteY1579" fmla="*/ 992740 h 1645293"/>
                <a:gd name="connsiteX1580" fmla="*/ 390858 w 2170251"/>
                <a:gd name="connsiteY1580" fmla="*/ 987053 h 1645293"/>
                <a:gd name="connsiteX1581" fmla="*/ 387963 w 2170251"/>
                <a:gd name="connsiteY1581" fmla="*/ 978271 h 1645293"/>
                <a:gd name="connsiteX1582" fmla="*/ 384410 w 2170251"/>
                <a:gd name="connsiteY1582" fmla="*/ 985596 h 1645293"/>
                <a:gd name="connsiteX1583" fmla="*/ 383953 w 2170251"/>
                <a:gd name="connsiteY1583" fmla="*/ 974166 h 1645293"/>
                <a:gd name="connsiteX1584" fmla="*/ 377409 w 2170251"/>
                <a:gd name="connsiteY1584" fmla="*/ 970432 h 1645293"/>
                <a:gd name="connsiteX1585" fmla="*/ 382514 w 2170251"/>
                <a:gd name="connsiteY1585" fmla="*/ 969775 h 1645293"/>
                <a:gd name="connsiteX1586" fmla="*/ 369218 w 2170251"/>
                <a:gd name="connsiteY1586" fmla="*/ 957716 h 1645293"/>
                <a:gd name="connsiteX1587" fmla="*/ 373313 w 2170251"/>
                <a:gd name="connsiteY1587" fmla="*/ 964089 h 1645293"/>
                <a:gd name="connsiteX1588" fmla="*/ 369675 w 2170251"/>
                <a:gd name="connsiteY1588" fmla="*/ 969108 h 1645293"/>
                <a:gd name="connsiteX1589" fmla="*/ 365408 w 2170251"/>
                <a:gd name="connsiteY1589" fmla="*/ 958221 h 1645293"/>
                <a:gd name="connsiteX1590" fmla="*/ 362674 w 2170251"/>
                <a:gd name="connsiteY1590" fmla="*/ 953992 h 1645293"/>
                <a:gd name="connsiteX1591" fmla="*/ 357845 w 2170251"/>
                <a:gd name="connsiteY1591" fmla="*/ 961488 h 1645293"/>
                <a:gd name="connsiteX1592" fmla="*/ 356216 w 2170251"/>
                <a:gd name="connsiteY1592" fmla="*/ 952535 h 1645293"/>
                <a:gd name="connsiteX1593" fmla="*/ 321916 w 2170251"/>
                <a:gd name="connsiteY1593" fmla="*/ 959183 h 1645293"/>
                <a:gd name="connsiteX1594" fmla="*/ 315182 w 2170251"/>
                <a:gd name="connsiteY1594" fmla="*/ 950868 h 1645293"/>
                <a:gd name="connsiteX1595" fmla="*/ 319821 w 2170251"/>
                <a:gd name="connsiteY1595" fmla="*/ 970918 h 1645293"/>
                <a:gd name="connsiteX1596" fmla="*/ 340576 w 2170251"/>
                <a:gd name="connsiteY1596" fmla="*/ 977433 h 1645293"/>
                <a:gd name="connsiteX1597" fmla="*/ 330289 w 2170251"/>
                <a:gd name="connsiteY1597" fmla="*/ 976462 h 1645293"/>
                <a:gd name="connsiteX1598" fmla="*/ 329384 w 2170251"/>
                <a:gd name="connsiteY1598" fmla="*/ 985749 h 1645293"/>
                <a:gd name="connsiteX1599" fmla="*/ 284617 w 2170251"/>
                <a:gd name="connsiteY1599" fmla="*/ 986863 h 1645293"/>
                <a:gd name="connsiteX1600" fmla="*/ 287617 w 2170251"/>
                <a:gd name="connsiteY1600" fmla="*/ 997921 h 1645293"/>
                <a:gd name="connsiteX1601" fmla="*/ 303000 w 2170251"/>
                <a:gd name="connsiteY1601" fmla="*/ 998255 h 1645293"/>
                <a:gd name="connsiteX1602" fmla="*/ 333385 w 2170251"/>
                <a:gd name="connsiteY1602" fmla="*/ 989844 h 1645293"/>
                <a:gd name="connsiteX1603" fmla="*/ 344567 w 2170251"/>
                <a:gd name="connsiteY1603" fmla="*/ 1013600 h 1645293"/>
                <a:gd name="connsiteX1604" fmla="*/ 356121 w 2170251"/>
                <a:gd name="connsiteY1604" fmla="*/ 1014419 h 1645293"/>
                <a:gd name="connsiteX1605" fmla="*/ 350110 w 2170251"/>
                <a:gd name="connsiteY1605" fmla="*/ 1024344 h 1645293"/>
                <a:gd name="connsiteX1606" fmla="*/ 360483 w 2170251"/>
                <a:gd name="connsiteY1606" fmla="*/ 1027592 h 1645293"/>
                <a:gd name="connsiteX1607" fmla="*/ 362112 w 2170251"/>
                <a:gd name="connsiteY1607" fmla="*/ 1036536 h 1645293"/>
                <a:gd name="connsiteX1608" fmla="*/ 395688 w 2170251"/>
                <a:gd name="connsiteY1608" fmla="*/ 1043727 h 1645293"/>
                <a:gd name="connsiteX1609" fmla="*/ 380762 w 2170251"/>
                <a:gd name="connsiteY1609" fmla="*/ 1054795 h 1645293"/>
                <a:gd name="connsiteX1610" fmla="*/ 375857 w 2170251"/>
                <a:gd name="connsiteY1610" fmla="*/ 1060025 h 1645293"/>
                <a:gd name="connsiteX1611" fmla="*/ 376495 w 2170251"/>
                <a:gd name="connsiteY1611" fmla="*/ 1075969 h 1645293"/>
                <a:gd name="connsiteX1612" fmla="*/ 372123 w 2170251"/>
                <a:gd name="connsiteY1612" fmla="*/ 1062777 h 1645293"/>
                <a:gd name="connsiteX1613" fmla="*/ 366027 w 2170251"/>
                <a:gd name="connsiteY1613" fmla="*/ 1070426 h 1645293"/>
                <a:gd name="connsiteX1614" fmla="*/ 370303 w 2170251"/>
                <a:gd name="connsiteY1614" fmla="*/ 1081322 h 1645293"/>
                <a:gd name="connsiteX1615" fmla="*/ 373856 w 2170251"/>
                <a:gd name="connsiteY1615" fmla="*/ 1074017 h 1645293"/>
                <a:gd name="connsiteX1616" fmla="*/ 382686 w 2170251"/>
                <a:gd name="connsiteY1616" fmla="*/ 1070578 h 1645293"/>
                <a:gd name="connsiteX1617" fmla="*/ 407146 w 2170251"/>
                <a:gd name="connsiteY1617" fmla="*/ 1074350 h 1645293"/>
                <a:gd name="connsiteX1618" fmla="*/ 397059 w 2170251"/>
                <a:gd name="connsiteY1618" fmla="*/ 1077932 h 1645293"/>
                <a:gd name="connsiteX1619" fmla="*/ 387496 w 2170251"/>
                <a:gd name="connsiteY1619" fmla="*/ 1095191 h 1645293"/>
                <a:gd name="connsiteX1620" fmla="*/ 388410 w 2170251"/>
                <a:gd name="connsiteY1620" fmla="*/ 1085895 h 1645293"/>
                <a:gd name="connsiteX1621" fmla="*/ 377038 w 2170251"/>
                <a:gd name="connsiteY1621" fmla="*/ 1089628 h 1645293"/>
                <a:gd name="connsiteX1622" fmla="*/ 381848 w 2170251"/>
                <a:gd name="connsiteY1622" fmla="*/ 1082161 h 1645293"/>
                <a:gd name="connsiteX1623" fmla="*/ 362302 w 2170251"/>
                <a:gd name="connsiteY1623" fmla="*/ 1105278 h 1645293"/>
                <a:gd name="connsiteX1624" fmla="*/ 363922 w 2170251"/>
                <a:gd name="connsiteY1624" fmla="*/ 1114231 h 1645293"/>
                <a:gd name="connsiteX1625" fmla="*/ 334718 w 2170251"/>
                <a:gd name="connsiteY1625" fmla="*/ 1120251 h 1645293"/>
                <a:gd name="connsiteX1626" fmla="*/ 320783 w 2170251"/>
                <a:gd name="connsiteY1626" fmla="*/ 1124347 h 1645293"/>
                <a:gd name="connsiteX1627" fmla="*/ 328898 w 2170251"/>
                <a:gd name="connsiteY1627" fmla="*/ 1134767 h 1645293"/>
                <a:gd name="connsiteX1628" fmla="*/ 319259 w 2170251"/>
                <a:gd name="connsiteY1628" fmla="*/ 1149741 h 1645293"/>
                <a:gd name="connsiteX1629" fmla="*/ 307515 w 2170251"/>
                <a:gd name="connsiteY1629" fmla="*/ 1144388 h 1645293"/>
                <a:gd name="connsiteX1630" fmla="*/ 312420 w 2170251"/>
                <a:gd name="connsiteY1630" fmla="*/ 1139158 h 1645293"/>
                <a:gd name="connsiteX1631" fmla="*/ 262033 w 2170251"/>
                <a:gd name="connsiteY1631" fmla="*/ 1127271 h 1645293"/>
                <a:gd name="connsiteX1632" fmla="*/ 274587 w 2170251"/>
                <a:gd name="connsiteY1632" fmla="*/ 1121061 h 1645293"/>
                <a:gd name="connsiteX1633" fmla="*/ 256394 w 2170251"/>
                <a:gd name="connsiteY1633" fmla="*/ 1114231 h 1645293"/>
                <a:gd name="connsiteX1634" fmla="*/ 262404 w 2170251"/>
                <a:gd name="connsiteY1634" fmla="*/ 1104287 h 1645293"/>
                <a:gd name="connsiteX1635" fmla="*/ 274768 w 2170251"/>
                <a:gd name="connsiteY1635" fmla="*/ 1125623 h 1645293"/>
                <a:gd name="connsiteX1636" fmla="*/ 292694 w 2170251"/>
                <a:gd name="connsiteY1636" fmla="*/ 1125652 h 1645293"/>
                <a:gd name="connsiteX1637" fmla="*/ 297523 w 2170251"/>
                <a:gd name="connsiteY1637" fmla="*/ 1118127 h 1645293"/>
                <a:gd name="connsiteX1638" fmla="*/ 295246 w 2170251"/>
                <a:gd name="connsiteY1638" fmla="*/ 1125318 h 1645293"/>
                <a:gd name="connsiteX1639" fmla="*/ 334270 w 2170251"/>
                <a:gd name="connsiteY1639" fmla="*/ 1108859 h 1645293"/>
                <a:gd name="connsiteX1640" fmla="*/ 337195 w 2170251"/>
                <a:gd name="connsiteY1640" fmla="*/ 1117651 h 1645293"/>
                <a:gd name="connsiteX1641" fmla="*/ 341833 w 2170251"/>
                <a:gd name="connsiteY1641" fmla="*/ 1105592 h 1645293"/>
                <a:gd name="connsiteX1642" fmla="*/ 335194 w 2170251"/>
                <a:gd name="connsiteY1642" fmla="*/ 1099553 h 1645293"/>
                <a:gd name="connsiteX1643" fmla="*/ 327651 w 2170251"/>
                <a:gd name="connsiteY1643" fmla="*/ 1102839 h 1645293"/>
                <a:gd name="connsiteX1644" fmla="*/ 331194 w 2170251"/>
                <a:gd name="connsiteY1644" fmla="*/ 1095496 h 1645293"/>
                <a:gd name="connsiteX1645" fmla="*/ 328565 w 2170251"/>
                <a:gd name="connsiteY1645" fmla="*/ 1093543 h 1645293"/>
                <a:gd name="connsiteX1646" fmla="*/ 331003 w 2170251"/>
                <a:gd name="connsiteY1646" fmla="*/ 1090943 h 1645293"/>
                <a:gd name="connsiteX1647" fmla="*/ 314544 w 2170251"/>
                <a:gd name="connsiteY1647" fmla="*/ 1095353 h 1645293"/>
                <a:gd name="connsiteX1648" fmla="*/ 319268 w 2170251"/>
                <a:gd name="connsiteY1648" fmla="*/ 1085570 h 1645293"/>
                <a:gd name="connsiteX1649" fmla="*/ 336918 w 2170251"/>
                <a:gd name="connsiteY1649" fmla="*/ 1078751 h 1645293"/>
                <a:gd name="connsiteX1650" fmla="*/ 324831 w 2170251"/>
                <a:gd name="connsiteY1650" fmla="*/ 1064235 h 1645293"/>
                <a:gd name="connsiteX1651" fmla="*/ 331384 w 2170251"/>
                <a:gd name="connsiteY1651" fmla="*/ 1067988 h 1645293"/>
                <a:gd name="connsiteX1652" fmla="*/ 324107 w 2170251"/>
                <a:gd name="connsiteY1652" fmla="*/ 1045985 h 1645293"/>
                <a:gd name="connsiteX1653" fmla="*/ 327660 w 2170251"/>
                <a:gd name="connsiteY1653" fmla="*/ 1038670 h 1645293"/>
                <a:gd name="connsiteX1654" fmla="*/ 320821 w 2170251"/>
                <a:gd name="connsiteY1654" fmla="*/ 1028087 h 1645293"/>
                <a:gd name="connsiteX1655" fmla="*/ 310458 w 2170251"/>
                <a:gd name="connsiteY1655" fmla="*/ 1024820 h 1645293"/>
                <a:gd name="connsiteX1656" fmla="*/ 320288 w 2170251"/>
                <a:gd name="connsiteY1656" fmla="*/ 1014390 h 1645293"/>
                <a:gd name="connsiteX1657" fmla="*/ 267433 w 2170251"/>
                <a:gd name="connsiteY1657" fmla="*/ 1005094 h 1645293"/>
                <a:gd name="connsiteX1658" fmla="*/ 261795 w 2170251"/>
                <a:gd name="connsiteY1658" fmla="*/ 992083 h 1645293"/>
                <a:gd name="connsiteX1659" fmla="*/ 269900 w 2170251"/>
                <a:gd name="connsiteY1659" fmla="*/ 970413 h 1645293"/>
                <a:gd name="connsiteX1660" fmla="*/ 276263 w 2170251"/>
                <a:gd name="connsiteY1660" fmla="*/ 969594 h 1645293"/>
                <a:gd name="connsiteX1661" fmla="*/ 280435 w 2170251"/>
                <a:gd name="connsiteY1661" fmla="*/ 978224 h 1645293"/>
                <a:gd name="connsiteX1662" fmla="*/ 278806 w 2170251"/>
                <a:gd name="connsiteY1662" fmla="*/ 969270 h 1645293"/>
                <a:gd name="connsiteX1663" fmla="*/ 295542 w 2170251"/>
                <a:gd name="connsiteY1663" fmla="*/ 971737 h 1645293"/>
                <a:gd name="connsiteX1664" fmla="*/ 298733 w 2170251"/>
                <a:gd name="connsiteY1664" fmla="*/ 955269 h 1645293"/>
                <a:gd name="connsiteX1665" fmla="*/ 278540 w 2170251"/>
                <a:gd name="connsiteY1665" fmla="*/ 962431 h 1645293"/>
                <a:gd name="connsiteX1666" fmla="*/ 271701 w 2170251"/>
                <a:gd name="connsiteY1666" fmla="*/ 951830 h 1645293"/>
                <a:gd name="connsiteX1667" fmla="*/ 276901 w 2170251"/>
                <a:gd name="connsiteY1667" fmla="*/ 953478 h 1645293"/>
                <a:gd name="connsiteX1668" fmla="*/ 275987 w 2170251"/>
                <a:gd name="connsiteY1668" fmla="*/ 962746 h 1645293"/>
                <a:gd name="connsiteX1669" fmla="*/ 266900 w 2170251"/>
                <a:gd name="connsiteY1669" fmla="*/ 959364 h 1645293"/>
                <a:gd name="connsiteX1670" fmla="*/ 271891 w 2170251"/>
                <a:gd name="connsiteY1670" fmla="*/ 956421 h 1645293"/>
                <a:gd name="connsiteX1671" fmla="*/ 267805 w 2170251"/>
                <a:gd name="connsiteY1671" fmla="*/ 950049 h 1645293"/>
                <a:gd name="connsiteX1672" fmla="*/ 251231 w 2170251"/>
                <a:gd name="connsiteY1672" fmla="*/ 952144 h 1645293"/>
                <a:gd name="connsiteX1673" fmla="*/ 250965 w 2170251"/>
                <a:gd name="connsiteY1673" fmla="*/ 945296 h 1645293"/>
                <a:gd name="connsiteX1674" fmla="*/ 257146 w 2170251"/>
                <a:gd name="connsiteY1674" fmla="*/ 939962 h 1645293"/>
                <a:gd name="connsiteX1675" fmla="*/ 242678 w 2170251"/>
                <a:gd name="connsiteY1675" fmla="*/ 962412 h 1645293"/>
                <a:gd name="connsiteX1676" fmla="*/ 238506 w 2170251"/>
                <a:gd name="connsiteY1676" fmla="*/ 953783 h 1645293"/>
                <a:gd name="connsiteX1677" fmla="*/ 228952 w 2170251"/>
                <a:gd name="connsiteY1677" fmla="*/ 971042 h 1645293"/>
                <a:gd name="connsiteX1678" fmla="*/ 230572 w 2170251"/>
                <a:gd name="connsiteY1678" fmla="*/ 980005 h 1645293"/>
                <a:gd name="connsiteX1679" fmla="*/ 200920 w 2170251"/>
                <a:gd name="connsiteY1679" fmla="*/ 974614 h 1645293"/>
                <a:gd name="connsiteX1680" fmla="*/ 200558 w 2170251"/>
                <a:gd name="connsiteY1680" fmla="*/ 965498 h 1645293"/>
                <a:gd name="connsiteX1681" fmla="*/ 186623 w 2170251"/>
                <a:gd name="connsiteY1681" fmla="*/ 969575 h 1645293"/>
                <a:gd name="connsiteX1682" fmla="*/ 190900 w 2170251"/>
                <a:gd name="connsiteY1682" fmla="*/ 980472 h 1645293"/>
                <a:gd name="connsiteX1683" fmla="*/ 182451 w 2170251"/>
                <a:gd name="connsiteY1683" fmla="*/ 993007 h 1645293"/>
                <a:gd name="connsiteX1684" fmla="*/ 155610 w 2170251"/>
                <a:gd name="connsiteY1684" fmla="*/ 994150 h 1645293"/>
                <a:gd name="connsiteX1685" fmla="*/ 164811 w 2170251"/>
                <a:gd name="connsiteY1685" fmla="*/ 999855 h 1645293"/>
                <a:gd name="connsiteX1686" fmla="*/ 161715 w 2170251"/>
                <a:gd name="connsiteY1686" fmla="*/ 1018572 h 1645293"/>
                <a:gd name="connsiteX1687" fmla="*/ 150428 w 2170251"/>
                <a:gd name="connsiteY1687" fmla="*/ 1024610 h 1645293"/>
                <a:gd name="connsiteX1688" fmla="*/ 152067 w 2170251"/>
                <a:gd name="connsiteY1688" fmla="*/ 1033574 h 1645293"/>
                <a:gd name="connsiteX1689" fmla="*/ 180080 w 2170251"/>
                <a:gd name="connsiteY1689" fmla="*/ 1029992 h 1645293"/>
                <a:gd name="connsiteX1690" fmla="*/ 182270 w 2170251"/>
                <a:gd name="connsiteY1690" fmla="*/ 1020543 h 1645293"/>
                <a:gd name="connsiteX1691" fmla="*/ 188805 w 2170251"/>
                <a:gd name="connsiteY1691" fmla="*/ 1024315 h 1645293"/>
                <a:gd name="connsiteX1692" fmla="*/ 181623 w 2170251"/>
                <a:gd name="connsiteY1692" fmla="*/ 1036679 h 1645293"/>
                <a:gd name="connsiteX1693" fmla="*/ 195825 w 2170251"/>
                <a:gd name="connsiteY1693" fmla="*/ 1039460 h 1645293"/>
                <a:gd name="connsiteX1694" fmla="*/ 202197 w 2170251"/>
                <a:gd name="connsiteY1694" fmla="*/ 1038622 h 1645293"/>
                <a:gd name="connsiteX1695" fmla="*/ 213836 w 2170251"/>
                <a:gd name="connsiteY1695" fmla="*/ 1041736 h 1645293"/>
                <a:gd name="connsiteX1696" fmla="*/ 229581 w 2170251"/>
                <a:gd name="connsiteY1696" fmla="*/ 1051157 h 1645293"/>
                <a:gd name="connsiteX1697" fmla="*/ 209293 w 2170251"/>
                <a:gd name="connsiteY1697" fmla="*/ 1056072 h 1645293"/>
                <a:gd name="connsiteX1698" fmla="*/ 215837 w 2170251"/>
                <a:gd name="connsiteY1698" fmla="*/ 1059815 h 1645293"/>
                <a:gd name="connsiteX1699" fmla="*/ 219389 w 2170251"/>
                <a:gd name="connsiteY1699" fmla="*/ 1052481 h 1645293"/>
                <a:gd name="connsiteX1700" fmla="*/ 226028 w 2170251"/>
                <a:gd name="connsiteY1700" fmla="*/ 1058510 h 1645293"/>
                <a:gd name="connsiteX1701" fmla="*/ 229029 w 2170251"/>
                <a:gd name="connsiteY1701" fmla="*/ 1069578 h 1645293"/>
                <a:gd name="connsiteX1702" fmla="*/ 211017 w 2170251"/>
                <a:gd name="connsiteY1702" fmla="*/ 1067283 h 1645293"/>
                <a:gd name="connsiteX1703" fmla="*/ 219018 w 2170251"/>
                <a:gd name="connsiteY1703" fmla="*/ 1075445 h 1645293"/>
                <a:gd name="connsiteX1704" fmla="*/ 215379 w 2170251"/>
                <a:gd name="connsiteY1704" fmla="*/ 1080494 h 1645293"/>
                <a:gd name="connsiteX1705" fmla="*/ 225752 w 2170251"/>
                <a:gd name="connsiteY1705" fmla="*/ 1083723 h 1645293"/>
                <a:gd name="connsiteX1706" fmla="*/ 217199 w 2170251"/>
                <a:gd name="connsiteY1706" fmla="*/ 1093981 h 1645293"/>
                <a:gd name="connsiteX1707" fmla="*/ 205283 w 2170251"/>
                <a:gd name="connsiteY1707" fmla="*/ 1084056 h 1645293"/>
                <a:gd name="connsiteX1708" fmla="*/ 198558 w 2170251"/>
                <a:gd name="connsiteY1708" fmla="*/ 1107830 h 1645293"/>
                <a:gd name="connsiteX1709" fmla="*/ 218837 w 2170251"/>
                <a:gd name="connsiteY1709" fmla="*/ 1102963 h 1645293"/>
                <a:gd name="connsiteX1710" fmla="*/ 239411 w 2170251"/>
                <a:gd name="connsiteY1710" fmla="*/ 1104925 h 1645293"/>
                <a:gd name="connsiteX1711" fmla="*/ 232220 w 2170251"/>
                <a:gd name="connsiteY1711" fmla="*/ 1117308 h 1645293"/>
                <a:gd name="connsiteX1712" fmla="*/ 246221 w 2170251"/>
                <a:gd name="connsiteY1712" fmla="*/ 1115517 h 1645293"/>
                <a:gd name="connsiteX1713" fmla="*/ 243869 w 2170251"/>
                <a:gd name="connsiteY1713" fmla="*/ 1120394 h 1645293"/>
                <a:gd name="connsiteX1714" fmla="*/ 249946 w 2170251"/>
                <a:gd name="connsiteY1714" fmla="*/ 1112746 h 1645293"/>
                <a:gd name="connsiteX1715" fmla="*/ 253136 w 2170251"/>
                <a:gd name="connsiteY1715" fmla="*/ 1128366 h 1645293"/>
                <a:gd name="connsiteX1716" fmla="*/ 206645 w 2170251"/>
                <a:gd name="connsiteY1716" fmla="*/ 1118260 h 1645293"/>
                <a:gd name="connsiteX1717" fmla="*/ 232039 w 2170251"/>
                <a:gd name="connsiteY1717" fmla="*/ 1112717 h 1645293"/>
                <a:gd name="connsiteX1718" fmla="*/ 220666 w 2170251"/>
                <a:gd name="connsiteY1718" fmla="*/ 1116489 h 1645293"/>
                <a:gd name="connsiteX1719" fmla="*/ 208836 w 2170251"/>
                <a:gd name="connsiteY1719" fmla="*/ 1108831 h 1645293"/>
                <a:gd name="connsiteX1720" fmla="*/ 209102 w 2170251"/>
                <a:gd name="connsiteY1720" fmla="*/ 1115660 h 1645293"/>
                <a:gd name="connsiteX1721" fmla="*/ 200006 w 2170251"/>
                <a:gd name="connsiteY1721" fmla="*/ 1112250 h 1645293"/>
                <a:gd name="connsiteX1722" fmla="*/ 187995 w 2170251"/>
                <a:gd name="connsiteY1722" fmla="*/ 1132110 h 1645293"/>
                <a:gd name="connsiteX1723" fmla="*/ 224209 w 2170251"/>
                <a:gd name="connsiteY1723" fmla="*/ 1141225 h 1645293"/>
                <a:gd name="connsiteX1724" fmla="*/ 225028 w 2170251"/>
                <a:gd name="connsiteY1724" fmla="*/ 1129671 h 1645293"/>
                <a:gd name="connsiteX1725" fmla="*/ 229124 w 2170251"/>
                <a:gd name="connsiteY1725" fmla="*/ 1136044 h 1645293"/>
                <a:gd name="connsiteX1726" fmla="*/ 233763 w 2170251"/>
                <a:gd name="connsiteY1726" fmla="*/ 1156056 h 1645293"/>
                <a:gd name="connsiteX1727" fmla="*/ 224400 w 2170251"/>
                <a:gd name="connsiteY1727" fmla="*/ 1145797 h 1645293"/>
                <a:gd name="connsiteX1728" fmla="*/ 214474 w 2170251"/>
                <a:gd name="connsiteY1728" fmla="*/ 1153960 h 1645293"/>
                <a:gd name="connsiteX1729" fmla="*/ 216846 w 2170251"/>
                <a:gd name="connsiteY1729" fmla="*/ 1149036 h 1645293"/>
                <a:gd name="connsiteX1730" fmla="*/ 211569 w 2170251"/>
                <a:gd name="connsiteY1730" fmla="*/ 1145140 h 1645293"/>
                <a:gd name="connsiteX1731" fmla="*/ 209388 w 2170251"/>
                <a:gd name="connsiteY1731" fmla="*/ 1154598 h 1645293"/>
                <a:gd name="connsiteX1732" fmla="*/ 198377 w 2170251"/>
                <a:gd name="connsiteY1732" fmla="*/ 1135367 h 1645293"/>
                <a:gd name="connsiteX1733" fmla="*/ 198644 w 2170251"/>
                <a:gd name="connsiteY1733" fmla="*/ 1142225 h 1645293"/>
                <a:gd name="connsiteX1734" fmla="*/ 182899 w 2170251"/>
                <a:gd name="connsiteY1734" fmla="*/ 1132748 h 1645293"/>
                <a:gd name="connsiteX1735" fmla="*/ 172888 w 2170251"/>
                <a:gd name="connsiteY1735" fmla="*/ 1138625 h 1645293"/>
                <a:gd name="connsiteX1736" fmla="*/ 161058 w 2170251"/>
                <a:gd name="connsiteY1736" fmla="*/ 1130957 h 1645293"/>
                <a:gd name="connsiteX1737" fmla="*/ 158610 w 2170251"/>
                <a:gd name="connsiteY1737" fmla="*/ 1133558 h 1645293"/>
                <a:gd name="connsiteX1738" fmla="*/ 179794 w 2170251"/>
                <a:gd name="connsiteY1738" fmla="*/ 1151484 h 1645293"/>
                <a:gd name="connsiteX1739" fmla="*/ 178794 w 2170251"/>
                <a:gd name="connsiteY1739" fmla="*/ 1158503 h 1645293"/>
                <a:gd name="connsiteX1740" fmla="*/ 156963 w 2170251"/>
                <a:gd name="connsiteY1740" fmla="*/ 1156684 h 1645293"/>
                <a:gd name="connsiteX1741" fmla="*/ 146514 w 2170251"/>
                <a:gd name="connsiteY1741" fmla="*/ 1151122 h 1645293"/>
                <a:gd name="connsiteX1742" fmla="*/ 148238 w 2170251"/>
                <a:gd name="connsiteY1742" fmla="*/ 1162390 h 1645293"/>
                <a:gd name="connsiteX1743" fmla="*/ 158515 w 2170251"/>
                <a:gd name="connsiteY1743" fmla="*/ 1163342 h 1645293"/>
                <a:gd name="connsiteX1744" fmla="*/ 153600 w 2170251"/>
                <a:gd name="connsiteY1744" fmla="*/ 1168571 h 1645293"/>
                <a:gd name="connsiteX1745" fmla="*/ 162325 w 2170251"/>
                <a:gd name="connsiteY1745" fmla="*/ 1162895 h 1645293"/>
                <a:gd name="connsiteX1746" fmla="*/ 166602 w 2170251"/>
                <a:gd name="connsiteY1746" fmla="*/ 1173782 h 1645293"/>
                <a:gd name="connsiteX1747" fmla="*/ 170059 w 2170251"/>
                <a:gd name="connsiteY1747" fmla="*/ 1164180 h 1645293"/>
                <a:gd name="connsiteX1748" fmla="*/ 196434 w 2170251"/>
                <a:gd name="connsiteY1748" fmla="*/ 1183735 h 1645293"/>
                <a:gd name="connsiteX1749" fmla="*/ 149314 w 2170251"/>
                <a:gd name="connsiteY1749" fmla="*/ 1189736 h 1645293"/>
                <a:gd name="connsiteX1750" fmla="*/ 149495 w 2170251"/>
                <a:gd name="connsiteY1750" fmla="*/ 1194308 h 1645293"/>
                <a:gd name="connsiteX1751" fmla="*/ 145666 w 2170251"/>
                <a:gd name="connsiteY1751" fmla="*/ 1194784 h 1645293"/>
                <a:gd name="connsiteX1752" fmla="*/ 143932 w 2170251"/>
                <a:gd name="connsiteY1752" fmla="*/ 1183573 h 1645293"/>
                <a:gd name="connsiteX1753" fmla="*/ 133474 w 2170251"/>
                <a:gd name="connsiteY1753" fmla="*/ 1178011 h 1645293"/>
                <a:gd name="connsiteX1754" fmla="*/ 91164 w 2170251"/>
                <a:gd name="connsiteY1754" fmla="*/ 1176525 h 1645293"/>
                <a:gd name="connsiteX1755" fmla="*/ 56226 w 2170251"/>
                <a:gd name="connsiteY1755" fmla="*/ 1167238 h 1645293"/>
                <a:gd name="connsiteX1756" fmla="*/ 55321 w 2170251"/>
                <a:gd name="connsiteY1756" fmla="*/ 1176525 h 1645293"/>
                <a:gd name="connsiteX1757" fmla="*/ 29394 w 2170251"/>
                <a:gd name="connsiteY1757" fmla="*/ 1168400 h 1645293"/>
                <a:gd name="connsiteX1758" fmla="*/ 28480 w 2170251"/>
                <a:gd name="connsiteY1758" fmla="*/ 1177668 h 1645293"/>
                <a:gd name="connsiteX1759" fmla="*/ 22927 w 2170251"/>
                <a:gd name="connsiteY1759" fmla="*/ 1166904 h 1645293"/>
                <a:gd name="connsiteX1760" fmla="*/ 0 w 2170251"/>
                <a:gd name="connsiteY1760" fmla="*/ 1169838 h 1645293"/>
                <a:gd name="connsiteX1761" fmla="*/ 5010 w 2170251"/>
                <a:gd name="connsiteY1761" fmla="*/ 1169229 h 1645293"/>
                <a:gd name="connsiteX1762" fmla="*/ 301981 w 2170251"/>
                <a:gd name="connsiteY1762" fmla="*/ 1135891 h 1645293"/>
                <a:gd name="connsiteX1763" fmla="*/ 296066 w 2170251"/>
                <a:gd name="connsiteY1763" fmla="*/ 1148102 h 1645293"/>
                <a:gd name="connsiteX1764" fmla="*/ 292065 w 2170251"/>
                <a:gd name="connsiteY1764" fmla="*/ 1144044 h 1645293"/>
                <a:gd name="connsiteX1765" fmla="*/ 301981 w 2170251"/>
                <a:gd name="connsiteY1765" fmla="*/ 1135891 h 1645293"/>
                <a:gd name="connsiteX1766" fmla="*/ 437102 w 2170251"/>
                <a:gd name="connsiteY1766" fmla="*/ 960479 h 1645293"/>
                <a:gd name="connsiteX1767" fmla="*/ 446008 w 2170251"/>
                <a:gd name="connsiteY1767" fmla="*/ 959374 h 1645293"/>
                <a:gd name="connsiteX1768" fmla="*/ 436188 w 2170251"/>
                <a:gd name="connsiteY1768" fmla="*/ 969785 h 1645293"/>
                <a:gd name="connsiteX1769" fmla="*/ 457657 w 2170251"/>
                <a:gd name="connsiteY1769" fmla="*/ 962470 h 1645293"/>
                <a:gd name="connsiteX1770" fmla="*/ 459381 w 2170251"/>
                <a:gd name="connsiteY1770" fmla="*/ 973719 h 1645293"/>
                <a:gd name="connsiteX1771" fmla="*/ 456552 w 2170251"/>
                <a:gd name="connsiteY1771" fmla="*/ 967194 h 1645293"/>
                <a:gd name="connsiteX1772" fmla="*/ 442008 w 2170251"/>
                <a:gd name="connsiteY1772" fmla="*/ 987406 h 1645293"/>
                <a:gd name="connsiteX1773" fmla="*/ 430273 w 2170251"/>
                <a:gd name="connsiteY1773" fmla="*/ 982015 h 1645293"/>
                <a:gd name="connsiteX1774" fmla="*/ 419081 w 2170251"/>
                <a:gd name="connsiteY1774" fmla="*/ 990321 h 1645293"/>
                <a:gd name="connsiteX1775" fmla="*/ 437102 w 2170251"/>
                <a:gd name="connsiteY1775" fmla="*/ 960479 h 1645293"/>
                <a:gd name="connsiteX1776" fmla="*/ 345110 w 2170251"/>
                <a:gd name="connsiteY1776" fmla="*/ 901195 h 1645293"/>
                <a:gd name="connsiteX1777" fmla="*/ 357940 w 2170251"/>
                <a:gd name="connsiteY1777" fmla="*/ 901833 h 1645293"/>
                <a:gd name="connsiteX1778" fmla="*/ 358397 w 2170251"/>
                <a:gd name="connsiteY1778" fmla="*/ 913244 h 1645293"/>
                <a:gd name="connsiteX1779" fmla="*/ 352215 w 2170251"/>
                <a:gd name="connsiteY1779" fmla="*/ 918626 h 1645293"/>
                <a:gd name="connsiteX1780" fmla="*/ 344214 w 2170251"/>
                <a:gd name="connsiteY1780" fmla="*/ 910482 h 1645293"/>
                <a:gd name="connsiteX1781" fmla="*/ 345110 w 2170251"/>
                <a:gd name="connsiteY1781" fmla="*/ 901195 h 1645293"/>
                <a:gd name="connsiteX1782" fmla="*/ 482508 w 2170251"/>
                <a:gd name="connsiteY1782" fmla="*/ 911158 h 1645293"/>
                <a:gd name="connsiteX1783" fmla="*/ 468487 w 2170251"/>
                <a:gd name="connsiteY1783" fmla="*/ 912959 h 1645293"/>
                <a:gd name="connsiteX1784" fmla="*/ 482508 w 2170251"/>
                <a:gd name="connsiteY1784" fmla="*/ 911158 h 1645293"/>
                <a:gd name="connsiteX1785" fmla="*/ 789832 w 2170251"/>
                <a:gd name="connsiteY1785" fmla="*/ 849017 h 1645293"/>
                <a:gd name="connsiteX1786" fmla="*/ 782545 w 2170251"/>
                <a:gd name="connsiteY1786" fmla="*/ 859095 h 1645293"/>
                <a:gd name="connsiteX1787" fmla="*/ 782193 w 2170251"/>
                <a:gd name="connsiteY1787" fmla="*/ 849998 h 1645293"/>
                <a:gd name="connsiteX1788" fmla="*/ 789832 w 2170251"/>
                <a:gd name="connsiteY1788" fmla="*/ 849017 h 1645293"/>
                <a:gd name="connsiteX1789" fmla="*/ 819865 w 2170251"/>
                <a:gd name="connsiteY1789" fmla="*/ 799354 h 1645293"/>
                <a:gd name="connsiteX1790" fmla="*/ 824855 w 2170251"/>
                <a:gd name="connsiteY1790" fmla="*/ 796411 h 1645293"/>
                <a:gd name="connsiteX1791" fmla="*/ 837781 w 2170251"/>
                <a:gd name="connsiteY1791" fmla="*/ 799354 h 1645293"/>
                <a:gd name="connsiteX1792" fmla="*/ 822855 w 2170251"/>
                <a:gd name="connsiteY1792" fmla="*/ 810441 h 1645293"/>
                <a:gd name="connsiteX1793" fmla="*/ 819865 w 2170251"/>
                <a:gd name="connsiteY1793" fmla="*/ 799354 h 1645293"/>
                <a:gd name="connsiteX1794" fmla="*/ 769001 w 2170251"/>
                <a:gd name="connsiteY1794" fmla="*/ 776037 h 1645293"/>
                <a:gd name="connsiteX1795" fmla="*/ 778278 w 2170251"/>
                <a:gd name="connsiteY1795" fmla="*/ 784009 h 1645293"/>
                <a:gd name="connsiteX1796" fmla="*/ 769001 w 2170251"/>
                <a:gd name="connsiteY1796" fmla="*/ 776037 h 1645293"/>
                <a:gd name="connsiteX1797" fmla="*/ 605514 w 2170251"/>
                <a:gd name="connsiteY1797" fmla="*/ 689188 h 1645293"/>
                <a:gd name="connsiteX1798" fmla="*/ 611438 w 2170251"/>
                <a:gd name="connsiteY1798" fmla="*/ 676967 h 1645293"/>
                <a:gd name="connsiteX1799" fmla="*/ 613153 w 2170251"/>
                <a:gd name="connsiteY1799" fmla="*/ 688216 h 1645293"/>
                <a:gd name="connsiteX1800" fmla="*/ 605514 w 2170251"/>
                <a:gd name="connsiteY1800" fmla="*/ 689188 h 1645293"/>
                <a:gd name="connsiteX1801" fmla="*/ 570871 w 2170251"/>
                <a:gd name="connsiteY1801" fmla="*/ 558390 h 1645293"/>
                <a:gd name="connsiteX1802" fmla="*/ 573510 w 2170251"/>
                <a:gd name="connsiteY1802" fmla="*/ 560333 h 1645293"/>
                <a:gd name="connsiteX1803" fmla="*/ 581235 w 2170251"/>
                <a:gd name="connsiteY1803" fmla="*/ 561667 h 1645293"/>
                <a:gd name="connsiteX1804" fmla="*/ 582244 w 2170251"/>
                <a:gd name="connsiteY1804" fmla="*/ 554666 h 1645293"/>
                <a:gd name="connsiteX1805" fmla="*/ 589883 w 2170251"/>
                <a:gd name="connsiteY1805" fmla="*/ 553676 h 1645293"/>
                <a:gd name="connsiteX1806" fmla="*/ 585426 w 2170251"/>
                <a:gd name="connsiteY1806" fmla="*/ 570287 h 1645293"/>
                <a:gd name="connsiteX1807" fmla="*/ 598513 w 2170251"/>
                <a:gd name="connsiteY1807" fmla="*/ 577764 h 1645293"/>
                <a:gd name="connsiteX1808" fmla="*/ 599427 w 2170251"/>
                <a:gd name="connsiteY1808" fmla="*/ 568506 h 1645293"/>
                <a:gd name="connsiteX1809" fmla="*/ 607352 w 2170251"/>
                <a:gd name="connsiteY1809" fmla="*/ 574345 h 1645293"/>
                <a:gd name="connsiteX1810" fmla="*/ 594703 w 2170251"/>
                <a:gd name="connsiteY1810" fmla="*/ 578260 h 1645293"/>
                <a:gd name="connsiteX1811" fmla="*/ 588321 w 2170251"/>
                <a:gd name="connsiteY1811" fmla="*/ 579060 h 1645293"/>
                <a:gd name="connsiteX1812" fmla="*/ 580053 w 2170251"/>
                <a:gd name="connsiteY1812" fmla="*/ 596167 h 1645293"/>
                <a:gd name="connsiteX1813" fmla="*/ 582425 w 2170251"/>
                <a:gd name="connsiteY1813" fmla="*/ 591309 h 1645293"/>
                <a:gd name="connsiteX1814" fmla="*/ 585426 w 2170251"/>
                <a:gd name="connsiteY1814" fmla="*/ 602367 h 1645293"/>
                <a:gd name="connsiteX1815" fmla="*/ 607362 w 2170251"/>
                <a:gd name="connsiteY1815" fmla="*/ 606444 h 1645293"/>
                <a:gd name="connsiteX1816" fmla="*/ 608371 w 2170251"/>
                <a:gd name="connsiteY1816" fmla="*/ 599424 h 1645293"/>
                <a:gd name="connsiteX1817" fmla="*/ 639489 w 2170251"/>
                <a:gd name="connsiteY1817" fmla="*/ 609187 h 1645293"/>
                <a:gd name="connsiteX1818" fmla="*/ 633651 w 2170251"/>
                <a:gd name="connsiteY1818" fmla="*/ 623703 h 1645293"/>
                <a:gd name="connsiteX1819" fmla="*/ 638404 w 2170251"/>
                <a:gd name="connsiteY1819" fmla="*/ 613902 h 1645293"/>
                <a:gd name="connsiteX1820" fmla="*/ 627840 w 2170251"/>
                <a:gd name="connsiteY1820" fmla="*/ 606120 h 1645293"/>
                <a:gd name="connsiteX1821" fmla="*/ 621563 w 2170251"/>
                <a:gd name="connsiteY1821" fmla="*/ 609197 h 1645293"/>
                <a:gd name="connsiteX1822" fmla="*/ 621925 w 2170251"/>
                <a:gd name="connsiteY1822" fmla="*/ 618322 h 1645293"/>
                <a:gd name="connsiteX1823" fmla="*/ 607638 w 2170251"/>
                <a:gd name="connsiteY1823" fmla="*/ 613264 h 1645293"/>
                <a:gd name="connsiteX1824" fmla="*/ 614458 w 2170251"/>
                <a:gd name="connsiteY1824" fmla="*/ 623875 h 1645293"/>
                <a:gd name="connsiteX1825" fmla="*/ 604276 w 2170251"/>
                <a:gd name="connsiteY1825" fmla="*/ 625170 h 1645293"/>
                <a:gd name="connsiteX1826" fmla="*/ 603361 w 2170251"/>
                <a:gd name="connsiteY1826" fmla="*/ 634419 h 1645293"/>
                <a:gd name="connsiteX1827" fmla="*/ 588893 w 2170251"/>
                <a:gd name="connsiteY1827" fmla="*/ 624827 h 1645293"/>
                <a:gd name="connsiteX1828" fmla="*/ 591893 w 2170251"/>
                <a:gd name="connsiteY1828" fmla="*/ 635895 h 1645293"/>
                <a:gd name="connsiteX1829" fmla="*/ 583987 w 2170251"/>
                <a:gd name="connsiteY1829" fmla="*/ 630028 h 1645293"/>
                <a:gd name="connsiteX1830" fmla="*/ 586254 w 2170251"/>
                <a:gd name="connsiteY1830" fmla="*/ 622846 h 1645293"/>
                <a:gd name="connsiteX1831" fmla="*/ 578710 w 2170251"/>
                <a:gd name="connsiteY1831" fmla="*/ 626123 h 1645293"/>
                <a:gd name="connsiteX1832" fmla="*/ 589626 w 2170251"/>
                <a:gd name="connsiteY1832" fmla="*/ 610968 h 1645293"/>
                <a:gd name="connsiteX1833" fmla="*/ 576815 w 2170251"/>
                <a:gd name="connsiteY1833" fmla="*/ 610340 h 1645293"/>
                <a:gd name="connsiteX1834" fmla="*/ 575805 w 2170251"/>
                <a:gd name="connsiteY1834" fmla="*/ 617322 h 1645293"/>
                <a:gd name="connsiteX1835" fmla="*/ 578796 w 2170251"/>
                <a:gd name="connsiteY1835" fmla="*/ 628409 h 1645293"/>
                <a:gd name="connsiteX1836" fmla="*/ 560975 w 2170251"/>
                <a:gd name="connsiteY1836" fmla="*/ 630676 h 1645293"/>
                <a:gd name="connsiteX1837" fmla="*/ 573434 w 2170251"/>
                <a:gd name="connsiteY1837" fmla="*/ 622208 h 1645293"/>
                <a:gd name="connsiteX1838" fmla="*/ 567166 w 2170251"/>
                <a:gd name="connsiteY1838" fmla="*/ 625284 h 1645293"/>
                <a:gd name="connsiteX1839" fmla="*/ 565785 w 2170251"/>
                <a:gd name="connsiteY1839" fmla="*/ 623170 h 1645293"/>
                <a:gd name="connsiteX1840" fmla="*/ 564423 w 2170251"/>
                <a:gd name="connsiteY1840" fmla="*/ 621046 h 1645293"/>
                <a:gd name="connsiteX1841" fmla="*/ 573157 w 2170251"/>
                <a:gd name="connsiteY1841" fmla="*/ 615350 h 1645293"/>
                <a:gd name="connsiteX1842" fmla="*/ 570157 w 2170251"/>
                <a:gd name="connsiteY1842" fmla="*/ 604291 h 1645293"/>
                <a:gd name="connsiteX1843" fmla="*/ 556698 w 2170251"/>
                <a:gd name="connsiteY1843" fmla="*/ 619722 h 1645293"/>
                <a:gd name="connsiteX1844" fmla="*/ 562061 w 2170251"/>
                <a:gd name="connsiteY1844" fmla="*/ 625942 h 1645293"/>
                <a:gd name="connsiteX1845" fmla="*/ 555603 w 2170251"/>
                <a:gd name="connsiteY1845" fmla="*/ 624446 h 1645293"/>
                <a:gd name="connsiteX1846" fmla="*/ 559775 w 2170251"/>
                <a:gd name="connsiteY1846" fmla="*/ 633104 h 1645293"/>
                <a:gd name="connsiteX1847" fmla="*/ 553336 w 2170251"/>
                <a:gd name="connsiteY1847" fmla="*/ 631638 h 1645293"/>
                <a:gd name="connsiteX1848" fmla="*/ 554060 w 2170251"/>
                <a:gd name="connsiteY1848" fmla="*/ 617788 h 1645293"/>
                <a:gd name="connsiteX1849" fmla="*/ 552050 w 2170251"/>
                <a:gd name="connsiteY1849" fmla="*/ 631809 h 1645293"/>
                <a:gd name="connsiteX1850" fmla="*/ 544497 w 2170251"/>
                <a:gd name="connsiteY1850" fmla="*/ 635057 h 1645293"/>
                <a:gd name="connsiteX1851" fmla="*/ 544220 w 2170251"/>
                <a:gd name="connsiteY1851" fmla="*/ 628218 h 1645293"/>
                <a:gd name="connsiteX1852" fmla="*/ 549316 w 2170251"/>
                <a:gd name="connsiteY1852" fmla="*/ 627580 h 1645293"/>
                <a:gd name="connsiteX1853" fmla="*/ 547497 w 2170251"/>
                <a:gd name="connsiteY1853" fmla="*/ 614064 h 1645293"/>
                <a:gd name="connsiteX1854" fmla="*/ 557051 w 2170251"/>
                <a:gd name="connsiteY1854" fmla="*/ 596824 h 1645293"/>
                <a:gd name="connsiteX1855" fmla="*/ 561413 w 2170251"/>
                <a:gd name="connsiteY1855" fmla="*/ 609987 h 1645293"/>
                <a:gd name="connsiteX1856" fmla="*/ 573881 w 2170251"/>
                <a:gd name="connsiteY1856" fmla="*/ 601501 h 1645293"/>
                <a:gd name="connsiteX1857" fmla="*/ 568423 w 2170251"/>
                <a:gd name="connsiteY1857" fmla="*/ 593023 h 1645293"/>
                <a:gd name="connsiteX1858" fmla="*/ 581520 w 2170251"/>
                <a:gd name="connsiteY1858" fmla="*/ 600520 h 1645293"/>
                <a:gd name="connsiteX1859" fmla="*/ 560784 w 2170251"/>
                <a:gd name="connsiteY1859" fmla="*/ 594004 h 1645293"/>
                <a:gd name="connsiteX1860" fmla="*/ 552507 w 2170251"/>
                <a:gd name="connsiteY1860" fmla="*/ 579003 h 1645293"/>
                <a:gd name="connsiteX1861" fmla="*/ 572338 w 2170251"/>
                <a:gd name="connsiteY1861" fmla="*/ 562753 h 1645293"/>
                <a:gd name="connsiteX1862" fmla="*/ 584349 w 2170251"/>
                <a:gd name="connsiteY1862" fmla="*/ 574954 h 1645293"/>
                <a:gd name="connsiteX1863" fmla="*/ 570871 w 2170251"/>
                <a:gd name="connsiteY1863" fmla="*/ 558390 h 1645293"/>
                <a:gd name="connsiteX1864" fmla="*/ 631088 w 2170251"/>
                <a:gd name="connsiteY1864" fmla="*/ 624056 h 1645293"/>
                <a:gd name="connsiteX1865" fmla="*/ 625992 w 2170251"/>
                <a:gd name="connsiteY1865" fmla="*/ 624713 h 1645293"/>
                <a:gd name="connsiteX1866" fmla="*/ 625545 w 2170251"/>
                <a:gd name="connsiteY1866" fmla="*/ 613293 h 1645293"/>
                <a:gd name="connsiteX1867" fmla="*/ 631088 w 2170251"/>
                <a:gd name="connsiteY1867" fmla="*/ 624056 h 1645293"/>
                <a:gd name="connsiteX1868" fmla="*/ 425206 w 2170251"/>
                <a:gd name="connsiteY1868" fmla="*/ 565534 h 1645293"/>
                <a:gd name="connsiteX1869" fmla="*/ 423748 w 2170251"/>
                <a:gd name="connsiteY1869" fmla="*/ 561114 h 1645293"/>
                <a:gd name="connsiteX1870" fmla="*/ 426120 w 2170251"/>
                <a:gd name="connsiteY1870" fmla="*/ 556266 h 1645293"/>
                <a:gd name="connsiteX1871" fmla="*/ 425206 w 2170251"/>
                <a:gd name="connsiteY1871" fmla="*/ 565534 h 1645293"/>
                <a:gd name="connsiteX1872" fmla="*/ 1732712 w 2170251"/>
                <a:gd name="connsiteY1872" fmla="*/ 29619 h 1645293"/>
                <a:gd name="connsiteX1873" fmla="*/ 1725349 w 2170251"/>
                <a:gd name="connsiteY1873" fmla="*/ 37449 h 1645293"/>
                <a:gd name="connsiteX1874" fmla="*/ 1727445 w 2170251"/>
                <a:gd name="connsiteY1874" fmla="*/ 25733 h 1645293"/>
                <a:gd name="connsiteX1875" fmla="*/ 1732712 w 2170251"/>
                <a:gd name="connsiteY1875" fmla="*/ 29619 h 1645293"/>
                <a:gd name="connsiteX1876" fmla="*/ 1854422 w 2170251"/>
                <a:gd name="connsiteY1876" fmla="*/ 289128 h 1645293"/>
                <a:gd name="connsiteX1877" fmla="*/ 1845707 w 2170251"/>
                <a:gd name="connsiteY1877" fmla="*/ 294824 h 1645293"/>
                <a:gd name="connsiteX1878" fmla="*/ 1840335 w 2170251"/>
                <a:gd name="connsiteY1878" fmla="*/ 288642 h 1645293"/>
                <a:gd name="connsiteX1879" fmla="*/ 1846879 w 2170251"/>
                <a:gd name="connsiteY1879" fmla="*/ 292376 h 1645293"/>
                <a:gd name="connsiteX1880" fmla="*/ 1847879 w 2170251"/>
                <a:gd name="connsiteY1880" fmla="*/ 285366 h 1645293"/>
                <a:gd name="connsiteX1881" fmla="*/ 1854422 w 2170251"/>
                <a:gd name="connsiteY1881" fmla="*/ 289128 h 1645293"/>
                <a:gd name="connsiteX1882" fmla="*/ 1850612 w 2170251"/>
                <a:gd name="connsiteY1882" fmla="*/ 353784 h 1645293"/>
                <a:gd name="connsiteX1883" fmla="*/ 1844059 w 2170251"/>
                <a:gd name="connsiteY1883" fmla="*/ 350050 h 1645293"/>
                <a:gd name="connsiteX1884" fmla="*/ 1850612 w 2170251"/>
                <a:gd name="connsiteY1884" fmla="*/ 353784 h 1645293"/>
                <a:gd name="connsiteX1885" fmla="*/ 1935033 w 2170251"/>
                <a:gd name="connsiteY1885" fmla="*/ 512604 h 1645293"/>
                <a:gd name="connsiteX1886" fmla="*/ 1928660 w 2170251"/>
                <a:gd name="connsiteY1886" fmla="*/ 513432 h 1645293"/>
                <a:gd name="connsiteX1887" fmla="*/ 1932299 w 2170251"/>
                <a:gd name="connsiteY1887" fmla="*/ 508355 h 1645293"/>
                <a:gd name="connsiteX1888" fmla="*/ 1930937 w 2170251"/>
                <a:gd name="connsiteY1888" fmla="*/ 506231 h 1645293"/>
                <a:gd name="connsiteX1889" fmla="*/ 1932108 w 2170251"/>
                <a:gd name="connsiteY1889" fmla="*/ 503793 h 1645293"/>
                <a:gd name="connsiteX1890" fmla="*/ 1934661 w 2170251"/>
                <a:gd name="connsiteY1890" fmla="*/ 503460 h 1645293"/>
                <a:gd name="connsiteX1891" fmla="*/ 1935033 w 2170251"/>
                <a:gd name="connsiteY1891" fmla="*/ 512604 h 1645293"/>
                <a:gd name="connsiteX1892" fmla="*/ 1872577 w 2170251"/>
                <a:gd name="connsiteY1892" fmla="*/ 1194365 h 1645293"/>
                <a:gd name="connsiteX1893" fmla="*/ 1858299 w 2170251"/>
                <a:gd name="connsiteY1893" fmla="*/ 1189307 h 1645293"/>
                <a:gd name="connsiteX1894" fmla="*/ 1857651 w 2170251"/>
                <a:gd name="connsiteY1894" fmla="*/ 1173362 h 1645293"/>
                <a:gd name="connsiteX1895" fmla="*/ 1863281 w 2170251"/>
                <a:gd name="connsiteY1895" fmla="*/ 1186364 h 1645293"/>
                <a:gd name="connsiteX1896" fmla="*/ 1870939 w 2170251"/>
                <a:gd name="connsiteY1896" fmla="*/ 1185412 h 1645293"/>
                <a:gd name="connsiteX1897" fmla="*/ 1872577 w 2170251"/>
                <a:gd name="connsiteY1897" fmla="*/ 1194365 h 1645293"/>
                <a:gd name="connsiteX1898" fmla="*/ 1540469 w 2170251"/>
                <a:gd name="connsiteY1898" fmla="*/ 1534674 h 1645293"/>
                <a:gd name="connsiteX1899" fmla="*/ 1535354 w 2170251"/>
                <a:gd name="connsiteY1899" fmla="*/ 1535332 h 1645293"/>
                <a:gd name="connsiteX1900" fmla="*/ 1530001 w 2170251"/>
                <a:gd name="connsiteY1900" fmla="*/ 1529159 h 1645293"/>
                <a:gd name="connsiteX1901" fmla="*/ 1538640 w 2170251"/>
                <a:gd name="connsiteY1901" fmla="*/ 1521177 h 1645293"/>
                <a:gd name="connsiteX1902" fmla="*/ 1540469 w 2170251"/>
                <a:gd name="connsiteY1902" fmla="*/ 1534674 h 1645293"/>
                <a:gd name="connsiteX1903" fmla="*/ 441350 w 2170251"/>
                <a:gd name="connsiteY1903" fmla="*/ 1228093 h 1645293"/>
                <a:gd name="connsiteX1904" fmla="*/ 434712 w 2170251"/>
                <a:gd name="connsiteY1904" fmla="*/ 1222083 h 1645293"/>
                <a:gd name="connsiteX1905" fmla="*/ 441350 w 2170251"/>
                <a:gd name="connsiteY1905" fmla="*/ 1228093 h 1645293"/>
                <a:gd name="connsiteX1906" fmla="*/ 80258 w 2170251"/>
                <a:gd name="connsiteY1906" fmla="*/ 1193965 h 1645293"/>
                <a:gd name="connsiteX1907" fmla="*/ 87640 w 2170251"/>
                <a:gd name="connsiteY1907" fmla="*/ 1186145 h 1645293"/>
                <a:gd name="connsiteX1908" fmla="*/ 80258 w 2170251"/>
                <a:gd name="connsiteY1908" fmla="*/ 1193965 h 1645293"/>
                <a:gd name="connsiteX1909" fmla="*/ 129121 w 2170251"/>
                <a:gd name="connsiteY1909" fmla="*/ 1199194 h 1645293"/>
                <a:gd name="connsiteX1910" fmla="*/ 139313 w 2170251"/>
                <a:gd name="connsiteY1910" fmla="*/ 1197899 h 1645293"/>
                <a:gd name="connsiteX1911" fmla="*/ 139665 w 2170251"/>
                <a:gd name="connsiteY1911" fmla="*/ 1207014 h 1645293"/>
                <a:gd name="connsiteX1912" fmla="*/ 129121 w 2170251"/>
                <a:gd name="connsiteY1912" fmla="*/ 1199194 h 1645293"/>
                <a:gd name="connsiteX1913" fmla="*/ 181794 w 2170251"/>
                <a:gd name="connsiteY1913" fmla="*/ 1139758 h 1645293"/>
                <a:gd name="connsiteX1914" fmla="*/ 192081 w 2170251"/>
                <a:gd name="connsiteY1914" fmla="*/ 1140749 h 1645293"/>
                <a:gd name="connsiteX1915" fmla="*/ 188528 w 2170251"/>
                <a:gd name="connsiteY1915" fmla="*/ 1148055 h 1645293"/>
                <a:gd name="connsiteX1916" fmla="*/ 195158 w 2170251"/>
                <a:gd name="connsiteY1916" fmla="*/ 1154122 h 1645293"/>
                <a:gd name="connsiteX1917" fmla="*/ 182442 w 2170251"/>
                <a:gd name="connsiteY1917" fmla="*/ 1155732 h 1645293"/>
                <a:gd name="connsiteX1918" fmla="*/ 181794 w 2170251"/>
                <a:gd name="connsiteY1918" fmla="*/ 1139758 h 1645293"/>
                <a:gd name="connsiteX1919" fmla="*/ 198711 w 2170251"/>
                <a:gd name="connsiteY1919" fmla="*/ 1146740 h 1645293"/>
                <a:gd name="connsiteX1920" fmla="*/ 206445 w 2170251"/>
                <a:gd name="connsiteY1920" fmla="*/ 1148083 h 1645293"/>
                <a:gd name="connsiteX1921" fmla="*/ 198711 w 2170251"/>
                <a:gd name="connsiteY1921" fmla="*/ 1146740 h 1645293"/>
                <a:gd name="connsiteX1922" fmla="*/ 209445 w 2170251"/>
                <a:gd name="connsiteY1922" fmla="*/ 1191241 h 1645293"/>
                <a:gd name="connsiteX1923" fmla="*/ 216903 w 2170251"/>
                <a:gd name="connsiteY1923" fmla="*/ 1185707 h 1645293"/>
                <a:gd name="connsiteX1924" fmla="*/ 209445 w 2170251"/>
                <a:gd name="connsiteY1924" fmla="*/ 1191241 h 1645293"/>
                <a:gd name="connsiteX1925" fmla="*/ 230648 w 2170251"/>
                <a:gd name="connsiteY1925" fmla="*/ 1209148 h 1645293"/>
                <a:gd name="connsiteX1926" fmla="*/ 242202 w 2170251"/>
                <a:gd name="connsiteY1926" fmla="*/ 1209977 h 1645293"/>
                <a:gd name="connsiteX1927" fmla="*/ 230648 w 2170251"/>
                <a:gd name="connsiteY1927" fmla="*/ 1209148 h 1645293"/>
                <a:gd name="connsiteX1928" fmla="*/ 229657 w 2170251"/>
                <a:gd name="connsiteY1928" fmla="*/ 1087828 h 1645293"/>
                <a:gd name="connsiteX1929" fmla="*/ 240192 w 2170251"/>
                <a:gd name="connsiteY1929" fmla="*/ 1095658 h 1645293"/>
                <a:gd name="connsiteX1930" fmla="*/ 229657 w 2170251"/>
                <a:gd name="connsiteY1930" fmla="*/ 1087828 h 1645293"/>
                <a:gd name="connsiteX1931" fmla="*/ 241030 w 2170251"/>
                <a:gd name="connsiteY1931" fmla="*/ 987815 h 1645293"/>
                <a:gd name="connsiteX1932" fmla="*/ 241659 w 2170251"/>
                <a:gd name="connsiteY1932" fmla="*/ 971699 h 1645293"/>
                <a:gd name="connsiteX1933" fmla="*/ 253041 w 2170251"/>
                <a:gd name="connsiteY1933" fmla="*/ 967965 h 1645293"/>
                <a:gd name="connsiteX1934" fmla="*/ 255413 w 2170251"/>
                <a:gd name="connsiteY1934" fmla="*/ 995169 h 1645293"/>
                <a:gd name="connsiteX1935" fmla="*/ 241030 w 2170251"/>
                <a:gd name="connsiteY1935" fmla="*/ 987815 h 1645293"/>
                <a:gd name="connsiteX1936" fmla="*/ 251574 w 2170251"/>
                <a:gd name="connsiteY1936" fmla="*/ 1091914 h 1645293"/>
                <a:gd name="connsiteX1937" fmla="*/ 260404 w 2170251"/>
                <a:gd name="connsiteY1937" fmla="*/ 1088485 h 1645293"/>
                <a:gd name="connsiteX1938" fmla="*/ 251574 w 2170251"/>
                <a:gd name="connsiteY1938" fmla="*/ 1091914 h 1645293"/>
                <a:gd name="connsiteX1939" fmla="*/ 248317 w 2170251"/>
                <a:gd name="connsiteY1939" fmla="*/ 1009818 h 1645293"/>
                <a:gd name="connsiteX1940" fmla="*/ 251860 w 2170251"/>
                <a:gd name="connsiteY1940" fmla="*/ 1002474 h 1645293"/>
                <a:gd name="connsiteX1941" fmla="*/ 258309 w 2170251"/>
                <a:gd name="connsiteY1941" fmla="*/ 1003941 h 1645293"/>
                <a:gd name="connsiteX1942" fmla="*/ 248317 w 2170251"/>
                <a:gd name="connsiteY1942" fmla="*/ 1009818 h 1645293"/>
                <a:gd name="connsiteX1943" fmla="*/ 262766 w 2170251"/>
                <a:gd name="connsiteY1943" fmla="*/ 1147778 h 1645293"/>
                <a:gd name="connsiteX1944" fmla="*/ 264947 w 2170251"/>
                <a:gd name="connsiteY1944" fmla="*/ 1138320 h 1645293"/>
                <a:gd name="connsiteX1945" fmla="*/ 275320 w 2170251"/>
                <a:gd name="connsiteY1945" fmla="*/ 1141568 h 1645293"/>
                <a:gd name="connsiteX1946" fmla="*/ 275587 w 2170251"/>
                <a:gd name="connsiteY1946" fmla="*/ 1148445 h 1645293"/>
                <a:gd name="connsiteX1947" fmla="*/ 287055 w 2170251"/>
                <a:gd name="connsiteY1947" fmla="*/ 1146969 h 1645293"/>
                <a:gd name="connsiteX1948" fmla="*/ 288150 w 2170251"/>
                <a:gd name="connsiteY1948" fmla="*/ 1142244 h 1645293"/>
                <a:gd name="connsiteX1949" fmla="*/ 288512 w 2170251"/>
                <a:gd name="connsiteY1949" fmla="*/ 1151369 h 1645293"/>
                <a:gd name="connsiteX1950" fmla="*/ 270672 w 2170251"/>
                <a:gd name="connsiteY1950" fmla="*/ 1153636 h 1645293"/>
                <a:gd name="connsiteX1951" fmla="*/ 262766 w 2170251"/>
                <a:gd name="connsiteY1951" fmla="*/ 1147778 h 1645293"/>
                <a:gd name="connsiteX1952" fmla="*/ 264224 w 2170251"/>
                <a:gd name="connsiteY1952" fmla="*/ 1087990 h 1645293"/>
                <a:gd name="connsiteX1953" fmla="*/ 270691 w 2170251"/>
                <a:gd name="connsiteY1953" fmla="*/ 1089457 h 1645293"/>
                <a:gd name="connsiteX1954" fmla="*/ 265948 w 2170251"/>
                <a:gd name="connsiteY1954" fmla="*/ 1099220 h 1645293"/>
                <a:gd name="connsiteX1955" fmla="*/ 264224 w 2170251"/>
                <a:gd name="connsiteY1955" fmla="*/ 1087990 h 1645293"/>
                <a:gd name="connsiteX1956" fmla="*/ 274501 w 2170251"/>
                <a:gd name="connsiteY1956" fmla="*/ 1088980 h 1645293"/>
                <a:gd name="connsiteX1957" fmla="*/ 299799 w 2170251"/>
                <a:gd name="connsiteY1957" fmla="*/ 1081141 h 1645293"/>
                <a:gd name="connsiteX1958" fmla="*/ 310439 w 2170251"/>
                <a:gd name="connsiteY1958" fmla="*/ 1091267 h 1645293"/>
                <a:gd name="connsiteX1959" fmla="*/ 303990 w 2170251"/>
                <a:gd name="connsiteY1959" fmla="*/ 1089781 h 1645293"/>
                <a:gd name="connsiteX1960" fmla="*/ 282521 w 2170251"/>
                <a:gd name="connsiteY1960" fmla="*/ 1097106 h 1645293"/>
                <a:gd name="connsiteX1961" fmla="*/ 274501 w 2170251"/>
                <a:gd name="connsiteY1961" fmla="*/ 1088980 h 1645293"/>
                <a:gd name="connsiteX1962" fmla="*/ 293246 w 2170251"/>
                <a:gd name="connsiteY1962" fmla="*/ 1077398 h 1645293"/>
                <a:gd name="connsiteX1963" fmla="*/ 303352 w 2170251"/>
                <a:gd name="connsiteY1963" fmla="*/ 1073817 h 1645293"/>
                <a:gd name="connsiteX1964" fmla="*/ 293246 w 2170251"/>
                <a:gd name="connsiteY1964" fmla="*/ 1077398 h 1645293"/>
                <a:gd name="connsiteX1965" fmla="*/ 308258 w 2170251"/>
                <a:gd name="connsiteY1965" fmla="*/ 1036526 h 1645293"/>
                <a:gd name="connsiteX1966" fmla="*/ 313820 w 2170251"/>
                <a:gd name="connsiteY1966" fmla="*/ 1047290 h 1645293"/>
                <a:gd name="connsiteX1967" fmla="*/ 305991 w 2170251"/>
                <a:gd name="connsiteY1967" fmla="*/ 1043689 h 1645293"/>
                <a:gd name="connsiteX1968" fmla="*/ 308534 w 2170251"/>
                <a:gd name="connsiteY1968" fmla="*/ 1043384 h 1645293"/>
                <a:gd name="connsiteX1969" fmla="*/ 308258 w 2170251"/>
                <a:gd name="connsiteY1969" fmla="*/ 1036526 h 1645293"/>
                <a:gd name="connsiteX1970" fmla="*/ 314182 w 2170251"/>
                <a:gd name="connsiteY1970" fmla="*/ 1056395 h 1645293"/>
                <a:gd name="connsiteX1971" fmla="*/ 320459 w 2170251"/>
                <a:gd name="connsiteY1971" fmla="*/ 1053329 h 1645293"/>
                <a:gd name="connsiteX1972" fmla="*/ 319002 w 2170251"/>
                <a:gd name="connsiteY1972" fmla="*/ 1048928 h 1645293"/>
                <a:gd name="connsiteX1973" fmla="*/ 314182 w 2170251"/>
                <a:gd name="connsiteY1973" fmla="*/ 1056395 h 1645293"/>
                <a:gd name="connsiteX1974" fmla="*/ 326460 w 2170251"/>
                <a:gd name="connsiteY1974" fmla="*/ 1075445 h 1645293"/>
                <a:gd name="connsiteX1975" fmla="*/ 325269 w 2170251"/>
                <a:gd name="connsiteY1975" fmla="*/ 1077903 h 1645293"/>
                <a:gd name="connsiteX1976" fmla="*/ 316268 w 2170251"/>
                <a:gd name="connsiteY1976" fmla="*/ 1076760 h 1645293"/>
                <a:gd name="connsiteX1977" fmla="*/ 319992 w 2170251"/>
                <a:gd name="connsiteY1977" fmla="*/ 1074007 h 1645293"/>
                <a:gd name="connsiteX1978" fmla="*/ 322374 w 2170251"/>
                <a:gd name="connsiteY1978" fmla="*/ 1069121 h 1645293"/>
                <a:gd name="connsiteX1979" fmla="*/ 326460 w 2170251"/>
                <a:gd name="connsiteY1979" fmla="*/ 1075445 h 1645293"/>
                <a:gd name="connsiteX1980" fmla="*/ 327003 w 2170251"/>
                <a:gd name="connsiteY1980" fmla="*/ 1153322 h 1645293"/>
                <a:gd name="connsiteX1981" fmla="*/ 329003 w 2170251"/>
                <a:gd name="connsiteY1981" fmla="*/ 1139301 h 1645293"/>
                <a:gd name="connsiteX1982" fmla="*/ 335918 w 2170251"/>
                <a:gd name="connsiteY1982" fmla="*/ 1152160 h 1645293"/>
                <a:gd name="connsiteX1983" fmla="*/ 327003 w 2170251"/>
                <a:gd name="connsiteY1983" fmla="*/ 1153322 h 1645293"/>
                <a:gd name="connsiteX1984" fmla="*/ 335194 w 2170251"/>
                <a:gd name="connsiteY1984" fmla="*/ 1133938 h 1645293"/>
                <a:gd name="connsiteX1985" fmla="*/ 362674 w 2170251"/>
                <a:gd name="connsiteY1985" fmla="*/ 1148750 h 1645293"/>
                <a:gd name="connsiteX1986" fmla="*/ 338452 w 2170251"/>
                <a:gd name="connsiteY1986" fmla="*/ 1151855 h 1645293"/>
                <a:gd name="connsiteX1987" fmla="*/ 335194 w 2170251"/>
                <a:gd name="connsiteY1987" fmla="*/ 1133938 h 1645293"/>
                <a:gd name="connsiteX1988" fmla="*/ 347577 w 2170251"/>
                <a:gd name="connsiteY1988" fmla="*/ 898585 h 1645293"/>
                <a:gd name="connsiteX1989" fmla="*/ 348577 w 2170251"/>
                <a:gd name="connsiteY1989" fmla="*/ 891594 h 1645293"/>
                <a:gd name="connsiteX1990" fmla="*/ 355292 w 2170251"/>
                <a:gd name="connsiteY1990" fmla="*/ 899881 h 1645293"/>
                <a:gd name="connsiteX1991" fmla="*/ 347577 w 2170251"/>
                <a:gd name="connsiteY1991" fmla="*/ 898585 h 1645293"/>
                <a:gd name="connsiteX1992" fmla="*/ 364931 w 2170251"/>
                <a:gd name="connsiteY1992" fmla="*/ 1141587 h 1645293"/>
                <a:gd name="connsiteX1993" fmla="*/ 372675 w 2170251"/>
                <a:gd name="connsiteY1993" fmla="*/ 1142873 h 1645293"/>
                <a:gd name="connsiteX1994" fmla="*/ 364931 w 2170251"/>
                <a:gd name="connsiteY1994" fmla="*/ 1141587 h 1645293"/>
                <a:gd name="connsiteX1995" fmla="*/ 365217 w 2170251"/>
                <a:gd name="connsiteY1995" fmla="*/ 1116336 h 1645293"/>
                <a:gd name="connsiteX1996" fmla="*/ 372675 w 2170251"/>
                <a:gd name="connsiteY1996" fmla="*/ 1110821 h 1645293"/>
                <a:gd name="connsiteX1997" fmla="*/ 365217 w 2170251"/>
                <a:gd name="connsiteY1997" fmla="*/ 1116336 h 1645293"/>
                <a:gd name="connsiteX1998" fmla="*/ 356311 w 2170251"/>
                <a:gd name="connsiteY1998" fmla="*/ 892870 h 1645293"/>
                <a:gd name="connsiteX1999" fmla="*/ 366684 w 2170251"/>
                <a:gd name="connsiteY1999" fmla="*/ 896166 h 1645293"/>
                <a:gd name="connsiteX2000" fmla="*/ 364322 w 2170251"/>
                <a:gd name="connsiteY2000" fmla="*/ 901043 h 1645293"/>
                <a:gd name="connsiteX2001" fmla="*/ 373780 w 2170251"/>
                <a:gd name="connsiteY2001" fmla="*/ 913587 h 1645293"/>
                <a:gd name="connsiteX2002" fmla="*/ 369608 w 2170251"/>
                <a:gd name="connsiteY2002" fmla="*/ 904938 h 1645293"/>
                <a:gd name="connsiteX2003" fmla="*/ 359502 w 2170251"/>
                <a:gd name="connsiteY2003" fmla="*/ 908539 h 1645293"/>
                <a:gd name="connsiteX2004" fmla="*/ 363141 w 2170251"/>
                <a:gd name="connsiteY2004" fmla="*/ 903481 h 1645293"/>
                <a:gd name="connsiteX2005" fmla="*/ 356311 w 2170251"/>
                <a:gd name="connsiteY2005" fmla="*/ 892870 h 1645293"/>
                <a:gd name="connsiteX2006" fmla="*/ 361236 w 2170251"/>
                <a:gd name="connsiteY2006" fmla="*/ 887689 h 1645293"/>
                <a:gd name="connsiteX2007" fmla="*/ 363598 w 2170251"/>
                <a:gd name="connsiteY2007" fmla="*/ 882783 h 1645293"/>
                <a:gd name="connsiteX2008" fmla="*/ 375609 w 2170251"/>
                <a:gd name="connsiteY2008" fmla="*/ 894985 h 1645293"/>
                <a:gd name="connsiteX2009" fmla="*/ 371961 w 2170251"/>
                <a:gd name="connsiteY2009" fmla="*/ 900071 h 1645293"/>
                <a:gd name="connsiteX2010" fmla="*/ 361236 w 2170251"/>
                <a:gd name="connsiteY2010" fmla="*/ 887689 h 1645293"/>
                <a:gd name="connsiteX2011" fmla="*/ 358054 w 2170251"/>
                <a:gd name="connsiteY2011" fmla="*/ 647430 h 1645293"/>
                <a:gd name="connsiteX2012" fmla="*/ 358873 w 2170251"/>
                <a:gd name="connsiteY2012" fmla="*/ 635876 h 1645293"/>
                <a:gd name="connsiteX2013" fmla="*/ 361426 w 2170251"/>
                <a:gd name="connsiteY2013" fmla="*/ 635571 h 1645293"/>
                <a:gd name="connsiteX2014" fmla="*/ 362788 w 2170251"/>
                <a:gd name="connsiteY2014" fmla="*/ 637657 h 1645293"/>
                <a:gd name="connsiteX2015" fmla="*/ 358054 w 2170251"/>
                <a:gd name="connsiteY2015" fmla="*/ 647430 h 1645293"/>
                <a:gd name="connsiteX2016" fmla="*/ 378685 w 2170251"/>
                <a:gd name="connsiteY2016" fmla="*/ 908358 h 1645293"/>
                <a:gd name="connsiteX2017" fmla="*/ 399069 w 2170251"/>
                <a:gd name="connsiteY2017" fmla="*/ 905767 h 1645293"/>
                <a:gd name="connsiteX2018" fmla="*/ 378685 w 2170251"/>
                <a:gd name="connsiteY2018" fmla="*/ 908358 h 1645293"/>
                <a:gd name="connsiteX2019" fmla="*/ 392687 w 2170251"/>
                <a:gd name="connsiteY2019" fmla="*/ 1099096 h 1645293"/>
                <a:gd name="connsiteX2020" fmla="*/ 415157 w 2170251"/>
                <a:gd name="connsiteY2020" fmla="*/ 1084771 h 1645293"/>
                <a:gd name="connsiteX2021" fmla="*/ 409423 w 2170251"/>
                <a:gd name="connsiteY2021" fmla="*/ 1101535 h 1645293"/>
                <a:gd name="connsiteX2022" fmla="*/ 392687 w 2170251"/>
                <a:gd name="connsiteY2022" fmla="*/ 1099096 h 1645293"/>
                <a:gd name="connsiteX2023" fmla="*/ 377514 w 2170251"/>
                <a:gd name="connsiteY2023" fmla="*/ 654145 h 1645293"/>
                <a:gd name="connsiteX2024" fmla="*/ 395278 w 2170251"/>
                <a:gd name="connsiteY2024" fmla="*/ 649564 h 1645293"/>
                <a:gd name="connsiteX2025" fmla="*/ 377514 w 2170251"/>
                <a:gd name="connsiteY2025" fmla="*/ 654145 h 1645293"/>
                <a:gd name="connsiteX2026" fmla="*/ 404346 w 2170251"/>
                <a:gd name="connsiteY2026" fmla="*/ 909672 h 1645293"/>
                <a:gd name="connsiteX2027" fmla="*/ 400431 w 2170251"/>
                <a:gd name="connsiteY2027" fmla="*/ 907872 h 1645293"/>
                <a:gd name="connsiteX2028" fmla="*/ 409070 w 2170251"/>
                <a:gd name="connsiteY2028" fmla="*/ 899909 h 1645293"/>
                <a:gd name="connsiteX2029" fmla="*/ 404346 w 2170251"/>
                <a:gd name="connsiteY2029" fmla="*/ 909672 h 1645293"/>
                <a:gd name="connsiteX2030" fmla="*/ 416785 w 2170251"/>
                <a:gd name="connsiteY2030" fmla="*/ 1093724 h 1645293"/>
                <a:gd name="connsiteX2031" fmla="*/ 416423 w 2170251"/>
                <a:gd name="connsiteY2031" fmla="*/ 1084609 h 1645293"/>
                <a:gd name="connsiteX2032" fmla="*/ 421986 w 2170251"/>
                <a:gd name="connsiteY2032" fmla="*/ 1095343 h 1645293"/>
                <a:gd name="connsiteX2033" fmla="*/ 416785 w 2170251"/>
                <a:gd name="connsiteY2033" fmla="*/ 1093724 h 1645293"/>
                <a:gd name="connsiteX2034" fmla="*/ 410709 w 2170251"/>
                <a:gd name="connsiteY2034" fmla="*/ 908872 h 1645293"/>
                <a:gd name="connsiteX2035" fmla="*/ 421900 w 2170251"/>
                <a:gd name="connsiteY2035" fmla="*/ 900585 h 1645293"/>
                <a:gd name="connsiteX2036" fmla="*/ 410709 w 2170251"/>
                <a:gd name="connsiteY2036" fmla="*/ 908872 h 1645293"/>
                <a:gd name="connsiteX2037" fmla="*/ 402003 w 2170251"/>
                <a:gd name="connsiteY2037" fmla="*/ 657860 h 1645293"/>
                <a:gd name="connsiteX2038" fmla="*/ 409461 w 2170251"/>
                <a:gd name="connsiteY2038" fmla="*/ 652355 h 1645293"/>
                <a:gd name="connsiteX2039" fmla="*/ 402003 w 2170251"/>
                <a:gd name="connsiteY2039" fmla="*/ 657860 h 1645293"/>
                <a:gd name="connsiteX2040" fmla="*/ 421081 w 2170251"/>
                <a:gd name="connsiteY2040" fmla="*/ 1008389 h 1645293"/>
                <a:gd name="connsiteX2041" fmla="*/ 423167 w 2170251"/>
                <a:gd name="connsiteY2041" fmla="*/ 996664 h 1645293"/>
                <a:gd name="connsiteX2042" fmla="*/ 421081 w 2170251"/>
                <a:gd name="connsiteY2042" fmla="*/ 1008389 h 1645293"/>
                <a:gd name="connsiteX2043" fmla="*/ 439369 w 2170251"/>
                <a:gd name="connsiteY2043" fmla="*/ 953335 h 1645293"/>
                <a:gd name="connsiteX2044" fmla="*/ 428368 w 2170251"/>
                <a:gd name="connsiteY2044" fmla="*/ 966203 h 1645293"/>
                <a:gd name="connsiteX2045" fmla="*/ 421443 w 2170251"/>
                <a:gd name="connsiteY2045" fmla="*/ 953335 h 1645293"/>
                <a:gd name="connsiteX2046" fmla="*/ 432273 w 2170251"/>
                <a:gd name="connsiteY2046" fmla="*/ 935933 h 1645293"/>
                <a:gd name="connsiteX2047" fmla="*/ 418643 w 2170251"/>
                <a:gd name="connsiteY2047" fmla="*/ 946820 h 1645293"/>
                <a:gd name="connsiteX2048" fmla="*/ 420815 w 2170251"/>
                <a:gd name="connsiteY2048" fmla="*/ 937390 h 1645293"/>
                <a:gd name="connsiteX2049" fmla="*/ 427282 w 2170251"/>
                <a:gd name="connsiteY2049" fmla="*/ 938819 h 1645293"/>
                <a:gd name="connsiteX2050" fmla="*/ 443741 w 2170251"/>
                <a:gd name="connsiteY2050" fmla="*/ 934428 h 1645293"/>
                <a:gd name="connsiteX2051" fmla="*/ 436197 w 2170251"/>
                <a:gd name="connsiteY2051" fmla="*/ 937704 h 1645293"/>
                <a:gd name="connsiteX2052" fmla="*/ 433921 w 2170251"/>
                <a:gd name="connsiteY2052" fmla="*/ 944848 h 1645293"/>
                <a:gd name="connsiteX2053" fmla="*/ 441665 w 2170251"/>
                <a:gd name="connsiteY2053" fmla="*/ 946163 h 1645293"/>
                <a:gd name="connsiteX2054" fmla="*/ 445837 w 2170251"/>
                <a:gd name="connsiteY2054" fmla="*/ 954802 h 1645293"/>
                <a:gd name="connsiteX2055" fmla="*/ 439369 w 2170251"/>
                <a:gd name="connsiteY2055" fmla="*/ 953335 h 1645293"/>
                <a:gd name="connsiteX2056" fmla="*/ 413833 w 2170251"/>
                <a:gd name="connsiteY2056" fmla="*/ 376749 h 1645293"/>
                <a:gd name="connsiteX2057" fmla="*/ 414938 w 2170251"/>
                <a:gd name="connsiteY2057" fmla="*/ 372024 h 1645293"/>
                <a:gd name="connsiteX2058" fmla="*/ 422386 w 2170251"/>
                <a:gd name="connsiteY2058" fmla="*/ 366481 h 1645293"/>
                <a:gd name="connsiteX2059" fmla="*/ 418948 w 2170251"/>
                <a:gd name="connsiteY2059" fmla="*/ 376111 h 1645293"/>
                <a:gd name="connsiteX2060" fmla="*/ 413833 w 2170251"/>
                <a:gd name="connsiteY2060" fmla="*/ 376749 h 1645293"/>
                <a:gd name="connsiteX2061" fmla="*/ 449847 w 2170251"/>
                <a:gd name="connsiteY2061" fmla="*/ 926798 h 1645293"/>
                <a:gd name="connsiteX2062" fmla="*/ 447380 w 2170251"/>
                <a:gd name="connsiteY2062" fmla="*/ 929389 h 1645293"/>
                <a:gd name="connsiteX2063" fmla="*/ 450285 w 2170251"/>
                <a:gd name="connsiteY2063" fmla="*/ 938181 h 1645293"/>
                <a:gd name="connsiteX2064" fmla="*/ 438369 w 2170251"/>
                <a:gd name="connsiteY2064" fmla="*/ 928265 h 1645293"/>
                <a:gd name="connsiteX2065" fmla="*/ 479031 w 2170251"/>
                <a:gd name="connsiteY2065" fmla="*/ 920779 h 1645293"/>
                <a:gd name="connsiteX2066" fmla="*/ 481679 w 2170251"/>
                <a:gd name="connsiteY2066" fmla="*/ 922722 h 1645293"/>
                <a:gd name="connsiteX2067" fmla="*/ 477126 w 2170251"/>
                <a:gd name="connsiteY2067" fmla="*/ 937066 h 1645293"/>
                <a:gd name="connsiteX2068" fmla="*/ 474307 w 2170251"/>
                <a:gd name="connsiteY2068" fmla="*/ 930542 h 1645293"/>
                <a:gd name="connsiteX2069" fmla="*/ 465658 w 2170251"/>
                <a:gd name="connsiteY2069" fmla="*/ 938514 h 1645293"/>
                <a:gd name="connsiteX2070" fmla="*/ 449847 w 2170251"/>
                <a:gd name="connsiteY2070" fmla="*/ 926798 h 1645293"/>
                <a:gd name="connsiteX2071" fmla="*/ 449837 w 2170251"/>
                <a:gd name="connsiteY2071" fmla="*/ 958879 h 1645293"/>
                <a:gd name="connsiteX2072" fmla="*/ 449475 w 2170251"/>
                <a:gd name="connsiteY2072" fmla="*/ 949754 h 1645293"/>
                <a:gd name="connsiteX2073" fmla="*/ 472497 w 2170251"/>
                <a:gd name="connsiteY2073" fmla="*/ 949115 h 1645293"/>
                <a:gd name="connsiteX2074" fmla="*/ 449837 w 2170251"/>
                <a:gd name="connsiteY2074" fmla="*/ 958879 h 1645293"/>
                <a:gd name="connsiteX2075" fmla="*/ 463658 w 2170251"/>
                <a:gd name="connsiteY2075" fmla="*/ 1016686 h 1645293"/>
                <a:gd name="connsiteX2076" fmla="*/ 472488 w 2170251"/>
                <a:gd name="connsiteY2076" fmla="*/ 1013266 h 1645293"/>
                <a:gd name="connsiteX2077" fmla="*/ 463658 w 2170251"/>
                <a:gd name="connsiteY2077" fmla="*/ 1016686 h 1645293"/>
                <a:gd name="connsiteX2078" fmla="*/ 460572 w 2170251"/>
                <a:gd name="connsiteY2078" fmla="*/ 971261 h 1645293"/>
                <a:gd name="connsiteX2079" fmla="*/ 460305 w 2170251"/>
                <a:gd name="connsiteY2079" fmla="*/ 964422 h 1645293"/>
                <a:gd name="connsiteX2080" fmla="*/ 460572 w 2170251"/>
                <a:gd name="connsiteY2080" fmla="*/ 971261 h 1645293"/>
                <a:gd name="connsiteX2081" fmla="*/ 442589 w 2170251"/>
                <a:gd name="connsiteY2081" fmla="*/ 391417 h 1645293"/>
                <a:gd name="connsiteX2082" fmla="*/ 449694 w 2170251"/>
                <a:gd name="connsiteY2082" fmla="*/ 376777 h 1645293"/>
                <a:gd name="connsiteX2083" fmla="*/ 450228 w 2170251"/>
                <a:gd name="connsiteY2083" fmla="*/ 390465 h 1645293"/>
                <a:gd name="connsiteX2084" fmla="*/ 442589 w 2170251"/>
                <a:gd name="connsiteY2084" fmla="*/ 391417 h 1645293"/>
                <a:gd name="connsiteX2085" fmla="*/ 472945 w 2170251"/>
                <a:gd name="connsiteY2085" fmla="*/ 960488 h 1645293"/>
                <a:gd name="connsiteX2086" fmla="*/ 472221 w 2170251"/>
                <a:gd name="connsiteY2086" fmla="*/ 974357 h 1645293"/>
                <a:gd name="connsiteX2087" fmla="*/ 472945 w 2170251"/>
                <a:gd name="connsiteY2087" fmla="*/ 960488 h 1645293"/>
                <a:gd name="connsiteX2088" fmla="*/ 474212 w 2170251"/>
                <a:gd name="connsiteY2088" fmla="*/ 1024515 h 1645293"/>
                <a:gd name="connsiteX2089" fmla="*/ 481946 w 2170251"/>
                <a:gd name="connsiteY2089" fmla="*/ 1025820 h 1645293"/>
                <a:gd name="connsiteX2090" fmla="*/ 474212 w 2170251"/>
                <a:gd name="connsiteY2090" fmla="*/ 1024515 h 1645293"/>
                <a:gd name="connsiteX2091" fmla="*/ 456609 w 2170251"/>
                <a:gd name="connsiteY2091" fmla="*/ 389645 h 1645293"/>
                <a:gd name="connsiteX2092" fmla="*/ 455047 w 2170251"/>
                <a:gd name="connsiteY2092" fmla="*/ 382959 h 1645293"/>
                <a:gd name="connsiteX2093" fmla="*/ 461239 w 2170251"/>
                <a:gd name="connsiteY2093" fmla="*/ 377587 h 1645293"/>
                <a:gd name="connsiteX2094" fmla="*/ 466515 w 2170251"/>
                <a:gd name="connsiteY2094" fmla="*/ 381483 h 1645293"/>
                <a:gd name="connsiteX2095" fmla="*/ 467506 w 2170251"/>
                <a:gd name="connsiteY2095" fmla="*/ 374482 h 1645293"/>
                <a:gd name="connsiteX2096" fmla="*/ 471421 w 2170251"/>
                <a:gd name="connsiteY2096" fmla="*/ 376272 h 1645293"/>
                <a:gd name="connsiteX2097" fmla="*/ 470506 w 2170251"/>
                <a:gd name="connsiteY2097" fmla="*/ 385569 h 1645293"/>
                <a:gd name="connsiteX2098" fmla="*/ 479336 w 2170251"/>
                <a:gd name="connsiteY2098" fmla="*/ 382159 h 1645293"/>
                <a:gd name="connsiteX2099" fmla="*/ 471878 w 2170251"/>
                <a:gd name="connsiteY2099" fmla="*/ 387712 h 1645293"/>
                <a:gd name="connsiteX2100" fmla="*/ 475869 w 2170251"/>
                <a:gd name="connsiteY2100" fmla="*/ 391779 h 1645293"/>
                <a:gd name="connsiteX2101" fmla="*/ 464315 w 2170251"/>
                <a:gd name="connsiteY2101" fmla="*/ 390950 h 1645293"/>
                <a:gd name="connsiteX2102" fmla="*/ 456609 w 2170251"/>
                <a:gd name="connsiteY2102" fmla="*/ 389645 h 1645293"/>
                <a:gd name="connsiteX2103" fmla="*/ 470411 w 2170251"/>
                <a:gd name="connsiteY2103" fmla="*/ 672043 h 1645293"/>
                <a:gd name="connsiteX2104" fmla="*/ 477869 w 2170251"/>
                <a:gd name="connsiteY2104" fmla="*/ 666528 h 1645293"/>
                <a:gd name="connsiteX2105" fmla="*/ 470411 w 2170251"/>
                <a:gd name="connsiteY2105" fmla="*/ 672043 h 1645293"/>
                <a:gd name="connsiteX2106" fmla="*/ 482498 w 2170251"/>
                <a:gd name="connsiteY2106" fmla="*/ 943239 h 1645293"/>
                <a:gd name="connsiteX2107" fmla="*/ 488680 w 2170251"/>
                <a:gd name="connsiteY2107" fmla="*/ 937857 h 1645293"/>
                <a:gd name="connsiteX2108" fmla="*/ 482498 w 2170251"/>
                <a:gd name="connsiteY2108" fmla="*/ 943239 h 1645293"/>
                <a:gd name="connsiteX2109" fmla="*/ 484870 w 2170251"/>
                <a:gd name="connsiteY2109" fmla="*/ 906282 h 1645293"/>
                <a:gd name="connsiteX2110" fmla="*/ 494062 w 2170251"/>
                <a:gd name="connsiteY2110" fmla="*/ 911996 h 1645293"/>
                <a:gd name="connsiteX2111" fmla="*/ 484870 w 2170251"/>
                <a:gd name="connsiteY2111" fmla="*/ 906282 h 1645293"/>
                <a:gd name="connsiteX2112" fmla="*/ 471688 w 2170251"/>
                <a:gd name="connsiteY2112" fmla="*/ 575650 h 1645293"/>
                <a:gd name="connsiteX2113" fmla="*/ 474145 w 2170251"/>
                <a:gd name="connsiteY2113" fmla="*/ 573030 h 1645293"/>
                <a:gd name="connsiteX2114" fmla="*/ 472688 w 2170251"/>
                <a:gd name="connsiteY2114" fmla="*/ 568658 h 1645293"/>
                <a:gd name="connsiteX2115" fmla="*/ 477879 w 2170251"/>
                <a:gd name="connsiteY2115" fmla="*/ 570259 h 1645293"/>
                <a:gd name="connsiteX2116" fmla="*/ 471688 w 2170251"/>
                <a:gd name="connsiteY2116" fmla="*/ 575650 h 1645293"/>
                <a:gd name="connsiteX2117" fmla="*/ 535810 w 2170251"/>
                <a:gd name="connsiteY2117" fmla="*/ 1028097 h 1645293"/>
                <a:gd name="connsiteX2118" fmla="*/ 540267 w 2170251"/>
                <a:gd name="connsiteY2118" fmla="*/ 1043584 h 1645293"/>
                <a:gd name="connsiteX2119" fmla="*/ 545268 w 2170251"/>
                <a:gd name="connsiteY2119" fmla="*/ 1040641 h 1645293"/>
                <a:gd name="connsiteX2120" fmla="*/ 543716 w 2170251"/>
                <a:gd name="connsiteY2120" fmla="*/ 1033974 h 1645293"/>
                <a:gd name="connsiteX2121" fmla="*/ 553726 w 2170251"/>
                <a:gd name="connsiteY2121" fmla="*/ 1028106 h 1645293"/>
                <a:gd name="connsiteX2122" fmla="*/ 562727 w 2170251"/>
                <a:gd name="connsiteY2122" fmla="*/ 1029249 h 1645293"/>
                <a:gd name="connsiteX2123" fmla="*/ 555374 w 2170251"/>
                <a:gd name="connsiteY2123" fmla="*/ 1037079 h 1645293"/>
                <a:gd name="connsiteX2124" fmla="*/ 565823 w 2170251"/>
                <a:gd name="connsiteY2124" fmla="*/ 1042622 h 1645293"/>
                <a:gd name="connsiteX2125" fmla="*/ 562918 w 2170251"/>
                <a:gd name="connsiteY2125" fmla="*/ 1033812 h 1645293"/>
                <a:gd name="connsiteX2126" fmla="*/ 573396 w 2170251"/>
                <a:gd name="connsiteY2126" fmla="*/ 1039365 h 1645293"/>
                <a:gd name="connsiteX2127" fmla="*/ 569852 w 2170251"/>
                <a:gd name="connsiteY2127" fmla="*/ 1046690 h 1645293"/>
                <a:gd name="connsiteX2128" fmla="*/ 576291 w 2170251"/>
                <a:gd name="connsiteY2128" fmla="*/ 1048166 h 1645293"/>
                <a:gd name="connsiteX2129" fmla="*/ 575843 w 2170251"/>
                <a:gd name="connsiteY2129" fmla="*/ 1036745 h 1645293"/>
                <a:gd name="connsiteX2130" fmla="*/ 586302 w 2170251"/>
                <a:gd name="connsiteY2130" fmla="*/ 1042289 h 1645293"/>
                <a:gd name="connsiteX2131" fmla="*/ 585397 w 2170251"/>
                <a:gd name="connsiteY2131" fmla="*/ 1051595 h 1645293"/>
                <a:gd name="connsiteX2132" fmla="*/ 590121 w 2170251"/>
                <a:gd name="connsiteY2132" fmla="*/ 1041813 h 1645293"/>
                <a:gd name="connsiteX2133" fmla="*/ 627593 w 2170251"/>
                <a:gd name="connsiteY2133" fmla="*/ 1050766 h 1645293"/>
                <a:gd name="connsiteX2134" fmla="*/ 637984 w 2170251"/>
                <a:gd name="connsiteY2134" fmla="*/ 1054033 h 1645293"/>
                <a:gd name="connsiteX2135" fmla="*/ 646614 w 2170251"/>
                <a:gd name="connsiteY2135" fmla="*/ 1046042 h 1645293"/>
                <a:gd name="connsiteX2136" fmla="*/ 684009 w 2170251"/>
                <a:gd name="connsiteY2136" fmla="*/ 1052747 h 1645293"/>
                <a:gd name="connsiteX2137" fmla="*/ 680371 w 2170251"/>
                <a:gd name="connsiteY2137" fmla="*/ 1057786 h 1645293"/>
                <a:gd name="connsiteX2138" fmla="*/ 681828 w 2170251"/>
                <a:gd name="connsiteY2138" fmla="*/ 1062206 h 1645293"/>
                <a:gd name="connsiteX2139" fmla="*/ 703383 w 2170251"/>
                <a:gd name="connsiteY2139" fmla="*/ 1057167 h 1645293"/>
                <a:gd name="connsiteX2140" fmla="*/ 723776 w 2170251"/>
                <a:gd name="connsiteY2140" fmla="*/ 1054557 h 1645293"/>
                <a:gd name="connsiteX2141" fmla="*/ 720309 w 2170251"/>
                <a:gd name="connsiteY2141" fmla="*/ 1064158 h 1645293"/>
                <a:gd name="connsiteX2142" fmla="*/ 712584 w 2170251"/>
                <a:gd name="connsiteY2142" fmla="*/ 1062872 h 1645293"/>
                <a:gd name="connsiteX2143" fmla="*/ 717852 w 2170251"/>
                <a:gd name="connsiteY2143" fmla="*/ 1066768 h 1645293"/>
                <a:gd name="connsiteX2144" fmla="*/ 697554 w 2170251"/>
                <a:gd name="connsiteY2144" fmla="*/ 1071664 h 1645293"/>
                <a:gd name="connsiteX2145" fmla="*/ 697278 w 2170251"/>
                <a:gd name="connsiteY2145" fmla="*/ 1064816 h 1645293"/>
                <a:gd name="connsiteX2146" fmla="*/ 690829 w 2170251"/>
                <a:gd name="connsiteY2146" fmla="*/ 1063339 h 1645293"/>
                <a:gd name="connsiteX2147" fmla="*/ 663616 w 2170251"/>
                <a:gd name="connsiteY2147" fmla="*/ 1087447 h 1645293"/>
                <a:gd name="connsiteX2148" fmla="*/ 640966 w 2170251"/>
                <a:gd name="connsiteY2148" fmla="*/ 1097201 h 1645293"/>
                <a:gd name="connsiteX2149" fmla="*/ 634241 w 2170251"/>
                <a:gd name="connsiteY2149" fmla="*/ 1088904 h 1645293"/>
                <a:gd name="connsiteX2150" fmla="*/ 611315 w 2170251"/>
                <a:gd name="connsiteY2150" fmla="*/ 1091828 h 1645293"/>
                <a:gd name="connsiteX2151" fmla="*/ 606495 w 2170251"/>
                <a:gd name="connsiteY2151" fmla="*/ 1099334 h 1645293"/>
                <a:gd name="connsiteX2152" fmla="*/ 569185 w 2170251"/>
                <a:gd name="connsiteY2152" fmla="*/ 1094915 h 1645293"/>
                <a:gd name="connsiteX2153" fmla="*/ 554812 w 2170251"/>
                <a:gd name="connsiteY2153" fmla="*/ 1087581 h 1645293"/>
                <a:gd name="connsiteX2154" fmla="*/ 526694 w 2170251"/>
                <a:gd name="connsiteY2154" fmla="*/ 1088876 h 1645293"/>
                <a:gd name="connsiteX2155" fmla="*/ 525075 w 2170251"/>
                <a:gd name="connsiteY2155" fmla="*/ 1079922 h 1645293"/>
                <a:gd name="connsiteX2156" fmla="*/ 505968 w 2170251"/>
                <a:gd name="connsiteY2156" fmla="*/ 1082380 h 1645293"/>
                <a:gd name="connsiteX2157" fmla="*/ 493776 w 2170251"/>
                <a:gd name="connsiteY2157" fmla="*/ 1065577 h 1645293"/>
                <a:gd name="connsiteX2158" fmla="*/ 509330 w 2170251"/>
                <a:gd name="connsiteY2158" fmla="*/ 1070473 h 1645293"/>
                <a:gd name="connsiteX2159" fmla="*/ 515417 w 2170251"/>
                <a:gd name="connsiteY2159" fmla="*/ 1062806 h 1645293"/>
                <a:gd name="connsiteX2160" fmla="*/ 514321 w 2170251"/>
                <a:gd name="connsiteY2160" fmla="*/ 1067530 h 1645293"/>
                <a:gd name="connsiteX2161" fmla="*/ 564090 w 2170251"/>
                <a:gd name="connsiteY2161" fmla="*/ 1063473 h 1645293"/>
                <a:gd name="connsiteX2162" fmla="*/ 576558 w 2170251"/>
                <a:gd name="connsiteY2162" fmla="*/ 1055005 h 1645293"/>
                <a:gd name="connsiteX2163" fmla="*/ 539534 w 2170251"/>
                <a:gd name="connsiteY2163" fmla="*/ 1057462 h 1645293"/>
                <a:gd name="connsiteX2164" fmla="*/ 540534 w 2170251"/>
                <a:gd name="connsiteY2164" fmla="*/ 1050442 h 1645293"/>
                <a:gd name="connsiteX2165" fmla="*/ 529990 w 2170251"/>
                <a:gd name="connsiteY2165" fmla="*/ 1042622 h 1645293"/>
                <a:gd name="connsiteX2166" fmla="*/ 519065 w 2170251"/>
                <a:gd name="connsiteY2166" fmla="*/ 1057777 h 1645293"/>
                <a:gd name="connsiteX2167" fmla="*/ 507244 w 2170251"/>
                <a:gd name="connsiteY2167" fmla="*/ 1050080 h 1645293"/>
                <a:gd name="connsiteX2168" fmla="*/ 514883 w 2170251"/>
                <a:gd name="connsiteY2168" fmla="*/ 1049128 h 1645293"/>
                <a:gd name="connsiteX2169" fmla="*/ 505520 w 2170251"/>
                <a:gd name="connsiteY2169" fmla="*/ 1038879 h 1645293"/>
                <a:gd name="connsiteX2170" fmla="*/ 503520 w 2170251"/>
                <a:gd name="connsiteY2170" fmla="*/ 1052881 h 1645293"/>
                <a:gd name="connsiteX2171" fmla="*/ 491509 w 2170251"/>
                <a:gd name="connsiteY2171" fmla="*/ 1040660 h 1645293"/>
                <a:gd name="connsiteX2172" fmla="*/ 501244 w 2170251"/>
                <a:gd name="connsiteY2172" fmla="*/ 1027973 h 1645293"/>
                <a:gd name="connsiteX2173" fmla="*/ 504063 w 2170251"/>
                <a:gd name="connsiteY2173" fmla="*/ 1034478 h 1645293"/>
                <a:gd name="connsiteX2174" fmla="*/ 521799 w 2170251"/>
                <a:gd name="connsiteY2174" fmla="*/ 1029935 h 1645293"/>
                <a:gd name="connsiteX2175" fmla="*/ 521075 w 2170251"/>
                <a:gd name="connsiteY2175" fmla="*/ 1011685 h 1645293"/>
                <a:gd name="connsiteX2176" fmla="*/ 530714 w 2170251"/>
                <a:gd name="connsiteY2176" fmla="*/ 1028773 h 1645293"/>
                <a:gd name="connsiteX2177" fmla="*/ 524170 w 2170251"/>
                <a:gd name="connsiteY2177" fmla="*/ 1025030 h 1645293"/>
                <a:gd name="connsiteX2178" fmla="*/ 523075 w 2170251"/>
                <a:gd name="connsiteY2178" fmla="*/ 1029754 h 1645293"/>
                <a:gd name="connsiteX2179" fmla="*/ 540906 w 2170251"/>
                <a:gd name="connsiteY2179" fmla="*/ 1027487 h 1645293"/>
                <a:gd name="connsiteX2180" fmla="*/ 535810 w 2170251"/>
                <a:gd name="connsiteY2180" fmla="*/ 1028097 h 1645293"/>
                <a:gd name="connsiteX2181" fmla="*/ 496786 w 2170251"/>
                <a:gd name="connsiteY2181" fmla="*/ 1012476 h 1645293"/>
                <a:gd name="connsiteX2182" fmla="*/ 505511 w 2170251"/>
                <a:gd name="connsiteY2182" fmla="*/ 1006742 h 1645293"/>
                <a:gd name="connsiteX2183" fmla="*/ 496786 w 2170251"/>
                <a:gd name="connsiteY2183" fmla="*/ 1012476 h 1645293"/>
                <a:gd name="connsiteX2184" fmla="*/ 494690 w 2170251"/>
                <a:gd name="connsiteY2184" fmla="*/ 895833 h 1645293"/>
                <a:gd name="connsiteX2185" fmla="*/ 497786 w 2170251"/>
                <a:gd name="connsiteY2185" fmla="*/ 909215 h 1645293"/>
                <a:gd name="connsiteX2186" fmla="*/ 500339 w 2170251"/>
                <a:gd name="connsiteY2186" fmla="*/ 908891 h 1645293"/>
                <a:gd name="connsiteX2187" fmla="*/ 500063 w 2170251"/>
                <a:gd name="connsiteY2187" fmla="*/ 902052 h 1645293"/>
                <a:gd name="connsiteX2188" fmla="*/ 506606 w 2170251"/>
                <a:gd name="connsiteY2188" fmla="*/ 905786 h 1645293"/>
                <a:gd name="connsiteX2189" fmla="*/ 504254 w 2170251"/>
                <a:gd name="connsiteY2189" fmla="*/ 910682 h 1645293"/>
                <a:gd name="connsiteX2190" fmla="*/ 513064 w 2170251"/>
                <a:gd name="connsiteY2190" fmla="*/ 907282 h 1645293"/>
                <a:gd name="connsiteX2191" fmla="*/ 495405 w 2170251"/>
                <a:gd name="connsiteY2191" fmla="*/ 914102 h 1645293"/>
                <a:gd name="connsiteX2192" fmla="*/ 494690 w 2170251"/>
                <a:gd name="connsiteY2192" fmla="*/ 895833 h 1645293"/>
                <a:gd name="connsiteX2193" fmla="*/ 497329 w 2170251"/>
                <a:gd name="connsiteY2193" fmla="*/ 929903 h 1645293"/>
                <a:gd name="connsiteX2194" fmla="*/ 511426 w 2170251"/>
                <a:gd name="connsiteY2194" fmla="*/ 930370 h 1645293"/>
                <a:gd name="connsiteX2195" fmla="*/ 497329 w 2170251"/>
                <a:gd name="connsiteY2195" fmla="*/ 929903 h 1645293"/>
                <a:gd name="connsiteX2196" fmla="*/ 503415 w 2170251"/>
                <a:gd name="connsiteY2196" fmla="*/ 1018505 h 1645293"/>
                <a:gd name="connsiteX2197" fmla="*/ 509978 w 2170251"/>
                <a:gd name="connsiteY2197" fmla="*/ 1022248 h 1645293"/>
                <a:gd name="connsiteX2198" fmla="*/ 503415 w 2170251"/>
                <a:gd name="connsiteY2198" fmla="*/ 1018505 h 1645293"/>
                <a:gd name="connsiteX2199" fmla="*/ 483727 w 2170251"/>
                <a:gd name="connsiteY2199" fmla="*/ 395341 h 1645293"/>
                <a:gd name="connsiteX2200" fmla="*/ 478526 w 2170251"/>
                <a:gd name="connsiteY2200" fmla="*/ 393722 h 1645293"/>
                <a:gd name="connsiteX2201" fmla="*/ 482260 w 2170251"/>
                <a:gd name="connsiteY2201" fmla="*/ 390950 h 1645293"/>
                <a:gd name="connsiteX2202" fmla="*/ 487080 w 2170251"/>
                <a:gd name="connsiteY2202" fmla="*/ 383454 h 1645293"/>
                <a:gd name="connsiteX2203" fmla="*/ 487366 w 2170251"/>
                <a:gd name="connsiteY2203" fmla="*/ 390303 h 1645293"/>
                <a:gd name="connsiteX2204" fmla="*/ 483727 w 2170251"/>
                <a:gd name="connsiteY2204" fmla="*/ 395341 h 1645293"/>
                <a:gd name="connsiteX2205" fmla="*/ 506873 w 2170251"/>
                <a:gd name="connsiteY2205" fmla="*/ 1008904 h 1645293"/>
                <a:gd name="connsiteX2206" fmla="*/ 514522 w 2170251"/>
                <a:gd name="connsiteY2206" fmla="*/ 1007913 h 1645293"/>
                <a:gd name="connsiteX2207" fmla="*/ 513788 w 2170251"/>
                <a:gd name="connsiteY2207" fmla="*/ 1021753 h 1645293"/>
                <a:gd name="connsiteX2208" fmla="*/ 506873 w 2170251"/>
                <a:gd name="connsiteY2208" fmla="*/ 1008904 h 1645293"/>
                <a:gd name="connsiteX2209" fmla="*/ 511540 w 2170251"/>
                <a:gd name="connsiteY2209" fmla="*/ 675986 h 1645293"/>
                <a:gd name="connsiteX2210" fmla="*/ 502063 w 2170251"/>
                <a:gd name="connsiteY2210" fmla="*/ 663432 h 1645293"/>
                <a:gd name="connsiteX2211" fmla="*/ 509616 w 2170251"/>
                <a:gd name="connsiteY2211" fmla="*/ 660213 h 1645293"/>
                <a:gd name="connsiteX2212" fmla="*/ 512702 w 2170251"/>
                <a:gd name="connsiteY2212" fmla="*/ 673538 h 1645293"/>
                <a:gd name="connsiteX2213" fmla="*/ 521179 w 2170251"/>
                <a:gd name="connsiteY2213" fmla="*/ 660994 h 1645293"/>
                <a:gd name="connsiteX2214" fmla="*/ 520703 w 2170251"/>
                <a:gd name="connsiteY2214" fmla="*/ 681692 h 1645293"/>
                <a:gd name="connsiteX2215" fmla="*/ 514445 w 2170251"/>
                <a:gd name="connsiteY2215" fmla="*/ 684768 h 1645293"/>
                <a:gd name="connsiteX2216" fmla="*/ 515350 w 2170251"/>
                <a:gd name="connsiteY2216" fmla="*/ 675529 h 1645293"/>
                <a:gd name="connsiteX2217" fmla="*/ 505435 w 2170251"/>
                <a:gd name="connsiteY2217" fmla="*/ 683644 h 1645293"/>
                <a:gd name="connsiteX2218" fmla="*/ 511540 w 2170251"/>
                <a:gd name="connsiteY2218" fmla="*/ 675986 h 1645293"/>
                <a:gd name="connsiteX2219" fmla="*/ 527714 w 2170251"/>
                <a:gd name="connsiteY2219" fmla="*/ 1017695 h 1645293"/>
                <a:gd name="connsiteX2220" fmla="*/ 536448 w 2170251"/>
                <a:gd name="connsiteY2220" fmla="*/ 1012009 h 1645293"/>
                <a:gd name="connsiteX2221" fmla="*/ 527714 w 2170251"/>
                <a:gd name="connsiteY2221" fmla="*/ 1017695 h 1645293"/>
                <a:gd name="connsiteX2222" fmla="*/ 521818 w 2170251"/>
                <a:gd name="connsiteY2222" fmla="*/ 676967 h 1645293"/>
                <a:gd name="connsiteX2223" fmla="*/ 523732 w 2170251"/>
                <a:gd name="connsiteY2223" fmla="*/ 660660 h 1645293"/>
                <a:gd name="connsiteX2224" fmla="*/ 530371 w 2170251"/>
                <a:gd name="connsiteY2224" fmla="*/ 666699 h 1645293"/>
                <a:gd name="connsiteX2225" fmla="*/ 526828 w 2170251"/>
                <a:gd name="connsiteY2225" fmla="*/ 674043 h 1645293"/>
                <a:gd name="connsiteX2226" fmla="*/ 521818 w 2170251"/>
                <a:gd name="connsiteY2226" fmla="*/ 676967 h 1645293"/>
                <a:gd name="connsiteX2227" fmla="*/ 533105 w 2170251"/>
                <a:gd name="connsiteY2227" fmla="*/ 670919 h 1645293"/>
                <a:gd name="connsiteX2228" fmla="*/ 536562 w 2170251"/>
                <a:gd name="connsiteY2228" fmla="*/ 661318 h 1645293"/>
                <a:gd name="connsiteX2229" fmla="*/ 541934 w 2170251"/>
                <a:gd name="connsiteY2229" fmla="*/ 667518 h 1645293"/>
                <a:gd name="connsiteX2230" fmla="*/ 544468 w 2170251"/>
                <a:gd name="connsiteY2230" fmla="*/ 667175 h 1645293"/>
                <a:gd name="connsiteX2231" fmla="*/ 533105 w 2170251"/>
                <a:gd name="connsiteY2231" fmla="*/ 670919 h 1645293"/>
                <a:gd name="connsiteX2232" fmla="*/ 543649 w 2170251"/>
                <a:gd name="connsiteY2232" fmla="*/ 678758 h 1645293"/>
                <a:gd name="connsiteX2233" fmla="*/ 537467 w 2170251"/>
                <a:gd name="connsiteY2233" fmla="*/ 684130 h 1645293"/>
                <a:gd name="connsiteX2234" fmla="*/ 537201 w 2170251"/>
                <a:gd name="connsiteY2234" fmla="*/ 677300 h 1645293"/>
                <a:gd name="connsiteX2235" fmla="*/ 541010 w 2170251"/>
                <a:gd name="connsiteY2235" fmla="*/ 676815 h 1645293"/>
                <a:gd name="connsiteX2236" fmla="*/ 543649 w 2170251"/>
                <a:gd name="connsiteY2236" fmla="*/ 678758 h 1645293"/>
                <a:gd name="connsiteX2237" fmla="*/ 553450 w 2170251"/>
                <a:gd name="connsiteY2237" fmla="*/ 1021277 h 1645293"/>
                <a:gd name="connsiteX2238" fmla="*/ 560927 w 2170251"/>
                <a:gd name="connsiteY2238" fmla="*/ 1015762 h 1645293"/>
                <a:gd name="connsiteX2239" fmla="*/ 553450 w 2170251"/>
                <a:gd name="connsiteY2239" fmla="*/ 1021277 h 1645293"/>
                <a:gd name="connsiteX2240" fmla="*/ 530209 w 2170251"/>
                <a:gd name="connsiteY2240" fmla="*/ 373358 h 1645293"/>
                <a:gd name="connsiteX2241" fmla="*/ 530857 w 2170251"/>
                <a:gd name="connsiteY2241" fmla="*/ 357251 h 1645293"/>
                <a:gd name="connsiteX2242" fmla="*/ 542592 w 2170251"/>
                <a:gd name="connsiteY2242" fmla="*/ 362623 h 1645293"/>
                <a:gd name="connsiteX2243" fmla="*/ 530209 w 2170251"/>
                <a:gd name="connsiteY2243" fmla="*/ 373358 h 1645293"/>
                <a:gd name="connsiteX2244" fmla="*/ 542668 w 2170251"/>
                <a:gd name="connsiteY2244" fmla="*/ 589499 h 1645293"/>
                <a:gd name="connsiteX2245" fmla="*/ 542382 w 2170251"/>
                <a:gd name="connsiteY2245" fmla="*/ 582651 h 1645293"/>
                <a:gd name="connsiteX2246" fmla="*/ 549107 w 2170251"/>
                <a:gd name="connsiteY2246" fmla="*/ 590956 h 1645293"/>
                <a:gd name="connsiteX2247" fmla="*/ 542668 w 2170251"/>
                <a:gd name="connsiteY2247" fmla="*/ 589499 h 1645293"/>
                <a:gd name="connsiteX2248" fmla="*/ 553745 w 2170251"/>
                <a:gd name="connsiteY2248" fmla="*/ 675186 h 1645293"/>
                <a:gd name="connsiteX2249" fmla="*/ 559746 w 2170251"/>
                <a:gd name="connsiteY2249" fmla="*/ 665223 h 1645293"/>
                <a:gd name="connsiteX2250" fmla="*/ 562661 w 2170251"/>
                <a:gd name="connsiteY2250" fmla="*/ 674053 h 1645293"/>
                <a:gd name="connsiteX2251" fmla="*/ 574043 w 2170251"/>
                <a:gd name="connsiteY2251" fmla="*/ 670290 h 1645293"/>
                <a:gd name="connsiteX2252" fmla="*/ 553745 w 2170251"/>
                <a:gd name="connsiteY2252" fmla="*/ 675186 h 1645293"/>
                <a:gd name="connsiteX2253" fmla="*/ 558308 w 2170251"/>
                <a:gd name="connsiteY2253" fmla="*/ 660841 h 1645293"/>
                <a:gd name="connsiteX2254" fmla="*/ 576129 w 2170251"/>
                <a:gd name="connsiteY2254" fmla="*/ 658546 h 1645293"/>
                <a:gd name="connsiteX2255" fmla="*/ 558308 w 2170251"/>
                <a:gd name="connsiteY2255" fmla="*/ 660841 h 1645293"/>
                <a:gd name="connsiteX2256" fmla="*/ 548678 w 2170251"/>
                <a:gd name="connsiteY2256" fmla="*/ 354955 h 1645293"/>
                <a:gd name="connsiteX2257" fmla="*/ 554145 w 2170251"/>
                <a:gd name="connsiteY2257" fmla="*/ 363452 h 1645293"/>
                <a:gd name="connsiteX2258" fmla="*/ 548678 w 2170251"/>
                <a:gd name="connsiteY2258" fmla="*/ 354955 h 1645293"/>
                <a:gd name="connsiteX2259" fmla="*/ 569138 w 2170251"/>
                <a:gd name="connsiteY2259" fmla="*/ 515090 h 1645293"/>
                <a:gd name="connsiteX2260" fmla="*/ 581244 w 2170251"/>
                <a:gd name="connsiteY2260" fmla="*/ 529568 h 1645293"/>
                <a:gd name="connsiteX2261" fmla="*/ 569138 w 2170251"/>
                <a:gd name="connsiteY2261" fmla="*/ 515090 h 1645293"/>
                <a:gd name="connsiteX2262" fmla="*/ 580758 w 2170251"/>
                <a:gd name="connsiteY2262" fmla="*/ 678586 h 1645293"/>
                <a:gd name="connsiteX2263" fmla="*/ 593055 w 2170251"/>
                <a:gd name="connsiteY2263" fmla="*/ 665585 h 1645293"/>
                <a:gd name="connsiteX2264" fmla="*/ 607428 w 2170251"/>
                <a:gd name="connsiteY2264" fmla="*/ 672890 h 1645293"/>
                <a:gd name="connsiteX2265" fmla="*/ 606428 w 2170251"/>
                <a:gd name="connsiteY2265" fmla="*/ 679910 h 1645293"/>
                <a:gd name="connsiteX2266" fmla="*/ 599884 w 2170251"/>
                <a:gd name="connsiteY2266" fmla="*/ 676157 h 1645293"/>
                <a:gd name="connsiteX2267" fmla="*/ 592598 w 2170251"/>
                <a:gd name="connsiteY2267" fmla="*/ 686273 h 1645293"/>
                <a:gd name="connsiteX2268" fmla="*/ 586045 w 2170251"/>
                <a:gd name="connsiteY2268" fmla="*/ 682511 h 1645293"/>
                <a:gd name="connsiteX2269" fmla="*/ 580758 w 2170251"/>
                <a:gd name="connsiteY2269" fmla="*/ 678586 h 1645293"/>
                <a:gd name="connsiteX2270" fmla="*/ 583692 w 2170251"/>
                <a:gd name="connsiteY2270" fmla="*/ 591147 h 1645293"/>
                <a:gd name="connsiteX2271" fmla="*/ 588778 w 2170251"/>
                <a:gd name="connsiteY2271" fmla="*/ 590499 h 1645293"/>
                <a:gd name="connsiteX2272" fmla="*/ 583692 w 2170251"/>
                <a:gd name="connsiteY2272" fmla="*/ 591147 h 1645293"/>
                <a:gd name="connsiteX2273" fmla="*/ 591617 w 2170251"/>
                <a:gd name="connsiteY2273" fmla="*/ 564906 h 1645293"/>
                <a:gd name="connsiteX2274" fmla="*/ 605438 w 2170251"/>
                <a:gd name="connsiteY2274" fmla="*/ 558562 h 1645293"/>
                <a:gd name="connsiteX2275" fmla="*/ 591617 w 2170251"/>
                <a:gd name="connsiteY2275" fmla="*/ 564906 h 1645293"/>
                <a:gd name="connsiteX2276" fmla="*/ 593969 w 2170251"/>
                <a:gd name="connsiteY2276" fmla="*/ 592128 h 1645293"/>
                <a:gd name="connsiteX2277" fmla="*/ 601428 w 2170251"/>
                <a:gd name="connsiteY2277" fmla="*/ 586603 h 1645293"/>
                <a:gd name="connsiteX2278" fmla="*/ 593969 w 2170251"/>
                <a:gd name="connsiteY2278" fmla="*/ 592128 h 1645293"/>
                <a:gd name="connsiteX2279" fmla="*/ 613791 w 2170251"/>
                <a:gd name="connsiteY2279" fmla="*/ 672090 h 1645293"/>
                <a:gd name="connsiteX2280" fmla="*/ 617534 w 2170251"/>
                <a:gd name="connsiteY2280" fmla="*/ 669319 h 1645293"/>
                <a:gd name="connsiteX2281" fmla="*/ 613791 w 2170251"/>
                <a:gd name="connsiteY2281" fmla="*/ 672090 h 1645293"/>
                <a:gd name="connsiteX2282" fmla="*/ 614163 w 2170251"/>
                <a:gd name="connsiteY2282" fmla="*/ 617045 h 1645293"/>
                <a:gd name="connsiteX2283" fmla="*/ 620897 w 2170251"/>
                <a:gd name="connsiteY2283" fmla="*/ 625351 h 1645293"/>
                <a:gd name="connsiteX2284" fmla="*/ 614163 w 2170251"/>
                <a:gd name="connsiteY2284" fmla="*/ 617045 h 1645293"/>
                <a:gd name="connsiteX2285" fmla="*/ 612086 w 2170251"/>
                <a:gd name="connsiteY2285" fmla="*/ 532511 h 1645293"/>
                <a:gd name="connsiteX2286" fmla="*/ 629641 w 2170251"/>
                <a:gd name="connsiteY2286" fmla="*/ 523396 h 1645293"/>
                <a:gd name="connsiteX2287" fmla="*/ 622449 w 2170251"/>
                <a:gd name="connsiteY2287" fmla="*/ 535778 h 1645293"/>
                <a:gd name="connsiteX2288" fmla="*/ 612086 w 2170251"/>
                <a:gd name="connsiteY2288" fmla="*/ 532511 h 1645293"/>
                <a:gd name="connsiteX2289" fmla="*/ 625002 w 2170251"/>
                <a:gd name="connsiteY2289" fmla="*/ 535435 h 1645293"/>
                <a:gd name="connsiteX2290" fmla="*/ 636461 w 2170251"/>
                <a:gd name="connsiteY2290" fmla="*/ 533978 h 1645293"/>
                <a:gd name="connsiteX2291" fmla="*/ 625002 w 2170251"/>
                <a:gd name="connsiteY2291" fmla="*/ 535435 h 1645293"/>
                <a:gd name="connsiteX2292" fmla="*/ 643090 w 2170251"/>
                <a:gd name="connsiteY2292" fmla="*/ 604177 h 1645293"/>
                <a:gd name="connsiteX2293" fmla="*/ 652110 w 2170251"/>
                <a:gd name="connsiteY2293" fmla="*/ 605320 h 1645293"/>
                <a:gd name="connsiteX2294" fmla="*/ 650119 w 2170251"/>
                <a:gd name="connsiteY2294" fmla="*/ 619322 h 1645293"/>
                <a:gd name="connsiteX2295" fmla="*/ 643747 w 2170251"/>
                <a:gd name="connsiteY2295" fmla="*/ 620141 h 1645293"/>
                <a:gd name="connsiteX2296" fmla="*/ 643090 w 2170251"/>
                <a:gd name="connsiteY2296" fmla="*/ 604177 h 1645293"/>
                <a:gd name="connsiteX2297" fmla="*/ 655177 w 2170251"/>
                <a:gd name="connsiteY2297" fmla="*/ 907444 h 1645293"/>
                <a:gd name="connsiteX2298" fmla="*/ 657263 w 2170251"/>
                <a:gd name="connsiteY2298" fmla="*/ 895718 h 1645293"/>
                <a:gd name="connsiteX2299" fmla="*/ 655177 w 2170251"/>
                <a:gd name="connsiteY2299" fmla="*/ 907444 h 1645293"/>
                <a:gd name="connsiteX2300" fmla="*/ 661264 w 2170251"/>
                <a:gd name="connsiteY2300" fmla="*/ 899785 h 1645293"/>
                <a:gd name="connsiteX2301" fmla="*/ 676370 w 2170251"/>
                <a:gd name="connsiteY2301" fmla="*/ 893289 h 1645293"/>
                <a:gd name="connsiteX2302" fmla="*/ 678009 w 2170251"/>
                <a:gd name="connsiteY2302" fmla="*/ 902243 h 1645293"/>
                <a:gd name="connsiteX2303" fmla="*/ 660264 w 2170251"/>
                <a:gd name="connsiteY2303" fmla="*/ 906786 h 1645293"/>
                <a:gd name="connsiteX2304" fmla="*/ 664797 w 2170251"/>
                <a:gd name="connsiteY2304" fmla="*/ 892451 h 1645293"/>
                <a:gd name="connsiteX2305" fmla="*/ 661264 w 2170251"/>
                <a:gd name="connsiteY2305" fmla="*/ 899785 h 1645293"/>
                <a:gd name="connsiteX2306" fmla="*/ 658663 w 2170251"/>
                <a:gd name="connsiteY2306" fmla="*/ 609073 h 1645293"/>
                <a:gd name="connsiteX2307" fmla="*/ 657101 w 2170251"/>
                <a:gd name="connsiteY2307" fmla="*/ 602396 h 1645293"/>
                <a:gd name="connsiteX2308" fmla="*/ 663559 w 2170251"/>
                <a:gd name="connsiteY2308" fmla="*/ 603863 h 1645293"/>
                <a:gd name="connsiteX2309" fmla="*/ 658663 w 2170251"/>
                <a:gd name="connsiteY2309" fmla="*/ 609073 h 1645293"/>
                <a:gd name="connsiteX2310" fmla="*/ 661483 w 2170251"/>
                <a:gd name="connsiteY2310" fmla="*/ 679729 h 1645293"/>
                <a:gd name="connsiteX2311" fmla="*/ 665217 w 2170251"/>
                <a:gd name="connsiteY2311" fmla="*/ 676986 h 1645293"/>
                <a:gd name="connsiteX2312" fmla="*/ 666112 w 2170251"/>
                <a:gd name="connsiteY2312" fmla="*/ 667699 h 1645293"/>
                <a:gd name="connsiteX2313" fmla="*/ 670398 w 2170251"/>
                <a:gd name="connsiteY2313" fmla="*/ 678596 h 1645293"/>
                <a:gd name="connsiteX2314" fmla="*/ 661483 w 2170251"/>
                <a:gd name="connsiteY2314" fmla="*/ 679729 h 1645293"/>
                <a:gd name="connsiteX2315" fmla="*/ 672570 w 2170251"/>
                <a:gd name="connsiteY2315" fmla="*/ 669185 h 1645293"/>
                <a:gd name="connsiteX2316" fmla="*/ 676313 w 2170251"/>
                <a:gd name="connsiteY2316" fmla="*/ 666394 h 1645293"/>
                <a:gd name="connsiteX2317" fmla="*/ 674122 w 2170251"/>
                <a:gd name="connsiteY2317" fmla="*/ 675872 h 1645293"/>
                <a:gd name="connsiteX2318" fmla="*/ 679304 w 2170251"/>
                <a:gd name="connsiteY2318" fmla="*/ 677472 h 1645293"/>
                <a:gd name="connsiteX2319" fmla="*/ 677751 w 2170251"/>
                <a:gd name="connsiteY2319" fmla="*/ 670785 h 1645293"/>
                <a:gd name="connsiteX2320" fmla="*/ 683028 w 2170251"/>
                <a:gd name="connsiteY2320" fmla="*/ 674719 h 1645293"/>
                <a:gd name="connsiteX2321" fmla="*/ 687848 w 2170251"/>
                <a:gd name="connsiteY2321" fmla="*/ 667233 h 1645293"/>
                <a:gd name="connsiteX2322" fmla="*/ 691772 w 2170251"/>
                <a:gd name="connsiteY2322" fmla="*/ 669014 h 1645293"/>
                <a:gd name="connsiteX2323" fmla="*/ 689943 w 2170251"/>
                <a:gd name="connsiteY2323" fmla="*/ 687587 h 1645293"/>
                <a:gd name="connsiteX2324" fmla="*/ 671760 w 2170251"/>
                <a:gd name="connsiteY2324" fmla="*/ 680710 h 1645293"/>
                <a:gd name="connsiteX2325" fmla="*/ 672570 w 2170251"/>
                <a:gd name="connsiteY2325" fmla="*/ 669185 h 1645293"/>
                <a:gd name="connsiteX2326" fmla="*/ 692658 w 2170251"/>
                <a:gd name="connsiteY2326" fmla="*/ 1076846 h 1645293"/>
                <a:gd name="connsiteX2327" fmla="*/ 693020 w 2170251"/>
                <a:gd name="connsiteY2327" fmla="*/ 1085961 h 1645293"/>
                <a:gd name="connsiteX2328" fmla="*/ 692658 w 2170251"/>
                <a:gd name="connsiteY2328" fmla="*/ 1076846 h 1645293"/>
                <a:gd name="connsiteX2329" fmla="*/ 694287 w 2170251"/>
                <a:gd name="connsiteY2329" fmla="*/ 1085799 h 1645293"/>
                <a:gd name="connsiteX2330" fmla="*/ 703212 w 2170251"/>
                <a:gd name="connsiteY2330" fmla="*/ 1084666 h 1645293"/>
                <a:gd name="connsiteX2331" fmla="*/ 703574 w 2170251"/>
                <a:gd name="connsiteY2331" fmla="*/ 1093810 h 1645293"/>
                <a:gd name="connsiteX2332" fmla="*/ 694287 w 2170251"/>
                <a:gd name="connsiteY2332" fmla="*/ 1085799 h 1645293"/>
                <a:gd name="connsiteX2333" fmla="*/ 686571 w 2170251"/>
                <a:gd name="connsiteY2333" fmla="*/ 699446 h 1645293"/>
                <a:gd name="connsiteX2334" fmla="*/ 687591 w 2170251"/>
                <a:gd name="connsiteY2334" fmla="*/ 692464 h 1645293"/>
                <a:gd name="connsiteX2335" fmla="*/ 692858 w 2170251"/>
                <a:gd name="connsiteY2335" fmla="*/ 696369 h 1645293"/>
                <a:gd name="connsiteX2336" fmla="*/ 686571 w 2170251"/>
                <a:gd name="connsiteY2336" fmla="*/ 699446 h 1645293"/>
                <a:gd name="connsiteX2337" fmla="*/ 716604 w 2170251"/>
                <a:gd name="connsiteY2337" fmla="*/ 681882 h 1645293"/>
                <a:gd name="connsiteX2338" fmla="*/ 723243 w 2170251"/>
                <a:gd name="connsiteY2338" fmla="*/ 687902 h 1645293"/>
                <a:gd name="connsiteX2339" fmla="*/ 716604 w 2170251"/>
                <a:gd name="connsiteY2339" fmla="*/ 681882 h 1645293"/>
                <a:gd name="connsiteX2340" fmla="*/ 727977 w 2170251"/>
                <a:gd name="connsiteY2340" fmla="*/ 710219 h 1645293"/>
                <a:gd name="connsiteX2341" fmla="*/ 737349 w 2170251"/>
                <a:gd name="connsiteY2341" fmla="*/ 720477 h 1645293"/>
                <a:gd name="connsiteX2342" fmla="*/ 727977 w 2170251"/>
                <a:gd name="connsiteY2342" fmla="*/ 710219 h 1645293"/>
                <a:gd name="connsiteX2343" fmla="*/ 739531 w 2170251"/>
                <a:gd name="connsiteY2343" fmla="*/ 711047 h 1645293"/>
                <a:gd name="connsiteX2344" fmla="*/ 746084 w 2170251"/>
                <a:gd name="connsiteY2344" fmla="*/ 714791 h 1645293"/>
                <a:gd name="connsiteX2345" fmla="*/ 739997 w 2170251"/>
                <a:gd name="connsiteY2345" fmla="*/ 722440 h 1645293"/>
                <a:gd name="connsiteX2346" fmla="*/ 739531 w 2170251"/>
                <a:gd name="connsiteY2346" fmla="*/ 711047 h 1645293"/>
                <a:gd name="connsiteX2347" fmla="*/ 768515 w 2170251"/>
                <a:gd name="connsiteY2347" fmla="*/ 1245905 h 1645293"/>
                <a:gd name="connsiteX2348" fmla="*/ 771249 w 2170251"/>
                <a:gd name="connsiteY2348" fmla="*/ 1250172 h 1645293"/>
                <a:gd name="connsiteX2349" fmla="*/ 777526 w 2170251"/>
                <a:gd name="connsiteY2349" fmla="*/ 1247057 h 1645293"/>
                <a:gd name="connsiteX2350" fmla="*/ 768515 w 2170251"/>
                <a:gd name="connsiteY2350" fmla="*/ 1245905 h 1645293"/>
                <a:gd name="connsiteX2351" fmla="*/ 761190 w 2170251"/>
                <a:gd name="connsiteY2351" fmla="*/ 676177 h 1645293"/>
                <a:gd name="connsiteX2352" fmla="*/ 766734 w 2170251"/>
                <a:gd name="connsiteY2352" fmla="*/ 686940 h 1645293"/>
                <a:gd name="connsiteX2353" fmla="*/ 761190 w 2170251"/>
                <a:gd name="connsiteY2353" fmla="*/ 676177 h 1645293"/>
                <a:gd name="connsiteX2354" fmla="*/ 763924 w 2170251"/>
                <a:gd name="connsiteY2354" fmla="*/ 712505 h 1645293"/>
                <a:gd name="connsiteX2355" fmla="*/ 774297 w 2170251"/>
                <a:gd name="connsiteY2355" fmla="*/ 715782 h 1645293"/>
                <a:gd name="connsiteX2356" fmla="*/ 770744 w 2170251"/>
                <a:gd name="connsiteY2356" fmla="*/ 723106 h 1645293"/>
                <a:gd name="connsiteX2357" fmla="*/ 763924 w 2170251"/>
                <a:gd name="connsiteY2357" fmla="*/ 712505 h 1645293"/>
                <a:gd name="connsiteX2358" fmla="*/ 796271 w 2170251"/>
                <a:gd name="connsiteY2358" fmla="*/ 1267603 h 1645293"/>
                <a:gd name="connsiteX2359" fmla="*/ 802719 w 2170251"/>
                <a:gd name="connsiteY2359" fmla="*/ 1269070 h 1645293"/>
                <a:gd name="connsiteX2360" fmla="*/ 796271 w 2170251"/>
                <a:gd name="connsiteY2360" fmla="*/ 1267603 h 1645293"/>
                <a:gd name="connsiteX2361" fmla="*/ 775287 w 2170251"/>
                <a:gd name="connsiteY2361" fmla="*/ 740870 h 1645293"/>
                <a:gd name="connsiteX2362" fmla="*/ 776078 w 2170251"/>
                <a:gd name="connsiteY2362" fmla="*/ 729288 h 1645293"/>
                <a:gd name="connsiteX2363" fmla="*/ 775287 w 2170251"/>
                <a:gd name="connsiteY2363" fmla="*/ 740870 h 1645293"/>
                <a:gd name="connsiteX2364" fmla="*/ 778735 w 2170251"/>
                <a:gd name="connsiteY2364" fmla="*/ 763311 h 1645293"/>
                <a:gd name="connsiteX2365" fmla="*/ 785108 w 2170251"/>
                <a:gd name="connsiteY2365" fmla="*/ 762530 h 1645293"/>
                <a:gd name="connsiteX2366" fmla="*/ 778735 w 2170251"/>
                <a:gd name="connsiteY2366" fmla="*/ 763311 h 1645293"/>
                <a:gd name="connsiteX2367" fmla="*/ 791204 w 2170251"/>
                <a:gd name="connsiteY2367" fmla="*/ 851132 h 1645293"/>
                <a:gd name="connsiteX2368" fmla="*/ 800757 w 2170251"/>
                <a:gd name="connsiteY2368" fmla="*/ 865953 h 1645293"/>
                <a:gd name="connsiteX2369" fmla="*/ 791204 w 2170251"/>
                <a:gd name="connsiteY2369" fmla="*/ 851132 h 1645293"/>
                <a:gd name="connsiteX2370" fmla="*/ 808091 w 2170251"/>
                <a:gd name="connsiteY2370" fmla="*/ 1243162 h 1645293"/>
                <a:gd name="connsiteX2371" fmla="*/ 816197 w 2170251"/>
                <a:gd name="connsiteY2371" fmla="*/ 1253572 h 1645293"/>
                <a:gd name="connsiteX2372" fmla="*/ 808091 w 2170251"/>
                <a:gd name="connsiteY2372" fmla="*/ 1243162 h 1645293"/>
                <a:gd name="connsiteX2373" fmla="*/ 791842 w 2170251"/>
                <a:gd name="connsiteY2373" fmla="*/ 738746 h 1645293"/>
                <a:gd name="connsiteX2374" fmla="*/ 798481 w 2170251"/>
                <a:gd name="connsiteY2374" fmla="*/ 744756 h 1645293"/>
                <a:gd name="connsiteX2375" fmla="*/ 792290 w 2170251"/>
                <a:gd name="connsiteY2375" fmla="*/ 750148 h 1645293"/>
                <a:gd name="connsiteX2376" fmla="*/ 791842 w 2170251"/>
                <a:gd name="connsiteY2376" fmla="*/ 738746 h 1645293"/>
                <a:gd name="connsiteX2377" fmla="*/ 802300 w 2170251"/>
                <a:gd name="connsiteY2377" fmla="*/ 744280 h 1645293"/>
                <a:gd name="connsiteX2378" fmla="*/ 812321 w 2170251"/>
                <a:gd name="connsiteY2378" fmla="*/ 738413 h 1645293"/>
                <a:gd name="connsiteX2379" fmla="*/ 802300 w 2170251"/>
                <a:gd name="connsiteY2379" fmla="*/ 744280 h 1645293"/>
                <a:gd name="connsiteX2380" fmla="*/ 810768 w 2170251"/>
                <a:gd name="connsiteY2380" fmla="*/ 860085 h 1645293"/>
                <a:gd name="connsiteX2381" fmla="*/ 814206 w 2170251"/>
                <a:gd name="connsiteY2381" fmla="*/ 850474 h 1645293"/>
                <a:gd name="connsiteX2382" fmla="*/ 810768 w 2170251"/>
                <a:gd name="connsiteY2382" fmla="*/ 860085 h 1645293"/>
                <a:gd name="connsiteX2383" fmla="*/ 808492 w 2170251"/>
                <a:gd name="connsiteY2383" fmla="*/ 803078 h 1645293"/>
                <a:gd name="connsiteX2384" fmla="*/ 816131 w 2170251"/>
                <a:gd name="connsiteY2384" fmla="*/ 802116 h 1645293"/>
                <a:gd name="connsiteX2385" fmla="*/ 811301 w 2170251"/>
                <a:gd name="connsiteY2385" fmla="*/ 809593 h 1645293"/>
                <a:gd name="connsiteX2386" fmla="*/ 808492 w 2170251"/>
                <a:gd name="connsiteY2386" fmla="*/ 803078 h 1645293"/>
                <a:gd name="connsiteX2387" fmla="*/ 838791 w 2170251"/>
                <a:gd name="connsiteY2387" fmla="*/ 824424 h 1645293"/>
                <a:gd name="connsiteX2388" fmla="*/ 833685 w 2170251"/>
                <a:gd name="connsiteY2388" fmla="*/ 825090 h 1645293"/>
                <a:gd name="connsiteX2389" fmla="*/ 838333 w 2170251"/>
                <a:gd name="connsiteY2389" fmla="*/ 813032 h 1645293"/>
                <a:gd name="connsiteX2390" fmla="*/ 838791 w 2170251"/>
                <a:gd name="connsiteY2390" fmla="*/ 824424 h 1645293"/>
                <a:gd name="connsiteX2391" fmla="*/ 875062 w 2170251"/>
                <a:gd name="connsiteY2391" fmla="*/ 1252954 h 1645293"/>
                <a:gd name="connsiteX2392" fmla="*/ 881244 w 2170251"/>
                <a:gd name="connsiteY2392" fmla="*/ 1247581 h 1645293"/>
                <a:gd name="connsiteX2393" fmla="*/ 875062 w 2170251"/>
                <a:gd name="connsiteY2393" fmla="*/ 1252954 h 1645293"/>
                <a:gd name="connsiteX2394" fmla="*/ 885825 w 2170251"/>
                <a:gd name="connsiteY2394" fmla="*/ 816137 h 1645293"/>
                <a:gd name="connsiteX2395" fmla="*/ 893654 w 2170251"/>
                <a:gd name="connsiteY2395" fmla="*/ 819690 h 1645293"/>
                <a:gd name="connsiteX2396" fmla="*/ 885825 w 2170251"/>
                <a:gd name="connsiteY2396" fmla="*/ 816137 h 1645293"/>
                <a:gd name="connsiteX2397" fmla="*/ 898627 w 2170251"/>
                <a:gd name="connsiteY2397" fmla="*/ 1073464 h 1645293"/>
                <a:gd name="connsiteX2398" fmla="*/ 900817 w 2170251"/>
                <a:gd name="connsiteY2398" fmla="*/ 1064035 h 1645293"/>
                <a:gd name="connsiteX2399" fmla="*/ 908818 w 2170251"/>
                <a:gd name="connsiteY2399" fmla="*/ 1072159 h 1645293"/>
                <a:gd name="connsiteX2400" fmla="*/ 898627 w 2170251"/>
                <a:gd name="connsiteY2400" fmla="*/ 1073464 h 1645293"/>
                <a:gd name="connsiteX2401" fmla="*/ 957767 w 2170251"/>
                <a:gd name="connsiteY2401" fmla="*/ 1079665 h 1645293"/>
                <a:gd name="connsiteX2402" fmla="*/ 962511 w 2170251"/>
                <a:gd name="connsiteY2402" fmla="*/ 1069864 h 1645293"/>
                <a:gd name="connsiteX2403" fmla="*/ 962873 w 2170251"/>
                <a:gd name="connsiteY2403" fmla="*/ 1079037 h 1645293"/>
                <a:gd name="connsiteX2404" fmla="*/ 957767 w 2170251"/>
                <a:gd name="connsiteY2404" fmla="*/ 1079665 h 1645293"/>
                <a:gd name="connsiteX2405" fmla="*/ 987142 w 2170251"/>
                <a:gd name="connsiteY2405" fmla="*/ 1334897 h 1645293"/>
                <a:gd name="connsiteX2406" fmla="*/ 1005249 w 2170251"/>
                <a:gd name="connsiteY2406" fmla="*/ 1339460 h 1645293"/>
                <a:gd name="connsiteX2407" fmla="*/ 997696 w 2170251"/>
                <a:gd name="connsiteY2407" fmla="*/ 1342717 h 1645293"/>
                <a:gd name="connsiteX2408" fmla="*/ 1001706 w 2170251"/>
                <a:gd name="connsiteY2408" fmla="*/ 1346775 h 1645293"/>
                <a:gd name="connsiteX2409" fmla="*/ 987142 w 2170251"/>
                <a:gd name="connsiteY2409" fmla="*/ 1334897 h 1645293"/>
                <a:gd name="connsiteX2410" fmla="*/ 1079659 w 2170251"/>
                <a:gd name="connsiteY2410" fmla="*/ 1407887 h 1645293"/>
                <a:gd name="connsiteX2411" fmla="*/ 1084478 w 2170251"/>
                <a:gd name="connsiteY2411" fmla="*/ 1400381 h 1645293"/>
                <a:gd name="connsiteX2412" fmla="*/ 1079659 w 2170251"/>
                <a:gd name="connsiteY2412" fmla="*/ 1407887 h 1645293"/>
                <a:gd name="connsiteX2413" fmla="*/ 1235545 w 2170251"/>
                <a:gd name="connsiteY2413" fmla="*/ 886060 h 1645293"/>
                <a:gd name="connsiteX2414" fmla="*/ 1234735 w 2170251"/>
                <a:gd name="connsiteY2414" fmla="*/ 897642 h 1645293"/>
                <a:gd name="connsiteX2415" fmla="*/ 1235545 w 2170251"/>
                <a:gd name="connsiteY2415" fmla="*/ 886060 h 1645293"/>
                <a:gd name="connsiteX2416" fmla="*/ 1273188 w 2170251"/>
                <a:gd name="connsiteY2416" fmla="*/ 1477153 h 1645293"/>
                <a:gd name="connsiteX2417" fmla="*/ 1280731 w 2170251"/>
                <a:gd name="connsiteY2417" fmla="*/ 1473886 h 1645293"/>
                <a:gd name="connsiteX2418" fmla="*/ 1273188 w 2170251"/>
                <a:gd name="connsiteY2418" fmla="*/ 1477153 h 1645293"/>
                <a:gd name="connsiteX2419" fmla="*/ 1295819 w 2170251"/>
                <a:gd name="connsiteY2419" fmla="*/ 1595682 h 1645293"/>
                <a:gd name="connsiteX2420" fmla="*/ 1300382 w 2170251"/>
                <a:gd name="connsiteY2420" fmla="*/ 1581356 h 1645293"/>
                <a:gd name="connsiteX2421" fmla="*/ 1295819 w 2170251"/>
                <a:gd name="connsiteY2421" fmla="*/ 1595682 h 1645293"/>
                <a:gd name="connsiteX2422" fmla="*/ 1422645 w 2170251"/>
                <a:gd name="connsiteY2422" fmla="*/ 1533684 h 1645293"/>
                <a:gd name="connsiteX2423" fmla="*/ 1429922 w 2170251"/>
                <a:gd name="connsiteY2423" fmla="*/ 1523587 h 1645293"/>
                <a:gd name="connsiteX2424" fmla="*/ 1422645 w 2170251"/>
                <a:gd name="connsiteY2424" fmla="*/ 1533684 h 1645293"/>
                <a:gd name="connsiteX2425" fmla="*/ 1448038 w 2170251"/>
                <a:gd name="connsiteY2425" fmla="*/ 49936 h 1645293"/>
                <a:gd name="connsiteX2426" fmla="*/ 1435389 w 2170251"/>
                <a:gd name="connsiteY2426" fmla="*/ 53832 h 1645293"/>
                <a:gd name="connsiteX2427" fmla="*/ 1445028 w 2170251"/>
                <a:gd name="connsiteY2427" fmla="*/ 38868 h 1645293"/>
                <a:gd name="connsiteX2428" fmla="*/ 1446390 w 2170251"/>
                <a:gd name="connsiteY2428" fmla="*/ 40983 h 1645293"/>
                <a:gd name="connsiteX2429" fmla="*/ 1448038 w 2170251"/>
                <a:gd name="connsiteY2429" fmla="*/ 49936 h 1645293"/>
                <a:gd name="connsiteX2430" fmla="*/ 1490806 w 2170251"/>
                <a:gd name="connsiteY2430" fmla="*/ 1380598 h 1645293"/>
                <a:gd name="connsiteX2431" fmla="*/ 1496806 w 2170251"/>
                <a:gd name="connsiteY2431" fmla="*/ 1370682 h 1645293"/>
                <a:gd name="connsiteX2432" fmla="*/ 1490806 w 2170251"/>
                <a:gd name="connsiteY2432" fmla="*/ 1380598 h 1645293"/>
                <a:gd name="connsiteX2433" fmla="*/ 1502102 w 2170251"/>
                <a:gd name="connsiteY2433" fmla="*/ 1374597 h 1645293"/>
                <a:gd name="connsiteX2434" fmla="*/ 1499178 w 2170251"/>
                <a:gd name="connsiteY2434" fmla="*/ 1365796 h 1645293"/>
                <a:gd name="connsiteX2435" fmla="*/ 1533487 w 2170251"/>
                <a:gd name="connsiteY2435" fmla="*/ 1359090 h 1645293"/>
                <a:gd name="connsiteX2436" fmla="*/ 1532668 w 2170251"/>
                <a:gd name="connsiteY2436" fmla="*/ 1338583 h 1645293"/>
                <a:gd name="connsiteX2437" fmla="*/ 1525305 w 2170251"/>
                <a:gd name="connsiteY2437" fmla="*/ 1346384 h 1645293"/>
                <a:gd name="connsiteX2438" fmla="*/ 1518571 w 2170251"/>
                <a:gd name="connsiteY2438" fmla="*/ 1338097 h 1645293"/>
                <a:gd name="connsiteX2439" fmla="*/ 1521762 w 2170251"/>
                <a:gd name="connsiteY2439" fmla="*/ 1321629 h 1645293"/>
                <a:gd name="connsiteX2440" fmla="*/ 1525858 w 2170251"/>
                <a:gd name="connsiteY2440" fmla="*/ 1327972 h 1645293"/>
                <a:gd name="connsiteX2441" fmla="*/ 1525029 w 2170251"/>
                <a:gd name="connsiteY2441" fmla="*/ 1339555 h 1645293"/>
                <a:gd name="connsiteX2442" fmla="*/ 1536040 w 2170251"/>
                <a:gd name="connsiteY2442" fmla="*/ 1326687 h 1645293"/>
                <a:gd name="connsiteX2443" fmla="*/ 1538030 w 2170251"/>
                <a:gd name="connsiteY2443" fmla="*/ 1344784 h 1645293"/>
                <a:gd name="connsiteX2444" fmla="*/ 1544488 w 2170251"/>
                <a:gd name="connsiteY2444" fmla="*/ 1346251 h 1645293"/>
                <a:gd name="connsiteX2445" fmla="*/ 1543583 w 2170251"/>
                <a:gd name="connsiteY2445" fmla="*/ 1355519 h 1645293"/>
                <a:gd name="connsiteX2446" fmla="*/ 1535944 w 2170251"/>
                <a:gd name="connsiteY2446" fmla="*/ 1356509 h 1645293"/>
                <a:gd name="connsiteX2447" fmla="*/ 1542574 w 2170251"/>
                <a:gd name="connsiteY2447" fmla="*/ 1362538 h 1645293"/>
                <a:gd name="connsiteX2448" fmla="*/ 1531125 w 2170251"/>
                <a:gd name="connsiteY2448" fmla="*/ 1363986 h 1645293"/>
                <a:gd name="connsiteX2449" fmla="*/ 1541850 w 2170251"/>
                <a:gd name="connsiteY2449" fmla="*/ 1376397 h 1645293"/>
                <a:gd name="connsiteX2450" fmla="*/ 1536945 w 2170251"/>
                <a:gd name="connsiteY2450" fmla="*/ 1381598 h 1645293"/>
                <a:gd name="connsiteX2451" fmla="*/ 1537402 w 2170251"/>
                <a:gd name="connsiteY2451" fmla="*/ 1393009 h 1645293"/>
                <a:gd name="connsiteX2452" fmla="*/ 1547584 w 2170251"/>
                <a:gd name="connsiteY2452" fmla="*/ 1391704 h 1645293"/>
                <a:gd name="connsiteX2453" fmla="*/ 1544212 w 2170251"/>
                <a:gd name="connsiteY2453" fmla="*/ 1403601 h 1645293"/>
                <a:gd name="connsiteX2454" fmla="*/ 1538859 w 2170251"/>
                <a:gd name="connsiteY2454" fmla="*/ 1397391 h 1645293"/>
                <a:gd name="connsiteX2455" fmla="*/ 1537840 w 2170251"/>
                <a:gd name="connsiteY2455" fmla="*/ 1404411 h 1645293"/>
                <a:gd name="connsiteX2456" fmla="*/ 1536306 w 2170251"/>
                <a:gd name="connsiteY2456" fmla="*/ 1397724 h 1645293"/>
                <a:gd name="connsiteX2457" fmla="*/ 1530020 w 2170251"/>
                <a:gd name="connsiteY2457" fmla="*/ 1400820 h 1645293"/>
                <a:gd name="connsiteX2458" fmla="*/ 1531030 w 2170251"/>
                <a:gd name="connsiteY2458" fmla="*/ 1393809 h 1645293"/>
                <a:gd name="connsiteX2459" fmla="*/ 1506836 w 2170251"/>
                <a:gd name="connsiteY2459" fmla="*/ 1396886 h 1645293"/>
                <a:gd name="connsiteX2460" fmla="*/ 1509817 w 2170251"/>
                <a:gd name="connsiteY2460" fmla="*/ 1407982 h 1645293"/>
                <a:gd name="connsiteX2461" fmla="*/ 1501912 w 2170251"/>
                <a:gd name="connsiteY2461" fmla="*/ 1402096 h 1645293"/>
                <a:gd name="connsiteX2462" fmla="*/ 1493815 w 2170251"/>
                <a:gd name="connsiteY2462" fmla="*/ 1391685 h 1645293"/>
                <a:gd name="connsiteX2463" fmla="*/ 1502102 w 2170251"/>
                <a:gd name="connsiteY2463" fmla="*/ 1374597 h 1645293"/>
                <a:gd name="connsiteX2464" fmla="*/ 1510922 w 2170251"/>
                <a:gd name="connsiteY2464" fmla="*/ 1339097 h 1645293"/>
                <a:gd name="connsiteX2465" fmla="*/ 1513008 w 2170251"/>
                <a:gd name="connsiteY2465" fmla="*/ 1327344 h 1645293"/>
                <a:gd name="connsiteX2466" fmla="*/ 1519371 w 2170251"/>
                <a:gd name="connsiteY2466" fmla="*/ 1326553 h 1645293"/>
                <a:gd name="connsiteX2467" fmla="*/ 1510922 w 2170251"/>
                <a:gd name="connsiteY2467" fmla="*/ 1339097 h 1645293"/>
                <a:gd name="connsiteX2468" fmla="*/ 1503093 w 2170251"/>
                <a:gd name="connsiteY2468" fmla="*/ 1335497 h 1645293"/>
                <a:gd name="connsiteX2469" fmla="*/ 1509275 w 2170251"/>
                <a:gd name="connsiteY2469" fmla="*/ 1330135 h 1645293"/>
                <a:gd name="connsiteX2470" fmla="*/ 1509541 w 2170251"/>
                <a:gd name="connsiteY2470" fmla="*/ 1336935 h 1645293"/>
                <a:gd name="connsiteX2471" fmla="*/ 1503093 w 2170251"/>
                <a:gd name="connsiteY2471" fmla="*/ 1335497 h 1645293"/>
                <a:gd name="connsiteX2472" fmla="*/ 1517628 w 2170251"/>
                <a:gd name="connsiteY2472" fmla="*/ 1539923 h 1645293"/>
                <a:gd name="connsiteX2473" fmla="*/ 1523619 w 2170251"/>
                <a:gd name="connsiteY2473" fmla="*/ 1529960 h 1645293"/>
                <a:gd name="connsiteX2474" fmla="*/ 1517628 w 2170251"/>
                <a:gd name="connsiteY2474" fmla="*/ 1539923 h 1645293"/>
                <a:gd name="connsiteX2475" fmla="*/ 1461964 w 2170251"/>
                <a:gd name="connsiteY2475" fmla="*/ 45860 h 1645293"/>
                <a:gd name="connsiteX2476" fmla="*/ 1485967 w 2170251"/>
                <a:gd name="connsiteY2476" fmla="*/ 38230 h 1645293"/>
                <a:gd name="connsiteX2477" fmla="*/ 1461964 w 2170251"/>
                <a:gd name="connsiteY2477" fmla="*/ 45860 h 1645293"/>
                <a:gd name="connsiteX2478" fmla="*/ 1518914 w 2170251"/>
                <a:gd name="connsiteY2478" fmla="*/ 1411402 h 1645293"/>
                <a:gd name="connsiteX2479" fmla="*/ 1527658 w 2170251"/>
                <a:gd name="connsiteY2479" fmla="*/ 1405715 h 1645293"/>
                <a:gd name="connsiteX2480" fmla="*/ 1526924 w 2170251"/>
                <a:gd name="connsiteY2480" fmla="*/ 1419527 h 1645293"/>
                <a:gd name="connsiteX2481" fmla="*/ 1518914 w 2170251"/>
                <a:gd name="connsiteY2481" fmla="*/ 1411402 h 1645293"/>
                <a:gd name="connsiteX2482" fmla="*/ 1531010 w 2170251"/>
                <a:gd name="connsiteY2482" fmla="*/ 1425880 h 1645293"/>
                <a:gd name="connsiteX2483" fmla="*/ 1532020 w 2170251"/>
                <a:gd name="connsiteY2483" fmla="*/ 1418898 h 1645293"/>
                <a:gd name="connsiteX2484" fmla="*/ 1541116 w 2170251"/>
                <a:gd name="connsiteY2484" fmla="*/ 1422308 h 1645293"/>
                <a:gd name="connsiteX2485" fmla="*/ 1531010 w 2170251"/>
                <a:gd name="connsiteY2485" fmla="*/ 1425880 h 1645293"/>
                <a:gd name="connsiteX2486" fmla="*/ 1541755 w 2170251"/>
                <a:gd name="connsiteY2486" fmla="*/ 1341993 h 1645293"/>
                <a:gd name="connsiteX2487" fmla="*/ 1543945 w 2170251"/>
                <a:gd name="connsiteY2487" fmla="*/ 1332544 h 1645293"/>
                <a:gd name="connsiteX2488" fmla="*/ 1545669 w 2170251"/>
                <a:gd name="connsiteY2488" fmla="*/ 1343822 h 1645293"/>
                <a:gd name="connsiteX2489" fmla="*/ 1541755 w 2170251"/>
                <a:gd name="connsiteY2489" fmla="*/ 1341993 h 1645293"/>
                <a:gd name="connsiteX2490" fmla="*/ 1497254 w 2170251"/>
                <a:gd name="connsiteY2490" fmla="*/ 32201 h 1645293"/>
                <a:gd name="connsiteX2491" fmla="*/ 1503540 w 2170251"/>
                <a:gd name="connsiteY2491" fmla="*/ 29115 h 1645293"/>
                <a:gd name="connsiteX2492" fmla="*/ 1497254 w 2170251"/>
                <a:gd name="connsiteY2492" fmla="*/ 32201 h 1645293"/>
                <a:gd name="connsiteX2493" fmla="*/ 1569673 w 2170251"/>
                <a:gd name="connsiteY2493" fmla="*/ 82560 h 1645293"/>
                <a:gd name="connsiteX2494" fmla="*/ 1593609 w 2170251"/>
                <a:gd name="connsiteY2494" fmla="*/ 72615 h 1645293"/>
                <a:gd name="connsiteX2495" fmla="*/ 1569673 w 2170251"/>
                <a:gd name="connsiteY2495" fmla="*/ 82560 h 1645293"/>
                <a:gd name="connsiteX2496" fmla="*/ 1650568 w 2170251"/>
                <a:gd name="connsiteY2496" fmla="*/ 1341879 h 1645293"/>
                <a:gd name="connsiteX2497" fmla="*/ 1666208 w 2170251"/>
                <a:gd name="connsiteY2497" fmla="*/ 1349061 h 1645293"/>
                <a:gd name="connsiteX2498" fmla="*/ 1660122 w 2170251"/>
                <a:gd name="connsiteY2498" fmla="*/ 1356719 h 1645293"/>
                <a:gd name="connsiteX2499" fmla="*/ 1652388 w 2170251"/>
                <a:gd name="connsiteY2499" fmla="*/ 1355385 h 1645293"/>
                <a:gd name="connsiteX2500" fmla="*/ 1650568 w 2170251"/>
                <a:gd name="connsiteY2500" fmla="*/ 1341879 h 1645293"/>
                <a:gd name="connsiteX2501" fmla="*/ 1601715 w 2170251"/>
                <a:gd name="connsiteY2501" fmla="*/ 50936 h 1645293"/>
                <a:gd name="connsiteX2502" fmla="*/ 1610525 w 2170251"/>
                <a:gd name="connsiteY2502" fmla="*/ 47507 h 1645293"/>
                <a:gd name="connsiteX2503" fmla="*/ 1601715 w 2170251"/>
                <a:gd name="connsiteY2503" fmla="*/ 50936 h 1645293"/>
                <a:gd name="connsiteX2504" fmla="*/ 1654931 w 2170251"/>
                <a:gd name="connsiteY2504" fmla="*/ 1322991 h 1645293"/>
                <a:gd name="connsiteX2505" fmla="*/ 1662484 w 2170251"/>
                <a:gd name="connsiteY2505" fmla="*/ 1319714 h 1645293"/>
                <a:gd name="connsiteX2506" fmla="*/ 1654931 w 2170251"/>
                <a:gd name="connsiteY2506" fmla="*/ 1322991 h 1645293"/>
                <a:gd name="connsiteX2507" fmla="*/ 1613164 w 2170251"/>
                <a:gd name="connsiteY2507" fmla="*/ 49489 h 1645293"/>
                <a:gd name="connsiteX2508" fmla="*/ 1618269 w 2170251"/>
                <a:gd name="connsiteY2508" fmla="*/ 48841 h 1645293"/>
                <a:gd name="connsiteX2509" fmla="*/ 1613164 w 2170251"/>
                <a:gd name="connsiteY2509" fmla="*/ 49489 h 1645293"/>
                <a:gd name="connsiteX2510" fmla="*/ 1658760 w 2170251"/>
                <a:gd name="connsiteY2510" fmla="*/ 36782 h 1645293"/>
                <a:gd name="connsiteX2511" fmla="*/ 1665208 w 2170251"/>
                <a:gd name="connsiteY2511" fmla="*/ 38240 h 1645293"/>
                <a:gd name="connsiteX2512" fmla="*/ 1658760 w 2170251"/>
                <a:gd name="connsiteY2512" fmla="*/ 36782 h 1645293"/>
                <a:gd name="connsiteX2513" fmla="*/ 1669942 w 2170251"/>
                <a:gd name="connsiteY2513" fmla="*/ 92646 h 1645293"/>
                <a:gd name="connsiteX2514" fmla="*/ 1703603 w 2170251"/>
                <a:gd name="connsiteY2514" fmla="*/ 70015 h 1645293"/>
                <a:gd name="connsiteX2515" fmla="*/ 1708880 w 2170251"/>
                <a:gd name="connsiteY2515" fmla="*/ 73930 h 1645293"/>
                <a:gd name="connsiteX2516" fmla="*/ 1703603 w 2170251"/>
                <a:gd name="connsiteY2516" fmla="*/ 102114 h 1645293"/>
                <a:gd name="connsiteX2517" fmla="*/ 1686039 w 2170251"/>
                <a:gd name="connsiteY2517" fmla="*/ 111211 h 1645293"/>
                <a:gd name="connsiteX2518" fmla="*/ 1675676 w 2170251"/>
                <a:gd name="connsiteY2518" fmla="*/ 107972 h 1645293"/>
                <a:gd name="connsiteX2519" fmla="*/ 1683030 w 2170251"/>
                <a:gd name="connsiteY2519" fmla="*/ 100133 h 1645293"/>
                <a:gd name="connsiteX2520" fmla="*/ 1669942 w 2170251"/>
                <a:gd name="connsiteY2520" fmla="*/ 92646 h 1645293"/>
                <a:gd name="connsiteX2521" fmla="*/ 1678953 w 2170251"/>
                <a:gd name="connsiteY2521" fmla="*/ 29619 h 1645293"/>
                <a:gd name="connsiteX2522" fmla="*/ 1679315 w 2170251"/>
                <a:gd name="connsiteY2522" fmla="*/ 38744 h 1645293"/>
                <a:gd name="connsiteX2523" fmla="*/ 1681877 w 2170251"/>
                <a:gd name="connsiteY2523" fmla="*/ 38430 h 1645293"/>
                <a:gd name="connsiteX2524" fmla="*/ 1678953 w 2170251"/>
                <a:gd name="connsiteY2524" fmla="*/ 29619 h 1645293"/>
                <a:gd name="connsiteX2525" fmla="*/ 1681315 w 2170251"/>
                <a:gd name="connsiteY2525" fmla="*/ 56842 h 1645293"/>
                <a:gd name="connsiteX2526" fmla="*/ 1688773 w 2170251"/>
                <a:gd name="connsiteY2526" fmla="*/ 51308 h 1645293"/>
                <a:gd name="connsiteX2527" fmla="*/ 1681315 w 2170251"/>
                <a:gd name="connsiteY2527" fmla="*/ 56842 h 1645293"/>
                <a:gd name="connsiteX2528" fmla="*/ 1695307 w 2170251"/>
                <a:gd name="connsiteY2528" fmla="*/ 279641 h 1645293"/>
                <a:gd name="connsiteX2529" fmla="*/ 1696222 w 2170251"/>
                <a:gd name="connsiteY2529" fmla="*/ 270345 h 1645293"/>
                <a:gd name="connsiteX2530" fmla="*/ 1701775 w 2170251"/>
                <a:gd name="connsiteY2530" fmla="*/ 281089 h 1645293"/>
                <a:gd name="connsiteX2531" fmla="*/ 1695307 w 2170251"/>
                <a:gd name="connsiteY2531" fmla="*/ 279641 h 1645293"/>
                <a:gd name="connsiteX2532" fmla="*/ 1704137 w 2170251"/>
                <a:gd name="connsiteY2532" fmla="*/ 308311 h 1645293"/>
                <a:gd name="connsiteX2533" fmla="*/ 1703861 w 2170251"/>
                <a:gd name="connsiteY2533" fmla="*/ 301453 h 1645293"/>
                <a:gd name="connsiteX2534" fmla="*/ 1713224 w 2170251"/>
                <a:gd name="connsiteY2534" fmla="*/ 311740 h 1645293"/>
                <a:gd name="connsiteX2535" fmla="*/ 1712052 w 2170251"/>
                <a:gd name="connsiteY2535" fmla="*/ 314179 h 1645293"/>
                <a:gd name="connsiteX2536" fmla="*/ 1712233 w 2170251"/>
                <a:gd name="connsiteY2536" fmla="*/ 318732 h 1645293"/>
                <a:gd name="connsiteX2537" fmla="*/ 1704137 w 2170251"/>
                <a:gd name="connsiteY2537" fmla="*/ 308311 h 1645293"/>
                <a:gd name="connsiteX2538" fmla="*/ 1696793 w 2170251"/>
                <a:gd name="connsiteY2538" fmla="*/ 59414 h 1645293"/>
                <a:gd name="connsiteX2539" fmla="*/ 1705337 w 2170251"/>
                <a:gd name="connsiteY2539" fmla="*/ 49203 h 1645293"/>
                <a:gd name="connsiteX2540" fmla="*/ 1696793 w 2170251"/>
                <a:gd name="connsiteY2540" fmla="*/ 59414 h 1645293"/>
                <a:gd name="connsiteX2541" fmla="*/ 1706604 w 2170251"/>
                <a:gd name="connsiteY2541" fmla="*/ 241532 h 1645293"/>
                <a:gd name="connsiteX2542" fmla="*/ 1714319 w 2170251"/>
                <a:gd name="connsiteY2542" fmla="*/ 242827 h 1645293"/>
                <a:gd name="connsiteX2543" fmla="*/ 1706604 w 2170251"/>
                <a:gd name="connsiteY2543" fmla="*/ 241532 h 1645293"/>
                <a:gd name="connsiteX2544" fmla="*/ 1718986 w 2170251"/>
                <a:gd name="connsiteY2544" fmla="*/ 70348 h 1645293"/>
                <a:gd name="connsiteX2545" fmla="*/ 1713319 w 2170251"/>
                <a:gd name="connsiteY2545" fmla="*/ 89408 h 1645293"/>
                <a:gd name="connsiteX2546" fmla="*/ 1718986 w 2170251"/>
                <a:gd name="connsiteY2546" fmla="*/ 70348 h 1645293"/>
                <a:gd name="connsiteX2547" fmla="*/ 1711976 w 2170251"/>
                <a:gd name="connsiteY2547" fmla="*/ 23133 h 1645293"/>
                <a:gd name="connsiteX2548" fmla="*/ 1723158 w 2170251"/>
                <a:gd name="connsiteY2548" fmla="*/ 14827 h 1645293"/>
                <a:gd name="connsiteX2549" fmla="*/ 1709776 w 2170251"/>
                <a:gd name="connsiteY2549" fmla="*/ 32582 h 1645293"/>
                <a:gd name="connsiteX2550" fmla="*/ 1711976 w 2170251"/>
                <a:gd name="connsiteY2550" fmla="*/ 23133 h 1645293"/>
                <a:gd name="connsiteX2551" fmla="*/ 1719606 w 2170251"/>
                <a:gd name="connsiteY2551" fmla="*/ 118402 h 1645293"/>
                <a:gd name="connsiteX2552" fmla="*/ 1724511 w 2170251"/>
                <a:gd name="connsiteY2552" fmla="*/ 113173 h 1645293"/>
                <a:gd name="connsiteX2553" fmla="*/ 1724882 w 2170251"/>
                <a:gd name="connsiteY2553" fmla="*/ 122336 h 1645293"/>
                <a:gd name="connsiteX2554" fmla="*/ 1719606 w 2170251"/>
                <a:gd name="connsiteY2554" fmla="*/ 118402 h 1645293"/>
                <a:gd name="connsiteX2555" fmla="*/ 1735893 w 2170251"/>
                <a:gd name="connsiteY2555" fmla="*/ 77378 h 1645293"/>
                <a:gd name="connsiteX2556" fmla="*/ 1741084 w 2170251"/>
                <a:gd name="connsiteY2556" fmla="*/ 79016 h 1645293"/>
                <a:gd name="connsiteX2557" fmla="*/ 1735874 w 2170251"/>
                <a:gd name="connsiteY2557" fmla="*/ 109449 h 1645293"/>
                <a:gd name="connsiteX2558" fmla="*/ 1723416 w 2170251"/>
                <a:gd name="connsiteY2558" fmla="*/ 85826 h 1645293"/>
                <a:gd name="connsiteX2559" fmla="*/ 1734788 w 2170251"/>
                <a:gd name="connsiteY2559" fmla="*/ 82112 h 1645293"/>
                <a:gd name="connsiteX2560" fmla="*/ 1735893 w 2170251"/>
                <a:gd name="connsiteY2560" fmla="*/ 77378 h 1645293"/>
                <a:gd name="connsiteX2561" fmla="*/ 1731721 w 2170251"/>
                <a:gd name="connsiteY2561" fmla="*/ 68720 h 1645293"/>
                <a:gd name="connsiteX2562" fmla="*/ 1732340 w 2170251"/>
                <a:gd name="connsiteY2562" fmla="*/ 52613 h 1645293"/>
                <a:gd name="connsiteX2563" fmla="*/ 1740094 w 2170251"/>
                <a:gd name="connsiteY2563" fmla="*/ 53908 h 1645293"/>
                <a:gd name="connsiteX2564" fmla="*/ 1731721 w 2170251"/>
                <a:gd name="connsiteY2564" fmla="*/ 68720 h 1645293"/>
                <a:gd name="connsiteX2565" fmla="*/ 1738236 w 2170251"/>
                <a:gd name="connsiteY2565" fmla="*/ 200841 h 1645293"/>
                <a:gd name="connsiteX2566" fmla="*/ 1737617 w 2170251"/>
                <a:gd name="connsiteY2566" fmla="*/ 184868 h 1645293"/>
                <a:gd name="connsiteX2567" fmla="*/ 1744351 w 2170251"/>
                <a:gd name="connsiteY2567" fmla="*/ 193173 h 1645293"/>
                <a:gd name="connsiteX2568" fmla="*/ 1738236 w 2170251"/>
                <a:gd name="connsiteY2568" fmla="*/ 200841 h 1645293"/>
                <a:gd name="connsiteX2569" fmla="*/ 1739913 w 2170251"/>
                <a:gd name="connsiteY2569" fmla="*/ 49336 h 1645293"/>
                <a:gd name="connsiteX2570" fmla="*/ 1739456 w 2170251"/>
                <a:gd name="connsiteY2570" fmla="*/ 37954 h 1645293"/>
                <a:gd name="connsiteX2571" fmla="*/ 1743285 w 2170251"/>
                <a:gd name="connsiteY2571" fmla="*/ 37449 h 1645293"/>
                <a:gd name="connsiteX2572" fmla="*/ 1744923 w 2170251"/>
                <a:gd name="connsiteY2572" fmla="*/ 46412 h 1645293"/>
                <a:gd name="connsiteX2573" fmla="*/ 1739913 w 2170251"/>
                <a:gd name="connsiteY2573" fmla="*/ 49336 h 1645293"/>
                <a:gd name="connsiteX2574" fmla="*/ 1788509 w 2170251"/>
                <a:gd name="connsiteY2574" fmla="*/ 1237180 h 1645293"/>
                <a:gd name="connsiteX2575" fmla="*/ 1799787 w 2170251"/>
                <a:gd name="connsiteY2575" fmla="*/ 1231141 h 1645293"/>
                <a:gd name="connsiteX2576" fmla="*/ 1788509 w 2170251"/>
                <a:gd name="connsiteY2576" fmla="*/ 1237180 h 1645293"/>
                <a:gd name="connsiteX2577" fmla="*/ 1821894 w 2170251"/>
                <a:gd name="connsiteY2577" fmla="*/ 1336050 h 1645293"/>
                <a:gd name="connsiteX2578" fmla="*/ 1822447 w 2170251"/>
                <a:gd name="connsiteY2578" fmla="*/ 1317638 h 1645293"/>
                <a:gd name="connsiteX2579" fmla="*/ 1832981 w 2170251"/>
                <a:gd name="connsiteY2579" fmla="*/ 1325439 h 1645293"/>
                <a:gd name="connsiteX2580" fmla="*/ 1821894 w 2170251"/>
                <a:gd name="connsiteY2580" fmla="*/ 1336050 h 1645293"/>
                <a:gd name="connsiteX2581" fmla="*/ 1834067 w 2170251"/>
                <a:gd name="connsiteY2581" fmla="*/ 1384894 h 1645293"/>
                <a:gd name="connsiteX2582" fmla="*/ 1842802 w 2170251"/>
                <a:gd name="connsiteY2582" fmla="*/ 1379207 h 1645293"/>
                <a:gd name="connsiteX2583" fmla="*/ 1834067 w 2170251"/>
                <a:gd name="connsiteY2583" fmla="*/ 1384894 h 1645293"/>
                <a:gd name="connsiteX2584" fmla="*/ 1830000 w 2170251"/>
                <a:gd name="connsiteY2584" fmla="*/ 1218140 h 1645293"/>
                <a:gd name="connsiteX2585" fmla="*/ 1835077 w 2170251"/>
                <a:gd name="connsiteY2585" fmla="*/ 1217482 h 1645293"/>
                <a:gd name="connsiteX2586" fmla="*/ 1838535 w 2170251"/>
                <a:gd name="connsiteY2586" fmla="*/ 1239942 h 1645293"/>
                <a:gd name="connsiteX2587" fmla="*/ 1833448 w 2170251"/>
                <a:gd name="connsiteY2587" fmla="*/ 1240599 h 1645293"/>
                <a:gd name="connsiteX2588" fmla="*/ 1830000 w 2170251"/>
                <a:gd name="connsiteY2588" fmla="*/ 1218140 h 1645293"/>
                <a:gd name="connsiteX2589" fmla="*/ 1807112 w 2170251"/>
                <a:gd name="connsiteY2589" fmla="*/ 483105 h 1645293"/>
                <a:gd name="connsiteX2590" fmla="*/ 1816570 w 2170251"/>
                <a:gd name="connsiteY2590" fmla="*/ 495611 h 1645293"/>
                <a:gd name="connsiteX2591" fmla="*/ 1821580 w 2170251"/>
                <a:gd name="connsiteY2591" fmla="*/ 492706 h 1645293"/>
                <a:gd name="connsiteX2592" fmla="*/ 1818580 w 2170251"/>
                <a:gd name="connsiteY2592" fmla="*/ 481628 h 1645293"/>
                <a:gd name="connsiteX2593" fmla="*/ 1818846 w 2170251"/>
                <a:gd name="connsiteY2593" fmla="*/ 488477 h 1645293"/>
                <a:gd name="connsiteX2594" fmla="*/ 1813646 w 2170251"/>
                <a:gd name="connsiteY2594" fmla="*/ 486829 h 1645293"/>
                <a:gd name="connsiteX2595" fmla="*/ 1815760 w 2170251"/>
                <a:gd name="connsiteY2595" fmla="*/ 475123 h 1645293"/>
                <a:gd name="connsiteX2596" fmla="*/ 1809293 w 2170251"/>
                <a:gd name="connsiteY2596" fmla="*/ 473656 h 1645293"/>
                <a:gd name="connsiteX2597" fmla="*/ 1816475 w 2170251"/>
                <a:gd name="connsiteY2597" fmla="*/ 461264 h 1645293"/>
                <a:gd name="connsiteX2598" fmla="*/ 1824219 w 2170251"/>
                <a:gd name="connsiteY2598" fmla="*/ 462559 h 1645293"/>
                <a:gd name="connsiteX2599" fmla="*/ 1818942 w 2170251"/>
                <a:gd name="connsiteY2599" fmla="*/ 458654 h 1645293"/>
                <a:gd name="connsiteX2600" fmla="*/ 1818580 w 2170251"/>
                <a:gd name="connsiteY2600" fmla="*/ 449539 h 1645293"/>
                <a:gd name="connsiteX2601" fmla="*/ 1828857 w 2170251"/>
                <a:gd name="connsiteY2601" fmla="*/ 450520 h 1645293"/>
                <a:gd name="connsiteX2602" fmla="*/ 1828572 w 2170251"/>
                <a:gd name="connsiteY2602" fmla="*/ 443690 h 1645293"/>
                <a:gd name="connsiteX2603" fmla="*/ 1848050 w 2170251"/>
                <a:gd name="connsiteY2603" fmla="*/ 450348 h 1645293"/>
                <a:gd name="connsiteX2604" fmla="*/ 1848965 w 2170251"/>
                <a:gd name="connsiteY2604" fmla="*/ 441090 h 1645293"/>
                <a:gd name="connsiteX2605" fmla="*/ 1853603 w 2170251"/>
                <a:gd name="connsiteY2605" fmla="*/ 461140 h 1645293"/>
                <a:gd name="connsiteX2606" fmla="*/ 1832667 w 2170251"/>
                <a:gd name="connsiteY2606" fmla="*/ 450034 h 1645293"/>
                <a:gd name="connsiteX2607" fmla="*/ 1843231 w 2170251"/>
                <a:gd name="connsiteY2607" fmla="*/ 457854 h 1645293"/>
                <a:gd name="connsiteX2608" fmla="*/ 1847412 w 2170251"/>
                <a:gd name="connsiteY2608" fmla="*/ 466512 h 1645293"/>
                <a:gd name="connsiteX2609" fmla="*/ 1832410 w 2170251"/>
                <a:gd name="connsiteY2609" fmla="*/ 475275 h 1645293"/>
                <a:gd name="connsiteX2610" fmla="*/ 1851603 w 2170251"/>
                <a:gd name="connsiteY2610" fmla="*/ 475104 h 1645293"/>
                <a:gd name="connsiteX2611" fmla="*/ 1849593 w 2170251"/>
                <a:gd name="connsiteY2611" fmla="*/ 489125 h 1645293"/>
                <a:gd name="connsiteX2612" fmla="*/ 1857232 w 2170251"/>
                <a:gd name="connsiteY2612" fmla="*/ 488191 h 1645293"/>
                <a:gd name="connsiteX2613" fmla="*/ 1846040 w 2170251"/>
                <a:gd name="connsiteY2613" fmla="*/ 496440 h 1645293"/>
                <a:gd name="connsiteX2614" fmla="*/ 1845593 w 2170251"/>
                <a:gd name="connsiteY2614" fmla="*/ 485048 h 1645293"/>
                <a:gd name="connsiteX2615" fmla="*/ 1829676 w 2170251"/>
                <a:gd name="connsiteY2615" fmla="*/ 503107 h 1645293"/>
                <a:gd name="connsiteX2616" fmla="*/ 1844774 w 2170251"/>
                <a:gd name="connsiteY2616" fmla="*/ 496602 h 1645293"/>
                <a:gd name="connsiteX2617" fmla="*/ 1848869 w 2170251"/>
                <a:gd name="connsiteY2617" fmla="*/ 502955 h 1645293"/>
                <a:gd name="connsiteX2618" fmla="*/ 1844326 w 2170251"/>
                <a:gd name="connsiteY2618" fmla="*/ 517309 h 1645293"/>
                <a:gd name="connsiteX2619" fmla="*/ 1846679 w 2170251"/>
                <a:gd name="connsiteY2619" fmla="*/ 512394 h 1645293"/>
                <a:gd name="connsiteX2620" fmla="*/ 1821028 w 2170251"/>
                <a:gd name="connsiteY2620" fmla="*/ 511099 h 1645293"/>
                <a:gd name="connsiteX2621" fmla="*/ 1820485 w 2170251"/>
                <a:gd name="connsiteY2621" fmla="*/ 497392 h 1645293"/>
                <a:gd name="connsiteX2622" fmla="*/ 1810207 w 2170251"/>
                <a:gd name="connsiteY2622" fmla="*/ 496440 h 1645293"/>
                <a:gd name="connsiteX2623" fmla="*/ 1807112 w 2170251"/>
                <a:gd name="connsiteY2623" fmla="*/ 483105 h 1645293"/>
                <a:gd name="connsiteX2624" fmla="*/ 1814122 w 2170251"/>
                <a:gd name="connsiteY2624" fmla="*/ 434061 h 1645293"/>
                <a:gd name="connsiteX2625" fmla="*/ 1818951 w 2170251"/>
                <a:gd name="connsiteY2625" fmla="*/ 426564 h 1645293"/>
                <a:gd name="connsiteX2626" fmla="*/ 1826676 w 2170251"/>
                <a:gd name="connsiteY2626" fmla="*/ 427879 h 1645293"/>
                <a:gd name="connsiteX2627" fmla="*/ 1833410 w 2170251"/>
                <a:gd name="connsiteY2627" fmla="*/ 436175 h 1645293"/>
                <a:gd name="connsiteX2628" fmla="*/ 1823495 w 2170251"/>
                <a:gd name="connsiteY2628" fmla="*/ 444319 h 1645293"/>
                <a:gd name="connsiteX2629" fmla="*/ 1814122 w 2170251"/>
                <a:gd name="connsiteY2629" fmla="*/ 434061 h 1645293"/>
                <a:gd name="connsiteX2630" fmla="*/ 1810198 w 2170251"/>
                <a:gd name="connsiteY2630" fmla="*/ 528549 h 1645293"/>
                <a:gd name="connsiteX2631" fmla="*/ 1817656 w 2170251"/>
                <a:gd name="connsiteY2631" fmla="*/ 522995 h 1645293"/>
                <a:gd name="connsiteX2632" fmla="*/ 1810198 w 2170251"/>
                <a:gd name="connsiteY2632" fmla="*/ 528549 h 1645293"/>
                <a:gd name="connsiteX2633" fmla="*/ 1828943 w 2170251"/>
                <a:gd name="connsiteY2633" fmla="*/ 420735 h 1645293"/>
                <a:gd name="connsiteX2634" fmla="*/ 1838868 w 2170251"/>
                <a:gd name="connsiteY2634" fmla="*/ 412582 h 1645293"/>
                <a:gd name="connsiteX2635" fmla="*/ 1841678 w 2170251"/>
                <a:gd name="connsiteY2635" fmla="*/ 419106 h 1645293"/>
                <a:gd name="connsiteX2636" fmla="*/ 1855594 w 2170251"/>
                <a:gd name="connsiteY2636" fmla="*/ 415020 h 1645293"/>
                <a:gd name="connsiteX2637" fmla="*/ 1850689 w 2170251"/>
                <a:gd name="connsiteY2637" fmla="*/ 420230 h 1645293"/>
                <a:gd name="connsiteX2638" fmla="*/ 1863795 w 2170251"/>
                <a:gd name="connsiteY2638" fmla="*/ 427726 h 1645293"/>
                <a:gd name="connsiteX2639" fmla="*/ 1860509 w 2170251"/>
                <a:gd name="connsiteY2639" fmla="*/ 441909 h 1645293"/>
                <a:gd name="connsiteX2640" fmla="*/ 1852774 w 2170251"/>
                <a:gd name="connsiteY2640" fmla="*/ 440595 h 1645293"/>
                <a:gd name="connsiteX2641" fmla="*/ 1856232 w 2170251"/>
                <a:gd name="connsiteY2641" fmla="*/ 431013 h 1645293"/>
                <a:gd name="connsiteX2642" fmla="*/ 1836030 w 2170251"/>
                <a:gd name="connsiteY2642" fmla="*/ 438156 h 1645293"/>
                <a:gd name="connsiteX2643" fmla="*/ 1850869 w 2170251"/>
                <a:gd name="connsiteY2643" fmla="*/ 424812 h 1645293"/>
                <a:gd name="connsiteX2644" fmla="*/ 1828943 w 2170251"/>
                <a:gd name="connsiteY2644" fmla="*/ 420735 h 1645293"/>
                <a:gd name="connsiteX2645" fmla="*/ 1829962 w 2170251"/>
                <a:gd name="connsiteY2645" fmla="*/ 253257 h 1645293"/>
                <a:gd name="connsiteX2646" fmla="*/ 1837772 w 2170251"/>
                <a:gd name="connsiteY2646" fmla="*/ 256886 h 1645293"/>
                <a:gd name="connsiteX2647" fmla="*/ 1829962 w 2170251"/>
                <a:gd name="connsiteY2647" fmla="*/ 253257 h 1645293"/>
                <a:gd name="connsiteX2648" fmla="*/ 1869481 w 2170251"/>
                <a:gd name="connsiteY2648" fmla="*/ 1148921 h 1645293"/>
                <a:gd name="connsiteX2649" fmla="*/ 1873301 w 2170251"/>
                <a:gd name="connsiteY2649" fmla="*/ 1148436 h 1645293"/>
                <a:gd name="connsiteX2650" fmla="*/ 1873844 w 2170251"/>
                <a:gd name="connsiteY2650" fmla="*/ 1162104 h 1645293"/>
                <a:gd name="connsiteX2651" fmla="*/ 1869481 w 2170251"/>
                <a:gd name="connsiteY2651" fmla="*/ 1148921 h 1645293"/>
                <a:gd name="connsiteX2652" fmla="*/ 1841059 w 2170251"/>
                <a:gd name="connsiteY2652" fmla="*/ 274793 h 1645293"/>
                <a:gd name="connsiteX2653" fmla="*/ 1845059 w 2170251"/>
                <a:gd name="connsiteY2653" fmla="*/ 278870 h 1645293"/>
                <a:gd name="connsiteX2654" fmla="*/ 1838773 w 2170251"/>
                <a:gd name="connsiteY2654" fmla="*/ 281927 h 1645293"/>
                <a:gd name="connsiteX2655" fmla="*/ 1843421 w 2170251"/>
                <a:gd name="connsiteY2655" fmla="*/ 269907 h 1645293"/>
                <a:gd name="connsiteX2656" fmla="*/ 1841059 w 2170251"/>
                <a:gd name="connsiteY2656" fmla="*/ 274793 h 1645293"/>
                <a:gd name="connsiteX2657" fmla="*/ 1854251 w 2170251"/>
                <a:gd name="connsiteY2657" fmla="*/ 444967 h 1645293"/>
                <a:gd name="connsiteX2658" fmla="*/ 1859337 w 2170251"/>
                <a:gd name="connsiteY2658" fmla="*/ 444328 h 1645293"/>
                <a:gd name="connsiteX2659" fmla="*/ 1859699 w 2170251"/>
                <a:gd name="connsiteY2659" fmla="*/ 453444 h 1645293"/>
                <a:gd name="connsiteX2660" fmla="*/ 1854251 w 2170251"/>
                <a:gd name="connsiteY2660" fmla="*/ 444967 h 1645293"/>
                <a:gd name="connsiteX2661" fmla="*/ 1847155 w 2170251"/>
                <a:gd name="connsiteY2661" fmla="*/ 267135 h 1645293"/>
                <a:gd name="connsiteX2662" fmla="*/ 1855165 w 2170251"/>
                <a:gd name="connsiteY2662" fmla="*/ 275269 h 1645293"/>
                <a:gd name="connsiteX2663" fmla="*/ 1847155 w 2170251"/>
                <a:gd name="connsiteY2663" fmla="*/ 267135 h 1645293"/>
                <a:gd name="connsiteX2664" fmla="*/ 1868881 w 2170251"/>
                <a:gd name="connsiteY2664" fmla="*/ 523329 h 1645293"/>
                <a:gd name="connsiteX2665" fmla="*/ 1868519 w 2170251"/>
                <a:gd name="connsiteY2665" fmla="*/ 514204 h 1645293"/>
                <a:gd name="connsiteX2666" fmla="*/ 1870986 w 2170251"/>
                <a:gd name="connsiteY2666" fmla="*/ 511604 h 1645293"/>
                <a:gd name="connsiteX2667" fmla="*/ 1868881 w 2170251"/>
                <a:gd name="connsiteY2667" fmla="*/ 523329 h 1645293"/>
                <a:gd name="connsiteX2668" fmla="*/ 1870805 w 2170251"/>
                <a:gd name="connsiteY2668" fmla="*/ 378711 h 1645293"/>
                <a:gd name="connsiteX2669" fmla="*/ 1877358 w 2170251"/>
                <a:gd name="connsiteY2669" fmla="*/ 382464 h 1645293"/>
                <a:gd name="connsiteX2670" fmla="*/ 1870805 w 2170251"/>
                <a:gd name="connsiteY2670" fmla="*/ 378711 h 1645293"/>
                <a:gd name="connsiteX2671" fmla="*/ 1881911 w 2170251"/>
                <a:gd name="connsiteY2671" fmla="*/ 368128 h 1645293"/>
                <a:gd name="connsiteX2672" fmla="*/ 1888369 w 2170251"/>
                <a:gd name="connsiteY2672" fmla="*/ 369595 h 1645293"/>
                <a:gd name="connsiteX2673" fmla="*/ 1884817 w 2170251"/>
                <a:gd name="connsiteY2673" fmla="*/ 376911 h 1645293"/>
                <a:gd name="connsiteX2674" fmla="*/ 1881911 w 2170251"/>
                <a:gd name="connsiteY2674" fmla="*/ 368128 h 1645293"/>
                <a:gd name="connsiteX2675" fmla="*/ 1969380 w 2170251"/>
                <a:gd name="connsiteY2675" fmla="*/ 893223 h 1645293"/>
                <a:gd name="connsiteX2676" fmla="*/ 1964931 w 2170251"/>
                <a:gd name="connsiteY2676" fmla="*/ 877754 h 1645293"/>
                <a:gd name="connsiteX2677" fmla="*/ 1994497 w 2170251"/>
                <a:gd name="connsiteY2677" fmla="*/ 880859 h 1645293"/>
                <a:gd name="connsiteX2678" fmla="*/ 2000136 w 2170251"/>
                <a:gd name="connsiteY2678" fmla="*/ 893880 h 1645293"/>
                <a:gd name="connsiteX2679" fmla="*/ 2000955 w 2170251"/>
                <a:gd name="connsiteY2679" fmla="*/ 914416 h 1645293"/>
                <a:gd name="connsiteX2680" fmla="*/ 1992849 w 2170251"/>
                <a:gd name="connsiteY2680" fmla="*/ 903986 h 1645293"/>
                <a:gd name="connsiteX2681" fmla="*/ 1979124 w 2170251"/>
                <a:gd name="connsiteY2681" fmla="*/ 912616 h 1645293"/>
                <a:gd name="connsiteX2682" fmla="*/ 1973389 w 2170251"/>
                <a:gd name="connsiteY2682" fmla="*/ 897309 h 1645293"/>
                <a:gd name="connsiteX2683" fmla="*/ 1964198 w 2170251"/>
                <a:gd name="connsiteY2683" fmla="*/ 891594 h 1645293"/>
                <a:gd name="connsiteX2684" fmla="*/ 1969380 w 2170251"/>
                <a:gd name="connsiteY2684" fmla="*/ 893223 h 1645293"/>
                <a:gd name="connsiteX2685" fmla="*/ 1965760 w 2170251"/>
                <a:gd name="connsiteY2685" fmla="*/ 898262 h 1645293"/>
                <a:gd name="connsiteX2686" fmla="*/ 1970475 w 2170251"/>
                <a:gd name="connsiteY2686" fmla="*/ 920597 h 1645293"/>
                <a:gd name="connsiteX2687" fmla="*/ 1925174 w 2170251"/>
                <a:gd name="connsiteY2687" fmla="*/ 908072 h 1645293"/>
                <a:gd name="connsiteX2688" fmla="*/ 1916163 w 2170251"/>
                <a:gd name="connsiteY2688" fmla="*/ 906891 h 1645293"/>
                <a:gd name="connsiteX2689" fmla="*/ 1916525 w 2170251"/>
                <a:gd name="connsiteY2689" fmla="*/ 916045 h 1645293"/>
                <a:gd name="connsiteX2690" fmla="*/ 1905695 w 2170251"/>
                <a:gd name="connsiteY2690" fmla="*/ 901386 h 1645293"/>
                <a:gd name="connsiteX2691" fmla="*/ 1932537 w 2170251"/>
                <a:gd name="connsiteY2691" fmla="*/ 900224 h 1645293"/>
                <a:gd name="connsiteX2692" fmla="*/ 1928622 w 2170251"/>
                <a:gd name="connsiteY2692" fmla="*/ 898423 h 1645293"/>
                <a:gd name="connsiteX2693" fmla="*/ 1958835 w 2170251"/>
                <a:gd name="connsiteY2693" fmla="*/ 885422 h 1645293"/>
                <a:gd name="connsiteX2694" fmla="*/ 1962112 w 2170251"/>
                <a:gd name="connsiteY2694" fmla="*/ 903319 h 1645293"/>
                <a:gd name="connsiteX2695" fmla="*/ 1965760 w 2170251"/>
                <a:gd name="connsiteY2695" fmla="*/ 898262 h 1645293"/>
                <a:gd name="connsiteX2696" fmla="*/ 1945634 w 2170251"/>
                <a:gd name="connsiteY2696" fmla="*/ 1068159 h 1645293"/>
                <a:gd name="connsiteX2697" fmla="*/ 1950730 w 2170251"/>
                <a:gd name="connsiteY2697" fmla="*/ 1067511 h 1645293"/>
                <a:gd name="connsiteX2698" fmla="*/ 1945634 w 2170251"/>
                <a:gd name="connsiteY2698" fmla="*/ 1068159 h 1645293"/>
                <a:gd name="connsiteX2699" fmla="*/ 1923564 w 2170251"/>
                <a:gd name="connsiteY2699" fmla="*/ 514071 h 1645293"/>
                <a:gd name="connsiteX2700" fmla="*/ 1923564 w 2170251"/>
                <a:gd name="connsiteY2700" fmla="*/ 514071 h 1645293"/>
                <a:gd name="connsiteX2701" fmla="*/ 1923564 w 2170251"/>
                <a:gd name="connsiteY2701" fmla="*/ 514071 h 1645293"/>
                <a:gd name="connsiteX2702" fmla="*/ 1925193 w 2170251"/>
                <a:gd name="connsiteY2702" fmla="*/ 523014 h 1645293"/>
                <a:gd name="connsiteX2703" fmla="*/ 1931661 w 2170251"/>
                <a:gd name="connsiteY2703" fmla="*/ 524491 h 1645293"/>
                <a:gd name="connsiteX2704" fmla="*/ 1925193 w 2170251"/>
                <a:gd name="connsiteY2704" fmla="*/ 523014 h 1645293"/>
                <a:gd name="connsiteX2705" fmla="*/ 1951368 w 2170251"/>
                <a:gd name="connsiteY2705" fmla="*/ 1083485 h 1645293"/>
                <a:gd name="connsiteX2706" fmla="*/ 1960474 w 2170251"/>
                <a:gd name="connsiteY2706" fmla="*/ 1086894 h 1645293"/>
                <a:gd name="connsiteX2707" fmla="*/ 1953111 w 2170251"/>
                <a:gd name="connsiteY2707" fmla="*/ 1094677 h 1645293"/>
                <a:gd name="connsiteX2708" fmla="*/ 1951368 w 2170251"/>
                <a:gd name="connsiteY2708" fmla="*/ 1083485 h 1645293"/>
                <a:gd name="connsiteX2709" fmla="*/ 1980391 w 2170251"/>
                <a:gd name="connsiteY2709" fmla="*/ 1072883 h 1645293"/>
                <a:gd name="connsiteX2710" fmla="*/ 1987487 w 2170251"/>
                <a:gd name="connsiteY2710" fmla="*/ 1058224 h 1645293"/>
                <a:gd name="connsiteX2711" fmla="*/ 1982305 w 2170251"/>
                <a:gd name="connsiteY2711" fmla="*/ 1056577 h 1645293"/>
                <a:gd name="connsiteX2712" fmla="*/ 1991049 w 2170251"/>
                <a:gd name="connsiteY2712" fmla="*/ 1050900 h 1645293"/>
                <a:gd name="connsiteX2713" fmla="*/ 1998050 w 2170251"/>
                <a:gd name="connsiteY2713" fmla="*/ 1066044 h 1645293"/>
                <a:gd name="connsiteX2714" fmla="*/ 1988125 w 2170251"/>
                <a:gd name="connsiteY2714" fmla="*/ 1074169 h 1645293"/>
                <a:gd name="connsiteX2715" fmla="*/ 1980391 w 2170251"/>
                <a:gd name="connsiteY2715" fmla="*/ 1072883 h 1645293"/>
                <a:gd name="connsiteX2716" fmla="*/ 1974332 w 2170251"/>
                <a:gd name="connsiteY2716" fmla="*/ 535073 h 1645293"/>
                <a:gd name="connsiteX2717" fmla="*/ 1980790 w 2170251"/>
                <a:gd name="connsiteY2717" fmla="*/ 536559 h 1645293"/>
                <a:gd name="connsiteX2718" fmla="*/ 1974332 w 2170251"/>
                <a:gd name="connsiteY2718" fmla="*/ 535073 h 1645293"/>
                <a:gd name="connsiteX2719" fmla="*/ 1991335 w 2170251"/>
                <a:gd name="connsiteY2719" fmla="*/ 576440 h 1645293"/>
                <a:gd name="connsiteX2720" fmla="*/ 1984705 w 2170251"/>
                <a:gd name="connsiteY2720" fmla="*/ 570420 h 1645293"/>
                <a:gd name="connsiteX2721" fmla="*/ 1991335 w 2170251"/>
                <a:gd name="connsiteY2721" fmla="*/ 576440 h 1645293"/>
                <a:gd name="connsiteX2722" fmla="*/ 1999621 w 2170251"/>
                <a:gd name="connsiteY2722" fmla="*/ 559343 h 1645293"/>
                <a:gd name="connsiteX2723" fmla="*/ 2001431 w 2170251"/>
                <a:gd name="connsiteY2723" fmla="*/ 572859 h 1645293"/>
                <a:gd name="connsiteX2724" fmla="*/ 2015909 w 2170251"/>
                <a:gd name="connsiteY2724" fmla="*/ 582489 h 1645293"/>
                <a:gd name="connsiteX2725" fmla="*/ 1991335 w 2170251"/>
                <a:gd name="connsiteY2725" fmla="*/ 576440 h 1645293"/>
                <a:gd name="connsiteX2726" fmla="*/ 1998716 w 2170251"/>
                <a:gd name="connsiteY2726" fmla="*/ 568620 h 1645293"/>
                <a:gd name="connsiteX2727" fmla="*/ 1980790 w 2170251"/>
                <a:gd name="connsiteY2727" fmla="*/ 568601 h 1645293"/>
                <a:gd name="connsiteX2728" fmla="*/ 1997164 w 2170251"/>
                <a:gd name="connsiteY2728" fmla="*/ 561981 h 1645293"/>
                <a:gd name="connsiteX2729" fmla="*/ 1998164 w 2170251"/>
                <a:gd name="connsiteY2729" fmla="*/ 554942 h 1645293"/>
                <a:gd name="connsiteX2730" fmla="*/ 2009813 w 2170251"/>
                <a:gd name="connsiteY2730" fmla="*/ 558038 h 1645293"/>
                <a:gd name="connsiteX2731" fmla="*/ 1999621 w 2170251"/>
                <a:gd name="connsiteY2731" fmla="*/ 559343 h 1645293"/>
                <a:gd name="connsiteX2732" fmla="*/ 2001603 w 2170251"/>
                <a:gd name="connsiteY2732" fmla="*/ 930370 h 1645293"/>
                <a:gd name="connsiteX2733" fmla="*/ 2010242 w 2170251"/>
                <a:gd name="connsiteY2733" fmla="*/ 922398 h 1645293"/>
                <a:gd name="connsiteX2734" fmla="*/ 2003593 w 2170251"/>
                <a:gd name="connsiteY2734" fmla="*/ 916359 h 1645293"/>
                <a:gd name="connsiteX2735" fmla="*/ 2010690 w 2170251"/>
                <a:gd name="connsiteY2735" fmla="*/ 901729 h 1645293"/>
                <a:gd name="connsiteX2736" fmla="*/ 2019872 w 2170251"/>
                <a:gd name="connsiteY2736" fmla="*/ 939495 h 1645293"/>
                <a:gd name="connsiteX2737" fmla="*/ 2011233 w 2170251"/>
                <a:gd name="connsiteY2737" fmla="*/ 947487 h 1645293"/>
                <a:gd name="connsiteX2738" fmla="*/ 2010508 w 2170251"/>
                <a:gd name="connsiteY2738" fmla="*/ 929227 h 1645293"/>
                <a:gd name="connsiteX2739" fmla="*/ 2001603 w 2170251"/>
                <a:gd name="connsiteY2739" fmla="*/ 930370 h 1645293"/>
                <a:gd name="connsiteX2740" fmla="*/ 2016271 w 2170251"/>
                <a:gd name="connsiteY2740" fmla="*/ 559514 h 1645293"/>
                <a:gd name="connsiteX2741" fmla="*/ 2026377 w 2170251"/>
                <a:gd name="connsiteY2741" fmla="*/ 555952 h 1645293"/>
                <a:gd name="connsiteX2742" fmla="*/ 2016271 w 2170251"/>
                <a:gd name="connsiteY2742" fmla="*/ 559514 h 1645293"/>
                <a:gd name="connsiteX2743" fmla="*/ 448408 w 2170251"/>
                <a:gd name="connsiteY2743" fmla="*/ 473189 h 1645293"/>
                <a:gd name="connsiteX2744" fmla="*/ 462420 w 2170251"/>
                <a:gd name="connsiteY2744" fmla="*/ 471399 h 1645293"/>
                <a:gd name="connsiteX2745" fmla="*/ 460334 w 2170251"/>
                <a:gd name="connsiteY2745" fmla="*/ 483124 h 1645293"/>
                <a:gd name="connsiteX2746" fmla="*/ 448408 w 2170251"/>
                <a:gd name="connsiteY2746" fmla="*/ 473189 h 1645293"/>
                <a:gd name="connsiteX2747" fmla="*/ 486623 w 2170251"/>
                <a:gd name="connsiteY2747" fmla="*/ 500402 h 1645293"/>
                <a:gd name="connsiteX2748" fmla="*/ 481889 w 2170251"/>
                <a:gd name="connsiteY2748" fmla="*/ 510165 h 1645293"/>
                <a:gd name="connsiteX2749" fmla="*/ 471697 w 2170251"/>
                <a:gd name="connsiteY2749" fmla="*/ 511451 h 1645293"/>
                <a:gd name="connsiteX2750" fmla="*/ 486623 w 2170251"/>
                <a:gd name="connsiteY2750" fmla="*/ 500402 h 1645293"/>
                <a:gd name="connsiteX2751" fmla="*/ 477422 w 2170251"/>
                <a:gd name="connsiteY2751" fmla="*/ 494678 h 1645293"/>
                <a:gd name="connsiteX2752" fmla="*/ 482337 w 2170251"/>
                <a:gd name="connsiteY2752" fmla="*/ 489468 h 1645293"/>
                <a:gd name="connsiteX2753" fmla="*/ 477612 w 2170251"/>
                <a:gd name="connsiteY2753" fmla="*/ 499269 h 1645293"/>
                <a:gd name="connsiteX2754" fmla="*/ 468506 w 2170251"/>
                <a:gd name="connsiteY2754" fmla="*/ 495840 h 1645293"/>
                <a:gd name="connsiteX2755" fmla="*/ 477422 w 2170251"/>
                <a:gd name="connsiteY2755" fmla="*/ 494678 h 16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</a:cxnLst>
              <a:rect l="l" t="t" r="r" b="b"/>
              <a:pathLst>
                <a:path w="2170251" h="1645293">
                  <a:moveTo>
                    <a:pt x="5010" y="1169229"/>
                  </a:moveTo>
                  <a:cubicBezTo>
                    <a:pt x="7334" y="1170191"/>
                    <a:pt x="10354" y="1169686"/>
                    <a:pt x="11573" y="1172963"/>
                  </a:cubicBezTo>
                  <a:cubicBezTo>
                    <a:pt x="6182" y="1173248"/>
                    <a:pt x="11725" y="1176449"/>
                    <a:pt x="11840" y="1179811"/>
                  </a:cubicBezTo>
                  <a:cubicBezTo>
                    <a:pt x="10049" y="1182707"/>
                    <a:pt x="8734" y="1182840"/>
                    <a:pt x="6734" y="1180459"/>
                  </a:cubicBezTo>
                  <a:cubicBezTo>
                    <a:pt x="7353" y="1198413"/>
                    <a:pt x="20288" y="1180792"/>
                    <a:pt x="25927" y="1180316"/>
                  </a:cubicBezTo>
                  <a:cubicBezTo>
                    <a:pt x="32128" y="1179849"/>
                    <a:pt x="29756" y="1197080"/>
                    <a:pt x="36757" y="1194956"/>
                  </a:cubicBezTo>
                  <a:cubicBezTo>
                    <a:pt x="36957" y="1190431"/>
                    <a:pt x="34852" y="1190670"/>
                    <a:pt x="33957" y="1188450"/>
                  </a:cubicBezTo>
                  <a:cubicBezTo>
                    <a:pt x="39548" y="1184850"/>
                    <a:pt x="46615" y="1179459"/>
                    <a:pt x="50597" y="1188603"/>
                  </a:cubicBezTo>
                  <a:cubicBezTo>
                    <a:pt x="46187" y="1190603"/>
                    <a:pt x="49835" y="1198270"/>
                    <a:pt x="53521" y="1197432"/>
                  </a:cubicBezTo>
                  <a:cubicBezTo>
                    <a:pt x="55731" y="1191774"/>
                    <a:pt x="57960" y="1194651"/>
                    <a:pt x="62151" y="1189431"/>
                  </a:cubicBezTo>
                  <a:cubicBezTo>
                    <a:pt x="59065" y="1200556"/>
                    <a:pt x="69894" y="1190536"/>
                    <a:pt x="65246" y="1202795"/>
                  </a:cubicBezTo>
                  <a:cubicBezTo>
                    <a:pt x="71885" y="1201899"/>
                    <a:pt x="67304" y="1196004"/>
                    <a:pt x="71247" y="1192860"/>
                  </a:cubicBezTo>
                  <a:cubicBezTo>
                    <a:pt x="74924" y="1201909"/>
                    <a:pt x="71218" y="1191088"/>
                    <a:pt x="76267" y="1189917"/>
                  </a:cubicBezTo>
                  <a:cubicBezTo>
                    <a:pt x="77153" y="1194480"/>
                    <a:pt x="80267" y="1193879"/>
                    <a:pt x="77886" y="1198871"/>
                  </a:cubicBezTo>
                  <a:cubicBezTo>
                    <a:pt x="85068" y="1199823"/>
                    <a:pt x="88954" y="1192346"/>
                    <a:pt x="94450" y="1196737"/>
                  </a:cubicBezTo>
                  <a:cubicBezTo>
                    <a:pt x="95602" y="1193537"/>
                    <a:pt x="96269" y="1189574"/>
                    <a:pt x="97917" y="1187145"/>
                  </a:cubicBezTo>
                  <a:cubicBezTo>
                    <a:pt x="103165" y="1189479"/>
                    <a:pt x="108414" y="1191774"/>
                    <a:pt x="115929" y="1189460"/>
                  </a:cubicBezTo>
                  <a:cubicBezTo>
                    <a:pt x="115900" y="1206852"/>
                    <a:pt x="134998" y="1203661"/>
                    <a:pt x="141322" y="1215997"/>
                  </a:cubicBezTo>
                  <a:cubicBezTo>
                    <a:pt x="141418" y="1213263"/>
                    <a:pt x="140837" y="1209548"/>
                    <a:pt x="142313" y="1208957"/>
                  </a:cubicBezTo>
                  <a:cubicBezTo>
                    <a:pt x="145704" y="1209224"/>
                    <a:pt x="145542" y="1222112"/>
                    <a:pt x="148971" y="1215025"/>
                  </a:cubicBezTo>
                  <a:cubicBezTo>
                    <a:pt x="149600" y="1207100"/>
                    <a:pt x="143675" y="1212787"/>
                    <a:pt x="144694" y="1204109"/>
                  </a:cubicBezTo>
                  <a:cubicBezTo>
                    <a:pt x="151438" y="1200985"/>
                    <a:pt x="162773" y="1193698"/>
                    <a:pt x="170078" y="1198585"/>
                  </a:cubicBezTo>
                  <a:cubicBezTo>
                    <a:pt x="165726" y="1196299"/>
                    <a:pt x="163125" y="1207500"/>
                    <a:pt x="165325" y="1208338"/>
                  </a:cubicBezTo>
                  <a:cubicBezTo>
                    <a:pt x="168354" y="1204471"/>
                    <a:pt x="170174" y="1198689"/>
                    <a:pt x="175155" y="1197918"/>
                  </a:cubicBezTo>
                  <a:cubicBezTo>
                    <a:pt x="173974" y="1201052"/>
                    <a:pt x="174241" y="1206481"/>
                    <a:pt x="173069" y="1209634"/>
                  </a:cubicBezTo>
                  <a:cubicBezTo>
                    <a:pt x="180051" y="1211920"/>
                    <a:pt x="187138" y="1205081"/>
                    <a:pt x="192167" y="1207176"/>
                  </a:cubicBezTo>
                  <a:cubicBezTo>
                    <a:pt x="192005" y="1209796"/>
                    <a:pt x="190891" y="1210910"/>
                    <a:pt x="189805" y="1212082"/>
                  </a:cubicBezTo>
                  <a:cubicBezTo>
                    <a:pt x="180861" y="1215282"/>
                    <a:pt x="166316" y="1205833"/>
                    <a:pt x="161877" y="1217949"/>
                  </a:cubicBezTo>
                  <a:cubicBezTo>
                    <a:pt x="170898" y="1213453"/>
                    <a:pt x="182613" y="1223969"/>
                    <a:pt x="193805" y="1216130"/>
                  </a:cubicBezTo>
                  <a:cubicBezTo>
                    <a:pt x="193843" y="1228808"/>
                    <a:pt x="210703" y="1210129"/>
                    <a:pt x="214646" y="1224940"/>
                  </a:cubicBezTo>
                  <a:cubicBezTo>
                    <a:pt x="227552" y="1213310"/>
                    <a:pt x="251041" y="1219521"/>
                    <a:pt x="260861" y="1228207"/>
                  </a:cubicBezTo>
                  <a:cubicBezTo>
                    <a:pt x="259890" y="1228846"/>
                    <a:pt x="259461" y="1230312"/>
                    <a:pt x="259775" y="1232913"/>
                  </a:cubicBezTo>
                  <a:cubicBezTo>
                    <a:pt x="263014" y="1232294"/>
                    <a:pt x="265776" y="1230855"/>
                    <a:pt x="267233" y="1227398"/>
                  </a:cubicBezTo>
                  <a:cubicBezTo>
                    <a:pt x="265662" y="1227322"/>
                    <a:pt x="264176" y="1227131"/>
                    <a:pt x="264490" y="1223188"/>
                  </a:cubicBezTo>
                  <a:cubicBezTo>
                    <a:pt x="273358" y="1222102"/>
                    <a:pt x="275854" y="1225036"/>
                    <a:pt x="281149" y="1223350"/>
                  </a:cubicBezTo>
                  <a:cubicBezTo>
                    <a:pt x="280616" y="1226779"/>
                    <a:pt x="279492" y="1229312"/>
                    <a:pt x="278968" y="1232798"/>
                  </a:cubicBezTo>
                  <a:cubicBezTo>
                    <a:pt x="286502" y="1228750"/>
                    <a:pt x="286893" y="1239438"/>
                    <a:pt x="294427" y="1235370"/>
                  </a:cubicBezTo>
                  <a:cubicBezTo>
                    <a:pt x="293484" y="1229150"/>
                    <a:pt x="290046" y="1229455"/>
                    <a:pt x="293970" y="1223988"/>
                  </a:cubicBezTo>
                  <a:cubicBezTo>
                    <a:pt x="294018" y="1230446"/>
                    <a:pt x="297809" y="1229246"/>
                    <a:pt x="299428" y="1232436"/>
                  </a:cubicBezTo>
                  <a:cubicBezTo>
                    <a:pt x="301762" y="1228703"/>
                    <a:pt x="296818" y="1223159"/>
                    <a:pt x="301533" y="1220740"/>
                  </a:cubicBezTo>
                  <a:cubicBezTo>
                    <a:pt x="309791" y="1221435"/>
                    <a:pt x="309734" y="1218797"/>
                    <a:pt x="317992" y="1216339"/>
                  </a:cubicBezTo>
                  <a:cubicBezTo>
                    <a:pt x="317630" y="1225283"/>
                    <a:pt x="325955" y="1223854"/>
                    <a:pt x="322450" y="1231789"/>
                  </a:cubicBezTo>
                  <a:cubicBezTo>
                    <a:pt x="330327" y="1232189"/>
                    <a:pt x="332384" y="1237514"/>
                    <a:pt x="336356" y="1227722"/>
                  </a:cubicBezTo>
                  <a:cubicBezTo>
                    <a:pt x="334670" y="1234865"/>
                    <a:pt x="339366" y="1236418"/>
                    <a:pt x="335737" y="1243829"/>
                  </a:cubicBezTo>
                  <a:cubicBezTo>
                    <a:pt x="338157" y="1244057"/>
                    <a:pt x="338442" y="1240933"/>
                    <a:pt x="340738" y="1240933"/>
                  </a:cubicBezTo>
                  <a:cubicBezTo>
                    <a:pt x="339976" y="1235904"/>
                    <a:pt x="337318" y="1228922"/>
                    <a:pt x="341462" y="1227064"/>
                  </a:cubicBezTo>
                  <a:cubicBezTo>
                    <a:pt x="355521" y="1230179"/>
                    <a:pt x="373085" y="1237161"/>
                    <a:pt x="382314" y="1224140"/>
                  </a:cubicBezTo>
                  <a:cubicBezTo>
                    <a:pt x="382562" y="1228103"/>
                    <a:pt x="382314" y="1231275"/>
                    <a:pt x="381400" y="1233437"/>
                  </a:cubicBezTo>
                  <a:cubicBezTo>
                    <a:pt x="383534" y="1233151"/>
                    <a:pt x="385648" y="1232875"/>
                    <a:pt x="387782" y="1232646"/>
                  </a:cubicBezTo>
                  <a:cubicBezTo>
                    <a:pt x="386772" y="1226798"/>
                    <a:pt x="387972" y="1224359"/>
                    <a:pt x="391325" y="1225302"/>
                  </a:cubicBezTo>
                  <a:cubicBezTo>
                    <a:pt x="388553" y="1235103"/>
                    <a:pt x="394259" y="1229236"/>
                    <a:pt x="394421" y="1238666"/>
                  </a:cubicBezTo>
                  <a:cubicBezTo>
                    <a:pt x="388868" y="1245267"/>
                    <a:pt x="383658" y="1236266"/>
                    <a:pt x="376304" y="1234075"/>
                  </a:cubicBezTo>
                  <a:cubicBezTo>
                    <a:pt x="373809" y="1247724"/>
                    <a:pt x="356997" y="1243771"/>
                    <a:pt x="354644" y="1236837"/>
                  </a:cubicBezTo>
                  <a:cubicBezTo>
                    <a:pt x="360293" y="1251048"/>
                    <a:pt x="379000" y="1249115"/>
                    <a:pt x="384400" y="1244505"/>
                  </a:cubicBezTo>
                  <a:cubicBezTo>
                    <a:pt x="392335" y="1249544"/>
                    <a:pt x="399288" y="1256573"/>
                    <a:pt x="409242" y="1257402"/>
                  </a:cubicBezTo>
                  <a:cubicBezTo>
                    <a:pt x="408127" y="1251391"/>
                    <a:pt x="411709" y="1252629"/>
                    <a:pt x="412785" y="1250067"/>
                  </a:cubicBezTo>
                  <a:cubicBezTo>
                    <a:pt x="413433" y="1242990"/>
                    <a:pt x="410318" y="1243619"/>
                    <a:pt x="410966" y="1236532"/>
                  </a:cubicBezTo>
                  <a:cubicBezTo>
                    <a:pt x="406032" y="1233865"/>
                    <a:pt x="408785" y="1243124"/>
                    <a:pt x="404784" y="1241914"/>
                  </a:cubicBezTo>
                  <a:cubicBezTo>
                    <a:pt x="406175" y="1230808"/>
                    <a:pt x="399231" y="1236932"/>
                    <a:pt x="400326" y="1226464"/>
                  </a:cubicBezTo>
                  <a:cubicBezTo>
                    <a:pt x="406432" y="1227655"/>
                    <a:pt x="415204" y="1236656"/>
                    <a:pt x="416890" y="1224350"/>
                  </a:cubicBezTo>
                  <a:cubicBezTo>
                    <a:pt x="419024" y="1224083"/>
                    <a:pt x="421129" y="1223797"/>
                    <a:pt x="423253" y="1223531"/>
                  </a:cubicBezTo>
                  <a:cubicBezTo>
                    <a:pt x="422081" y="1226664"/>
                    <a:pt x="422348" y="1232103"/>
                    <a:pt x="421176" y="1235256"/>
                  </a:cubicBezTo>
                  <a:cubicBezTo>
                    <a:pt x="428444" y="1235551"/>
                    <a:pt x="419567" y="1223254"/>
                    <a:pt x="427092" y="1223045"/>
                  </a:cubicBezTo>
                  <a:cubicBezTo>
                    <a:pt x="429635" y="1226760"/>
                    <a:pt x="430168" y="1232227"/>
                    <a:pt x="432264" y="1224664"/>
                  </a:cubicBezTo>
                  <a:cubicBezTo>
                    <a:pt x="436445" y="1231903"/>
                    <a:pt x="430044" y="1237256"/>
                    <a:pt x="432902" y="1240647"/>
                  </a:cubicBezTo>
                  <a:cubicBezTo>
                    <a:pt x="432930" y="1236866"/>
                    <a:pt x="441503" y="1235761"/>
                    <a:pt x="441827" y="1239523"/>
                  </a:cubicBezTo>
                  <a:cubicBezTo>
                    <a:pt x="442379" y="1244676"/>
                    <a:pt x="441855" y="1248134"/>
                    <a:pt x="439645" y="1248924"/>
                  </a:cubicBezTo>
                  <a:cubicBezTo>
                    <a:pt x="441274" y="1237123"/>
                    <a:pt x="432083" y="1250877"/>
                    <a:pt x="428187" y="1250420"/>
                  </a:cubicBezTo>
                  <a:cubicBezTo>
                    <a:pt x="426558" y="1247172"/>
                    <a:pt x="426225" y="1241285"/>
                    <a:pt x="423910" y="1239485"/>
                  </a:cubicBezTo>
                  <a:cubicBezTo>
                    <a:pt x="423834" y="1250601"/>
                    <a:pt x="416871" y="1241352"/>
                    <a:pt x="414995" y="1240638"/>
                  </a:cubicBezTo>
                  <a:cubicBezTo>
                    <a:pt x="416614" y="1255230"/>
                    <a:pt x="423863" y="1251420"/>
                    <a:pt x="426996" y="1252849"/>
                  </a:cubicBezTo>
                  <a:cubicBezTo>
                    <a:pt x="427292" y="1259916"/>
                    <a:pt x="422605" y="1254906"/>
                    <a:pt x="421005" y="1262783"/>
                  </a:cubicBezTo>
                  <a:cubicBezTo>
                    <a:pt x="426187" y="1260250"/>
                    <a:pt x="431387" y="1253325"/>
                    <a:pt x="433826" y="1263440"/>
                  </a:cubicBezTo>
                  <a:cubicBezTo>
                    <a:pt x="434178" y="1257554"/>
                    <a:pt x="442855" y="1264593"/>
                    <a:pt x="439836" y="1253496"/>
                  </a:cubicBezTo>
                  <a:cubicBezTo>
                    <a:pt x="436035" y="1250772"/>
                    <a:pt x="433626" y="1260526"/>
                    <a:pt x="432197" y="1254477"/>
                  </a:cubicBezTo>
                  <a:cubicBezTo>
                    <a:pt x="436864" y="1243724"/>
                    <a:pt x="440417" y="1254944"/>
                    <a:pt x="445103" y="1257402"/>
                  </a:cubicBezTo>
                  <a:cubicBezTo>
                    <a:pt x="446389" y="1249829"/>
                    <a:pt x="440931" y="1256182"/>
                    <a:pt x="442208" y="1248591"/>
                  </a:cubicBezTo>
                  <a:cubicBezTo>
                    <a:pt x="443484" y="1248477"/>
                    <a:pt x="443646" y="1246572"/>
                    <a:pt x="444665" y="1246000"/>
                  </a:cubicBezTo>
                  <a:cubicBezTo>
                    <a:pt x="451561" y="1244514"/>
                    <a:pt x="452676" y="1249506"/>
                    <a:pt x="457857" y="1255792"/>
                  </a:cubicBezTo>
                  <a:cubicBezTo>
                    <a:pt x="461496" y="1254039"/>
                    <a:pt x="455762" y="1252468"/>
                    <a:pt x="456295" y="1249105"/>
                  </a:cubicBezTo>
                  <a:cubicBezTo>
                    <a:pt x="458048" y="1248991"/>
                    <a:pt x="459057" y="1247658"/>
                    <a:pt x="460029" y="1246314"/>
                  </a:cubicBezTo>
                  <a:cubicBezTo>
                    <a:pt x="461982" y="1248086"/>
                    <a:pt x="464201" y="1249229"/>
                    <a:pt x="464230" y="1254973"/>
                  </a:cubicBezTo>
                  <a:cubicBezTo>
                    <a:pt x="464839" y="1260916"/>
                    <a:pt x="459343" y="1257392"/>
                    <a:pt x="460762" y="1264574"/>
                  </a:cubicBezTo>
                  <a:cubicBezTo>
                    <a:pt x="465658" y="1262136"/>
                    <a:pt x="467277" y="1261373"/>
                    <a:pt x="471040" y="1265555"/>
                  </a:cubicBezTo>
                  <a:cubicBezTo>
                    <a:pt x="473650" y="1263212"/>
                    <a:pt x="472859" y="1255554"/>
                    <a:pt x="477060" y="1255649"/>
                  </a:cubicBezTo>
                  <a:cubicBezTo>
                    <a:pt x="479679" y="1255982"/>
                    <a:pt x="479803" y="1261469"/>
                    <a:pt x="482422" y="1261802"/>
                  </a:cubicBezTo>
                  <a:cubicBezTo>
                    <a:pt x="484222" y="1258230"/>
                    <a:pt x="491719" y="1254716"/>
                    <a:pt x="497691" y="1259869"/>
                  </a:cubicBezTo>
                  <a:cubicBezTo>
                    <a:pt x="498891" y="1255268"/>
                    <a:pt x="501787" y="1253363"/>
                    <a:pt x="503711" y="1249944"/>
                  </a:cubicBezTo>
                  <a:cubicBezTo>
                    <a:pt x="497376" y="1248439"/>
                    <a:pt x="494776" y="1253935"/>
                    <a:pt x="492062" y="1246839"/>
                  </a:cubicBezTo>
                  <a:cubicBezTo>
                    <a:pt x="493528" y="1245524"/>
                    <a:pt x="494852" y="1244029"/>
                    <a:pt x="495710" y="1241781"/>
                  </a:cubicBezTo>
                  <a:cubicBezTo>
                    <a:pt x="492528" y="1241838"/>
                    <a:pt x="491890" y="1245857"/>
                    <a:pt x="489518" y="1247172"/>
                  </a:cubicBezTo>
                  <a:cubicBezTo>
                    <a:pt x="490452" y="1232951"/>
                    <a:pt x="481546" y="1246381"/>
                    <a:pt x="480336" y="1241447"/>
                  </a:cubicBezTo>
                  <a:cubicBezTo>
                    <a:pt x="480613" y="1238313"/>
                    <a:pt x="481965" y="1236875"/>
                    <a:pt x="481251" y="1232170"/>
                  </a:cubicBezTo>
                  <a:cubicBezTo>
                    <a:pt x="474155" y="1238961"/>
                    <a:pt x="462963" y="1243114"/>
                    <a:pt x="458134" y="1230522"/>
                  </a:cubicBezTo>
                  <a:cubicBezTo>
                    <a:pt x="459953" y="1243838"/>
                    <a:pt x="444741" y="1234999"/>
                    <a:pt x="450218" y="1224655"/>
                  </a:cubicBezTo>
                  <a:cubicBezTo>
                    <a:pt x="443579" y="1225550"/>
                    <a:pt x="448142" y="1231455"/>
                    <a:pt x="444208" y="1234589"/>
                  </a:cubicBezTo>
                  <a:cubicBezTo>
                    <a:pt x="443494" y="1230341"/>
                    <a:pt x="441236" y="1229217"/>
                    <a:pt x="441217" y="1223531"/>
                  </a:cubicBezTo>
                  <a:cubicBezTo>
                    <a:pt x="452552" y="1210358"/>
                    <a:pt x="459962" y="1219063"/>
                    <a:pt x="470868" y="1228912"/>
                  </a:cubicBezTo>
                  <a:cubicBezTo>
                    <a:pt x="478850" y="1221569"/>
                    <a:pt x="482194" y="1226074"/>
                    <a:pt x="487242" y="1222235"/>
                  </a:cubicBezTo>
                  <a:cubicBezTo>
                    <a:pt x="487337" y="1224521"/>
                    <a:pt x="487432" y="1226807"/>
                    <a:pt x="487528" y="1229084"/>
                  </a:cubicBezTo>
                  <a:cubicBezTo>
                    <a:pt x="488099" y="1222731"/>
                    <a:pt x="501568" y="1225378"/>
                    <a:pt x="497348" y="1218654"/>
                  </a:cubicBezTo>
                  <a:cubicBezTo>
                    <a:pt x="494786" y="1224645"/>
                    <a:pt x="486527" y="1221378"/>
                    <a:pt x="485689" y="1215577"/>
                  </a:cubicBezTo>
                  <a:cubicBezTo>
                    <a:pt x="493738" y="1212977"/>
                    <a:pt x="498129" y="1217873"/>
                    <a:pt x="506168" y="1215282"/>
                  </a:cubicBezTo>
                  <a:cubicBezTo>
                    <a:pt x="504587" y="1222959"/>
                    <a:pt x="506730" y="1221816"/>
                    <a:pt x="509168" y="1226350"/>
                  </a:cubicBezTo>
                  <a:cubicBezTo>
                    <a:pt x="508244" y="1213006"/>
                    <a:pt x="517008" y="1216339"/>
                    <a:pt x="515455" y="1223245"/>
                  </a:cubicBezTo>
                  <a:cubicBezTo>
                    <a:pt x="526542" y="1220121"/>
                    <a:pt x="539448" y="1229217"/>
                    <a:pt x="552479" y="1220807"/>
                  </a:cubicBezTo>
                  <a:cubicBezTo>
                    <a:pt x="555298" y="1229551"/>
                    <a:pt x="562661" y="1229312"/>
                    <a:pt x="566671" y="1223559"/>
                  </a:cubicBezTo>
                  <a:cubicBezTo>
                    <a:pt x="566842" y="1226703"/>
                    <a:pt x="566271" y="1228665"/>
                    <a:pt x="565671" y="1230541"/>
                  </a:cubicBezTo>
                  <a:cubicBezTo>
                    <a:pt x="570776" y="1227436"/>
                    <a:pt x="572043" y="1232218"/>
                    <a:pt x="573567" y="1236437"/>
                  </a:cubicBezTo>
                  <a:cubicBezTo>
                    <a:pt x="578329" y="1229713"/>
                    <a:pt x="568214" y="1228741"/>
                    <a:pt x="571843" y="1225198"/>
                  </a:cubicBezTo>
                  <a:cubicBezTo>
                    <a:pt x="575243" y="1227198"/>
                    <a:pt x="579701" y="1227064"/>
                    <a:pt x="581130" y="1233170"/>
                  </a:cubicBezTo>
                  <a:cubicBezTo>
                    <a:pt x="590045" y="1232970"/>
                    <a:pt x="609352" y="1224807"/>
                    <a:pt x="616972" y="1233189"/>
                  </a:cubicBezTo>
                  <a:cubicBezTo>
                    <a:pt x="624488" y="1225198"/>
                    <a:pt x="667569" y="1220835"/>
                    <a:pt x="651643" y="1235656"/>
                  </a:cubicBezTo>
                  <a:cubicBezTo>
                    <a:pt x="660587" y="1236818"/>
                    <a:pt x="671389" y="1232341"/>
                    <a:pt x="677113" y="1232398"/>
                  </a:cubicBezTo>
                  <a:cubicBezTo>
                    <a:pt x="670903" y="1233980"/>
                    <a:pt x="679590" y="1233551"/>
                    <a:pt x="677475" y="1241504"/>
                  </a:cubicBezTo>
                  <a:cubicBezTo>
                    <a:pt x="681114" y="1239028"/>
                    <a:pt x="681752" y="1238037"/>
                    <a:pt x="683933" y="1242981"/>
                  </a:cubicBezTo>
                  <a:cubicBezTo>
                    <a:pt x="684095" y="1232256"/>
                    <a:pt x="692744" y="1245743"/>
                    <a:pt x="695211" y="1236951"/>
                  </a:cubicBezTo>
                  <a:cubicBezTo>
                    <a:pt x="694506" y="1237047"/>
                    <a:pt x="693687" y="1235265"/>
                    <a:pt x="695125" y="1234665"/>
                  </a:cubicBezTo>
                  <a:cubicBezTo>
                    <a:pt x="696049" y="1240752"/>
                    <a:pt x="696363" y="1240209"/>
                    <a:pt x="698211" y="1248048"/>
                  </a:cubicBezTo>
                  <a:cubicBezTo>
                    <a:pt x="695239" y="1254277"/>
                    <a:pt x="694001" y="1249905"/>
                    <a:pt x="689458" y="1253715"/>
                  </a:cubicBezTo>
                  <a:cubicBezTo>
                    <a:pt x="692163" y="1261412"/>
                    <a:pt x="688800" y="1261335"/>
                    <a:pt x="687476" y="1267736"/>
                  </a:cubicBezTo>
                  <a:cubicBezTo>
                    <a:pt x="704012" y="1262240"/>
                    <a:pt x="701431" y="1265555"/>
                    <a:pt x="715680" y="1268708"/>
                  </a:cubicBezTo>
                  <a:cubicBezTo>
                    <a:pt x="716156" y="1260297"/>
                    <a:pt x="709498" y="1266679"/>
                    <a:pt x="708946" y="1260402"/>
                  </a:cubicBezTo>
                  <a:cubicBezTo>
                    <a:pt x="711060" y="1260126"/>
                    <a:pt x="713184" y="1259850"/>
                    <a:pt x="715318" y="1259611"/>
                  </a:cubicBezTo>
                  <a:cubicBezTo>
                    <a:pt x="714966" y="1255363"/>
                    <a:pt x="714165" y="1252077"/>
                    <a:pt x="712394" y="1250782"/>
                  </a:cubicBezTo>
                  <a:cubicBezTo>
                    <a:pt x="713070" y="1259202"/>
                    <a:pt x="708384" y="1249848"/>
                    <a:pt x="707584" y="1258278"/>
                  </a:cubicBezTo>
                  <a:cubicBezTo>
                    <a:pt x="705621" y="1256544"/>
                    <a:pt x="702574" y="1257097"/>
                    <a:pt x="703393" y="1249639"/>
                  </a:cubicBezTo>
                  <a:cubicBezTo>
                    <a:pt x="705631" y="1248819"/>
                    <a:pt x="709870" y="1251125"/>
                    <a:pt x="708317" y="1244448"/>
                  </a:cubicBezTo>
                  <a:cubicBezTo>
                    <a:pt x="705136" y="1246610"/>
                    <a:pt x="702602" y="1248572"/>
                    <a:pt x="700573" y="1243114"/>
                  </a:cubicBezTo>
                  <a:cubicBezTo>
                    <a:pt x="707279" y="1234399"/>
                    <a:pt x="724033" y="1243971"/>
                    <a:pt x="733511" y="1234332"/>
                  </a:cubicBezTo>
                  <a:cubicBezTo>
                    <a:pt x="737654" y="1241761"/>
                    <a:pt x="761410" y="1243286"/>
                    <a:pt x="760257" y="1230941"/>
                  </a:cubicBezTo>
                  <a:cubicBezTo>
                    <a:pt x="763086" y="1235961"/>
                    <a:pt x="762238" y="1234494"/>
                    <a:pt x="764524" y="1241838"/>
                  </a:cubicBezTo>
                  <a:cubicBezTo>
                    <a:pt x="760390" y="1244695"/>
                    <a:pt x="750465" y="1238561"/>
                    <a:pt x="750703" y="1248191"/>
                  </a:cubicBezTo>
                  <a:cubicBezTo>
                    <a:pt x="756523" y="1245867"/>
                    <a:pt x="764991" y="1242247"/>
                    <a:pt x="759885" y="1253877"/>
                  </a:cubicBezTo>
                  <a:cubicBezTo>
                    <a:pt x="763505" y="1253811"/>
                    <a:pt x="762581" y="1246676"/>
                    <a:pt x="765972" y="1246219"/>
                  </a:cubicBezTo>
                  <a:cubicBezTo>
                    <a:pt x="766086" y="1249267"/>
                    <a:pt x="766210" y="1252334"/>
                    <a:pt x="766334" y="1255382"/>
                  </a:cubicBezTo>
                  <a:cubicBezTo>
                    <a:pt x="763524" y="1255487"/>
                    <a:pt x="753904" y="1255735"/>
                    <a:pt x="758885" y="1260878"/>
                  </a:cubicBezTo>
                  <a:cubicBezTo>
                    <a:pt x="761028" y="1254211"/>
                    <a:pt x="767058" y="1260269"/>
                    <a:pt x="769163" y="1261869"/>
                  </a:cubicBezTo>
                  <a:cubicBezTo>
                    <a:pt x="771211" y="1257002"/>
                    <a:pt x="785251" y="1253868"/>
                    <a:pt x="787251" y="1266450"/>
                  </a:cubicBezTo>
                  <a:cubicBezTo>
                    <a:pt x="787089" y="1269032"/>
                    <a:pt x="785984" y="1270165"/>
                    <a:pt x="784889" y="1271318"/>
                  </a:cubicBezTo>
                  <a:cubicBezTo>
                    <a:pt x="780631" y="1271146"/>
                    <a:pt x="774440" y="1265346"/>
                    <a:pt x="773421" y="1272794"/>
                  </a:cubicBezTo>
                  <a:cubicBezTo>
                    <a:pt x="771668" y="1269994"/>
                    <a:pt x="771449" y="1264603"/>
                    <a:pt x="772963" y="1261383"/>
                  </a:cubicBezTo>
                  <a:cubicBezTo>
                    <a:pt x="766610" y="1261240"/>
                    <a:pt x="772516" y="1268289"/>
                    <a:pt x="769515" y="1270984"/>
                  </a:cubicBezTo>
                  <a:cubicBezTo>
                    <a:pt x="767515" y="1266545"/>
                    <a:pt x="765200" y="1261916"/>
                    <a:pt x="763057" y="1269508"/>
                  </a:cubicBezTo>
                  <a:cubicBezTo>
                    <a:pt x="766582" y="1276356"/>
                    <a:pt x="789203" y="1280947"/>
                    <a:pt x="796442" y="1272165"/>
                  </a:cubicBezTo>
                  <a:cubicBezTo>
                    <a:pt x="801843" y="1280947"/>
                    <a:pt x="817521" y="1263736"/>
                    <a:pt x="820093" y="1287482"/>
                  </a:cubicBezTo>
                  <a:cubicBezTo>
                    <a:pt x="823427" y="1284957"/>
                    <a:pt x="830028" y="1285319"/>
                    <a:pt x="831828" y="1292825"/>
                  </a:cubicBezTo>
                  <a:cubicBezTo>
                    <a:pt x="835819" y="1294006"/>
                    <a:pt x="834028" y="1286262"/>
                    <a:pt x="838019" y="1287462"/>
                  </a:cubicBezTo>
                  <a:cubicBezTo>
                    <a:pt x="845601" y="1291663"/>
                    <a:pt x="844163" y="1300597"/>
                    <a:pt x="848030" y="1313694"/>
                  </a:cubicBezTo>
                  <a:cubicBezTo>
                    <a:pt x="847420" y="1301055"/>
                    <a:pt x="857917" y="1302150"/>
                    <a:pt x="861860" y="1307332"/>
                  </a:cubicBezTo>
                  <a:cubicBezTo>
                    <a:pt x="861965" y="1310351"/>
                    <a:pt x="859698" y="1309713"/>
                    <a:pt x="859488" y="1312208"/>
                  </a:cubicBezTo>
                  <a:cubicBezTo>
                    <a:pt x="864194" y="1319400"/>
                    <a:pt x="865746" y="1299636"/>
                    <a:pt x="869680" y="1310923"/>
                  </a:cubicBezTo>
                  <a:cubicBezTo>
                    <a:pt x="872576" y="1317952"/>
                    <a:pt x="862574" y="1315037"/>
                    <a:pt x="867394" y="1318085"/>
                  </a:cubicBezTo>
                  <a:cubicBezTo>
                    <a:pt x="871604" y="1312218"/>
                    <a:pt x="873605" y="1324734"/>
                    <a:pt x="876214" y="1314637"/>
                  </a:cubicBezTo>
                  <a:cubicBezTo>
                    <a:pt x="878462" y="1315809"/>
                    <a:pt x="878586" y="1321286"/>
                    <a:pt x="880405" y="1323286"/>
                  </a:cubicBezTo>
                  <a:cubicBezTo>
                    <a:pt x="883006" y="1313828"/>
                    <a:pt x="906666" y="1313018"/>
                    <a:pt x="903694" y="1329487"/>
                  </a:cubicBezTo>
                  <a:cubicBezTo>
                    <a:pt x="927459" y="1318933"/>
                    <a:pt x="961492" y="1339069"/>
                    <a:pt x="983399" y="1337640"/>
                  </a:cubicBezTo>
                  <a:cubicBezTo>
                    <a:pt x="983037" y="1342041"/>
                    <a:pt x="983332" y="1347508"/>
                    <a:pt x="979942" y="1347241"/>
                  </a:cubicBezTo>
                  <a:cubicBezTo>
                    <a:pt x="979551" y="1344260"/>
                    <a:pt x="977646" y="1337050"/>
                    <a:pt x="974760" y="1345622"/>
                  </a:cubicBezTo>
                  <a:cubicBezTo>
                    <a:pt x="977036" y="1345012"/>
                    <a:pt x="977817" y="1347508"/>
                    <a:pt x="977579" y="1352109"/>
                  </a:cubicBezTo>
                  <a:cubicBezTo>
                    <a:pt x="973560" y="1355271"/>
                    <a:pt x="969474" y="1346165"/>
                    <a:pt x="967397" y="1353395"/>
                  </a:cubicBezTo>
                  <a:cubicBezTo>
                    <a:pt x="971150" y="1353852"/>
                    <a:pt x="979970" y="1356071"/>
                    <a:pt x="982866" y="1356023"/>
                  </a:cubicBezTo>
                  <a:cubicBezTo>
                    <a:pt x="983523" y="1353633"/>
                    <a:pt x="982847" y="1345451"/>
                    <a:pt x="986142" y="1341860"/>
                  </a:cubicBezTo>
                  <a:cubicBezTo>
                    <a:pt x="984647" y="1358624"/>
                    <a:pt x="991429" y="1342993"/>
                    <a:pt x="994143" y="1350004"/>
                  </a:cubicBezTo>
                  <a:cubicBezTo>
                    <a:pt x="990362" y="1353661"/>
                    <a:pt x="993848" y="1363634"/>
                    <a:pt x="995791" y="1358957"/>
                  </a:cubicBezTo>
                  <a:cubicBezTo>
                    <a:pt x="992667" y="1359119"/>
                    <a:pt x="995229" y="1351461"/>
                    <a:pt x="996791" y="1351956"/>
                  </a:cubicBezTo>
                  <a:cubicBezTo>
                    <a:pt x="1002059" y="1353938"/>
                    <a:pt x="1003678" y="1375807"/>
                    <a:pt x="1007621" y="1366615"/>
                  </a:cubicBezTo>
                  <a:cubicBezTo>
                    <a:pt x="1007916" y="1361100"/>
                    <a:pt x="1001878" y="1368625"/>
                    <a:pt x="1003516" y="1360272"/>
                  </a:cubicBezTo>
                  <a:cubicBezTo>
                    <a:pt x="1004697" y="1350909"/>
                    <a:pt x="1011393" y="1360643"/>
                    <a:pt x="1015070" y="1361081"/>
                  </a:cubicBezTo>
                  <a:cubicBezTo>
                    <a:pt x="1016556" y="1347318"/>
                    <a:pt x="1022613" y="1342717"/>
                    <a:pt x="1029814" y="1345441"/>
                  </a:cubicBezTo>
                  <a:cubicBezTo>
                    <a:pt x="1024281" y="1346565"/>
                    <a:pt x="1027652" y="1349718"/>
                    <a:pt x="1027729" y="1357176"/>
                  </a:cubicBezTo>
                  <a:cubicBezTo>
                    <a:pt x="1035568" y="1356919"/>
                    <a:pt x="1041178" y="1353814"/>
                    <a:pt x="1048379" y="1361405"/>
                  </a:cubicBezTo>
                  <a:cubicBezTo>
                    <a:pt x="1045998" y="1362177"/>
                    <a:pt x="1035730" y="1361481"/>
                    <a:pt x="1039559" y="1364825"/>
                  </a:cubicBezTo>
                  <a:cubicBezTo>
                    <a:pt x="1046388" y="1361434"/>
                    <a:pt x="1047159" y="1370597"/>
                    <a:pt x="1043835" y="1375721"/>
                  </a:cubicBezTo>
                  <a:cubicBezTo>
                    <a:pt x="1049731" y="1370644"/>
                    <a:pt x="1050065" y="1379779"/>
                    <a:pt x="1055218" y="1371997"/>
                  </a:cubicBezTo>
                  <a:cubicBezTo>
                    <a:pt x="1055399" y="1374892"/>
                    <a:pt x="1056961" y="1374940"/>
                    <a:pt x="1056761" y="1378683"/>
                  </a:cubicBezTo>
                  <a:cubicBezTo>
                    <a:pt x="1056608" y="1382712"/>
                    <a:pt x="1054780" y="1384122"/>
                    <a:pt x="1051846" y="1383865"/>
                  </a:cubicBezTo>
                  <a:cubicBezTo>
                    <a:pt x="1056284" y="1393352"/>
                    <a:pt x="1057885" y="1394285"/>
                    <a:pt x="1062761" y="1400810"/>
                  </a:cubicBezTo>
                  <a:cubicBezTo>
                    <a:pt x="1064228" y="1394914"/>
                    <a:pt x="1057437" y="1394314"/>
                    <a:pt x="1061123" y="1391866"/>
                  </a:cubicBezTo>
                  <a:cubicBezTo>
                    <a:pt x="1066514" y="1393800"/>
                    <a:pt x="1065905" y="1386427"/>
                    <a:pt x="1069858" y="1386170"/>
                  </a:cubicBezTo>
                  <a:cubicBezTo>
                    <a:pt x="1069400" y="1397010"/>
                    <a:pt x="1076487" y="1392218"/>
                    <a:pt x="1079230" y="1396419"/>
                  </a:cubicBezTo>
                  <a:cubicBezTo>
                    <a:pt x="1073887" y="1406744"/>
                    <a:pt x="1067867" y="1388675"/>
                    <a:pt x="1065314" y="1400486"/>
                  </a:cubicBezTo>
                  <a:cubicBezTo>
                    <a:pt x="1068734" y="1399991"/>
                    <a:pt x="1073296" y="1402953"/>
                    <a:pt x="1072134" y="1411097"/>
                  </a:cubicBezTo>
                  <a:cubicBezTo>
                    <a:pt x="1069143" y="1412850"/>
                    <a:pt x="1062781" y="1409373"/>
                    <a:pt x="1062038" y="1414650"/>
                  </a:cubicBezTo>
                  <a:cubicBezTo>
                    <a:pt x="1068486" y="1418165"/>
                    <a:pt x="1073506" y="1413555"/>
                    <a:pt x="1075411" y="1428995"/>
                  </a:cubicBezTo>
                  <a:cubicBezTo>
                    <a:pt x="1077144" y="1418812"/>
                    <a:pt x="1085764" y="1428290"/>
                    <a:pt x="1090431" y="1420213"/>
                  </a:cubicBezTo>
                  <a:cubicBezTo>
                    <a:pt x="1092832" y="1424565"/>
                    <a:pt x="1089650" y="1424775"/>
                    <a:pt x="1092060" y="1429166"/>
                  </a:cubicBezTo>
                  <a:cubicBezTo>
                    <a:pt x="1095908" y="1424860"/>
                    <a:pt x="1097613" y="1436938"/>
                    <a:pt x="1098528" y="1430642"/>
                  </a:cubicBezTo>
                  <a:cubicBezTo>
                    <a:pt x="1095394" y="1430766"/>
                    <a:pt x="1097956" y="1423127"/>
                    <a:pt x="1099528" y="1423622"/>
                  </a:cubicBezTo>
                  <a:cubicBezTo>
                    <a:pt x="1099899" y="1429423"/>
                    <a:pt x="1103976" y="1427613"/>
                    <a:pt x="1107348" y="1427223"/>
                  </a:cubicBezTo>
                  <a:cubicBezTo>
                    <a:pt x="1106710" y="1434290"/>
                    <a:pt x="1109815" y="1433633"/>
                    <a:pt x="1109177" y="1440720"/>
                  </a:cubicBezTo>
                  <a:cubicBezTo>
                    <a:pt x="1121940" y="1432538"/>
                    <a:pt x="1130808" y="1449349"/>
                    <a:pt x="1142657" y="1445616"/>
                  </a:cubicBezTo>
                  <a:cubicBezTo>
                    <a:pt x="1143486" y="1448864"/>
                    <a:pt x="1141628" y="1457579"/>
                    <a:pt x="1144391" y="1456855"/>
                  </a:cubicBezTo>
                  <a:cubicBezTo>
                    <a:pt x="1146648" y="1449883"/>
                    <a:pt x="1150477" y="1447540"/>
                    <a:pt x="1154392" y="1450988"/>
                  </a:cubicBezTo>
                  <a:cubicBezTo>
                    <a:pt x="1154497" y="1454017"/>
                    <a:pt x="1152239" y="1453340"/>
                    <a:pt x="1152030" y="1455874"/>
                  </a:cubicBezTo>
                  <a:cubicBezTo>
                    <a:pt x="1157640" y="1460455"/>
                    <a:pt x="1176652" y="1453588"/>
                    <a:pt x="1170499" y="1469571"/>
                  </a:cubicBezTo>
                  <a:cubicBezTo>
                    <a:pt x="1174975" y="1462303"/>
                    <a:pt x="1186244" y="1456655"/>
                    <a:pt x="1185872" y="1469895"/>
                  </a:cubicBezTo>
                  <a:cubicBezTo>
                    <a:pt x="1189882" y="1467838"/>
                    <a:pt x="1186320" y="1459436"/>
                    <a:pt x="1187968" y="1458160"/>
                  </a:cubicBezTo>
                  <a:cubicBezTo>
                    <a:pt x="1201750" y="1477153"/>
                    <a:pt x="1216371" y="1460179"/>
                    <a:pt x="1229544" y="1473495"/>
                  </a:cubicBezTo>
                  <a:cubicBezTo>
                    <a:pt x="1229525" y="1463246"/>
                    <a:pt x="1241955" y="1484525"/>
                    <a:pt x="1244737" y="1469257"/>
                  </a:cubicBezTo>
                  <a:cubicBezTo>
                    <a:pt x="1246623" y="1470305"/>
                    <a:pt x="1247994" y="1472400"/>
                    <a:pt x="1248832" y="1475600"/>
                  </a:cubicBezTo>
                  <a:cubicBezTo>
                    <a:pt x="1231802" y="1485402"/>
                    <a:pt x="1223401" y="1483582"/>
                    <a:pt x="1206894" y="1483268"/>
                  </a:cubicBezTo>
                  <a:cubicBezTo>
                    <a:pt x="1206494" y="1495612"/>
                    <a:pt x="1213599" y="1492440"/>
                    <a:pt x="1214076" y="1502985"/>
                  </a:cubicBezTo>
                  <a:cubicBezTo>
                    <a:pt x="1185729" y="1520863"/>
                    <a:pt x="1160964" y="1530283"/>
                    <a:pt x="1135199" y="1515329"/>
                  </a:cubicBezTo>
                  <a:cubicBezTo>
                    <a:pt x="1106129" y="1523054"/>
                    <a:pt x="1075572" y="1509909"/>
                    <a:pt x="1048941" y="1535494"/>
                  </a:cubicBezTo>
                  <a:cubicBezTo>
                    <a:pt x="1032138" y="1536865"/>
                    <a:pt x="1008459" y="1543037"/>
                    <a:pt x="988895" y="1538580"/>
                  </a:cubicBezTo>
                  <a:cubicBezTo>
                    <a:pt x="997363" y="1555725"/>
                    <a:pt x="1017851" y="1534208"/>
                    <a:pt x="1027738" y="1549676"/>
                  </a:cubicBezTo>
                  <a:cubicBezTo>
                    <a:pt x="1027033" y="1554982"/>
                    <a:pt x="1027062" y="1561468"/>
                    <a:pt x="1025823" y="1565983"/>
                  </a:cubicBezTo>
                  <a:cubicBezTo>
                    <a:pt x="1033586" y="1570498"/>
                    <a:pt x="1040711" y="1576365"/>
                    <a:pt x="1044664" y="1588757"/>
                  </a:cubicBezTo>
                  <a:cubicBezTo>
                    <a:pt x="1058837" y="1584481"/>
                    <a:pt x="1074287" y="1595825"/>
                    <a:pt x="1083869" y="1608950"/>
                  </a:cubicBezTo>
                  <a:cubicBezTo>
                    <a:pt x="1087850" y="1610170"/>
                    <a:pt x="1086060" y="1602397"/>
                    <a:pt x="1090041" y="1603588"/>
                  </a:cubicBezTo>
                  <a:cubicBezTo>
                    <a:pt x="1089755" y="1609150"/>
                    <a:pt x="1092584" y="1608284"/>
                    <a:pt x="1091775" y="1614856"/>
                  </a:cubicBezTo>
                  <a:cubicBezTo>
                    <a:pt x="1095527" y="1611065"/>
                    <a:pt x="1100366" y="1611408"/>
                    <a:pt x="1102157" y="1618104"/>
                  </a:cubicBezTo>
                  <a:cubicBezTo>
                    <a:pt x="1109691" y="1609017"/>
                    <a:pt x="1109624" y="1622685"/>
                    <a:pt x="1117349" y="1613875"/>
                  </a:cubicBezTo>
                  <a:cubicBezTo>
                    <a:pt x="1117444" y="1616170"/>
                    <a:pt x="1117521" y="1618437"/>
                    <a:pt x="1117625" y="1620704"/>
                  </a:cubicBezTo>
                  <a:cubicBezTo>
                    <a:pt x="1131780" y="1618409"/>
                    <a:pt x="1141771" y="1635820"/>
                    <a:pt x="1155011" y="1627410"/>
                  </a:cubicBezTo>
                  <a:cubicBezTo>
                    <a:pt x="1154906" y="1631734"/>
                    <a:pt x="1156650" y="1632239"/>
                    <a:pt x="1156650" y="1636354"/>
                  </a:cubicBezTo>
                  <a:cubicBezTo>
                    <a:pt x="1164317" y="1637382"/>
                    <a:pt x="1167660" y="1632039"/>
                    <a:pt x="1170937" y="1641421"/>
                  </a:cubicBezTo>
                  <a:cubicBezTo>
                    <a:pt x="1192444" y="1634334"/>
                    <a:pt x="1210761" y="1655909"/>
                    <a:pt x="1233526" y="1637973"/>
                  </a:cubicBezTo>
                  <a:cubicBezTo>
                    <a:pt x="1234383" y="1641173"/>
                    <a:pt x="1235735" y="1643297"/>
                    <a:pt x="1237621" y="1644326"/>
                  </a:cubicBezTo>
                  <a:cubicBezTo>
                    <a:pt x="1246080" y="1636258"/>
                    <a:pt x="1264291" y="1637763"/>
                    <a:pt x="1273007" y="1632963"/>
                  </a:cubicBezTo>
                  <a:cubicBezTo>
                    <a:pt x="1274826" y="1628648"/>
                    <a:pt x="1276160" y="1623571"/>
                    <a:pt x="1277560" y="1618618"/>
                  </a:cubicBezTo>
                  <a:cubicBezTo>
                    <a:pt x="1281141" y="1618190"/>
                    <a:pt x="1274778" y="1625238"/>
                    <a:pt x="1280293" y="1622866"/>
                  </a:cubicBezTo>
                  <a:cubicBezTo>
                    <a:pt x="1285180" y="1620171"/>
                    <a:pt x="1275741" y="1615018"/>
                    <a:pt x="1279932" y="1613732"/>
                  </a:cubicBezTo>
                  <a:cubicBezTo>
                    <a:pt x="1280884" y="1616694"/>
                    <a:pt x="1282817" y="1617628"/>
                    <a:pt x="1285199" y="1617637"/>
                  </a:cubicBezTo>
                  <a:cubicBezTo>
                    <a:pt x="1283961" y="1607855"/>
                    <a:pt x="1290876" y="1610769"/>
                    <a:pt x="1295124" y="1609522"/>
                  </a:cubicBezTo>
                  <a:cubicBezTo>
                    <a:pt x="1300839" y="1592691"/>
                    <a:pt x="1314983" y="1588948"/>
                    <a:pt x="1320508" y="1571908"/>
                  </a:cubicBezTo>
                  <a:cubicBezTo>
                    <a:pt x="1337996" y="1573356"/>
                    <a:pt x="1346492" y="1554353"/>
                    <a:pt x="1354798" y="1533131"/>
                  </a:cubicBezTo>
                  <a:cubicBezTo>
                    <a:pt x="1356636" y="1539885"/>
                    <a:pt x="1359522" y="1529169"/>
                    <a:pt x="1361275" y="1534589"/>
                  </a:cubicBezTo>
                  <a:cubicBezTo>
                    <a:pt x="1358074" y="1525902"/>
                    <a:pt x="1356960" y="1528283"/>
                    <a:pt x="1356627" y="1514548"/>
                  </a:cubicBezTo>
                  <a:cubicBezTo>
                    <a:pt x="1358246" y="1514215"/>
                    <a:pt x="1358265" y="1511405"/>
                    <a:pt x="1360361" y="1511786"/>
                  </a:cubicBezTo>
                  <a:cubicBezTo>
                    <a:pt x="1360818" y="1516062"/>
                    <a:pt x="1359113" y="1517015"/>
                    <a:pt x="1359446" y="1521073"/>
                  </a:cubicBezTo>
                  <a:cubicBezTo>
                    <a:pt x="1364361" y="1511786"/>
                    <a:pt x="1365066" y="1511757"/>
                    <a:pt x="1369181" y="1508376"/>
                  </a:cubicBezTo>
                  <a:cubicBezTo>
                    <a:pt x="1361513" y="1504070"/>
                    <a:pt x="1374810" y="1493641"/>
                    <a:pt x="1376372" y="1495984"/>
                  </a:cubicBezTo>
                  <a:cubicBezTo>
                    <a:pt x="1373267" y="1489135"/>
                    <a:pt x="1367095" y="1493421"/>
                    <a:pt x="1363618" y="1497612"/>
                  </a:cubicBezTo>
                  <a:cubicBezTo>
                    <a:pt x="1363713" y="1494184"/>
                    <a:pt x="1362837" y="1489250"/>
                    <a:pt x="1364532" y="1488345"/>
                  </a:cubicBezTo>
                  <a:cubicBezTo>
                    <a:pt x="1372524" y="1487011"/>
                    <a:pt x="1379373" y="1493012"/>
                    <a:pt x="1388926" y="1489811"/>
                  </a:cubicBezTo>
                  <a:cubicBezTo>
                    <a:pt x="1391307" y="1484239"/>
                    <a:pt x="1386107" y="1477391"/>
                    <a:pt x="1393555" y="1477772"/>
                  </a:cubicBezTo>
                  <a:cubicBezTo>
                    <a:pt x="1393298" y="1486983"/>
                    <a:pt x="1399232" y="1488154"/>
                    <a:pt x="1394193" y="1493726"/>
                  </a:cubicBezTo>
                  <a:cubicBezTo>
                    <a:pt x="1400108" y="1495784"/>
                    <a:pt x="1398956" y="1486811"/>
                    <a:pt x="1404204" y="1487859"/>
                  </a:cubicBezTo>
                  <a:cubicBezTo>
                    <a:pt x="1404290" y="1490136"/>
                    <a:pt x="1404385" y="1492431"/>
                    <a:pt x="1404471" y="1494707"/>
                  </a:cubicBezTo>
                  <a:cubicBezTo>
                    <a:pt x="1408471" y="1495917"/>
                    <a:pt x="1406681" y="1488145"/>
                    <a:pt x="1410672" y="1489335"/>
                  </a:cubicBezTo>
                  <a:cubicBezTo>
                    <a:pt x="1416425" y="1495517"/>
                    <a:pt x="1422016" y="1502080"/>
                    <a:pt x="1426855" y="1510176"/>
                  </a:cubicBezTo>
                  <a:cubicBezTo>
                    <a:pt x="1419911" y="1506719"/>
                    <a:pt x="1413348" y="1517101"/>
                    <a:pt x="1408843" y="1507900"/>
                  </a:cubicBezTo>
                  <a:cubicBezTo>
                    <a:pt x="1411596" y="1505785"/>
                    <a:pt x="1415691" y="1505718"/>
                    <a:pt x="1416206" y="1500079"/>
                  </a:cubicBezTo>
                  <a:cubicBezTo>
                    <a:pt x="1409757" y="1494412"/>
                    <a:pt x="1408271" y="1512538"/>
                    <a:pt x="1402194" y="1501889"/>
                  </a:cubicBezTo>
                  <a:cubicBezTo>
                    <a:pt x="1391898" y="1514777"/>
                    <a:pt x="1379782" y="1496184"/>
                    <a:pt x="1374448" y="1512271"/>
                  </a:cubicBezTo>
                  <a:cubicBezTo>
                    <a:pt x="1385040" y="1513272"/>
                    <a:pt x="1394632" y="1539065"/>
                    <a:pt x="1397918" y="1523064"/>
                  </a:cubicBezTo>
                  <a:cubicBezTo>
                    <a:pt x="1397594" y="1528178"/>
                    <a:pt x="1391022" y="1526130"/>
                    <a:pt x="1391469" y="1521606"/>
                  </a:cubicBezTo>
                  <a:cubicBezTo>
                    <a:pt x="1392450" y="1518101"/>
                    <a:pt x="1393079" y="1514119"/>
                    <a:pt x="1396289" y="1514072"/>
                  </a:cubicBezTo>
                  <a:cubicBezTo>
                    <a:pt x="1401137" y="1523406"/>
                    <a:pt x="1401108" y="1515205"/>
                    <a:pt x="1409109" y="1514738"/>
                  </a:cubicBezTo>
                  <a:cubicBezTo>
                    <a:pt x="1405652" y="1521549"/>
                    <a:pt x="1416063" y="1522006"/>
                    <a:pt x="1409662" y="1528426"/>
                  </a:cubicBezTo>
                  <a:cubicBezTo>
                    <a:pt x="1412662" y="1532484"/>
                    <a:pt x="1420749" y="1520682"/>
                    <a:pt x="1421397" y="1533788"/>
                  </a:cubicBezTo>
                  <a:cubicBezTo>
                    <a:pt x="1418806" y="1535503"/>
                    <a:pt x="1412920" y="1532055"/>
                    <a:pt x="1412577" y="1537236"/>
                  </a:cubicBezTo>
                  <a:cubicBezTo>
                    <a:pt x="1416825" y="1537418"/>
                    <a:pt x="1407900" y="1544914"/>
                    <a:pt x="1412939" y="1546342"/>
                  </a:cubicBezTo>
                  <a:cubicBezTo>
                    <a:pt x="1418835" y="1536703"/>
                    <a:pt x="1421130" y="1554544"/>
                    <a:pt x="1427045" y="1546828"/>
                  </a:cubicBezTo>
                  <a:cubicBezTo>
                    <a:pt x="1427083" y="1549743"/>
                    <a:pt x="1425530" y="1550191"/>
                    <a:pt x="1426035" y="1553839"/>
                  </a:cubicBezTo>
                  <a:cubicBezTo>
                    <a:pt x="1429922" y="1550791"/>
                    <a:pt x="1429350" y="1552334"/>
                    <a:pt x="1432493" y="1555325"/>
                  </a:cubicBezTo>
                  <a:cubicBezTo>
                    <a:pt x="1433513" y="1546619"/>
                    <a:pt x="1427569" y="1552315"/>
                    <a:pt x="1428226" y="1544390"/>
                  </a:cubicBezTo>
                  <a:cubicBezTo>
                    <a:pt x="1442123" y="1542056"/>
                    <a:pt x="1445752" y="1538046"/>
                    <a:pt x="1452877" y="1552724"/>
                  </a:cubicBezTo>
                  <a:cubicBezTo>
                    <a:pt x="1451400" y="1553248"/>
                    <a:pt x="1449238" y="1552772"/>
                    <a:pt x="1449153" y="1555496"/>
                  </a:cubicBezTo>
                  <a:cubicBezTo>
                    <a:pt x="1450781" y="1556210"/>
                    <a:pt x="1451867" y="1558106"/>
                    <a:pt x="1451963" y="1562011"/>
                  </a:cubicBezTo>
                  <a:cubicBezTo>
                    <a:pt x="1458049" y="1562897"/>
                    <a:pt x="1460211" y="1557677"/>
                    <a:pt x="1463145" y="1553715"/>
                  </a:cubicBezTo>
                  <a:cubicBezTo>
                    <a:pt x="1479128" y="1561754"/>
                    <a:pt x="1500140" y="1576184"/>
                    <a:pt x="1523848" y="1566574"/>
                  </a:cubicBezTo>
                  <a:cubicBezTo>
                    <a:pt x="1523990" y="1571136"/>
                    <a:pt x="1520476" y="1569926"/>
                    <a:pt x="1521657" y="1576022"/>
                  </a:cubicBezTo>
                  <a:cubicBezTo>
                    <a:pt x="1527848" y="1573736"/>
                    <a:pt x="1532668" y="1562897"/>
                    <a:pt x="1527210" y="1554686"/>
                  </a:cubicBezTo>
                  <a:cubicBezTo>
                    <a:pt x="1530249" y="1553372"/>
                    <a:pt x="1530144" y="1558496"/>
                    <a:pt x="1533668" y="1556172"/>
                  </a:cubicBezTo>
                  <a:cubicBezTo>
                    <a:pt x="1533487" y="1551591"/>
                    <a:pt x="1533306" y="1547028"/>
                    <a:pt x="1533125" y="1542466"/>
                  </a:cubicBezTo>
                  <a:cubicBezTo>
                    <a:pt x="1538811" y="1542723"/>
                    <a:pt x="1541050" y="1537646"/>
                    <a:pt x="1541593" y="1529931"/>
                  </a:cubicBezTo>
                  <a:cubicBezTo>
                    <a:pt x="1538869" y="1525683"/>
                    <a:pt x="1540993" y="1511443"/>
                    <a:pt x="1536945" y="1509881"/>
                  </a:cubicBezTo>
                  <a:cubicBezTo>
                    <a:pt x="1533715" y="1517110"/>
                    <a:pt x="1531325" y="1517187"/>
                    <a:pt x="1526839" y="1513481"/>
                  </a:cubicBezTo>
                  <a:cubicBezTo>
                    <a:pt x="1526715" y="1519720"/>
                    <a:pt x="1529306" y="1530150"/>
                    <a:pt x="1523562" y="1527645"/>
                  </a:cubicBezTo>
                  <a:cubicBezTo>
                    <a:pt x="1526762" y="1514977"/>
                    <a:pt x="1524267" y="1519406"/>
                    <a:pt x="1519295" y="1516758"/>
                  </a:cubicBezTo>
                  <a:cubicBezTo>
                    <a:pt x="1520133" y="1506480"/>
                    <a:pt x="1526962" y="1500537"/>
                    <a:pt x="1531763" y="1508262"/>
                  </a:cubicBezTo>
                  <a:cubicBezTo>
                    <a:pt x="1531639" y="1505252"/>
                    <a:pt x="1531525" y="1502194"/>
                    <a:pt x="1531401" y="1499146"/>
                  </a:cubicBezTo>
                  <a:cubicBezTo>
                    <a:pt x="1523895" y="1500613"/>
                    <a:pt x="1520438" y="1502146"/>
                    <a:pt x="1515190" y="1510376"/>
                  </a:cubicBezTo>
                  <a:cubicBezTo>
                    <a:pt x="1516028" y="1504528"/>
                    <a:pt x="1519381" y="1502594"/>
                    <a:pt x="1521123" y="1498165"/>
                  </a:cubicBezTo>
                  <a:cubicBezTo>
                    <a:pt x="1508970" y="1495431"/>
                    <a:pt x="1476289" y="1504642"/>
                    <a:pt x="1477899" y="1473905"/>
                  </a:cubicBezTo>
                  <a:cubicBezTo>
                    <a:pt x="1472556" y="1469990"/>
                    <a:pt x="1466669" y="1465923"/>
                    <a:pt x="1459868" y="1471609"/>
                  </a:cubicBezTo>
                  <a:cubicBezTo>
                    <a:pt x="1459049" y="1479058"/>
                    <a:pt x="1463374" y="1475934"/>
                    <a:pt x="1464069" y="1480248"/>
                  </a:cubicBezTo>
                  <a:cubicBezTo>
                    <a:pt x="1458544" y="1485382"/>
                    <a:pt x="1453487" y="1483687"/>
                    <a:pt x="1450962" y="1472752"/>
                  </a:cubicBezTo>
                  <a:cubicBezTo>
                    <a:pt x="1451610" y="1481353"/>
                    <a:pt x="1443323" y="1482477"/>
                    <a:pt x="1442142" y="1476162"/>
                  </a:cubicBezTo>
                  <a:cubicBezTo>
                    <a:pt x="1441466" y="1484601"/>
                    <a:pt x="1435437" y="1485659"/>
                    <a:pt x="1433322" y="1479572"/>
                  </a:cubicBezTo>
                  <a:cubicBezTo>
                    <a:pt x="1434274" y="1478934"/>
                    <a:pt x="1434722" y="1477477"/>
                    <a:pt x="1434417" y="1474867"/>
                  </a:cubicBezTo>
                  <a:cubicBezTo>
                    <a:pt x="1436313" y="1474210"/>
                    <a:pt x="1439151" y="1475067"/>
                    <a:pt x="1439418" y="1471924"/>
                  </a:cubicBezTo>
                  <a:cubicBezTo>
                    <a:pt x="1435542" y="1470371"/>
                    <a:pt x="1434617" y="1468961"/>
                    <a:pt x="1434056" y="1465713"/>
                  </a:cubicBezTo>
                  <a:cubicBezTo>
                    <a:pt x="1431789" y="1469171"/>
                    <a:pt x="1429750" y="1466094"/>
                    <a:pt x="1427959" y="1473371"/>
                  </a:cubicBezTo>
                  <a:cubicBezTo>
                    <a:pt x="1430284" y="1474457"/>
                    <a:pt x="1432979" y="1466047"/>
                    <a:pt x="1434322" y="1472581"/>
                  </a:cubicBezTo>
                  <a:cubicBezTo>
                    <a:pt x="1432398" y="1477381"/>
                    <a:pt x="1431331" y="1483611"/>
                    <a:pt x="1427140" y="1484954"/>
                  </a:cubicBezTo>
                  <a:cubicBezTo>
                    <a:pt x="1419463" y="1469076"/>
                    <a:pt x="1423997" y="1463027"/>
                    <a:pt x="1438780" y="1455969"/>
                  </a:cubicBezTo>
                  <a:cubicBezTo>
                    <a:pt x="1441961" y="1462065"/>
                    <a:pt x="1443990" y="1465018"/>
                    <a:pt x="1449238" y="1461513"/>
                  </a:cubicBezTo>
                  <a:cubicBezTo>
                    <a:pt x="1450686" y="1455636"/>
                    <a:pt x="1445133" y="1452512"/>
                    <a:pt x="1448791" y="1450111"/>
                  </a:cubicBezTo>
                  <a:cubicBezTo>
                    <a:pt x="1452572" y="1449121"/>
                    <a:pt x="1453458" y="1457970"/>
                    <a:pt x="1456506" y="1451407"/>
                  </a:cubicBezTo>
                  <a:cubicBezTo>
                    <a:pt x="1458049" y="1442491"/>
                    <a:pt x="1450819" y="1451693"/>
                    <a:pt x="1452343" y="1442768"/>
                  </a:cubicBezTo>
                  <a:cubicBezTo>
                    <a:pt x="1456630" y="1431957"/>
                    <a:pt x="1461583" y="1441301"/>
                    <a:pt x="1467345" y="1433976"/>
                  </a:cubicBezTo>
                  <a:cubicBezTo>
                    <a:pt x="1467660" y="1436643"/>
                    <a:pt x="1467383" y="1440482"/>
                    <a:pt x="1468898" y="1440644"/>
                  </a:cubicBezTo>
                  <a:cubicBezTo>
                    <a:pt x="1475451" y="1431680"/>
                    <a:pt x="1483223" y="1436243"/>
                    <a:pt x="1495473" y="1432700"/>
                  </a:cubicBezTo>
                  <a:cubicBezTo>
                    <a:pt x="1494634" y="1440129"/>
                    <a:pt x="1499788" y="1435252"/>
                    <a:pt x="1499635" y="1441310"/>
                  </a:cubicBezTo>
                  <a:cubicBezTo>
                    <a:pt x="1506379" y="1434300"/>
                    <a:pt x="1514485" y="1438729"/>
                    <a:pt x="1517399" y="1436748"/>
                  </a:cubicBezTo>
                  <a:cubicBezTo>
                    <a:pt x="1507131" y="1449654"/>
                    <a:pt x="1490967" y="1449940"/>
                    <a:pt x="1481719" y="1441301"/>
                  </a:cubicBezTo>
                  <a:cubicBezTo>
                    <a:pt x="1484500" y="1449540"/>
                    <a:pt x="1491891" y="1448263"/>
                    <a:pt x="1495092" y="1455636"/>
                  </a:cubicBezTo>
                  <a:cubicBezTo>
                    <a:pt x="1499083" y="1456855"/>
                    <a:pt x="1497301" y="1449064"/>
                    <a:pt x="1501274" y="1450273"/>
                  </a:cubicBezTo>
                  <a:cubicBezTo>
                    <a:pt x="1503655" y="1457693"/>
                    <a:pt x="1507246" y="1460922"/>
                    <a:pt x="1501921" y="1466247"/>
                  </a:cubicBezTo>
                  <a:cubicBezTo>
                    <a:pt x="1506950" y="1465504"/>
                    <a:pt x="1508093" y="1466304"/>
                    <a:pt x="1511742" y="1455788"/>
                  </a:cubicBezTo>
                  <a:cubicBezTo>
                    <a:pt x="1509284" y="1453950"/>
                    <a:pt x="1507760" y="1463142"/>
                    <a:pt x="1506646" y="1456445"/>
                  </a:cubicBezTo>
                  <a:cubicBezTo>
                    <a:pt x="1508332" y="1446339"/>
                    <a:pt x="1515618" y="1456522"/>
                    <a:pt x="1519476" y="1457093"/>
                  </a:cubicBezTo>
                  <a:cubicBezTo>
                    <a:pt x="1518885" y="1450102"/>
                    <a:pt x="1513818" y="1452321"/>
                    <a:pt x="1512656" y="1446539"/>
                  </a:cubicBezTo>
                  <a:cubicBezTo>
                    <a:pt x="1517971" y="1447816"/>
                    <a:pt x="1518114" y="1446797"/>
                    <a:pt x="1524114" y="1445054"/>
                  </a:cubicBezTo>
                  <a:cubicBezTo>
                    <a:pt x="1524038" y="1441091"/>
                    <a:pt x="1523552" y="1438005"/>
                    <a:pt x="1522476" y="1436062"/>
                  </a:cubicBezTo>
                  <a:cubicBezTo>
                    <a:pt x="1530267" y="1428118"/>
                    <a:pt x="1541945" y="1433090"/>
                    <a:pt x="1544946" y="1421765"/>
                  </a:cubicBezTo>
                  <a:cubicBezTo>
                    <a:pt x="1543422" y="1416679"/>
                    <a:pt x="1539745" y="1416060"/>
                    <a:pt x="1538135" y="1411173"/>
                  </a:cubicBezTo>
                  <a:cubicBezTo>
                    <a:pt x="1544355" y="1409354"/>
                    <a:pt x="1552347" y="1423337"/>
                    <a:pt x="1559052" y="1422270"/>
                  </a:cubicBezTo>
                  <a:cubicBezTo>
                    <a:pt x="1557338" y="1426032"/>
                    <a:pt x="1552623" y="1425108"/>
                    <a:pt x="1548956" y="1425823"/>
                  </a:cubicBezTo>
                  <a:cubicBezTo>
                    <a:pt x="1553451" y="1437948"/>
                    <a:pt x="1557499" y="1428661"/>
                    <a:pt x="1560424" y="1424375"/>
                  </a:cubicBezTo>
                  <a:cubicBezTo>
                    <a:pt x="1562833" y="1427956"/>
                    <a:pt x="1562681" y="1437672"/>
                    <a:pt x="1563319" y="1433166"/>
                  </a:cubicBezTo>
                  <a:cubicBezTo>
                    <a:pt x="1567825" y="1432319"/>
                    <a:pt x="1560319" y="1425975"/>
                    <a:pt x="1564310" y="1426166"/>
                  </a:cubicBezTo>
                  <a:cubicBezTo>
                    <a:pt x="1565167" y="1426070"/>
                    <a:pt x="1566015" y="1425966"/>
                    <a:pt x="1566872" y="1425861"/>
                  </a:cubicBezTo>
                  <a:cubicBezTo>
                    <a:pt x="1565500" y="1428461"/>
                    <a:pt x="1566834" y="1436405"/>
                    <a:pt x="1568682" y="1439377"/>
                  </a:cubicBezTo>
                  <a:cubicBezTo>
                    <a:pt x="1568872" y="1434662"/>
                    <a:pt x="1571958" y="1434471"/>
                    <a:pt x="1572149" y="1429756"/>
                  </a:cubicBezTo>
                  <a:cubicBezTo>
                    <a:pt x="1568968" y="1430442"/>
                    <a:pt x="1568339" y="1434614"/>
                    <a:pt x="1566958" y="1428128"/>
                  </a:cubicBezTo>
                  <a:cubicBezTo>
                    <a:pt x="1572378" y="1424165"/>
                    <a:pt x="1575111" y="1428766"/>
                    <a:pt x="1580798" y="1421775"/>
                  </a:cubicBezTo>
                  <a:cubicBezTo>
                    <a:pt x="1580493" y="1429938"/>
                    <a:pt x="1587141" y="1436462"/>
                    <a:pt x="1590066" y="1429756"/>
                  </a:cubicBezTo>
                  <a:cubicBezTo>
                    <a:pt x="1586932" y="1430509"/>
                    <a:pt x="1583903" y="1430966"/>
                    <a:pt x="1583512" y="1426023"/>
                  </a:cubicBezTo>
                  <a:cubicBezTo>
                    <a:pt x="1588589" y="1427509"/>
                    <a:pt x="1595180" y="1418479"/>
                    <a:pt x="1599609" y="1412488"/>
                  </a:cubicBezTo>
                  <a:cubicBezTo>
                    <a:pt x="1599829" y="1403848"/>
                    <a:pt x="1596504" y="1402448"/>
                    <a:pt x="1593980" y="1399477"/>
                  </a:cubicBezTo>
                  <a:cubicBezTo>
                    <a:pt x="1593647" y="1406715"/>
                    <a:pt x="1598619" y="1404925"/>
                    <a:pt x="1595704" y="1410706"/>
                  </a:cubicBezTo>
                  <a:cubicBezTo>
                    <a:pt x="1589103" y="1408697"/>
                    <a:pt x="1585160" y="1405954"/>
                    <a:pt x="1579245" y="1415097"/>
                  </a:cubicBezTo>
                  <a:cubicBezTo>
                    <a:pt x="1575683" y="1410697"/>
                    <a:pt x="1576949" y="1392514"/>
                    <a:pt x="1573321" y="1395228"/>
                  </a:cubicBezTo>
                  <a:cubicBezTo>
                    <a:pt x="1575959" y="1394295"/>
                    <a:pt x="1573283" y="1385170"/>
                    <a:pt x="1575435" y="1383494"/>
                  </a:cubicBezTo>
                  <a:cubicBezTo>
                    <a:pt x="1571492" y="1385094"/>
                    <a:pt x="1570644" y="1378360"/>
                    <a:pt x="1572511" y="1374712"/>
                  </a:cubicBezTo>
                  <a:cubicBezTo>
                    <a:pt x="1568625" y="1377788"/>
                    <a:pt x="1569139" y="1374473"/>
                    <a:pt x="1566234" y="1377807"/>
                  </a:cubicBezTo>
                  <a:cubicBezTo>
                    <a:pt x="1563653" y="1368311"/>
                    <a:pt x="1560957" y="1359090"/>
                    <a:pt x="1555128" y="1356300"/>
                  </a:cubicBezTo>
                  <a:cubicBezTo>
                    <a:pt x="1555204" y="1362062"/>
                    <a:pt x="1561033" y="1368558"/>
                    <a:pt x="1558319" y="1371930"/>
                  </a:cubicBezTo>
                  <a:cubicBezTo>
                    <a:pt x="1554899" y="1372388"/>
                    <a:pt x="1555261" y="1365101"/>
                    <a:pt x="1551670" y="1365920"/>
                  </a:cubicBezTo>
                  <a:cubicBezTo>
                    <a:pt x="1550470" y="1378017"/>
                    <a:pt x="1566415" y="1376693"/>
                    <a:pt x="1564053" y="1387237"/>
                  </a:cubicBezTo>
                  <a:cubicBezTo>
                    <a:pt x="1559862" y="1387665"/>
                    <a:pt x="1558919" y="1381379"/>
                    <a:pt x="1553680" y="1383979"/>
                  </a:cubicBezTo>
                  <a:cubicBezTo>
                    <a:pt x="1554289" y="1374388"/>
                    <a:pt x="1546146" y="1374988"/>
                    <a:pt x="1542764" y="1367034"/>
                  </a:cubicBezTo>
                  <a:cubicBezTo>
                    <a:pt x="1544964" y="1365387"/>
                    <a:pt x="1548317" y="1373054"/>
                    <a:pt x="1549127" y="1366253"/>
                  </a:cubicBezTo>
                  <a:cubicBezTo>
                    <a:pt x="1544145" y="1362948"/>
                    <a:pt x="1551746" y="1362138"/>
                    <a:pt x="1551404" y="1359062"/>
                  </a:cubicBezTo>
                  <a:cubicBezTo>
                    <a:pt x="1551480" y="1357509"/>
                    <a:pt x="1548165" y="1351870"/>
                    <a:pt x="1549765" y="1350137"/>
                  </a:cubicBezTo>
                  <a:cubicBezTo>
                    <a:pt x="1559138" y="1350728"/>
                    <a:pt x="1570158" y="1340517"/>
                    <a:pt x="1575968" y="1333002"/>
                  </a:cubicBezTo>
                  <a:cubicBezTo>
                    <a:pt x="1570987" y="1331125"/>
                    <a:pt x="1557490" y="1347356"/>
                    <a:pt x="1553223" y="1340488"/>
                  </a:cubicBezTo>
                  <a:cubicBezTo>
                    <a:pt x="1551737" y="1340726"/>
                    <a:pt x="1552156" y="1322943"/>
                    <a:pt x="1552508" y="1322257"/>
                  </a:cubicBezTo>
                  <a:cubicBezTo>
                    <a:pt x="1549546" y="1331344"/>
                    <a:pt x="1547965" y="1317066"/>
                    <a:pt x="1544679" y="1318666"/>
                  </a:cubicBezTo>
                  <a:cubicBezTo>
                    <a:pt x="1544698" y="1322276"/>
                    <a:pt x="1545155" y="1326553"/>
                    <a:pt x="1542393" y="1325839"/>
                  </a:cubicBezTo>
                  <a:cubicBezTo>
                    <a:pt x="1542269" y="1322791"/>
                    <a:pt x="1542155" y="1319743"/>
                    <a:pt x="1542031" y="1316714"/>
                  </a:cubicBezTo>
                  <a:cubicBezTo>
                    <a:pt x="1548965" y="1312523"/>
                    <a:pt x="1555471" y="1315580"/>
                    <a:pt x="1558500" y="1312342"/>
                  </a:cubicBezTo>
                  <a:cubicBezTo>
                    <a:pt x="1557052" y="1312056"/>
                    <a:pt x="1556423" y="1310056"/>
                    <a:pt x="1555775" y="1308094"/>
                  </a:cubicBezTo>
                  <a:cubicBezTo>
                    <a:pt x="1559652" y="1305246"/>
                    <a:pt x="1560119" y="1311675"/>
                    <a:pt x="1563233" y="1302550"/>
                  </a:cubicBezTo>
                  <a:cubicBezTo>
                    <a:pt x="1566520" y="1323629"/>
                    <a:pt x="1580245" y="1308237"/>
                    <a:pt x="1587065" y="1322419"/>
                  </a:cubicBezTo>
                  <a:cubicBezTo>
                    <a:pt x="1581436" y="1324448"/>
                    <a:pt x="1583922" y="1334354"/>
                    <a:pt x="1583512" y="1329754"/>
                  </a:cubicBezTo>
                  <a:cubicBezTo>
                    <a:pt x="1585074" y="1325096"/>
                    <a:pt x="1593075" y="1327934"/>
                    <a:pt x="1592694" y="1335469"/>
                  </a:cubicBezTo>
                  <a:cubicBezTo>
                    <a:pt x="1587789" y="1339050"/>
                    <a:pt x="1589361" y="1329211"/>
                    <a:pt x="1586065" y="1329420"/>
                  </a:cubicBezTo>
                  <a:cubicBezTo>
                    <a:pt x="1586522" y="1338840"/>
                    <a:pt x="1590561" y="1340850"/>
                    <a:pt x="1594075" y="1337583"/>
                  </a:cubicBezTo>
                  <a:cubicBezTo>
                    <a:pt x="1592771" y="1329125"/>
                    <a:pt x="1595066" y="1326277"/>
                    <a:pt x="1598714" y="1325534"/>
                  </a:cubicBezTo>
                  <a:cubicBezTo>
                    <a:pt x="1598800" y="1332754"/>
                    <a:pt x="1602400" y="1332706"/>
                    <a:pt x="1601886" y="1341155"/>
                  </a:cubicBezTo>
                  <a:cubicBezTo>
                    <a:pt x="1611563" y="1338174"/>
                    <a:pt x="1608315" y="1347232"/>
                    <a:pt x="1611173" y="1349137"/>
                  </a:cubicBezTo>
                  <a:cubicBezTo>
                    <a:pt x="1617183" y="1350375"/>
                    <a:pt x="1609192" y="1343479"/>
                    <a:pt x="1613440" y="1341993"/>
                  </a:cubicBezTo>
                  <a:cubicBezTo>
                    <a:pt x="1622527" y="1341212"/>
                    <a:pt x="1626965" y="1355100"/>
                    <a:pt x="1634281" y="1350775"/>
                  </a:cubicBezTo>
                  <a:cubicBezTo>
                    <a:pt x="1634538" y="1354737"/>
                    <a:pt x="1634281" y="1357890"/>
                    <a:pt x="1633376" y="1360081"/>
                  </a:cubicBezTo>
                  <a:cubicBezTo>
                    <a:pt x="1637910" y="1358271"/>
                    <a:pt x="1642996" y="1367968"/>
                    <a:pt x="1641482" y="1370501"/>
                  </a:cubicBezTo>
                  <a:cubicBezTo>
                    <a:pt x="1638405" y="1373911"/>
                    <a:pt x="1637967" y="1360291"/>
                    <a:pt x="1636281" y="1368863"/>
                  </a:cubicBezTo>
                  <a:cubicBezTo>
                    <a:pt x="1637929" y="1369587"/>
                    <a:pt x="1639005" y="1371483"/>
                    <a:pt x="1639110" y="1375397"/>
                  </a:cubicBezTo>
                  <a:cubicBezTo>
                    <a:pt x="1643139" y="1371130"/>
                    <a:pt x="1645291" y="1372606"/>
                    <a:pt x="1646920" y="1378931"/>
                  </a:cubicBezTo>
                  <a:cubicBezTo>
                    <a:pt x="1648540" y="1372588"/>
                    <a:pt x="1658855" y="1377159"/>
                    <a:pt x="1662398" y="1381570"/>
                  </a:cubicBezTo>
                  <a:cubicBezTo>
                    <a:pt x="1662874" y="1389466"/>
                    <a:pt x="1656998" y="1387485"/>
                    <a:pt x="1656483" y="1393819"/>
                  </a:cubicBezTo>
                  <a:cubicBezTo>
                    <a:pt x="1659246" y="1393028"/>
                    <a:pt x="1660608" y="1395114"/>
                    <a:pt x="1660570" y="1400153"/>
                  </a:cubicBezTo>
                  <a:cubicBezTo>
                    <a:pt x="1659093" y="1400677"/>
                    <a:pt x="1656940" y="1400210"/>
                    <a:pt x="1656845" y="1402915"/>
                  </a:cubicBezTo>
                  <a:cubicBezTo>
                    <a:pt x="1659998" y="1402801"/>
                    <a:pt x="1662998" y="1402496"/>
                    <a:pt x="1664398" y="1399657"/>
                  </a:cubicBezTo>
                  <a:cubicBezTo>
                    <a:pt x="1658941" y="1381055"/>
                    <a:pt x="1672038" y="1384446"/>
                    <a:pt x="1673667" y="1375559"/>
                  </a:cubicBezTo>
                  <a:cubicBezTo>
                    <a:pt x="1677438" y="1379702"/>
                    <a:pt x="1679057" y="1378988"/>
                    <a:pt x="1683953" y="1376521"/>
                  </a:cubicBezTo>
                  <a:cubicBezTo>
                    <a:pt x="1681724" y="1369644"/>
                    <a:pt x="1683487" y="1365253"/>
                    <a:pt x="1687240" y="1362377"/>
                  </a:cubicBezTo>
                  <a:cubicBezTo>
                    <a:pt x="1686115" y="1346165"/>
                    <a:pt x="1687621" y="1330725"/>
                    <a:pt x="1693688" y="1331744"/>
                  </a:cubicBezTo>
                  <a:cubicBezTo>
                    <a:pt x="1692192" y="1331544"/>
                    <a:pt x="1692145" y="1328315"/>
                    <a:pt x="1692135" y="1325077"/>
                  </a:cubicBezTo>
                  <a:cubicBezTo>
                    <a:pt x="1689878" y="1325334"/>
                    <a:pt x="1684982" y="1332163"/>
                    <a:pt x="1683230" y="1326201"/>
                  </a:cubicBezTo>
                  <a:cubicBezTo>
                    <a:pt x="1685468" y="1321619"/>
                    <a:pt x="1685582" y="1327277"/>
                    <a:pt x="1689592" y="1325410"/>
                  </a:cubicBezTo>
                  <a:cubicBezTo>
                    <a:pt x="1687725" y="1318209"/>
                    <a:pt x="1693650" y="1323134"/>
                    <a:pt x="1691774" y="1315971"/>
                  </a:cubicBezTo>
                  <a:cubicBezTo>
                    <a:pt x="1687744" y="1316057"/>
                    <a:pt x="1684115" y="1315295"/>
                    <a:pt x="1683772" y="1307798"/>
                  </a:cubicBezTo>
                  <a:cubicBezTo>
                    <a:pt x="1676152" y="1312028"/>
                    <a:pt x="1674333" y="1320114"/>
                    <a:pt x="1666304" y="1319209"/>
                  </a:cubicBezTo>
                  <a:cubicBezTo>
                    <a:pt x="1666199" y="1316923"/>
                    <a:pt x="1667227" y="1316371"/>
                    <a:pt x="1667399" y="1314485"/>
                  </a:cubicBezTo>
                  <a:cubicBezTo>
                    <a:pt x="1661417" y="1317485"/>
                    <a:pt x="1654683" y="1315542"/>
                    <a:pt x="1648654" y="1326039"/>
                  </a:cubicBezTo>
                  <a:cubicBezTo>
                    <a:pt x="1648568" y="1323753"/>
                    <a:pt x="1647520" y="1323457"/>
                    <a:pt x="1647196" y="1321629"/>
                  </a:cubicBezTo>
                  <a:cubicBezTo>
                    <a:pt x="1649054" y="1309646"/>
                    <a:pt x="1650625" y="1317638"/>
                    <a:pt x="1651759" y="1307303"/>
                  </a:cubicBezTo>
                  <a:cubicBezTo>
                    <a:pt x="1655398" y="1315838"/>
                    <a:pt x="1655531" y="1302255"/>
                    <a:pt x="1658388" y="1313342"/>
                  </a:cubicBezTo>
                  <a:cubicBezTo>
                    <a:pt x="1658369" y="1309018"/>
                    <a:pt x="1662541" y="1311247"/>
                    <a:pt x="1661941" y="1306008"/>
                  </a:cubicBezTo>
                  <a:cubicBezTo>
                    <a:pt x="1659607" y="1303979"/>
                    <a:pt x="1654950" y="1302941"/>
                    <a:pt x="1657750" y="1297378"/>
                  </a:cubicBezTo>
                  <a:cubicBezTo>
                    <a:pt x="1652492" y="1297549"/>
                    <a:pt x="1650073" y="1303322"/>
                    <a:pt x="1647473" y="1296406"/>
                  </a:cubicBezTo>
                  <a:cubicBezTo>
                    <a:pt x="1651607" y="1297816"/>
                    <a:pt x="1652206" y="1293806"/>
                    <a:pt x="1653654" y="1291034"/>
                  </a:cubicBezTo>
                  <a:cubicBezTo>
                    <a:pt x="1655274" y="1296749"/>
                    <a:pt x="1661398" y="1295568"/>
                    <a:pt x="1656198" y="1290691"/>
                  </a:cubicBezTo>
                  <a:cubicBezTo>
                    <a:pt x="1661541" y="1292158"/>
                    <a:pt x="1663989" y="1291711"/>
                    <a:pt x="1666389" y="1289396"/>
                  </a:cubicBezTo>
                  <a:cubicBezTo>
                    <a:pt x="1664875" y="1290301"/>
                    <a:pt x="1661741" y="1283348"/>
                    <a:pt x="1664856" y="1282710"/>
                  </a:cubicBezTo>
                  <a:cubicBezTo>
                    <a:pt x="1668809" y="1282786"/>
                    <a:pt x="1669075" y="1290444"/>
                    <a:pt x="1671676" y="1293320"/>
                  </a:cubicBezTo>
                  <a:cubicBezTo>
                    <a:pt x="1673923" y="1289005"/>
                    <a:pt x="1669656" y="1286462"/>
                    <a:pt x="1673866" y="1283862"/>
                  </a:cubicBezTo>
                  <a:cubicBezTo>
                    <a:pt x="1670361" y="1290853"/>
                    <a:pt x="1677115" y="1287653"/>
                    <a:pt x="1680420" y="1287624"/>
                  </a:cubicBezTo>
                  <a:cubicBezTo>
                    <a:pt x="1679143" y="1277471"/>
                    <a:pt x="1682344" y="1282109"/>
                    <a:pt x="1685334" y="1282414"/>
                  </a:cubicBezTo>
                  <a:cubicBezTo>
                    <a:pt x="1686887" y="1266441"/>
                    <a:pt x="1689516" y="1244362"/>
                    <a:pt x="1697526" y="1235037"/>
                  </a:cubicBezTo>
                  <a:cubicBezTo>
                    <a:pt x="1700727" y="1236894"/>
                    <a:pt x="1700279" y="1235418"/>
                    <a:pt x="1705261" y="1236332"/>
                  </a:cubicBezTo>
                  <a:cubicBezTo>
                    <a:pt x="1707414" y="1234656"/>
                    <a:pt x="1704747" y="1225531"/>
                    <a:pt x="1707356" y="1224597"/>
                  </a:cubicBezTo>
                  <a:cubicBezTo>
                    <a:pt x="1707394" y="1230274"/>
                    <a:pt x="1708385" y="1233980"/>
                    <a:pt x="1710357" y="1235675"/>
                  </a:cubicBezTo>
                  <a:cubicBezTo>
                    <a:pt x="1712062" y="1234046"/>
                    <a:pt x="1710195" y="1226864"/>
                    <a:pt x="1712538" y="1226217"/>
                  </a:cubicBezTo>
                  <a:cubicBezTo>
                    <a:pt x="1717700" y="1232465"/>
                    <a:pt x="1713481" y="1242714"/>
                    <a:pt x="1719720" y="1245943"/>
                  </a:cubicBezTo>
                  <a:cubicBezTo>
                    <a:pt x="1720015" y="1240380"/>
                    <a:pt x="1717205" y="1241285"/>
                    <a:pt x="1717996" y="1234723"/>
                  </a:cubicBezTo>
                  <a:cubicBezTo>
                    <a:pt x="1726168" y="1236008"/>
                    <a:pt x="1730454" y="1231465"/>
                    <a:pt x="1737284" y="1236827"/>
                  </a:cubicBezTo>
                  <a:cubicBezTo>
                    <a:pt x="1736303" y="1248715"/>
                    <a:pt x="1740760" y="1249401"/>
                    <a:pt x="1744304" y="1251991"/>
                  </a:cubicBezTo>
                  <a:cubicBezTo>
                    <a:pt x="1742618" y="1268222"/>
                    <a:pt x="1741361" y="1257906"/>
                    <a:pt x="1746295" y="1270051"/>
                  </a:cubicBezTo>
                  <a:cubicBezTo>
                    <a:pt x="1744399" y="1270670"/>
                    <a:pt x="1741551" y="1269860"/>
                    <a:pt x="1741284" y="1272994"/>
                  </a:cubicBezTo>
                  <a:cubicBezTo>
                    <a:pt x="1744113" y="1274566"/>
                    <a:pt x="1746009" y="1278042"/>
                    <a:pt x="1745647" y="1286177"/>
                  </a:cubicBezTo>
                  <a:cubicBezTo>
                    <a:pt x="1743761" y="1286843"/>
                    <a:pt x="1740903" y="1285986"/>
                    <a:pt x="1740637" y="1289110"/>
                  </a:cubicBezTo>
                  <a:cubicBezTo>
                    <a:pt x="1747028" y="1287462"/>
                    <a:pt x="1742780" y="1307751"/>
                    <a:pt x="1749009" y="1306379"/>
                  </a:cubicBezTo>
                  <a:cubicBezTo>
                    <a:pt x="1746209" y="1298435"/>
                    <a:pt x="1749867" y="1284557"/>
                    <a:pt x="1754191" y="1275918"/>
                  </a:cubicBezTo>
                  <a:cubicBezTo>
                    <a:pt x="1752676" y="1275766"/>
                    <a:pt x="1750590" y="1276795"/>
                    <a:pt x="1750285" y="1274128"/>
                  </a:cubicBezTo>
                  <a:cubicBezTo>
                    <a:pt x="1758525" y="1271251"/>
                    <a:pt x="1756696" y="1252715"/>
                    <a:pt x="1767392" y="1253611"/>
                  </a:cubicBezTo>
                  <a:cubicBezTo>
                    <a:pt x="1769212" y="1254801"/>
                    <a:pt x="1767935" y="1262374"/>
                    <a:pt x="1770288" y="1262431"/>
                  </a:cubicBezTo>
                  <a:cubicBezTo>
                    <a:pt x="1771764" y="1249724"/>
                    <a:pt x="1776727" y="1242409"/>
                    <a:pt x="1782032" y="1235713"/>
                  </a:cubicBezTo>
                  <a:cubicBezTo>
                    <a:pt x="1785090" y="1238456"/>
                    <a:pt x="1786499" y="1244581"/>
                    <a:pt x="1788957" y="1248591"/>
                  </a:cubicBezTo>
                  <a:cubicBezTo>
                    <a:pt x="1787471" y="1249877"/>
                    <a:pt x="1786157" y="1251391"/>
                    <a:pt x="1785318" y="1253620"/>
                  </a:cubicBezTo>
                  <a:cubicBezTo>
                    <a:pt x="1792176" y="1250467"/>
                    <a:pt x="1795015" y="1260640"/>
                    <a:pt x="1790957" y="1266631"/>
                  </a:cubicBezTo>
                  <a:cubicBezTo>
                    <a:pt x="1796577" y="1266822"/>
                    <a:pt x="1797234" y="1259297"/>
                    <a:pt x="1802149" y="1258354"/>
                  </a:cubicBezTo>
                  <a:cubicBezTo>
                    <a:pt x="1801330" y="1265793"/>
                    <a:pt x="1805635" y="1262640"/>
                    <a:pt x="1806321" y="1266965"/>
                  </a:cubicBezTo>
                  <a:cubicBezTo>
                    <a:pt x="1804626" y="1278233"/>
                    <a:pt x="1797196" y="1271432"/>
                    <a:pt x="1795129" y="1275290"/>
                  </a:cubicBezTo>
                  <a:cubicBezTo>
                    <a:pt x="1799520" y="1289282"/>
                    <a:pt x="1779670" y="1284034"/>
                    <a:pt x="1776660" y="1293682"/>
                  </a:cubicBezTo>
                  <a:cubicBezTo>
                    <a:pt x="1779137" y="1311342"/>
                    <a:pt x="1784757" y="1291272"/>
                    <a:pt x="1791948" y="1291739"/>
                  </a:cubicBezTo>
                  <a:cubicBezTo>
                    <a:pt x="1795015" y="1292616"/>
                    <a:pt x="1797587" y="1299883"/>
                    <a:pt x="1795043" y="1305093"/>
                  </a:cubicBezTo>
                  <a:cubicBezTo>
                    <a:pt x="1802721" y="1300245"/>
                    <a:pt x="1808721" y="1292873"/>
                    <a:pt x="1815427" y="1302521"/>
                  </a:cubicBezTo>
                  <a:cubicBezTo>
                    <a:pt x="1818427" y="1299073"/>
                    <a:pt x="1812855" y="1295921"/>
                    <a:pt x="1816332" y="1293225"/>
                  </a:cubicBezTo>
                  <a:cubicBezTo>
                    <a:pt x="1817875" y="1294111"/>
                    <a:pt x="1819332" y="1295273"/>
                    <a:pt x="1820342" y="1297283"/>
                  </a:cubicBezTo>
                  <a:cubicBezTo>
                    <a:pt x="1818142" y="1297454"/>
                    <a:pt x="1817151" y="1299464"/>
                    <a:pt x="1816694" y="1302331"/>
                  </a:cubicBezTo>
                  <a:cubicBezTo>
                    <a:pt x="1820170" y="1302541"/>
                    <a:pt x="1824038" y="1303760"/>
                    <a:pt x="1826067" y="1312618"/>
                  </a:cubicBezTo>
                  <a:cubicBezTo>
                    <a:pt x="1825276" y="1308198"/>
                    <a:pt x="1831629" y="1304503"/>
                    <a:pt x="1832353" y="1309513"/>
                  </a:cubicBezTo>
                  <a:cubicBezTo>
                    <a:pt x="1830658" y="1309751"/>
                    <a:pt x="1831334" y="1313666"/>
                    <a:pt x="1829981" y="1314409"/>
                  </a:cubicBezTo>
                  <a:cubicBezTo>
                    <a:pt x="1822771" y="1314628"/>
                    <a:pt x="1816656" y="1316542"/>
                    <a:pt x="1816418" y="1327601"/>
                  </a:cubicBezTo>
                  <a:cubicBezTo>
                    <a:pt x="1821980" y="1338307"/>
                    <a:pt x="1827124" y="1349889"/>
                    <a:pt x="1834248" y="1357404"/>
                  </a:cubicBezTo>
                  <a:cubicBezTo>
                    <a:pt x="1828419" y="1359100"/>
                    <a:pt x="1826247" y="1353214"/>
                    <a:pt x="1826238" y="1349251"/>
                  </a:cubicBezTo>
                  <a:cubicBezTo>
                    <a:pt x="1824895" y="1356595"/>
                    <a:pt x="1819980" y="1345060"/>
                    <a:pt x="1820056" y="1354633"/>
                  </a:cubicBezTo>
                  <a:cubicBezTo>
                    <a:pt x="1823400" y="1359243"/>
                    <a:pt x="1828638" y="1359929"/>
                    <a:pt x="1829600" y="1369454"/>
                  </a:cubicBezTo>
                  <a:cubicBezTo>
                    <a:pt x="1831019" y="1376626"/>
                    <a:pt x="1826495" y="1374588"/>
                    <a:pt x="1826152" y="1379055"/>
                  </a:cubicBezTo>
                  <a:cubicBezTo>
                    <a:pt x="1831915" y="1383370"/>
                    <a:pt x="1839973" y="1391237"/>
                    <a:pt x="1838620" y="1402687"/>
                  </a:cubicBezTo>
                  <a:cubicBezTo>
                    <a:pt x="1842602" y="1403868"/>
                    <a:pt x="1840811" y="1396105"/>
                    <a:pt x="1844792" y="1397295"/>
                  </a:cubicBezTo>
                  <a:cubicBezTo>
                    <a:pt x="1846888" y="1405058"/>
                    <a:pt x="1841802" y="1412354"/>
                    <a:pt x="1845516" y="1415555"/>
                  </a:cubicBezTo>
                  <a:cubicBezTo>
                    <a:pt x="1847507" y="1410783"/>
                    <a:pt x="1848040" y="1403772"/>
                    <a:pt x="1851336" y="1401048"/>
                  </a:cubicBezTo>
                  <a:cubicBezTo>
                    <a:pt x="1851774" y="1404268"/>
                    <a:pt x="1853603" y="1404620"/>
                    <a:pt x="1854165" y="1407573"/>
                  </a:cubicBezTo>
                  <a:cubicBezTo>
                    <a:pt x="1853470" y="1412192"/>
                    <a:pt x="1846516" y="1407135"/>
                    <a:pt x="1848079" y="1415231"/>
                  </a:cubicBezTo>
                  <a:cubicBezTo>
                    <a:pt x="1851079" y="1417260"/>
                    <a:pt x="1852870" y="1421775"/>
                    <a:pt x="1857270" y="1420946"/>
                  </a:cubicBezTo>
                  <a:cubicBezTo>
                    <a:pt x="1856261" y="1414545"/>
                    <a:pt x="1852098" y="1409963"/>
                    <a:pt x="1857994" y="1407068"/>
                  </a:cubicBezTo>
                  <a:cubicBezTo>
                    <a:pt x="1860575" y="1410821"/>
                    <a:pt x="1862328" y="1416240"/>
                    <a:pt x="1864900" y="1419965"/>
                  </a:cubicBezTo>
                  <a:cubicBezTo>
                    <a:pt x="1861233" y="1407382"/>
                    <a:pt x="1861280" y="1394847"/>
                    <a:pt x="1864719" y="1383294"/>
                  </a:cubicBezTo>
                  <a:cubicBezTo>
                    <a:pt x="1860880" y="1384656"/>
                    <a:pt x="1861776" y="1376207"/>
                    <a:pt x="1860442" y="1372416"/>
                  </a:cubicBezTo>
                  <a:cubicBezTo>
                    <a:pt x="1862814" y="1371063"/>
                    <a:pt x="1868243" y="1374512"/>
                    <a:pt x="1866634" y="1367034"/>
                  </a:cubicBezTo>
                  <a:cubicBezTo>
                    <a:pt x="1861918" y="1365653"/>
                    <a:pt x="1863214" y="1367254"/>
                    <a:pt x="1859985" y="1361005"/>
                  </a:cubicBezTo>
                  <a:cubicBezTo>
                    <a:pt x="1861680" y="1373702"/>
                    <a:pt x="1853851" y="1389237"/>
                    <a:pt x="1849155" y="1378426"/>
                  </a:cubicBezTo>
                  <a:cubicBezTo>
                    <a:pt x="1850850" y="1375426"/>
                    <a:pt x="1851717" y="1369358"/>
                    <a:pt x="1849984" y="1366872"/>
                  </a:cubicBezTo>
                  <a:cubicBezTo>
                    <a:pt x="1846221" y="1366701"/>
                    <a:pt x="1845612" y="1376578"/>
                    <a:pt x="1843621" y="1367672"/>
                  </a:cubicBezTo>
                  <a:cubicBezTo>
                    <a:pt x="1849746" y="1366368"/>
                    <a:pt x="1842964" y="1360510"/>
                    <a:pt x="1841973" y="1358710"/>
                  </a:cubicBezTo>
                  <a:cubicBezTo>
                    <a:pt x="1841830" y="1354890"/>
                    <a:pt x="1841678" y="1351118"/>
                    <a:pt x="1841525" y="1347318"/>
                  </a:cubicBezTo>
                  <a:cubicBezTo>
                    <a:pt x="1846374" y="1347613"/>
                    <a:pt x="1852155" y="1338278"/>
                    <a:pt x="1855451" y="1343241"/>
                  </a:cubicBezTo>
                  <a:cubicBezTo>
                    <a:pt x="1855127" y="1348451"/>
                    <a:pt x="1848460" y="1343822"/>
                    <a:pt x="1849346" y="1350880"/>
                  </a:cubicBezTo>
                  <a:cubicBezTo>
                    <a:pt x="1853994" y="1356595"/>
                    <a:pt x="1856822" y="1350689"/>
                    <a:pt x="1861071" y="1356271"/>
                  </a:cubicBezTo>
                  <a:cubicBezTo>
                    <a:pt x="1862861" y="1354747"/>
                    <a:pt x="1864052" y="1352337"/>
                    <a:pt x="1864633" y="1348927"/>
                  </a:cubicBezTo>
                  <a:cubicBezTo>
                    <a:pt x="1863519" y="1345479"/>
                    <a:pt x="1860461" y="1346060"/>
                    <a:pt x="1860442" y="1340317"/>
                  </a:cubicBezTo>
                  <a:cubicBezTo>
                    <a:pt x="1862071" y="1340241"/>
                    <a:pt x="1862328" y="1342993"/>
                    <a:pt x="1864357" y="1342117"/>
                  </a:cubicBezTo>
                  <a:cubicBezTo>
                    <a:pt x="1864290" y="1340593"/>
                    <a:pt x="1864233" y="1339088"/>
                    <a:pt x="1864176" y="1337535"/>
                  </a:cubicBezTo>
                  <a:cubicBezTo>
                    <a:pt x="1863814" y="1335840"/>
                    <a:pt x="1863966" y="1333068"/>
                    <a:pt x="1862728" y="1333135"/>
                  </a:cubicBezTo>
                  <a:cubicBezTo>
                    <a:pt x="1854784" y="1335754"/>
                    <a:pt x="1847345" y="1335078"/>
                    <a:pt x="1844526" y="1326305"/>
                  </a:cubicBezTo>
                  <a:cubicBezTo>
                    <a:pt x="1850260" y="1331935"/>
                    <a:pt x="1848803" y="1325905"/>
                    <a:pt x="1855994" y="1324820"/>
                  </a:cubicBezTo>
                  <a:cubicBezTo>
                    <a:pt x="1856080" y="1327115"/>
                    <a:pt x="1856175" y="1329411"/>
                    <a:pt x="1856270" y="1331697"/>
                  </a:cubicBezTo>
                  <a:cubicBezTo>
                    <a:pt x="1860156" y="1328020"/>
                    <a:pt x="1860499" y="1330620"/>
                    <a:pt x="1865186" y="1330535"/>
                  </a:cubicBezTo>
                  <a:cubicBezTo>
                    <a:pt x="1861147" y="1324420"/>
                    <a:pt x="1858166" y="1325639"/>
                    <a:pt x="1858166" y="1315371"/>
                  </a:cubicBezTo>
                  <a:cubicBezTo>
                    <a:pt x="1853841" y="1322619"/>
                    <a:pt x="1846174" y="1320162"/>
                    <a:pt x="1840430" y="1319952"/>
                  </a:cubicBezTo>
                  <a:cubicBezTo>
                    <a:pt x="1847622" y="1321657"/>
                    <a:pt x="1842373" y="1302836"/>
                    <a:pt x="1842354" y="1303646"/>
                  </a:cubicBezTo>
                  <a:cubicBezTo>
                    <a:pt x="1836706" y="1307170"/>
                    <a:pt x="1839954" y="1323915"/>
                    <a:pt x="1832524" y="1314094"/>
                  </a:cubicBezTo>
                  <a:cubicBezTo>
                    <a:pt x="1835848" y="1312809"/>
                    <a:pt x="1836887" y="1308008"/>
                    <a:pt x="1835782" y="1299912"/>
                  </a:cubicBezTo>
                  <a:cubicBezTo>
                    <a:pt x="1831581" y="1302036"/>
                    <a:pt x="1831448" y="1295740"/>
                    <a:pt x="1829152" y="1293873"/>
                  </a:cubicBezTo>
                  <a:cubicBezTo>
                    <a:pt x="1832410" y="1293206"/>
                    <a:pt x="1833448" y="1289120"/>
                    <a:pt x="1835249" y="1286224"/>
                  </a:cubicBezTo>
                  <a:cubicBezTo>
                    <a:pt x="1830419" y="1282157"/>
                    <a:pt x="1841040" y="1279671"/>
                    <a:pt x="1836068" y="1274661"/>
                  </a:cubicBezTo>
                  <a:cubicBezTo>
                    <a:pt x="1832505" y="1279195"/>
                    <a:pt x="1831877" y="1278319"/>
                    <a:pt x="1828619" y="1280195"/>
                  </a:cubicBezTo>
                  <a:cubicBezTo>
                    <a:pt x="1828343" y="1269584"/>
                    <a:pt x="1818246" y="1266107"/>
                    <a:pt x="1823885" y="1257878"/>
                  </a:cubicBezTo>
                  <a:cubicBezTo>
                    <a:pt x="1827619" y="1260878"/>
                    <a:pt x="1829086" y="1256411"/>
                    <a:pt x="1834172" y="1258859"/>
                  </a:cubicBezTo>
                  <a:cubicBezTo>
                    <a:pt x="1834858" y="1252506"/>
                    <a:pt x="1831457" y="1254582"/>
                    <a:pt x="1831257" y="1250039"/>
                  </a:cubicBezTo>
                  <a:cubicBezTo>
                    <a:pt x="1835172" y="1246867"/>
                    <a:pt x="1839792" y="1244771"/>
                    <a:pt x="1842354" y="1239485"/>
                  </a:cubicBezTo>
                  <a:cubicBezTo>
                    <a:pt x="1840764" y="1238371"/>
                    <a:pt x="1839173" y="1225045"/>
                    <a:pt x="1840544" y="1225960"/>
                  </a:cubicBezTo>
                  <a:cubicBezTo>
                    <a:pt x="1843707" y="1237694"/>
                    <a:pt x="1851689" y="1224902"/>
                    <a:pt x="1855994" y="1228550"/>
                  </a:cubicBezTo>
                  <a:cubicBezTo>
                    <a:pt x="1851908" y="1228055"/>
                    <a:pt x="1853079" y="1219006"/>
                    <a:pt x="1855537" y="1217168"/>
                  </a:cubicBezTo>
                  <a:cubicBezTo>
                    <a:pt x="1852165" y="1217530"/>
                    <a:pt x="1847640" y="1220292"/>
                    <a:pt x="1848898" y="1211148"/>
                  </a:cubicBezTo>
                  <a:cubicBezTo>
                    <a:pt x="1853632" y="1214634"/>
                    <a:pt x="1858823" y="1210596"/>
                    <a:pt x="1862814" y="1207043"/>
                  </a:cubicBezTo>
                  <a:cubicBezTo>
                    <a:pt x="1864176" y="1212491"/>
                    <a:pt x="1866186" y="1216568"/>
                    <a:pt x="1866091" y="1224979"/>
                  </a:cubicBezTo>
                  <a:cubicBezTo>
                    <a:pt x="1868443" y="1224359"/>
                    <a:pt x="1870291" y="1222921"/>
                    <a:pt x="1871005" y="1219740"/>
                  </a:cubicBezTo>
                  <a:cubicBezTo>
                    <a:pt x="1865462" y="1217530"/>
                    <a:pt x="1870682" y="1208434"/>
                    <a:pt x="1868919" y="1199394"/>
                  </a:cubicBezTo>
                  <a:cubicBezTo>
                    <a:pt x="1873396" y="1199232"/>
                    <a:pt x="1872796" y="1191165"/>
                    <a:pt x="1876197" y="1189307"/>
                  </a:cubicBezTo>
                  <a:cubicBezTo>
                    <a:pt x="1876349" y="1200356"/>
                    <a:pt x="1880835" y="1207786"/>
                    <a:pt x="1877197" y="1214406"/>
                  </a:cubicBezTo>
                  <a:cubicBezTo>
                    <a:pt x="1881826" y="1214625"/>
                    <a:pt x="1883473" y="1217092"/>
                    <a:pt x="1887388" y="1213101"/>
                  </a:cubicBezTo>
                  <a:cubicBezTo>
                    <a:pt x="1889189" y="1225817"/>
                    <a:pt x="1892856" y="1234694"/>
                    <a:pt x="1898666" y="1239133"/>
                  </a:cubicBezTo>
                  <a:cubicBezTo>
                    <a:pt x="1900914" y="1234818"/>
                    <a:pt x="1896637" y="1232341"/>
                    <a:pt x="1900847" y="1229703"/>
                  </a:cubicBezTo>
                  <a:cubicBezTo>
                    <a:pt x="1902323" y="1234104"/>
                    <a:pt x="1906610" y="1232580"/>
                    <a:pt x="1906410" y="1240476"/>
                  </a:cubicBezTo>
                  <a:cubicBezTo>
                    <a:pt x="1903171" y="1243552"/>
                    <a:pt x="1900647" y="1234151"/>
                    <a:pt x="1901400" y="1243400"/>
                  </a:cubicBezTo>
                  <a:cubicBezTo>
                    <a:pt x="1908877" y="1244276"/>
                    <a:pt x="1911620" y="1251134"/>
                    <a:pt x="1915868" y="1253011"/>
                  </a:cubicBezTo>
                  <a:cubicBezTo>
                    <a:pt x="1911658" y="1257173"/>
                    <a:pt x="1903524" y="1273261"/>
                    <a:pt x="1898285" y="1262136"/>
                  </a:cubicBezTo>
                  <a:cubicBezTo>
                    <a:pt x="1898142" y="1257592"/>
                    <a:pt x="1901666" y="1258792"/>
                    <a:pt x="1900485" y="1252677"/>
                  </a:cubicBezTo>
                  <a:cubicBezTo>
                    <a:pt x="1896361" y="1250525"/>
                    <a:pt x="1894951" y="1254830"/>
                    <a:pt x="1890208" y="1251706"/>
                  </a:cubicBezTo>
                  <a:cubicBezTo>
                    <a:pt x="1889236" y="1254496"/>
                    <a:pt x="1888769" y="1258040"/>
                    <a:pt x="1889389" y="1263298"/>
                  </a:cubicBezTo>
                  <a:cubicBezTo>
                    <a:pt x="1890894" y="1263440"/>
                    <a:pt x="1892980" y="1262421"/>
                    <a:pt x="1893303" y="1265079"/>
                  </a:cubicBezTo>
                  <a:cubicBezTo>
                    <a:pt x="1893865" y="1275232"/>
                    <a:pt x="1888703" y="1276490"/>
                    <a:pt x="1883559" y="1277766"/>
                  </a:cubicBezTo>
                  <a:cubicBezTo>
                    <a:pt x="1890674" y="1284176"/>
                    <a:pt x="1890951" y="1302026"/>
                    <a:pt x="1890113" y="1313580"/>
                  </a:cubicBezTo>
                  <a:cubicBezTo>
                    <a:pt x="1893218" y="1314609"/>
                    <a:pt x="1896047" y="1316142"/>
                    <a:pt x="1900390" y="1314590"/>
                  </a:cubicBezTo>
                  <a:cubicBezTo>
                    <a:pt x="1895913" y="1323810"/>
                    <a:pt x="1904362" y="1318914"/>
                    <a:pt x="1905838" y="1323067"/>
                  </a:cubicBezTo>
                  <a:cubicBezTo>
                    <a:pt x="1901895" y="1328001"/>
                    <a:pt x="1904486" y="1329220"/>
                    <a:pt x="1907486" y="1332021"/>
                  </a:cubicBezTo>
                  <a:cubicBezTo>
                    <a:pt x="1907591" y="1337897"/>
                    <a:pt x="1902638" y="1335916"/>
                    <a:pt x="1902752" y="1341802"/>
                  </a:cubicBezTo>
                  <a:cubicBezTo>
                    <a:pt x="1905095" y="1345184"/>
                    <a:pt x="1908924" y="1345527"/>
                    <a:pt x="1910763" y="1349908"/>
                  </a:cubicBezTo>
                  <a:cubicBezTo>
                    <a:pt x="1909401" y="1338707"/>
                    <a:pt x="1909248" y="1337897"/>
                    <a:pt x="1911210" y="1329239"/>
                  </a:cubicBezTo>
                  <a:cubicBezTo>
                    <a:pt x="1906467" y="1328249"/>
                    <a:pt x="1907467" y="1313961"/>
                    <a:pt x="1904305" y="1316371"/>
                  </a:cubicBezTo>
                  <a:cubicBezTo>
                    <a:pt x="1903505" y="1310132"/>
                    <a:pt x="1908953" y="1313656"/>
                    <a:pt x="1909125" y="1308875"/>
                  </a:cubicBezTo>
                  <a:cubicBezTo>
                    <a:pt x="1907172" y="1307932"/>
                    <a:pt x="1905762" y="1305922"/>
                    <a:pt x="1903838" y="1304979"/>
                  </a:cubicBezTo>
                  <a:cubicBezTo>
                    <a:pt x="1903762" y="1308389"/>
                    <a:pt x="1904638" y="1313313"/>
                    <a:pt x="1902933" y="1314247"/>
                  </a:cubicBezTo>
                  <a:cubicBezTo>
                    <a:pt x="1899923" y="1307332"/>
                    <a:pt x="1896428" y="1301369"/>
                    <a:pt x="1894389" y="1292425"/>
                  </a:cubicBezTo>
                  <a:cubicBezTo>
                    <a:pt x="1902981" y="1288663"/>
                    <a:pt x="1901952" y="1304750"/>
                    <a:pt x="1910115" y="1301883"/>
                  </a:cubicBezTo>
                  <a:cubicBezTo>
                    <a:pt x="1907924" y="1306227"/>
                    <a:pt x="1910944" y="1308456"/>
                    <a:pt x="1911848" y="1313132"/>
                  </a:cubicBezTo>
                  <a:cubicBezTo>
                    <a:pt x="1916278" y="1314266"/>
                    <a:pt x="1913096" y="1303646"/>
                    <a:pt x="1917954" y="1305465"/>
                  </a:cubicBezTo>
                  <a:cubicBezTo>
                    <a:pt x="1921755" y="1307065"/>
                    <a:pt x="1918650" y="1313818"/>
                    <a:pt x="1920878" y="1314266"/>
                  </a:cubicBezTo>
                  <a:cubicBezTo>
                    <a:pt x="1923479" y="1309141"/>
                    <a:pt x="1919469" y="1307017"/>
                    <a:pt x="1921678" y="1302712"/>
                  </a:cubicBezTo>
                  <a:cubicBezTo>
                    <a:pt x="1917735" y="1304274"/>
                    <a:pt x="1915925" y="1301445"/>
                    <a:pt x="1916230" y="1294235"/>
                  </a:cubicBezTo>
                  <a:cubicBezTo>
                    <a:pt x="1921916" y="1290901"/>
                    <a:pt x="1926974" y="1311780"/>
                    <a:pt x="1930422" y="1297016"/>
                  </a:cubicBezTo>
                  <a:cubicBezTo>
                    <a:pt x="1928289" y="1297273"/>
                    <a:pt x="1926155" y="1297540"/>
                    <a:pt x="1924050" y="1297835"/>
                  </a:cubicBezTo>
                  <a:cubicBezTo>
                    <a:pt x="1924402" y="1290568"/>
                    <a:pt x="1920678" y="1288891"/>
                    <a:pt x="1924860" y="1286234"/>
                  </a:cubicBezTo>
                  <a:cubicBezTo>
                    <a:pt x="1927717" y="1295321"/>
                    <a:pt x="1928651" y="1280633"/>
                    <a:pt x="1932223" y="1278442"/>
                  </a:cubicBezTo>
                  <a:cubicBezTo>
                    <a:pt x="1928613" y="1271499"/>
                    <a:pt x="1927441" y="1274004"/>
                    <a:pt x="1924040" y="1265755"/>
                  </a:cubicBezTo>
                  <a:cubicBezTo>
                    <a:pt x="1927555" y="1266917"/>
                    <a:pt x="1922698" y="1255096"/>
                    <a:pt x="1926222" y="1256278"/>
                  </a:cubicBezTo>
                  <a:cubicBezTo>
                    <a:pt x="1928346" y="1257087"/>
                    <a:pt x="1929022" y="1273242"/>
                    <a:pt x="1931670" y="1264774"/>
                  </a:cubicBezTo>
                  <a:cubicBezTo>
                    <a:pt x="1928136" y="1260430"/>
                    <a:pt x="1930622" y="1255220"/>
                    <a:pt x="1928593" y="1251420"/>
                  </a:cubicBezTo>
                  <a:cubicBezTo>
                    <a:pt x="1924536" y="1250772"/>
                    <a:pt x="1923593" y="1257449"/>
                    <a:pt x="1922116" y="1249934"/>
                  </a:cubicBezTo>
                  <a:cubicBezTo>
                    <a:pt x="1925107" y="1241876"/>
                    <a:pt x="1932804" y="1252591"/>
                    <a:pt x="1933594" y="1248477"/>
                  </a:cubicBezTo>
                  <a:cubicBezTo>
                    <a:pt x="1931298" y="1244200"/>
                    <a:pt x="1928631" y="1240599"/>
                    <a:pt x="1927870" y="1233170"/>
                  </a:cubicBezTo>
                  <a:cubicBezTo>
                    <a:pt x="1932604" y="1231951"/>
                    <a:pt x="1933918" y="1225436"/>
                    <a:pt x="1939052" y="1224835"/>
                  </a:cubicBezTo>
                  <a:cubicBezTo>
                    <a:pt x="1936909" y="1237542"/>
                    <a:pt x="1946110" y="1226750"/>
                    <a:pt x="1947063" y="1233018"/>
                  </a:cubicBezTo>
                  <a:cubicBezTo>
                    <a:pt x="1946081" y="1242362"/>
                    <a:pt x="1941871" y="1233361"/>
                    <a:pt x="1936975" y="1236580"/>
                  </a:cubicBezTo>
                  <a:cubicBezTo>
                    <a:pt x="1939099" y="1243238"/>
                    <a:pt x="1939947" y="1242628"/>
                    <a:pt x="1937518" y="1250267"/>
                  </a:cubicBezTo>
                  <a:cubicBezTo>
                    <a:pt x="1942738" y="1243705"/>
                    <a:pt x="1945377" y="1252039"/>
                    <a:pt x="1943062" y="1261031"/>
                  </a:cubicBezTo>
                  <a:cubicBezTo>
                    <a:pt x="1949415" y="1249067"/>
                    <a:pt x="1955644" y="1265898"/>
                    <a:pt x="1966084" y="1260392"/>
                  </a:cubicBezTo>
                  <a:cubicBezTo>
                    <a:pt x="1964846" y="1247534"/>
                    <a:pt x="1969980" y="1256535"/>
                    <a:pt x="1971180" y="1259754"/>
                  </a:cubicBezTo>
                  <a:cubicBezTo>
                    <a:pt x="1971018" y="1255668"/>
                    <a:pt x="1967217" y="1246905"/>
                    <a:pt x="1970551" y="1243781"/>
                  </a:cubicBezTo>
                  <a:cubicBezTo>
                    <a:pt x="1972180" y="1243676"/>
                    <a:pt x="1972428" y="1246448"/>
                    <a:pt x="1974456" y="1245562"/>
                  </a:cubicBezTo>
                  <a:cubicBezTo>
                    <a:pt x="1974418" y="1236923"/>
                    <a:pt x="1978876" y="1235294"/>
                    <a:pt x="1978828" y="1226664"/>
                  </a:cubicBezTo>
                  <a:cubicBezTo>
                    <a:pt x="1977809" y="1226303"/>
                    <a:pt x="1976304" y="1226922"/>
                    <a:pt x="1976190" y="1224702"/>
                  </a:cubicBezTo>
                  <a:cubicBezTo>
                    <a:pt x="1980305" y="1226893"/>
                    <a:pt x="1985896" y="1226036"/>
                    <a:pt x="1989191" y="1229941"/>
                  </a:cubicBezTo>
                  <a:cubicBezTo>
                    <a:pt x="1986715" y="1241419"/>
                    <a:pt x="1989696" y="1262069"/>
                    <a:pt x="1995735" y="1265746"/>
                  </a:cubicBezTo>
                  <a:cubicBezTo>
                    <a:pt x="1993811" y="1272118"/>
                    <a:pt x="1984972" y="1278890"/>
                    <a:pt x="1988906" y="1287281"/>
                  </a:cubicBezTo>
                  <a:cubicBezTo>
                    <a:pt x="1989916" y="1283129"/>
                    <a:pt x="1990944" y="1279042"/>
                    <a:pt x="1995002" y="1279614"/>
                  </a:cubicBezTo>
                  <a:cubicBezTo>
                    <a:pt x="1995507" y="1283576"/>
                    <a:pt x="1991868" y="1291425"/>
                    <a:pt x="1995545" y="1293301"/>
                  </a:cubicBezTo>
                  <a:cubicBezTo>
                    <a:pt x="2001307" y="1286062"/>
                    <a:pt x="1996897" y="1275537"/>
                    <a:pt x="2000926" y="1267393"/>
                  </a:cubicBezTo>
                  <a:cubicBezTo>
                    <a:pt x="1998602" y="1265602"/>
                    <a:pt x="1996326" y="1263726"/>
                    <a:pt x="1996650" y="1256516"/>
                  </a:cubicBezTo>
                  <a:cubicBezTo>
                    <a:pt x="2000612" y="1257640"/>
                    <a:pt x="2001183" y="1253572"/>
                    <a:pt x="2004193" y="1253239"/>
                  </a:cubicBezTo>
                  <a:cubicBezTo>
                    <a:pt x="2006994" y="1238333"/>
                    <a:pt x="2006041" y="1217597"/>
                    <a:pt x="2011299" y="1206472"/>
                  </a:cubicBezTo>
                  <a:cubicBezTo>
                    <a:pt x="2006765" y="1205738"/>
                    <a:pt x="2007527" y="1217787"/>
                    <a:pt x="2003832" y="1212034"/>
                  </a:cubicBezTo>
                  <a:cubicBezTo>
                    <a:pt x="2003612" y="1205947"/>
                    <a:pt x="2007670" y="1206576"/>
                    <a:pt x="2007203" y="1200147"/>
                  </a:cubicBezTo>
                  <a:cubicBezTo>
                    <a:pt x="2005203" y="1200195"/>
                    <a:pt x="2002812" y="1201014"/>
                    <a:pt x="2003212" y="1196089"/>
                  </a:cubicBezTo>
                  <a:cubicBezTo>
                    <a:pt x="2004679" y="1195508"/>
                    <a:pt x="2006832" y="1195994"/>
                    <a:pt x="2006937" y="1193298"/>
                  </a:cubicBezTo>
                  <a:cubicBezTo>
                    <a:pt x="2005451" y="1187298"/>
                    <a:pt x="2002193" y="1184993"/>
                    <a:pt x="2001203" y="1178011"/>
                  </a:cubicBezTo>
                  <a:cubicBezTo>
                    <a:pt x="2010737" y="1176258"/>
                    <a:pt x="2008537" y="1159704"/>
                    <a:pt x="2001660" y="1157322"/>
                  </a:cubicBezTo>
                  <a:cubicBezTo>
                    <a:pt x="2002850" y="1147959"/>
                    <a:pt x="2005937" y="1144845"/>
                    <a:pt x="2009765" y="1135644"/>
                  </a:cubicBezTo>
                  <a:cubicBezTo>
                    <a:pt x="2014461" y="1145016"/>
                    <a:pt x="2010232" y="1148912"/>
                    <a:pt x="2010680" y="1158437"/>
                  </a:cubicBezTo>
                  <a:cubicBezTo>
                    <a:pt x="2020548" y="1162695"/>
                    <a:pt x="2016776" y="1128624"/>
                    <a:pt x="2012299" y="1135329"/>
                  </a:cubicBezTo>
                  <a:cubicBezTo>
                    <a:pt x="2013871" y="1129443"/>
                    <a:pt x="2016538" y="1130738"/>
                    <a:pt x="2019862" y="1132062"/>
                  </a:cubicBezTo>
                  <a:cubicBezTo>
                    <a:pt x="2018433" y="1124871"/>
                    <a:pt x="2023929" y="1128395"/>
                    <a:pt x="2023310" y="1122442"/>
                  </a:cubicBezTo>
                  <a:cubicBezTo>
                    <a:pt x="2020433" y="1123470"/>
                    <a:pt x="2018500" y="1122537"/>
                    <a:pt x="2018043" y="1118556"/>
                  </a:cubicBezTo>
                  <a:cubicBezTo>
                    <a:pt x="2019614" y="1116003"/>
                    <a:pt x="2022643" y="1115717"/>
                    <a:pt x="2024215" y="1113174"/>
                  </a:cubicBezTo>
                  <a:cubicBezTo>
                    <a:pt x="2021586" y="1097058"/>
                    <a:pt x="2023301" y="1093553"/>
                    <a:pt x="2022672" y="1074407"/>
                  </a:cubicBezTo>
                  <a:cubicBezTo>
                    <a:pt x="2020157" y="1071426"/>
                    <a:pt x="2015928" y="1071883"/>
                    <a:pt x="2014671" y="1066254"/>
                  </a:cubicBezTo>
                  <a:cubicBezTo>
                    <a:pt x="2016738" y="1061168"/>
                    <a:pt x="2017271" y="1059167"/>
                    <a:pt x="2015404" y="1052414"/>
                  </a:cubicBezTo>
                  <a:cubicBezTo>
                    <a:pt x="2017633" y="1052309"/>
                    <a:pt x="2019357" y="1051414"/>
                    <a:pt x="2020405" y="1049499"/>
                  </a:cubicBezTo>
                  <a:cubicBezTo>
                    <a:pt x="2021491" y="1039870"/>
                    <a:pt x="2017376" y="1040937"/>
                    <a:pt x="2017214" y="1033850"/>
                  </a:cubicBezTo>
                  <a:cubicBezTo>
                    <a:pt x="2020900" y="1033659"/>
                    <a:pt x="2025520" y="1031545"/>
                    <a:pt x="2027511" y="1034831"/>
                  </a:cubicBezTo>
                  <a:cubicBezTo>
                    <a:pt x="2027044" y="1030554"/>
                    <a:pt x="2028739" y="1029621"/>
                    <a:pt x="2028406" y="1025553"/>
                  </a:cubicBezTo>
                  <a:cubicBezTo>
                    <a:pt x="2024348" y="1023039"/>
                    <a:pt x="2021624" y="1033183"/>
                    <a:pt x="2019500" y="1026658"/>
                  </a:cubicBezTo>
                  <a:cubicBezTo>
                    <a:pt x="2018957" y="1019924"/>
                    <a:pt x="2023720" y="1018067"/>
                    <a:pt x="2025691" y="1021296"/>
                  </a:cubicBezTo>
                  <a:cubicBezTo>
                    <a:pt x="2027654" y="1007904"/>
                    <a:pt x="2044256" y="993931"/>
                    <a:pt x="2030501" y="981729"/>
                  </a:cubicBezTo>
                  <a:cubicBezTo>
                    <a:pt x="2032197" y="980777"/>
                    <a:pt x="2032816" y="978148"/>
                    <a:pt x="2035512" y="978795"/>
                  </a:cubicBezTo>
                  <a:cubicBezTo>
                    <a:pt x="2033292" y="968775"/>
                    <a:pt x="2034349" y="966727"/>
                    <a:pt x="2030968" y="961031"/>
                  </a:cubicBezTo>
                  <a:cubicBezTo>
                    <a:pt x="2032759" y="960241"/>
                    <a:pt x="2032959" y="957002"/>
                    <a:pt x="2034607" y="955992"/>
                  </a:cubicBezTo>
                  <a:cubicBezTo>
                    <a:pt x="2038131" y="953621"/>
                    <a:pt x="2038036" y="958755"/>
                    <a:pt x="2041055" y="957469"/>
                  </a:cubicBezTo>
                  <a:cubicBezTo>
                    <a:pt x="2046551" y="940667"/>
                    <a:pt x="2038360" y="909701"/>
                    <a:pt x="2027044" y="927151"/>
                  </a:cubicBezTo>
                  <a:cubicBezTo>
                    <a:pt x="2026701" y="920207"/>
                    <a:pt x="2027749" y="915406"/>
                    <a:pt x="2030321" y="912968"/>
                  </a:cubicBezTo>
                  <a:cubicBezTo>
                    <a:pt x="2034950" y="914968"/>
                    <a:pt x="2038836" y="918435"/>
                    <a:pt x="2044608" y="918035"/>
                  </a:cubicBezTo>
                  <a:cubicBezTo>
                    <a:pt x="2055219" y="938438"/>
                    <a:pt x="2063563" y="964956"/>
                    <a:pt x="2051161" y="985939"/>
                  </a:cubicBezTo>
                  <a:cubicBezTo>
                    <a:pt x="2046589" y="993664"/>
                    <a:pt x="2041846" y="987892"/>
                    <a:pt x="2040236" y="1001122"/>
                  </a:cubicBezTo>
                  <a:cubicBezTo>
                    <a:pt x="2045989" y="999693"/>
                    <a:pt x="2047732" y="996760"/>
                    <a:pt x="2051790" y="1001894"/>
                  </a:cubicBezTo>
                  <a:cubicBezTo>
                    <a:pt x="2049456" y="983320"/>
                    <a:pt x="2067640" y="996560"/>
                    <a:pt x="2071716" y="987901"/>
                  </a:cubicBezTo>
                  <a:cubicBezTo>
                    <a:pt x="2073735" y="990330"/>
                    <a:pt x="2073602" y="997217"/>
                    <a:pt x="2077183" y="996378"/>
                  </a:cubicBezTo>
                  <a:cubicBezTo>
                    <a:pt x="2079784" y="994721"/>
                    <a:pt x="2081108" y="991054"/>
                    <a:pt x="2083270" y="988730"/>
                  </a:cubicBezTo>
                  <a:cubicBezTo>
                    <a:pt x="2088414" y="995131"/>
                    <a:pt x="2096433" y="988187"/>
                    <a:pt x="2107664" y="990216"/>
                  </a:cubicBezTo>
                  <a:cubicBezTo>
                    <a:pt x="2107759" y="992464"/>
                    <a:pt x="2106740" y="993035"/>
                    <a:pt x="2106568" y="994912"/>
                  </a:cubicBezTo>
                  <a:cubicBezTo>
                    <a:pt x="2119789" y="988682"/>
                    <a:pt x="2133009" y="1001093"/>
                    <a:pt x="2144592" y="985472"/>
                  </a:cubicBezTo>
                  <a:cubicBezTo>
                    <a:pt x="2149812" y="986206"/>
                    <a:pt x="2152402" y="992387"/>
                    <a:pt x="2158889" y="990492"/>
                  </a:cubicBezTo>
                  <a:cubicBezTo>
                    <a:pt x="2159051" y="997588"/>
                    <a:pt x="2160870" y="1001217"/>
                    <a:pt x="2162070" y="1006151"/>
                  </a:cubicBezTo>
                  <a:cubicBezTo>
                    <a:pt x="2178939" y="977538"/>
                    <a:pt x="2168319" y="914825"/>
                    <a:pt x="2143059" y="914606"/>
                  </a:cubicBezTo>
                  <a:cubicBezTo>
                    <a:pt x="2129723" y="897557"/>
                    <a:pt x="2114236" y="889279"/>
                    <a:pt x="2096119" y="893118"/>
                  </a:cubicBezTo>
                  <a:cubicBezTo>
                    <a:pt x="2094024" y="886555"/>
                    <a:pt x="2096843" y="885222"/>
                    <a:pt x="2094300" y="879583"/>
                  </a:cubicBezTo>
                  <a:cubicBezTo>
                    <a:pt x="2084813" y="882736"/>
                    <a:pt x="2079508" y="877192"/>
                    <a:pt x="2075917" y="868172"/>
                  </a:cubicBezTo>
                  <a:cubicBezTo>
                    <a:pt x="2075345" y="875106"/>
                    <a:pt x="2073116" y="866343"/>
                    <a:pt x="2070821" y="868810"/>
                  </a:cubicBezTo>
                  <a:cubicBezTo>
                    <a:pt x="2072764" y="872325"/>
                    <a:pt x="2075841" y="877106"/>
                    <a:pt x="2077908" y="886270"/>
                  </a:cubicBezTo>
                  <a:cubicBezTo>
                    <a:pt x="2064334" y="886308"/>
                    <a:pt x="2060734" y="901281"/>
                    <a:pt x="2048799" y="894566"/>
                  </a:cubicBezTo>
                  <a:cubicBezTo>
                    <a:pt x="2051142" y="874658"/>
                    <a:pt x="2061620" y="867419"/>
                    <a:pt x="2060820" y="842626"/>
                  </a:cubicBezTo>
                  <a:cubicBezTo>
                    <a:pt x="2059267" y="835892"/>
                    <a:pt x="2053857" y="837235"/>
                    <a:pt x="2053800" y="827481"/>
                  </a:cubicBezTo>
                  <a:cubicBezTo>
                    <a:pt x="2051580" y="827567"/>
                    <a:pt x="2049866" y="828491"/>
                    <a:pt x="2048790" y="830386"/>
                  </a:cubicBezTo>
                  <a:cubicBezTo>
                    <a:pt x="2044503" y="814813"/>
                    <a:pt x="2035416" y="815527"/>
                    <a:pt x="2025415" y="821919"/>
                  </a:cubicBezTo>
                  <a:cubicBezTo>
                    <a:pt x="2023777" y="814308"/>
                    <a:pt x="2024777" y="811098"/>
                    <a:pt x="2021129" y="811022"/>
                  </a:cubicBezTo>
                  <a:cubicBezTo>
                    <a:pt x="2019262" y="803840"/>
                    <a:pt x="2025187" y="808745"/>
                    <a:pt x="2023310" y="801573"/>
                  </a:cubicBezTo>
                  <a:cubicBezTo>
                    <a:pt x="2022291" y="801173"/>
                    <a:pt x="2021748" y="799830"/>
                    <a:pt x="2021853" y="797154"/>
                  </a:cubicBezTo>
                  <a:cubicBezTo>
                    <a:pt x="2019614" y="797277"/>
                    <a:pt x="2017919" y="798182"/>
                    <a:pt x="2016852" y="800116"/>
                  </a:cubicBezTo>
                  <a:cubicBezTo>
                    <a:pt x="2011528" y="781933"/>
                    <a:pt x="1982172" y="781980"/>
                    <a:pt x="1995831" y="754672"/>
                  </a:cubicBezTo>
                  <a:cubicBezTo>
                    <a:pt x="1999850" y="754596"/>
                    <a:pt x="2005108" y="751929"/>
                    <a:pt x="2007384" y="755482"/>
                  </a:cubicBezTo>
                  <a:cubicBezTo>
                    <a:pt x="2008804" y="741661"/>
                    <a:pt x="2018205" y="753500"/>
                    <a:pt x="2022310" y="744404"/>
                  </a:cubicBezTo>
                  <a:cubicBezTo>
                    <a:pt x="2013299" y="745071"/>
                    <a:pt x="2010318" y="739156"/>
                    <a:pt x="2004584" y="748967"/>
                  </a:cubicBezTo>
                  <a:cubicBezTo>
                    <a:pt x="2005613" y="734622"/>
                    <a:pt x="1998507" y="731993"/>
                    <a:pt x="2004936" y="725992"/>
                  </a:cubicBezTo>
                  <a:cubicBezTo>
                    <a:pt x="1998469" y="724468"/>
                    <a:pt x="1996088" y="722440"/>
                    <a:pt x="1993116" y="718353"/>
                  </a:cubicBezTo>
                  <a:cubicBezTo>
                    <a:pt x="1996774" y="715924"/>
                    <a:pt x="1991230" y="712810"/>
                    <a:pt x="1992668" y="706942"/>
                  </a:cubicBezTo>
                  <a:cubicBezTo>
                    <a:pt x="1999221" y="708552"/>
                    <a:pt x="2000336" y="701723"/>
                    <a:pt x="2002498" y="696522"/>
                  </a:cubicBezTo>
                  <a:cubicBezTo>
                    <a:pt x="2005327" y="705466"/>
                    <a:pt x="2011661" y="707133"/>
                    <a:pt x="2018309" y="708247"/>
                  </a:cubicBezTo>
                  <a:cubicBezTo>
                    <a:pt x="2018405" y="705514"/>
                    <a:pt x="2017833" y="701789"/>
                    <a:pt x="2019319" y="701237"/>
                  </a:cubicBezTo>
                  <a:cubicBezTo>
                    <a:pt x="2022243" y="705894"/>
                    <a:pt x="2025853" y="709143"/>
                    <a:pt x="2032330" y="706466"/>
                  </a:cubicBezTo>
                  <a:cubicBezTo>
                    <a:pt x="2030997" y="695065"/>
                    <a:pt x="2034245" y="689473"/>
                    <a:pt x="2031321" y="681358"/>
                  </a:cubicBezTo>
                  <a:cubicBezTo>
                    <a:pt x="2042817" y="674329"/>
                    <a:pt x="2029006" y="652821"/>
                    <a:pt x="2040055" y="643592"/>
                  </a:cubicBezTo>
                  <a:cubicBezTo>
                    <a:pt x="2034349" y="657174"/>
                    <a:pt x="2025310" y="641677"/>
                    <a:pt x="2021300" y="655164"/>
                  </a:cubicBezTo>
                  <a:cubicBezTo>
                    <a:pt x="2018491" y="648630"/>
                    <a:pt x="2015957" y="641506"/>
                    <a:pt x="2011671" y="638048"/>
                  </a:cubicBezTo>
                  <a:cubicBezTo>
                    <a:pt x="2011623" y="656517"/>
                    <a:pt x="1996754" y="646763"/>
                    <a:pt x="1994926" y="635590"/>
                  </a:cubicBezTo>
                  <a:cubicBezTo>
                    <a:pt x="1990915" y="638620"/>
                    <a:pt x="1987572" y="642725"/>
                    <a:pt x="1983819" y="646154"/>
                  </a:cubicBezTo>
                  <a:cubicBezTo>
                    <a:pt x="1983743" y="643877"/>
                    <a:pt x="1982686" y="643582"/>
                    <a:pt x="1982372" y="641772"/>
                  </a:cubicBezTo>
                  <a:cubicBezTo>
                    <a:pt x="1983705" y="632552"/>
                    <a:pt x="1987315" y="630142"/>
                    <a:pt x="1990820" y="629199"/>
                  </a:cubicBezTo>
                  <a:cubicBezTo>
                    <a:pt x="1988553" y="629809"/>
                    <a:pt x="1987763" y="627361"/>
                    <a:pt x="1988020" y="622722"/>
                  </a:cubicBezTo>
                  <a:cubicBezTo>
                    <a:pt x="1985286" y="624294"/>
                    <a:pt x="1980000" y="629275"/>
                    <a:pt x="1979000" y="621570"/>
                  </a:cubicBezTo>
                  <a:cubicBezTo>
                    <a:pt x="1982076" y="618084"/>
                    <a:pt x="1988525" y="621284"/>
                    <a:pt x="1986458" y="616055"/>
                  </a:cubicBezTo>
                  <a:cubicBezTo>
                    <a:pt x="1979762" y="621351"/>
                    <a:pt x="1987429" y="608149"/>
                    <a:pt x="1982095" y="602844"/>
                  </a:cubicBezTo>
                  <a:cubicBezTo>
                    <a:pt x="1985048" y="597052"/>
                    <a:pt x="1989582" y="601872"/>
                    <a:pt x="1993573" y="601396"/>
                  </a:cubicBezTo>
                  <a:cubicBezTo>
                    <a:pt x="1994964" y="595481"/>
                    <a:pt x="1992639" y="594338"/>
                    <a:pt x="1994468" y="592090"/>
                  </a:cubicBezTo>
                  <a:cubicBezTo>
                    <a:pt x="2007508" y="593185"/>
                    <a:pt x="2015519" y="587499"/>
                    <a:pt x="2023767" y="588356"/>
                  </a:cubicBezTo>
                  <a:cubicBezTo>
                    <a:pt x="2018700" y="586832"/>
                    <a:pt x="2023596" y="577212"/>
                    <a:pt x="2027139" y="576469"/>
                  </a:cubicBezTo>
                  <a:cubicBezTo>
                    <a:pt x="2028701" y="585737"/>
                    <a:pt x="2033406" y="573249"/>
                    <a:pt x="2036245" y="579898"/>
                  </a:cubicBezTo>
                  <a:cubicBezTo>
                    <a:pt x="2033521" y="585756"/>
                    <a:pt x="2032273" y="583898"/>
                    <a:pt x="2027425" y="583289"/>
                  </a:cubicBezTo>
                  <a:cubicBezTo>
                    <a:pt x="2025872" y="590337"/>
                    <a:pt x="2028768" y="590928"/>
                    <a:pt x="2026691" y="597157"/>
                  </a:cubicBezTo>
                  <a:cubicBezTo>
                    <a:pt x="2031854" y="600167"/>
                    <a:pt x="2026758" y="587251"/>
                    <a:pt x="2030149" y="587537"/>
                  </a:cubicBezTo>
                  <a:cubicBezTo>
                    <a:pt x="2032064" y="587670"/>
                    <a:pt x="2034816" y="586108"/>
                    <a:pt x="2035331" y="589156"/>
                  </a:cubicBezTo>
                  <a:cubicBezTo>
                    <a:pt x="2035359" y="592766"/>
                    <a:pt x="2032159" y="591356"/>
                    <a:pt x="2033045" y="596328"/>
                  </a:cubicBezTo>
                  <a:cubicBezTo>
                    <a:pt x="2039331" y="595652"/>
                    <a:pt x="2039531" y="600205"/>
                    <a:pt x="2038683" y="609378"/>
                  </a:cubicBezTo>
                  <a:cubicBezTo>
                    <a:pt x="2042379" y="609730"/>
                    <a:pt x="2041770" y="611073"/>
                    <a:pt x="2045322" y="615398"/>
                  </a:cubicBezTo>
                  <a:cubicBezTo>
                    <a:pt x="2045437" y="611026"/>
                    <a:pt x="2043694" y="610549"/>
                    <a:pt x="2043684" y="606454"/>
                  </a:cubicBezTo>
                  <a:cubicBezTo>
                    <a:pt x="2045265" y="603891"/>
                    <a:pt x="2048294" y="603606"/>
                    <a:pt x="2049885" y="601062"/>
                  </a:cubicBezTo>
                  <a:cubicBezTo>
                    <a:pt x="2046846" y="604930"/>
                    <a:pt x="2054419" y="614445"/>
                    <a:pt x="2056524" y="607101"/>
                  </a:cubicBezTo>
                  <a:cubicBezTo>
                    <a:pt x="2055133" y="605025"/>
                    <a:pt x="2053781" y="602910"/>
                    <a:pt x="2052438" y="600729"/>
                  </a:cubicBezTo>
                  <a:cubicBezTo>
                    <a:pt x="2059381" y="599634"/>
                    <a:pt x="2061343" y="610654"/>
                    <a:pt x="2065344" y="603672"/>
                  </a:cubicBezTo>
                  <a:cubicBezTo>
                    <a:pt x="2063544" y="603329"/>
                    <a:pt x="2063705" y="598862"/>
                    <a:pt x="2062534" y="597186"/>
                  </a:cubicBezTo>
                  <a:cubicBezTo>
                    <a:pt x="2065468" y="601462"/>
                    <a:pt x="2070487" y="596938"/>
                    <a:pt x="2071268" y="591471"/>
                  </a:cubicBezTo>
                  <a:cubicBezTo>
                    <a:pt x="2068316" y="592538"/>
                    <a:pt x="2065973" y="597014"/>
                    <a:pt x="2064791" y="589985"/>
                  </a:cubicBezTo>
                  <a:cubicBezTo>
                    <a:pt x="2070602" y="584422"/>
                    <a:pt x="2061458" y="562400"/>
                    <a:pt x="2059076" y="574707"/>
                  </a:cubicBezTo>
                  <a:cubicBezTo>
                    <a:pt x="2069354" y="572535"/>
                    <a:pt x="2059819" y="595062"/>
                    <a:pt x="2061801" y="578907"/>
                  </a:cubicBezTo>
                  <a:cubicBezTo>
                    <a:pt x="2057629" y="577421"/>
                    <a:pt x="2060353" y="586661"/>
                    <a:pt x="2056971" y="586403"/>
                  </a:cubicBezTo>
                  <a:cubicBezTo>
                    <a:pt x="2052704" y="561857"/>
                    <a:pt x="2064248" y="573697"/>
                    <a:pt x="2067354" y="557571"/>
                  </a:cubicBezTo>
                  <a:cubicBezTo>
                    <a:pt x="2064430" y="562086"/>
                    <a:pt x="2060505" y="564782"/>
                    <a:pt x="2057162" y="558876"/>
                  </a:cubicBezTo>
                  <a:cubicBezTo>
                    <a:pt x="2054752" y="536578"/>
                    <a:pt x="2043979" y="524500"/>
                    <a:pt x="2034064" y="525139"/>
                  </a:cubicBezTo>
                  <a:cubicBezTo>
                    <a:pt x="2039950" y="526453"/>
                    <a:pt x="2038912" y="517004"/>
                    <a:pt x="2039874" y="510670"/>
                  </a:cubicBezTo>
                  <a:cubicBezTo>
                    <a:pt x="2034302" y="512004"/>
                    <a:pt x="2034683" y="506279"/>
                    <a:pt x="2032883" y="495506"/>
                  </a:cubicBezTo>
                  <a:cubicBezTo>
                    <a:pt x="2029406" y="500145"/>
                    <a:pt x="2028006" y="501259"/>
                    <a:pt x="2023967" y="496659"/>
                  </a:cubicBezTo>
                  <a:cubicBezTo>
                    <a:pt x="2022310" y="499802"/>
                    <a:pt x="2023853" y="507889"/>
                    <a:pt x="2020595" y="508546"/>
                  </a:cubicBezTo>
                  <a:cubicBezTo>
                    <a:pt x="2017138" y="507422"/>
                    <a:pt x="2010470" y="505489"/>
                    <a:pt x="2013776" y="497964"/>
                  </a:cubicBezTo>
                  <a:cubicBezTo>
                    <a:pt x="2008813" y="501317"/>
                    <a:pt x="2001555" y="496373"/>
                    <a:pt x="2000117" y="508860"/>
                  </a:cubicBezTo>
                  <a:cubicBezTo>
                    <a:pt x="2001669" y="509775"/>
                    <a:pt x="2003107" y="510937"/>
                    <a:pt x="2004127" y="512947"/>
                  </a:cubicBezTo>
                  <a:cubicBezTo>
                    <a:pt x="2002850" y="513099"/>
                    <a:pt x="2001565" y="513251"/>
                    <a:pt x="2000307" y="513404"/>
                  </a:cubicBezTo>
                  <a:cubicBezTo>
                    <a:pt x="2008794" y="530158"/>
                    <a:pt x="1990992" y="548465"/>
                    <a:pt x="1985667" y="531330"/>
                  </a:cubicBezTo>
                  <a:cubicBezTo>
                    <a:pt x="1987353" y="531444"/>
                    <a:pt x="1994897" y="530511"/>
                    <a:pt x="1990668" y="528425"/>
                  </a:cubicBezTo>
                  <a:cubicBezTo>
                    <a:pt x="1987410" y="530206"/>
                    <a:pt x="1986048" y="528091"/>
                    <a:pt x="1986572" y="522072"/>
                  </a:cubicBezTo>
                  <a:cubicBezTo>
                    <a:pt x="1988715" y="525462"/>
                    <a:pt x="1992383" y="520224"/>
                    <a:pt x="1992659" y="514404"/>
                  </a:cubicBezTo>
                  <a:cubicBezTo>
                    <a:pt x="1987629" y="517404"/>
                    <a:pt x="1986858" y="511594"/>
                    <a:pt x="1984743" y="508565"/>
                  </a:cubicBezTo>
                  <a:cubicBezTo>
                    <a:pt x="1978971" y="519376"/>
                    <a:pt x="1966951" y="515366"/>
                    <a:pt x="1958540" y="525634"/>
                  </a:cubicBezTo>
                  <a:cubicBezTo>
                    <a:pt x="1958111" y="522434"/>
                    <a:pt x="1956292" y="522072"/>
                    <a:pt x="1955711" y="519138"/>
                  </a:cubicBezTo>
                  <a:cubicBezTo>
                    <a:pt x="1957711" y="518681"/>
                    <a:pt x="1960150" y="518862"/>
                    <a:pt x="1959359" y="514080"/>
                  </a:cubicBezTo>
                  <a:cubicBezTo>
                    <a:pt x="1952139" y="512832"/>
                    <a:pt x="1951444" y="521729"/>
                    <a:pt x="1945624" y="522719"/>
                  </a:cubicBezTo>
                  <a:cubicBezTo>
                    <a:pt x="1944510" y="515937"/>
                    <a:pt x="1940195" y="513394"/>
                    <a:pt x="1943081" y="523005"/>
                  </a:cubicBezTo>
                  <a:cubicBezTo>
                    <a:pt x="1937709" y="525082"/>
                    <a:pt x="1934137" y="523424"/>
                    <a:pt x="1934985" y="512613"/>
                  </a:cubicBezTo>
                  <a:cubicBezTo>
                    <a:pt x="1942176" y="508032"/>
                    <a:pt x="1938604" y="508175"/>
                    <a:pt x="1943614" y="504612"/>
                  </a:cubicBezTo>
                  <a:cubicBezTo>
                    <a:pt x="1940223" y="503403"/>
                    <a:pt x="1938995" y="497716"/>
                    <a:pt x="1935623" y="496478"/>
                  </a:cubicBezTo>
                  <a:cubicBezTo>
                    <a:pt x="1935489" y="492725"/>
                    <a:pt x="1939090" y="494754"/>
                    <a:pt x="1939262" y="491439"/>
                  </a:cubicBezTo>
                  <a:cubicBezTo>
                    <a:pt x="1933556" y="483619"/>
                    <a:pt x="1934166" y="499383"/>
                    <a:pt x="1930708" y="501698"/>
                  </a:cubicBezTo>
                  <a:cubicBezTo>
                    <a:pt x="1928574" y="501936"/>
                    <a:pt x="1926460" y="502231"/>
                    <a:pt x="1924336" y="502488"/>
                  </a:cubicBezTo>
                  <a:cubicBezTo>
                    <a:pt x="1923964" y="499107"/>
                    <a:pt x="1924450" y="494011"/>
                    <a:pt x="1922698" y="493535"/>
                  </a:cubicBezTo>
                  <a:cubicBezTo>
                    <a:pt x="1922469" y="502231"/>
                    <a:pt x="1922278" y="505689"/>
                    <a:pt x="1920802" y="509841"/>
                  </a:cubicBezTo>
                  <a:cubicBezTo>
                    <a:pt x="1917878" y="510918"/>
                    <a:pt x="1919106" y="503422"/>
                    <a:pt x="1916697" y="503469"/>
                  </a:cubicBezTo>
                  <a:cubicBezTo>
                    <a:pt x="1916592" y="506165"/>
                    <a:pt x="1914782" y="506212"/>
                    <a:pt x="1912963" y="506231"/>
                  </a:cubicBezTo>
                  <a:cubicBezTo>
                    <a:pt x="1912191" y="511594"/>
                    <a:pt x="1908743" y="521100"/>
                    <a:pt x="1914782" y="519747"/>
                  </a:cubicBezTo>
                  <a:cubicBezTo>
                    <a:pt x="1916335" y="514328"/>
                    <a:pt x="1911153" y="511623"/>
                    <a:pt x="1914420" y="510661"/>
                  </a:cubicBezTo>
                  <a:cubicBezTo>
                    <a:pt x="1918373" y="509079"/>
                    <a:pt x="1918259" y="515928"/>
                    <a:pt x="1919888" y="519109"/>
                  </a:cubicBezTo>
                  <a:cubicBezTo>
                    <a:pt x="1917202" y="525320"/>
                    <a:pt x="1907657" y="518366"/>
                    <a:pt x="1904600" y="521052"/>
                  </a:cubicBezTo>
                  <a:cubicBezTo>
                    <a:pt x="1906372" y="521052"/>
                    <a:pt x="1906172" y="526710"/>
                    <a:pt x="1903495" y="525777"/>
                  </a:cubicBezTo>
                  <a:cubicBezTo>
                    <a:pt x="1902305" y="518909"/>
                    <a:pt x="1905429" y="518785"/>
                    <a:pt x="1904219" y="511946"/>
                  </a:cubicBezTo>
                  <a:cubicBezTo>
                    <a:pt x="1898323" y="510632"/>
                    <a:pt x="1897161" y="516661"/>
                    <a:pt x="1892941" y="517976"/>
                  </a:cubicBezTo>
                  <a:cubicBezTo>
                    <a:pt x="1892760" y="515071"/>
                    <a:pt x="1891189" y="515023"/>
                    <a:pt x="1891398" y="511270"/>
                  </a:cubicBezTo>
                  <a:cubicBezTo>
                    <a:pt x="1895389" y="507327"/>
                    <a:pt x="1878187" y="520748"/>
                    <a:pt x="1874025" y="524948"/>
                  </a:cubicBezTo>
                  <a:cubicBezTo>
                    <a:pt x="1873939" y="522672"/>
                    <a:pt x="1872882" y="522376"/>
                    <a:pt x="1872567" y="520557"/>
                  </a:cubicBezTo>
                  <a:cubicBezTo>
                    <a:pt x="1875196" y="517528"/>
                    <a:pt x="1875149" y="510289"/>
                    <a:pt x="1877120" y="506231"/>
                  </a:cubicBezTo>
                  <a:cubicBezTo>
                    <a:pt x="1880359" y="503936"/>
                    <a:pt x="1884388" y="512223"/>
                    <a:pt x="1886036" y="505108"/>
                  </a:cubicBezTo>
                  <a:cubicBezTo>
                    <a:pt x="1880816" y="506003"/>
                    <a:pt x="1878016" y="501907"/>
                    <a:pt x="1875492" y="497278"/>
                  </a:cubicBezTo>
                  <a:cubicBezTo>
                    <a:pt x="1881407" y="497592"/>
                    <a:pt x="1877901" y="486134"/>
                    <a:pt x="1882492" y="480352"/>
                  </a:cubicBezTo>
                  <a:cubicBezTo>
                    <a:pt x="1885369" y="482105"/>
                    <a:pt x="1893180" y="496211"/>
                    <a:pt x="1891856" y="490601"/>
                  </a:cubicBezTo>
                  <a:cubicBezTo>
                    <a:pt x="1890846" y="490220"/>
                    <a:pt x="1890303" y="488858"/>
                    <a:pt x="1890398" y="486191"/>
                  </a:cubicBezTo>
                  <a:cubicBezTo>
                    <a:pt x="1897513" y="484476"/>
                    <a:pt x="1903190" y="494582"/>
                    <a:pt x="1906867" y="481828"/>
                  </a:cubicBezTo>
                  <a:cubicBezTo>
                    <a:pt x="1902552" y="483343"/>
                    <a:pt x="1897304" y="484972"/>
                    <a:pt x="1892770" y="481333"/>
                  </a:cubicBezTo>
                  <a:cubicBezTo>
                    <a:pt x="1893741" y="476390"/>
                    <a:pt x="1896247" y="473904"/>
                    <a:pt x="1900142" y="473504"/>
                  </a:cubicBezTo>
                  <a:cubicBezTo>
                    <a:pt x="1902819" y="475361"/>
                    <a:pt x="1905372" y="477495"/>
                    <a:pt x="1908067" y="479381"/>
                  </a:cubicBezTo>
                  <a:cubicBezTo>
                    <a:pt x="1910963" y="472265"/>
                    <a:pt x="1905181" y="459778"/>
                    <a:pt x="1909610" y="453958"/>
                  </a:cubicBezTo>
                  <a:cubicBezTo>
                    <a:pt x="1906295" y="453263"/>
                    <a:pt x="1899209" y="447672"/>
                    <a:pt x="1896790" y="453282"/>
                  </a:cubicBezTo>
                  <a:cubicBezTo>
                    <a:pt x="1900047" y="453130"/>
                    <a:pt x="1901400" y="456902"/>
                    <a:pt x="1903428" y="459340"/>
                  </a:cubicBezTo>
                  <a:cubicBezTo>
                    <a:pt x="1891741" y="474504"/>
                    <a:pt x="1887960" y="443700"/>
                    <a:pt x="1888322" y="433737"/>
                  </a:cubicBezTo>
                  <a:cubicBezTo>
                    <a:pt x="1885055" y="432298"/>
                    <a:pt x="1882207" y="429917"/>
                    <a:pt x="1880321" y="425612"/>
                  </a:cubicBezTo>
                  <a:cubicBezTo>
                    <a:pt x="1879959" y="415782"/>
                    <a:pt x="1889770" y="421745"/>
                    <a:pt x="1888693" y="410782"/>
                  </a:cubicBezTo>
                  <a:cubicBezTo>
                    <a:pt x="1885379" y="408181"/>
                    <a:pt x="1885055" y="420307"/>
                    <a:pt x="1883683" y="413696"/>
                  </a:cubicBezTo>
                  <a:cubicBezTo>
                    <a:pt x="1889008" y="409715"/>
                    <a:pt x="1881388" y="398856"/>
                    <a:pt x="1888141" y="397113"/>
                  </a:cubicBezTo>
                  <a:cubicBezTo>
                    <a:pt x="1888255" y="400142"/>
                    <a:pt x="1888379" y="403200"/>
                    <a:pt x="1888503" y="406247"/>
                  </a:cubicBezTo>
                  <a:cubicBezTo>
                    <a:pt x="1895513" y="407114"/>
                    <a:pt x="1889198" y="387312"/>
                    <a:pt x="1894056" y="384912"/>
                  </a:cubicBezTo>
                  <a:cubicBezTo>
                    <a:pt x="1895351" y="386159"/>
                    <a:pt x="1900638" y="389026"/>
                    <a:pt x="1900333" y="381835"/>
                  </a:cubicBezTo>
                  <a:cubicBezTo>
                    <a:pt x="1900495" y="375710"/>
                    <a:pt x="1893284" y="384854"/>
                    <a:pt x="1894961" y="375606"/>
                  </a:cubicBezTo>
                  <a:cubicBezTo>
                    <a:pt x="1894827" y="371834"/>
                    <a:pt x="1898437" y="373891"/>
                    <a:pt x="1898609" y="370548"/>
                  </a:cubicBezTo>
                  <a:cubicBezTo>
                    <a:pt x="1894808" y="369119"/>
                    <a:pt x="1900038" y="364623"/>
                    <a:pt x="1898152" y="359165"/>
                  </a:cubicBezTo>
                  <a:cubicBezTo>
                    <a:pt x="1894846" y="358661"/>
                    <a:pt x="1890322" y="360823"/>
                    <a:pt x="1888874" y="351155"/>
                  </a:cubicBezTo>
                  <a:cubicBezTo>
                    <a:pt x="1889684" y="363661"/>
                    <a:pt x="1885598" y="358870"/>
                    <a:pt x="1889522" y="367147"/>
                  </a:cubicBezTo>
                  <a:cubicBezTo>
                    <a:pt x="1887255" y="364576"/>
                    <a:pt x="1882750" y="361337"/>
                    <a:pt x="1885245" y="356213"/>
                  </a:cubicBezTo>
                  <a:cubicBezTo>
                    <a:pt x="1873167" y="358785"/>
                    <a:pt x="1863242" y="353546"/>
                    <a:pt x="1853308" y="358013"/>
                  </a:cubicBezTo>
                  <a:cubicBezTo>
                    <a:pt x="1851489" y="351088"/>
                    <a:pt x="1847412" y="348812"/>
                    <a:pt x="1846221" y="340573"/>
                  </a:cubicBezTo>
                  <a:cubicBezTo>
                    <a:pt x="1845421" y="334353"/>
                    <a:pt x="1850879" y="337829"/>
                    <a:pt x="1851032" y="333086"/>
                  </a:cubicBezTo>
                  <a:cubicBezTo>
                    <a:pt x="1849469" y="332819"/>
                    <a:pt x="1850146" y="330648"/>
                    <a:pt x="1850850" y="328524"/>
                  </a:cubicBezTo>
                  <a:cubicBezTo>
                    <a:pt x="1846145" y="326733"/>
                    <a:pt x="1843449" y="320761"/>
                    <a:pt x="1840116" y="316122"/>
                  </a:cubicBezTo>
                  <a:cubicBezTo>
                    <a:pt x="1847974" y="321856"/>
                    <a:pt x="1844716" y="307149"/>
                    <a:pt x="1851203" y="305568"/>
                  </a:cubicBezTo>
                  <a:cubicBezTo>
                    <a:pt x="1850765" y="314027"/>
                    <a:pt x="1860757" y="313674"/>
                    <a:pt x="1862861" y="308654"/>
                  </a:cubicBezTo>
                  <a:cubicBezTo>
                    <a:pt x="1858108" y="302025"/>
                    <a:pt x="1852270" y="308654"/>
                    <a:pt x="1850946" y="298701"/>
                  </a:cubicBezTo>
                  <a:cubicBezTo>
                    <a:pt x="1854642" y="299272"/>
                    <a:pt x="1860375" y="298939"/>
                    <a:pt x="1860861" y="290576"/>
                  </a:cubicBezTo>
                  <a:cubicBezTo>
                    <a:pt x="1854146" y="291271"/>
                    <a:pt x="1851641" y="283299"/>
                    <a:pt x="1847593" y="278527"/>
                  </a:cubicBezTo>
                  <a:cubicBezTo>
                    <a:pt x="1850222" y="276641"/>
                    <a:pt x="1867148" y="289643"/>
                    <a:pt x="1869415" y="280298"/>
                  </a:cubicBezTo>
                  <a:cubicBezTo>
                    <a:pt x="1860528" y="276365"/>
                    <a:pt x="1856327" y="267402"/>
                    <a:pt x="1854317" y="254743"/>
                  </a:cubicBezTo>
                  <a:cubicBezTo>
                    <a:pt x="1850536" y="252000"/>
                    <a:pt x="1848088" y="261791"/>
                    <a:pt x="1846679" y="255695"/>
                  </a:cubicBezTo>
                  <a:cubicBezTo>
                    <a:pt x="1852870" y="256610"/>
                    <a:pt x="1842107" y="244180"/>
                    <a:pt x="1841402" y="251800"/>
                  </a:cubicBezTo>
                  <a:cubicBezTo>
                    <a:pt x="1844993" y="251190"/>
                    <a:pt x="1844231" y="263201"/>
                    <a:pt x="1840582" y="263353"/>
                  </a:cubicBezTo>
                  <a:cubicBezTo>
                    <a:pt x="1842954" y="258515"/>
                    <a:pt x="1839744" y="252543"/>
                    <a:pt x="1838668" y="247561"/>
                  </a:cubicBezTo>
                  <a:cubicBezTo>
                    <a:pt x="1829981" y="248323"/>
                    <a:pt x="1822199" y="250523"/>
                    <a:pt x="1817284" y="257191"/>
                  </a:cubicBezTo>
                  <a:cubicBezTo>
                    <a:pt x="1821266" y="255552"/>
                    <a:pt x="1822475" y="261506"/>
                    <a:pt x="1824933" y="256191"/>
                  </a:cubicBezTo>
                  <a:cubicBezTo>
                    <a:pt x="1829048" y="265525"/>
                    <a:pt x="1827295" y="272278"/>
                    <a:pt x="1833486" y="278012"/>
                  </a:cubicBezTo>
                  <a:cubicBezTo>
                    <a:pt x="1827924" y="280232"/>
                    <a:pt x="1828238" y="278308"/>
                    <a:pt x="1824742" y="283699"/>
                  </a:cubicBezTo>
                  <a:cubicBezTo>
                    <a:pt x="1823733" y="278851"/>
                    <a:pt x="1828067" y="276003"/>
                    <a:pt x="1823209" y="277041"/>
                  </a:cubicBezTo>
                  <a:cubicBezTo>
                    <a:pt x="1820028" y="287861"/>
                    <a:pt x="1811931" y="283175"/>
                    <a:pt x="1807826" y="276736"/>
                  </a:cubicBezTo>
                  <a:cubicBezTo>
                    <a:pt x="1801292" y="281489"/>
                    <a:pt x="1779565" y="299263"/>
                    <a:pt x="1778546" y="280460"/>
                  </a:cubicBezTo>
                  <a:cubicBezTo>
                    <a:pt x="1776784" y="280594"/>
                    <a:pt x="1775784" y="281889"/>
                    <a:pt x="1774803" y="283232"/>
                  </a:cubicBezTo>
                  <a:cubicBezTo>
                    <a:pt x="1770564" y="286204"/>
                    <a:pt x="1778375" y="283489"/>
                    <a:pt x="1776346" y="289890"/>
                  </a:cubicBezTo>
                  <a:cubicBezTo>
                    <a:pt x="1775070" y="290071"/>
                    <a:pt x="1774908" y="291947"/>
                    <a:pt x="1773888" y="292510"/>
                  </a:cubicBezTo>
                  <a:cubicBezTo>
                    <a:pt x="1772412" y="289576"/>
                    <a:pt x="1768545" y="279146"/>
                    <a:pt x="1767164" y="284175"/>
                  </a:cubicBezTo>
                  <a:cubicBezTo>
                    <a:pt x="1764821" y="294853"/>
                    <a:pt x="1744504" y="296091"/>
                    <a:pt x="1737322" y="306359"/>
                  </a:cubicBezTo>
                  <a:cubicBezTo>
                    <a:pt x="1736255" y="300996"/>
                    <a:pt x="1728178" y="297434"/>
                    <a:pt x="1726864" y="300815"/>
                  </a:cubicBezTo>
                  <a:cubicBezTo>
                    <a:pt x="1727883" y="300930"/>
                    <a:pt x="1731026" y="307835"/>
                    <a:pt x="1728406" y="307483"/>
                  </a:cubicBezTo>
                  <a:cubicBezTo>
                    <a:pt x="1725368" y="310845"/>
                    <a:pt x="1722854" y="301463"/>
                    <a:pt x="1722034" y="308292"/>
                  </a:cubicBezTo>
                  <a:cubicBezTo>
                    <a:pt x="1722749" y="308188"/>
                    <a:pt x="1723558" y="309959"/>
                    <a:pt x="1722120" y="310559"/>
                  </a:cubicBezTo>
                  <a:cubicBezTo>
                    <a:pt x="1717205" y="309216"/>
                    <a:pt x="1716376" y="299406"/>
                    <a:pt x="1713757" y="293310"/>
                  </a:cubicBezTo>
                  <a:cubicBezTo>
                    <a:pt x="1712843" y="286709"/>
                    <a:pt x="1719663" y="281289"/>
                    <a:pt x="1715681" y="277031"/>
                  </a:cubicBezTo>
                  <a:cubicBezTo>
                    <a:pt x="1712900" y="284556"/>
                    <a:pt x="1700660" y="270688"/>
                    <a:pt x="1697203" y="263334"/>
                  </a:cubicBezTo>
                  <a:cubicBezTo>
                    <a:pt x="1702365" y="261277"/>
                    <a:pt x="1705994" y="248114"/>
                    <a:pt x="1712214" y="254552"/>
                  </a:cubicBezTo>
                  <a:cubicBezTo>
                    <a:pt x="1713891" y="244618"/>
                    <a:pt x="1715691" y="243160"/>
                    <a:pt x="1720672" y="241998"/>
                  </a:cubicBezTo>
                  <a:cubicBezTo>
                    <a:pt x="1718482" y="246332"/>
                    <a:pt x="1721282" y="249028"/>
                    <a:pt x="1723577" y="250809"/>
                  </a:cubicBezTo>
                  <a:cubicBezTo>
                    <a:pt x="1721806" y="240484"/>
                    <a:pt x="1723454" y="237531"/>
                    <a:pt x="1724587" y="243780"/>
                  </a:cubicBezTo>
                  <a:cubicBezTo>
                    <a:pt x="1724215" y="233159"/>
                    <a:pt x="1729978" y="242037"/>
                    <a:pt x="1729311" y="234026"/>
                  </a:cubicBezTo>
                  <a:cubicBezTo>
                    <a:pt x="1722596" y="229730"/>
                    <a:pt x="1721863" y="241160"/>
                    <a:pt x="1716567" y="235645"/>
                  </a:cubicBezTo>
                  <a:cubicBezTo>
                    <a:pt x="1722634" y="225263"/>
                    <a:pt x="1732636" y="231083"/>
                    <a:pt x="1734855" y="212709"/>
                  </a:cubicBezTo>
                  <a:cubicBezTo>
                    <a:pt x="1742370" y="211585"/>
                    <a:pt x="1744789" y="212995"/>
                    <a:pt x="1749038" y="215471"/>
                  </a:cubicBezTo>
                  <a:cubicBezTo>
                    <a:pt x="1745199" y="208347"/>
                    <a:pt x="1755486" y="209814"/>
                    <a:pt x="1756410" y="207651"/>
                  </a:cubicBezTo>
                  <a:cubicBezTo>
                    <a:pt x="1757305" y="198402"/>
                    <a:pt x="1752343" y="201270"/>
                    <a:pt x="1753238" y="192011"/>
                  </a:cubicBezTo>
                  <a:cubicBezTo>
                    <a:pt x="1750438" y="193373"/>
                    <a:pt x="1746542" y="198126"/>
                    <a:pt x="1745504" y="190687"/>
                  </a:cubicBezTo>
                  <a:cubicBezTo>
                    <a:pt x="1752419" y="185991"/>
                    <a:pt x="1757782" y="191859"/>
                    <a:pt x="1763230" y="186153"/>
                  </a:cubicBezTo>
                  <a:cubicBezTo>
                    <a:pt x="1760496" y="183105"/>
                    <a:pt x="1767631" y="177428"/>
                    <a:pt x="1769155" y="173942"/>
                  </a:cubicBezTo>
                  <a:cubicBezTo>
                    <a:pt x="1767592" y="173676"/>
                    <a:pt x="1768269" y="171485"/>
                    <a:pt x="1768964" y="169380"/>
                  </a:cubicBezTo>
                  <a:cubicBezTo>
                    <a:pt x="1766078" y="168780"/>
                    <a:pt x="1764725" y="164998"/>
                    <a:pt x="1762325" y="163351"/>
                  </a:cubicBezTo>
                  <a:cubicBezTo>
                    <a:pt x="1767583" y="159617"/>
                    <a:pt x="1760906" y="158188"/>
                    <a:pt x="1760601" y="152121"/>
                  </a:cubicBezTo>
                  <a:cubicBezTo>
                    <a:pt x="1761401" y="148358"/>
                    <a:pt x="1766868" y="151835"/>
                    <a:pt x="1765430" y="144605"/>
                  </a:cubicBezTo>
                  <a:cubicBezTo>
                    <a:pt x="1762849" y="142691"/>
                    <a:pt x="1755477" y="138062"/>
                    <a:pt x="1755239" y="145910"/>
                  </a:cubicBezTo>
                  <a:cubicBezTo>
                    <a:pt x="1761849" y="146015"/>
                    <a:pt x="1756696" y="161446"/>
                    <a:pt x="1753505" y="166760"/>
                  </a:cubicBezTo>
                  <a:cubicBezTo>
                    <a:pt x="1749514" y="155654"/>
                    <a:pt x="1738951" y="167503"/>
                    <a:pt x="1736217" y="150644"/>
                  </a:cubicBezTo>
                  <a:cubicBezTo>
                    <a:pt x="1735065" y="153864"/>
                    <a:pt x="1734398" y="157807"/>
                    <a:pt x="1732769" y="160264"/>
                  </a:cubicBezTo>
                  <a:cubicBezTo>
                    <a:pt x="1726540" y="156997"/>
                    <a:pt x="1722253" y="154245"/>
                    <a:pt x="1725673" y="142815"/>
                  </a:cubicBezTo>
                  <a:cubicBezTo>
                    <a:pt x="1722501" y="143605"/>
                    <a:pt x="1721548" y="139852"/>
                    <a:pt x="1720310" y="136633"/>
                  </a:cubicBezTo>
                  <a:cubicBezTo>
                    <a:pt x="1721882" y="134118"/>
                    <a:pt x="1730054" y="132890"/>
                    <a:pt x="1730673" y="139890"/>
                  </a:cubicBezTo>
                  <a:cubicBezTo>
                    <a:pt x="1733845" y="139262"/>
                    <a:pt x="1734445" y="135109"/>
                    <a:pt x="1737046" y="139100"/>
                  </a:cubicBezTo>
                  <a:cubicBezTo>
                    <a:pt x="1738856" y="134776"/>
                    <a:pt x="1740189" y="129718"/>
                    <a:pt x="1741599" y="124746"/>
                  </a:cubicBezTo>
                  <a:cubicBezTo>
                    <a:pt x="1748190" y="128575"/>
                    <a:pt x="1747790" y="120402"/>
                    <a:pt x="1753057" y="123279"/>
                  </a:cubicBezTo>
                  <a:cubicBezTo>
                    <a:pt x="1752838" y="117973"/>
                    <a:pt x="1752629" y="112649"/>
                    <a:pt x="1752419" y="107343"/>
                  </a:cubicBezTo>
                  <a:cubicBezTo>
                    <a:pt x="1749142" y="104781"/>
                    <a:pt x="1747409" y="114706"/>
                    <a:pt x="1746047" y="108134"/>
                  </a:cubicBezTo>
                  <a:cubicBezTo>
                    <a:pt x="1749923" y="104762"/>
                    <a:pt x="1752390" y="95047"/>
                    <a:pt x="1749152" y="89398"/>
                  </a:cubicBezTo>
                  <a:cubicBezTo>
                    <a:pt x="1750933" y="86531"/>
                    <a:pt x="1752257" y="86369"/>
                    <a:pt x="1754248" y="88751"/>
                  </a:cubicBezTo>
                  <a:cubicBezTo>
                    <a:pt x="1751667" y="83407"/>
                    <a:pt x="1749990" y="76130"/>
                    <a:pt x="1753524" y="70520"/>
                  </a:cubicBezTo>
                  <a:cubicBezTo>
                    <a:pt x="1750209" y="71587"/>
                    <a:pt x="1748009" y="70368"/>
                    <a:pt x="1748152" y="64329"/>
                  </a:cubicBezTo>
                  <a:cubicBezTo>
                    <a:pt x="1745732" y="64119"/>
                    <a:pt x="1745447" y="67262"/>
                    <a:pt x="1743142" y="67262"/>
                  </a:cubicBezTo>
                  <a:cubicBezTo>
                    <a:pt x="1743085" y="63262"/>
                    <a:pt x="1742580" y="60214"/>
                    <a:pt x="1741523" y="58318"/>
                  </a:cubicBezTo>
                  <a:cubicBezTo>
                    <a:pt x="1745666" y="56280"/>
                    <a:pt x="1745847" y="46822"/>
                    <a:pt x="1748342" y="36792"/>
                  </a:cubicBezTo>
                  <a:cubicBezTo>
                    <a:pt x="1747333" y="36420"/>
                    <a:pt x="1746780" y="35087"/>
                    <a:pt x="1746885" y="32401"/>
                  </a:cubicBezTo>
                  <a:cubicBezTo>
                    <a:pt x="1742142" y="39316"/>
                    <a:pt x="1740713" y="25667"/>
                    <a:pt x="1738065" y="35792"/>
                  </a:cubicBezTo>
                  <a:cubicBezTo>
                    <a:pt x="1735312" y="26495"/>
                    <a:pt x="1736608" y="24133"/>
                    <a:pt x="1737332" y="17580"/>
                  </a:cubicBezTo>
                  <a:cubicBezTo>
                    <a:pt x="1739141" y="20304"/>
                    <a:pt x="1742189" y="19971"/>
                    <a:pt x="1742332" y="14646"/>
                  </a:cubicBezTo>
                  <a:cubicBezTo>
                    <a:pt x="1737427" y="15951"/>
                    <a:pt x="1732988" y="16770"/>
                    <a:pt x="1729978" y="25410"/>
                  </a:cubicBezTo>
                  <a:cubicBezTo>
                    <a:pt x="1728397" y="23466"/>
                    <a:pt x="1721710" y="19742"/>
                    <a:pt x="1725701" y="14465"/>
                  </a:cubicBezTo>
                  <a:cubicBezTo>
                    <a:pt x="1726044" y="16208"/>
                    <a:pt x="1725901" y="18980"/>
                    <a:pt x="1727140" y="18885"/>
                  </a:cubicBezTo>
                  <a:cubicBezTo>
                    <a:pt x="1725082" y="8693"/>
                    <a:pt x="1720244" y="7560"/>
                    <a:pt x="1716691" y="13322"/>
                  </a:cubicBezTo>
                  <a:cubicBezTo>
                    <a:pt x="1717405" y="4112"/>
                    <a:pt x="1708575" y="8169"/>
                    <a:pt x="1712319" y="149"/>
                  </a:cubicBezTo>
                  <a:cubicBezTo>
                    <a:pt x="1707614" y="-1460"/>
                    <a:pt x="1711662" y="10503"/>
                    <a:pt x="1707604" y="9912"/>
                  </a:cubicBezTo>
                  <a:cubicBezTo>
                    <a:pt x="1700479" y="-584"/>
                    <a:pt x="1682144" y="4569"/>
                    <a:pt x="1669466" y="17056"/>
                  </a:cubicBezTo>
                  <a:cubicBezTo>
                    <a:pt x="1670152" y="16361"/>
                    <a:pt x="1672238" y="17637"/>
                    <a:pt x="1672104" y="19037"/>
                  </a:cubicBezTo>
                  <a:cubicBezTo>
                    <a:pt x="1660750" y="20314"/>
                    <a:pt x="1646349" y="1044"/>
                    <a:pt x="1638995" y="23219"/>
                  </a:cubicBezTo>
                  <a:cubicBezTo>
                    <a:pt x="1635738" y="20618"/>
                    <a:pt x="1641024" y="16037"/>
                    <a:pt x="1637357" y="14294"/>
                  </a:cubicBezTo>
                  <a:cubicBezTo>
                    <a:pt x="1637433" y="16589"/>
                    <a:pt x="1635233" y="17456"/>
                    <a:pt x="1634804" y="14608"/>
                  </a:cubicBezTo>
                  <a:cubicBezTo>
                    <a:pt x="1635795" y="13998"/>
                    <a:pt x="1636214" y="12503"/>
                    <a:pt x="1635900" y="9874"/>
                  </a:cubicBezTo>
                  <a:cubicBezTo>
                    <a:pt x="1639195" y="10646"/>
                    <a:pt x="1640996" y="13132"/>
                    <a:pt x="1640815" y="4674"/>
                  </a:cubicBezTo>
                  <a:cubicBezTo>
                    <a:pt x="1623489" y="3864"/>
                    <a:pt x="1601972" y="4816"/>
                    <a:pt x="1587037" y="4655"/>
                  </a:cubicBezTo>
                  <a:cubicBezTo>
                    <a:pt x="1583646" y="4626"/>
                    <a:pt x="1580379" y="12027"/>
                    <a:pt x="1578045" y="3530"/>
                  </a:cubicBezTo>
                  <a:cubicBezTo>
                    <a:pt x="1577835" y="8045"/>
                    <a:pt x="1579940" y="7798"/>
                    <a:pt x="1580845" y="10027"/>
                  </a:cubicBezTo>
                  <a:cubicBezTo>
                    <a:pt x="1578673" y="12370"/>
                    <a:pt x="1577359" y="16037"/>
                    <a:pt x="1574759" y="17694"/>
                  </a:cubicBezTo>
                  <a:cubicBezTo>
                    <a:pt x="1572416" y="8779"/>
                    <a:pt x="1562748" y="13837"/>
                    <a:pt x="1556928" y="19980"/>
                  </a:cubicBezTo>
                  <a:cubicBezTo>
                    <a:pt x="1541440" y="12979"/>
                    <a:pt x="1530363" y="30429"/>
                    <a:pt x="1519809" y="20114"/>
                  </a:cubicBezTo>
                  <a:cubicBezTo>
                    <a:pt x="1510446" y="28753"/>
                    <a:pt x="1487005" y="12913"/>
                    <a:pt x="1476680" y="30201"/>
                  </a:cubicBezTo>
                  <a:cubicBezTo>
                    <a:pt x="1475108" y="30162"/>
                    <a:pt x="1473632" y="29915"/>
                    <a:pt x="1473956" y="25971"/>
                  </a:cubicBezTo>
                  <a:cubicBezTo>
                    <a:pt x="1468631" y="24828"/>
                    <a:pt x="1471994" y="37220"/>
                    <a:pt x="1466679" y="36097"/>
                  </a:cubicBezTo>
                  <a:cubicBezTo>
                    <a:pt x="1463764" y="37163"/>
                    <a:pt x="1465002" y="29677"/>
                    <a:pt x="1462592" y="29734"/>
                  </a:cubicBezTo>
                  <a:cubicBezTo>
                    <a:pt x="1459211" y="35592"/>
                    <a:pt x="1456087" y="35430"/>
                    <a:pt x="1457849" y="39487"/>
                  </a:cubicBezTo>
                  <a:cubicBezTo>
                    <a:pt x="1454401" y="37554"/>
                    <a:pt x="1453191" y="30982"/>
                    <a:pt x="1449753" y="29077"/>
                  </a:cubicBezTo>
                  <a:cubicBezTo>
                    <a:pt x="1447772" y="40373"/>
                    <a:pt x="1442238" y="30010"/>
                    <a:pt x="1439475" y="28096"/>
                  </a:cubicBezTo>
                  <a:cubicBezTo>
                    <a:pt x="1423378" y="37811"/>
                    <a:pt x="1400670" y="34515"/>
                    <a:pt x="1380239" y="51698"/>
                  </a:cubicBezTo>
                  <a:cubicBezTo>
                    <a:pt x="1384402" y="53022"/>
                    <a:pt x="1392374" y="50470"/>
                    <a:pt x="1386974" y="60014"/>
                  </a:cubicBezTo>
                  <a:cubicBezTo>
                    <a:pt x="1391822" y="48488"/>
                    <a:pt x="1399251" y="53851"/>
                    <a:pt x="1402899" y="41926"/>
                  </a:cubicBezTo>
                  <a:cubicBezTo>
                    <a:pt x="1407385" y="49270"/>
                    <a:pt x="1415148" y="43707"/>
                    <a:pt x="1419358" y="37525"/>
                  </a:cubicBezTo>
                  <a:cubicBezTo>
                    <a:pt x="1423207" y="41259"/>
                    <a:pt x="1423492" y="40726"/>
                    <a:pt x="1428379" y="38678"/>
                  </a:cubicBezTo>
                  <a:cubicBezTo>
                    <a:pt x="1428159" y="43221"/>
                    <a:pt x="1430274" y="42993"/>
                    <a:pt x="1431198" y="45221"/>
                  </a:cubicBezTo>
                  <a:cubicBezTo>
                    <a:pt x="1424159" y="59852"/>
                    <a:pt x="1413986" y="50679"/>
                    <a:pt x="1402261" y="58071"/>
                  </a:cubicBezTo>
                  <a:cubicBezTo>
                    <a:pt x="1416615" y="65376"/>
                    <a:pt x="1424473" y="61090"/>
                    <a:pt x="1438113" y="58071"/>
                  </a:cubicBezTo>
                  <a:cubicBezTo>
                    <a:pt x="1437970" y="63319"/>
                    <a:pt x="1438761" y="66596"/>
                    <a:pt x="1441018" y="66853"/>
                  </a:cubicBezTo>
                  <a:cubicBezTo>
                    <a:pt x="1446286" y="51470"/>
                    <a:pt x="1469784" y="56975"/>
                    <a:pt x="1475499" y="64748"/>
                  </a:cubicBezTo>
                  <a:cubicBezTo>
                    <a:pt x="1484328" y="58604"/>
                    <a:pt x="1493101" y="47488"/>
                    <a:pt x="1499606" y="59376"/>
                  </a:cubicBezTo>
                  <a:cubicBezTo>
                    <a:pt x="1497825" y="54004"/>
                    <a:pt x="1514885" y="42774"/>
                    <a:pt x="1516075" y="54985"/>
                  </a:cubicBezTo>
                  <a:cubicBezTo>
                    <a:pt x="1516218" y="58766"/>
                    <a:pt x="1512599" y="56718"/>
                    <a:pt x="1512427" y="60033"/>
                  </a:cubicBezTo>
                  <a:cubicBezTo>
                    <a:pt x="1515933" y="62681"/>
                    <a:pt x="1522038" y="51175"/>
                    <a:pt x="1525353" y="62986"/>
                  </a:cubicBezTo>
                  <a:cubicBezTo>
                    <a:pt x="1528886" y="44612"/>
                    <a:pt x="1546936" y="64005"/>
                    <a:pt x="1554109" y="45564"/>
                  </a:cubicBezTo>
                  <a:cubicBezTo>
                    <a:pt x="1557576" y="48117"/>
                    <a:pt x="1558309" y="52546"/>
                    <a:pt x="1557195" y="58928"/>
                  </a:cubicBezTo>
                  <a:cubicBezTo>
                    <a:pt x="1562633" y="53194"/>
                    <a:pt x="1563986" y="54461"/>
                    <a:pt x="1572111" y="47822"/>
                  </a:cubicBezTo>
                  <a:cubicBezTo>
                    <a:pt x="1578559" y="70348"/>
                    <a:pt x="1602972" y="42097"/>
                    <a:pt x="1609782" y="61385"/>
                  </a:cubicBezTo>
                  <a:cubicBezTo>
                    <a:pt x="1594523" y="67043"/>
                    <a:pt x="1565910" y="69234"/>
                    <a:pt x="1546736" y="85446"/>
                  </a:cubicBezTo>
                  <a:cubicBezTo>
                    <a:pt x="1554051" y="80416"/>
                    <a:pt x="1562319" y="92104"/>
                    <a:pt x="1566939" y="78311"/>
                  </a:cubicBezTo>
                  <a:cubicBezTo>
                    <a:pt x="1566243" y="92075"/>
                    <a:pt x="1576826" y="82521"/>
                    <a:pt x="1577769" y="92942"/>
                  </a:cubicBezTo>
                  <a:cubicBezTo>
                    <a:pt x="1567377" y="89837"/>
                    <a:pt x="1549013" y="105638"/>
                    <a:pt x="1544279" y="88084"/>
                  </a:cubicBezTo>
                  <a:cubicBezTo>
                    <a:pt x="1544374" y="96094"/>
                    <a:pt x="1548879" y="95018"/>
                    <a:pt x="1549918" y="101095"/>
                  </a:cubicBezTo>
                  <a:cubicBezTo>
                    <a:pt x="1540317" y="104924"/>
                    <a:pt x="1533563" y="86303"/>
                    <a:pt x="1524448" y="104353"/>
                  </a:cubicBezTo>
                  <a:cubicBezTo>
                    <a:pt x="1525581" y="96999"/>
                    <a:pt x="1524810" y="98228"/>
                    <a:pt x="1522724" y="93094"/>
                  </a:cubicBezTo>
                  <a:cubicBezTo>
                    <a:pt x="1512237" y="97695"/>
                    <a:pt x="1499673" y="95656"/>
                    <a:pt x="1493339" y="94561"/>
                  </a:cubicBezTo>
                  <a:cubicBezTo>
                    <a:pt x="1489043" y="93828"/>
                    <a:pt x="1484443" y="86360"/>
                    <a:pt x="1480233" y="87046"/>
                  </a:cubicBezTo>
                  <a:cubicBezTo>
                    <a:pt x="1476404" y="87732"/>
                    <a:pt x="1474089" y="92761"/>
                    <a:pt x="1470222" y="92913"/>
                  </a:cubicBezTo>
                  <a:cubicBezTo>
                    <a:pt x="1467298" y="93037"/>
                    <a:pt x="1457373" y="86379"/>
                    <a:pt x="1461030" y="87208"/>
                  </a:cubicBezTo>
                  <a:cubicBezTo>
                    <a:pt x="1455487" y="85922"/>
                    <a:pt x="1447762" y="82988"/>
                    <a:pt x="1443295" y="91789"/>
                  </a:cubicBezTo>
                  <a:cubicBezTo>
                    <a:pt x="1443447" y="81550"/>
                    <a:pt x="1432303" y="94732"/>
                    <a:pt x="1432732" y="83960"/>
                  </a:cubicBezTo>
                  <a:cubicBezTo>
                    <a:pt x="1428102" y="85293"/>
                    <a:pt x="1427959" y="93666"/>
                    <a:pt x="1421549" y="92246"/>
                  </a:cubicBezTo>
                  <a:cubicBezTo>
                    <a:pt x="1420073" y="86255"/>
                    <a:pt x="1417920" y="81636"/>
                    <a:pt x="1413453" y="81836"/>
                  </a:cubicBezTo>
                  <a:cubicBezTo>
                    <a:pt x="1403509" y="86512"/>
                    <a:pt x="1394146" y="97352"/>
                    <a:pt x="1379239" y="90799"/>
                  </a:cubicBezTo>
                  <a:cubicBezTo>
                    <a:pt x="1379144" y="93494"/>
                    <a:pt x="1379725" y="97218"/>
                    <a:pt x="1378239" y="97771"/>
                  </a:cubicBezTo>
                  <a:cubicBezTo>
                    <a:pt x="1367742" y="99943"/>
                    <a:pt x="1359056" y="114382"/>
                    <a:pt x="1352674" y="98733"/>
                  </a:cubicBezTo>
                  <a:cubicBezTo>
                    <a:pt x="1348607" y="112401"/>
                    <a:pt x="1342511" y="100257"/>
                    <a:pt x="1337386" y="100686"/>
                  </a:cubicBezTo>
                  <a:cubicBezTo>
                    <a:pt x="1331233" y="101238"/>
                    <a:pt x="1317527" y="116849"/>
                    <a:pt x="1316907" y="101019"/>
                  </a:cubicBezTo>
                  <a:cubicBezTo>
                    <a:pt x="1315117" y="103953"/>
                    <a:pt x="1315793" y="110706"/>
                    <a:pt x="1312193" y="110782"/>
                  </a:cubicBezTo>
                  <a:cubicBezTo>
                    <a:pt x="1312507" y="103572"/>
                    <a:pt x="1308735" y="104781"/>
                    <a:pt x="1306735" y="102305"/>
                  </a:cubicBezTo>
                  <a:cubicBezTo>
                    <a:pt x="1303553" y="119869"/>
                    <a:pt x="1289838" y="105781"/>
                    <a:pt x="1285437" y="114211"/>
                  </a:cubicBezTo>
                  <a:cubicBezTo>
                    <a:pt x="1273540" y="100219"/>
                    <a:pt x="1261120" y="123136"/>
                    <a:pt x="1248413" y="116640"/>
                  </a:cubicBezTo>
                  <a:cubicBezTo>
                    <a:pt x="1248147" y="113078"/>
                    <a:pt x="1248261" y="108734"/>
                    <a:pt x="1245584" y="110106"/>
                  </a:cubicBezTo>
                  <a:cubicBezTo>
                    <a:pt x="1246184" y="115383"/>
                    <a:pt x="1248690" y="119602"/>
                    <a:pt x="1244775" y="121688"/>
                  </a:cubicBezTo>
                  <a:cubicBezTo>
                    <a:pt x="1239041" y="123660"/>
                    <a:pt x="1236955" y="118078"/>
                    <a:pt x="1233030" y="116316"/>
                  </a:cubicBezTo>
                  <a:cubicBezTo>
                    <a:pt x="1233430" y="122002"/>
                    <a:pt x="1235755" y="123145"/>
                    <a:pt x="1232125" y="125603"/>
                  </a:cubicBezTo>
                  <a:cubicBezTo>
                    <a:pt x="1228963" y="123431"/>
                    <a:pt x="1214942" y="115630"/>
                    <a:pt x="1214199" y="125603"/>
                  </a:cubicBezTo>
                  <a:cubicBezTo>
                    <a:pt x="1197807" y="126756"/>
                    <a:pt x="1185586" y="124231"/>
                    <a:pt x="1173433" y="130813"/>
                  </a:cubicBezTo>
                  <a:cubicBezTo>
                    <a:pt x="1171261" y="120259"/>
                    <a:pt x="1159421" y="130661"/>
                    <a:pt x="1152877" y="128832"/>
                  </a:cubicBezTo>
                  <a:cubicBezTo>
                    <a:pt x="1149134" y="127803"/>
                    <a:pt x="1147696" y="120250"/>
                    <a:pt x="1143514" y="118564"/>
                  </a:cubicBezTo>
                  <a:cubicBezTo>
                    <a:pt x="1139866" y="117135"/>
                    <a:pt x="1131770" y="121831"/>
                    <a:pt x="1125664" y="120860"/>
                  </a:cubicBezTo>
                  <a:cubicBezTo>
                    <a:pt x="1112463" y="118707"/>
                    <a:pt x="1108643" y="123755"/>
                    <a:pt x="1095013" y="122479"/>
                  </a:cubicBezTo>
                  <a:cubicBezTo>
                    <a:pt x="1094985" y="118164"/>
                    <a:pt x="1099157" y="120355"/>
                    <a:pt x="1098566" y="115144"/>
                  </a:cubicBezTo>
                  <a:cubicBezTo>
                    <a:pt x="1094146" y="116145"/>
                    <a:pt x="1094032" y="123831"/>
                    <a:pt x="1090013" y="125422"/>
                  </a:cubicBezTo>
                  <a:cubicBezTo>
                    <a:pt x="1087308" y="118640"/>
                    <a:pt x="1074544" y="127965"/>
                    <a:pt x="1078097" y="115459"/>
                  </a:cubicBezTo>
                  <a:cubicBezTo>
                    <a:pt x="1070886" y="114954"/>
                    <a:pt x="1072163" y="127632"/>
                    <a:pt x="1065800" y="128460"/>
                  </a:cubicBezTo>
                  <a:cubicBezTo>
                    <a:pt x="1062771" y="128184"/>
                    <a:pt x="1063124" y="120869"/>
                    <a:pt x="1059161" y="122450"/>
                  </a:cubicBezTo>
                  <a:cubicBezTo>
                    <a:pt x="1058275" y="127508"/>
                    <a:pt x="1056361" y="130946"/>
                    <a:pt x="1051798" y="130280"/>
                  </a:cubicBezTo>
                  <a:cubicBezTo>
                    <a:pt x="1051179" y="127079"/>
                    <a:pt x="1050112" y="126613"/>
                    <a:pt x="1051532" y="123422"/>
                  </a:cubicBezTo>
                  <a:cubicBezTo>
                    <a:pt x="1035425" y="136214"/>
                    <a:pt x="1032205" y="120926"/>
                    <a:pt x="1016870" y="120974"/>
                  </a:cubicBezTo>
                  <a:cubicBezTo>
                    <a:pt x="1017451" y="126879"/>
                    <a:pt x="1017737" y="132318"/>
                    <a:pt x="1013412" y="130584"/>
                  </a:cubicBezTo>
                  <a:cubicBezTo>
                    <a:pt x="1014632" y="122193"/>
                    <a:pt x="1003525" y="120393"/>
                    <a:pt x="998763" y="116430"/>
                  </a:cubicBezTo>
                  <a:cubicBezTo>
                    <a:pt x="998144" y="125117"/>
                    <a:pt x="1005592" y="117116"/>
                    <a:pt x="1004316" y="127175"/>
                  </a:cubicBezTo>
                  <a:cubicBezTo>
                    <a:pt x="999773" y="124965"/>
                    <a:pt x="998382" y="120888"/>
                    <a:pt x="996772" y="130423"/>
                  </a:cubicBezTo>
                  <a:cubicBezTo>
                    <a:pt x="995105" y="125860"/>
                    <a:pt x="997020" y="121783"/>
                    <a:pt x="992486" y="119535"/>
                  </a:cubicBezTo>
                  <a:cubicBezTo>
                    <a:pt x="993000" y="126003"/>
                    <a:pt x="993143" y="131937"/>
                    <a:pt x="989114" y="131423"/>
                  </a:cubicBezTo>
                  <a:cubicBezTo>
                    <a:pt x="989914" y="124841"/>
                    <a:pt x="987076" y="125717"/>
                    <a:pt x="987390" y="120183"/>
                  </a:cubicBezTo>
                  <a:cubicBezTo>
                    <a:pt x="968750" y="136290"/>
                    <a:pt x="942270" y="120802"/>
                    <a:pt x="916238" y="133833"/>
                  </a:cubicBezTo>
                  <a:cubicBezTo>
                    <a:pt x="904504" y="131956"/>
                    <a:pt x="886320" y="123222"/>
                    <a:pt x="876662" y="136585"/>
                  </a:cubicBezTo>
                  <a:cubicBezTo>
                    <a:pt x="861755" y="130994"/>
                    <a:pt x="851335" y="138700"/>
                    <a:pt x="835905" y="141786"/>
                  </a:cubicBezTo>
                  <a:cubicBezTo>
                    <a:pt x="832990" y="136833"/>
                    <a:pt x="830161" y="134252"/>
                    <a:pt x="826799" y="138376"/>
                  </a:cubicBezTo>
                  <a:cubicBezTo>
                    <a:pt x="828780" y="138671"/>
                    <a:pt x="827132" y="142110"/>
                    <a:pt x="825713" y="143081"/>
                  </a:cubicBezTo>
                  <a:cubicBezTo>
                    <a:pt x="823522" y="140195"/>
                    <a:pt x="821417" y="137157"/>
                    <a:pt x="818979" y="134804"/>
                  </a:cubicBezTo>
                  <a:cubicBezTo>
                    <a:pt x="818264" y="137976"/>
                    <a:pt x="816416" y="139386"/>
                    <a:pt x="814064" y="140005"/>
                  </a:cubicBezTo>
                  <a:cubicBezTo>
                    <a:pt x="809196" y="121612"/>
                    <a:pt x="801929" y="154683"/>
                    <a:pt x="792232" y="138214"/>
                  </a:cubicBezTo>
                  <a:cubicBezTo>
                    <a:pt x="778964" y="157740"/>
                    <a:pt x="750856" y="134137"/>
                    <a:pt x="740645" y="160836"/>
                  </a:cubicBezTo>
                  <a:cubicBezTo>
                    <a:pt x="746093" y="163446"/>
                    <a:pt x="746369" y="147110"/>
                    <a:pt x="750656" y="154949"/>
                  </a:cubicBezTo>
                  <a:cubicBezTo>
                    <a:pt x="742826" y="179914"/>
                    <a:pt x="730729" y="165713"/>
                    <a:pt x="715709" y="177781"/>
                  </a:cubicBezTo>
                  <a:cubicBezTo>
                    <a:pt x="715775" y="180943"/>
                    <a:pt x="716509" y="182696"/>
                    <a:pt x="717271" y="184448"/>
                  </a:cubicBezTo>
                  <a:cubicBezTo>
                    <a:pt x="712299" y="191497"/>
                    <a:pt x="700278" y="191954"/>
                    <a:pt x="696706" y="182505"/>
                  </a:cubicBezTo>
                  <a:cubicBezTo>
                    <a:pt x="689381" y="197841"/>
                    <a:pt x="671113" y="183925"/>
                    <a:pt x="659854" y="189487"/>
                  </a:cubicBezTo>
                  <a:cubicBezTo>
                    <a:pt x="658959" y="180657"/>
                    <a:pt x="656358" y="182143"/>
                    <a:pt x="656034" y="189973"/>
                  </a:cubicBezTo>
                  <a:cubicBezTo>
                    <a:pt x="654701" y="186144"/>
                    <a:pt x="655139" y="178657"/>
                    <a:pt x="652948" y="176628"/>
                  </a:cubicBezTo>
                  <a:cubicBezTo>
                    <a:pt x="649777" y="191668"/>
                    <a:pt x="635794" y="171971"/>
                    <a:pt x="631660" y="188487"/>
                  </a:cubicBezTo>
                  <a:cubicBezTo>
                    <a:pt x="624926" y="176409"/>
                    <a:pt x="615363" y="184944"/>
                    <a:pt x="608276" y="180010"/>
                  </a:cubicBezTo>
                  <a:cubicBezTo>
                    <a:pt x="606390" y="191068"/>
                    <a:pt x="594979" y="189944"/>
                    <a:pt x="589445" y="189316"/>
                  </a:cubicBezTo>
                  <a:cubicBezTo>
                    <a:pt x="589331" y="193659"/>
                    <a:pt x="591064" y="194145"/>
                    <a:pt x="591074" y="198269"/>
                  </a:cubicBezTo>
                  <a:cubicBezTo>
                    <a:pt x="586902" y="196783"/>
                    <a:pt x="588674" y="204508"/>
                    <a:pt x="586254" y="205765"/>
                  </a:cubicBezTo>
                  <a:cubicBezTo>
                    <a:pt x="578968" y="210042"/>
                    <a:pt x="578425" y="198869"/>
                    <a:pt x="573434" y="205099"/>
                  </a:cubicBezTo>
                  <a:cubicBezTo>
                    <a:pt x="575043" y="204508"/>
                    <a:pt x="574519" y="190983"/>
                    <a:pt x="573148" y="198269"/>
                  </a:cubicBezTo>
                  <a:cubicBezTo>
                    <a:pt x="573710" y="213843"/>
                    <a:pt x="561899" y="217653"/>
                    <a:pt x="554593" y="214357"/>
                  </a:cubicBezTo>
                  <a:cubicBezTo>
                    <a:pt x="555850" y="223691"/>
                    <a:pt x="550021" y="212557"/>
                    <a:pt x="548402" y="219729"/>
                  </a:cubicBezTo>
                  <a:cubicBezTo>
                    <a:pt x="548745" y="226416"/>
                    <a:pt x="551660" y="227854"/>
                    <a:pt x="553945" y="230521"/>
                  </a:cubicBezTo>
                  <a:cubicBezTo>
                    <a:pt x="554460" y="227759"/>
                    <a:pt x="555098" y="225149"/>
                    <a:pt x="556231" y="223339"/>
                  </a:cubicBezTo>
                  <a:cubicBezTo>
                    <a:pt x="561413" y="226597"/>
                    <a:pt x="564423" y="234407"/>
                    <a:pt x="569605" y="237665"/>
                  </a:cubicBezTo>
                  <a:cubicBezTo>
                    <a:pt x="566233" y="238131"/>
                    <a:pt x="562051" y="237350"/>
                    <a:pt x="562147" y="243199"/>
                  </a:cubicBezTo>
                  <a:cubicBezTo>
                    <a:pt x="573767" y="241541"/>
                    <a:pt x="576443" y="239208"/>
                    <a:pt x="587521" y="237684"/>
                  </a:cubicBezTo>
                  <a:cubicBezTo>
                    <a:pt x="587207" y="244894"/>
                    <a:pt x="591188" y="243265"/>
                    <a:pt x="591798" y="248599"/>
                  </a:cubicBezTo>
                  <a:cubicBezTo>
                    <a:pt x="596227" y="246904"/>
                    <a:pt x="597684" y="240646"/>
                    <a:pt x="601628" y="238160"/>
                  </a:cubicBezTo>
                  <a:cubicBezTo>
                    <a:pt x="606790" y="248494"/>
                    <a:pt x="619630" y="239589"/>
                    <a:pt x="627745" y="250866"/>
                  </a:cubicBezTo>
                  <a:cubicBezTo>
                    <a:pt x="632774" y="246942"/>
                    <a:pt x="639156" y="235845"/>
                    <a:pt x="641737" y="249085"/>
                  </a:cubicBezTo>
                  <a:cubicBezTo>
                    <a:pt x="645785" y="249647"/>
                    <a:pt x="644871" y="242522"/>
                    <a:pt x="647852" y="241436"/>
                  </a:cubicBezTo>
                  <a:cubicBezTo>
                    <a:pt x="650415" y="242703"/>
                    <a:pt x="648033" y="254210"/>
                    <a:pt x="650929" y="254800"/>
                  </a:cubicBezTo>
                  <a:cubicBezTo>
                    <a:pt x="651139" y="248447"/>
                    <a:pt x="654634" y="251676"/>
                    <a:pt x="656930" y="244846"/>
                  </a:cubicBezTo>
                  <a:cubicBezTo>
                    <a:pt x="659444" y="252819"/>
                    <a:pt x="666093" y="252238"/>
                    <a:pt x="667855" y="261791"/>
                  </a:cubicBezTo>
                  <a:cubicBezTo>
                    <a:pt x="664274" y="264868"/>
                    <a:pt x="654882" y="270069"/>
                    <a:pt x="659587" y="278879"/>
                  </a:cubicBezTo>
                  <a:cubicBezTo>
                    <a:pt x="666036" y="252390"/>
                    <a:pt x="686305" y="258058"/>
                    <a:pt x="690324" y="279556"/>
                  </a:cubicBezTo>
                  <a:cubicBezTo>
                    <a:pt x="694820" y="278746"/>
                    <a:pt x="687324" y="272364"/>
                    <a:pt x="691334" y="272583"/>
                  </a:cubicBezTo>
                  <a:cubicBezTo>
                    <a:pt x="695173" y="275317"/>
                    <a:pt x="698383" y="279422"/>
                    <a:pt x="698430" y="289995"/>
                  </a:cubicBezTo>
                  <a:cubicBezTo>
                    <a:pt x="696725" y="290223"/>
                    <a:pt x="695020" y="290424"/>
                    <a:pt x="693344" y="290662"/>
                  </a:cubicBezTo>
                  <a:cubicBezTo>
                    <a:pt x="693163" y="312912"/>
                    <a:pt x="701678" y="307435"/>
                    <a:pt x="709441" y="309207"/>
                  </a:cubicBezTo>
                  <a:cubicBezTo>
                    <a:pt x="705412" y="328619"/>
                    <a:pt x="694973" y="318532"/>
                    <a:pt x="682876" y="317189"/>
                  </a:cubicBezTo>
                  <a:cubicBezTo>
                    <a:pt x="681095" y="325256"/>
                    <a:pt x="683295" y="324037"/>
                    <a:pt x="685867" y="328266"/>
                  </a:cubicBezTo>
                  <a:cubicBezTo>
                    <a:pt x="677447" y="341373"/>
                    <a:pt x="664159" y="317970"/>
                    <a:pt x="656758" y="336553"/>
                  </a:cubicBezTo>
                  <a:cubicBezTo>
                    <a:pt x="660054" y="337106"/>
                    <a:pt x="663731" y="338706"/>
                    <a:pt x="668493" y="341954"/>
                  </a:cubicBezTo>
                  <a:cubicBezTo>
                    <a:pt x="645681" y="342725"/>
                    <a:pt x="634860" y="338049"/>
                    <a:pt x="612181" y="342240"/>
                  </a:cubicBezTo>
                  <a:cubicBezTo>
                    <a:pt x="612353" y="338953"/>
                    <a:pt x="614124" y="338134"/>
                    <a:pt x="614458" y="335077"/>
                  </a:cubicBezTo>
                  <a:cubicBezTo>
                    <a:pt x="609086" y="336753"/>
                    <a:pt x="607838" y="344773"/>
                    <a:pt x="602066" y="345831"/>
                  </a:cubicBezTo>
                  <a:cubicBezTo>
                    <a:pt x="601761" y="343164"/>
                    <a:pt x="602037" y="339334"/>
                    <a:pt x="600513" y="339173"/>
                  </a:cubicBezTo>
                  <a:cubicBezTo>
                    <a:pt x="600332" y="342744"/>
                    <a:pt x="597799" y="341077"/>
                    <a:pt x="596713" y="339630"/>
                  </a:cubicBezTo>
                  <a:cubicBezTo>
                    <a:pt x="595884" y="347116"/>
                    <a:pt x="601028" y="342240"/>
                    <a:pt x="600885" y="348259"/>
                  </a:cubicBezTo>
                  <a:cubicBezTo>
                    <a:pt x="593265" y="358937"/>
                    <a:pt x="583397" y="349326"/>
                    <a:pt x="573138" y="358680"/>
                  </a:cubicBezTo>
                  <a:cubicBezTo>
                    <a:pt x="570710" y="352203"/>
                    <a:pt x="564614" y="353279"/>
                    <a:pt x="561223" y="348745"/>
                  </a:cubicBezTo>
                  <a:cubicBezTo>
                    <a:pt x="559937" y="359004"/>
                    <a:pt x="563070" y="362890"/>
                    <a:pt x="558136" y="367509"/>
                  </a:cubicBezTo>
                  <a:cubicBezTo>
                    <a:pt x="555317" y="357546"/>
                    <a:pt x="549135" y="347955"/>
                    <a:pt x="557041" y="340115"/>
                  </a:cubicBezTo>
                  <a:cubicBezTo>
                    <a:pt x="554936" y="340354"/>
                    <a:pt x="556079" y="333877"/>
                    <a:pt x="554231" y="333572"/>
                  </a:cubicBezTo>
                  <a:cubicBezTo>
                    <a:pt x="555031" y="345535"/>
                    <a:pt x="546935" y="343678"/>
                    <a:pt x="540582" y="344497"/>
                  </a:cubicBezTo>
                  <a:cubicBezTo>
                    <a:pt x="541953" y="354403"/>
                    <a:pt x="532714" y="356175"/>
                    <a:pt x="531848" y="350212"/>
                  </a:cubicBezTo>
                  <a:cubicBezTo>
                    <a:pt x="530962" y="355222"/>
                    <a:pt x="529018" y="358670"/>
                    <a:pt x="524475" y="358013"/>
                  </a:cubicBezTo>
                  <a:cubicBezTo>
                    <a:pt x="519093" y="346793"/>
                    <a:pt x="527447" y="345869"/>
                    <a:pt x="527656" y="341554"/>
                  </a:cubicBezTo>
                  <a:cubicBezTo>
                    <a:pt x="524256" y="343392"/>
                    <a:pt x="517436" y="339954"/>
                    <a:pt x="516284" y="345316"/>
                  </a:cubicBezTo>
                  <a:cubicBezTo>
                    <a:pt x="524037" y="347297"/>
                    <a:pt x="510131" y="349660"/>
                    <a:pt x="516826" y="358994"/>
                  </a:cubicBezTo>
                  <a:cubicBezTo>
                    <a:pt x="519474" y="359251"/>
                    <a:pt x="517703" y="353670"/>
                    <a:pt x="521646" y="351507"/>
                  </a:cubicBezTo>
                  <a:cubicBezTo>
                    <a:pt x="522637" y="360137"/>
                    <a:pt x="520379" y="363795"/>
                    <a:pt x="517093" y="365852"/>
                  </a:cubicBezTo>
                  <a:cubicBezTo>
                    <a:pt x="512502" y="363556"/>
                    <a:pt x="512064" y="348907"/>
                    <a:pt x="511188" y="345964"/>
                  </a:cubicBezTo>
                  <a:cubicBezTo>
                    <a:pt x="508197" y="349831"/>
                    <a:pt x="502225" y="341573"/>
                    <a:pt x="498634" y="352146"/>
                  </a:cubicBezTo>
                  <a:cubicBezTo>
                    <a:pt x="504596" y="345354"/>
                    <a:pt x="513807" y="353746"/>
                    <a:pt x="510635" y="364366"/>
                  </a:cubicBezTo>
                  <a:cubicBezTo>
                    <a:pt x="505387" y="365652"/>
                    <a:pt x="508587" y="355727"/>
                    <a:pt x="506444" y="355727"/>
                  </a:cubicBezTo>
                  <a:cubicBezTo>
                    <a:pt x="503987" y="358775"/>
                    <a:pt x="494890" y="364404"/>
                    <a:pt x="497262" y="350041"/>
                  </a:cubicBezTo>
                  <a:cubicBezTo>
                    <a:pt x="491938" y="353993"/>
                    <a:pt x="492795" y="359118"/>
                    <a:pt x="495338" y="366319"/>
                  </a:cubicBezTo>
                  <a:cubicBezTo>
                    <a:pt x="489395" y="368014"/>
                    <a:pt x="489871" y="359251"/>
                    <a:pt x="492347" y="355222"/>
                  </a:cubicBezTo>
                  <a:cubicBezTo>
                    <a:pt x="488928" y="357327"/>
                    <a:pt x="489604" y="351022"/>
                    <a:pt x="487080" y="351326"/>
                  </a:cubicBezTo>
                  <a:cubicBezTo>
                    <a:pt x="484461" y="358232"/>
                    <a:pt x="489680" y="363766"/>
                    <a:pt x="487804" y="369567"/>
                  </a:cubicBezTo>
                  <a:cubicBezTo>
                    <a:pt x="485156" y="369281"/>
                    <a:pt x="485023" y="363814"/>
                    <a:pt x="483603" y="360947"/>
                  </a:cubicBezTo>
                  <a:cubicBezTo>
                    <a:pt x="479089" y="363204"/>
                    <a:pt x="477517" y="370024"/>
                    <a:pt x="471154" y="369405"/>
                  </a:cubicBezTo>
                  <a:cubicBezTo>
                    <a:pt x="468039" y="354298"/>
                    <a:pt x="463182" y="370348"/>
                    <a:pt x="457867" y="357346"/>
                  </a:cubicBezTo>
                  <a:cubicBezTo>
                    <a:pt x="458257" y="363052"/>
                    <a:pt x="460581" y="364176"/>
                    <a:pt x="456962" y="366643"/>
                  </a:cubicBezTo>
                  <a:cubicBezTo>
                    <a:pt x="454314" y="366347"/>
                    <a:pt x="455419" y="358308"/>
                    <a:pt x="452761" y="358003"/>
                  </a:cubicBezTo>
                  <a:cubicBezTo>
                    <a:pt x="453180" y="363661"/>
                    <a:pt x="453447" y="369052"/>
                    <a:pt x="450685" y="369729"/>
                  </a:cubicBezTo>
                  <a:cubicBezTo>
                    <a:pt x="450561" y="368357"/>
                    <a:pt x="450371" y="367081"/>
                    <a:pt x="449323" y="367614"/>
                  </a:cubicBezTo>
                  <a:cubicBezTo>
                    <a:pt x="449275" y="363995"/>
                    <a:pt x="452495" y="365423"/>
                    <a:pt x="451590" y="360451"/>
                  </a:cubicBezTo>
                  <a:cubicBezTo>
                    <a:pt x="435893" y="369195"/>
                    <a:pt x="432654" y="370567"/>
                    <a:pt x="421929" y="355070"/>
                  </a:cubicBezTo>
                  <a:cubicBezTo>
                    <a:pt x="420357" y="365081"/>
                    <a:pt x="412918" y="362337"/>
                    <a:pt x="409280" y="358985"/>
                  </a:cubicBezTo>
                  <a:cubicBezTo>
                    <a:pt x="410661" y="366119"/>
                    <a:pt x="407556" y="366300"/>
                    <a:pt x="407184" y="370700"/>
                  </a:cubicBezTo>
                  <a:cubicBezTo>
                    <a:pt x="413271" y="367700"/>
                    <a:pt x="410404" y="376939"/>
                    <a:pt x="410185" y="381778"/>
                  </a:cubicBezTo>
                  <a:cubicBezTo>
                    <a:pt x="414938" y="384645"/>
                    <a:pt x="416776" y="380768"/>
                    <a:pt x="421834" y="384902"/>
                  </a:cubicBezTo>
                  <a:cubicBezTo>
                    <a:pt x="421272" y="377596"/>
                    <a:pt x="426158" y="378739"/>
                    <a:pt x="427844" y="374939"/>
                  </a:cubicBezTo>
                  <a:cubicBezTo>
                    <a:pt x="428911" y="380101"/>
                    <a:pt x="431397" y="382387"/>
                    <a:pt x="433388" y="385693"/>
                  </a:cubicBezTo>
                  <a:cubicBezTo>
                    <a:pt x="433654" y="380244"/>
                    <a:pt x="442417" y="377073"/>
                    <a:pt x="443408" y="379835"/>
                  </a:cubicBezTo>
                  <a:cubicBezTo>
                    <a:pt x="442436" y="385473"/>
                    <a:pt x="434083" y="379635"/>
                    <a:pt x="436131" y="389941"/>
                  </a:cubicBezTo>
                  <a:cubicBezTo>
                    <a:pt x="441779" y="384712"/>
                    <a:pt x="441636" y="392493"/>
                    <a:pt x="437664" y="396599"/>
                  </a:cubicBezTo>
                  <a:cubicBezTo>
                    <a:pt x="453885" y="396703"/>
                    <a:pt x="453057" y="397208"/>
                    <a:pt x="466963" y="392893"/>
                  </a:cubicBezTo>
                  <a:cubicBezTo>
                    <a:pt x="467830" y="398180"/>
                    <a:pt x="464210" y="402933"/>
                    <a:pt x="466239" y="406724"/>
                  </a:cubicBezTo>
                  <a:cubicBezTo>
                    <a:pt x="467992" y="393979"/>
                    <a:pt x="476974" y="408591"/>
                    <a:pt x="482984" y="409162"/>
                  </a:cubicBezTo>
                  <a:cubicBezTo>
                    <a:pt x="481098" y="409810"/>
                    <a:pt x="478241" y="408953"/>
                    <a:pt x="477974" y="412105"/>
                  </a:cubicBezTo>
                  <a:cubicBezTo>
                    <a:pt x="480022" y="418782"/>
                    <a:pt x="481556" y="411048"/>
                    <a:pt x="483346" y="418278"/>
                  </a:cubicBezTo>
                  <a:cubicBezTo>
                    <a:pt x="481413" y="419087"/>
                    <a:pt x="483318" y="422069"/>
                    <a:pt x="484813" y="422659"/>
                  </a:cubicBezTo>
                  <a:cubicBezTo>
                    <a:pt x="486594" y="415373"/>
                    <a:pt x="485556" y="413706"/>
                    <a:pt x="486804" y="408686"/>
                  </a:cubicBezTo>
                  <a:cubicBezTo>
                    <a:pt x="497862" y="409238"/>
                    <a:pt x="515045" y="413105"/>
                    <a:pt x="519827" y="434261"/>
                  </a:cubicBezTo>
                  <a:cubicBezTo>
                    <a:pt x="514302" y="428003"/>
                    <a:pt x="509721" y="440795"/>
                    <a:pt x="503082" y="431822"/>
                  </a:cubicBezTo>
                  <a:cubicBezTo>
                    <a:pt x="503815" y="437232"/>
                    <a:pt x="500939" y="437070"/>
                    <a:pt x="502263" y="443376"/>
                  </a:cubicBezTo>
                  <a:cubicBezTo>
                    <a:pt x="510207" y="446262"/>
                    <a:pt x="515503" y="445357"/>
                    <a:pt x="524285" y="449720"/>
                  </a:cubicBezTo>
                  <a:cubicBezTo>
                    <a:pt x="522980" y="453187"/>
                    <a:pt x="523132" y="455463"/>
                    <a:pt x="525837" y="456406"/>
                  </a:cubicBezTo>
                  <a:cubicBezTo>
                    <a:pt x="525866" y="453606"/>
                    <a:pt x="525999" y="450958"/>
                    <a:pt x="528209" y="451510"/>
                  </a:cubicBezTo>
                  <a:cubicBezTo>
                    <a:pt x="526894" y="454977"/>
                    <a:pt x="527047" y="457244"/>
                    <a:pt x="529733" y="458197"/>
                  </a:cubicBezTo>
                  <a:cubicBezTo>
                    <a:pt x="528942" y="453806"/>
                    <a:pt x="535296" y="450110"/>
                    <a:pt x="536019" y="455092"/>
                  </a:cubicBezTo>
                  <a:cubicBezTo>
                    <a:pt x="528542" y="457568"/>
                    <a:pt x="535362" y="469274"/>
                    <a:pt x="530362" y="474142"/>
                  </a:cubicBezTo>
                  <a:cubicBezTo>
                    <a:pt x="524437" y="474999"/>
                    <a:pt x="526580" y="461140"/>
                    <a:pt x="523637" y="465874"/>
                  </a:cubicBezTo>
                  <a:cubicBezTo>
                    <a:pt x="525428" y="467179"/>
                    <a:pt x="522808" y="472951"/>
                    <a:pt x="526561" y="474656"/>
                  </a:cubicBezTo>
                  <a:cubicBezTo>
                    <a:pt x="524599" y="476094"/>
                    <a:pt x="520084" y="484286"/>
                    <a:pt x="517741" y="478056"/>
                  </a:cubicBezTo>
                  <a:cubicBezTo>
                    <a:pt x="520275" y="472856"/>
                    <a:pt x="517703" y="465598"/>
                    <a:pt x="514645" y="464712"/>
                  </a:cubicBezTo>
                  <a:cubicBezTo>
                    <a:pt x="517874" y="472208"/>
                    <a:pt x="516331" y="478304"/>
                    <a:pt x="515369" y="482962"/>
                  </a:cubicBezTo>
                  <a:cubicBezTo>
                    <a:pt x="509549" y="483457"/>
                    <a:pt x="502291" y="486924"/>
                    <a:pt x="501082" y="477895"/>
                  </a:cubicBezTo>
                  <a:cubicBezTo>
                    <a:pt x="502739" y="476171"/>
                    <a:pt x="503263" y="472713"/>
                    <a:pt x="503272" y="468446"/>
                  </a:cubicBezTo>
                  <a:cubicBezTo>
                    <a:pt x="498605" y="465493"/>
                    <a:pt x="502815" y="476294"/>
                    <a:pt x="499720" y="475780"/>
                  </a:cubicBezTo>
                  <a:cubicBezTo>
                    <a:pt x="497834" y="476418"/>
                    <a:pt x="494986" y="475551"/>
                    <a:pt x="494719" y="478714"/>
                  </a:cubicBezTo>
                  <a:cubicBezTo>
                    <a:pt x="497472" y="483943"/>
                    <a:pt x="500015" y="474180"/>
                    <a:pt x="501263" y="482467"/>
                  </a:cubicBezTo>
                  <a:cubicBezTo>
                    <a:pt x="496767" y="481200"/>
                    <a:pt x="496510" y="486477"/>
                    <a:pt x="492442" y="485896"/>
                  </a:cubicBezTo>
                  <a:cubicBezTo>
                    <a:pt x="492509" y="479171"/>
                    <a:pt x="489290" y="479247"/>
                    <a:pt x="489347" y="472542"/>
                  </a:cubicBezTo>
                  <a:cubicBezTo>
                    <a:pt x="493205" y="473761"/>
                    <a:pt x="490471" y="463636"/>
                    <a:pt x="490261" y="463245"/>
                  </a:cubicBezTo>
                  <a:cubicBezTo>
                    <a:pt x="490642" y="467008"/>
                    <a:pt x="481279" y="466017"/>
                    <a:pt x="486718" y="470570"/>
                  </a:cubicBezTo>
                  <a:cubicBezTo>
                    <a:pt x="486642" y="468303"/>
                    <a:pt x="488842" y="467417"/>
                    <a:pt x="489261" y="470265"/>
                  </a:cubicBezTo>
                  <a:cubicBezTo>
                    <a:pt x="487156" y="470570"/>
                    <a:pt x="488804" y="476666"/>
                    <a:pt x="486994" y="477409"/>
                  </a:cubicBezTo>
                  <a:cubicBezTo>
                    <a:pt x="484975" y="474990"/>
                    <a:pt x="481660" y="475247"/>
                    <a:pt x="480346" y="471380"/>
                  </a:cubicBezTo>
                  <a:cubicBezTo>
                    <a:pt x="480212" y="467627"/>
                    <a:pt x="483832" y="469646"/>
                    <a:pt x="484003" y="466341"/>
                  </a:cubicBezTo>
                  <a:cubicBezTo>
                    <a:pt x="480632" y="458587"/>
                    <a:pt x="473088" y="484629"/>
                    <a:pt x="471173" y="465684"/>
                  </a:cubicBezTo>
                  <a:cubicBezTo>
                    <a:pt x="472973" y="464217"/>
                    <a:pt x="477860" y="467541"/>
                    <a:pt x="477450" y="462607"/>
                  </a:cubicBezTo>
                  <a:cubicBezTo>
                    <a:pt x="472983" y="455701"/>
                    <a:pt x="468592" y="463197"/>
                    <a:pt x="463172" y="457549"/>
                  </a:cubicBezTo>
                  <a:cubicBezTo>
                    <a:pt x="463734" y="462731"/>
                    <a:pt x="463191" y="466169"/>
                    <a:pt x="460981" y="466998"/>
                  </a:cubicBezTo>
                  <a:cubicBezTo>
                    <a:pt x="460743" y="460264"/>
                    <a:pt x="455562" y="458407"/>
                    <a:pt x="453152" y="463417"/>
                  </a:cubicBezTo>
                  <a:cubicBezTo>
                    <a:pt x="450180" y="459026"/>
                    <a:pt x="453971" y="455892"/>
                    <a:pt x="451428" y="452168"/>
                  </a:cubicBezTo>
                  <a:cubicBezTo>
                    <a:pt x="451009" y="458340"/>
                    <a:pt x="444094" y="457930"/>
                    <a:pt x="444065" y="459988"/>
                  </a:cubicBezTo>
                  <a:cubicBezTo>
                    <a:pt x="445627" y="460035"/>
                    <a:pt x="447094" y="460264"/>
                    <a:pt x="446789" y="464226"/>
                  </a:cubicBezTo>
                  <a:cubicBezTo>
                    <a:pt x="444703" y="468770"/>
                    <a:pt x="443484" y="462798"/>
                    <a:pt x="439150" y="465188"/>
                  </a:cubicBezTo>
                  <a:cubicBezTo>
                    <a:pt x="438588" y="473751"/>
                    <a:pt x="444751" y="468436"/>
                    <a:pt x="445875" y="473513"/>
                  </a:cubicBezTo>
                  <a:cubicBezTo>
                    <a:pt x="438445" y="472046"/>
                    <a:pt x="444865" y="480543"/>
                    <a:pt x="444875" y="480504"/>
                  </a:cubicBezTo>
                  <a:cubicBezTo>
                    <a:pt x="442189" y="489601"/>
                    <a:pt x="437664" y="477628"/>
                    <a:pt x="436874" y="472351"/>
                  </a:cubicBezTo>
                  <a:cubicBezTo>
                    <a:pt x="438664" y="481162"/>
                    <a:pt x="433673" y="488706"/>
                    <a:pt x="438883" y="490439"/>
                  </a:cubicBezTo>
                  <a:cubicBezTo>
                    <a:pt x="440331" y="480743"/>
                    <a:pt x="443770" y="493906"/>
                    <a:pt x="447608" y="484705"/>
                  </a:cubicBezTo>
                  <a:cubicBezTo>
                    <a:pt x="447456" y="489991"/>
                    <a:pt x="448266" y="493258"/>
                    <a:pt x="450523" y="493544"/>
                  </a:cubicBezTo>
                  <a:cubicBezTo>
                    <a:pt x="453428" y="488591"/>
                    <a:pt x="447989" y="484067"/>
                    <a:pt x="452609" y="481828"/>
                  </a:cubicBezTo>
                  <a:cubicBezTo>
                    <a:pt x="463296" y="484457"/>
                    <a:pt x="456514" y="504803"/>
                    <a:pt x="448332" y="502974"/>
                  </a:cubicBezTo>
                  <a:cubicBezTo>
                    <a:pt x="451647" y="507384"/>
                    <a:pt x="451180" y="505889"/>
                    <a:pt x="456086" y="504288"/>
                  </a:cubicBezTo>
                  <a:cubicBezTo>
                    <a:pt x="452114" y="512232"/>
                    <a:pt x="458714" y="509318"/>
                    <a:pt x="460258" y="512928"/>
                  </a:cubicBezTo>
                  <a:cubicBezTo>
                    <a:pt x="457238" y="518233"/>
                    <a:pt x="447275" y="512747"/>
                    <a:pt x="446513" y="521548"/>
                  </a:cubicBezTo>
                  <a:cubicBezTo>
                    <a:pt x="454638" y="521071"/>
                    <a:pt x="461934" y="518576"/>
                    <a:pt x="465725" y="521367"/>
                  </a:cubicBezTo>
                  <a:cubicBezTo>
                    <a:pt x="461058" y="533921"/>
                    <a:pt x="450942" y="527958"/>
                    <a:pt x="441979" y="535883"/>
                  </a:cubicBezTo>
                  <a:cubicBezTo>
                    <a:pt x="442122" y="530635"/>
                    <a:pt x="441322" y="527358"/>
                    <a:pt x="439074" y="527082"/>
                  </a:cubicBezTo>
                  <a:cubicBezTo>
                    <a:pt x="436226" y="531949"/>
                    <a:pt x="429597" y="530901"/>
                    <a:pt x="426606" y="535559"/>
                  </a:cubicBezTo>
                  <a:cubicBezTo>
                    <a:pt x="425491" y="525739"/>
                    <a:pt x="418300" y="531063"/>
                    <a:pt x="416233" y="532282"/>
                  </a:cubicBezTo>
                  <a:cubicBezTo>
                    <a:pt x="417405" y="534178"/>
                    <a:pt x="417033" y="549380"/>
                    <a:pt x="420500" y="543208"/>
                  </a:cubicBezTo>
                  <a:cubicBezTo>
                    <a:pt x="417938" y="544217"/>
                    <a:pt x="420500" y="536588"/>
                    <a:pt x="421510" y="536216"/>
                  </a:cubicBezTo>
                  <a:cubicBezTo>
                    <a:pt x="423262" y="536092"/>
                    <a:pt x="424263" y="534787"/>
                    <a:pt x="425253" y="533425"/>
                  </a:cubicBezTo>
                  <a:cubicBezTo>
                    <a:pt x="427463" y="544122"/>
                    <a:pt x="432035" y="534616"/>
                    <a:pt x="434616" y="543703"/>
                  </a:cubicBezTo>
                  <a:cubicBezTo>
                    <a:pt x="434721" y="539359"/>
                    <a:pt x="432978" y="538845"/>
                    <a:pt x="432978" y="534749"/>
                  </a:cubicBezTo>
                  <a:cubicBezTo>
                    <a:pt x="446675" y="540455"/>
                    <a:pt x="450209" y="538016"/>
                    <a:pt x="458810" y="540598"/>
                  </a:cubicBezTo>
                  <a:cubicBezTo>
                    <a:pt x="465372" y="532282"/>
                    <a:pt x="478850" y="528587"/>
                    <a:pt x="485565" y="537188"/>
                  </a:cubicBezTo>
                  <a:cubicBezTo>
                    <a:pt x="485908" y="533197"/>
                    <a:pt x="483432" y="531577"/>
                    <a:pt x="485299" y="530358"/>
                  </a:cubicBezTo>
                  <a:cubicBezTo>
                    <a:pt x="488090" y="538074"/>
                    <a:pt x="491747" y="531216"/>
                    <a:pt x="496853" y="531158"/>
                  </a:cubicBezTo>
                  <a:cubicBezTo>
                    <a:pt x="497557" y="535454"/>
                    <a:pt x="497681" y="540931"/>
                    <a:pt x="501025" y="539807"/>
                  </a:cubicBezTo>
                  <a:cubicBezTo>
                    <a:pt x="498872" y="528872"/>
                    <a:pt x="506749" y="532197"/>
                    <a:pt x="507311" y="536721"/>
                  </a:cubicBezTo>
                  <a:cubicBezTo>
                    <a:pt x="507530" y="534921"/>
                    <a:pt x="507168" y="532216"/>
                    <a:pt x="508416" y="531997"/>
                  </a:cubicBezTo>
                  <a:cubicBezTo>
                    <a:pt x="510131" y="538502"/>
                    <a:pt x="502625" y="541245"/>
                    <a:pt x="506311" y="543741"/>
                  </a:cubicBezTo>
                  <a:cubicBezTo>
                    <a:pt x="506473" y="538959"/>
                    <a:pt x="511931" y="542455"/>
                    <a:pt x="511131" y="536216"/>
                  </a:cubicBezTo>
                  <a:cubicBezTo>
                    <a:pt x="509378" y="534940"/>
                    <a:pt x="508568" y="531644"/>
                    <a:pt x="508216" y="527415"/>
                  </a:cubicBezTo>
                  <a:cubicBezTo>
                    <a:pt x="511616" y="526986"/>
                    <a:pt x="515026" y="526529"/>
                    <a:pt x="518417" y="526110"/>
                  </a:cubicBezTo>
                  <a:cubicBezTo>
                    <a:pt x="516112" y="518252"/>
                    <a:pt x="519236" y="513451"/>
                    <a:pt x="513959" y="510661"/>
                  </a:cubicBezTo>
                  <a:cubicBezTo>
                    <a:pt x="513655" y="516195"/>
                    <a:pt x="516484" y="515299"/>
                    <a:pt x="515693" y="521900"/>
                  </a:cubicBezTo>
                  <a:cubicBezTo>
                    <a:pt x="511769" y="521557"/>
                    <a:pt x="504463" y="523938"/>
                    <a:pt x="505130" y="514061"/>
                  </a:cubicBezTo>
                  <a:cubicBezTo>
                    <a:pt x="505759" y="521100"/>
                    <a:pt x="490585" y="509956"/>
                    <a:pt x="496500" y="522052"/>
                  </a:cubicBezTo>
                  <a:cubicBezTo>
                    <a:pt x="494109" y="522052"/>
                    <a:pt x="492176" y="521100"/>
                    <a:pt x="491214" y="518147"/>
                  </a:cubicBezTo>
                  <a:cubicBezTo>
                    <a:pt x="490185" y="510861"/>
                    <a:pt x="491661" y="507422"/>
                    <a:pt x="491862" y="502040"/>
                  </a:cubicBezTo>
                  <a:cubicBezTo>
                    <a:pt x="488642" y="501278"/>
                    <a:pt x="486451" y="498373"/>
                    <a:pt x="483946" y="496164"/>
                  </a:cubicBezTo>
                  <a:cubicBezTo>
                    <a:pt x="486051" y="495849"/>
                    <a:pt x="484413" y="489744"/>
                    <a:pt x="486223" y="489020"/>
                  </a:cubicBezTo>
                  <a:cubicBezTo>
                    <a:pt x="489509" y="491553"/>
                    <a:pt x="491252" y="481647"/>
                    <a:pt x="492595" y="488191"/>
                  </a:cubicBezTo>
                  <a:cubicBezTo>
                    <a:pt x="492623" y="492515"/>
                    <a:pt x="488452" y="490315"/>
                    <a:pt x="489033" y="495506"/>
                  </a:cubicBezTo>
                  <a:cubicBezTo>
                    <a:pt x="492995" y="494773"/>
                    <a:pt x="492976" y="502221"/>
                    <a:pt x="498139" y="498954"/>
                  </a:cubicBezTo>
                  <a:cubicBezTo>
                    <a:pt x="499920" y="486467"/>
                    <a:pt x="518617" y="481581"/>
                    <a:pt x="515979" y="496668"/>
                  </a:cubicBezTo>
                  <a:cubicBezTo>
                    <a:pt x="521370" y="491439"/>
                    <a:pt x="524646" y="492115"/>
                    <a:pt x="519351" y="484781"/>
                  </a:cubicBezTo>
                  <a:cubicBezTo>
                    <a:pt x="524294" y="488839"/>
                    <a:pt x="532305" y="484972"/>
                    <a:pt x="530628" y="478752"/>
                  </a:cubicBezTo>
                  <a:cubicBezTo>
                    <a:pt x="530943" y="483048"/>
                    <a:pt x="534905" y="479780"/>
                    <a:pt x="534724" y="485115"/>
                  </a:cubicBezTo>
                  <a:cubicBezTo>
                    <a:pt x="534029" y="489734"/>
                    <a:pt x="527075" y="484657"/>
                    <a:pt x="528638" y="492754"/>
                  </a:cubicBezTo>
                  <a:cubicBezTo>
                    <a:pt x="529066" y="499278"/>
                    <a:pt x="537296" y="489696"/>
                    <a:pt x="537743" y="496192"/>
                  </a:cubicBezTo>
                  <a:cubicBezTo>
                    <a:pt x="534372" y="495954"/>
                    <a:pt x="537086" y="505174"/>
                    <a:pt x="532914" y="503688"/>
                  </a:cubicBezTo>
                  <a:cubicBezTo>
                    <a:pt x="535562" y="496726"/>
                    <a:pt x="530771" y="496364"/>
                    <a:pt x="527637" y="499783"/>
                  </a:cubicBezTo>
                  <a:cubicBezTo>
                    <a:pt x="529828" y="495459"/>
                    <a:pt x="527485" y="491830"/>
                    <a:pt x="523542" y="493420"/>
                  </a:cubicBezTo>
                  <a:cubicBezTo>
                    <a:pt x="527323" y="500612"/>
                    <a:pt x="525952" y="503164"/>
                    <a:pt x="521551" y="507413"/>
                  </a:cubicBezTo>
                  <a:cubicBezTo>
                    <a:pt x="529104" y="506489"/>
                    <a:pt x="536715" y="509375"/>
                    <a:pt x="543382" y="509213"/>
                  </a:cubicBezTo>
                  <a:cubicBezTo>
                    <a:pt x="540830" y="508489"/>
                    <a:pt x="547373" y="504241"/>
                    <a:pt x="546840" y="499602"/>
                  </a:cubicBezTo>
                  <a:cubicBezTo>
                    <a:pt x="556431" y="495440"/>
                    <a:pt x="559089" y="505574"/>
                    <a:pt x="568681" y="501393"/>
                  </a:cubicBezTo>
                  <a:cubicBezTo>
                    <a:pt x="565280" y="505250"/>
                    <a:pt x="571262" y="510442"/>
                    <a:pt x="567861" y="512966"/>
                  </a:cubicBezTo>
                  <a:cubicBezTo>
                    <a:pt x="567947" y="506041"/>
                    <a:pt x="557746" y="507736"/>
                    <a:pt x="557489" y="509699"/>
                  </a:cubicBezTo>
                  <a:cubicBezTo>
                    <a:pt x="559060" y="509984"/>
                    <a:pt x="558375" y="512127"/>
                    <a:pt x="557670" y="514251"/>
                  </a:cubicBezTo>
                  <a:cubicBezTo>
                    <a:pt x="569576" y="505869"/>
                    <a:pt x="572729" y="533035"/>
                    <a:pt x="560861" y="529892"/>
                  </a:cubicBezTo>
                  <a:cubicBezTo>
                    <a:pt x="560803" y="525901"/>
                    <a:pt x="560289" y="522824"/>
                    <a:pt x="559232" y="520919"/>
                  </a:cubicBezTo>
                  <a:cubicBezTo>
                    <a:pt x="556651" y="522681"/>
                    <a:pt x="550221" y="518385"/>
                    <a:pt x="551774" y="526453"/>
                  </a:cubicBezTo>
                  <a:cubicBezTo>
                    <a:pt x="561556" y="521662"/>
                    <a:pt x="555450" y="537512"/>
                    <a:pt x="562689" y="543408"/>
                  </a:cubicBezTo>
                  <a:cubicBezTo>
                    <a:pt x="564185" y="542207"/>
                    <a:pt x="561965" y="533673"/>
                    <a:pt x="566042" y="531520"/>
                  </a:cubicBezTo>
                  <a:cubicBezTo>
                    <a:pt x="569024" y="537026"/>
                    <a:pt x="565394" y="544627"/>
                    <a:pt x="567966" y="547322"/>
                  </a:cubicBezTo>
                  <a:cubicBezTo>
                    <a:pt x="572557" y="544103"/>
                    <a:pt x="569757" y="537502"/>
                    <a:pt x="571243" y="533168"/>
                  </a:cubicBezTo>
                  <a:cubicBezTo>
                    <a:pt x="576177" y="533873"/>
                    <a:pt x="580225" y="540541"/>
                    <a:pt x="574243" y="544236"/>
                  </a:cubicBezTo>
                  <a:cubicBezTo>
                    <a:pt x="577396" y="543484"/>
                    <a:pt x="579577" y="544731"/>
                    <a:pt x="580787" y="547970"/>
                  </a:cubicBezTo>
                  <a:cubicBezTo>
                    <a:pt x="579110" y="548208"/>
                    <a:pt x="579787" y="552113"/>
                    <a:pt x="578415" y="552895"/>
                  </a:cubicBezTo>
                  <a:cubicBezTo>
                    <a:pt x="565337" y="553371"/>
                    <a:pt x="556536" y="552456"/>
                    <a:pt x="547573" y="549923"/>
                  </a:cubicBezTo>
                  <a:cubicBezTo>
                    <a:pt x="549593" y="548018"/>
                    <a:pt x="553298" y="553761"/>
                    <a:pt x="550307" y="554171"/>
                  </a:cubicBezTo>
                  <a:cubicBezTo>
                    <a:pt x="546830" y="553961"/>
                    <a:pt x="544182" y="552009"/>
                    <a:pt x="542392" y="548294"/>
                  </a:cubicBezTo>
                  <a:cubicBezTo>
                    <a:pt x="543116" y="557514"/>
                    <a:pt x="542135" y="553514"/>
                    <a:pt x="538753" y="553342"/>
                  </a:cubicBezTo>
                  <a:cubicBezTo>
                    <a:pt x="538648" y="557714"/>
                    <a:pt x="540382" y="558219"/>
                    <a:pt x="540391" y="562296"/>
                  </a:cubicBezTo>
                  <a:cubicBezTo>
                    <a:pt x="532457" y="563029"/>
                    <a:pt x="526361" y="569925"/>
                    <a:pt x="522475" y="562296"/>
                  </a:cubicBezTo>
                  <a:cubicBezTo>
                    <a:pt x="526332" y="555733"/>
                    <a:pt x="520789" y="547808"/>
                    <a:pt x="519189" y="544408"/>
                  </a:cubicBezTo>
                  <a:cubicBezTo>
                    <a:pt x="527533" y="535264"/>
                    <a:pt x="540220" y="547541"/>
                    <a:pt x="546021" y="543246"/>
                  </a:cubicBezTo>
                  <a:cubicBezTo>
                    <a:pt x="543487" y="537807"/>
                    <a:pt x="537477" y="539550"/>
                    <a:pt x="535381" y="533140"/>
                  </a:cubicBezTo>
                  <a:cubicBezTo>
                    <a:pt x="544782" y="532520"/>
                    <a:pt x="548002" y="544293"/>
                    <a:pt x="553764" y="544560"/>
                  </a:cubicBezTo>
                  <a:cubicBezTo>
                    <a:pt x="552860" y="532454"/>
                    <a:pt x="547068" y="530415"/>
                    <a:pt x="542754" y="525339"/>
                  </a:cubicBezTo>
                  <a:cubicBezTo>
                    <a:pt x="540344" y="512213"/>
                    <a:pt x="553403" y="520776"/>
                    <a:pt x="556127" y="507584"/>
                  </a:cubicBezTo>
                  <a:cubicBezTo>
                    <a:pt x="549507" y="509699"/>
                    <a:pt x="542496" y="513852"/>
                    <a:pt x="537572" y="523681"/>
                  </a:cubicBezTo>
                  <a:cubicBezTo>
                    <a:pt x="532676" y="512699"/>
                    <a:pt x="527999" y="515328"/>
                    <a:pt x="520465" y="512118"/>
                  </a:cubicBezTo>
                  <a:cubicBezTo>
                    <a:pt x="523837" y="521014"/>
                    <a:pt x="523742" y="513366"/>
                    <a:pt x="522284" y="525643"/>
                  </a:cubicBezTo>
                  <a:cubicBezTo>
                    <a:pt x="525313" y="528406"/>
                    <a:pt x="526828" y="519166"/>
                    <a:pt x="527380" y="524996"/>
                  </a:cubicBezTo>
                  <a:cubicBezTo>
                    <a:pt x="526437" y="530654"/>
                    <a:pt x="521046" y="529463"/>
                    <a:pt x="520103" y="535102"/>
                  </a:cubicBezTo>
                  <a:cubicBezTo>
                    <a:pt x="517236" y="531416"/>
                    <a:pt x="516122" y="530425"/>
                    <a:pt x="512369" y="533797"/>
                  </a:cubicBezTo>
                  <a:cubicBezTo>
                    <a:pt x="512569" y="539340"/>
                    <a:pt x="520084" y="542255"/>
                    <a:pt x="515550" y="549418"/>
                  </a:cubicBezTo>
                  <a:cubicBezTo>
                    <a:pt x="510140" y="543265"/>
                    <a:pt x="513598" y="550151"/>
                    <a:pt x="507997" y="552685"/>
                  </a:cubicBezTo>
                  <a:cubicBezTo>
                    <a:pt x="503730" y="550627"/>
                    <a:pt x="508006" y="545017"/>
                    <a:pt x="502539" y="544208"/>
                  </a:cubicBezTo>
                  <a:cubicBezTo>
                    <a:pt x="503463" y="551475"/>
                    <a:pt x="496395" y="557314"/>
                    <a:pt x="493881" y="552180"/>
                  </a:cubicBezTo>
                  <a:cubicBezTo>
                    <a:pt x="494671" y="547761"/>
                    <a:pt x="497624" y="550123"/>
                    <a:pt x="494890" y="545189"/>
                  </a:cubicBezTo>
                  <a:cubicBezTo>
                    <a:pt x="491576" y="555342"/>
                    <a:pt x="485899" y="547684"/>
                    <a:pt x="486442" y="557724"/>
                  </a:cubicBezTo>
                  <a:cubicBezTo>
                    <a:pt x="480698" y="550923"/>
                    <a:pt x="479089" y="560905"/>
                    <a:pt x="472240" y="554961"/>
                  </a:cubicBezTo>
                  <a:cubicBezTo>
                    <a:pt x="470849" y="560857"/>
                    <a:pt x="473183" y="562019"/>
                    <a:pt x="471335" y="564248"/>
                  </a:cubicBezTo>
                  <a:cubicBezTo>
                    <a:pt x="467963" y="556933"/>
                    <a:pt x="464915" y="574030"/>
                    <a:pt x="461143" y="565563"/>
                  </a:cubicBezTo>
                  <a:cubicBezTo>
                    <a:pt x="462639" y="565010"/>
                    <a:pt x="464782" y="565486"/>
                    <a:pt x="464877" y="562800"/>
                  </a:cubicBezTo>
                  <a:cubicBezTo>
                    <a:pt x="457467" y="565982"/>
                    <a:pt x="464753" y="554190"/>
                    <a:pt x="459419" y="554295"/>
                  </a:cubicBezTo>
                  <a:cubicBezTo>
                    <a:pt x="456857" y="569049"/>
                    <a:pt x="437683" y="570830"/>
                    <a:pt x="442579" y="549589"/>
                  </a:cubicBezTo>
                  <a:cubicBezTo>
                    <a:pt x="445256" y="551199"/>
                    <a:pt x="450418" y="546589"/>
                    <a:pt x="446227" y="544551"/>
                  </a:cubicBezTo>
                  <a:cubicBezTo>
                    <a:pt x="446122" y="547941"/>
                    <a:pt x="443227" y="547027"/>
                    <a:pt x="441217" y="547446"/>
                  </a:cubicBezTo>
                  <a:cubicBezTo>
                    <a:pt x="438874" y="559095"/>
                    <a:pt x="436883" y="565991"/>
                    <a:pt x="431483" y="560162"/>
                  </a:cubicBezTo>
                  <a:cubicBezTo>
                    <a:pt x="432302" y="557609"/>
                    <a:pt x="436035" y="549037"/>
                    <a:pt x="432226" y="546322"/>
                  </a:cubicBezTo>
                  <a:cubicBezTo>
                    <a:pt x="432092" y="557571"/>
                    <a:pt x="427139" y="544132"/>
                    <a:pt x="424482" y="545017"/>
                  </a:cubicBezTo>
                  <a:cubicBezTo>
                    <a:pt x="426244" y="554161"/>
                    <a:pt x="423567" y="556457"/>
                    <a:pt x="421205" y="559181"/>
                  </a:cubicBezTo>
                  <a:cubicBezTo>
                    <a:pt x="422091" y="562486"/>
                    <a:pt x="427987" y="567877"/>
                    <a:pt x="425482" y="570106"/>
                  </a:cubicBezTo>
                  <a:cubicBezTo>
                    <a:pt x="422291" y="570259"/>
                    <a:pt x="421357" y="566363"/>
                    <a:pt x="419110" y="570944"/>
                  </a:cubicBezTo>
                  <a:cubicBezTo>
                    <a:pt x="418986" y="567887"/>
                    <a:pt x="418862" y="564829"/>
                    <a:pt x="418748" y="561791"/>
                  </a:cubicBezTo>
                  <a:cubicBezTo>
                    <a:pt x="409061" y="575183"/>
                    <a:pt x="402393" y="567696"/>
                    <a:pt x="392001" y="565210"/>
                  </a:cubicBezTo>
                  <a:cubicBezTo>
                    <a:pt x="391030" y="573430"/>
                    <a:pt x="387248" y="565467"/>
                    <a:pt x="385810" y="570601"/>
                  </a:cubicBezTo>
                  <a:cubicBezTo>
                    <a:pt x="386972" y="571106"/>
                    <a:pt x="391630" y="576050"/>
                    <a:pt x="388629" y="577107"/>
                  </a:cubicBezTo>
                  <a:cubicBezTo>
                    <a:pt x="383143" y="579555"/>
                    <a:pt x="381210" y="566525"/>
                    <a:pt x="376990" y="574011"/>
                  </a:cubicBezTo>
                  <a:cubicBezTo>
                    <a:pt x="377142" y="568782"/>
                    <a:pt x="376342" y="565467"/>
                    <a:pt x="374066" y="565210"/>
                  </a:cubicBezTo>
                  <a:cubicBezTo>
                    <a:pt x="374275" y="573830"/>
                    <a:pt x="368370" y="567525"/>
                    <a:pt x="371989" y="576945"/>
                  </a:cubicBezTo>
                  <a:cubicBezTo>
                    <a:pt x="369189" y="572392"/>
                    <a:pt x="366960" y="578231"/>
                    <a:pt x="364436" y="580212"/>
                  </a:cubicBezTo>
                  <a:cubicBezTo>
                    <a:pt x="361321" y="578145"/>
                    <a:pt x="366741" y="569354"/>
                    <a:pt x="362626" y="566658"/>
                  </a:cubicBezTo>
                  <a:cubicBezTo>
                    <a:pt x="360112" y="574345"/>
                    <a:pt x="348634" y="567420"/>
                    <a:pt x="346510" y="580212"/>
                  </a:cubicBezTo>
                  <a:cubicBezTo>
                    <a:pt x="343948" y="576459"/>
                    <a:pt x="347758" y="573326"/>
                    <a:pt x="344767" y="568944"/>
                  </a:cubicBezTo>
                  <a:cubicBezTo>
                    <a:pt x="340433" y="583013"/>
                    <a:pt x="331337" y="573183"/>
                    <a:pt x="323583" y="583117"/>
                  </a:cubicBezTo>
                  <a:cubicBezTo>
                    <a:pt x="334023" y="577345"/>
                    <a:pt x="348882" y="591556"/>
                    <a:pt x="357873" y="576450"/>
                  </a:cubicBezTo>
                  <a:cubicBezTo>
                    <a:pt x="378771" y="591375"/>
                    <a:pt x="399726" y="574221"/>
                    <a:pt x="422291" y="586556"/>
                  </a:cubicBezTo>
                  <a:cubicBezTo>
                    <a:pt x="422634" y="582603"/>
                    <a:pt x="420167" y="580946"/>
                    <a:pt x="422005" y="579726"/>
                  </a:cubicBezTo>
                  <a:cubicBezTo>
                    <a:pt x="427730" y="578298"/>
                    <a:pt x="430940" y="586632"/>
                    <a:pt x="436197" y="582498"/>
                  </a:cubicBezTo>
                  <a:cubicBezTo>
                    <a:pt x="436902" y="571725"/>
                    <a:pt x="432064" y="584556"/>
                    <a:pt x="432197" y="578412"/>
                  </a:cubicBezTo>
                  <a:cubicBezTo>
                    <a:pt x="436293" y="570201"/>
                    <a:pt x="441236" y="574897"/>
                    <a:pt x="447389" y="574183"/>
                  </a:cubicBezTo>
                  <a:cubicBezTo>
                    <a:pt x="446846" y="582069"/>
                    <a:pt x="453380" y="587908"/>
                    <a:pt x="455390" y="582355"/>
                  </a:cubicBezTo>
                  <a:cubicBezTo>
                    <a:pt x="452276" y="582489"/>
                    <a:pt x="454828" y="574859"/>
                    <a:pt x="456410" y="575345"/>
                  </a:cubicBezTo>
                  <a:cubicBezTo>
                    <a:pt x="460286" y="579812"/>
                    <a:pt x="463563" y="570268"/>
                    <a:pt x="465487" y="578755"/>
                  </a:cubicBezTo>
                  <a:cubicBezTo>
                    <a:pt x="461429" y="579593"/>
                    <a:pt x="455657" y="577755"/>
                    <a:pt x="456857" y="586746"/>
                  </a:cubicBezTo>
                  <a:cubicBezTo>
                    <a:pt x="464896" y="586584"/>
                    <a:pt x="468497" y="584556"/>
                    <a:pt x="472316" y="589347"/>
                  </a:cubicBezTo>
                  <a:cubicBezTo>
                    <a:pt x="471888" y="584394"/>
                    <a:pt x="473069" y="581974"/>
                    <a:pt x="475859" y="582031"/>
                  </a:cubicBezTo>
                  <a:cubicBezTo>
                    <a:pt x="480546" y="594128"/>
                    <a:pt x="489937" y="578869"/>
                    <a:pt x="493519" y="575173"/>
                  </a:cubicBezTo>
                  <a:cubicBezTo>
                    <a:pt x="495433" y="581088"/>
                    <a:pt x="498710" y="584175"/>
                    <a:pt x="501710" y="587880"/>
                  </a:cubicBezTo>
                  <a:cubicBezTo>
                    <a:pt x="502044" y="583917"/>
                    <a:pt x="499577" y="582279"/>
                    <a:pt x="501434" y="581060"/>
                  </a:cubicBezTo>
                  <a:cubicBezTo>
                    <a:pt x="505435" y="581012"/>
                    <a:pt x="506873" y="586270"/>
                    <a:pt x="509435" y="589185"/>
                  </a:cubicBezTo>
                  <a:cubicBezTo>
                    <a:pt x="509321" y="576774"/>
                    <a:pt x="513436" y="584375"/>
                    <a:pt x="519265" y="578774"/>
                  </a:cubicBezTo>
                  <a:cubicBezTo>
                    <a:pt x="519074" y="582041"/>
                    <a:pt x="517322" y="582879"/>
                    <a:pt x="516979" y="585908"/>
                  </a:cubicBezTo>
                  <a:cubicBezTo>
                    <a:pt x="521332" y="586803"/>
                    <a:pt x="528695" y="581489"/>
                    <a:pt x="531085" y="586403"/>
                  </a:cubicBezTo>
                  <a:cubicBezTo>
                    <a:pt x="531647" y="590852"/>
                    <a:pt x="529533" y="591166"/>
                    <a:pt x="528809" y="593576"/>
                  </a:cubicBezTo>
                  <a:cubicBezTo>
                    <a:pt x="530095" y="595862"/>
                    <a:pt x="533524" y="593700"/>
                    <a:pt x="532905" y="599948"/>
                  </a:cubicBezTo>
                  <a:cubicBezTo>
                    <a:pt x="535057" y="597567"/>
                    <a:pt x="539239" y="598348"/>
                    <a:pt x="540363" y="594404"/>
                  </a:cubicBezTo>
                  <a:cubicBezTo>
                    <a:pt x="537934" y="589537"/>
                    <a:pt x="532895" y="590090"/>
                    <a:pt x="532171" y="581679"/>
                  </a:cubicBezTo>
                  <a:cubicBezTo>
                    <a:pt x="537020" y="584451"/>
                    <a:pt x="534572" y="586289"/>
                    <a:pt x="537162" y="578793"/>
                  </a:cubicBezTo>
                  <a:cubicBezTo>
                    <a:pt x="538134" y="585451"/>
                    <a:pt x="544249" y="586241"/>
                    <a:pt x="539001" y="592280"/>
                  </a:cubicBezTo>
                  <a:cubicBezTo>
                    <a:pt x="542363" y="591899"/>
                    <a:pt x="546449" y="590071"/>
                    <a:pt x="546811" y="595890"/>
                  </a:cubicBezTo>
                  <a:cubicBezTo>
                    <a:pt x="544049" y="598005"/>
                    <a:pt x="542039" y="601301"/>
                    <a:pt x="538077" y="601558"/>
                  </a:cubicBezTo>
                  <a:cubicBezTo>
                    <a:pt x="541287" y="609987"/>
                    <a:pt x="537953" y="611969"/>
                    <a:pt x="534800" y="615731"/>
                  </a:cubicBezTo>
                  <a:cubicBezTo>
                    <a:pt x="538982" y="618769"/>
                    <a:pt x="541201" y="613283"/>
                    <a:pt x="543439" y="607749"/>
                  </a:cubicBezTo>
                  <a:cubicBezTo>
                    <a:pt x="540734" y="606825"/>
                    <a:pt x="540601" y="604529"/>
                    <a:pt x="541887" y="601062"/>
                  </a:cubicBezTo>
                  <a:cubicBezTo>
                    <a:pt x="544563" y="604053"/>
                    <a:pt x="546249" y="598148"/>
                    <a:pt x="548440" y="604844"/>
                  </a:cubicBezTo>
                  <a:cubicBezTo>
                    <a:pt x="548535" y="601396"/>
                    <a:pt x="547649" y="596471"/>
                    <a:pt x="549354" y="595547"/>
                  </a:cubicBezTo>
                  <a:cubicBezTo>
                    <a:pt x="550898" y="596433"/>
                    <a:pt x="552345" y="597595"/>
                    <a:pt x="553364" y="599605"/>
                  </a:cubicBezTo>
                  <a:cubicBezTo>
                    <a:pt x="550421" y="613873"/>
                    <a:pt x="544230" y="618245"/>
                    <a:pt x="536248" y="620131"/>
                  </a:cubicBezTo>
                  <a:cubicBezTo>
                    <a:pt x="535686" y="623541"/>
                    <a:pt x="538201" y="631733"/>
                    <a:pt x="535438" y="631695"/>
                  </a:cubicBezTo>
                  <a:cubicBezTo>
                    <a:pt x="535296" y="628675"/>
                    <a:pt x="533124" y="629895"/>
                    <a:pt x="532705" y="627447"/>
                  </a:cubicBezTo>
                  <a:cubicBezTo>
                    <a:pt x="531257" y="619522"/>
                    <a:pt x="535496" y="615302"/>
                    <a:pt x="530886" y="613940"/>
                  </a:cubicBezTo>
                  <a:cubicBezTo>
                    <a:pt x="529895" y="638448"/>
                    <a:pt x="512759" y="630390"/>
                    <a:pt x="507035" y="626142"/>
                  </a:cubicBezTo>
                  <a:cubicBezTo>
                    <a:pt x="503025" y="625951"/>
                    <a:pt x="510550" y="632314"/>
                    <a:pt x="506035" y="633152"/>
                  </a:cubicBezTo>
                  <a:cubicBezTo>
                    <a:pt x="500682" y="632038"/>
                    <a:pt x="494138" y="627209"/>
                    <a:pt x="490566" y="630533"/>
                  </a:cubicBezTo>
                  <a:cubicBezTo>
                    <a:pt x="490271" y="627904"/>
                    <a:pt x="490538" y="624008"/>
                    <a:pt x="489033" y="623884"/>
                  </a:cubicBezTo>
                  <a:cubicBezTo>
                    <a:pt x="485737" y="641087"/>
                    <a:pt x="466773" y="621541"/>
                    <a:pt x="462363" y="629561"/>
                  </a:cubicBezTo>
                  <a:cubicBezTo>
                    <a:pt x="463725" y="629266"/>
                    <a:pt x="465649" y="630209"/>
                    <a:pt x="463725" y="631647"/>
                  </a:cubicBezTo>
                  <a:cubicBezTo>
                    <a:pt x="459334" y="632543"/>
                    <a:pt x="461239" y="620379"/>
                    <a:pt x="456914" y="621084"/>
                  </a:cubicBezTo>
                  <a:cubicBezTo>
                    <a:pt x="456038" y="626542"/>
                    <a:pt x="461753" y="630323"/>
                    <a:pt x="458648" y="632304"/>
                  </a:cubicBezTo>
                  <a:cubicBezTo>
                    <a:pt x="455524" y="624684"/>
                    <a:pt x="456990" y="632666"/>
                    <a:pt x="453638" y="635248"/>
                  </a:cubicBezTo>
                  <a:cubicBezTo>
                    <a:pt x="451114" y="630447"/>
                    <a:pt x="446465" y="631809"/>
                    <a:pt x="446904" y="626942"/>
                  </a:cubicBezTo>
                  <a:cubicBezTo>
                    <a:pt x="438093" y="643601"/>
                    <a:pt x="426672" y="624837"/>
                    <a:pt x="418776" y="628247"/>
                  </a:cubicBezTo>
                  <a:cubicBezTo>
                    <a:pt x="418119" y="619769"/>
                    <a:pt x="413195" y="620055"/>
                    <a:pt x="409423" y="617979"/>
                  </a:cubicBezTo>
                  <a:cubicBezTo>
                    <a:pt x="409270" y="626504"/>
                    <a:pt x="415719" y="621417"/>
                    <a:pt x="416252" y="628552"/>
                  </a:cubicBezTo>
                  <a:cubicBezTo>
                    <a:pt x="404146" y="625904"/>
                    <a:pt x="388325" y="637724"/>
                    <a:pt x="377209" y="645011"/>
                  </a:cubicBezTo>
                  <a:cubicBezTo>
                    <a:pt x="376047" y="638886"/>
                    <a:pt x="379571" y="640086"/>
                    <a:pt x="379400" y="635552"/>
                  </a:cubicBezTo>
                  <a:cubicBezTo>
                    <a:pt x="374542" y="634457"/>
                    <a:pt x="376971" y="644620"/>
                    <a:pt x="373390" y="645487"/>
                  </a:cubicBezTo>
                  <a:cubicBezTo>
                    <a:pt x="366817" y="636362"/>
                    <a:pt x="358702" y="623522"/>
                    <a:pt x="352654" y="638991"/>
                  </a:cubicBezTo>
                  <a:cubicBezTo>
                    <a:pt x="354568" y="639134"/>
                    <a:pt x="357311" y="637562"/>
                    <a:pt x="357826" y="640610"/>
                  </a:cubicBezTo>
                  <a:cubicBezTo>
                    <a:pt x="354425" y="640905"/>
                    <a:pt x="344957" y="653336"/>
                    <a:pt x="339995" y="642906"/>
                  </a:cubicBezTo>
                  <a:cubicBezTo>
                    <a:pt x="341147" y="639677"/>
                    <a:pt x="340871" y="634248"/>
                    <a:pt x="343452" y="633266"/>
                  </a:cubicBezTo>
                  <a:cubicBezTo>
                    <a:pt x="344414" y="636238"/>
                    <a:pt x="346339" y="637181"/>
                    <a:pt x="348729" y="637181"/>
                  </a:cubicBezTo>
                  <a:cubicBezTo>
                    <a:pt x="347834" y="630114"/>
                    <a:pt x="351911" y="630723"/>
                    <a:pt x="352101" y="625294"/>
                  </a:cubicBezTo>
                  <a:cubicBezTo>
                    <a:pt x="347148" y="622617"/>
                    <a:pt x="349901" y="631876"/>
                    <a:pt x="345910" y="630676"/>
                  </a:cubicBezTo>
                  <a:cubicBezTo>
                    <a:pt x="345548" y="624484"/>
                    <a:pt x="347834" y="625818"/>
                    <a:pt x="345548" y="621570"/>
                  </a:cubicBezTo>
                  <a:cubicBezTo>
                    <a:pt x="344005" y="626856"/>
                    <a:pt x="335690" y="628713"/>
                    <a:pt x="338357" y="633933"/>
                  </a:cubicBezTo>
                  <a:cubicBezTo>
                    <a:pt x="334613" y="624275"/>
                    <a:pt x="325231" y="639629"/>
                    <a:pt x="320269" y="629352"/>
                  </a:cubicBezTo>
                  <a:cubicBezTo>
                    <a:pt x="321240" y="623532"/>
                    <a:pt x="327079" y="634657"/>
                    <a:pt x="326441" y="623989"/>
                  </a:cubicBezTo>
                  <a:cubicBezTo>
                    <a:pt x="324060" y="622770"/>
                    <a:pt x="319373" y="623246"/>
                    <a:pt x="316259" y="625294"/>
                  </a:cubicBezTo>
                  <a:cubicBezTo>
                    <a:pt x="315725" y="635400"/>
                    <a:pt x="318716" y="623141"/>
                    <a:pt x="318983" y="629542"/>
                  </a:cubicBezTo>
                  <a:cubicBezTo>
                    <a:pt x="320345" y="639582"/>
                    <a:pt x="307200" y="638229"/>
                    <a:pt x="310610" y="644363"/>
                  </a:cubicBezTo>
                  <a:cubicBezTo>
                    <a:pt x="317535" y="634638"/>
                    <a:pt x="328632" y="644192"/>
                    <a:pt x="329441" y="635048"/>
                  </a:cubicBezTo>
                  <a:cubicBezTo>
                    <a:pt x="332537" y="641010"/>
                    <a:pt x="338195" y="641696"/>
                    <a:pt x="340262" y="649716"/>
                  </a:cubicBezTo>
                  <a:cubicBezTo>
                    <a:pt x="335651" y="649935"/>
                    <a:pt x="336661" y="650992"/>
                    <a:pt x="328889" y="653459"/>
                  </a:cubicBezTo>
                  <a:cubicBezTo>
                    <a:pt x="327660" y="646649"/>
                    <a:pt x="317878" y="631761"/>
                    <a:pt x="318525" y="650211"/>
                  </a:cubicBezTo>
                  <a:cubicBezTo>
                    <a:pt x="322850" y="647849"/>
                    <a:pt x="324212" y="651640"/>
                    <a:pt x="325155" y="656250"/>
                  </a:cubicBezTo>
                  <a:cubicBezTo>
                    <a:pt x="320640" y="651288"/>
                    <a:pt x="319773" y="663937"/>
                    <a:pt x="314973" y="657546"/>
                  </a:cubicBezTo>
                  <a:cubicBezTo>
                    <a:pt x="316135" y="667623"/>
                    <a:pt x="326050" y="658831"/>
                    <a:pt x="327717" y="655917"/>
                  </a:cubicBezTo>
                  <a:cubicBezTo>
                    <a:pt x="327755" y="658851"/>
                    <a:pt x="326212" y="659279"/>
                    <a:pt x="326717" y="662927"/>
                  </a:cubicBezTo>
                  <a:cubicBezTo>
                    <a:pt x="342576" y="657031"/>
                    <a:pt x="353111" y="664080"/>
                    <a:pt x="366751" y="671557"/>
                  </a:cubicBezTo>
                  <a:cubicBezTo>
                    <a:pt x="366503" y="659736"/>
                    <a:pt x="357911" y="665108"/>
                    <a:pt x="357111" y="654469"/>
                  </a:cubicBezTo>
                  <a:cubicBezTo>
                    <a:pt x="358388" y="654298"/>
                    <a:pt x="358559" y="652412"/>
                    <a:pt x="359559" y="651850"/>
                  </a:cubicBezTo>
                  <a:cubicBezTo>
                    <a:pt x="360074" y="659012"/>
                    <a:pt x="364046" y="659012"/>
                    <a:pt x="368751" y="657546"/>
                  </a:cubicBezTo>
                  <a:cubicBezTo>
                    <a:pt x="368589" y="665318"/>
                    <a:pt x="371342" y="666994"/>
                    <a:pt x="373123" y="670776"/>
                  </a:cubicBezTo>
                  <a:cubicBezTo>
                    <a:pt x="378295" y="655088"/>
                    <a:pt x="389896" y="663785"/>
                    <a:pt x="397326" y="667642"/>
                  </a:cubicBezTo>
                  <a:cubicBezTo>
                    <a:pt x="397431" y="670671"/>
                    <a:pt x="395183" y="670033"/>
                    <a:pt x="394964" y="672538"/>
                  </a:cubicBezTo>
                  <a:cubicBezTo>
                    <a:pt x="403031" y="674919"/>
                    <a:pt x="407660" y="673700"/>
                    <a:pt x="408794" y="666204"/>
                  </a:cubicBezTo>
                  <a:cubicBezTo>
                    <a:pt x="408470" y="670928"/>
                    <a:pt x="416538" y="660165"/>
                    <a:pt x="417795" y="667328"/>
                  </a:cubicBezTo>
                  <a:cubicBezTo>
                    <a:pt x="417147" y="668852"/>
                    <a:pt x="412890" y="674872"/>
                    <a:pt x="416890" y="676586"/>
                  </a:cubicBezTo>
                  <a:cubicBezTo>
                    <a:pt x="418767" y="669547"/>
                    <a:pt x="424825" y="668985"/>
                    <a:pt x="430625" y="667985"/>
                  </a:cubicBezTo>
                  <a:cubicBezTo>
                    <a:pt x="431264" y="673243"/>
                    <a:pt x="432321" y="677643"/>
                    <a:pt x="434893" y="678910"/>
                  </a:cubicBezTo>
                  <a:cubicBezTo>
                    <a:pt x="438398" y="674891"/>
                    <a:pt x="431816" y="668595"/>
                    <a:pt x="435626" y="665042"/>
                  </a:cubicBezTo>
                  <a:cubicBezTo>
                    <a:pt x="439007" y="673938"/>
                    <a:pt x="446932" y="665442"/>
                    <a:pt x="451456" y="676805"/>
                  </a:cubicBezTo>
                  <a:cubicBezTo>
                    <a:pt x="450456" y="670957"/>
                    <a:pt x="451628" y="668518"/>
                    <a:pt x="455000" y="669461"/>
                  </a:cubicBezTo>
                  <a:cubicBezTo>
                    <a:pt x="454705" y="672119"/>
                    <a:pt x="453114" y="684844"/>
                    <a:pt x="455352" y="678596"/>
                  </a:cubicBezTo>
                  <a:cubicBezTo>
                    <a:pt x="453990" y="670452"/>
                    <a:pt x="464772" y="671843"/>
                    <a:pt x="464268" y="677434"/>
                  </a:cubicBezTo>
                  <a:cubicBezTo>
                    <a:pt x="453952" y="677167"/>
                    <a:pt x="460515" y="691102"/>
                    <a:pt x="452171" y="695027"/>
                  </a:cubicBezTo>
                  <a:cubicBezTo>
                    <a:pt x="452085" y="692760"/>
                    <a:pt x="451037" y="692445"/>
                    <a:pt x="450723" y="690636"/>
                  </a:cubicBezTo>
                  <a:cubicBezTo>
                    <a:pt x="450552" y="686092"/>
                    <a:pt x="454076" y="687292"/>
                    <a:pt x="452885" y="681206"/>
                  </a:cubicBezTo>
                  <a:cubicBezTo>
                    <a:pt x="446913" y="680777"/>
                    <a:pt x="446999" y="675167"/>
                    <a:pt x="442703" y="682501"/>
                  </a:cubicBezTo>
                  <a:cubicBezTo>
                    <a:pt x="440265" y="677939"/>
                    <a:pt x="438121" y="679091"/>
                    <a:pt x="439712" y="671395"/>
                  </a:cubicBezTo>
                  <a:cubicBezTo>
                    <a:pt x="434940" y="671166"/>
                    <a:pt x="437779" y="682711"/>
                    <a:pt x="433788" y="683644"/>
                  </a:cubicBezTo>
                  <a:cubicBezTo>
                    <a:pt x="430787" y="684073"/>
                    <a:pt x="429882" y="680187"/>
                    <a:pt x="426044" y="682330"/>
                  </a:cubicBezTo>
                  <a:cubicBezTo>
                    <a:pt x="425958" y="680044"/>
                    <a:pt x="425872" y="677767"/>
                    <a:pt x="425787" y="675500"/>
                  </a:cubicBezTo>
                  <a:cubicBezTo>
                    <a:pt x="419338" y="680644"/>
                    <a:pt x="422796" y="675091"/>
                    <a:pt x="417138" y="683482"/>
                  </a:cubicBezTo>
                  <a:cubicBezTo>
                    <a:pt x="411985" y="681091"/>
                    <a:pt x="410651" y="674595"/>
                    <a:pt x="410118" y="668328"/>
                  </a:cubicBezTo>
                  <a:cubicBezTo>
                    <a:pt x="407670" y="670233"/>
                    <a:pt x="410947" y="680996"/>
                    <a:pt x="408118" y="682330"/>
                  </a:cubicBezTo>
                  <a:cubicBezTo>
                    <a:pt x="400974" y="682549"/>
                    <a:pt x="397993" y="687378"/>
                    <a:pt x="392754" y="681996"/>
                  </a:cubicBezTo>
                  <a:cubicBezTo>
                    <a:pt x="392621" y="678234"/>
                    <a:pt x="396230" y="680272"/>
                    <a:pt x="396392" y="676948"/>
                  </a:cubicBezTo>
                  <a:cubicBezTo>
                    <a:pt x="394697" y="677177"/>
                    <a:pt x="392992" y="677405"/>
                    <a:pt x="391287" y="677605"/>
                  </a:cubicBezTo>
                  <a:cubicBezTo>
                    <a:pt x="390811" y="684959"/>
                    <a:pt x="393964" y="684359"/>
                    <a:pt x="391744" y="689016"/>
                  </a:cubicBezTo>
                  <a:cubicBezTo>
                    <a:pt x="405222" y="681091"/>
                    <a:pt x="416947" y="694464"/>
                    <a:pt x="428692" y="684292"/>
                  </a:cubicBezTo>
                  <a:cubicBezTo>
                    <a:pt x="429863" y="686797"/>
                    <a:pt x="430616" y="690169"/>
                    <a:pt x="430425" y="695541"/>
                  </a:cubicBezTo>
                  <a:cubicBezTo>
                    <a:pt x="436502" y="693103"/>
                    <a:pt x="441912" y="691217"/>
                    <a:pt x="433959" y="688216"/>
                  </a:cubicBezTo>
                  <a:cubicBezTo>
                    <a:pt x="435797" y="686778"/>
                    <a:pt x="437045" y="684435"/>
                    <a:pt x="438874" y="682996"/>
                  </a:cubicBezTo>
                  <a:cubicBezTo>
                    <a:pt x="439303" y="693017"/>
                    <a:pt x="446313" y="693598"/>
                    <a:pt x="445418" y="686730"/>
                  </a:cubicBezTo>
                  <a:cubicBezTo>
                    <a:pt x="445884" y="694798"/>
                    <a:pt x="449437" y="681358"/>
                    <a:pt x="449332" y="688540"/>
                  </a:cubicBezTo>
                  <a:cubicBezTo>
                    <a:pt x="451466" y="695646"/>
                    <a:pt x="443084" y="694722"/>
                    <a:pt x="439512" y="698960"/>
                  </a:cubicBezTo>
                  <a:cubicBezTo>
                    <a:pt x="444151" y="705209"/>
                    <a:pt x="452628" y="696331"/>
                    <a:pt x="458534" y="694226"/>
                  </a:cubicBezTo>
                  <a:cubicBezTo>
                    <a:pt x="454123" y="704561"/>
                    <a:pt x="467868" y="693226"/>
                    <a:pt x="468982" y="699779"/>
                  </a:cubicBezTo>
                  <a:cubicBezTo>
                    <a:pt x="469059" y="703704"/>
                    <a:pt x="460886" y="705418"/>
                    <a:pt x="465525" y="709381"/>
                  </a:cubicBezTo>
                  <a:cubicBezTo>
                    <a:pt x="470135" y="701789"/>
                    <a:pt x="476364" y="705085"/>
                    <a:pt x="480260" y="693769"/>
                  </a:cubicBezTo>
                  <a:cubicBezTo>
                    <a:pt x="488414" y="708562"/>
                    <a:pt x="501748" y="677424"/>
                    <a:pt x="512378" y="696532"/>
                  </a:cubicBezTo>
                  <a:cubicBezTo>
                    <a:pt x="513902" y="689407"/>
                    <a:pt x="520560" y="692379"/>
                    <a:pt x="523846" y="695074"/>
                  </a:cubicBezTo>
                  <a:cubicBezTo>
                    <a:pt x="523542" y="700303"/>
                    <a:pt x="516322" y="694817"/>
                    <a:pt x="519103" y="704828"/>
                  </a:cubicBezTo>
                  <a:cubicBezTo>
                    <a:pt x="523342" y="703542"/>
                    <a:pt x="526094" y="700008"/>
                    <a:pt x="527666" y="694588"/>
                  </a:cubicBezTo>
                  <a:cubicBezTo>
                    <a:pt x="530285" y="694931"/>
                    <a:pt x="530409" y="700418"/>
                    <a:pt x="533029" y="700770"/>
                  </a:cubicBezTo>
                  <a:cubicBezTo>
                    <a:pt x="532819" y="696608"/>
                    <a:pt x="539125" y="692026"/>
                    <a:pt x="539210" y="695388"/>
                  </a:cubicBezTo>
                  <a:cubicBezTo>
                    <a:pt x="539115" y="698084"/>
                    <a:pt x="537305" y="698122"/>
                    <a:pt x="535486" y="698160"/>
                  </a:cubicBezTo>
                  <a:cubicBezTo>
                    <a:pt x="535496" y="703904"/>
                    <a:pt x="537734" y="705066"/>
                    <a:pt x="539658" y="706780"/>
                  </a:cubicBezTo>
                  <a:cubicBezTo>
                    <a:pt x="539744" y="703332"/>
                    <a:pt x="538877" y="698427"/>
                    <a:pt x="540572" y="697484"/>
                  </a:cubicBezTo>
                  <a:cubicBezTo>
                    <a:pt x="542973" y="707676"/>
                    <a:pt x="550612" y="712219"/>
                    <a:pt x="558041" y="718182"/>
                  </a:cubicBezTo>
                  <a:cubicBezTo>
                    <a:pt x="557584" y="706656"/>
                    <a:pt x="565690" y="721630"/>
                    <a:pt x="564052" y="708257"/>
                  </a:cubicBezTo>
                  <a:cubicBezTo>
                    <a:pt x="559518" y="708209"/>
                    <a:pt x="552622" y="715467"/>
                    <a:pt x="557593" y="706828"/>
                  </a:cubicBezTo>
                  <a:cubicBezTo>
                    <a:pt x="553803" y="701666"/>
                    <a:pt x="549964" y="711009"/>
                    <a:pt x="547316" y="705828"/>
                  </a:cubicBezTo>
                  <a:cubicBezTo>
                    <a:pt x="547249" y="704304"/>
                    <a:pt x="547192" y="702770"/>
                    <a:pt x="547135" y="701246"/>
                  </a:cubicBezTo>
                  <a:cubicBezTo>
                    <a:pt x="553688" y="699322"/>
                    <a:pt x="559270" y="712276"/>
                    <a:pt x="565147" y="703542"/>
                  </a:cubicBezTo>
                  <a:cubicBezTo>
                    <a:pt x="563632" y="703390"/>
                    <a:pt x="561537" y="704399"/>
                    <a:pt x="561232" y="701742"/>
                  </a:cubicBezTo>
                  <a:cubicBezTo>
                    <a:pt x="562518" y="701580"/>
                    <a:pt x="562689" y="699694"/>
                    <a:pt x="563699" y="699141"/>
                  </a:cubicBezTo>
                  <a:cubicBezTo>
                    <a:pt x="566195" y="699751"/>
                    <a:pt x="565052" y="707857"/>
                    <a:pt x="569062" y="705323"/>
                  </a:cubicBezTo>
                  <a:cubicBezTo>
                    <a:pt x="564718" y="693198"/>
                    <a:pt x="582178" y="705171"/>
                    <a:pt x="581168" y="687778"/>
                  </a:cubicBezTo>
                  <a:cubicBezTo>
                    <a:pt x="584111" y="695941"/>
                    <a:pt x="583444" y="685997"/>
                    <a:pt x="588816" y="686778"/>
                  </a:cubicBezTo>
                  <a:cubicBezTo>
                    <a:pt x="588912" y="689064"/>
                    <a:pt x="589960" y="689340"/>
                    <a:pt x="590283" y="691169"/>
                  </a:cubicBezTo>
                  <a:cubicBezTo>
                    <a:pt x="590512" y="695360"/>
                    <a:pt x="584054" y="699741"/>
                    <a:pt x="588188" y="702904"/>
                  </a:cubicBezTo>
                  <a:cubicBezTo>
                    <a:pt x="588693" y="697274"/>
                    <a:pt x="596475" y="702904"/>
                    <a:pt x="595560" y="695074"/>
                  </a:cubicBezTo>
                  <a:cubicBezTo>
                    <a:pt x="593541" y="696989"/>
                    <a:pt x="589845" y="691255"/>
                    <a:pt x="592826" y="690826"/>
                  </a:cubicBezTo>
                  <a:cubicBezTo>
                    <a:pt x="597541" y="687864"/>
                    <a:pt x="599113" y="703980"/>
                    <a:pt x="603199" y="694103"/>
                  </a:cubicBezTo>
                  <a:cubicBezTo>
                    <a:pt x="601809" y="693760"/>
                    <a:pt x="599999" y="690731"/>
                    <a:pt x="601742" y="689683"/>
                  </a:cubicBezTo>
                  <a:cubicBezTo>
                    <a:pt x="608343" y="696322"/>
                    <a:pt x="612067" y="691026"/>
                    <a:pt x="618487" y="692160"/>
                  </a:cubicBezTo>
                  <a:cubicBezTo>
                    <a:pt x="615210" y="695617"/>
                    <a:pt x="609791" y="695760"/>
                    <a:pt x="608657" y="702580"/>
                  </a:cubicBezTo>
                  <a:cubicBezTo>
                    <a:pt x="614172" y="700265"/>
                    <a:pt x="617391" y="702656"/>
                    <a:pt x="619135" y="708095"/>
                  </a:cubicBezTo>
                  <a:cubicBezTo>
                    <a:pt x="619925" y="699913"/>
                    <a:pt x="615391" y="696789"/>
                    <a:pt x="619849" y="694274"/>
                  </a:cubicBezTo>
                  <a:cubicBezTo>
                    <a:pt x="620544" y="701056"/>
                    <a:pt x="626955" y="696036"/>
                    <a:pt x="627850" y="702408"/>
                  </a:cubicBezTo>
                  <a:cubicBezTo>
                    <a:pt x="625316" y="694617"/>
                    <a:pt x="631660" y="690093"/>
                    <a:pt x="628583" y="688559"/>
                  </a:cubicBezTo>
                  <a:cubicBezTo>
                    <a:pt x="625250" y="697046"/>
                    <a:pt x="627526" y="682949"/>
                    <a:pt x="625859" y="684320"/>
                  </a:cubicBezTo>
                  <a:cubicBezTo>
                    <a:pt x="626574" y="687978"/>
                    <a:pt x="619058" y="688921"/>
                    <a:pt x="619477" y="685130"/>
                  </a:cubicBezTo>
                  <a:cubicBezTo>
                    <a:pt x="622764" y="685749"/>
                    <a:pt x="628517" y="679472"/>
                    <a:pt x="625573" y="677510"/>
                  </a:cubicBezTo>
                  <a:cubicBezTo>
                    <a:pt x="625659" y="683092"/>
                    <a:pt x="621382" y="678510"/>
                    <a:pt x="621668" y="675681"/>
                  </a:cubicBezTo>
                  <a:cubicBezTo>
                    <a:pt x="624145" y="670385"/>
                    <a:pt x="625345" y="676367"/>
                    <a:pt x="629307" y="674729"/>
                  </a:cubicBezTo>
                  <a:cubicBezTo>
                    <a:pt x="630355" y="670328"/>
                    <a:pt x="625192" y="667585"/>
                    <a:pt x="628936" y="665623"/>
                  </a:cubicBezTo>
                  <a:cubicBezTo>
                    <a:pt x="636527" y="666585"/>
                    <a:pt x="642433" y="672986"/>
                    <a:pt x="652053" y="667242"/>
                  </a:cubicBezTo>
                  <a:cubicBezTo>
                    <a:pt x="647910" y="673395"/>
                    <a:pt x="659092" y="675472"/>
                    <a:pt x="655149" y="680568"/>
                  </a:cubicBezTo>
                  <a:cubicBezTo>
                    <a:pt x="651624" y="677415"/>
                    <a:pt x="644404" y="675024"/>
                    <a:pt x="642499" y="684501"/>
                  </a:cubicBezTo>
                  <a:cubicBezTo>
                    <a:pt x="648757" y="681253"/>
                    <a:pt x="659635" y="679291"/>
                    <a:pt x="664331" y="686283"/>
                  </a:cubicBezTo>
                  <a:cubicBezTo>
                    <a:pt x="656530" y="689674"/>
                    <a:pt x="654749" y="687969"/>
                    <a:pt x="648853" y="683673"/>
                  </a:cubicBezTo>
                  <a:cubicBezTo>
                    <a:pt x="649681" y="696036"/>
                    <a:pt x="647338" y="698703"/>
                    <a:pt x="646138" y="711552"/>
                  </a:cubicBezTo>
                  <a:cubicBezTo>
                    <a:pt x="650243" y="712752"/>
                    <a:pt x="655044" y="704180"/>
                    <a:pt x="653510" y="703713"/>
                  </a:cubicBezTo>
                  <a:cubicBezTo>
                    <a:pt x="650196" y="701113"/>
                    <a:pt x="649872" y="713238"/>
                    <a:pt x="648500" y="706628"/>
                  </a:cubicBezTo>
                  <a:cubicBezTo>
                    <a:pt x="648795" y="699989"/>
                    <a:pt x="650767" y="695893"/>
                    <a:pt x="654425" y="694426"/>
                  </a:cubicBezTo>
                  <a:cubicBezTo>
                    <a:pt x="657539" y="701656"/>
                    <a:pt x="659778" y="695379"/>
                    <a:pt x="664788" y="697713"/>
                  </a:cubicBezTo>
                  <a:cubicBezTo>
                    <a:pt x="663140" y="706876"/>
                    <a:pt x="668293" y="701970"/>
                    <a:pt x="668979" y="706323"/>
                  </a:cubicBezTo>
                  <a:cubicBezTo>
                    <a:pt x="666712" y="710895"/>
                    <a:pt x="665797" y="706961"/>
                    <a:pt x="662616" y="707133"/>
                  </a:cubicBezTo>
                  <a:cubicBezTo>
                    <a:pt x="664245" y="721325"/>
                    <a:pt x="667703" y="706704"/>
                    <a:pt x="671541" y="706009"/>
                  </a:cubicBezTo>
                  <a:cubicBezTo>
                    <a:pt x="671789" y="709952"/>
                    <a:pt x="671541" y="713124"/>
                    <a:pt x="670627" y="715286"/>
                  </a:cubicBezTo>
                  <a:cubicBezTo>
                    <a:pt x="672979" y="714677"/>
                    <a:pt x="674827" y="713248"/>
                    <a:pt x="675551" y="710076"/>
                  </a:cubicBezTo>
                  <a:cubicBezTo>
                    <a:pt x="669750" y="707733"/>
                    <a:pt x="675799" y="689959"/>
                    <a:pt x="682552" y="693131"/>
                  </a:cubicBezTo>
                  <a:cubicBezTo>
                    <a:pt x="684628" y="698256"/>
                    <a:pt x="685400" y="697017"/>
                    <a:pt x="684276" y="704371"/>
                  </a:cubicBezTo>
                  <a:cubicBezTo>
                    <a:pt x="686705" y="704590"/>
                    <a:pt x="686972" y="701446"/>
                    <a:pt x="689277" y="701446"/>
                  </a:cubicBezTo>
                  <a:cubicBezTo>
                    <a:pt x="689267" y="709705"/>
                    <a:pt x="694563" y="706990"/>
                    <a:pt x="694925" y="714486"/>
                  </a:cubicBezTo>
                  <a:cubicBezTo>
                    <a:pt x="699659" y="711181"/>
                    <a:pt x="701011" y="713877"/>
                    <a:pt x="702288" y="706666"/>
                  </a:cubicBezTo>
                  <a:cubicBezTo>
                    <a:pt x="700878" y="700132"/>
                    <a:pt x="697582" y="706590"/>
                    <a:pt x="697020" y="702732"/>
                  </a:cubicBezTo>
                  <a:cubicBezTo>
                    <a:pt x="697173" y="699199"/>
                    <a:pt x="702974" y="693779"/>
                    <a:pt x="704574" y="699484"/>
                  </a:cubicBezTo>
                  <a:cubicBezTo>
                    <a:pt x="704764" y="706847"/>
                    <a:pt x="701783" y="711829"/>
                    <a:pt x="707660" y="712829"/>
                  </a:cubicBezTo>
                  <a:cubicBezTo>
                    <a:pt x="704279" y="701132"/>
                    <a:pt x="709498" y="711133"/>
                    <a:pt x="711203" y="705504"/>
                  </a:cubicBezTo>
                  <a:cubicBezTo>
                    <a:pt x="709108" y="701646"/>
                    <a:pt x="706345" y="699084"/>
                    <a:pt x="706755" y="690054"/>
                  </a:cubicBezTo>
                  <a:cubicBezTo>
                    <a:pt x="714118" y="688273"/>
                    <a:pt x="717175" y="693083"/>
                    <a:pt x="720928" y="692807"/>
                  </a:cubicBezTo>
                  <a:cubicBezTo>
                    <a:pt x="717737" y="695674"/>
                    <a:pt x="712470" y="695369"/>
                    <a:pt x="711013" y="700942"/>
                  </a:cubicBezTo>
                  <a:cubicBezTo>
                    <a:pt x="716975" y="708771"/>
                    <a:pt x="725748" y="695446"/>
                    <a:pt x="730406" y="705371"/>
                  </a:cubicBezTo>
                  <a:cubicBezTo>
                    <a:pt x="724519" y="699818"/>
                    <a:pt x="725205" y="711486"/>
                    <a:pt x="721843" y="715591"/>
                  </a:cubicBezTo>
                  <a:cubicBezTo>
                    <a:pt x="720614" y="712391"/>
                    <a:pt x="719652" y="708619"/>
                    <a:pt x="716480" y="709428"/>
                  </a:cubicBezTo>
                  <a:cubicBezTo>
                    <a:pt x="716128" y="720420"/>
                    <a:pt x="714899" y="712876"/>
                    <a:pt x="711479" y="712343"/>
                  </a:cubicBezTo>
                  <a:cubicBezTo>
                    <a:pt x="711908" y="717277"/>
                    <a:pt x="710717" y="719715"/>
                    <a:pt x="707936" y="719668"/>
                  </a:cubicBezTo>
                  <a:cubicBezTo>
                    <a:pt x="704745" y="715353"/>
                    <a:pt x="705688" y="716686"/>
                    <a:pt x="701288" y="713648"/>
                  </a:cubicBezTo>
                  <a:cubicBezTo>
                    <a:pt x="702669" y="721487"/>
                    <a:pt x="707107" y="723001"/>
                    <a:pt x="709574" y="728621"/>
                  </a:cubicBezTo>
                  <a:cubicBezTo>
                    <a:pt x="708384" y="721068"/>
                    <a:pt x="711889" y="720811"/>
                    <a:pt x="712946" y="716744"/>
                  </a:cubicBezTo>
                  <a:cubicBezTo>
                    <a:pt x="715956" y="717086"/>
                    <a:pt x="716070" y="723430"/>
                    <a:pt x="718404" y="725202"/>
                  </a:cubicBezTo>
                  <a:cubicBezTo>
                    <a:pt x="717804" y="719258"/>
                    <a:pt x="718490" y="715343"/>
                    <a:pt x="721852" y="715582"/>
                  </a:cubicBezTo>
                  <a:cubicBezTo>
                    <a:pt x="725100" y="718229"/>
                    <a:pt x="719833" y="722773"/>
                    <a:pt x="723490" y="724535"/>
                  </a:cubicBezTo>
                  <a:cubicBezTo>
                    <a:pt x="723043" y="718868"/>
                    <a:pt x="725167" y="717163"/>
                    <a:pt x="726948" y="714915"/>
                  </a:cubicBezTo>
                  <a:cubicBezTo>
                    <a:pt x="727824" y="722001"/>
                    <a:pt x="734873" y="724487"/>
                    <a:pt x="732682" y="730241"/>
                  </a:cubicBezTo>
                  <a:cubicBezTo>
                    <a:pt x="738521" y="726478"/>
                    <a:pt x="746731" y="716143"/>
                    <a:pt x="753161" y="729917"/>
                  </a:cubicBezTo>
                  <a:cubicBezTo>
                    <a:pt x="750875" y="732412"/>
                    <a:pt x="748617" y="723621"/>
                    <a:pt x="748055" y="730564"/>
                  </a:cubicBezTo>
                  <a:cubicBezTo>
                    <a:pt x="748760" y="730488"/>
                    <a:pt x="749579" y="732241"/>
                    <a:pt x="748141" y="732850"/>
                  </a:cubicBezTo>
                  <a:cubicBezTo>
                    <a:pt x="745131" y="734117"/>
                    <a:pt x="748436" y="722373"/>
                    <a:pt x="744045" y="726478"/>
                  </a:cubicBezTo>
                  <a:cubicBezTo>
                    <a:pt x="742721" y="737984"/>
                    <a:pt x="732977" y="736403"/>
                    <a:pt x="728043" y="742299"/>
                  </a:cubicBezTo>
                  <a:cubicBezTo>
                    <a:pt x="728682" y="736032"/>
                    <a:pt x="725224" y="738194"/>
                    <a:pt x="723948" y="735936"/>
                  </a:cubicBezTo>
                  <a:cubicBezTo>
                    <a:pt x="725862" y="741423"/>
                    <a:pt x="718233" y="742213"/>
                    <a:pt x="723033" y="745223"/>
                  </a:cubicBezTo>
                  <a:cubicBezTo>
                    <a:pt x="725014" y="736679"/>
                    <a:pt x="726710" y="748805"/>
                    <a:pt x="729491" y="746700"/>
                  </a:cubicBezTo>
                  <a:cubicBezTo>
                    <a:pt x="730263" y="735889"/>
                    <a:pt x="738197" y="749081"/>
                    <a:pt x="743322" y="740346"/>
                  </a:cubicBezTo>
                  <a:cubicBezTo>
                    <a:pt x="743245" y="743785"/>
                    <a:pt x="744103" y="748700"/>
                    <a:pt x="742426" y="749614"/>
                  </a:cubicBezTo>
                  <a:cubicBezTo>
                    <a:pt x="741607" y="749043"/>
                    <a:pt x="737292" y="744566"/>
                    <a:pt x="737311" y="750272"/>
                  </a:cubicBezTo>
                  <a:cubicBezTo>
                    <a:pt x="740350" y="750614"/>
                    <a:pt x="742236" y="753281"/>
                    <a:pt x="746331" y="751395"/>
                  </a:cubicBezTo>
                  <a:cubicBezTo>
                    <a:pt x="745998" y="747357"/>
                    <a:pt x="747370" y="745938"/>
                    <a:pt x="749970" y="746338"/>
                  </a:cubicBezTo>
                  <a:cubicBezTo>
                    <a:pt x="748236" y="739851"/>
                    <a:pt x="748875" y="738003"/>
                    <a:pt x="752056" y="734632"/>
                  </a:cubicBezTo>
                  <a:cubicBezTo>
                    <a:pt x="752989" y="741737"/>
                    <a:pt x="749427" y="744337"/>
                    <a:pt x="753789" y="745862"/>
                  </a:cubicBezTo>
                  <a:cubicBezTo>
                    <a:pt x="755256" y="736051"/>
                    <a:pt x="758619" y="729145"/>
                    <a:pt x="761790" y="721944"/>
                  </a:cubicBezTo>
                  <a:cubicBezTo>
                    <a:pt x="760609" y="729297"/>
                    <a:pt x="764010" y="727221"/>
                    <a:pt x="764705" y="730745"/>
                  </a:cubicBezTo>
                  <a:cubicBezTo>
                    <a:pt x="763724" y="731393"/>
                    <a:pt x="762191" y="731107"/>
                    <a:pt x="762238" y="733336"/>
                  </a:cubicBezTo>
                  <a:cubicBezTo>
                    <a:pt x="768125" y="730202"/>
                    <a:pt x="760448" y="741280"/>
                    <a:pt x="765162" y="742166"/>
                  </a:cubicBezTo>
                  <a:cubicBezTo>
                    <a:pt x="766391" y="726583"/>
                    <a:pt x="769172" y="737908"/>
                    <a:pt x="773516" y="727288"/>
                  </a:cubicBezTo>
                  <a:cubicBezTo>
                    <a:pt x="772744" y="734784"/>
                    <a:pt x="772620" y="732184"/>
                    <a:pt x="775154" y="736279"/>
                  </a:cubicBezTo>
                  <a:cubicBezTo>
                    <a:pt x="768401" y="737422"/>
                    <a:pt x="774144" y="736832"/>
                    <a:pt x="774154" y="743261"/>
                  </a:cubicBezTo>
                  <a:cubicBezTo>
                    <a:pt x="772868" y="743452"/>
                    <a:pt x="772697" y="745347"/>
                    <a:pt x="771697" y="745890"/>
                  </a:cubicBezTo>
                  <a:cubicBezTo>
                    <a:pt x="773478" y="739261"/>
                    <a:pt x="765934" y="740270"/>
                    <a:pt x="766505" y="744233"/>
                  </a:cubicBezTo>
                  <a:cubicBezTo>
                    <a:pt x="769382" y="744880"/>
                    <a:pt x="767991" y="756206"/>
                    <a:pt x="767048" y="757939"/>
                  </a:cubicBezTo>
                  <a:cubicBezTo>
                    <a:pt x="772544" y="753091"/>
                    <a:pt x="776135" y="752862"/>
                    <a:pt x="778059" y="745042"/>
                  </a:cubicBezTo>
                  <a:cubicBezTo>
                    <a:pt x="783812" y="746328"/>
                    <a:pt x="789327" y="747423"/>
                    <a:pt x="787518" y="757625"/>
                  </a:cubicBezTo>
                  <a:cubicBezTo>
                    <a:pt x="784346" y="758406"/>
                    <a:pt x="784222" y="752900"/>
                    <a:pt x="782155" y="751386"/>
                  </a:cubicBezTo>
                  <a:cubicBezTo>
                    <a:pt x="777059" y="757644"/>
                    <a:pt x="771630" y="760073"/>
                    <a:pt x="768591" y="764597"/>
                  </a:cubicBezTo>
                  <a:cubicBezTo>
                    <a:pt x="771992" y="760501"/>
                    <a:pt x="772506" y="773989"/>
                    <a:pt x="770230" y="773560"/>
                  </a:cubicBezTo>
                  <a:cubicBezTo>
                    <a:pt x="766296" y="770941"/>
                    <a:pt x="760581" y="764273"/>
                    <a:pt x="761229" y="772398"/>
                  </a:cubicBezTo>
                  <a:cubicBezTo>
                    <a:pt x="758609" y="759806"/>
                    <a:pt x="750322" y="766045"/>
                    <a:pt x="749027" y="755644"/>
                  </a:cubicBezTo>
                  <a:cubicBezTo>
                    <a:pt x="744550" y="755110"/>
                    <a:pt x="744807" y="761930"/>
                    <a:pt x="743036" y="765578"/>
                  </a:cubicBezTo>
                  <a:cubicBezTo>
                    <a:pt x="742664" y="759739"/>
                    <a:pt x="738140" y="762511"/>
                    <a:pt x="736378" y="759558"/>
                  </a:cubicBezTo>
                  <a:cubicBezTo>
                    <a:pt x="738673" y="755072"/>
                    <a:pt x="734997" y="751957"/>
                    <a:pt x="733387" y="748471"/>
                  </a:cubicBezTo>
                  <a:cubicBezTo>
                    <a:pt x="733511" y="755510"/>
                    <a:pt x="724357" y="745328"/>
                    <a:pt x="728386" y="751376"/>
                  </a:cubicBezTo>
                  <a:cubicBezTo>
                    <a:pt x="729929" y="752310"/>
                    <a:pt x="731358" y="753462"/>
                    <a:pt x="732387" y="755463"/>
                  </a:cubicBezTo>
                  <a:cubicBezTo>
                    <a:pt x="728329" y="754863"/>
                    <a:pt x="727529" y="759358"/>
                    <a:pt x="724929" y="761006"/>
                  </a:cubicBezTo>
                  <a:cubicBezTo>
                    <a:pt x="724738" y="768779"/>
                    <a:pt x="730710" y="763873"/>
                    <a:pt x="729291" y="774208"/>
                  </a:cubicBezTo>
                  <a:cubicBezTo>
                    <a:pt x="726977" y="773227"/>
                    <a:pt x="723957" y="773703"/>
                    <a:pt x="722747" y="770426"/>
                  </a:cubicBezTo>
                  <a:cubicBezTo>
                    <a:pt x="725738" y="768721"/>
                    <a:pt x="719252" y="766464"/>
                    <a:pt x="719833" y="761644"/>
                  </a:cubicBezTo>
                  <a:cubicBezTo>
                    <a:pt x="714499" y="765226"/>
                    <a:pt x="713527" y="762283"/>
                    <a:pt x="707098" y="763264"/>
                  </a:cubicBezTo>
                  <a:cubicBezTo>
                    <a:pt x="707393" y="775341"/>
                    <a:pt x="712870" y="763911"/>
                    <a:pt x="718747" y="766388"/>
                  </a:cubicBezTo>
                  <a:cubicBezTo>
                    <a:pt x="719452" y="783819"/>
                    <a:pt x="730053" y="780866"/>
                    <a:pt x="732663" y="794382"/>
                  </a:cubicBezTo>
                  <a:cubicBezTo>
                    <a:pt x="736873" y="791705"/>
                    <a:pt x="735949" y="783561"/>
                    <a:pt x="740207" y="791124"/>
                  </a:cubicBezTo>
                  <a:cubicBezTo>
                    <a:pt x="740054" y="787343"/>
                    <a:pt x="739902" y="783533"/>
                    <a:pt x="739759" y="779751"/>
                  </a:cubicBezTo>
                  <a:cubicBezTo>
                    <a:pt x="735701" y="779132"/>
                    <a:pt x="737159" y="787114"/>
                    <a:pt x="732311" y="785276"/>
                  </a:cubicBezTo>
                  <a:cubicBezTo>
                    <a:pt x="730510" y="783199"/>
                    <a:pt x="727472" y="783714"/>
                    <a:pt x="726929" y="779104"/>
                  </a:cubicBezTo>
                  <a:cubicBezTo>
                    <a:pt x="730358" y="777932"/>
                    <a:pt x="731330" y="775170"/>
                    <a:pt x="736930" y="773227"/>
                  </a:cubicBezTo>
                  <a:cubicBezTo>
                    <a:pt x="736635" y="781256"/>
                    <a:pt x="743255" y="774998"/>
                    <a:pt x="743664" y="781542"/>
                  </a:cubicBezTo>
                  <a:cubicBezTo>
                    <a:pt x="741398" y="765254"/>
                    <a:pt x="732415" y="773998"/>
                    <a:pt x="727481" y="760711"/>
                  </a:cubicBezTo>
                  <a:cubicBezTo>
                    <a:pt x="734139" y="763530"/>
                    <a:pt x="743160" y="764788"/>
                    <a:pt x="750046" y="780732"/>
                  </a:cubicBezTo>
                  <a:cubicBezTo>
                    <a:pt x="752418" y="779875"/>
                    <a:pt x="749160" y="777075"/>
                    <a:pt x="751142" y="776008"/>
                  </a:cubicBezTo>
                  <a:cubicBezTo>
                    <a:pt x="751237" y="778304"/>
                    <a:pt x="753475" y="778599"/>
                    <a:pt x="753685" y="775684"/>
                  </a:cubicBezTo>
                  <a:cubicBezTo>
                    <a:pt x="751237" y="777094"/>
                    <a:pt x="746922" y="770369"/>
                    <a:pt x="749579" y="769331"/>
                  </a:cubicBezTo>
                  <a:cubicBezTo>
                    <a:pt x="752989" y="772169"/>
                    <a:pt x="757800" y="772093"/>
                    <a:pt x="760143" y="777170"/>
                  </a:cubicBezTo>
                  <a:cubicBezTo>
                    <a:pt x="759971" y="781914"/>
                    <a:pt x="755485" y="779904"/>
                    <a:pt x="755314" y="784647"/>
                  </a:cubicBezTo>
                  <a:cubicBezTo>
                    <a:pt x="757247" y="785571"/>
                    <a:pt x="758666" y="787600"/>
                    <a:pt x="760590" y="788572"/>
                  </a:cubicBezTo>
                  <a:cubicBezTo>
                    <a:pt x="760533" y="784000"/>
                    <a:pt x="763553" y="773436"/>
                    <a:pt x="766696" y="780904"/>
                  </a:cubicBezTo>
                  <a:cubicBezTo>
                    <a:pt x="759190" y="785200"/>
                    <a:pt x="779383" y="784266"/>
                    <a:pt x="774973" y="795896"/>
                  </a:cubicBezTo>
                  <a:cubicBezTo>
                    <a:pt x="778269" y="794553"/>
                    <a:pt x="778240" y="788124"/>
                    <a:pt x="783698" y="790191"/>
                  </a:cubicBezTo>
                  <a:cubicBezTo>
                    <a:pt x="781031" y="800125"/>
                    <a:pt x="785584" y="794058"/>
                    <a:pt x="787898" y="798820"/>
                  </a:cubicBezTo>
                  <a:cubicBezTo>
                    <a:pt x="774078" y="804050"/>
                    <a:pt x="754113" y="809641"/>
                    <a:pt x="749313" y="794563"/>
                  </a:cubicBezTo>
                  <a:cubicBezTo>
                    <a:pt x="741159" y="797506"/>
                    <a:pt x="737740" y="796153"/>
                    <a:pt x="732854" y="798982"/>
                  </a:cubicBezTo>
                  <a:cubicBezTo>
                    <a:pt x="733025" y="802116"/>
                    <a:pt x="732453" y="804078"/>
                    <a:pt x="731844" y="805955"/>
                  </a:cubicBezTo>
                  <a:cubicBezTo>
                    <a:pt x="736235" y="805136"/>
                    <a:pt x="735130" y="815651"/>
                    <a:pt x="738673" y="816565"/>
                  </a:cubicBezTo>
                  <a:cubicBezTo>
                    <a:pt x="737521" y="809908"/>
                    <a:pt x="736683" y="805517"/>
                    <a:pt x="738121" y="802897"/>
                  </a:cubicBezTo>
                  <a:cubicBezTo>
                    <a:pt x="741531" y="804345"/>
                    <a:pt x="744836" y="795096"/>
                    <a:pt x="747036" y="801754"/>
                  </a:cubicBezTo>
                  <a:cubicBezTo>
                    <a:pt x="745636" y="804573"/>
                    <a:pt x="742636" y="804907"/>
                    <a:pt x="739483" y="805002"/>
                  </a:cubicBezTo>
                  <a:cubicBezTo>
                    <a:pt x="741417" y="813460"/>
                    <a:pt x="748865" y="823404"/>
                    <a:pt x="754047" y="816908"/>
                  </a:cubicBezTo>
                  <a:cubicBezTo>
                    <a:pt x="750780" y="817061"/>
                    <a:pt x="747484" y="817318"/>
                    <a:pt x="747408" y="810870"/>
                  </a:cubicBezTo>
                  <a:cubicBezTo>
                    <a:pt x="764153" y="812003"/>
                    <a:pt x="784403" y="798830"/>
                    <a:pt x="786441" y="826510"/>
                  </a:cubicBezTo>
                  <a:cubicBezTo>
                    <a:pt x="788537" y="817604"/>
                    <a:pt x="792185" y="838968"/>
                    <a:pt x="795442" y="827662"/>
                  </a:cubicBezTo>
                  <a:cubicBezTo>
                    <a:pt x="794156" y="825386"/>
                    <a:pt x="790727" y="827567"/>
                    <a:pt x="791346" y="821309"/>
                  </a:cubicBezTo>
                  <a:cubicBezTo>
                    <a:pt x="797442" y="819585"/>
                    <a:pt x="789813" y="820671"/>
                    <a:pt x="791080" y="814461"/>
                  </a:cubicBezTo>
                  <a:cubicBezTo>
                    <a:pt x="793623" y="814146"/>
                    <a:pt x="796185" y="813803"/>
                    <a:pt x="798738" y="813499"/>
                  </a:cubicBezTo>
                  <a:cubicBezTo>
                    <a:pt x="798709" y="803659"/>
                    <a:pt x="792432" y="806764"/>
                    <a:pt x="791728" y="798335"/>
                  </a:cubicBezTo>
                  <a:cubicBezTo>
                    <a:pt x="801043" y="804478"/>
                    <a:pt x="816540" y="831110"/>
                    <a:pt x="817654" y="806469"/>
                  </a:cubicBezTo>
                  <a:cubicBezTo>
                    <a:pt x="818502" y="806393"/>
                    <a:pt x="819360" y="806259"/>
                    <a:pt x="820207" y="806164"/>
                  </a:cubicBezTo>
                  <a:cubicBezTo>
                    <a:pt x="822074" y="811603"/>
                    <a:pt x="816835" y="816118"/>
                    <a:pt x="820655" y="817566"/>
                  </a:cubicBezTo>
                  <a:cubicBezTo>
                    <a:pt x="821636" y="814070"/>
                    <a:pt x="822274" y="810089"/>
                    <a:pt x="825475" y="810079"/>
                  </a:cubicBezTo>
                  <a:cubicBezTo>
                    <a:pt x="825722" y="820204"/>
                    <a:pt x="831590" y="807383"/>
                    <a:pt x="834571" y="813470"/>
                  </a:cubicBezTo>
                  <a:cubicBezTo>
                    <a:pt x="830018" y="824405"/>
                    <a:pt x="819579" y="824519"/>
                    <a:pt x="810663" y="823423"/>
                  </a:cubicBezTo>
                  <a:cubicBezTo>
                    <a:pt x="810482" y="826005"/>
                    <a:pt x="809377" y="827157"/>
                    <a:pt x="808282" y="828319"/>
                  </a:cubicBezTo>
                  <a:cubicBezTo>
                    <a:pt x="806291" y="837578"/>
                    <a:pt x="813854" y="839483"/>
                    <a:pt x="810197" y="844112"/>
                  </a:cubicBezTo>
                  <a:cubicBezTo>
                    <a:pt x="807406" y="839921"/>
                    <a:pt x="808815" y="839730"/>
                    <a:pt x="806377" y="844569"/>
                  </a:cubicBezTo>
                  <a:cubicBezTo>
                    <a:pt x="804643" y="838292"/>
                    <a:pt x="800843" y="836263"/>
                    <a:pt x="795833" y="836768"/>
                  </a:cubicBezTo>
                  <a:cubicBezTo>
                    <a:pt x="795690" y="849141"/>
                    <a:pt x="800338" y="836339"/>
                    <a:pt x="802472" y="842788"/>
                  </a:cubicBezTo>
                  <a:cubicBezTo>
                    <a:pt x="790137" y="855675"/>
                    <a:pt x="784250" y="841083"/>
                    <a:pt x="771897" y="846703"/>
                  </a:cubicBezTo>
                  <a:cubicBezTo>
                    <a:pt x="770563" y="857190"/>
                    <a:pt x="764953" y="852713"/>
                    <a:pt x="766162" y="863457"/>
                  </a:cubicBezTo>
                  <a:cubicBezTo>
                    <a:pt x="764429" y="854885"/>
                    <a:pt x="760019" y="849827"/>
                    <a:pt x="765439" y="845217"/>
                  </a:cubicBezTo>
                  <a:cubicBezTo>
                    <a:pt x="761076" y="843617"/>
                    <a:pt x="756495" y="852503"/>
                    <a:pt x="759428" y="855170"/>
                  </a:cubicBezTo>
                  <a:cubicBezTo>
                    <a:pt x="761324" y="853246"/>
                    <a:pt x="756799" y="861238"/>
                    <a:pt x="763524" y="861504"/>
                  </a:cubicBezTo>
                  <a:cubicBezTo>
                    <a:pt x="761895" y="865391"/>
                    <a:pt x="759381" y="867896"/>
                    <a:pt x="756171" y="869334"/>
                  </a:cubicBezTo>
                  <a:cubicBezTo>
                    <a:pt x="753599" y="865305"/>
                    <a:pt x="756761" y="865124"/>
                    <a:pt x="755713" y="857961"/>
                  </a:cubicBezTo>
                  <a:cubicBezTo>
                    <a:pt x="750580" y="857361"/>
                    <a:pt x="751827" y="857190"/>
                    <a:pt x="746798" y="859095"/>
                  </a:cubicBezTo>
                  <a:cubicBezTo>
                    <a:pt x="743760" y="862181"/>
                    <a:pt x="749741" y="867353"/>
                    <a:pt x="745979" y="870658"/>
                  </a:cubicBezTo>
                  <a:cubicBezTo>
                    <a:pt x="743341" y="866238"/>
                    <a:pt x="740302" y="862609"/>
                    <a:pt x="736616" y="860419"/>
                  </a:cubicBezTo>
                  <a:cubicBezTo>
                    <a:pt x="730958" y="875297"/>
                    <a:pt x="719833" y="867048"/>
                    <a:pt x="711308" y="868172"/>
                  </a:cubicBezTo>
                  <a:cubicBezTo>
                    <a:pt x="711784" y="862819"/>
                    <a:pt x="708631" y="852722"/>
                    <a:pt x="707136" y="859599"/>
                  </a:cubicBezTo>
                  <a:cubicBezTo>
                    <a:pt x="709289" y="862514"/>
                    <a:pt x="710698" y="867010"/>
                    <a:pt x="711498" y="872763"/>
                  </a:cubicBezTo>
                  <a:cubicBezTo>
                    <a:pt x="706746" y="869344"/>
                    <a:pt x="705784" y="865810"/>
                    <a:pt x="701211" y="871782"/>
                  </a:cubicBezTo>
                  <a:cubicBezTo>
                    <a:pt x="700907" y="859742"/>
                    <a:pt x="694735" y="872573"/>
                    <a:pt x="691925" y="863790"/>
                  </a:cubicBezTo>
                  <a:cubicBezTo>
                    <a:pt x="691382" y="867200"/>
                    <a:pt x="693896" y="875401"/>
                    <a:pt x="691125" y="875382"/>
                  </a:cubicBezTo>
                  <a:cubicBezTo>
                    <a:pt x="690277" y="875478"/>
                    <a:pt x="689420" y="875582"/>
                    <a:pt x="688572" y="875678"/>
                  </a:cubicBezTo>
                  <a:cubicBezTo>
                    <a:pt x="687905" y="867515"/>
                    <a:pt x="690496" y="864419"/>
                    <a:pt x="690401" y="857123"/>
                  </a:cubicBezTo>
                  <a:cubicBezTo>
                    <a:pt x="685429" y="854380"/>
                    <a:pt x="690553" y="867343"/>
                    <a:pt x="685571" y="864619"/>
                  </a:cubicBezTo>
                  <a:cubicBezTo>
                    <a:pt x="684790" y="871201"/>
                    <a:pt x="687619" y="870286"/>
                    <a:pt x="687295" y="875878"/>
                  </a:cubicBezTo>
                  <a:cubicBezTo>
                    <a:pt x="681676" y="874335"/>
                    <a:pt x="675408" y="883260"/>
                    <a:pt x="669293" y="873573"/>
                  </a:cubicBezTo>
                  <a:cubicBezTo>
                    <a:pt x="668360" y="882517"/>
                    <a:pt x="664321" y="878478"/>
                    <a:pt x="661911" y="881393"/>
                  </a:cubicBezTo>
                  <a:cubicBezTo>
                    <a:pt x="659825" y="879983"/>
                    <a:pt x="661759" y="870201"/>
                    <a:pt x="657739" y="872763"/>
                  </a:cubicBezTo>
                  <a:cubicBezTo>
                    <a:pt x="658197" y="877049"/>
                    <a:pt x="656501" y="877983"/>
                    <a:pt x="656825" y="882040"/>
                  </a:cubicBezTo>
                  <a:cubicBezTo>
                    <a:pt x="658397" y="882117"/>
                    <a:pt x="659873" y="882355"/>
                    <a:pt x="659549" y="886308"/>
                  </a:cubicBezTo>
                  <a:cubicBezTo>
                    <a:pt x="656158" y="902672"/>
                    <a:pt x="643557" y="892280"/>
                    <a:pt x="636718" y="891518"/>
                  </a:cubicBezTo>
                  <a:cubicBezTo>
                    <a:pt x="635013" y="891308"/>
                    <a:pt x="624773" y="903424"/>
                    <a:pt x="628888" y="887917"/>
                  </a:cubicBezTo>
                  <a:cubicBezTo>
                    <a:pt x="625631" y="890689"/>
                    <a:pt x="620735" y="892594"/>
                    <a:pt x="620973" y="882040"/>
                  </a:cubicBezTo>
                  <a:cubicBezTo>
                    <a:pt x="623688" y="883031"/>
                    <a:pt x="624830" y="887241"/>
                    <a:pt x="628812" y="885641"/>
                  </a:cubicBezTo>
                  <a:cubicBezTo>
                    <a:pt x="628545" y="878811"/>
                    <a:pt x="631803" y="877459"/>
                    <a:pt x="632069" y="871458"/>
                  </a:cubicBezTo>
                  <a:cubicBezTo>
                    <a:pt x="626383" y="873906"/>
                    <a:pt x="633784" y="864943"/>
                    <a:pt x="628079" y="867381"/>
                  </a:cubicBezTo>
                  <a:cubicBezTo>
                    <a:pt x="624192" y="868705"/>
                    <a:pt x="631888" y="878564"/>
                    <a:pt x="627355" y="881231"/>
                  </a:cubicBezTo>
                  <a:cubicBezTo>
                    <a:pt x="625564" y="879154"/>
                    <a:pt x="622525" y="879697"/>
                    <a:pt x="621973" y="875059"/>
                  </a:cubicBezTo>
                  <a:cubicBezTo>
                    <a:pt x="623754" y="874239"/>
                    <a:pt x="623240" y="869848"/>
                    <a:pt x="624249" y="867896"/>
                  </a:cubicBezTo>
                  <a:cubicBezTo>
                    <a:pt x="621840" y="866924"/>
                    <a:pt x="614886" y="862848"/>
                    <a:pt x="613972" y="866915"/>
                  </a:cubicBezTo>
                  <a:cubicBezTo>
                    <a:pt x="614906" y="870753"/>
                    <a:pt x="620011" y="865972"/>
                    <a:pt x="620525" y="870649"/>
                  </a:cubicBezTo>
                  <a:cubicBezTo>
                    <a:pt x="620859" y="874963"/>
                    <a:pt x="618487" y="889546"/>
                    <a:pt x="619439" y="875373"/>
                  </a:cubicBezTo>
                  <a:cubicBezTo>
                    <a:pt x="614724" y="875201"/>
                    <a:pt x="618782" y="888632"/>
                    <a:pt x="612134" y="885488"/>
                  </a:cubicBezTo>
                  <a:cubicBezTo>
                    <a:pt x="611496" y="881602"/>
                    <a:pt x="613820" y="879383"/>
                    <a:pt x="611876" y="878640"/>
                  </a:cubicBezTo>
                  <a:cubicBezTo>
                    <a:pt x="607705" y="878907"/>
                    <a:pt x="612543" y="884555"/>
                    <a:pt x="608419" y="888270"/>
                  </a:cubicBezTo>
                  <a:cubicBezTo>
                    <a:pt x="605123" y="885498"/>
                    <a:pt x="605133" y="882193"/>
                    <a:pt x="604237" y="879602"/>
                  </a:cubicBezTo>
                  <a:cubicBezTo>
                    <a:pt x="599932" y="886631"/>
                    <a:pt x="588797" y="876163"/>
                    <a:pt x="595674" y="889860"/>
                  </a:cubicBezTo>
                  <a:cubicBezTo>
                    <a:pt x="593369" y="888908"/>
                    <a:pt x="590350" y="889384"/>
                    <a:pt x="589131" y="886136"/>
                  </a:cubicBezTo>
                  <a:cubicBezTo>
                    <a:pt x="592760" y="883669"/>
                    <a:pt x="590426" y="882526"/>
                    <a:pt x="590045" y="876849"/>
                  </a:cubicBezTo>
                  <a:cubicBezTo>
                    <a:pt x="582997" y="879078"/>
                    <a:pt x="578672" y="875649"/>
                    <a:pt x="573300" y="874411"/>
                  </a:cubicBezTo>
                  <a:cubicBezTo>
                    <a:pt x="571748" y="879802"/>
                    <a:pt x="576929" y="882536"/>
                    <a:pt x="573662" y="883507"/>
                  </a:cubicBezTo>
                  <a:cubicBezTo>
                    <a:pt x="573110" y="877687"/>
                    <a:pt x="571595" y="886917"/>
                    <a:pt x="568557" y="884145"/>
                  </a:cubicBezTo>
                  <a:cubicBezTo>
                    <a:pt x="568204" y="880793"/>
                    <a:pt x="568681" y="875697"/>
                    <a:pt x="566938" y="875201"/>
                  </a:cubicBezTo>
                  <a:cubicBezTo>
                    <a:pt x="561699" y="876106"/>
                    <a:pt x="555489" y="880716"/>
                    <a:pt x="554022" y="872258"/>
                  </a:cubicBezTo>
                  <a:cubicBezTo>
                    <a:pt x="555812" y="870791"/>
                    <a:pt x="560689" y="874106"/>
                    <a:pt x="560289" y="869172"/>
                  </a:cubicBezTo>
                  <a:cubicBezTo>
                    <a:pt x="554907" y="862933"/>
                    <a:pt x="551783" y="876059"/>
                    <a:pt x="547545" y="870810"/>
                  </a:cubicBezTo>
                  <a:cubicBezTo>
                    <a:pt x="547668" y="873839"/>
                    <a:pt x="547783" y="876897"/>
                    <a:pt x="547907" y="879907"/>
                  </a:cubicBezTo>
                  <a:cubicBezTo>
                    <a:pt x="542658" y="879878"/>
                    <a:pt x="538496" y="889089"/>
                    <a:pt x="537439" y="874392"/>
                  </a:cubicBezTo>
                  <a:cubicBezTo>
                    <a:pt x="542849" y="878783"/>
                    <a:pt x="547354" y="865905"/>
                    <a:pt x="544468" y="857447"/>
                  </a:cubicBezTo>
                  <a:cubicBezTo>
                    <a:pt x="540782" y="857647"/>
                    <a:pt x="536162" y="859752"/>
                    <a:pt x="534181" y="856466"/>
                  </a:cubicBezTo>
                  <a:cubicBezTo>
                    <a:pt x="531171" y="859923"/>
                    <a:pt x="536743" y="863048"/>
                    <a:pt x="533276" y="865743"/>
                  </a:cubicBezTo>
                  <a:cubicBezTo>
                    <a:pt x="528723" y="862381"/>
                    <a:pt x="517646" y="875897"/>
                    <a:pt x="511702" y="870810"/>
                  </a:cubicBezTo>
                  <a:cubicBezTo>
                    <a:pt x="513093" y="875344"/>
                    <a:pt x="518350" y="871906"/>
                    <a:pt x="518436" y="879097"/>
                  </a:cubicBezTo>
                  <a:cubicBezTo>
                    <a:pt x="509797" y="887574"/>
                    <a:pt x="498891" y="873735"/>
                    <a:pt x="492766" y="877792"/>
                  </a:cubicBezTo>
                  <a:cubicBezTo>
                    <a:pt x="494776" y="880212"/>
                    <a:pt x="498100" y="879945"/>
                    <a:pt x="499415" y="883812"/>
                  </a:cubicBezTo>
                  <a:cubicBezTo>
                    <a:pt x="493566" y="887517"/>
                    <a:pt x="487785" y="880697"/>
                    <a:pt x="478860" y="881878"/>
                  </a:cubicBezTo>
                  <a:cubicBezTo>
                    <a:pt x="480670" y="879697"/>
                    <a:pt x="480403" y="874287"/>
                    <a:pt x="480946" y="870134"/>
                  </a:cubicBezTo>
                  <a:cubicBezTo>
                    <a:pt x="474802" y="868439"/>
                    <a:pt x="475088" y="876754"/>
                    <a:pt x="472383" y="880383"/>
                  </a:cubicBezTo>
                  <a:cubicBezTo>
                    <a:pt x="475593" y="878802"/>
                    <a:pt x="476726" y="876802"/>
                    <a:pt x="478860" y="881878"/>
                  </a:cubicBezTo>
                  <a:cubicBezTo>
                    <a:pt x="477164" y="882098"/>
                    <a:pt x="477841" y="886012"/>
                    <a:pt x="476488" y="886736"/>
                  </a:cubicBezTo>
                  <a:cubicBezTo>
                    <a:pt x="471049" y="886641"/>
                    <a:pt x="463763" y="875601"/>
                    <a:pt x="461658" y="868010"/>
                  </a:cubicBezTo>
                  <a:cubicBezTo>
                    <a:pt x="460658" y="883212"/>
                    <a:pt x="467897" y="881431"/>
                    <a:pt x="471392" y="887403"/>
                  </a:cubicBezTo>
                  <a:cubicBezTo>
                    <a:pt x="465020" y="893489"/>
                    <a:pt x="462763" y="881574"/>
                    <a:pt x="457381" y="889194"/>
                  </a:cubicBezTo>
                  <a:cubicBezTo>
                    <a:pt x="458467" y="892699"/>
                    <a:pt x="463572" y="887870"/>
                    <a:pt x="462744" y="895404"/>
                  </a:cubicBezTo>
                  <a:cubicBezTo>
                    <a:pt x="473250" y="890575"/>
                    <a:pt x="484394" y="883764"/>
                    <a:pt x="492223" y="896204"/>
                  </a:cubicBezTo>
                  <a:cubicBezTo>
                    <a:pt x="483584" y="892546"/>
                    <a:pt x="489166" y="898033"/>
                    <a:pt x="484842" y="904014"/>
                  </a:cubicBezTo>
                  <a:cubicBezTo>
                    <a:pt x="480974" y="903672"/>
                    <a:pt x="474621" y="895671"/>
                    <a:pt x="473107" y="898623"/>
                  </a:cubicBezTo>
                  <a:cubicBezTo>
                    <a:pt x="474126" y="899023"/>
                    <a:pt x="474659" y="900366"/>
                    <a:pt x="474574" y="903033"/>
                  </a:cubicBezTo>
                  <a:cubicBezTo>
                    <a:pt x="470783" y="908672"/>
                    <a:pt x="463382" y="898376"/>
                    <a:pt x="464382" y="904348"/>
                  </a:cubicBezTo>
                  <a:cubicBezTo>
                    <a:pt x="466573" y="903938"/>
                    <a:pt x="467716" y="905700"/>
                    <a:pt x="468392" y="908415"/>
                  </a:cubicBezTo>
                  <a:cubicBezTo>
                    <a:pt x="457219" y="914692"/>
                    <a:pt x="450856" y="904919"/>
                    <a:pt x="444370" y="916064"/>
                  </a:cubicBezTo>
                  <a:cubicBezTo>
                    <a:pt x="442922" y="900976"/>
                    <a:pt x="424986" y="919883"/>
                    <a:pt x="423453" y="904967"/>
                  </a:cubicBezTo>
                  <a:cubicBezTo>
                    <a:pt x="436074" y="903329"/>
                    <a:pt x="442646" y="905243"/>
                    <a:pt x="451466" y="901405"/>
                  </a:cubicBezTo>
                  <a:cubicBezTo>
                    <a:pt x="449151" y="895899"/>
                    <a:pt x="455438" y="896842"/>
                    <a:pt x="457572" y="893766"/>
                  </a:cubicBezTo>
                  <a:cubicBezTo>
                    <a:pt x="450590" y="883355"/>
                    <a:pt x="441027" y="897137"/>
                    <a:pt x="434826" y="901233"/>
                  </a:cubicBezTo>
                  <a:cubicBezTo>
                    <a:pt x="434635" y="898309"/>
                    <a:pt x="433054" y="898271"/>
                    <a:pt x="433283" y="894575"/>
                  </a:cubicBezTo>
                  <a:cubicBezTo>
                    <a:pt x="438074" y="895575"/>
                    <a:pt x="438579" y="889946"/>
                    <a:pt x="443370" y="890984"/>
                  </a:cubicBezTo>
                  <a:cubicBezTo>
                    <a:pt x="442027" y="887155"/>
                    <a:pt x="442922" y="878735"/>
                    <a:pt x="439103" y="880069"/>
                  </a:cubicBezTo>
                  <a:cubicBezTo>
                    <a:pt x="438988" y="884393"/>
                    <a:pt x="440731" y="884917"/>
                    <a:pt x="440722" y="889022"/>
                  </a:cubicBezTo>
                  <a:cubicBezTo>
                    <a:pt x="437340" y="889432"/>
                    <a:pt x="433940" y="889879"/>
                    <a:pt x="430540" y="890308"/>
                  </a:cubicBezTo>
                  <a:cubicBezTo>
                    <a:pt x="427453" y="875116"/>
                    <a:pt x="430387" y="875697"/>
                    <a:pt x="430635" y="860523"/>
                  </a:cubicBezTo>
                  <a:cubicBezTo>
                    <a:pt x="432264" y="860447"/>
                    <a:pt x="432521" y="863228"/>
                    <a:pt x="434550" y="862314"/>
                  </a:cubicBezTo>
                  <a:cubicBezTo>
                    <a:pt x="433283" y="846083"/>
                    <a:pt x="440712" y="843340"/>
                    <a:pt x="445017" y="835768"/>
                  </a:cubicBezTo>
                  <a:cubicBezTo>
                    <a:pt x="440407" y="829653"/>
                    <a:pt x="440703" y="844931"/>
                    <a:pt x="433740" y="841807"/>
                  </a:cubicBezTo>
                  <a:cubicBezTo>
                    <a:pt x="433816" y="839064"/>
                    <a:pt x="435797" y="836349"/>
                    <a:pt x="433454" y="834958"/>
                  </a:cubicBezTo>
                  <a:cubicBezTo>
                    <a:pt x="434378" y="842064"/>
                    <a:pt x="427168" y="836577"/>
                    <a:pt x="428711" y="844712"/>
                  </a:cubicBezTo>
                  <a:cubicBezTo>
                    <a:pt x="431883" y="843978"/>
                    <a:pt x="434054" y="845245"/>
                    <a:pt x="435264" y="848465"/>
                  </a:cubicBezTo>
                  <a:cubicBezTo>
                    <a:pt x="433578" y="848722"/>
                    <a:pt x="434254" y="852608"/>
                    <a:pt x="432902" y="853351"/>
                  </a:cubicBezTo>
                  <a:cubicBezTo>
                    <a:pt x="428911" y="855818"/>
                    <a:pt x="428816" y="850284"/>
                    <a:pt x="426339" y="849589"/>
                  </a:cubicBezTo>
                  <a:cubicBezTo>
                    <a:pt x="426130" y="851418"/>
                    <a:pt x="426491" y="854132"/>
                    <a:pt x="425263" y="854313"/>
                  </a:cubicBezTo>
                  <a:cubicBezTo>
                    <a:pt x="424920" y="863486"/>
                    <a:pt x="429673" y="851313"/>
                    <a:pt x="429425" y="862971"/>
                  </a:cubicBezTo>
                  <a:cubicBezTo>
                    <a:pt x="424415" y="877611"/>
                    <a:pt x="429559" y="894699"/>
                    <a:pt x="417700" y="889670"/>
                  </a:cubicBezTo>
                  <a:cubicBezTo>
                    <a:pt x="414252" y="878164"/>
                    <a:pt x="409127" y="884183"/>
                    <a:pt x="402231" y="887051"/>
                  </a:cubicBezTo>
                  <a:cubicBezTo>
                    <a:pt x="402050" y="883917"/>
                    <a:pt x="402631" y="881993"/>
                    <a:pt x="403241" y="880050"/>
                  </a:cubicBezTo>
                  <a:cubicBezTo>
                    <a:pt x="400412" y="879526"/>
                    <a:pt x="389353" y="874458"/>
                    <a:pt x="389315" y="884136"/>
                  </a:cubicBezTo>
                  <a:cubicBezTo>
                    <a:pt x="389696" y="889184"/>
                    <a:pt x="392401" y="880754"/>
                    <a:pt x="395688" y="883326"/>
                  </a:cubicBezTo>
                  <a:cubicBezTo>
                    <a:pt x="394849" y="890765"/>
                    <a:pt x="400002" y="885888"/>
                    <a:pt x="399859" y="891937"/>
                  </a:cubicBezTo>
                  <a:cubicBezTo>
                    <a:pt x="388934" y="895661"/>
                    <a:pt x="387220" y="891213"/>
                    <a:pt x="385296" y="880069"/>
                  </a:cubicBezTo>
                  <a:cubicBezTo>
                    <a:pt x="373380" y="881336"/>
                    <a:pt x="367170" y="875611"/>
                    <a:pt x="350549" y="875325"/>
                  </a:cubicBezTo>
                  <a:cubicBezTo>
                    <a:pt x="349006" y="880735"/>
                    <a:pt x="354178" y="883479"/>
                    <a:pt x="350911" y="884460"/>
                  </a:cubicBezTo>
                  <a:cubicBezTo>
                    <a:pt x="346501" y="881012"/>
                    <a:pt x="345310" y="886327"/>
                    <a:pt x="339462" y="885888"/>
                  </a:cubicBezTo>
                  <a:cubicBezTo>
                    <a:pt x="340738" y="882440"/>
                    <a:pt x="340605" y="880174"/>
                    <a:pt x="337899" y="879231"/>
                  </a:cubicBezTo>
                  <a:cubicBezTo>
                    <a:pt x="333994" y="887422"/>
                    <a:pt x="331413" y="872001"/>
                    <a:pt x="330441" y="884774"/>
                  </a:cubicBezTo>
                  <a:cubicBezTo>
                    <a:pt x="327174" y="884136"/>
                    <a:pt x="326555" y="878021"/>
                    <a:pt x="324898" y="874001"/>
                  </a:cubicBezTo>
                  <a:cubicBezTo>
                    <a:pt x="323717" y="877183"/>
                    <a:pt x="323983" y="882602"/>
                    <a:pt x="322793" y="885727"/>
                  </a:cubicBezTo>
                  <a:cubicBezTo>
                    <a:pt x="327965" y="887403"/>
                    <a:pt x="334099" y="891765"/>
                    <a:pt x="333527" y="898109"/>
                  </a:cubicBezTo>
                  <a:cubicBezTo>
                    <a:pt x="336080" y="895547"/>
                    <a:pt x="344348" y="890803"/>
                    <a:pt x="346186" y="894204"/>
                  </a:cubicBezTo>
                  <a:cubicBezTo>
                    <a:pt x="342757" y="906777"/>
                    <a:pt x="311944" y="904510"/>
                    <a:pt x="322793" y="885727"/>
                  </a:cubicBezTo>
                  <a:cubicBezTo>
                    <a:pt x="319878" y="886822"/>
                    <a:pt x="317897" y="885984"/>
                    <a:pt x="316354" y="884288"/>
                  </a:cubicBezTo>
                  <a:cubicBezTo>
                    <a:pt x="315163" y="887460"/>
                    <a:pt x="315439" y="892813"/>
                    <a:pt x="314258" y="896004"/>
                  </a:cubicBezTo>
                  <a:cubicBezTo>
                    <a:pt x="319049" y="893499"/>
                    <a:pt x="319383" y="900205"/>
                    <a:pt x="320992" y="904319"/>
                  </a:cubicBezTo>
                  <a:cubicBezTo>
                    <a:pt x="324945" y="905462"/>
                    <a:pt x="324574" y="899871"/>
                    <a:pt x="328536" y="901043"/>
                  </a:cubicBezTo>
                  <a:cubicBezTo>
                    <a:pt x="328660" y="904100"/>
                    <a:pt x="328774" y="907129"/>
                    <a:pt x="328898" y="910168"/>
                  </a:cubicBezTo>
                  <a:cubicBezTo>
                    <a:pt x="324945" y="911835"/>
                    <a:pt x="323488" y="905443"/>
                    <a:pt x="322631" y="913263"/>
                  </a:cubicBezTo>
                  <a:cubicBezTo>
                    <a:pt x="327908" y="921502"/>
                    <a:pt x="331108" y="896918"/>
                    <a:pt x="340281" y="906443"/>
                  </a:cubicBezTo>
                  <a:cubicBezTo>
                    <a:pt x="333461" y="905548"/>
                    <a:pt x="339309" y="912520"/>
                    <a:pt x="336823" y="916045"/>
                  </a:cubicBezTo>
                  <a:cubicBezTo>
                    <a:pt x="344443" y="913863"/>
                    <a:pt x="362388" y="936657"/>
                    <a:pt x="346643" y="937695"/>
                  </a:cubicBezTo>
                  <a:cubicBezTo>
                    <a:pt x="346062" y="945448"/>
                    <a:pt x="349129" y="945744"/>
                    <a:pt x="352111" y="946191"/>
                  </a:cubicBezTo>
                  <a:cubicBezTo>
                    <a:pt x="351101" y="940333"/>
                    <a:pt x="352282" y="937914"/>
                    <a:pt x="355663" y="938838"/>
                  </a:cubicBezTo>
                  <a:cubicBezTo>
                    <a:pt x="356226" y="934742"/>
                    <a:pt x="353587" y="925646"/>
                    <a:pt x="356368" y="924989"/>
                  </a:cubicBezTo>
                  <a:cubicBezTo>
                    <a:pt x="359883" y="926360"/>
                    <a:pt x="364093" y="928379"/>
                    <a:pt x="366484" y="921436"/>
                  </a:cubicBezTo>
                  <a:cubicBezTo>
                    <a:pt x="387858" y="931056"/>
                    <a:pt x="412909" y="922388"/>
                    <a:pt x="435731" y="924036"/>
                  </a:cubicBezTo>
                  <a:cubicBezTo>
                    <a:pt x="430721" y="926351"/>
                    <a:pt x="430673" y="926351"/>
                    <a:pt x="425539" y="925322"/>
                  </a:cubicBezTo>
                  <a:cubicBezTo>
                    <a:pt x="426206" y="938571"/>
                    <a:pt x="419138" y="931380"/>
                    <a:pt x="418167" y="933152"/>
                  </a:cubicBezTo>
                  <a:cubicBezTo>
                    <a:pt x="421853" y="934961"/>
                    <a:pt x="414204" y="935838"/>
                    <a:pt x="418433" y="940000"/>
                  </a:cubicBezTo>
                  <a:cubicBezTo>
                    <a:pt x="408527" y="942543"/>
                    <a:pt x="400431" y="938733"/>
                    <a:pt x="394506" y="949915"/>
                  </a:cubicBezTo>
                  <a:cubicBezTo>
                    <a:pt x="404479" y="949020"/>
                    <a:pt x="391049" y="964546"/>
                    <a:pt x="397602" y="963270"/>
                  </a:cubicBezTo>
                  <a:cubicBezTo>
                    <a:pt x="401860" y="949153"/>
                    <a:pt x="410766" y="951325"/>
                    <a:pt x="417890" y="958393"/>
                  </a:cubicBezTo>
                  <a:cubicBezTo>
                    <a:pt x="417986" y="955697"/>
                    <a:pt x="417424" y="951963"/>
                    <a:pt x="418900" y="951382"/>
                  </a:cubicBezTo>
                  <a:cubicBezTo>
                    <a:pt x="423224" y="959183"/>
                    <a:pt x="414185" y="959888"/>
                    <a:pt x="411690" y="963755"/>
                  </a:cubicBezTo>
                  <a:cubicBezTo>
                    <a:pt x="416395" y="966432"/>
                    <a:pt x="420891" y="969442"/>
                    <a:pt x="426072" y="971109"/>
                  </a:cubicBezTo>
                  <a:cubicBezTo>
                    <a:pt x="425091" y="974576"/>
                    <a:pt x="424453" y="978567"/>
                    <a:pt x="421253" y="978605"/>
                  </a:cubicBezTo>
                  <a:cubicBezTo>
                    <a:pt x="416423" y="976928"/>
                    <a:pt x="417728" y="974147"/>
                    <a:pt x="412242" y="977443"/>
                  </a:cubicBezTo>
                  <a:cubicBezTo>
                    <a:pt x="412061" y="974328"/>
                    <a:pt x="412652" y="972385"/>
                    <a:pt x="413242" y="970442"/>
                  </a:cubicBezTo>
                  <a:cubicBezTo>
                    <a:pt x="409499" y="970328"/>
                    <a:pt x="409546" y="976100"/>
                    <a:pt x="405784" y="975995"/>
                  </a:cubicBezTo>
                  <a:cubicBezTo>
                    <a:pt x="405641" y="972185"/>
                    <a:pt x="405489" y="968375"/>
                    <a:pt x="405336" y="964574"/>
                  </a:cubicBezTo>
                  <a:cubicBezTo>
                    <a:pt x="402384" y="973566"/>
                    <a:pt x="397059" y="978824"/>
                    <a:pt x="390687" y="982491"/>
                  </a:cubicBezTo>
                  <a:cubicBezTo>
                    <a:pt x="399031" y="985739"/>
                    <a:pt x="408842" y="1004237"/>
                    <a:pt x="415538" y="995397"/>
                  </a:cubicBezTo>
                  <a:cubicBezTo>
                    <a:pt x="416147" y="999255"/>
                    <a:pt x="419948" y="1008961"/>
                    <a:pt x="417443" y="1011171"/>
                  </a:cubicBezTo>
                  <a:cubicBezTo>
                    <a:pt x="411994" y="1006418"/>
                    <a:pt x="411880" y="1004056"/>
                    <a:pt x="405889" y="1010361"/>
                  </a:cubicBezTo>
                  <a:cubicBezTo>
                    <a:pt x="405851" y="1007437"/>
                    <a:pt x="407403" y="1006999"/>
                    <a:pt x="406889" y="1003351"/>
                  </a:cubicBezTo>
                  <a:cubicBezTo>
                    <a:pt x="396659" y="1004561"/>
                    <a:pt x="401946" y="987777"/>
                    <a:pt x="390963" y="989330"/>
                  </a:cubicBezTo>
                  <a:cubicBezTo>
                    <a:pt x="388925" y="993292"/>
                    <a:pt x="388096" y="999150"/>
                    <a:pt x="385048" y="1001551"/>
                  </a:cubicBezTo>
                  <a:cubicBezTo>
                    <a:pt x="388210" y="1002608"/>
                    <a:pt x="385677" y="1012190"/>
                    <a:pt x="384229" y="1013104"/>
                  </a:cubicBezTo>
                  <a:cubicBezTo>
                    <a:pt x="381648" y="1008704"/>
                    <a:pt x="379352" y="1007446"/>
                    <a:pt x="381771" y="1015705"/>
                  </a:cubicBezTo>
                  <a:cubicBezTo>
                    <a:pt x="376590" y="1010809"/>
                    <a:pt x="366732" y="1015524"/>
                    <a:pt x="363493" y="1006580"/>
                  </a:cubicBezTo>
                  <a:cubicBezTo>
                    <a:pt x="363226" y="1001208"/>
                    <a:pt x="365417" y="999598"/>
                    <a:pt x="364217" y="992740"/>
                  </a:cubicBezTo>
                  <a:cubicBezTo>
                    <a:pt x="370723" y="985749"/>
                    <a:pt x="382486" y="988797"/>
                    <a:pt x="390858" y="987053"/>
                  </a:cubicBezTo>
                  <a:cubicBezTo>
                    <a:pt x="390525" y="982824"/>
                    <a:pt x="389735" y="979548"/>
                    <a:pt x="387963" y="978271"/>
                  </a:cubicBezTo>
                  <a:cubicBezTo>
                    <a:pt x="388391" y="983215"/>
                    <a:pt x="387201" y="985653"/>
                    <a:pt x="384410" y="985596"/>
                  </a:cubicBezTo>
                  <a:cubicBezTo>
                    <a:pt x="383076" y="980443"/>
                    <a:pt x="383048" y="979624"/>
                    <a:pt x="383953" y="974166"/>
                  </a:cubicBezTo>
                  <a:cubicBezTo>
                    <a:pt x="380819" y="974947"/>
                    <a:pt x="377790" y="975404"/>
                    <a:pt x="377409" y="970432"/>
                  </a:cubicBezTo>
                  <a:cubicBezTo>
                    <a:pt x="379104" y="970232"/>
                    <a:pt x="380809" y="970004"/>
                    <a:pt x="382514" y="969775"/>
                  </a:cubicBezTo>
                  <a:cubicBezTo>
                    <a:pt x="382419" y="958374"/>
                    <a:pt x="372370" y="954640"/>
                    <a:pt x="369218" y="957716"/>
                  </a:cubicBezTo>
                  <a:cubicBezTo>
                    <a:pt x="371104" y="958793"/>
                    <a:pt x="372466" y="960888"/>
                    <a:pt x="373313" y="964089"/>
                  </a:cubicBezTo>
                  <a:cubicBezTo>
                    <a:pt x="371523" y="964870"/>
                    <a:pt x="371323" y="968118"/>
                    <a:pt x="369675" y="969108"/>
                  </a:cubicBezTo>
                  <a:cubicBezTo>
                    <a:pt x="364655" y="967889"/>
                    <a:pt x="367760" y="961355"/>
                    <a:pt x="365408" y="958221"/>
                  </a:cubicBezTo>
                  <a:cubicBezTo>
                    <a:pt x="363017" y="964736"/>
                    <a:pt x="364074" y="953154"/>
                    <a:pt x="362674" y="953992"/>
                  </a:cubicBezTo>
                  <a:cubicBezTo>
                    <a:pt x="361693" y="957459"/>
                    <a:pt x="361055" y="961469"/>
                    <a:pt x="357845" y="961488"/>
                  </a:cubicBezTo>
                  <a:cubicBezTo>
                    <a:pt x="357502" y="958107"/>
                    <a:pt x="357969" y="952992"/>
                    <a:pt x="356216" y="952535"/>
                  </a:cubicBezTo>
                  <a:cubicBezTo>
                    <a:pt x="344881" y="971604"/>
                    <a:pt x="335756" y="942010"/>
                    <a:pt x="321916" y="959183"/>
                  </a:cubicBezTo>
                  <a:cubicBezTo>
                    <a:pt x="321173" y="953344"/>
                    <a:pt x="317678" y="953116"/>
                    <a:pt x="315182" y="950868"/>
                  </a:cubicBezTo>
                  <a:cubicBezTo>
                    <a:pt x="315849" y="959383"/>
                    <a:pt x="318745" y="963241"/>
                    <a:pt x="319821" y="970918"/>
                  </a:cubicBezTo>
                  <a:cubicBezTo>
                    <a:pt x="325345" y="969747"/>
                    <a:pt x="337118" y="967222"/>
                    <a:pt x="340576" y="977433"/>
                  </a:cubicBezTo>
                  <a:cubicBezTo>
                    <a:pt x="337928" y="978195"/>
                    <a:pt x="332880" y="983405"/>
                    <a:pt x="330289" y="976462"/>
                  </a:cubicBezTo>
                  <a:cubicBezTo>
                    <a:pt x="330203" y="979881"/>
                    <a:pt x="331089" y="984834"/>
                    <a:pt x="329384" y="985749"/>
                  </a:cubicBezTo>
                  <a:cubicBezTo>
                    <a:pt x="315268" y="982291"/>
                    <a:pt x="296599" y="994121"/>
                    <a:pt x="284617" y="986863"/>
                  </a:cubicBezTo>
                  <a:cubicBezTo>
                    <a:pt x="287283" y="987130"/>
                    <a:pt x="285359" y="996826"/>
                    <a:pt x="287617" y="997921"/>
                  </a:cubicBezTo>
                  <a:cubicBezTo>
                    <a:pt x="291932" y="988387"/>
                    <a:pt x="298418" y="990416"/>
                    <a:pt x="303000" y="998255"/>
                  </a:cubicBezTo>
                  <a:cubicBezTo>
                    <a:pt x="310972" y="989892"/>
                    <a:pt x="325155" y="992492"/>
                    <a:pt x="333385" y="989844"/>
                  </a:cubicBezTo>
                  <a:cubicBezTo>
                    <a:pt x="334299" y="1002513"/>
                    <a:pt x="346024" y="1003970"/>
                    <a:pt x="344567" y="1013600"/>
                  </a:cubicBezTo>
                  <a:cubicBezTo>
                    <a:pt x="348082" y="1014562"/>
                    <a:pt x="354568" y="1009380"/>
                    <a:pt x="356121" y="1014419"/>
                  </a:cubicBezTo>
                  <a:cubicBezTo>
                    <a:pt x="352606" y="1015371"/>
                    <a:pt x="352806" y="1022096"/>
                    <a:pt x="350110" y="1024344"/>
                  </a:cubicBezTo>
                  <a:cubicBezTo>
                    <a:pt x="353311" y="1025982"/>
                    <a:pt x="355844" y="1028916"/>
                    <a:pt x="360483" y="1027592"/>
                  </a:cubicBezTo>
                  <a:cubicBezTo>
                    <a:pt x="360559" y="1033326"/>
                    <a:pt x="358340" y="1035050"/>
                    <a:pt x="362112" y="1036536"/>
                  </a:cubicBezTo>
                  <a:cubicBezTo>
                    <a:pt x="372532" y="1034755"/>
                    <a:pt x="384734" y="1030183"/>
                    <a:pt x="395688" y="1043727"/>
                  </a:cubicBezTo>
                  <a:cubicBezTo>
                    <a:pt x="394497" y="1057005"/>
                    <a:pt x="385048" y="1050242"/>
                    <a:pt x="380762" y="1054795"/>
                  </a:cubicBezTo>
                  <a:cubicBezTo>
                    <a:pt x="385763" y="1058681"/>
                    <a:pt x="374685" y="1055024"/>
                    <a:pt x="375857" y="1060025"/>
                  </a:cubicBezTo>
                  <a:cubicBezTo>
                    <a:pt x="379352" y="1060063"/>
                    <a:pt x="379409" y="1073817"/>
                    <a:pt x="376495" y="1075969"/>
                  </a:cubicBezTo>
                  <a:cubicBezTo>
                    <a:pt x="373675" y="1074369"/>
                    <a:pt x="371751" y="1070950"/>
                    <a:pt x="372123" y="1062777"/>
                  </a:cubicBezTo>
                  <a:cubicBezTo>
                    <a:pt x="368894" y="1063463"/>
                    <a:pt x="365579" y="1064044"/>
                    <a:pt x="366027" y="1070426"/>
                  </a:cubicBezTo>
                  <a:cubicBezTo>
                    <a:pt x="373151" y="1065492"/>
                    <a:pt x="367865" y="1082323"/>
                    <a:pt x="370303" y="1081322"/>
                  </a:cubicBezTo>
                  <a:cubicBezTo>
                    <a:pt x="370884" y="1077970"/>
                    <a:pt x="372075" y="1075541"/>
                    <a:pt x="373856" y="1074017"/>
                  </a:cubicBezTo>
                  <a:cubicBezTo>
                    <a:pt x="374752" y="1087314"/>
                    <a:pt x="380752" y="1074436"/>
                    <a:pt x="382686" y="1070578"/>
                  </a:cubicBezTo>
                  <a:cubicBezTo>
                    <a:pt x="386886" y="1076979"/>
                    <a:pt x="400364" y="1060520"/>
                    <a:pt x="407146" y="1074350"/>
                  </a:cubicBezTo>
                  <a:cubicBezTo>
                    <a:pt x="403593" y="1077551"/>
                    <a:pt x="400593" y="1079989"/>
                    <a:pt x="397059" y="1077932"/>
                  </a:cubicBezTo>
                  <a:cubicBezTo>
                    <a:pt x="396230" y="1087342"/>
                    <a:pt x="392592" y="1092400"/>
                    <a:pt x="387496" y="1095191"/>
                  </a:cubicBezTo>
                  <a:cubicBezTo>
                    <a:pt x="384753" y="1090867"/>
                    <a:pt x="387887" y="1090657"/>
                    <a:pt x="388410" y="1085895"/>
                  </a:cubicBezTo>
                  <a:cubicBezTo>
                    <a:pt x="384829" y="1087333"/>
                    <a:pt x="380333" y="1100801"/>
                    <a:pt x="377038" y="1089628"/>
                  </a:cubicBezTo>
                  <a:cubicBezTo>
                    <a:pt x="379276" y="1089343"/>
                    <a:pt x="384324" y="1082751"/>
                    <a:pt x="381848" y="1082161"/>
                  </a:cubicBezTo>
                  <a:cubicBezTo>
                    <a:pt x="375085" y="1089628"/>
                    <a:pt x="368894" y="1104020"/>
                    <a:pt x="362302" y="1105278"/>
                  </a:cubicBezTo>
                  <a:cubicBezTo>
                    <a:pt x="362350" y="1109250"/>
                    <a:pt x="362864" y="1112326"/>
                    <a:pt x="363922" y="1114231"/>
                  </a:cubicBezTo>
                  <a:cubicBezTo>
                    <a:pt x="352501" y="1119203"/>
                    <a:pt x="340509" y="1132900"/>
                    <a:pt x="334718" y="1120251"/>
                  </a:cubicBezTo>
                  <a:cubicBezTo>
                    <a:pt x="330489" y="1122251"/>
                    <a:pt x="322774" y="1118822"/>
                    <a:pt x="320783" y="1124347"/>
                  </a:cubicBezTo>
                  <a:cubicBezTo>
                    <a:pt x="325317" y="1125757"/>
                    <a:pt x="325869" y="1136844"/>
                    <a:pt x="328898" y="1134767"/>
                  </a:cubicBezTo>
                  <a:cubicBezTo>
                    <a:pt x="324726" y="1138253"/>
                    <a:pt x="321735" y="1143616"/>
                    <a:pt x="319259" y="1149741"/>
                  </a:cubicBezTo>
                  <a:cubicBezTo>
                    <a:pt x="317678" y="1143121"/>
                    <a:pt x="310096" y="1148874"/>
                    <a:pt x="307515" y="1144388"/>
                  </a:cubicBezTo>
                  <a:cubicBezTo>
                    <a:pt x="306381" y="1138272"/>
                    <a:pt x="313592" y="1145245"/>
                    <a:pt x="312420" y="1139158"/>
                  </a:cubicBezTo>
                  <a:cubicBezTo>
                    <a:pt x="298609" y="1125290"/>
                    <a:pt x="275720" y="1139758"/>
                    <a:pt x="262033" y="1127271"/>
                  </a:cubicBezTo>
                  <a:cubicBezTo>
                    <a:pt x="264624" y="1120280"/>
                    <a:pt x="273406" y="1132453"/>
                    <a:pt x="274587" y="1121061"/>
                  </a:cubicBezTo>
                  <a:cubicBezTo>
                    <a:pt x="269529" y="1116222"/>
                    <a:pt x="263166" y="1119689"/>
                    <a:pt x="256394" y="1114231"/>
                  </a:cubicBezTo>
                  <a:cubicBezTo>
                    <a:pt x="255175" y="1105888"/>
                    <a:pt x="258013" y="1103878"/>
                    <a:pt x="262404" y="1104287"/>
                  </a:cubicBezTo>
                  <a:cubicBezTo>
                    <a:pt x="262947" y="1117775"/>
                    <a:pt x="279749" y="1108745"/>
                    <a:pt x="274768" y="1125623"/>
                  </a:cubicBezTo>
                  <a:cubicBezTo>
                    <a:pt x="280645" y="1119708"/>
                    <a:pt x="287922" y="1117632"/>
                    <a:pt x="292694" y="1125652"/>
                  </a:cubicBezTo>
                  <a:cubicBezTo>
                    <a:pt x="295123" y="1124385"/>
                    <a:pt x="293341" y="1116641"/>
                    <a:pt x="297523" y="1118127"/>
                  </a:cubicBezTo>
                  <a:cubicBezTo>
                    <a:pt x="298075" y="1122575"/>
                    <a:pt x="295980" y="1122880"/>
                    <a:pt x="295246" y="1125318"/>
                  </a:cubicBezTo>
                  <a:cubicBezTo>
                    <a:pt x="301752" y="1114574"/>
                    <a:pt x="325660" y="1120708"/>
                    <a:pt x="334270" y="1108859"/>
                  </a:cubicBezTo>
                  <a:cubicBezTo>
                    <a:pt x="334613" y="1113060"/>
                    <a:pt x="335413" y="1116355"/>
                    <a:pt x="337195" y="1117651"/>
                  </a:cubicBezTo>
                  <a:cubicBezTo>
                    <a:pt x="337842" y="1112250"/>
                    <a:pt x="341176" y="1111012"/>
                    <a:pt x="341833" y="1105592"/>
                  </a:cubicBezTo>
                  <a:cubicBezTo>
                    <a:pt x="337185" y="1108593"/>
                    <a:pt x="337537" y="1101335"/>
                    <a:pt x="335194" y="1099553"/>
                  </a:cubicBezTo>
                  <a:cubicBezTo>
                    <a:pt x="334870" y="1102868"/>
                    <a:pt x="329013" y="1108173"/>
                    <a:pt x="327651" y="1102839"/>
                  </a:cubicBezTo>
                  <a:cubicBezTo>
                    <a:pt x="327041" y="1097610"/>
                    <a:pt x="331222" y="1099801"/>
                    <a:pt x="331194" y="1095496"/>
                  </a:cubicBezTo>
                  <a:cubicBezTo>
                    <a:pt x="330175" y="1095095"/>
                    <a:pt x="328679" y="1095772"/>
                    <a:pt x="328565" y="1093543"/>
                  </a:cubicBezTo>
                  <a:cubicBezTo>
                    <a:pt x="329517" y="1092895"/>
                    <a:pt x="331060" y="1093162"/>
                    <a:pt x="331003" y="1090943"/>
                  </a:cubicBezTo>
                  <a:cubicBezTo>
                    <a:pt x="325269" y="1091000"/>
                    <a:pt x="318592" y="1106183"/>
                    <a:pt x="314544" y="1095353"/>
                  </a:cubicBezTo>
                  <a:cubicBezTo>
                    <a:pt x="319373" y="1097124"/>
                    <a:pt x="316735" y="1087342"/>
                    <a:pt x="319268" y="1085570"/>
                  </a:cubicBezTo>
                  <a:cubicBezTo>
                    <a:pt x="325345" y="1090200"/>
                    <a:pt x="334518" y="1081275"/>
                    <a:pt x="336918" y="1078751"/>
                  </a:cubicBezTo>
                  <a:cubicBezTo>
                    <a:pt x="328917" y="1082104"/>
                    <a:pt x="329937" y="1066854"/>
                    <a:pt x="324831" y="1064235"/>
                  </a:cubicBezTo>
                  <a:cubicBezTo>
                    <a:pt x="329508" y="1060320"/>
                    <a:pt x="327527" y="1070207"/>
                    <a:pt x="331384" y="1067988"/>
                  </a:cubicBezTo>
                  <a:cubicBezTo>
                    <a:pt x="331889" y="1054567"/>
                    <a:pt x="327870" y="1050538"/>
                    <a:pt x="324107" y="1045985"/>
                  </a:cubicBezTo>
                  <a:cubicBezTo>
                    <a:pt x="327584" y="1047109"/>
                    <a:pt x="326374" y="1040975"/>
                    <a:pt x="327660" y="1038670"/>
                  </a:cubicBezTo>
                  <a:cubicBezTo>
                    <a:pt x="324183" y="1035488"/>
                    <a:pt x="317154" y="1039631"/>
                    <a:pt x="320821" y="1028087"/>
                  </a:cubicBezTo>
                  <a:cubicBezTo>
                    <a:pt x="316954" y="1027859"/>
                    <a:pt x="311029" y="1031888"/>
                    <a:pt x="310458" y="1024820"/>
                  </a:cubicBezTo>
                  <a:cubicBezTo>
                    <a:pt x="312734" y="1019762"/>
                    <a:pt x="321107" y="1024249"/>
                    <a:pt x="320288" y="1014390"/>
                  </a:cubicBezTo>
                  <a:cubicBezTo>
                    <a:pt x="298971" y="1043946"/>
                    <a:pt x="288093" y="983567"/>
                    <a:pt x="267433" y="1005094"/>
                  </a:cubicBezTo>
                  <a:cubicBezTo>
                    <a:pt x="268691" y="994264"/>
                    <a:pt x="264176" y="995369"/>
                    <a:pt x="261795" y="992083"/>
                  </a:cubicBezTo>
                  <a:cubicBezTo>
                    <a:pt x="263642" y="983520"/>
                    <a:pt x="266738" y="976928"/>
                    <a:pt x="269900" y="970413"/>
                  </a:cubicBezTo>
                  <a:cubicBezTo>
                    <a:pt x="272491" y="974376"/>
                    <a:pt x="273091" y="970251"/>
                    <a:pt x="276263" y="969594"/>
                  </a:cubicBezTo>
                  <a:cubicBezTo>
                    <a:pt x="280006" y="973061"/>
                    <a:pt x="276139" y="978595"/>
                    <a:pt x="280435" y="978224"/>
                  </a:cubicBezTo>
                  <a:cubicBezTo>
                    <a:pt x="280378" y="974233"/>
                    <a:pt x="279873" y="971175"/>
                    <a:pt x="278806" y="969270"/>
                  </a:cubicBezTo>
                  <a:cubicBezTo>
                    <a:pt x="284550" y="967241"/>
                    <a:pt x="286569" y="970318"/>
                    <a:pt x="295542" y="971737"/>
                  </a:cubicBezTo>
                  <a:cubicBezTo>
                    <a:pt x="297332" y="963755"/>
                    <a:pt x="300914" y="963498"/>
                    <a:pt x="298733" y="955269"/>
                  </a:cubicBezTo>
                  <a:cubicBezTo>
                    <a:pt x="290141" y="959440"/>
                    <a:pt x="286455" y="950954"/>
                    <a:pt x="278540" y="962431"/>
                  </a:cubicBezTo>
                  <a:cubicBezTo>
                    <a:pt x="281473" y="957355"/>
                    <a:pt x="273834" y="938971"/>
                    <a:pt x="271701" y="951830"/>
                  </a:cubicBezTo>
                  <a:cubicBezTo>
                    <a:pt x="273625" y="951982"/>
                    <a:pt x="276377" y="950430"/>
                    <a:pt x="276901" y="953478"/>
                  </a:cubicBezTo>
                  <a:cubicBezTo>
                    <a:pt x="276816" y="956916"/>
                    <a:pt x="277692" y="961831"/>
                    <a:pt x="275987" y="962746"/>
                  </a:cubicBezTo>
                  <a:cubicBezTo>
                    <a:pt x="270720" y="961098"/>
                    <a:pt x="267395" y="970813"/>
                    <a:pt x="266900" y="959364"/>
                  </a:cubicBezTo>
                  <a:cubicBezTo>
                    <a:pt x="268700" y="962079"/>
                    <a:pt x="271739" y="961727"/>
                    <a:pt x="271891" y="956421"/>
                  </a:cubicBezTo>
                  <a:cubicBezTo>
                    <a:pt x="267376" y="956735"/>
                    <a:pt x="271863" y="952202"/>
                    <a:pt x="267805" y="950049"/>
                  </a:cubicBezTo>
                  <a:cubicBezTo>
                    <a:pt x="264871" y="956469"/>
                    <a:pt x="254699" y="958355"/>
                    <a:pt x="251231" y="952144"/>
                  </a:cubicBezTo>
                  <a:cubicBezTo>
                    <a:pt x="251146" y="949849"/>
                    <a:pt x="251060" y="947591"/>
                    <a:pt x="250965" y="945296"/>
                  </a:cubicBezTo>
                  <a:cubicBezTo>
                    <a:pt x="256823" y="949363"/>
                    <a:pt x="259537" y="929199"/>
                    <a:pt x="257146" y="939962"/>
                  </a:cubicBezTo>
                  <a:cubicBezTo>
                    <a:pt x="247593" y="934980"/>
                    <a:pt x="243926" y="955307"/>
                    <a:pt x="242678" y="962412"/>
                  </a:cubicBezTo>
                  <a:cubicBezTo>
                    <a:pt x="239211" y="963822"/>
                    <a:pt x="241154" y="954068"/>
                    <a:pt x="238506" y="953783"/>
                  </a:cubicBezTo>
                  <a:cubicBezTo>
                    <a:pt x="238363" y="964270"/>
                    <a:pt x="232019" y="965098"/>
                    <a:pt x="228952" y="971042"/>
                  </a:cubicBezTo>
                  <a:cubicBezTo>
                    <a:pt x="230943" y="969813"/>
                    <a:pt x="233553" y="978967"/>
                    <a:pt x="230572" y="980005"/>
                  </a:cubicBezTo>
                  <a:cubicBezTo>
                    <a:pt x="222523" y="976290"/>
                    <a:pt x="207302" y="982872"/>
                    <a:pt x="200920" y="974614"/>
                  </a:cubicBezTo>
                  <a:cubicBezTo>
                    <a:pt x="201863" y="970442"/>
                    <a:pt x="204892" y="967022"/>
                    <a:pt x="200558" y="965498"/>
                  </a:cubicBezTo>
                  <a:cubicBezTo>
                    <a:pt x="200663" y="981186"/>
                    <a:pt x="189557" y="962431"/>
                    <a:pt x="186623" y="969575"/>
                  </a:cubicBezTo>
                  <a:cubicBezTo>
                    <a:pt x="185995" y="977462"/>
                    <a:pt x="191938" y="971804"/>
                    <a:pt x="190900" y="980472"/>
                  </a:cubicBezTo>
                  <a:cubicBezTo>
                    <a:pt x="184452" y="978986"/>
                    <a:pt x="186842" y="991264"/>
                    <a:pt x="182451" y="993007"/>
                  </a:cubicBezTo>
                  <a:cubicBezTo>
                    <a:pt x="176908" y="985368"/>
                    <a:pt x="160582" y="989063"/>
                    <a:pt x="155610" y="994150"/>
                  </a:cubicBezTo>
                  <a:cubicBezTo>
                    <a:pt x="158077" y="1001751"/>
                    <a:pt x="162582" y="990768"/>
                    <a:pt x="164811" y="999855"/>
                  </a:cubicBezTo>
                  <a:cubicBezTo>
                    <a:pt x="162830" y="1004608"/>
                    <a:pt x="163906" y="1014152"/>
                    <a:pt x="161715" y="1018572"/>
                  </a:cubicBezTo>
                  <a:cubicBezTo>
                    <a:pt x="159344" y="1015981"/>
                    <a:pt x="152829" y="1020629"/>
                    <a:pt x="150428" y="1024610"/>
                  </a:cubicBezTo>
                  <a:cubicBezTo>
                    <a:pt x="155343" y="1026096"/>
                    <a:pt x="157077" y="1029478"/>
                    <a:pt x="152067" y="1033574"/>
                  </a:cubicBezTo>
                  <a:cubicBezTo>
                    <a:pt x="162801" y="1036698"/>
                    <a:pt x="168602" y="1027811"/>
                    <a:pt x="180080" y="1029992"/>
                  </a:cubicBezTo>
                  <a:cubicBezTo>
                    <a:pt x="180089" y="1025725"/>
                    <a:pt x="180623" y="1022258"/>
                    <a:pt x="182270" y="1020543"/>
                  </a:cubicBezTo>
                  <a:cubicBezTo>
                    <a:pt x="183194" y="1024382"/>
                    <a:pt x="188309" y="1019610"/>
                    <a:pt x="188805" y="1024315"/>
                  </a:cubicBezTo>
                  <a:cubicBezTo>
                    <a:pt x="188938" y="1032326"/>
                    <a:pt x="181137" y="1028059"/>
                    <a:pt x="181623" y="1036679"/>
                  </a:cubicBezTo>
                  <a:cubicBezTo>
                    <a:pt x="185366" y="1038031"/>
                    <a:pt x="196615" y="1027554"/>
                    <a:pt x="195825" y="1039460"/>
                  </a:cubicBezTo>
                  <a:cubicBezTo>
                    <a:pt x="197958" y="1039184"/>
                    <a:pt x="200063" y="1038898"/>
                    <a:pt x="202197" y="1038622"/>
                  </a:cubicBezTo>
                  <a:cubicBezTo>
                    <a:pt x="200987" y="1022753"/>
                    <a:pt x="218084" y="1029154"/>
                    <a:pt x="213836" y="1041736"/>
                  </a:cubicBezTo>
                  <a:cubicBezTo>
                    <a:pt x="219894" y="1043213"/>
                    <a:pt x="229133" y="1038155"/>
                    <a:pt x="229581" y="1051157"/>
                  </a:cubicBezTo>
                  <a:cubicBezTo>
                    <a:pt x="221618" y="1047023"/>
                    <a:pt x="215465" y="1048871"/>
                    <a:pt x="209293" y="1056072"/>
                  </a:cubicBezTo>
                  <a:cubicBezTo>
                    <a:pt x="211760" y="1056729"/>
                    <a:pt x="211846" y="1062263"/>
                    <a:pt x="215837" y="1059815"/>
                  </a:cubicBezTo>
                  <a:cubicBezTo>
                    <a:pt x="214713" y="1053786"/>
                    <a:pt x="218294" y="1055062"/>
                    <a:pt x="219389" y="1052481"/>
                  </a:cubicBezTo>
                  <a:cubicBezTo>
                    <a:pt x="220009" y="1057758"/>
                    <a:pt x="225028" y="1053967"/>
                    <a:pt x="226028" y="1058510"/>
                  </a:cubicBezTo>
                  <a:cubicBezTo>
                    <a:pt x="225228" y="1065911"/>
                    <a:pt x="228314" y="1065301"/>
                    <a:pt x="229029" y="1069578"/>
                  </a:cubicBezTo>
                  <a:cubicBezTo>
                    <a:pt x="223295" y="1076989"/>
                    <a:pt x="216398" y="1068511"/>
                    <a:pt x="211017" y="1067283"/>
                  </a:cubicBezTo>
                  <a:cubicBezTo>
                    <a:pt x="210684" y="1076208"/>
                    <a:pt x="218475" y="1068330"/>
                    <a:pt x="219018" y="1075445"/>
                  </a:cubicBezTo>
                  <a:cubicBezTo>
                    <a:pt x="219151" y="1079217"/>
                    <a:pt x="215541" y="1077189"/>
                    <a:pt x="215379" y="1080494"/>
                  </a:cubicBezTo>
                  <a:cubicBezTo>
                    <a:pt x="216913" y="1085552"/>
                    <a:pt x="224428" y="1078227"/>
                    <a:pt x="225752" y="1083723"/>
                  </a:cubicBezTo>
                  <a:cubicBezTo>
                    <a:pt x="222799" y="1086999"/>
                    <a:pt x="217284" y="1086295"/>
                    <a:pt x="217199" y="1093981"/>
                  </a:cubicBezTo>
                  <a:cubicBezTo>
                    <a:pt x="212684" y="1091800"/>
                    <a:pt x="209017" y="1087857"/>
                    <a:pt x="205283" y="1084056"/>
                  </a:cubicBezTo>
                  <a:cubicBezTo>
                    <a:pt x="208178" y="1092028"/>
                    <a:pt x="199311" y="1094296"/>
                    <a:pt x="198558" y="1107830"/>
                  </a:cubicBezTo>
                  <a:cubicBezTo>
                    <a:pt x="204407" y="1098610"/>
                    <a:pt x="212893" y="1086904"/>
                    <a:pt x="218837" y="1102963"/>
                  </a:cubicBezTo>
                  <a:cubicBezTo>
                    <a:pt x="225047" y="1099334"/>
                    <a:pt x="235201" y="1097496"/>
                    <a:pt x="239411" y="1104925"/>
                  </a:cubicBezTo>
                  <a:cubicBezTo>
                    <a:pt x="236210" y="1107802"/>
                    <a:pt x="233505" y="1111478"/>
                    <a:pt x="232220" y="1117308"/>
                  </a:cubicBezTo>
                  <a:cubicBezTo>
                    <a:pt x="235220" y="1126700"/>
                    <a:pt x="241983" y="1109469"/>
                    <a:pt x="246221" y="1115517"/>
                  </a:cubicBezTo>
                  <a:cubicBezTo>
                    <a:pt x="244697" y="1115946"/>
                    <a:pt x="243230" y="1116565"/>
                    <a:pt x="243869" y="1120394"/>
                  </a:cubicBezTo>
                  <a:cubicBezTo>
                    <a:pt x="247602" y="1120489"/>
                    <a:pt x="248088" y="1115536"/>
                    <a:pt x="249946" y="1112746"/>
                  </a:cubicBezTo>
                  <a:cubicBezTo>
                    <a:pt x="252355" y="1113727"/>
                    <a:pt x="256756" y="1123118"/>
                    <a:pt x="253136" y="1128366"/>
                  </a:cubicBezTo>
                  <a:cubicBezTo>
                    <a:pt x="237049" y="1121308"/>
                    <a:pt x="223237" y="1130500"/>
                    <a:pt x="206645" y="1118260"/>
                  </a:cubicBezTo>
                  <a:cubicBezTo>
                    <a:pt x="216465" y="1112926"/>
                    <a:pt x="227838" y="1129233"/>
                    <a:pt x="232039" y="1112717"/>
                  </a:cubicBezTo>
                  <a:cubicBezTo>
                    <a:pt x="226285" y="1119527"/>
                    <a:pt x="223552" y="1106707"/>
                    <a:pt x="220666" y="1116489"/>
                  </a:cubicBezTo>
                  <a:cubicBezTo>
                    <a:pt x="215122" y="1113269"/>
                    <a:pt x="213932" y="1103239"/>
                    <a:pt x="208836" y="1108831"/>
                  </a:cubicBezTo>
                  <a:cubicBezTo>
                    <a:pt x="213208" y="1106230"/>
                    <a:pt x="210398" y="1114565"/>
                    <a:pt x="209102" y="1115660"/>
                  </a:cubicBezTo>
                  <a:cubicBezTo>
                    <a:pt x="204978" y="1113507"/>
                    <a:pt x="205388" y="1113393"/>
                    <a:pt x="200006" y="1112250"/>
                  </a:cubicBezTo>
                  <a:cubicBezTo>
                    <a:pt x="199549" y="1124366"/>
                    <a:pt x="188005" y="1119270"/>
                    <a:pt x="187995" y="1132110"/>
                  </a:cubicBezTo>
                  <a:cubicBezTo>
                    <a:pt x="199920" y="1117660"/>
                    <a:pt x="213693" y="1132415"/>
                    <a:pt x="224209" y="1141225"/>
                  </a:cubicBezTo>
                  <a:cubicBezTo>
                    <a:pt x="227609" y="1137368"/>
                    <a:pt x="221618" y="1132205"/>
                    <a:pt x="225028" y="1129671"/>
                  </a:cubicBezTo>
                  <a:cubicBezTo>
                    <a:pt x="226905" y="1130738"/>
                    <a:pt x="228267" y="1132843"/>
                    <a:pt x="229124" y="1136044"/>
                  </a:cubicBezTo>
                  <a:cubicBezTo>
                    <a:pt x="225800" y="1147769"/>
                    <a:pt x="230172" y="1144492"/>
                    <a:pt x="233763" y="1156056"/>
                  </a:cubicBezTo>
                  <a:cubicBezTo>
                    <a:pt x="226733" y="1160666"/>
                    <a:pt x="229171" y="1145835"/>
                    <a:pt x="224400" y="1145797"/>
                  </a:cubicBezTo>
                  <a:cubicBezTo>
                    <a:pt x="221228" y="1147474"/>
                    <a:pt x="216618" y="1157799"/>
                    <a:pt x="214474" y="1153960"/>
                  </a:cubicBezTo>
                  <a:cubicBezTo>
                    <a:pt x="214370" y="1150941"/>
                    <a:pt x="216618" y="1151569"/>
                    <a:pt x="216846" y="1149036"/>
                  </a:cubicBezTo>
                  <a:cubicBezTo>
                    <a:pt x="214913" y="1148102"/>
                    <a:pt x="213512" y="1146064"/>
                    <a:pt x="211569" y="1145140"/>
                  </a:cubicBezTo>
                  <a:cubicBezTo>
                    <a:pt x="212131" y="1150293"/>
                    <a:pt x="211598" y="1153751"/>
                    <a:pt x="209388" y="1154598"/>
                  </a:cubicBezTo>
                  <a:cubicBezTo>
                    <a:pt x="208074" y="1143292"/>
                    <a:pt x="204959" y="1135729"/>
                    <a:pt x="198377" y="1135367"/>
                  </a:cubicBezTo>
                  <a:cubicBezTo>
                    <a:pt x="198034" y="1139339"/>
                    <a:pt x="200482" y="1140958"/>
                    <a:pt x="198644" y="1142225"/>
                  </a:cubicBezTo>
                  <a:cubicBezTo>
                    <a:pt x="194101" y="1137568"/>
                    <a:pt x="186861" y="1138568"/>
                    <a:pt x="182899" y="1132748"/>
                  </a:cubicBezTo>
                  <a:cubicBezTo>
                    <a:pt x="180804" y="1140463"/>
                    <a:pt x="177070" y="1133234"/>
                    <a:pt x="172888" y="1138625"/>
                  </a:cubicBezTo>
                  <a:cubicBezTo>
                    <a:pt x="172764" y="1128166"/>
                    <a:pt x="161554" y="1140654"/>
                    <a:pt x="161058" y="1130957"/>
                  </a:cubicBezTo>
                  <a:cubicBezTo>
                    <a:pt x="160849" y="1132767"/>
                    <a:pt x="160106" y="1133729"/>
                    <a:pt x="158610" y="1133558"/>
                  </a:cubicBezTo>
                  <a:cubicBezTo>
                    <a:pt x="157677" y="1156036"/>
                    <a:pt x="175879" y="1139015"/>
                    <a:pt x="179794" y="1151484"/>
                  </a:cubicBezTo>
                  <a:cubicBezTo>
                    <a:pt x="172584" y="1150798"/>
                    <a:pt x="175231" y="1156751"/>
                    <a:pt x="178794" y="1158503"/>
                  </a:cubicBezTo>
                  <a:cubicBezTo>
                    <a:pt x="169155" y="1171019"/>
                    <a:pt x="157486" y="1142482"/>
                    <a:pt x="156963" y="1156684"/>
                  </a:cubicBezTo>
                  <a:cubicBezTo>
                    <a:pt x="153724" y="1156380"/>
                    <a:pt x="145047" y="1145178"/>
                    <a:pt x="146514" y="1151122"/>
                  </a:cubicBezTo>
                  <a:cubicBezTo>
                    <a:pt x="152552" y="1154160"/>
                    <a:pt x="147704" y="1152808"/>
                    <a:pt x="148238" y="1162390"/>
                  </a:cubicBezTo>
                  <a:cubicBezTo>
                    <a:pt x="149676" y="1167057"/>
                    <a:pt x="156048" y="1156475"/>
                    <a:pt x="158515" y="1163342"/>
                  </a:cubicBezTo>
                  <a:cubicBezTo>
                    <a:pt x="158525" y="1166543"/>
                    <a:pt x="149400" y="1165943"/>
                    <a:pt x="153600" y="1168571"/>
                  </a:cubicBezTo>
                  <a:cubicBezTo>
                    <a:pt x="159153" y="1166333"/>
                    <a:pt x="158839" y="1168286"/>
                    <a:pt x="162325" y="1162895"/>
                  </a:cubicBezTo>
                  <a:cubicBezTo>
                    <a:pt x="164325" y="1165323"/>
                    <a:pt x="164668" y="1171248"/>
                    <a:pt x="166602" y="1173782"/>
                  </a:cubicBezTo>
                  <a:cubicBezTo>
                    <a:pt x="168564" y="1171848"/>
                    <a:pt x="165868" y="1162656"/>
                    <a:pt x="170059" y="1164180"/>
                  </a:cubicBezTo>
                  <a:cubicBezTo>
                    <a:pt x="172736" y="1188441"/>
                    <a:pt x="188909" y="1172896"/>
                    <a:pt x="196434" y="1183735"/>
                  </a:cubicBezTo>
                  <a:cubicBezTo>
                    <a:pt x="178841" y="1192679"/>
                    <a:pt x="161830" y="1187117"/>
                    <a:pt x="149314" y="1189736"/>
                  </a:cubicBezTo>
                  <a:cubicBezTo>
                    <a:pt x="150600" y="1189631"/>
                    <a:pt x="151057" y="1193555"/>
                    <a:pt x="149495" y="1194308"/>
                  </a:cubicBezTo>
                  <a:cubicBezTo>
                    <a:pt x="148219" y="1194460"/>
                    <a:pt x="146942" y="1194613"/>
                    <a:pt x="145666" y="1194784"/>
                  </a:cubicBezTo>
                  <a:cubicBezTo>
                    <a:pt x="145856" y="1189460"/>
                    <a:pt x="145123" y="1186050"/>
                    <a:pt x="143932" y="1183573"/>
                  </a:cubicBezTo>
                  <a:cubicBezTo>
                    <a:pt x="139141" y="1189346"/>
                    <a:pt x="138284" y="1178868"/>
                    <a:pt x="133474" y="1178011"/>
                  </a:cubicBezTo>
                  <a:cubicBezTo>
                    <a:pt x="124016" y="1184555"/>
                    <a:pt x="99298" y="1181764"/>
                    <a:pt x="91164" y="1176525"/>
                  </a:cubicBezTo>
                  <a:cubicBezTo>
                    <a:pt x="84887" y="1176163"/>
                    <a:pt x="63046" y="1182068"/>
                    <a:pt x="56226" y="1167238"/>
                  </a:cubicBezTo>
                  <a:cubicBezTo>
                    <a:pt x="56140" y="1170677"/>
                    <a:pt x="57017" y="1175620"/>
                    <a:pt x="55321" y="1176525"/>
                  </a:cubicBezTo>
                  <a:cubicBezTo>
                    <a:pt x="48787" y="1173544"/>
                    <a:pt x="29423" y="1168238"/>
                    <a:pt x="29394" y="1168400"/>
                  </a:cubicBezTo>
                  <a:cubicBezTo>
                    <a:pt x="28718" y="1171391"/>
                    <a:pt x="30632" y="1177077"/>
                    <a:pt x="28480" y="1177668"/>
                  </a:cubicBezTo>
                  <a:cubicBezTo>
                    <a:pt x="25851" y="1175687"/>
                    <a:pt x="25222" y="1169553"/>
                    <a:pt x="22927" y="1166904"/>
                  </a:cubicBezTo>
                  <a:cubicBezTo>
                    <a:pt x="16935" y="1181878"/>
                    <a:pt x="8030" y="1159342"/>
                    <a:pt x="0" y="1169838"/>
                  </a:cubicBezTo>
                  <a:cubicBezTo>
                    <a:pt x="1791" y="1180973"/>
                    <a:pt x="5667" y="1172715"/>
                    <a:pt x="5010" y="1169229"/>
                  </a:cubicBezTo>
                  <a:close/>
                  <a:moveTo>
                    <a:pt x="301981" y="1135891"/>
                  </a:moveTo>
                  <a:cubicBezTo>
                    <a:pt x="304600" y="1145797"/>
                    <a:pt x="291475" y="1142254"/>
                    <a:pt x="296066" y="1148102"/>
                  </a:cubicBezTo>
                  <a:cubicBezTo>
                    <a:pt x="294237" y="1157008"/>
                    <a:pt x="293770" y="1143435"/>
                    <a:pt x="292065" y="1144044"/>
                  </a:cubicBezTo>
                  <a:cubicBezTo>
                    <a:pt x="293018" y="1137653"/>
                    <a:pt x="298275" y="1137987"/>
                    <a:pt x="301981" y="1135891"/>
                  </a:cubicBezTo>
                  <a:close/>
                  <a:moveTo>
                    <a:pt x="437102" y="960479"/>
                  </a:moveTo>
                  <a:cubicBezTo>
                    <a:pt x="440874" y="962127"/>
                    <a:pt x="444494" y="961260"/>
                    <a:pt x="446008" y="959374"/>
                  </a:cubicBezTo>
                  <a:cubicBezTo>
                    <a:pt x="447913" y="962460"/>
                    <a:pt x="440817" y="969737"/>
                    <a:pt x="436188" y="969785"/>
                  </a:cubicBezTo>
                  <a:cubicBezTo>
                    <a:pt x="441388" y="980748"/>
                    <a:pt x="451914" y="964755"/>
                    <a:pt x="457657" y="962470"/>
                  </a:cubicBezTo>
                  <a:cubicBezTo>
                    <a:pt x="458810" y="969508"/>
                    <a:pt x="457876" y="971794"/>
                    <a:pt x="459381" y="973719"/>
                  </a:cubicBezTo>
                  <a:cubicBezTo>
                    <a:pt x="458048" y="980796"/>
                    <a:pt x="453962" y="969318"/>
                    <a:pt x="456552" y="967194"/>
                  </a:cubicBezTo>
                  <a:cubicBezTo>
                    <a:pt x="453238" y="979024"/>
                    <a:pt x="441322" y="974261"/>
                    <a:pt x="442008" y="987406"/>
                  </a:cubicBezTo>
                  <a:cubicBezTo>
                    <a:pt x="438836" y="984053"/>
                    <a:pt x="434445" y="983282"/>
                    <a:pt x="430273" y="982015"/>
                  </a:cubicBezTo>
                  <a:cubicBezTo>
                    <a:pt x="428997" y="988292"/>
                    <a:pt x="422529" y="994121"/>
                    <a:pt x="419081" y="990321"/>
                  </a:cubicBezTo>
                  <a:cubicBezTo>
                    <a:pt x="423577" y="975566"/>
                    <a:pt x="431511" y="975747"/>
                    <a:pt x="437102" y="960479"/>
                  </a:cubicBezTo>
                  <a:close/>
                  <a:moveTo>
                    <a:pt x="345110" y="901195"/>
                  </a:moveTo>
                  <a:cubicBezTo>
                    <a:pt x="349930" y="905377"/>
                    <a:pt x="350653" y="902748"/>
                    <a:pt x="357940" y="901833"/>
                  </a:cubicBezTo>
                  <a:cubicBezTo>
                    <a:pt x="354701" y="908072"/>
                    <a:pt x="353739" y="904891"/>
                    <a:pt x="358397" y="913244"/>
                  </a:cubicBezTo>
                  <a:cubicBezTo>
                    <a:pt x="357045" y="920597"/>
                    <a:pt x="355806" y="914768"/>
                    <a:pt x="352215" y="918626"/>
                  </a:cubicBezTo>
                  <a:cubicBezTo>
                    <a:pt x="350815" y="907806"/>
                    <a:pt x="349806" y="911577"/>
                    <a:pt x="344214" y="910482"/>
                  </a:cubicBezTo>
                  <a:cubicBezTo>
                    <a:pt x="343471" y="905786"/>
                    <a:pt x="344843" y="904319"/>
                    <a:pt x="345110" y="901195"/>
                  </a:cubicBezTo>
                  <a:close/>
                  <a:moveTo>
                    <a:pt x="482508" y="911158"/>
                  </a:moveTo>
                  <a:cubicBezTo>
                    <a:pt x="476841" y="908739"/>
                    <a:pt x="475431" y="912749"/>
                    <a:pt x="468487" y="912959"/>
                  </a:cubicBezTo>
                  <a:cubicBezTo>
                    <a:pt x="471221" y="905919"/>
                    <a:pt x="481155" y="897185"/>
                    <a:pt x="482508" y="911158"/>
                  </a:cubicBezTo>
                  <a:close/>
                  <a:moveTo>
                    <a:pt x="789832" y="849017"/>
                  </a:moveTo>
                  <a:cubicBezTo>
                    <a:pt x="789299" y="855304"/>
                    <a:pt x="786698" y="858390"/>
                    <a:pt x="782545" y="859095"/>
                  </a:cubicBezTo>
                  <a:cubicBezTo>
                    <a:pt x="782431" y="856094"/>
                    <a:pt x="782298" y="853027"/>
                    <a:pt x="782193" y="849998"/>
                  </a:cubicBezTo>
                  <a:cubicBezTo>
                    <a:pt x="784736" y="849655"/>
                    <a:pt x="787298" y="849360"/>
                    <a:pt x="789832" y="849017"/>
                  </a:cubicBezTo>
                  <a:close/>
                  <a:moveTo>
                    <a:pt x="819865" y="799354"/>
                  </a:moveTo>
                  <a:cubicBezTo>
                    <a:pt x="822160" y="799354"/>
                    <a:pt x="822446" y="796192"/>
                    <a:pt x="824855" y="796411"/>
                  </a:cubicBezTo>
                  <a:cubicBezTo>
                    <a:pt x="828065" y="805021"/>
                    <a:pt x="832599" y="804545"/>
                    <a:pt x="837781" y="799354"/>
                  </a:cubicBezTo>
                  <a:cubicBezTo>
                    <a:pt x="834704" y="813070"/>
                    <a:pt x="828742" y="804307"/>
                    <a:pt x="822855" y="810441"/>
                  </a:cubicBezTo>
                  <a:cubicBezTo>
                    <a:pt x="820884" y="808717"/>
                    <a:pt x="819893" y="805012"/>
                    <a:pt x="819865" y="799354"/>
                  </a:cubicBezTo>
                  <a:close/>
                  <a:moveTo>
                    <a:pt x="769001" y="776037"/>
                  </a:moveTo>
                  <a:cubicBezTo>
                    <a:pt x="775335" y="771998"/>
                    <a:pt x="772925" y="786057"/>
                    <a:pt x="778278" y="784009"/>
                  </a:cubicBezTo>
                  <a:cubicBezTo>
                    <a:pt x="775926" y="789543"/>
                    <a:pt x="768572" y="784457"/>
                    <a:pt x="769001" y="776037"/>
                  </a:cubicBezTo>
                  <a:close/>
                  <a:moveTo>
                    <a:pt x="605514" y="689188"/>
                  </a:moveTo>
                  <a:cubicBezTo>
                    <a:pt x="605199" y="681568"/>
                    <a:pt x="610400" y="682482"/>
                    <a:pt x="611438" y="676967"/>
                  </a:cubicBezTo>
                  <a:cubicBezTo>
                    <a:pt x="614296" y="680034"/>
                    <a:pt x="610753" y="682673"/>
                    <a:pt x="613153" y="688216"/>
                  </a:cubicBezTo>
                  <a:cubicBezTo>
                    <a:pt x="610305" y="683578"/>
                    <a:pt x="609581" y="689816"/>
                    <a:pt x="605514" y="689188"/>
                  </a:cubicBezTo>
                  <a:close/>
                  <a:moveTo>
                    <a:pt x="570871" y="558390"/>
                  </a:moveTo>
                  <a:cubicBezTo>
                    <a:pt x="571329" y="552933"/>
                    <a:pt x="576834" y="556219"/>
                    <a:pt x="573510" y="560333"/>
                  </a:cubicBezTo>
                  <a:cubicBezTo>
                    <a:pt x="577415" y="560734"/>
                    <a:pt x="579749" y="553523"/>
                    <a:pt x="581235" y="561667"/>
                  </a:cubicBezTo>
                  <a:cubicBezTo>
                    <a:pt x="582720" y="561095"/>
                    <a:pt x="582149" y="557371"/>
                    <a:pt x="582244" y="554666"/>
                  </a:cubicBezTo>
                  <a:cubicBezTo>
                    <a:pt x="586054" y="556219"/>
                    <a:pt x="586235" y="556190"/>
                    <a:pt x="589883" y="553676"/>
                  </a:cubicBezTo>
                  <a:cubicBezTo>
                    <a:pt x="590312" y="562191"/>
                    <a:pt x="588359" y="566982"/>
                    <a:pt x="585426" y="570287"/>
                  </a:cubicBezTo>
                  <a:cubicBezTo>
                    <a:pt x="590169" y="570782"/>
                    <a:pt x="593693" y="572402"/>
                    <a:pt x="598513" y="577764"/>
                  </a:cubicBezTo>
                  <a:cubicBezTo>
                    <a:pt x="602009" y="575078"/>
                    <a:pt x="596427" y="571925"/>
                    <a:pt x="599427" y="568506"/>
                  </a:cubicBezTo>
                  <a:cubicBezTo>
                    <a:pt x="603304" y="567896"/>
                    <a:pt x="604571" y="572678"/>
                    <a:pt x="607352" y="574345"/>
                  </a:cubicBezTo>
                  <a:cubicBezTo>
                    <a:pt x="603190" y="578517"/>
                    <a:pt x="597665" y="587432"/>
                    <a:pt x="594703" y="578260"/>
                  </a:cubicBezTo>
                  <a:cubicBezTo>
                    <a:pt x="591617" y="579145"/>
                    <a:pt x="590426" y="588146"/>
                    <a:pt x="588321" y="579060"/>
                  </a:cubicBezTo>
                  <a:cubicBezTo>
                    <a:pt x="587997" y="589366"/>
                    <a:pt x="576548" y="583879"/>
                    <a:pt x="580053" y="596167"/>
                  </a:cubicBezTo>
                  <a:cubicBezTo>
                    <a:pt x="583635" y="595690"/>
                    <a:pt x="576777" y="590337"/>
                    <a:pt x="582425" y="591309"/>
                  </a:cubicBezTo>
                  <a:cubicBezTo>
                    <a:pt x="581635" y="598691"/>
                    <a:pt x="584711" y="598091"/>
                    <a:pt x="585426" y="602367"/>
                  </a:cubicBezTo>
                  <a:cubicBezTo>
                    <a:pt x="592226" y="598167"/>
                    <a:pt x="601675" y="599167"/>
                    <a:pt x="607362" y="606444"/>
                  </a:cubicBezTo>
                  <a:cubicBezTo>
                    <a:pt x="608838" y="605882"/>
                    <a:pt x="608257" y="602129"/>
                    <a:pt x="608371" y="599424"/>
                  </a:cubicBezTo>
                  <a:cubicBezTo>
                    <a:pt x="621992" y="604006"/>
                    <a:pt x="630317" y="596948"/>
                    <a:pt x="639489" y="609187"/>
                  </a:cubicBezTo>
                  <a:cubicBezTo>
                    <a:pt x="641347" y="619960"/>
                    <a:pt x="634937" y="617826"/>
                    <a:pt x="633651" y="623703"/>
                  </a:cubicBezTo>
                  <a:cubicBezTo>
                    <a:pt x="629155" y="619255"/>
                    <a:pt x="636803" y="615950"/>
                    <a:pt x="638404" y="613902"/>
                  </a:cubicBezTo>
                  <a:cubicBezTo>
                    <a:pt x="634727" y="606215"/>
                    <a:pt x="626764" y="622741"/>
                    <a:pt x="627840" y="606120"/>
                  </a:cubicBezTo>
                  <a:cubicBezTo>
                    <a:pt x="624735" y="605558"/>
                    <a:pt x="625231" y="610625"/>
                    <a:pt x="621563" y="609197"/>
                  </a:cubicBezTo>
                  <a:cubicBezTo>
                    <a:pt x="618296" y="610159"/>
                    <a:pt x="623449" y="612902"/>
                    <a:pt x="621925" y="618322"/>
                  </a:cubicBezTo>
                  <a:cubicBezTo>
                    <a:pt x="617430" y="611178"/>
                    <a:pt x="615706" y="609292"/>
                    <a:pt x="607638" y="613264"/>
                  </a:cubicBezTo>
                  <a:cubicBezTo>
                    <a:pt x="608543" y="619636"/>
                    <a:pt x="611610" y="621503"/>
                    <a:pt x="614458" y="623875"/>
                  </a:cubicBezTo>
                  <a:cubicBezTo>
                    <a:pt x="612000" y="627599"/>
                    <a:pt x="605952" y="632276"/>
                    <a:pt x="604276" y="625170"/>
                  </a:cubicBezTo>
                  <a:cubicBezTo>
                    <a:pt x="601628" y="626132"/>
                    <a:pt x="606362" y="631019"/>
                    <a:pt x="603361" y="634419"/>
                  </a:cubicBezTo>
                  <a:cubicBezTo>
                    <a:pt x="598799" y="630971"/>
                    <a:pt x="593989" y="631800"/>
                    <a:pt x="588893" y="624827"/>
                  </a:cubicBezTo>
                  <a:cubicBezTo>
                    <a:pt x="585445" y="628209"/>
                    <a:pt x="593103" y="629028"/>
                    <a:pt x="591893" y="635895"/>
                  </a:cubicBezTo>
                  <a:cubicBezTo>
                    <a:pt x="590798" y="640363"/>
                    <a:pt x="589321" y="624961"/>
                    <a:pt x="583987" y="630028"/>
                  </a:cubicBezTo>
                  <a:cubicBezTo>
                    <a:pt x="584302" y="626970"/>
                    <a:pt x="586083" y="626161"/>
                    <a:pt x="586254" y="622846"/>
                  </a:cubicBezTo>
                  <a:cubicBezTo>
                    <a:pt x="584502" y="617064"/>
                    <a:pt x="582330" y="634171"/>
                    <a:pt x="578710" y="626123"/>
                  </a:cubicBezTo>
                  <a:cubicBezTo>
                    <a:pt x="580930" y="615883"/>
                    <a:pt x="584921" y="612759"/>
                    <a:pt x="589626" y="610968"/>
                  </a:cubicBezTo>
                  <a:cubicBezTo>
                    <a:pt x="585492" y="606873"/>
                    <a:pt x="582549" y="613026"/>
                    <a:pt x="576815" y="610340"/>
                  </a:cubicBezTo>
                  <a:cubicBezTo>
                    <a:pt x="577958" y="617036"/>
                    <a:pt x="581406" y="621351"/>
                    <a:pt x="575805" y="617322"/>
                  </a:cubicBezTo>
                  <a:cubicBezTo>
                    <a:pt x="575834" y="622999"/>
                    <a:pt x="576015" y="628409"/>
                    <a:pt x="578796" y="628409"/>
                  </a:cubicBezTo>
                  <a:cubicBezTo>
                    <a:pt x="572710" y="626027"/>
                    <a:pt x="567195" y="637324"/>
                    <a:pt x="560975" y="630676"/>
                  </a:cubicBezTo>
                  <a:cubicBezTo>
                    <a:pt x="562804" y="620884"/>
                    <a:pt x="571205" y="632771"/>
                    <a:pt x="573434" y="622208"/>
                  </a:cubicBezTo>
                  <a:cubicBezTo>
                    <a:pt x="572405" y="616741"/>
                    <a:pt x="567471" y="622608"/>
                    <a:pt x="567166" y="625284"/>
                  </a:cubicBezTo>
                  <a:cubicBezTo>
                    <a:pt x="566080" y="625856"/>
                    <a:pt x="565928" y="624542"/>
                    <a:pt x="565785" y="623170"/>
                  </a:cubicBezTo>
                  <a:cubicBezTo>
                    <a:pt x="565947" y="621217"/>
                    <a:pt x="565204" y="621074"/>
                    <a:pt x="564423" y="621046"/>
                  </a:cubicBezTo>
                  <a:cubicBezTo>
                    <a:pt x="566223" y="617426"/>
                    <a:pt x="569871" y="616664"/>
                    <a:pt x="573157" y="615350"/>
                  </a:cubicBezTo>
                  <a:cubicBezTo>
                    <a:pt x="573129" y="609663"/>
                    <a:pt x="570871" y="608549"/>
                    <a:pt x="570157" y="604291"/>
                  </a:cubicBezTo>
                  <a:cubicBezTo>
                    <a:pt x="568862" y="614397"/>
                    <a:pt x="562727" y="617017"/>
                    <a:pt x="556698" y="619722"/>
                  </a:cubicBezTo>
                  <a:cubicBezTo>
                    <a:pt x="556517" y="625856"/>
                    <a:pt x="563737" y="616712"/>
                    <a:pt x="562061" y="625942"/>
                  </a:cubicBezTo>
                  <a:cubicBezTo>
                    <a:pt x="558527" y="628285"/>
                    <a:pt x="558632" y="623151"/>
                    <a:pt x="555603" y="624446"/>
                  </a:cubicBezTo>
                  <a:cubicBezTo>
                    <a:pt x="556289" y="628809"/>
                    <a:pt x="560603" y="625637"/>
                    <a:pt x="559775" y="633104"/>
                  </a:cubicBezTo>
                  <a:cubicBezTo>
                    <a:pt x="556251" y="635448"/>
                    <a:pt x="556355" y="630295"/>
                    <a:pt x="553336" y="631638"/>
                  </a:cubicBezTo>
                  <a:cubicBezTo>
                    <a:pt x="553974" y="626713"/>
                    <a:pt x="556289" y="621074"/>
                    <a:pt x="554060" y="617788"/>
                  </a:cubicBezTo>
                  <a:cubicBezTo>
                    <a:pt x="550812" y="618465"/>
                    <a:pt x="551831" y="625761"/>
                    <a:pt x="552050" y="631809"/>
                  </a:cubicBezTo>
                  <a:cubicBezTo>
                    <a:pt x="548088" y="630657"/>
                    <a:pt x="548469" y="636219"/>
                    <a:pt x="544497" y="635057"/>
                  </a:cubicBezTo>
                  <a:cubicBezTo>
                    <a:pt x="544068" y="631190"/>
                    <a:pt x="546421" y="628885"/>
                    <a:pt x="544220" y="628218"/>
                  </a:cubicBezTo>
                  <a:cubicBezTo>
                    <a:pt x="544182" y="622494"/>
                    <a:pt x="548507" y="627018"/>
                    <a:pt x="549316" y="627580"/>
                  </a:cubicBezTo>
                  <a:cubicBezTo>
                    <a:pt x="547830" y="622160"/>
                    <a:pt x="548697" y="622760"/>
                    <a:pt x="547497" y="614064"/>
                  </a:cubicBezTo>
                  <a:cubicBezTo>
                    <a:pt x="553126" y="617903"/>
                    <a:pt x="556298" y="606825"/>
                    <a:pt x="557051" y="596824"/>
                  </a:cubicBezTo>
                  <a:cubicBezTo>
                    <a:pt x="558641" y="600919"/>
                    <a:pt x="560556" y="604368"/>
                    <a:pt x="561413" y="609987"/>
                  </a:cubicBezTo>
                  <a:cubicBezTo>
                    <a:pt x="568862" y="612273"/>
                    <a:pt x="565937" y="598472"/>
                    <a:pt x="573881" y="601501"/>
                  </a:cubicBezTo>
                  <a:cubicBezTo>
                    <a:pt x="572243" y="598329"/>
                    <a:pt x="572376" y="591480"/>
                    <a:pt x="568423" y="593023"/>
                  </a:cubicBezTo>
                  <a:cubicBezTo>
                    <a:pt x="573281" y="583908"/>
                    <a:pt x="576148" y="610406"/>
                    <a:pt x="581520" y="600520"/>
                  </a:cubicBezTo>
                  <a:cubicBezTo>
                    <a:pt x="578120" y="592052"/>
                    <a:pt x="567690" y="575678"/>
                    <a:pt x="560784" y="594004"/>
                  </a:cubicBezTo>
                  <a:cubicBezTo>
                    <a:pt x="556984" y="591185"/>
                    <a:pt x="554288" y="586032"/>
                    <a:pt x="552507" y="579003"/>
                  </a:cubicBezTo>
                  <a:cubicBezTo>
                    <a:pt x="560842" y="586403"/>
                    <a:pt x="572681" y="574850"/>
                    <a:pt x="572338" y="562753"/>
                  </a:cubicBezTo>
                  <a:cubicBezTo>
                    <a:pt x="575539" y="568487"/>
                    <a:pt x="578987" y="573697"/>
                    <a:pt x="584349" y="574954"/>
                  </a:cubicBezTo>
                  <a:cubicBezTo>
                    <a:pt x="581654" y="565715"/>
                    <a:pt x="575939" y="562715"/>
                    <a:pt x="570871" y="558390"/>
                  </a:cubicBezTo>
                  <a:close/>
                  <a:moveTo>
                    <a:pt x="631088" y="624056"/>
                  </a:moveTo>
                  <a:cubicBezTo>
                    <a:pt x="629402" y="624256"/>
                    <a:pt x="627697" y="624484"/>
                    <a:pt x="625992" y="624713"/>
                  </a:cubicBezTo>
                  <a:cubicBezTo>
                    <a:pt x="628202" y="620046"/>
                    <a:pt x="625907" y="618931"/>
                    <a:pt x="625545" y="613293"/>
                  </a:cubicBezTo>
                  <a:cubicBezTo>
                    <a:pt x="629536" y="612464"/>
                    <a:pt x="630145" y="618579"/>
                    <a:pt x="631088" y="624056"/>
                  </a:cubicBezTo>
                  <a:close/>
                  <a:moveTo>
                    <a:pt x="425206" y="565534"/>
                  </a:moveTo>
                  <a:cubicBezTo>
                    <a:pt x="425310" y="562867"/>
                    <a:pt x="424758" y="561496"/>
                    <a:pt x="423748" y="561114"/>
                  </a:cubicBezTo>
                  <a:cubicBezTo>
                    <a:pt x="423967" y="558628"/>
                    <a:pt x="426215" y="559267"/>
                    <a:pt x="426120" y="556266"/>
                  </a:cubicBezTo>
                  <a:cubicBezTo>
                    <a:pt x="429816" y="556190"/>
                    <a:pt x="429625" y="566706"/>
                    <a:pt x="425206" y="565534"/>
                  </a:cubicBezTo>
                  <a:close/>
                  <a:moveTo>
                    <a:pt x="1732712" y="29619"/>
                  </a:moveTo>
                  <a:cubicBezTo>
                    <a:pt x="1730416" y="32487"/>
                    <a:pt x="1728473" y="35877"/>
                    <a:pt x="1725349" y="37449"/>
                  </a:cubicBezTo>
                  <a:cubicBezTo>
                    <a:pt x="1724120" y="30543"/>
                    <a:pt x="1729626" y="34106"/>
                    <a:pt x="1727445" y="25733"/>
                  </a:cubicBezTo>
                  <a:cubicBezTo>
                    <a:pt x="1729988" y="25448"/>
                    <a:pt x="1729311" y="31772"/>
                    <a:pt x="1732712" y="29619"/>
                  </a:cubicBezTo>
                  <a:close/>
                  <a:moveTo>
                    <a:pt x="1854422" y="289128"/>
                  </a:moveTo>
                  <a:cubicBezTo>
                    <a:pt x="1854632" y="297672"/>
                    <a:pt x="1841621" y="291947"/>
                    <a:pt x="1845707" y="294824"/>
                  </a:cubicBezTo>
                  <a:cubicBezTo>
                    <a:pt x="1844716" y="300549"/>
                    <a:pt x="1840563" y="292529"/>
                    <a:pt x="1840335" y="288642"/>
                  </a:cubicBezTo>
                  <a:cubicBezTo>
                    <a:pt x="1841430" y="286128"/>
                    <a:pt x="1846812" y="285718"/>
                    <a:pt x="1846879" y="292376"/>
                  </a:cubicBezTo>
                  <a:cubicBezTo>
                    <a:pt x="1848364" y="291814"/>
                    <a:pt x="1847783" y="288061"/>
                    <a:pt x="1847879" y="285366"/>
                  </a:cubicBezTo>
                  <a:cubicBezTo>
                    <a:pt x="1851041" y="284613"/>
                    <a:pt x="1851975" y="288452"/>
                    <a:pt x="1854422" y="289128"/>
                  </a:cubicBezTo>
                  <a:close/>
                  <a:moveTo>
                    <a:pt x="1850612" y="353784"/>
                  </a:moveTo>
                  <a:cubicBezTo>
                    <a:pt x="1849812" y="359137"/>
                    <a:pt x="1842811" y="357003"/>
                    <a:pt x="1844059" y="350050"/>
                  </a:cubicBezTo>
                  <a:cubicBezTo>
                    <a:pt x="1848050" y="347526"/>
                    <a:pt x="1848145" y="353117"/>
                    <a:pt x="1850612" y="353784"/>
                  </a:cubicBezTo>
                  <a:close/>
                  <a:moveTo>
                    <a:pt x="1935033" y="512604"/>
                  </a:moveTo>
                  <a:cubicBezTo>
                    <a:pt x="1932775" y="517176"/>
                    <a:pt x="1931832" y="513242"/>
                    <a:pt x="1928660" y="513432"/>
                  </a:cubicBezTo>
                  <a:cubicBezTo>
                    <a:pt x="1929108" y="510527"/>
                    <a:pt x="1930108" y="508498"/>
                    <a:pt x="1932299" y="508355"/>
                  </a:cubicBezTo>
                  <a:cubicBezTo>
                    <a:pt x="1932451" y="506403"/>
                    <a:pt x="1931718" y="506260"/>
                    <a:pt x="1930937" y="506231"/>
                  </a:cubicBezTo>
                  <a:cubicBezTo>
                    <a:pt x="1930622" y="504346"/>
                    <a:pt x="1931337" y="504031"/>
                    <a:pt x="1932108" y="503793"/>
                  </a:cubicBezTo>
                  <a:cubicBezTo>
                    <a:pt x="1932956" y="503688"/>
                    <a:pt x="1933813" y="503584"/>
                    <a:pt x="1934661" y="503460"/>
                  </a:cubicBezTo>
                  <a:cubicBezTo>
                    <a:pt x="1932718" y="508260"/>
                    <a:pt x="1934880" y="506384"/>
                    <a:pt x="1935033" y="512604"/>
                  </a:cubicBezTo>
                  <a:close/>
                  <a:moveTo>
                    <a:pt x="1872577" y="1194365"/>
                  </a:moveTo>
                  <a:cubicBezTo>
                    <a:pt x="1867738" y="1192822"/>
                    <a:pt x="1865157" y="1186650"/>
                    <a:pt x="1858299" y="1189307"/>
                  </a:cubicBezTo>
                  <a:cubicBezTo>
                    <a:pt x="1858242" y="1182478"/>
                    <a:pt x="1852851" y="1175972"/>
                    <a:pt x="1857651" y="1173362"/>
                  </a:cubicBezTo>
                  <a:cubicBezTo>
                    <a:pt x="1861328" y="1173991"/>
                    <a:pt x="1861652" y="1181535"/>
                    <a:pt x="1863281" y="1186364"/>
                  </a:cubicBezTo>
                  <a:cubicBezTo>
                    <a:pt x="1865843" y="1186059"/>
                    <a:pt x="1868386" y="1185726"/>
                    <a:pt x="1870939" y="1185412"/>
                  </a:cubicBezTo>
                  <a:cubicBezTo>
                    <a:pt x="1870929" y="1189498"/>
                    <a:pt x="1872682" y="1190003"/>
                    <a:pt x="1872577" y="1194365"/>
                  </a:cubicBezTo>
                  <a:close/>
                  <a:moveTo>
                    <a:pt x="1540469" y="1534674"/>
                  </a:moveTo>
                  <a:cubicBezTo>
                    <a:pt x="1538764" y="1534903"/>
                    <a:pt x="1537059" y="1535141"/>
                    <a:pt x="1535354" y="1535332"/>
                  </a:cubicBezTo>
                  <a:cubicBezTo>
                    <a:pt x="1536202" y="1527835"/>
                    <a:pt x="1531087" y="1532665"/>
                    <a:pt x="1530001" y="1529159"/>
                  </a:cubicBezTo>
                  <a:cubicBezTo>
                    <a:pt x="1534211" y="1529255"/>
                    <a:pt x="1531839" y="1521254"/>
                    <a:pt x="1538640" y="1521177"/>
                  </a:cubicBezTo>
                  <a:cubicBezTo>
                    <a:pt x="1537992" y="1528264"/>
                    <a:pt x="1540269" y="1529293"/>
                    <a:pt x="1540469" y="1534674"/>
                  </a:cubicBezTo>
                  <a:close/>
                  <a:moveTo>
                    <a:pt x="441350" y="1228093"/>
                  </a:moveTo>
                  <a:cubicBezTo>
                    <a:pt x="439731" y="1234418"/>
                    <a:pt x="434311" y="1228027"/>
                    <a:pt x="434712" y="1222083"/>
                  </a:cubicBezTo>
                  <a:cubicBezTo>
                    <a:pt x="439626" y="1218492"/>
                    <a:pt x="438064" y="1228322"/>
                    <a:pt x="441350" y="1228093"/>
                  </a:cubicBezTo>
                  <a:close/>
                  <a:moveTo>
                    <a:pt x="80258" y="1193965"/>
                  </a:moveTo>
                  <a:cubicBezTo>
                    <a:pt x="80763" y="1188374"/>
                    <a:pt x="84858" y="1188279"/>
                    <a:pt x="87640" y="1186145"/>
                  </a:cubicBezTo>
                  <a:cubicBezTo>
                    <a:pt x="88602" y="1196356"/>
                    <a:pt x="83191" y="1195127"/>
                    <a:pt x="80258" y="1193965"/>
                  </a:cubicBezTo>
                  <a:close/>
                  <a:moveTo>
                    <a:pt x="129121" y="1199194"/>
                  </a:moveTo>
                  <a:cubicBezTo>
                    <a:pt x="132874" y="1193651"/>
                    <a:pt x="135398" y="1198594"/>
                    <a:pt x="139313" y="1197899"/>
                  </a:cubicBezTo>
                  <a:cubicBezTo>
                    <a:pt x="139417" y="1200966"/>
                    <a:pt x="139541" y="1203985"/>
                    <a:pt x="139665" y="1207014"/>
                  </a:cubicBezTo>
                  <a:cubicBezTo>
                    <a:pt x="134550" y="1207729"/>
                    <a:pt x="131331" y="1204500"/>
                    <a:pt x="129121" y="1199194"/>
                  </a:cubicBezTo>
                  <a:close/>
                  <a:moveTo>
                    <a:pt x="181794" y="1139758"/>
                  </a:moveTo>
                  <a:cubicBezTo>
                    <a:pt x="187595" y="1140711"/>
                    <a:pt x="185318" y="1143997"/>
                    <a:pt x="192081" y="1140749"/>
                  </a:cubicBezTo>
                  <a:cubicBezTo>
                    <a:pt x="194377" y="1148597"/>
                    <a:pt x="187804" y="1142654"/>
                    <a:pt x="188528" y="1148055"/>
                  </a:cubicBezTo>
                  <a:cubicBezTo>
                    <a:pt x="188557" y="1154579"/>
                    <a:pt x="196758" y="1144273"/>
                    <a:pt x="195158" y="1154122"/>
                  </a:cubicBezTo>
                  <a:cubicBezTo>
                    <a:pt x="189786" y="1154846"/>
                    <a:pt x="186776" y="1150741"/>
                    <a:pt x="182442" y="1155732"/>
                  </a:cubicBezTo>
                  <a:cubicBezTo>
                    <a:pt x="179270" y="1151055"/>
                    <a:pt x="182508" y="1146797"/>
                    <a:pt x="181794" y="1139758"/>
                  </a:cubicBezTo>
                  <a:close/>
                  <a:moveTo>
                    <a:pt x="198711" y="1146740"/>
                  </a:moveTo>
                  <a:cubicBezTo>
                    <a:pt x="200320" y="1149198"/>
                    <a:pt x="203311" y="1148769"/>
                    <a:pt x="206445" y="1148083"/>
                  </a:cubicBezTo>
                  <a:cubicBezTo>
                    <a:pt x="206350" y="1155856"/>
                    <a:pt x="197663" y="1159894"/>
                    <a:pt x="198711" y="1146740"/>
                  </a:cubicBezTo>
                  <a:close/>
                  <a:moveTo>
                    <a:pt x="209445" y="1191241"/>
                  </a:moveTo>
                  <a:cubicBezTo>
                    <a:pt x="207988" y="1184507"/>
                    <a:pt x="217608" y="1184230"/>
                    <a:pt x="216903" y="1185707"/>
                  </a:cubicBezTo>
                  <a:cubicBezTo>
                    <a:pt x="218446" y="1193803"/>
                    <a:pt x="212017" y="1189498"/>
                    <a:pt x="209445" y="1191241"/>
                  </a:cubicBezTo>
                  <a:close/>
                  <a:moveTo>
                    <a:pt x="230648" y="1209148"/>
                  </a:moveTo>
                  <a:cubicBezTo>
                    <a:pt x="232181" y="1201985"/>
                    <a:pt x="239535" y="1205614"/>
                    <a:pt x="242202" y="1209977"/>
                  </a:cubicBezTo>
                  <a:cubicBezTo>
                    <a:pt x="242449" y="1223264"/>
                    <a:pt x="232591" y="1213568"/>
                    <a:pt x="230648" y="1209148"/>
                  </a:cubicBezTo>
                  <a:close/>
                  <a:moveTo>
                    <a:pt x="229657" y="1087828"/>
                  </a:moveTo>
                  <a:cubicBezTo>
                    <a:pt x="232286" y="1084180"/>
                    <a:pt x="239116" y="1088362"/>
                    <a:pt x="240192" y="1095658"/>
                  </a:cubicBezTo>
                  <a:cubicBezTo>
                    <a:pt x="236353" y="1089190"/>
                    <a:pt x="231229" y="1099811"/>
                    <a:pt x="229657" y="1087828"/>
                  </a:cubicBezTo>
                  <a:close/>
                  <a:moveTo>
                    <a:pt x="241030" y="987815"/>
                  </a:moveTo>
                  <a:cubicBezTo>
                    <a:pt x="243888" y="982177"/>
                    <a:pt x="242678" y="980214"/>
                    <a:pt x="241659" y="971699"/>
                  </a:cubicBezTo>
                  <a:cubicBezTo>
                    <a:pt x="248412" y="970794"/>
                    <a:pt x="249812" y="978767"/>
                    <a:pt x="253041" y="967965"/>
                  </a:cubicBezTo>
                  <a:cubicBezTo>
                    <a:pt x="258461" y="971728"/>
                    <a:pt x="264662" y="993759"/>
                    <a:pt x="255413" y="995169"/>
                  </a:cubicBezTo>
                  <a:cubicBezTo>
                    <a:pt x="256765" y="983453"/>
                    <a:pt x="244507" y="994893"/>
                    <a:pt x="241030" y="987815"/>
                  </a:cubicBezTo>
                  <a:close/>
                  <a:moveTo>
                    <a:pt x="251574" y="1091914"/>
                  </a:moveTo>
                  <a:cubicBezTo>
                    <a:pt x="251936" y="1086733"/>
                    <a:pt x="257813" y="1090190"/>
                    <a:pt x="260404" y="1088485"/>
                  </a:cubicBezTo>
                  <a:cubicBezTo>
                    <a:pt x="260594" y="1098048"/>
                    <a:pt x="253603" y="1096515"/>
                    <a:pt x="251574" y="1091914"/>
                  </a:cubicBezTo>
                  <a:close/>
                  <a:moveTo>
                    <a:pt x="248317" y="1009818"/>
                  </a:moveTo>
                  <a:cubicBezTo>
                    <a:pt x="247583" y="1004427"/>
                    <a:pt x="254175" y="1010314"/>
                    <a:pt x="251860" y="1002474"/>
                  </a:cubicBezTo>
                  <a:cubicBezTo>
                    <a:pt x="253422" y="1004218"/>
                    <a:pt x="255394" y="1005037"/>
                    <a:pt x="258309" y="1003941"/>
                  </a:cubicBezTo>
                  <a:cubicBezTo>
                    <a:pt x="260280" y="1017838"/>
                    <a:pt x="250946" y="1013419"/>
                    <a:pt x="248317" y="1009818"/>
                  </a:cubicBezTo>
                  <a:close/>
                  <a:moveTo>
                    <a:pt x="262766" y="1147778"/>
                  </a:moveTo>
                  <a:cubicBezTo>
                    <a:pt x="259528" y="1144026"/>
                    <a:pt x="270148" y="1147245"/>
                    <a:pt x="264947" y="1138320"/>
                  </a:cubicBezTo>
                  <a:cubicBezTo>
                    <a:pt x="269529" y="1139234"/>
                    <a:pt x="271186" y="1146159"/>
                    <a:pt x="275320" y="1141568"/>
                  </a:cubicBezTo>
                  <a:cubicBezTo>
                    <a:pt x="275406" y="1143864"/>
                    <a:pt x="275501" y="1146159"/>
                    <a:pt x="275587" y="1148445"/>
                  </a:cubicBezTo>
                  <a:cubicBezTo>
                    <a:pt x="279721" y="1147454"/>
                    <a:pt x="282035" y="1143111"/>
                    <a:pt x="287055" y="1146969"/>
                  </a:cubicBezTo>
                  <a:cubicBezTo>
                    <a:pt x="288284" y="1146740"/>
                    <a:pt x="287922" y="1144064"/>
                    <a:pt x="288150" y="1142244"/>
                  </a:cubicBezTo>
                  <a:cubicBezTo>
                    <a:pt x="292018" y="1143273"/>
                    <a:pt x="287122" y="1147254"/>
                    <a:pt x="288512" y="1151369"/>
                  </a:cubicBezTo>
                  <a:cubicBezTo>
                    <a:pt x="282559" y="1152112"/>
                    <a:pt x="276616" y="1152874"/>
                    <a:pt x="270672" y="1153636"/>
                  </a:cubicBezTo>
                  <a:cubicBezTo>
                    <a:pt x="270834" y="1141349"/>
                    <a:pt x="267157" y="1146388"/>
                    <a:pt x="262766" y="1147778"/>
                  </a:cubicBezTo>
                  <a:close/>
                  <a:moveTo>
                    <a:pt x="264224" y="1087990"/>
                  </a:moveTo>
                  <a:cubicBezTo>
                    <a:pt x="267157" y="1086894"/>
                    <a:pt x="269129" y="1087752"/>
                    <a:pt x="270691" y="1089457"/>
                  </a:cubicBezTo>
                  <a:cubicBezTo>
                    <a:pt x="270767" y="1095267"/>
                    <a:pt x="269186" y="1098544"/>
                    <a:pt x="265948" y="1099220"/>
                  </a:cubicBezTo>
                  <a:cubicBezTo>
                    <a:pt x="264776" y="1096705"/>
                    <a:pt x="264023" y="1093343"/>
                    <a:pt x="264224" y="1087990"/>
                  </a:cubicBezTo>
                  <a:close/>
                  <a:moveTo>
                    <a:pt x="274501" y="1088980"/>
                  </a:moveTo>
                  <a:cubicBezTo>
                    <a:pt x="279521" y="1081179"/>
                    <a:pt x="293780" y="1093191"/>
                    <a:pt x="299799" y="1081141"/>
                  </a:cubicBezTo>
                  <a:cubicBezTo>
                    <a:pt x="305657" y="1084818"/>
                    <a:pt x="305667" y="1085342"/>
                    <a:pt x="310439" y="1091267"/>
                  </a:cubicBezTo>
                  <a:cubicBezTo>
                    <a:pt x="310182" y="1098925"/>
                    <a:pt x="305057" y="1094248"/>
                    <a:pt x="303990" y="1089781"/>
                  </a:cubicBezTo>
                  <a:cubicBezTo>
                    <a:pt x="298209" y="1102458"/>
                    <a:pt x="289522" y="1092543"/>
                    <a:pt x="282521" y="1097106"/>
                  </a:cubicBezTo>
                  <a:cubicBezTo>
                    <a:pt x="281159" y="1087247"/>
                    <a:pt x="277825" y="1095791"/>
                    <a:pt x="274501" y="1088980"/>
                  </a:cubicBezTo>
                  <a:close/>
                  <a:moveTo>
                    <a:pt x="293246" y="1077398"/>
                  </a:moveTo>
                  <a:cubicBezTo>
                    <a:pt x="292065" y="1068883"/>
                    <a:pt x="302000" y="1071997"/>
                    <a:pt x="303352" y="1073817"/>
                  </a:cubicBezTo>
                  <a:cubicBezTo>
                    <a:pt x="302371" y="1083161"/>
                    <a:pt x="298161" y="1074169"/>
                    <a:pt x="293246" y="1077398"/>
                  </a:cubicBezTo>
                  <a:close/>
                  <a:moveTo>
                    <a:pt x="308258" y="1036526"/>
                  </a:moveTo>
                  <a:cubicBezTo>
                    <a:pt x="314163" y="1032640"/>
                    <a:pt x="310163" y="1040032"/>
                    <a:pt x="313820" y="1047290"/>
                  </a:cubicBezTo>
                  <a:cubicBezTo>
                    <a:pt x="312068" y="1044308"/>
                    <a:pt x="307753" y="1046651"/>
                    <a:pt x="305991" y="1043689"/>
                  </a:cubicBezTo>
                  <a:cubicBezTo>
                    <a:pt x="306191" y="1040803"/>
                    <a:pt x="308429" y="1041070"/>
                    <a:pt x="308534" y="1043384"/>
                  </a:cubicBezTo>
                  <a:cubicBezTo>
                    <a:pt x="310134" y="1042651"/>
                    <a:pt x="309924" y="1036345"/>
                    <a:pt x="308258" y="1036526"/>
                  </a:cubicBezTo>
                  <a:close/>
                  <a:moveTo>
                    <a:pt x="314182" y="1056395"/>
                  </a:moveTo>
                  <a:cubicBezTo>
                    <a:pt x="313763" y="1051500"/>
                    <a:pt x="318649" y="1054786"/>
                    <a:pt x="320459" y="1053329"/>
                  </a:cubicBezTo>
                  <a:cubicBezTo>
                    <a:pt x="320554" y="1050642"/>
                    <a:pt x="320011" y="1049328"/>
                    <a:pt x="319002" y="1048928"/>
                  </a:cubicBezTo>
                  <a:cubicBezTo>
                    <a:pt x="325946" y="1041813"/>
                    <a:pt x="319488" y="1063930"/>
                    <a:pt x="314182" y="1056395"/>
                  </a:cubicBezTo>
                  <a:close/>
                  <a:moveTo>
                    <a:pt x="326460" y="1075445"/>
                  </a:moveTo>
                  <a:cubicBezTo>
                    <a:pt x="331584" y="1079122"/>
                    <a:pt x="320516" y="1073502"/>
                    <a:pt x="325269" y="1077903"/>
                  </a:cubicBezTo>
                  <a:cubicBezTo>
                    <a:pt x="323450" y="1080675"/>
                    <a:pt x="319097" y="1075255"/>
                    <a:pt x="316268" y="1076760"/>
                  </a:cubicBezTo>
                  <a:cubicBezTo>
                    <a:pt x="316373" y="1074064"/>
                    <a:pt x="318506" y="1074512"/>
                    <a:pt x="319992" y="1074007"/>
                  </a:cubicBezTo>
                  <a:cubicBezTo>
                    <a:pt x="321364" y="1073255"/>
                    <a:pt x="320688" y="1069378"/>
                    <a:pt x="322374" y="1069121"/>
                  </a:cubicBezTo>
                  <a:cubicBezTo>
                    <a:pt x="323240" y="1064130"/>
                    <a:pt x="322050" y="1075969"/>
                    <a:pt x="326460" y="1075445"/>
                  </a:cubicBezTo>
                  <a:close/>
                  <a:moveTo>
                    <a:pt x="327003" y="1153322"/>
                  </a:moveTo>
                  <a:cubicBezTo>
                    <a:pt x="325679" y="1145559"/>
                    <a:pt x="328031" y="1143511"/>
                    <a:pt x="329003" y="1139301"/>
                  </a:cubicBezTo>
                  <a:cubicBezTo>
                    <a:pt x="332937" y="1140235"/>
                    <a:pt x="335709" y="1143540"/>
                    <a:pt x="335918" y="1152160"/>
                  </a:cubicBezTo>
                  <a:cubicBezTo>
                    <a:pt x="332937" y="1152570"/>
                    <a:pt x="329975" y="1152941"/>
                    <a:pt x="327003" y="1153322"/>
                  </a:cubicBezTo>
                  <a:close/>
                  <a:moveTo>
                    <a:pt x="335194" y="1133938"/>
                  </a:moveTo>
                  <a:cubicBezTo>
                    <a:pt x="343167" y="1143511"/>
                    <a:pt x="353997" y="1146988"/>
                    <a:pt x="362674" y="1148750"/>
                  </a:cubicBezTo>
                  <a:cubicBezTo>
                    <a:pt x="355673" y="1157694"/>
                    <a:pt x="344900" y="1144568"/>
                    <a:pt x="338452" y="1151855"/>
                  </a:cubicBezTo>
                  <a:cubicBezTo>
                    <a:pt x="341662" y="1141273"/>
                    <a:pt x="333994" y="1146740"/>
                    <a:pt x="335194" y="1133938"/>
                  </a:cubicBezTo>
                  <a:close/>
                  <a:moveTo>
                    <a:pt x="347577" y="898585"/>
                  </a:moveTo>
                  <a:cubicBezTo>
                    <a:pt x="348167" y="896652"/>
                    <a:pt x="348748" y="894718"/>
                    <a:pt x="348577" y="891594"/>
                  </a:cubicBezTo>
                  <a:cubicBezTo>
                    <a:pt x="352901" y="890070"/>
                    <a:pt x="355864" y="891365"/>
                    <a:pt x="355292" y="899881"/>
                  </a:cubicBezTo>
                  <a:cubicBezTo>
                    <a:pt x="353701" y="897471"/>
                    <a:pt x="350701" y="897871"/>
                    <a:pt x="347577" y="898585"/>
                  </a:cubicBezTo>
                  <a:close/>
                  <a:moveTo>
                    <a:pt x="364931" y="1141587"/>
                  </a:moveTo>
                  <a:cubicBezTo>
                    <a:pt x="369351" y="1143664"/>
                    <a:pt x="367122" y="1145835"/>
                    <a:pt x="372675" y="1142873"/>
                  </a:cubicBezTo>
                  <a:cubicBezTo>
                    <a:pt x="373675" y="1151798"/>
                    <a:pt x="363979" y="1148197"/>
                    <a:pt x="364931" y="1141587"/>
                  </a:cubicBezTo>
                  <a:close/>
                  <a:moveTo>
                    <a:pt x="365217" y="1116336"/>
                  </a:moveTo>
                  <a:cubicBezTo>
                    <a:pt x="364779" y="1109402"/>
                    <a:pt x="371599" y="1109069"/>
                    <a:pt x="372675" y="1110821"/>
                  </a:cubicBezTo>
                  <a:cubicBezTo>
                    <a:pt x="371656" y="1114946"/>
                    <a:pt x="368894" y="1116355"/>
                    <a:pt x="365217" y="1116336"/>
                  </a:cubicBezTo>
                  <a:close/>
                  <a:moveTo>
                    <a:pt x="356311" y="892870"/>
                  </a:moveTo>
                  <a:cubicBezTo>
                    <a:pt x="360883" y="891699"/>
                    <a:pt x="362617" y="896328"/>
                    <a:pt x="366684" y="896166"/>
                  </a:cubicBezTo>
                  <a:cubicBezTo>
                    <a:pt x="366465" y="898661"/>
                    <a:pt x="364217" y="898014"/>
                    <a:pt x="364322" y="901043"/>
                  </a:cubicBezTo>
                  <a:cubicBezTo>
                    <a:pt x="368017" y="903576"/>
                    <a:pt x="376895" y="904748"/>
                    <a:pt x="373780" y="913587"/>
                  </a:cubicBezTo>
                  <a:cubicBezTo>
                    <a:pt x="371142" y="913273"/>
                    <a:pt x="371008" y="907777"/>
                    <a:pt x="369608" y="904938"/>
                  </a:cubicBezTo>
                  <a:cubicBezTo>
                    <a:pt x="366160" y="908863"/>
                    <a:pt x="364350" y="904862"/>
                    <a:pt x="359502" y="908539"/>
                  </a:cubicBezTo>
                  <a:cubicBezTo>
                    <a:pt x="358064" y="900728"/>
                    <a:pt x="361140" y="900452"/>
                    <a:pt x="363141" y="903481"/>
                  </a:cubicBezTo>
                  <a:cubicBezTo>
                    <a:pt x="363703" y="894061"/>
                    <a:pt x="354863" y="904110"/>
                    <a:pt x="356311" y="892870"/>
                  </a:cubicBezTo>
                  <a:close/>
                  <a:moveTo>
                    <a:pt x="361236" y="887689"/>
                  </a:moveTo>
                  <a:cubicBezTo>
                    <a:pt x="361712" y="885593"/>
                    <a:pt x="362179" y="883479"/>
                    <a:pt x="363598" y="882783"/>
                  </a:cubicBezTo>
                  <a:cubicBezTo>
                    <a:pt x="369799" y="882288"/>
                    <a:pt x="369046" y="896223"/>
                    <a:pt x="375609" y="894985"/>
                  </a:cubicBezTo>
                  <a:cubicBezTo>
                    <a:pt x="375437" y="898328"/>
                    <a:pt x="371837" y="896299"/>
                    <a:pt x="371961" y="900071"/>
                  </a:cubicBezTo>
                  <a:cubicBezTo>
                    <a:pt x="366417" y="896804"/>
                    <a:pt x="370361" y="885793"/>
                    <a:pt x="361236" y="887689"/>
                  </a:cubicBezTo>
                  <a:close/>
                  <a:moveTo>
                    <a:pt x="358054" y="647430"/>
                  </a:moveTo>
                  <a:cubicBezTo>
                    <a:pt x="358264" y="639572"/>
                    <a:pt x="361379" y="644106"/>
                    <a:pt x="358873" y="635876"/>
                  </a:cubicBezTo>
                  <a:cubicBezTo>
                    <a:pt x="359731" y="635781"/>
                    <a:pt x="360569" y="635667"/>
                    <a:pt x="361426" y="635571"/>
                  </a:cubicBezTo>
                  <a:cubicBezTo>
                    <a:pt x="361274" y="637524"/>
                    <a:pt x="362007" y="637648"/>
                    <a:pt x="362788" y="637657"/>
                  </a:cubicBezTo>
                  <a:cubicBezTo>
                    <a:pt x="360978" y="640591"/>
                    <a:pt x="361674" y="647335"/>
                    <a:pt x="358054" y="647430"/>
                  </a:cubicBezTo>
                  <a:close/>
                  <a:moveTo>
                    <a:pt x="378685" y="908358"/>
                  </a:moveTo>
                  <a:cubicBezTo>
                    <a:pt x="381752" y="897976"/>
                    <a:pt x="394316" y="903986"/>
                    <a:pt x="399069" y="905767"/>
                  </a:cubicBezTo>
                  <a:cubicBezTo>
                    <a:pt x="395040" y="919502"/>
                    <a:pt x="387515" y="905729"/>
                    <a:pt x="378685" y="908358"/>
                  </a:cubicBezTo>
                  <a:close/>
                  <a:moveTo>
                    <a:pt x="392687" y="1099096"/>
                  </a:moveTo>
                  <a:cubicBezTo>
                    <a:pt x="394021" y="1081522"/>
                    <a:pt x="408422" y="1083885"/>
                    <a:pt x="415157" y="1084771"/>
                  </a:cubicBezTo>
                  <a:cubicBezTo>
                    <a:pt x="415947" y="1094562"/>
                    <a:pt x="411328" y="1095915"/>
                    <a:pt x="409423" y="1101535"/>
                  </a:cubicBezTo>
                  <a:cubicBezTo>
                    <a:pt x="401745" y="1098067"/>
                    <a:pt x="397307" y="1100839"/>
                    <a:pt x="392687" y="1099096"/>
                  </a:cubicBezTo>
                  <a:close/>
                  <a:moveTo>
                    <a:pt x="377514" y="654145"/>
                  </a:moveTo>
                  <a:cubicBezTo>
                    <a:pt x="379857" y="642610"/>
                    <a:pt x="392058" y="646706"/>
                    <a:pt x="395278" y="649564"/>
                  </a:cubicBezTo>
                  <a:cubicBezTo>
                    <a:pt x="392687" y="659727"/>
                    <a:pt x="379752" y="653612"/>
                    <a:pt x="377514" y="654145"/>
                  </a:cubicBezTo>
                  <a:close/>
                  <a:moveTo>
                    <a:pt x="404346" y="909672"/>
                  </a:moveTo>
                  <a:cubicBezTo>
                    <a:pt x="404222" y="900928"/>
                    <a:pt x="403260" y="908977"/>
                    <a:pt x="400431" y="907872"/>
                  </a:cubicBezTo>
                  <a:cubicBezTo>
                    <a:pt x="402269" y="894213"/>
                    <a:pt x="406594" y="909530"/>
                    <a:pt x="409070" y="899909"/>
                  </a:cubicBezTo>
                  <a:cubicBezTo>
                    <a:pt x="411471" y="901024"/>
                    <a:pt x="407260" y="909691"/>
                    <a:pt x="404346" y="909672"/>
                  </a:cubicBezTo>
                  <a:close/>
                  <a:moveTo>
                    <a:pt x="416785" y="1093724"/>
                  </a:moveTo>
                  <a:cubicBezTo>
                    <a:pt x="416671" y="1090695"/>
                    <a:pt x="416547" y="1087657"/>
                    <a:pt x="416423" y="1084609"/>
                  </a:cubicBezTo>
                  <a:cubicBezTo>
                    <a:pt x="421405" y="1081742"/>
                    <a:pt x="420662" y="1090695"/>
                    <a:pt x="421986" y="1095343"/>
                  </a:cubicBezTo>
                  <a:cubicBezTo>
                    <a:pt x="420776" y="1093724"/>
                    <a:pt x="419005" y="1093248"/>
                    <a:pt x="416785" y="1093724"/>
                  </a:cubicBezTo>
                  <a:close/>
                  <a:moveTo>
                    <a:pt x="410709" y="908872"/>
                  </a:moveTo>
                  <a:cubicBezTo>
                    <a:pt x="412623" y="903576"/>
                    <a:pt x="418852" y="897404"/>
                    <a:pt x="421900" y="900585"/>
                  </a:cubicBezTo>
                  <a:cubicBezTo>
                    <a:pt x="419652" y="913635"/>
                    <a:pt x="415862" y="905358"/>
                    <a:pt x="410709" y="908872"/>
                  </a:cubicBezTo>
                  <a:close/>
                  <a:moveTo>
                    <a:pt x="402003" y="657860"/>
                  </a:moveTo>
                  <a:cubicBezTo>
                    <a:pt x="401907" y="652031"/>
                    <a:pt x="406089" y="652812"/>
                    <a:pt x="409461" y="652355"/>
                  </a:cubicBezTo>
                  <a:cubicBezTo>
                    <a:pt x="411004" y="660451"/>
                    <a:pt x="404555" y="656165"/>
                    <a:pt x="402003" y="657860"/>
                  </a:cubicBezTo>
                  <a:close/>
                  <a:moveTo>
                    <a:pt x="421081" y="1008389"/>
                  </a:moveTo>
                  <a:cubicBezTo>
                    <a:pt x="420672" y="1002751"/>
                    <a:pt x="421357" y="998826"/>
                    <a:pt x="423167" y="996664"/>
                  </a:cubicBezTo>
                  <a:cubicBezTo>
                    <a:pt x="429616" y="994997"/>
                    <a:pt x="427901" y="1012323"/>
                    <a:pt x="421081" y="1008389"/>
                  </a:cubicBezTo>
                  <a:close/>
                  <a:moveTo>
                    <a:pt x="439369" y="953335"/>
                  </a:moveTo>
                  <a:cubicBezTo>
                    <a:pt x="436788" y="962622"/>
                    <a:pt x="430635" y="960784"/>
                    <a:pt x="428368" y="966203"/>
                  </a:cubicBezTo>
                  <a:cubicBezTo>
                    <a:pt x="424529" y="965089"/>
                    <a:pt x="425815" y="953364"/>
                    <a:pt x="421443" y="953335"/>
                  </a:cubicBezTo>
                  <a:cubicBezTo>
                    <a:pt x="425510" y="948249"/>
                    <a:pt x="430997" y="945353"/>
                    <a:pt x="432273" y="935933"/>
                  </a:cubicBezTo>
                  <a:cubicBezTo>
                    <a:pt x="427263" y="938819"/>
                    <a:pt x="426053" y="947630"/>
                    <a:pt x="418643" y="946820"/>
                  </a:cubicBezTo>
                  <a:cubicBezTo>
                    <a:pt x="419157" y="943353"/>
                    <a:pt x="420300" y="940829"/>
                    <a:pt x="420815" y="937390"/>
                  </a:cubicBezTo>
                  <a:cubicBezTo>
                    <a:pt x="423853" y="936028"/>
                    <a:pt x="423758" y="941191"/>
                    <a:pt x="427282" y="938819"/>
                  </a:cubicBezTo>
                  <a:cubicBezTo>
                    <a:pt x="422291" y="928837"/>
                    <a:pt x="438874" y="926065"/>
                    <a:pt x="443741" y="934428"/>
                  </a:cubicBezTo>
                  <a:cubicBezTo>
                    <a:pt x="442922" y="942857"/>
                    <a:pt x="440055" y="936285"/>
                    <a:pt x="436197" y="937704"/>
                  </a:cubicBezTo>
                  <a:cubicBezTo>
                    <a:pt x="434378" y="938428"/>
                    <a:pt x="436016" y="944562"/>
                    <a:pt x="433921" y="944848"/>
                  </a:cubicBezTo>
                  <a:cubicBezTo>
                    <a:pt x="434283" y="949858"/>
                    <a:pt x="439360" y="945115"/>
                    <a:pt x="441665" y="946163"/>
                  </a:cubicBezTo>
                  <a:cubicBezTo>
                    <a:pt x="445408" y="949620"/>
                    <a:pt x="441541" y="955164"/>
                    <a:pt x="445837" y="954802"/>
                  </a:cubicBezTo>
                  <a:cubicBezTo>
                    <a:pt x="445608" y="959698"/>
                    <a:pt x="440255" y="955164"/>
                    <a:pt x="439369" y="953335"/>
                  </a:cubicBezTo>
                  <a:close/>
                  <a:moveTo>
                    <a:pt x="413833" y="376749"/>
                  </a:moveTo>
                  <a:cubicBezTo>
                    <a:pt x="414480" y="374548"/>
                    <a:pt x="417262" y="372853"/>
                    <a:pt x="414938" y="372024"/>
                  </a:cubicBezTo>
                  <a:cubicBezTo>
                    <a:pt x="416062" y="368100"/>
                    <a:pt x="420253" y="368890"/>
                    <a:pt x="422386" y="366481"/>
                  </a:cubicBezTo>
                  <a:cubicBezTo>
                    <a:pt x="425167" y="374625"/>
                    <a:pt x="414957" y="373167"/>
                    <a:pt x="418948" y="376111"/>
                  </a:cubicBezTo>
                  <a:cubicBezTo>
                    <a:pt x="418967" y="381835"/>
                    <a:pt x="414652" y="377339"/>
                    <a:pt x="413833" y="376749"/>
                  </a:cubicBezTo>
                  <a:close/>
                  <a:moveTo>
                    <a:pt x="449847" y="926798"/>
                  </a:moveTo>
                  <a:cubicBezTo>
                    <a:pt x="448818" y="927332"/>
                    <a:pt x="448666" y="929256"/>
                    <a:pt x="447380" y="929389"/>
                  </a:cubicBezTo>
                  <a:cubicBezTo>
                    <a:pt x="448075" y="932894"/>
                    <a:pt x="451466" y="930856"/>
                    <a:pt x="450285" y="938181"/>
                  </a:cubicBezTo>
                  <a:cubicBezTo>
                    <a:pt x="442922" y="939486"/>
                    <a:pt x="445846" y="920493"/>
                    <a:pt x="438369" y="928265"/>
                  </a:cubicBezTo>
                  <a:cubicBezTo>
                    <a:pt x="449799" y="915549"/>
                    <a:pt x="465211" y="931647"/>
                    <a:pt x="479031" y="920779"/>
                  </a:cubicBezTo>
                  <a:cubicBezTo>
                    <a:pt x="479165" y="922988"/>
                    <a:pt x="480670" y="922360"/>
                    <a:pt x="481679" y="922722"/>
                  </a:cubicBezTo>
                  <a:cubicBezTo>
                    <a:pt x="479517" y="930037"/>
                    <a:pt x="476717" y="929970"/>
                    <a:pt x="477126" y="937066"/>
                  </a:cubicBezTo>
                  <a:cubicBezTo>
                    <a:pt x="474450" y="938476"/>
                    <a:pt x="474564" y="934104"/>
                    <a:pt x="474307" y="930542"/>
                  </a:cubicBezTo>
                  <a:cubicBezTo>
                    <a:pt x="471459" y="933256"/>
                    <a:pt x="470516" y="938924"/>
                    <a:pt x="465658" y="938514"/>
                  </a:cubicBezTo>
                  <a:cubicBezTo>
                    <a:pt x="461724" y="918902"/>
                    <a:pt x="452799" y="941324"/>
                    <a:pt x="449847" y="926798"/>
                  </a:cubicBezTo>
                  <a:close/>
                  <a:moveTo>
                    <a:pt x="449837" y="958879"/>
                  </a:moveTo>
                  <a:cubicBezTo>
                    <a:pt x="451771" y="954078"/>
                    <a:pt x="449609" y="955983"/>
                    <a:pt x="449475" y="949754"/>
                  </a:cubicBezTo>
                  <a:cubicBezTo>
                    <a:pt x="454009" y="958879"/>
                    <a:pt x="469354" y="941772"/>
                    <a:pt x="472497" y="949115"/>
                  </a:cubicBezTo>
                  <a:cubicBezTo>
                    <a:pt x="466515" y="959869"/>
                    <a:pt x="454971" y="951868"/>
                    <a:pt x="449837" y="958879"/>
                  </a:cubicBezTo>
                  <a:close/>
                  <a:moveTo>
                    <a:pt x="463658" y="1016686"/>
                  </a:moveTo>
                  <a:cubicBezTo>
                    <a:pt x="461553" y="1014133"/>
                    <a:pt x="468411" y="1015971"/>
                    <a:pt x="472488" y="1013266"/>
                  </a:cubicBezTo>
                  <a:cubicBezTo>
                    <a:pt x="473221" y="1024772"/>
                    <a:pt x="466068" y="1019296"/>
                    <a:pt x="463658" y="1016686"/>
                  </a:cubicBezTo>
                  <a:close/>
                  <a:moveTo>
                    <a:pt x="460572" y="971261"/>
                  </a:moveTo>
                  <a:cubicBezTo>
                    <a:pt x="460477" y="968985"/>
                    <a:pt x="460391" y="966699"/>
                    <a:pt x="460305" y="964422"/>
                  </a:cubicBezTo>
                  <a:cubicBezTo>
                    <a:pt x="467839" y="962841"/>
                    <a:pt x="468382" y="976395"/>
                    <a:pt x="460572" y="971261"/>
                  </a:cubicBezTo>
                  <a:close/>
                  <a:moveTo>
                    <a:pt x="442589" y="391417"/>
                  </a:moveTo>
                  <a:cubicBezTo>
                    <a:pt x="444294" y="385512"/>
                    <a:pt x="446494" y="380378"/>
                    <a:pt x="449694" y="376777"/>
                  </a:cubicBezTo>
                  <a:cubicBezTo>
                    <a:pt x="454123" y="377492"/>
                    <a:pt x="450790" y="385512"/>
                    <a:pt x="450228" y="390465"/>
                  </a:cubicBezTo>
                  <a:cubicBezTo>
                    <a:pt x="447694" y="390760"/>
                    <a:pt x="445141" y="391093"/>
                    <a:pt x="442589" y="391417"/>
                  </a:cubicBezTo>
                  <a:close/>
                  <a:moveTo>
                    <a:pt x="472945" y="960488"/>
                  </a:moveTo>
                  <a:cubicBezTo>
                    <a:pt x="470040" y="965698"/>
                    <a:pt x="474469" y="970499"/>
                    <a:pt x="472221" y="974357"/>
                  </a:cubicBezTo>
                  <a:cubicBezTo>
                    <a:pt x="468925" y="975566"/>
                    <a:pt x="466849" y="957031"/>
                    <a:pt x="472945" y="960488"/>
                  </a:cubicBezTo>
                  <a:close/>
                  <a:moveTo>
                    <a:pt x="474212" y="1024515"/>
                  </a:moveTo>
                  <a:cubicBezTo>
                    <a:pt x="474221" y="1017181"/>
                    <a:pt x="482270" y="1018219"/>
                    <a:pt x="481946" y="1025820"/>
                  </a:cubicBezTo>
                  <a:cubicBezTo>
                    <a:pt x="478822" y="1026525"/>
                    <a:pt x="475821" y="1026954"/>
                    <a:pt x="474212" y="1024515"/>
                  </a:cubicBezTo>
                  <a:close/>
                  <a:moveTo>
                    <a:pt x="456609" y="389645"/>
                  </a:moveTo>
                  <a:cubicBezTo>
                    <a:pt x="453657" y="386702"/>
                    <a:pt x="457991" y="383864"/>
                    <a:pt x="455047" y="382959"/>
                  </a:cubicBezTo>
                  <a:cubicBezTo>
                    <a:pt x="454228" y="376682"/>
                    <a:pt x="462077" y="383864"/>
                    <a:pt x="461239" y="377587"/>
                  </a:cubicBezTo>
                  <a:cubicBezTo>
                    <a:pt x="464649" y="375491"/>
                    <a:pt x="463982" y="381825"/>
                    <a:pt x="466515" y="381483"/>
                  </a:cubicBezTo>
                  <a:cubicBezTo>
                    <a:pt x="469344" y="379873"/>
                    <a:pt x="464820" y="378130"/>
                    <a:pt x="467506" y="374482"/>
                  </a:cubicBezTo>
                  <a:cubicBezTo>
                    <a:pt x="468582" y="375568"/>
                    <a:pt x="469668" y="376615"/>
                    <a:pt x="471421" y="376272"/>
                  </a:cubicBezTo>
                  <a:cubicBezTo>
                    <a:pt x="470506" y="378434"/>
                    <a:pt x="470259" y="381616"/>
                    <a:pt x="470506" y="385569"/>
                  </a:cubicBezTo>
                  <a:cubicBezTo>
                    <a:pt x="475431" y="379949"/>
                    <a:pt x="472145" y="376996"/>
                    <a:pt x="479336" y="382159"/>
                  </a:cubicBezTo>
                  <a:cubicBezTo>
                    <a:pt x="479412" y="388007"/>
                    <a:pt x="475240" y="387217"/>
                    <a:pt x="471878" y="387712"/>
                  </a:cubicBezTo>
                  <a:cubicBezTo>
                    <a:pt x="472888" y="389731"/>
                    <a:pt x="474316" y="390874"/>
                    <a:pt x="475869" y="391779"/>
                  </a:cubicBezTo>
                  <a:cubicBezTo>
                    <a:pt x="472850" y="399447"/>
                    <a:pt x="470087" y="385788"/>
                    <a:pt x="464315" y="390950"/>
                  </a:cubicBezTo>
                  <a:cubicBezTo>
                    <a:pt x="466154" y="383578"/>
                    <a:pt x="460610" y="388760"/>
                    <a:pt x="456609" y="389645"/>
                  </a:cubicBezTo>
                  <a:close/>
                  <a:moveTo>
                    <a:pt x="470411" y="672043"/>
                  </a:moveTo>
                  <a:cubicBezTo>
                    <a:pt x="470849" y="663308"/>
                    <a:pt x="473888" y="670823"/>
                    <a:pt x="477869" y="666528"/>
                  </a:cubicBezTo>
                  <a:cubicBezTo>
                    <a:pt x="479412" y="674605"/>
                    <a:pt x="472983" y="670338"/>
                    <a:pt x="470411" y="672043"/>
                  </a:cubicBezTo>
                  <a:close/>
                  <a:moveTo>
                    <a:pt x="482498" y="943239"/>
                  </a:moveTo>
                  <a:cubicBezTo>
                    <a:pt x="480889" y="935761"/>
                    <a:pt x="486308" y="939171"/>
                    <a:pt x="488680" y="937857"/>
                  </a:cubicBezTo>
                  <a:cubicBezTo>
                    <a:pt x="488623" y="943639"/>
                    <a:pt x="485308" y="947791"/>
                    <a:pt x="482498" y="943239"/>
                  </a:cubicBezTo>
                  <a:close/>
                  <a:moveTo>
                    <a:pt x="484870" y="906282"/>
                  </a:moveTo>
                  <a:cubicBezTo>
                    <a:pt x="488004" y="908006"/>
                    <a:pt x="488614" y="915016"/>
                    <a:pt x="494062" y="911996"/>
                  </a:cubicBezTo>
                  <a:cubicBezTo>
                    <a:pt x="493824" y="926246"/>
                    <a:pt x="483994" y="916521"/>
                    <a:pt x="484870" y="906282"/>
                  </a:cubicBezTo>
                  <a:close/>
                  <a:moveTo>
                    <a:pt x="471688" y="575650"/>
                  </a:moveTo>
                  <a:cubicBezTo>
                    <a:pt x="471649" y="573449"/>
                    <a:pt x="473183" y="573669"/>
                    <a:pt x="474145" y="573030"/>
                  </a:cubicBezTo>
                  <a:cubicBezTo>
                    <a:pt x="474250" y="570363"/>
                    <a:pt x="473707" y="569011"/>
                    <a:pt x="472688" y="568658"/>
                  </a:cubicBezTo>
                  <a:cubicBezTo>
                    <a:pt x="473669" y="561496"/>
                    <a:pt x="477031" y="569116"/>
                    <a:pt x="477879" y="570259"/>
                  </a:cubicBezTo>
                  <a:cubicBezTo>
                    <a:pt x="476936" y="573811"/>
                    <a:pt x="473916" y="574078"/>
                    <a:pt x="471688" y="575650"/>
                  </a:cubicBezTo>
                  <a:close/>
                  <a:moveTo>
                    <a:pt x="535810" y="1028097"/>
                  </a:moveTo>
                  <a:cubicBezTo>
                    <a:pt x="532000" y="1036250"/>
                    <a:pt x="547954" y="1033307"/>
                    <a:pt x="540267" y="1043584"/>
                  </a:cubicBezTo>
                  <a:cubicBezTo>
                    <a:pt x="542563" y="1043584"/>
                    <a:pt x="542849" y="1040460"/>
                    <a:pt x="545268" y="1040641"/>
                  </a:cubicBezTo>
                  <a:cubicBezTo>
                    <a:pt x="544516" y="1038917"/>
                    <a:pt x="543792" y="1037136"/>
                    <a:pt x="543716" y="1033974"/>
                  </a:cubicBezTo>
                  <a:cubicBezTo>
                    <a:pt x="548173" y="1034431"/>
                    <a:pt x="553469" y="1038393"/>
                    <a:pt x="553726" y="1028106"/>
                  </a:cubicBezTo>
                  <a:cubicBezTo>
                    <a:pt x="556889" y="1033212"/>
                    <a:pt x="557994" y="1031078"/>
                    <a:pt x="562727" y="1029249"/>
                  </a:cubicBezTo>
                  <a:cubicBezTo>
                    <a:pt x="564280" y="1038060"/>
                    <a:pt x="556089" y="1031783"/>
                    <a:pt x="555374" y="1037079"/>
                  </a:cubicBezTo>
                  <a:cubicBezTo>
                    <a:pt x="559060" y="1043575"/>
                    <a:pt x="562394" y="1035583"/>
                    <a:pt x="565823" y="1042622"/>
                  </a:cubicBezTo>
                  <a:cubicBezTo>
                    <a:pt x="567109" y="1035060"/>
                    <a:pt x="561651" y="1041403"/>
                    <a:pt x="562918" y="1033812"/>
                  </a:cubicBezTo>
                  <a:cubicBezTo>
                    <a:pt x="567442" y="1033545"/>
                    <a:pt x="568881" y="1039622"/>
                    <a:pt x="573396" y="1039365"/>
                  </a:cubicBezTo>
                  <a:cubicBezTo>
                    <a:pt x="575681" y="1047194"/>
                    <a:pt x="569109" y="1041279"/>
                    <a:pt x="569852" y="1046690"/>
                  </a:cubicBezTo>
                  <a:cubicBezTo>
                    <a:pt x="571252" y="1052767"/>
                    <a:pt x="574129" y="1042060"/>
                    <a:pt x="576291" y="1048166"/>
                  </a:cubicBezTo>
                  <a:cubicBezTo>
                    <a:pt x="579387" y="1046080"/>
                    <a:pt x="571824" y="1041841"/>
                    <a:pt x="575843" y="1036745"/>
                  </a:cubicBezTo>
                  <a:cubicBezTo>
                    <a:pt x="579939" y="1042289"/>
                    <a:pt x="579225" y="1046585"/>
                    <a:pt x="586302" y="1042289"/>
                  </a:cubicBezTo>
                  <a:cubicBezTo>
                    <a:pt x="585407" y="1044442"/>
                    <a:pt x="585149" y="1047633"/>
                    <a:pt x="585397" y="1051595"/>
                  </a:cubicBezTo>
                  <a:cubicBezTo>
                    <a:pt x="589807" y="1052719"/>
                    <a:pt x="587169" y="1042908"/>
                    <a:pt x="590121" y="1041813"/>
                  </a:cubicBezTo>
                  <a:cubicBezTo>
                    <a:pt x="601790" y="1059596"/>
                    <a:pt x="614724" y="1042699"/>
                    <a:pt x="627593" y="1050766"/>
                  </a:cubicBezTo>
                  <a:cubicBezTo>
                    <a:pt x="628279" y="1044061"/>
                    <a:pt x="638527" y="1043670"/>
                    <a:pt x="637984" y="1054033"/>
                  </a:cubicBezTo>
                  <a:cubicBezTo>
                    <a:pt x="641623" y="1047861"/>
                    <a:pt x="640290" y="1047204"/>
                    <a:pt x="646614" y="1046042"/>
                  </a:cubicBezTo>
                  <a:cubicBezTo>
                    <a:pt x="651177" y="1063568"/>
                    <a:pt x="674475" y="1042661"/>
                    <a:pt x="684009" y="1052747"/>
                  </a:cubicBezTo>
                  <a:cubicBezTo>
                    <a:pt x="684486" y="1059024"/>
                    <a:pt x="682362" y="1060844"/>
                    <a:pt x="680371" y="1057786"/>
                  </a:cubicBezTo>
                  <a:cubicBezTo>
                    <a:pt x="680685" y="1059605"/>
                    <a:pt x="681733" y="1059920"/>
                    <a:pt x="681828" y="1062206"/>
                  </a:cubicBezTo>
                  <a:cubicBezTo>
                    <a:pt x="684962" y="1053490"/>
                    <a:pt x="698878" y="1045108"/>
                    <a:pt x="703383" y="1057167"/>
                  </a:cubicBezTo>
                  <a:cubicBezTo>
                    <a:pt x="709508" y="1048233"/>
                    <a:pt x="715804" y="1054691"/>
                    <a:pt x="723776" y="1054557"/>
                  </a:cubicBezTo>
                  <a:cubicBezTo>
                    <a:pt x="723576" y="1059244"/>
                    <a:pt x="720509" y="1059462"/>
                    <a:pt x="720309" y="1064158"/>
                  </a:cubicBezTo>
                  <a:cubicBezTo>
                    <a:pt x="719195" y="1059644"/>
                    <a:pt x="714661" y="1058319"/>
                    <a:pt x="712584" y="1062872"/>
                  </a:cubicBezTo>
                  <a:cubicBezTo>
                    <a:pt x="713042" y="1066854"/>
                    <a:pt x="714975" y="1067778"/>
                    <a:pt x="717852" y="1066768"/>
                  </a:cubicBezTo>
                  <a:cubicBezTo>
                    <a:pt x="713165" y="1073017"/>
                    <a:pt x="705488" y="1069597"/>
                    <a:pt x="697554" y="1071664"/>
                  </a:cubicBezTo>
                  <a:cubicBezTo>
                    <a:pt x="698973" y="1068464"/>
                    <a:pt x="697916" y="1068016"/>
                    <a:pt x="697278" y="1064816"/>
                  </a:cubicBezTo>
                  <a:cubicBezTo>
                    <a:pt x="695096" y="1069540"/>
                    <a:pt x="692201" y="1067025"/>
                    <a:pt x="690829" y="1063339"/>
                  </a:cubicBezTo>
                  <a:cubicBezTo>
                    <a:pt x="685095" y="1073779"/>
                    <a:pt x="659949" y="1060720"/>
                    <a:pt x="663616" y="1087447"/>
                  </a:cubicBezTo>
                  <a:cubicBezTo>
                    <a:pt x="653748" y="1086933"/>
                    <a:pt x="650653" y="1087828"/>
                    <a:pt x="640966" y="1097201"/>
                  </a:cubicBezTo>
                  <a:cubicBezTo>
                    <a:pt x="639185" y="1093505"/>
                    <a:pt x="635718" y="1093267"/>
                    <a:pt x="634241" y="1088904"/>
                  </a:cubicBezTo>
                  <a:cubicBezTo>
                    <a:pt x="632431" y="1099401"/>
                    <a:pt x="618573" y="1098848"/>
                    <a:pt x="611315" y="1091828"/>
                  </a:cubicBezTo>
                  <a:cubicBezTo>
                    <a:pt x="608105" y="1091848"/>
                    <a:pt x="608428" y="1097324"/>
                    <a:pt x="606495" y="1099334"/>
                  </a:cubicBezTo>
                  <a:cubicBezTo>
                    <a:pt x="594503" y="1098639"/>
                    <a:pt x="580111" y="1094972"/>
                    <a:pt x="569185" y="1094915"/>
                  </a:cubicBezTo>
                  <a:cubicBezTo>
                    <a:pt x="568814" y="1086228"/>
                    <a:pt x="561327" y="1082046"/>
                    <a:pt x="554812" y="1087581"/>
                  </a:cubicBezTo>
                  <a:cubicBezTo>
                    <a:pt x="550078" y="1083189"/>
                    <a:pt x="532419" y="1076246"/>
                    <a:pt x="526694" y="1088876"/>
                  </a:cubicBezTo>
                  <a:cubicBezTo>
                    <a:pt x="521532" y="1090247"/>
                    <a:pt x="526790" y="1085675"/>
                    <a:pt x="525075" y="1079922"/>
                  </a:cubicBezTo>
                  <a:cubicBezTo>
                    <a:pt x="520732" y="1083237"/>
                    <a:pt x="510435" y="1086066"/>
                    <a:pt x="505968" y="1082380"/>
                  </a:cubicBezTo>
                  <a:cubicBezTo>
                    <a:pt x="511855" y="1072912"/>
                    <a:pt x="499167" y="1067340"/>
                    <a:pt x="493776" y="1065577"/>
                  </a:cubicBezTo>
                  <a:cubicBezTo>
                    <a:pt x="498491" y="1058434"/>
                    <a:pt x="505444" y="1067749"/>
                    <a:pt x="509330" y="1070473"/>
                  </a:cubicBezTo>
                  <a:cubicBezTo>
                    <a:pt x="511197" y="1067683"/>
                    <a:pt x="511692" y="1062730"/>
                    <a:pt x="515417" y="1062806"/>
                  </a:cubicBezTo>
                  <a:cubicBezTo>
                    <a:pt x="515255" y="1064673"/>
                    <a:pt x="514245" y="1065263"/>
                    <a:pt x="514321" y="1067530"/>
                  </a:cubicBezTo>
                  <a:cubicBezTo>
                    <a:pt x="532838" y="1057843"/>
                    <a:pt x="549364" y="1060034"/>
                    <a:pt x="564090" y="1063473"/>
                  </a:cubicBezTo>
                  <a:cubicBezTo>
                    <a:pt x="567842" y="1060034"/>
                    <a:pt x="575453" y="1062549"/>
                    <a:pt x="576558" y="1055005"/>
                  </a:cubicBezTo>
                  <a:cubicBezTo>
                    <a:pt x="565528" y="1051233"/>
                    <a:pt x="550050" y="1051966"/>
                    <a:pt x="539534" y="1057462"/>
                  </a:cubicBezTo>
                  <a:cubicBezTo>
                    <a:pt x="540134" y="1055557"/>
                    <a:pt x="540706" y="1053576"/>
                    <a:pt x="540534" y="1050442"/>
                  </a:cubicBezTo>
                  <a:cubicBezTo>
                    <a:pt x="539877" y="1047413"/>
                    <a:pt x="528028" y="1057910"/>
                    <a:pt x="529990" y="1042622"/>
                  </a:cubicBezTo>
                  <a:cubicBezTo>
                    <a:pt x="525609" y="1055576"/>
                    <a:pt x="521284" y="1043660"/>
                    <a:pt x="519065" y="1057777"/>
                  </a:cubicBezTo>
                  <a:cubicBezTo>
                    <a:pt x="513340" y="1058910"/>
                    <a:pt x="507444" y="1060367"/>
                    <a:pt x="507244" y="1050080"/>
                  </a:cubicBezTo>
                  <a:cubicBezTo>
                    <a:pt x="511188" y="1048461"/>
                    <a:pt x="512407" y="1054433"/>
                    <a:pt x="514883" y="1049128"/>
                  </a:cubicBezTo>
                  <a:cubicBezTo>
                    <a:pt x="510759" y="1047775"/>
                    <a:pt x="508149" y="1043327"/>
                    <a:pt x="505520" y="1038879"/>
                  </a:cubicBezTo>
                  <a:cubicBezTo>
                    <a:pt x="504377" y="1040660"/>
                    <a:pt x="506759" y="1049481"/>
                    <a:pt x="503520" y="1052881"/>
                  </a:cubicBezTo>
                  <a:cubicBezTo>
                    <a:pt x="497881" y="1052195"/>
                    <a:pt x="495290" y="1045166"/>
                    <a:pt x="491509" y="1040660"/>
                  </a:cubicBezTo>
                  <a:cubicBezTo>
                    <a:pt x="494262" y="1035669"/>
                    <a:pt x="499158" y="1033993"/>
                    <a:pt x="501244" y="1027973"/>
                  </a:cubicBezTo>
                  <a:cubicBezTo>
                    <a:pt x="503920" y="1026554"/>
                    <a:pt x="503806" y="1030897"/>
                    <a:pt x="504063" y="1034478"/>
                  </a:cubicBezTo>
                  <a:cubicBezTo>
                    <a:pt x="511702" y="1027259"/>
                    <a:pt x="511835" y="1031135"/>
                    <a:pt x="521799" y="1029935"/>
                  </a:cubicBezTo>
                  <a:cubicBezTo>
                    <a:pt x="520398" y="1020772"/>
                    <a:pt x="518236" y="1021077"/>
                    <a:pt x="521075" y="1011685"/>
                  </a:cubicBezTo>
                  <a:cubicBezTo>
                    <a:pt x="527342" y="1015114"/>
                    <a:pt x="526066" y="1020581"/>
                    <a:pt x="530714" y="1028773"/>
                  </a:cubicBezTo>
                  <a:cubicBezTo>
                    <a:pt x="526856" y="1030983"/>
                    <a:pt x="528009" y="1022848"/>
                    <a:pt x="524170" y="1025030"/>
                  </a:cubicBezTo>
                  <a:cubicBezTo>
                    <a:pt x="522208" y="1026096"/>
                    <a:pt x="525447" y="1028916"/>
                    <a:pt x="523075" y="1029754"/>
                  </a:cubicBezTo>
                  <a:cubicBezTo>
                    <a:pt x="529685" y="1040651"/>
                    <a:pt x="533514" y="1020096"/>
                    <a:pt x="540906" y="1027487"/>
                  </a:cubicBezTo>
                  <a:cubicBezTo>
                    <a:pt x="541963" y="1031011"/>
                    <a:pt x="535038" y="1031926"/>
                    <a:pt x="535810" y="1028097"/>
                  </a:cubicBezTo>
                  <a:close/>
                  <a:moveTo>
                    <a:pt x="496786" y="1012476"/>
                  </a:moveTo>
                  <a:cubicBezTo>
                    <a:pt x="498491" y="1008685"/>
                    <a:pt x="501548" y="1007046"/>
                    <a:pt x="505511" y="1006742"/>
                  </a:cubicBezTo>
                  <a:cubicBezTo>
                    <a:pt x="503596" y="1010485"/>
                    <a:pt x="499748" y="1016838"/>
                    <a:pt x="496786" y="1012476"/>
                  </a:cubicBezTo>
                  <a:close/>
                  <a:moveTo>
                    <a:pt x="494690" y="895833"/>
                  </a:moveTo>
                  <a:cubicBezTo>
                    <a:pt x="497005" y="897661"/>
                    <a:pt x="497796" y="902633"/>
                    <a:pt x="497786" y="909215"/>
                  </a:cubicBezTo>
                  <a:cubicBezTo>
                    <a:pt x="498634" y="909110"/>
                    <a:pt x="499491" y="909006"/>
                    <a:pt x="500339" y="908891"/>
                  </a:cubicBezTo>
                  <a:cubicBezTo>
                    <a:pt x="502177" y="907653"/>
                    <a:pt x="499701" y="906015"/>
                    <a:pt x="500063" y="902052"/>
                  </a:cubicBezTo>
                  <a:cubicBezTo>
                    <a:pt x="502520" y="902691"/>
                    <a:pt x="502615" y="908263"/>
                    <a:pt x="506606" y="905786"/>
                  </a:cubicBezTo>
                  <a:cubicBezTo>
                    <a:pt x="506387" y="908301"/>
                    <a:pt x="504139" y="907672"/>
                    <a:pt x="504254" y="910682"/>
                  </a:cubicBezTo>
                  <a:cubicBezTo>
                    <a:pt x="505720" y="915578"/>
                    <a:pt x="508397" y="904519"/>
                    <a:pt x="513064" y="907282"/>
                  </a:cubicBezTo>
                  <a:cubicBezTo>
                    <a:pt x="508130" y="919302"/>
                    <a:pt x="500139" y="916807"/>
                    <a:pt x="495405" y="914102"/>
                  </a:cubicBezTo>
                  <a:cubicBezTo>
                    <a:pt x="498624" y="905110"/>
                    <a:pt x="492576" y="901433"/>
                    <a:pt x="494690" y="895833"/>
                  </a:cubicBezTo>
                  <a:close/>
                  <a:moveTo>
                    <a:pt x="497329" y="929903"/>
                  </a:moveTo>
                  <a:cubicBezTo>
                    <a:pt x="498348" y="921579"/>
                    <a:pt x="510197" y="923798"/>
                    <a:pt x="511426" y="930370"/>
                  </a:cubicBezTo>
                  <a:cubicBezTo>
                    <a:pt x="505463" y="932828"/>
                    <a:pt x="502577" y="928932"/>
                    <a:pt x="497329" y="929903"/>
                  </a:cubicBezTo>
                  <a:close/>
                  <a:moveTo>
                    <a:pt x="503415" y="1018505"/>
                  </a:moveTo>
                  <a:cubicBezTo>
                    <a:pt x="502558" y="1012142"/>
                    <a:pt x="510931" y="1010647"/>
                    <a:pt x="509978" y="1022248"/>
                  </a:cubicBezTo>
                  <a:cubicBezTo>
                    <a:pt x="505292" y="1026144"/>
                    <a:pt x="507282" y="1016286"/>
                    <a:pt x="503415" y="1018505"/>
                  </a:cubicBezTo>
                  <a:close/>
                  <a:moveTo>
                    <a:pt x="483727" y="395341"/>
                  </a:moveTo>
                  <a:cubicBezTo>
                    <a:pt x="481098" y="396656"/>
                    <a:pt x="480289" y="394198"/>
                    <a:pt x="478526" y="393722"/>
                  </a:cubicBezTo>
                  <a:cubicBezTo>
                    <a:pt x="478631" y="391017"/>
                    <a:pt x="480774" y="391493"/>
                    <a:pt x="482260" y="390950"/>
                  </a:cubicBezTo>
                  <a:cubicBezTo>
                    <a:pt x="484680" y="389712"/>
                    <a:pt x="481946" y="380492"/>
                    <a:pt x="487080" y="383454"/>
                  </a:cubicBezTo>
                  <a:cubicBezTo>
                    <a:pt x="487166" y="385750"/>
                    <a:pt x="487270" y="388026"/>
                    <a:pt x="487366" y="390303"/>
                  </a:cubicBezTo>
                  <a:cubicBezTo>
                    <a:pt x="484765" y="389836"/>
                    <a:pt x="483394" y="391303"/>
                    <a:pt x="483727" y="395341"/>
                  </a:cubicBezTo>
                  <a:close/>
                  <a:moveTo>
                    <a:pt x="506873" y="1008904"/>
                  </a:moveTo>
                  <a:cubicBezTo>
                    <a:pt x="506425" y="998569"/>
                    <a:pt x="512740" y="1007428"/>
                    <a:pt x="514522" y="1007913"/>
                  </a:cubicBezTo>
                  <a:cubicBezTo>
                    <a:pt x="515712" y="1014771"/>
                    <a:pt x="513540" y="1016391"/>
                    <a:pt x="513788" y="1021753"/>
                  </a:cubicBezTo>
                  <a:cubicBezTo>
                    <a:pt x="510788" y="1018895"/>
                    <a:pt x="512159" y="1007018"/>
                    <a:pt x="506873" y="1008904"/>
                  </a:cubicBezTo>
                  <a:close/>
                  <a:moveTo>
                    <a:pt x="511540" y="675986"/>
                  </a:moveTo>
                  <a:cubicBezTo>
                    <a:pt x="510016" y="668423"/>
                    <a:pt x="503711" y="670719"/>
                    <a:pt x="502063" y="663432"/>
                  </a:cubicBezTo>
                  <a:cubicBezTo>
                    <a:pt x="502025" y="658384"/>
                    <a:pt x="507425" y="661794"/>
                    <a:pt x="509616" y="660213"/>
                  </a:cubicBezTo>
                  <a:cubicBezTo>
                    <a:pt x="509559" y="666899"/>
                    <a:pt x="512778" y="666804"/>
                    <a:pt x="512702" y="673538"/>
                  </a:cubicBezTo>
                  <a:cubicBezTo>
                    <a:pt x="514950" y="668461"/>
                    <a:pt x="516846" y="662842"/>
                    <a:pt x="521179" y="660994"/>
                  </a:cubicBezTo>
                  <a:cubicBezTo>
                    <a:pt x="522065" y="673471"/>
                    <a:pt x="514702" y="672138"/>
                    <a:pt x="520703" y="681692"/>
                  </a:cubicBezTo>
                  <a:cubicBezTo>
                    <a:pt x="519313" y="683806"/>
                    <a:pt x="517427" y="685120"/>
                    <a:pt x="514445" y="684768"/>
                  </a:cubicBezTo>
                  <a:cubicBezTo>
                    <a:pt x="514112" y="680720"/>
                    <a:pt x="515807" y="679796"/>
                    <a:pt x="515350" y="675529"/>
                  </a:cubicBezTo>
                  <a:cubicBezTo>
                    <a:pt x="511788" y="677682"/>
                    <a:pt x="510216" y="689988"/>
                    <a:pt x="505435" y="683644"/>
                  </a:cubicBezTo>
                  <a:cubicBezTo>
                    <a:pt x="511435" y="680672"/>
                    <a:pt x="505054" y="671766"/>
                    <a:pt x="511540" y="675986"/>
                  </a:cubicBezTo>
                  <a:close/>
                  <a:moveTo>
                    <a:pt x="527714" y="1017695"/>
                  </a:moveTo>
                  <a:cubicBezTo>
                    <a:pt x="526342" y="1009152"/>
                    <a:pt x="533629" y="1014047"/>
                    <a:pt x="536448" y="1012009"/>
                  </a:cubicBezTo>
                  <a:cubicBezTo>
                    <a:pt x="537458" y="1022248"/>
                    <a:pt x="530742" y="1018972"/>
                    <a:pt x="527714" y="1017695"/>
                  </a:cubicBezTo>
                  <a:close/>
                  <a:moveTo>
                    <a:pt x="521818" y="676967"/>
                  </a:moveTo>
                  <a:cubicBezTo>
                    <a:pt x="523513" y="669214"/>
                    <a:pt x="523313" y="666680"/>
                    <a:pt x="523732" y="660660"/>
                  </a:cubicBezTo>
                  <a:cubicBezTo>
                    <a:pt x="528390" y="657660"/>
                    <a:pt x="528018" y="664937"/>
                    <a:pt x="530371" y="666699"/>
                  </a:cubicBezTo>
                  <a:cubicBezTo>
                    <a:pt x="530447" y="669995"/>
                    <a:pt x="522494" y="671176"/>
                    <a:pt x="526828" y="674043"/>
                  </a:cubicBezTo>
                  <a:cubicBezTo>
                    <a:pt x="526552" y="677167"/>
                    <a:pt x="523713" y="676319"/>
                    <a:pt x="521818" y="676967"/>
                  </a:cubicBezTo>
                  <a:close/>
                  <a:moveTo>
                    <a:pt x="533105" y="670919"/>
                  </a:moveTo>
                  <a:cubicBezTo>
                    <a:pt x="532495" y="664975"/>
                    <a:pt x="537982" y="668509"/>
                    <a:pt x="536562" y="661318"/>
                  </a:cubicBezTo>
                  <a:cubicBezTo>
                    <a:pt x="539058" y="661927"/>
                    <a:pt x="537086" y="671738"/>
                    <a:pt x="541934" y="667518"/>
                  </a:cubicBezTo>
                  <a:cubicBezTo>
                    <a:pt x="536848" y="661889"/>
                    <a:pt x="542573" y="659289"/>
                    <a:pt x="544468" y="667175"/>
                  </a:cubicBezTo>
                  <a:cubicBezTo>
                    <a:pt x="542420" y="675529"/>
                    <a:pt x="537086" y="674548"/>
                    <a:pt x="533105" y="670919"/>
                  </a:cubicBezTo>
                  <a:close/>
                  <a:moveTo>
                    <a:pt x="543649" y="678758"/>
                  </a:moveTo>
                  <a:cubicBezTo>
                    <a:pt x="543658" y="683768"/>
                    <a:pt x="540630" y="684063"/>
                    <a:pt x="537467" y="684130"/>
                  </a:cubicBezTo>
                  <a:cubicBezTo>
                    <a:pt x="537381" y="681853"/>
                    <a:pt x="537277" y="679548"/>
                    <a:pt x="537201" y="677300"/>
                  </a:cubicBezTo>
                  <a:cubicBezTo>
                    <a:pt x="538458" y="677129"/>
                    <a:pt x="539734" y="676986"/>
                    <a:pt x="541010" y="676815"/>
                  </a:cubicBezTo>
                  <a:cubicBezTo>
                    <a:pt x="539458" y="683654"/>
                    <a:pt x="540134" y="679501"/>
                    <a:pt x="543649" y="678758"/>
                  </a:cubicBezTo>
                  <a:close/>
                  <a:moveTo>
                    <a:pt x="553450" y="1021277"/>
                  </a:moveTo>
                  <a:cubicBezTo>
                    <a:pt x="551917" y="1013161"/>
                    <a:pt x="558346" y="1017457"/>
                    <a:pt x="560927" y="1015762"/>
                  </a:cubicBezTo>
                  <a:cubicBezTo>
                    <a:pt x="561746" y="1025458"/>
                    <a:pt x="556527" y="1022486"/>
                    <a:pt x="553450" y="1021277"/>
                  </a:cubicBezTo>
                  <a:close/>
                  <a:moveTo>
                    <a:pt x="530209" y="373358"/>
                  </a:moveTo>
                  <a:cubicBezTo>
                    <a:pt x="529304" y="366243"/>
                    <a:pt x="532190" y="365004"/>
                    <a:pt x="530857" y="357251"/>
                  </a:cubicBezTo>
                  <a:cubicBezTo>
                    <a:pt x="534953" y="358632"/>
                    <a:pt x="541525" y="354984"/>
                    <a:pt x="542592" y="362623"/>
                  </a:cubicBezTo>
                  <a:cubicBezTo>
                    <a:pt x="531848" y="360204"/>
                    <a:pt x="535219" y="370138"/>
                    <a:pt x="530209" y="373358"/>
                  </a:cubicBezTo>
                  <a:close/>
                  <a:moveTo>
                    <a:pt x="542668" y="589499"/>
                  </a:moveTo>
                  <a:cubicBezTo>
                    <a:pt x="543468" y="587537"/>
                    <a:pt x="544392" y="582993"/>
                    <a:pt x="542382" y="582651"/>
                  </a:cubicBezTo>
                  <a:cubicBezTo>
                    <a:pt x="547564" y="575193"/>
                    <a:pt x="546192" y="587461"/>
                    <a:pt x="549107" y="590956"/>
                  </a:cubicBezTo>
                  <a:cubicBezTo>
                    <a:pt x="548573" y="596586"/>
                    <a:pt x="546868" y="584432"/>
                    <a:pt x="542668" y="589499"/>
                  </a:cubicBezTo>
                  <a:close/>
                  <a:moveTo>
                    <a:pt x="553745" y="675186"/>
                  </a:moveTo>
                  <a:cubicBezTo>
                    <a:pt x="552517" y="666852"/>
                    <a:pt x="559032" y="670576"/>
                    <a:pt x="559746" y="665223"/>
                  </a:cubicBezTo>
                  <a:cubicBezTo>
                    <a:pt x="564118" y="666766"/>
                    <a:pt x="560108" y="670328"/>
                    <a:pt x="562661" y="674053"/>
                  </a:cubicBezTo>
                  <a:cubicBezTo>
                    <a:pt x="564633" y="669966"/>
                    <a:pt x="570081" y="671262"/>
                    <a:pt x="574043" y="670290"/>
                  </a:cubicBezTo>
                  <a:cubicBezTo>
                    <a:pt x="567376" y="684149"/>
                    <a:pt x="560451" y="676558"/>
                    <a:pt x="553745" y="675186"/>
                  </a:cubicBezTo>
                  <a:close/>
                  <a:moveTo>
                    <a:pt x="558308" y="660841"/>
                  </a:moveTo>
                  <a:cubicBezTo>
                    <a:pt x="563299" y="652640"/>
                    <a:pt x="570890" y="666413"/>
                    <a:pt x="576129" y="658546"/>
                  </a:cubicBezTo>
                  <a:cubicBezTo>
                    <a:pt x="573081" y="670090"/>
                    <a:pt x="563585" y="660251"/>
                    <a:pt x="558308" y="660841"/>
                  </a:cubicBezTo>
                  <a:close/>
                  <a:moveTo>
                    <a:pt x="548678" y="354955"/>
                  </a:moveTo>
                  <a:cubicBezTo>
                    <a:pt x="551964" y="354774"/>
                    <a:pt x="550859" y="363614"/>
                    <a:pt x="554145" y="363452"/>
                  </a:cubicBezTo>
                  <a:cubicBezTo>
                    <a:pt x="551983" y="370919"/>
                    <a:pt x="545030" y="360108"/>
                    <a:pt x="548678" y="354955"/>
                  </a:cubicBezTo>
                  <a:close/>
                  <a:moveTo>
                    <a:pt x="569138" y="515090"/>
                  </a:moveTo>
                  <a:cubicBezTo>
                    <a:pt x="576901" y="522205"/>
                    <a:pt x="572891" y="523634"/>
                    <a:pt x="581244" y="529568"/>
                  </a:cubicBezTo>
                  <a:cubicBezTo>
                    <a:pt x="573967" y="531435"/>
                    <a:pt x="568147" y="530273"/>
                    <a:pt x="569138" y="515090"/>
                  </a:cubicBezTo>
                  <a:close/>
                  <a:moveTo>
                    <a:pt x="580758" y="678586"/>
                  </a:moveTo>
                  <a:cubicBezTo>
                    <a:pt x="581863" y="669585"/>
                    <a:pt x="589693" y="671071"/>
                    <a:pt x="593055" y="665585"/>
                  </a:cubicBezTo>
                  <a:cubicBezTo>
                    <a:pt x="591864" y="674386"/>
                    <a:pt x="599561" y="672290"/>
                    <a:pt x="607428" y="672890"/>
                  </a:cubicBezTo>
                  <a:cubicBezTo>
                    <a:pt x="606828" y="674824"/>
                    <a:pt x="606247" y="676805"/>
                    <a:pt x="606428" y="679910"/>
                  </a:cubicBezTo>
                  <a:cubicBezTo>
                    <a:pt x="602437" y="682387"/>
                    <a:pt x="602342" y="676805"/>
                    <a:pt x="599884" y="676157"/>
                  </a:cubicBezTo>
                  <a:cubicBezTo>
                    <a:pt x="600675" y="684463"/>
                    <a:pt x="593493" y="675395"/>
                    <a:pt x="592598" y="686273"/>
                  </a:cubicBezTo>
                  <a:cubicBezTo>
                    <a:pt x="591169" y="684616"/>
                    <a:pt x="586416" y="670785"/>
                    <a:pt x="586045" y="682511"/>
                  </a:cubicBezTo>
                  <a:cubicBezTo>
                    <a:pt x="584102" y="681568"/>
                    <a:pt x="582701" y="679548"/>
                    <a:pt x="580758" y="678586"/>
                  </a:cubicBezTo>
                  <a:close/>
                  <a:moveTo>
                    <a:pt x="583692" y="591147"/>
                  </a:moveTo>
                  <a:cubicBezTo>
                    <a:pt x="585388" y="590947"/>
                    <a:pt x="587092" y="590718"/>
                    <a:pt x="588778" y="590499"/>
                  </a:cubicBezTo>
                  <a:cubicBezTo>
                    <a:pt x="590140" y="599138"/>
                    <a:pt x="583035" y="600072"/>
                    <a:pt x="583692" y="591147"/>
                  </a:cubicBezTo>
                  <a:close/>
                  <a:moveTo>
                    <a:pt x="591617" y="564906"/>
                  </a:moveTo>
                  <a:cubicBezTo>
                    <a:pt x="592436" y="552152"/>
                    <a:pt x="599294" y="561657"/>
                    <a:pt x="605438" y="558562"/>
                  </a:cubicBezTo>
                  <a:cubicBezTo>
                    <a:pt x="602047" y="565934"/>
                    <a:pt x="598418" y="561429"/>
                    <a:pt x="591617" y="564906"/>
                  </a:cubicBezTo>
                  <a:close/>
                  <a:moveTo>
                    <a:pt x="593969" y="592128"/>
                  </a:moveTo>
                  <a:cubicBezTo>
                    <a:pt x="592436" y="584032"/>
                    <a:pt x="598865" y="588308"/>
                    <a:pt x="601428" y="586603"/>
                  </a:cubicBezTo>
                  <a:cubicBezTo>
                    <a:pt x="601513" y="592433"/>
                    <a:pt x="597351" y="591642"/>
                    <a:pt x="593969" y="592128"/>
                  </a:cubicBezTo>
                  <a:close/>
                  <a:moveTo>
                    <a:pt x="613791" y="672090"/>
                  </a:moveTo>
                  <a:cubicBezTo>
                    <a:pt x="615610" y="672043"/>
                    <a:pt x="617420" y="672014"/>
                    <a:pt x="617534" y="669319"/>
                  </a:cubicBezTo>
                  <a:cubicBezTo>
                    <a:pt x="622040" y="673110"/>
                    <a:pt x="613562" y="685702"/>
                    <a:pt x="613791" y="672090"/>
                  </a:cubicBezTo>
                  <a:close/>
                  <a:moveTo>
                    <a:pt x="614163" y="617045"/>
                  </a:moveTo>
                  <a:cubicBezTo>
                    <a:pt x="616087" y="610892"/>
                    <a:pt x="619963" y="621341"/>
                    <a:pt x="620897" y="625351"/>
                  </a:cubicBezTo>
                  <a:cubicBezTo>
                    <a:pt x="617153" y="625665"/>
                    <a:pt x="616877" y="618846"/>
                    <a:pt x="614163" y="617045"/>
                  </a:cubicBezTo>
                  <a:close/>
                  <a:moveTo>
                    <a:pt x="612086" y="532511"/>
                  </a:moveTo>
                  <a:cubicBezTo>
                    <a:pt x="615182" y="525948"/>
                    <a:pt x="622964" y="528653"/>
                    <a:pt x="629641" y="523396"/>
                  </a:cubicBezTo>
                  <a:cubicBezTo>
                    <a:pt x="628879" y="530053"/>
                    <a:pt x="621163" y="525920"/>
                    <a:pt x="622449" y="535778"/>
                  </a:cubicBezTo>
                  <a:cubicBezTo>
                    <a:pt x="619439" y="533759"/>
                    <a:pt x="614705" y="535302"/>
                    <a:pt x="612086" y="532511"/>
                  </a:cubicBezTo>
                  <a:close/>
                  <a:moveTo>
                    <a:pt x="625002" y="535435"/>
                  </a:moveTo>
                  <a:cubicBezTo>
                    <a:pt x="627697" y="532597"/>
                    <a:pt x="635918" y="521157"/>
                    <a:pt x="636461" y="533978"/>
                  </a:cubicBezTo>
                  <a:cubicBezTo>
                    <a:pt x="630641" y="535311"/>
                    <a:pt x="630403" y="537197"/>
                    <a:pt x="625002" y="535435"/>
                  </a:cubicBezTo>
                  <a:close/>
                  <a:moveTo>
                    <a:pt x="643090" y="604177"/>
                  </a:moveTo>
                  <a:cubicBezTo>
                    <a:pt x="647062" y="602548"/>
                    <a:pt x="647757" y="607711"/>
                    <a:pt x="652110" y="605320"/>
                  </a:cubicBezTo>
                  <a:cubicBezTo>
                    <a:pt x="653006" y="612426"/>
                    <a:pt x="650653" y="614464"/>
                    <a:pt x="650119" y="619322"/>
                  </a:cubicBezTo>
                  <a:cubicBezTo>
                    <a:pt x="647986" y="619579"/>
                    <a:pt x="645871" y="619855"/>
                    <a:pt x="643747" y="620141"/>
                  </a:cubicBezTo>
                  <a:cubicBezTo>
                    <a:pt x="642147" y="614083"/>
                    <a:pt x="642004" y="610597"/>
                    <a:pt x="643090" y="604177"/>
                  </a:cubicBezTo>
                  <a:close/>
                  <a:moveTo>
                    <a:pt x="655177" y="907444"/>
                  </a:moveTo>
                  <a:cubicBezTo>
                    <a:pt x="652986" y="899043"/>
                    <a:pt x="658501" y="902624"/>
                    <a:pt x="657263" y="895718"/>
                  </a:cubicBezTo>
                  <a:cubicBezTo>
                    <a:pt x="660273" y="897137"/>
                    <a:pt x="659082" y="909691"/>
                    <a:pt x="655177" y="907444"/>
                  </a:cubicBezTo>
                  <a:close/>
                  <a:moveTo>
                    <a:pt x="661264" y="899785"/>
                  </a:moveTo>
                  <a:cubicBezTo>
                    <a:pt x="669560" y="899928"/>
                    <a:pt x="666474" y="895385"/>
                    <a:pt x="676370" y="893289"/>
                  </a:cubicBezTo>
                  <a:cubicBezTo>
                    <a:pt x="676380" y="897395"/>
                    <a:pt x="678132" y="897871"/>
                    <a:pt x="678009" y="902243"/>
                  </a:cubicBezTo>
                  <a:cubicBezTo>
                    <a:pt x="671770" y="898995"/>
                    <a:pt x="666531" y="910787"/>
                    <a:pt x="660264" y="906786"/>
                  </a:cubicBezTo>
                  <a:cubicBezTo>
                    <a:pt x="660216" y="899576"/>
                    <a:pt x="660616" y="893099"/>
                    <a:pt x="664797" y="892451"/>
                  </a:cubicBezTo>
                  <a:cubicBezTo>
                    <a:pt x="665245" y="897423"/>
                    <a:pt x="664064" y="899852"/>
                    <a:pt x="661264" y="899785"/>
                  </a:cubicBezTo>
                  <a:close/>
                  <a:moveTo>
                    <a:pt x="658663" y="609073"/>
                  </a:moveTo>
                  <a:cubicBezTo>
                    <a:pt x="657158" y="608873"/>
                    <a:pt x="657416" y="605063"/>
                    <a:pt x="657101" y="602396"/>
                  </a:cubicBezTo>
                  <a:cubicBezTo>
                    <a:pt x="660035" y="601291"/>
                    <a:pt x="662016" y="602148"/>
                    <a:pt x="663559" y="603863"/>
                  </a:cubicBezTo>
                  <a:cubicBezTo>
                    <a:pt x="663788" y="612397"/>
                    <a:pt x="658606" y="604653"/>
                    <a:pt x="658663" y="609073"/>
                  </a:cubicBezTo>
                  <a:close/>
                  <a:moveTo>
                    <a:pt x="661483" y="679729"/>
                  </a:moveTo>
                  <a:cubicBezTo>
                    <a:pt x="659273" y="674395"/>
                    <a:pt x="665540" y="672500"/>
                    <a:pt x="665217" y="676986"/>
                  </a:cubicBezTo>
                  <a:cubicBezTo>
                    <a:pt x="668693" y="674291"/>
                    <a:pt x="663121" y="671147"/>
                    <a:pt x="666112" y="667699"/>
                  </a:cubicBezTo>
                  <a:cubicBezTo>
                    <a:pt x="668693" y="668938"/>
                    <a:pt x="669760" y="673367"/>
                    <a:pt x="670398" y="678596"/>
                  </a:cubicBezTo>
                  <a:cubicBezTo>
                    <a:pt x="667417" y="678996"/>
                    <a:pt x="664435" y="679358"/>
                    <a:pt x="661483" y="679729"/>
                  </a:cubicBezTo>
                  <a:close/>
                  <a:moveTo>
                    <a:pt x="672570" y="669185"/>
                  </a:moveTo>
                  <a:cubicBezTo>
                    <a:pt x="669055" y="667614"/>
                    <a:pt x="674970" y="661603"/>
                    <a:pt x="676313" y="666394"/>
                  </a:cubicBezTo>
                  <a:cubicBezTo>
                    <a:pt x="676875" y="671547"/>
                    <a:pt x="676342" y="675015"/>
                    <a:pt x="674122" y="675872"/>
                  </a:cubicBezTo>
                  <a:cubicBezTo>
                    <a:pt x="675523" y="679358"/>
                    <a:pt x="677732" y="680672"/>
                    <a:pt x="679304" y="677472"/>
                  </a:cubicBezTo>
                  <a:cubicBezTo>
                    <a:pt x="679294" y="674224"/>
                    <a:pt x="679266" y="671014"/>
                    <a:pt x="677751" y="670785"/>
                  </a:cubicBezTo>
                  <a:cubicBezTo>
                    <a:pt x="677742" y="664699"/>
                    <a:pt x="689524" y="675015"/>
                    <a:pt x="683028" y="674719"/>
                  </a:cubicBezTo>
                  <a:cubicBezTo>
                    <a:pt x="684086" y="679577"/>
                    <a:pt x="689724" y="673929"/>
                    <a:pt x="687848" y="667233"/>
                  </a:cubicBezTo>
                  <a:cubicBezTo>
                    <a:pt x="688934" y="668309"/>
                    <a:pt x="690029" y="669328"/>
                    <a:pt x="691772" y="669014"/>
                  </a:cubicBezTo>
                  <a:cubicBezTo>
                    <a:pt x="692534" y="682349"/>
                    <a:pt x="689820" y="673843"/>
                    <a:pt x="689943" y="687587"/>
                  </a:cubicBezTo>
                  <a:cubicBezTo>
                    <a:pt x="683743" y="689140"/>
                    <a:pt x="678656" y="683835"/>
                    <a:pt x="671760" y="680710"/>
                  </a:cubicBezTo>
                  <a:cubicBezTo>
                    <a:pt x="671408" y="676586"/>
                    <a:pt x="675599" y="664118"/>
                    <a:pt x="672570" y="669185"/>
                  </a:cubicBezTo>
                  <a:close/>
                  <a:moveTo>
                    <a:pt x="692658" y="1076846"/>
                  </a:moveTo>
                  <a:cubicBezTo>
                    <a:pt x="692782" y="1079875"/>
                    <a:pt x="692896" y="1082913"/>
                    <a:pt x="693020" y="1085961"/>
                  </a:cubicBezTo>
                  <a:cubicBezTo>
                    <a:pt x="688191" y="1088400"/>
                    <a:pt x="687677" y="1075693"/>
                    <a:pt x="692658" y="1076846"/>
                  </a:cubicBezTo>
                  <a:close/>
                  <a:moveTo>
                    <a:pt x="694287" y="1085799"/>
                  </a:moveTo>
                  <a:cubicBezTo>
                    <a:pt x="697249" y="1090609"/>
                    <a:pt x="698563" y="1083342"/>
                    <a:pt x="703212" y="1084666"/>
                  </a:cubicBezTo>
                  <a:cubicBezTo>
                    <a:pt x="701269" y="1089466"/>
                    <a:pt x="703440" y="1087552"/>
                    <a:pt x="703574" y="1093810"/>
                  </a:cubicBezTo>
                  <a:cubicBezTo>
                    <a:pt x="698868" y="1094439"/>
                    <a:pt x="694754" y="1093896"/>
                    <a:pt x="694287" y="1085799"/>
                  </a:cubicBezTo>
                  <a:close/>
                  <a:moveTo>
                    <a:pt x="686571" y="699446"/>
                  </a:moveTo>
                  <a:cubicBezTo>
                    <a:pt x="686076" y="695817"/>
                    <a:pt x="687629" y="695360"/>
                    <a:pt x="687591" y="692464"/>
                  </a:cubicBezTo>
                  <a:cubicBezTo>
                    <a:pt x="691001" y="690359"/>
                    <a:pt x="690324" y="696684"/>
                    <a:pt x="692858" y="696369"/>
                  </a:cubicBezTo>
                  <a:cubicBezTo>
                    <a:pt x="693268" y="701303"/>
                    <a:pt x="688381" y="697989"/>
                    <a:pt x="686571" y="699446"/>
                  </a:cubicBezTo>
                  <a:close/>
                  <a:moveTo>
                    <a:pt x="716604" y="681882"/>
                  </a:moveTo>
                  <a:cubicBezTo>
                    <a:pt x="716709" y="678691"/>
                    <a:pt x="723519" y="682196"/>
                    <a:pt x="723243" y="687902"/>
                  </a:cubicBezTo>
                  <a:cubicBezTo>
                    <a:pt x="718604" y="690959"/>
                    <a:pt x="718947" y="683644"/>
                    <a:pt x="716604" y="681882"/>
                  </a:cubicBezTo>
                  <a:close/>
                  <a:moveTo>
                    <a:pt x="727977" y="710219"/>
                  </a:moveTo>
                  <a:cubicBezTo>
                    <a:pt x="731282" y="713248"/>
                    <a:pt x="736473" y="712410"/>
                    <a:pt x="737349" y="720477"/>
                  </a:cubicBezTo>
                  <a:cubicBezTo>
                    <a:pt x="731749" y="722201"/>
                    <a:pt x="729129" y="717706"/>
                    <a:pt x="727977" y="710219"/>
                  </a:cubicBezTo>
                  <a:close/>
                  <a:moveTo>
                    <a:pt x="739531" y="711047"/>
                  </a:moveTo>
                  <a:cubicBezTo>
                    <a:pt x="741997" y="711714"/>
                    <a:pt x="742102" y="717239"/>
                    <a:pt x="746084" y="714791"/>
                  </a:cubicBezTo>
                  <a:cubicBezTo>
                    <a:pt x="744274" y="717715"/>
                    <a:pt x="743236" y="721754"/>
                    <a:pt x="739997" y="722440"/>
                  </a:cubicBezTo>
                  <a:cubicBezTo>
                    <a:pt x="737426" y="718382"/>
                    <a:pt x="740588" y="718210"/>
                    <a:pt x="739531" y="711047"/>
                  </a:cubicBezTo>
                  <a:close/>
                  <a:moveTo>
                    <a:pt x="768515" y="1245905"/>
                  </a:moveTo>
                  <a:cubicBezTo>
                    <a:pt x="770658" y="1244790"/>
                    <a:pt x="770992" y="1247391"/>
                    <a:pt x="771249" y="1250172"/>
                  </a:cubicBezTo>
                  <a:cubicBezTo>
                    <a:pt x="774868" y="1250096"/>
                    <a:pt x="773868" y="1241219"/>
                    <a:pt x="777526" y="1247057"/>
                  </a:cubicBezTo>
                  <a:cubicBezTo>
                    <a:pt x="776488" y="1253068"/>
                    <a:pt x="768677" y="1254763"/>
                    <a:pt x="768515" y="1245905"/>
                  </a:cubicBezTo>
                  <a:close/>
                  <a:moveTo>
                    <a:pt x="761190" y="676177"/>
                  </a:moveTo>
                  <a:cubicBezTo>
                    <a:pt x="761790" y="664861"/>
                    <a:pt x="768410" y="677748"/>
                    <a:pt x="766734" y="686940"/>
                  </a:cubicBezTo>
                  <a:cubicBezTo>
                    <a:pt x="763838" y="685521"/>
                    <a:pt x="766429" y="672795"/>
                    <a:pt x="761190" y="676177"/>
                  </a:cubicBezTo>
                  <a:close/>
                  <a:moveTo>
                    <a:pt x="763924" y="712505"/>
                  </a:moveTo>
                  <a:cubicBezTo>
                    <a:pt x="768410" y="716924"/>
                    <a:pt x="769620" y="712762"/>
                    <a:pt x="774297" y="715782"/>
                  </a:cubicBezTo>
                  <a:cubicBezTo>
                    <a:pt x="775002" y="721163"/>
                    <a:pt x="768439" y="715258"/>
                    <a:pt x="770744" y="723106"/>
                  </a:cubicBezTo>
                  <a:cubicBezTo>
                    <a:pt x="768867" y="718753"/>
                    <a:pt x="764991" y="718496"/>
                    <a:pt x="763924" y="712505"/>
                  </a:cubicBezTo>
                  <a:close/>
                  <a:moveTo>
                    <a:pt x="796271" y="1267603"/>
                  </a:moveTo>
                  <a:cubicBezTo>
                    <a:pt x="795090" y="1258783"/>
                    <a:pt x="803624" y="1263012"/>
                    <a:pt x="802719" y="1269070"/>
                  </a:cubicBezTo>
                  <a:cubicBezTo>
                    <a:pt x="799700" y="1270384"/>
                    <a:pt x="799786" y="1265260"/>
                    <a:pt x="796271" y="1267603"/>
                  </a:cubicBezTo>
                  <a:close/>
                  <a:moveTo>
                    <a:pt x="775287" y="740870"/>
                  </a:moveTo>
                  <a:cubicBezTo>
                    <a:pt x="776249" y="738080"/>
                    <a:pt x="776735" y="734546"/>
                    <a:pt x="776078" y="729288"/>
                  </a:cubicBezTo>
                  <a:cubicBezTo>
                    <a:pt x="782774" y="730107"/>
                    <a:pt x="781984" y="746290"/>
                    <a:pt x="775287" y="740870"/>
                  </a:cubicBezTo>
                  <a:close/>
                  <a:moveTo>
                    <a:pt x="778735" y="763311"/>
                  </a:moveTo>
                  <a:cubicBezTo>
                    <a:pt x="779431" y="755215"/>
                    <a:pt x="783098" y="760139"/>
                    <a:pt x="785108" y="762530"/>
                  </a:cubicBezTo>
                  <a:cubicBezTo>
                    <a:pt x="784984" y="767912"/>
                    <a:pt x="779564" y="764549"/>
                    <a:pt x="778735" y="763311"/>
                  </a:cubicBezTo>
                  <a:close/>
                  <a:moveTo>
                    <a:pt x="791204" y="851132"/>
                  </a:moveTo>
                  <a:cubicBezTo>
                    <a:pt x="795061" y="854685"/>
                    <a:pt x="801453" y="852999"/>
                    <a:pt x="800757" y="865953"/>
                  </a:cubicBezTo>
                  <a:cubicBezTo>
                    <a:pt x="797633" y="856285"/>
                    <a:pt x="791794" y="866791"/>
                    <a:pt x="791204" y="851132"/>
                  </a:cubicBezTo>
                  <a:close/>
                  <a:moveTo>
                    <a:pt x="808091" y="1243162"/>
                  </a:moveTo>
                  <a:cubicBezTo>
                    <a:pt x="811644" y="1244886"/>
                    <a:pt x="816921" y="1243047"/>
                    <a:pt x="816197" y="1253572"/>
                  </a:cubicBezTo>
                  <a:cubicBezTo>
                    <a:pt x="811863" y="1253477"/>
                    <a:pt x="808263" y="1251858"/>
                    <a:pt x="808091" y="1243162"/>
                  </a:cubicBezTo>
                  <a:close/>
                  <a:moveTo>
                    <a:pt x="791842" y="738746"/>
                  </a:moveTo>
                  <a:cubicBezTo>
                    <a:pt x="796747" y="735165"/>
                    <a:pt x="795176" y="744995"/>
                    <a:pt x="798481" y="744756"/>
                  </a:cubicBezTo>
                  <a:cubicBezTo>
                    <a:pt x="797528" y="748309"/>
                    <a:pt x="794518" y="748576"/>
                    <a:pt x="792290" y="750148"/>
                  </a:cubicBezTo>
                  <a:cubicBezTo>
                    <a:pt x="789727" y="746128"/>
                    <a:pt x="792899" y="745928"/>
                    <a:pt x="791842" y="738746"/>
                  </a:cubicBezTo>
                  <a:close/>
                  <a:moveTo>
                    <a:pt x="802300" y="744280"/>
                  </a:moveTo>
                  <a:cubicBezTo>
                    <a:pt x="802300" y="737146"/>
                    <a:pt x="808492" y="739632"/>
                    <a:pt x="812321" y="738413"/>
                  </a:cubicBezTo>
                  <a:cubicBezTo>
                    <a:pt x="810558" y="747214"/>
                    <a:pt x="804672" y="745366"/>
                    <a:pt x="802300" y="744280"/>
                  </a:cubicBezTo>
                  <a:close/>
                  <a:moveTo>
                    <a:pt x="810768" y="860085"/>
                  </a:moveTo>
                  <a:cubicBezTo>
                    <a:pt x="810168" y="854161"/>
                    <a:pt x="809863" y="848722"/>
                    <a:pt x="814206" y="850474"/>
                  </a:cubicBezTo>
                  <a:cubicBezTo>
                    <a:pt x="813864" y="854913"/>
                    <a:pt x="814149" y="860323"/>
                    <a:pt x="810768" y="860085"/>
                  </a:cubicBezTo>
                  <a:close/>
                  <a:moveTo>
                    <a:pt x="808492" y="803078"/>
                  </a:moveTo>
                  <a:cubicBezTo>
                    <a:pt x="808825" y="797954"/>
                    <a:pt x="815178" y="800430"/>
                    <a:pt x="816131" y="802116"/>
                  </a:cubicBezTo>
                  <a:cubicBezTo>
                    <a:pt x="815149" y="805564"/>
                    <a:pt x="815474" y="811079"/>
                    <a:pt x="811301" y="809593"/>
                  </a:cubicBezTo>
                  <a:cubicBezTo>
                    <a:pt x="813007" y="806021"/>
                    <a:pt x="812006" y="802240"/>
                    <a:pt x="808492" y="803078"/>
                  </a:cubicBezTo>
                  <a:close/>
                  <a:moveTo>
                    <a:pt x="838791" y="824424"/>
                  </a:moveTo>
                  <a:cubicBezTo>
                    <a:pt x="837086" y="824643"/>
                    <a:pt x="835381" y="824862"/>
                    <a:pt x="833685" y="825090"/>
                  </a:cubicBezTo>
                  <a:cubicBezTo>
                    <a:pt x="833504" y="818385"/>
                    <a:pt x="837324" y="817851"/>
                    <a:pt x="838333" y="813032"/>
                  </a:cubicBezTo>
                  <a:cubicBezTo>
                    <a:pt x="840886" y="815632"/>
                    <a:pt x="835505" y="818118"/>
                    <a:pt x="838791" y="824424"/>
                  </a:cubicBezTo>
                  <a:close/>
                  <a:moveTo>
                    <a:pt x="875062" y="1252954"/>
                  </a:moveTo>
                  <a:cubicBezTo>
                    <a:pt x="876005" y="1249429"/>
                    <a:pt x="878043" y="1247648"/>
                    <a:pt x="881244" y="1247581"/>
                  </a:cubicBezTo>
                  <a:cubicBezTo>
                    <a:pt x="883577" y="1257097"/>
                    <a:pt x="876643" y="1255601"/>
                    <a:pt x="875062" y="1252954"/>
                  </a:cubicBezTo>
                  <a:close/>
                  <a:moveTo>
                    <a:pt x="885825" y="816137"/>
                  </a:moveTo>
                  <a:cubicBezTo>
                    <a:pt x="884920" y="807403"/>
                    <a:pt x="895255" y="811231"/>
                    <a:pt x="893654" y="819690"/>
                  </a:cubicBezTo>
                  <a:cubicBezTo>
                    <a:pt x="888987" y="822738"/>
                    <a:pt x="889788" y="814499"/>
                    <a:pt x="885825" y="816137"/>
                  </a:cubicBezTo>
                  <a:close/>
                  <a:moveTo>
                    <a:pt x="898627" y="1073464"/>
                  </a:moveTo>
                  <a:cubicBezTo>
                    <a:pt x="899170" y="1070016"/>
                    <a:pt x="900294" y="1067492"/>
                    <a:pt x="900817" y="1064035"/>
                  </a:cubicBezTo>
                  <a:cubicBezTo>
                    <a:pt x="902770" y="1068206"/>
                    <a:pt x="905808" y="1070178"/>
                    <a:pt x="908818" y="1072159"/>
                  </a:cubicBezTo>
                  <a:cubicBezTo>
                    <a:pt x="907456" y="1082332"/>
                    <a:pt x="902246" y="1073245"/>
                    <a:pt x="898627" y="1073464"/>
                  </a:cubicBezTo>
                  <a:close/>
                  <a:moveTo>
                    <a:pt x="957767" y="1079665"/>
                  </a:moveTo>
                  <a:cubicBezTo>
                    <a:pt x="958120" y="1074503"/>
                    <a:pt x="959701" y="1071264"/>
                    <a:pt x="962511" y="1069864"/>
                  </a:cubicBezTo>
                  <a:cubicBezTo>
                    <a:pt x="962625" y="1072931"/>
                    <a:pt x="962740" y="1075988"/>
                    <a:pt x="962873" y="1079037"/>
                  </a:cubicBezTo>
                  <a:cubicBezTo>
                    <a:pt x="961158" y="1079227"/>
                    <a:pt x="959472" y="1079455"/>
                    <a:pt x="957767" y="1079665"/>
                  </a:cubicBezTo>
                  <a:close/>
                  <a:moveTo>
                    <a:pt x="987142" y="1334897"/>
                  </a:moveTo>
                  <a:cubicBezTo>
                    <a:pt x="993343" y="1336021"/>
                    <a:pt x="997487" y="1341526"/>
                    <a:pt x="1005249" y="1339460"/>
                  </a:cubicBezTo>
                  <a:cubicBezTo>
                    <a:pt x="1005478" y="1345717"/>
                    <a:pt x="999458" y="1345622"/>
                    <a:pt x="997696" y="1342717"/>
                  </a:cubicBezTo>
                  <a:cubicBezTo>
                    <a:pt x="997296" y="1347670"/>
                    <a:pt x="999687" y="1346813"/>
                    <a:pt x="1001706" y="1346775"/>
                  </a:cubicBezTo>
                  <a:cubicBezTo>
                    <a:pt x="996420" y="1348394"/>
                    <a:pt x="988904" y="1345289"/>
                    <a:pt x="987142" y="1334897"/>
                  </a:cubicBezTo>
                  <a:close/>
                  <a:moveTo>
                    <a:pt x="1079659" y="1407887"/>
                  </a:moveTo>
                  <a:cubicBezTo>
                    <a:pt x="1079040" y="1401915"/>
                    <a:pt x="1082078" y="1401639"/>
                    <a:pt x="1084478" y="1400381"/>
                  </a:cubicBezTo>
                  <a:cubicBezTo>
                    <a:pt x="1085860" y="1408411"/>
                    <a:pt x="1082231" y="1412059"/>
                    <a:pt x="1079659" y="1407887"/>
                  </a:cubicBezTo>
                  <a:close/>
                  <a:moveTo>
                    <a:pt x="1235545" y="886060"/>
                  </a:moveTo>
                  <a:cubicBezTo>
                    <a:pt x="1236850" y="892365"/>
                    <a:pt x="1233983" y="892213"/>
                    <a:pt x="1234735" y="897642"/>
                  </a:cubicBezTo>
                  <a:cubicBezTo>
                    <a:pt x="1230935" y="897919"/>
                    <a:pt x="1230763" y="884460"/>
                    <a:pt x="1235545" y="886060"/>
                  </a:cubicBezTo>
                  <a:close/>
                  <a:moveTo>
                    <a:pt x="1273188" y="1477153"/>
                  </a:moveTo>
                  <a:cubicBezTo>
                    <a:pt x="1270854" y="1469552"/>
                    <a:pt x="1281274" y="1465266"/>
                    <a:pt x="1280731" y="1473886"/>
                  </a:cubicBezTo>
                  <a:cubicBezTo>
                    <a:pt x="1276055" y="1470476"/>
                    <a:pt x="1277665" y="1475800"/>
                    <a:pt x="1273188" y="1477153"/>
                  </a:cubicBezTo>
                  <a:close/>
                  <a:moveTo>
                    <a:pt x="1295819" y="1595682"/>
                  </a:moveTo>
                  <a:cubicBezTo>
                    <a:pt x="1296858" y="1590167"/>
                    <a:pt x="1295667" y="1581185"/>
                    <a:pt x="1300382" y="1581356"/>
                  </a:cubicBezTo>
                  <a:cubicBezTo>
                    <a:pt x="1301125" y="1586690"/>
                    <a:pt x="1300153" y="1595282"/>
                    <a:pt x="1295819" y="1595682"/>
                  </a:cubicBezTo>
                  <a:close/>
                  <a:moveTo>
                    <a:pt x="1422645" y="1533684"/>
                  </a:moveTo>
                  <a:cubicBezTo>
                    <a:pt x="1421873" y="1525359"/>
                    <a:pt x="1427016" y="1526187"/>
                    <a:pt x="1429922" y="1523587"/>
                  </a:cubicBezTo>
                  <a:cubicBezTo>
                    <a:pt x="1430931" y="1536856"/>
                    <a:pt x="1426083" y="1529960"/>
                    <a:pt x="1422645" y="1533684"/>
                  </a:cubicBezTo>
                  <a:close/>
                  <a:moveTo>
                    <a:pt x="1448038" y="49936"/>
                  </a:moveTo>
                  <a:cubicBezTo>
                    <a:pt x="1442018" y="50022"/>
                    <a:pt x="1437637" y="43564"/>
                    <a:pt x="1435389" y="53832"/>
                  </a:cubicBezTo>
                  <a:cubicBezTo>
                    <a:pt x="1426874" y="42497"/>
                    <a:pt x="1441142" y="36944"/>
                    <a:pt x="1445028" y="38868"/>
                  </a:cubicBezTo>
                  <a:cubicBezTo>
                    <a:pt x="1443581" y="38144"/>
                    <a:pt x="1444466" y="48955"/>
                    <a:pt x="1446390" y="40983"/>
                  </a:cubicBezTo>
                  <a:cubicBezTo>
                    <a:pt x="1448410" y="42697"/>
                    <a:pt x="1446190" y="44460"/>
                    <a:pt x="1448038" y="49936"/>
                  </a:cubicBezTo>
                  <a:close/>
                  <a:moveTo>
                    <a:pt x="1490806" y="1380598"/>
                  </a:moveTo>
                  <a:cubicBezTo>
                    <a:pt x="1486967" y="1376540"/>
                    <a:pt x="1495473" y="1373740"/>
                    <a:pt x="1496806" y="1370682"/>
                  </a:cubicBezTo>
                  <a:cubicBezTo>
                    <a:pt x="1500664" y="1374702"/>
                    <a:pt x="1492167" y="1377560"/>
                    <a:pt x="1490806" y="1380598"/>
                  </a:cubicBezTo>
                  <a:close/>
                  <a:moveTo>
                    <a:pt x="1502102" y="1374597"/>
                  </a:moveTo>
                  <a:cubicBezTo>
                    <a:pt x="1501892" y="1370044"/>
                    <a:pt x="1498511" y="1372121"/>
                    <a:pt x="1499178" y="1365796"/>
                  </a:cubicBezTo>
                  <a:cubicBezTo>
                    <a:pt x="1513704" y="1359110"/>
                    <a:pt x="1521323" y="1366406"/>
                    <a:pt x="1533487" y="1359090"/>
                  </a:cubicBezTo>
                  <a:cubicBezTo>
                    <a:pt x="1527553" y="1349461"/>
                    <a:pt x="1537650" y="1350156"/>
                    <a:pt x="1532668" y="1338583"/>
                  </a:cubicBezTo>
                  <a:cubicBezTo>
                    <a:pt x="1529458" y="1340031"/>
                    <a:pt x="1526934" y="1342565"/>
                    <a:pt x="1525305" y="1346384"/>
                  </a:cubicBezTo>
                  <a:cubicBezTo>
                    <a:pt x="1521162" y="1344279"/>
                    <a:pt x="1525210" y="1337297"/>
                    <a:pt x="1518571" y="1338097"/>
                  </a:cubicBezTo>
                  <a:cubicBezTo>
                    <a:pt x="1518952" y="1331563"/>
                    <a:pt x="1521276" y="1328039"/>
                    <a:pt x="1521762" y="1321629"/>
                  </a:cubicBezTo>
                  <a:cubicBezTo>
                    <a:pt x="1526829" y="1321724"/>
                    <a:pt x="1520638" y="1329744"/>
                    <a:pt x="1525858" y="1327972"/>
                  </a:cubicBezTo>
                  <a:cubicBezTo>
                    <a:pt x="1526581" y="1333421"/>
                    <a:pt x="1523714" y="1333259"/>
                    <a:pt x="1525029" y="1339555"/>
                  </a:cubicBezTo>
                  <a:cubicBezTo>
                    <a:pt x="1525914" y="1330925"/>
                    <a:pt x="1532630" y="1331373"/>
                    <a:pt x="1536040" y="1326687"/>
                  </a:cubicBezTo>
                  <a:cubicBezTo>
                    <a:pt x="1534087" y="1342136"/>
                    <a:pt x="1541440" y="1336392"/>
                    <a:pt x="1538030" y="1344784"/>
                  </a:cubicBezTo>
                  <a:cubicBezTo>
                    <a:pt x="1538021" y="1349727"/>
                    <a:pt x="1542583" y="1345232"/>
                    <a:pt x="1544488" y="1346251"/>
                  </a:cubicBezTo>
                  <a:cubicBezTo>
                    <a:pt x="1544803" y="1350308"/>
                    <a:pt x="1543126" y="1351242"/>
                    <a:pt x="1543583" y="1355519"/>
                  </a:cubicBezTo>
                  <a:cubicBezTo>
                    <a:pt x="1540583" y="1355204"/>
                    <a:pt x="1538145" y="1351747"/>
                    <a:pt x="1535944" y="1356509"/>
                  </a:cubicBezTo>
                  <a:cubicBezTo>
                    <a:pt x="1537373" y="1360129"/>
                    <a:pt x="1541898" y="1357366"/>
                    <a:pt x="1542574" y="1362538"/>
                  </a:cubicBezTo>
                  <a:cubicBezTo>
                    <a:pt x="1539583" y="1365910"/>
                    <a:pt x="1536392" y="1364091"/>
                    <a:pt x="1531125" y="1363986"/>
                  </a:cubicBezTo>
                  <a:cubicBezTo>
                    <a:pt x="1534640" y="1368273"/>
                    <a:pt x="1535154" y="1378721"/>
                    <a:pt x="1541850" y="1376397"/>
                  </a:cubicBezTo>
                  <a:cubicBezTo>
                    <a:pt x="1543402" y="1383084"/>
                    <a:pt x="1539173" y="1380769"/>
                    <a:pt x="1536945" y="1381598"/>
                  </a:cubicBezTo>
                  <a:cubicBezTo>
                    <a:pt x="1536478" y="1388951"/>
                    <a:pt x="1539612" y="1388332"/>
                    <a:pt x="1537402" y="1393009"/>
                  </a:cubicBezTo>
                  <a:cubicBezTo>
                    <a:pt x="1540859" y="1389914"/>
                    <a:pt x="1543917" y="1389523"/>
                    <a:pt x="1547584" y="1391704"/>
                  </a:cubicBezTo>
                  <a:cubicBezTo>
                    <a:pt x="1546984" y="1399219"/>
                    <a:pt x="1540450" y="1394238"/>
                    <a:pt x="1544212" y="1403601"/>
                  </a:cubicBezTo>
                  <a:cubicBezTo>
                    <a:pt x="1540212" y="1406096"/>
                    <a:pt x="1540097" y="1400600"/>
                    <a:pt x="1538859" y="1397391"/>
                  </a:cubicBezTo>
                  <a:cubicBezTo>
                    <a:pt x="1537373" y="1397962"/>
                    <a:pt x="1537945" y="1401677"/>
                    <a:pt x="1537840" y="1404411"/>
                  </a:cubicBezTo>
                  <a:cubicBezTo>
                    <a:pt x="1535154" y="1403477"/>
                    <a:pt x="1535011" y="1401181"/>
                    <a:pt x="1536306" y="1397724"/>
                  </a:cubicBezTo>
                  <a:cubicBezTo>
                    <a:pt x="1533697" y="1399362"/>
                    <a:pt x="1532449" y="1404763"/>
                    <a:pt x="1530020" y="1400820"/>
                  </a:cubicBezTo>
                  <a:cubicBezTo>
                    <a:pt x="1529524" y="1397171"/>
                    <a:pt x="1531077" y="1396714"/>
                    <a:pt x="1531030" y="1393809"/>
                  </a:cubicBezTo>
                  <a:cubicBezTo>
                    <a:pt x="1524448" y="1385322"/>
                    <a:pt x="1516094" y="1398171"/>
                    <a:pt x="1506836" y="1396886"/>
                  </a:cubicBezTo>
                  <a:cubicBezTo>
                    <a:pt x="1507541" y="1401181"/>
                    <a:pt x="1510627" y="1400581"/>
                    <a:pt x="1509817" y="1407982"/>
                  </a:cubicBezTo>
                  <a:cubicBezTo>
                    <a:pt x="1506083" y="1408297"/>
                    <a:pt x="1506693" y="1399657"/>
                    <a:pt x="1501912" y="1402096"/>
                  </a:cubicBezTo>
                  <a:cubicBezTo>
                    <a:pt x="1503788" y="1390923"/>
                    <a:pt x="1497273" y="1394219"/>
                    <a:pt x="1493815" y="1391685"/>
                  </a:cubicBezTo>
                  <a:cubicBezTo>
                    <a:pt x="1493853" y="1381770"/>
                    <a:pt x="1496130" y="1375321"/>
                    <a:pt x="1502102" y="1374597"/>
                  </a:cubicBezTo>
                  <a:close/>
                  <a:moveTo>
                    <a:pt x="1510922" y="1339097"/>
                  </a:moveTo>
                  <a:cubicBezTo>
                    <a:pt x="1512094" y="1335916"/>
                    <a:pt x="1511827" y="1330515"/>
                    <a:pt x="1513008" y="1327344"/>
                  </a:cubicBezTo>
                  <a:cubicBezTo>
                    <a:pt x="1515132" y="1327087"/>
                    <a:pt x="1517256" y="1326810"/>
                    <a:pt x="1519371" y="1326553"/>
                  </a:cubicBezTo>
                  <a:cubicBezTo>
                    <a:pt x="1518733" y="1336535"/>
                    <a:pt x="1513942" y="1330535"/>
                    <a:pt x="1510922" y="1339097"/>
                  </a:cubicBezTo>
                  <a:close/>
                  <a:moveTo>
                    <a:pt x="1503093" y="1335497"/>
                  </a:moveTo>
                  <a:cubicBezTo>
                    <a:pt x="1504036" y="1331973"/>
                    <a:pt x="1506093" y="1330173"/>
                    <a:pt x="1509275" y="1330135"/>
                  </a:cubicBezTo>
                  <a:cubicBezTo>
                    <a:pt x="1509360" y="1332401"/>
                    <a:pt x="1509446" y="1334678"/>
                    <a:pt x="1509541" y="1336935"/>
                  </a:cubicBezTo>
                  <a:cubicBezTo>
                    <a:pt x="1506522" y="1338297"/>
                    <a:pt x="1506617" y="1333144"/>
                    <a:pt x="1503093" y="1335497"/>
                  </a:cubicBezTo>
                  <a:close/>
                  <a:moveTo>
                    <a:pt x="1517628" y="1539923"/>
                  </a:moveTo>
                  <a:cubicBezTo>
                    <a:pt x="1517828" y="1533798"/>
                    <a:pt x="1520676" y="1531769"/>
                    <a:pt x="1523619" y="1529960"/>
                  </a:cubicBezTo>
                  <a:cubicBezTo>
                    <a:pt x="1524105" y="1537113"/>
                    <a:pt x="1520676" y="1538199"/>
                    <a:pt x="1517628" y="1539923"/>
                  </a:cubicBezTo>
                  <a:close/>
                  <a:moveTo>
                    <a:pt x="1461964" y="45860"/>
                  </a:moveTo>
                  <a:cubicBezTo>
                    <a:pt x="1469679" y="43821"/>
                    <a:pt x="1479071" y="34553"/>
                    <a:pt x="1485967" y="38230"/>
                  </a:cubicBezTo>
                  <a:cubicBezTo>
                    <a:pt x="1482128" y="49603"/>
                    <a:pt x="1467412" y="55099"/>
                    <a:pt x="1461964" y="45860"/>
                  </a:cubicBezTo>
                  <a:close/>
                  <a:moveTo>
                    <a:pt x="1518914" y="1411402"/>
                  </a:moveTo>
                  <a:cubicBezTo>
                    <a:pt x="1520628" y="1407639"/>
                    <a:pt x="1523705" y="1405982"/>
                    <a:pt x="1527658" y="1405715"/>
                  </a:cubicBezTo>
                  <a:cubicBezTo>
                    <a:pt x="1528839" y="1412545"/>
                    <a:pt x="1526677" y="1414193"/>
                    <a:pt x="1526924" y="1419527"/>
                  </a:cubicBezTo>
                  <a:cubicBezTo>
                    <a:pt x="1522962" y="1419488"/>
                    <a:pt x="1524314" y="1408477"/>
                    <a:pt x="1518914" y="1411402"/>
                  </a:cubicBezTo>
                  <a:close/>
                  <a:moveTo>
                    <a:pt x="1531010" y="1425880"/>
                  </a:moveTo>
                  <a:cubicBezTo>
                    <a:pt x="1531611" y="1423984"/>
                    <a:pt x="1532201" y="1422022"/>
                    <a:pt x="1532020" y="1418898"/>
                  </a:cubicBezTo>
                  <a:cubicBezTo>
                    <a:pt x="1535964" y="1418155"/>
                    <a:pt x="1538211" y="1420879"/>
                    <a:pt x="1541116" y="1422308"/>
                  </a:cubicBezTo>
                  <a:cubicBezTo>
                    <a:pt x="1537754" y="1424480"/>
                    <a:pt x="1534220" y="1426880"/>
                    <a:pt x="1531010" y="1425880"/>
                  </a:cubicBezTo>
                  <a:close/>
                  <a:moveTo>
                    <a:pt x="1541755" y="1341993"/>
                  </a:moveTo>
                  <a:cubicBezTo>
                    <a:pt x="1540593" y="1335907"/>
                    <a:pt x="1544107" y="1337107"/>
                    <a:pt x="1543945" y="1332544"/>
                  </a:cubicBezTo>
                  <a:cubicBezTo>
                    <a:pt x="1546679" y="1331849"/>
                    <a:pt x="1544850" y="1340564"/>
                    <a:pt x="1545669" y="1343822"/>
                  </a:cubicBezTo>
                  <a:cubicBezTo>
                    <a:pt x="1544603" y="1342736"/>
                    <a:pt x="1543507" y="1341688"/>
                    <a:pt x="1541755" y="1341993"/>
                  </a:cubicBezTo>
                  <a:close/>
                  <a:moveTo>
                    <a:pt x="1497254" y="32201"/>
                  </a:moveTo>
                  <a:cubicBezTo>
                    <a:pt x="1497159" y="26391"/>
                    <a:pt x="1501797" y="26200"/>
                    <a:pt x="1503540" y="29115"/>
                  </a:cubicBezTo>
                  <a:cubicBezTo>
                    <a:pt x="1502540" y="33220"/>
                    <a:pt x="1499311" y="35563"/>
                    <a:pt x="1497254" y="32201"/>
                  </a:cubicBezTo>
                  <a:close/>
                  <a:moveTo>
                    <a:pt x="1569673" y="82560"/>
                  </a:moveTo>
                  <a:cubicBezTo>
                    <a:pt x="1573359" y="70082"/>
                    <a:pt x="1585046" y="79683"/>
                    <a:pt x="1593609" y="72615"/>
                  </a:cubicBezTo>
                  <a:cubicBezTo>
                    <a:pt x="1591161" y="86903"/>
                    <a:pt x="1576407" y="86160"/>
                    <a:pt x="1569673" y="82560"/>
                  </a:cubicBezTo>
                  <a:close/>
                  <a:moveTo>
                    <a:pt x="1650568" y="1341879"/>
                  </a:moveTo>
                  <a:cubicBezTo>
                    <a:pt x="1656045" y="1344489"/>
                    <a:pt x="1664151" y="1331163"/>
                    <a:pt x="1666208" y="1349061"/>
                  </a:cubicBezTo>
                  <a:cubicBezTo>
                    <a:pt x="1662856" y="1349546"/>
                    <a:pt x="1658141" y="1347946"/>
                    <a:pt x="1660122" y="1356719"/>
                  </a:cubicBezTo>
                  <a:cubicBezTo>
                    <a:pt x="1656293" y="1358824"/>
                    <a:pt x="1655398" y="1354966"/>
                    <a:pt x="1652388" y="1355385"/>
                  </a:cubicBezTo>
                  <a:cubicBezTo>
                    <a:pt x="1653026" y="1348299"/>
                    <a:pt x="1650759" y="1347251"/>
                    <a:pt x="1650568" y="1341879"/>
                  </a:cubicBezTo>
                  <a:close/>
                  <a:moveTo>
                    <a:pt x="1601715" y="50936"/>
                  </a:moveTo>
                  <a:cubicBezTo>
                    <a:pt x="1600762" y="39906"/>
                    <a:pt x="1607363" y="46526"/>
                    <a:pt x="1610525" y="47507"/>
                  </a:cubicBezTo>
                  <a:cubicBezTo>
                    <a:pt x="1610154" y="55404"/>
                    <a:pt x="1604543" y="51794"/>
                    <a:pt x="1601715" y="50936"/>
                  </a:cubicBezTo>
                  <a:close/>
                  <a:moveTo>
                    <a:pt x="1654931" y="1322991"/>
                  </a:moveTo>
                  <a:cubicBezTo>
                    <a:pt x="1654883" y="1317933"/>
                    <a:pt x="1660303" y="1321314"/>
                    <a:pt x="1662484" y="1319714"/>
                  </a:cubicBezTo>
                  <a:cubicBezTo>
                    <a:pt x="1662008" y="1328201"/>
                    <a:pt x="1656902" y="1326972"/>
                    <a:pt x="1654931" y="1322991"/>
                  </a:cubicBezTo>
                  <a:close/>
                  <a:moveTo>
                    <a:pt x="1613164" y="49489"/>
                  </a:moveTo>
                  <a:cubicBezTo>
                    <a:pt x="1614859" y="49270"/>
                    <a:pt x="1616564" y="49060"/>
                    <a:pt x="1618269" y="48841"/>
                  </a:cubicBezTo>
                  <a:cubicBezTo>
                    <a:pt x="1619612" y="57480"/>
                    <a:pt x="1612516" y="58385"/>
                    <a:pt x="1613164" y="49489"/>
                  </a:cubicBezTo>
                  <a:close/>
                  <a:moveTo>
                    <a:pt x="1658760" y="36782"/>
                  </a:moveTo>
                  <a:cubicBezTo>
                    <a:pt x="1658588" y="30010"/>
                    <a:pt x="1666104" y="29715"/>
                    <a:pt x="1665208" y="38240"/>
                  </a:cubicBezTo>
                  <a:cubicBezTo>
                    <a:pt x="1662427" y="44212"/>
                    <a:pt x="1662703" y="35135"/>
                    <a:pt x="1658760" y="36782"/>
                  </a:cubicBezTo>
                  <a:close/>
                  <a:moveTo>
                    <a:pt x="1669942" y="92646"/>
                  </a:moveTo>
                  <a:cubicBezTo>
                    <a:pt x="1680667" y="76006"/>
                    <a:pt x="1696622" y="89818"/>
                    <a:pt x="1703603" y="70015"/>
                  </a:cubicBezTo>
                  <a:cubicBezTo>
                    <a:pt x="1707623" y="66681"/>
                    <a:pt x="1704870" y="77264"/>
                    <a:pt x="1708880" y="73930"/>
                  </a:cubicBezTo>
                  <a:cubicBezTo>
                    <a:pt x="1707223" y="85531"/>
                    <a:pt x="1705708" y="90389"/>
                    <a:pt x="1703603" y="102114"/>
                  </a:cubicBezTo>
                  <a:cubicBezTo>
                    <a:pt x="1696822" y="94142"/>
                    <a:pt x="1691031" y="108801"/>
                    <a:pt x="1686039" y="111211"/>
                  </a:cubicBezTo>
                  <a:cubicBezTo>
                    <a:pt x="1682163" y="111020"/>
                    <a:pt x="1681220" y="104734"/>
                    <a:pt x="1675676" y="107972"/>
                  </a:cubicBezTo>
                  <a:cubicBezTo>
                    <a:pt x="1675524" y="96885"/>
                    <a:pt x="1679372" y="105305"/>
                    <a:pt x="1683030" y="100133"/>
                  </a:cubicBezTo>
                  <a:cubicBezTo>
                    <a:pt x="1680943" y="84484"/>
                    <a:pt x="1674123" y="97666"/>
                    <a:pt x="1669942" y="92646"/>
                  </a:cubicBezTo>
                  <a:close/>
                  <a:moveTo>
                    <a:pt x="1678953" y="29619"/>
                  </a:moveTo>
                  <a:cubicBezTo>
                    <a:pt x="1679086" y="35868"/>
                    <a:pt x="1681258" y="33944"/>
                    <a:pt x="1679315" y="38744"/>
                  </a:cubicBezTo>
                  <a:cubicBezTo>
                    <a:pt x="1680162" y="38640"/>
                    <a:pt x="1681020" y="38535"/>
                    <a:pt x="1681877" y="38430"/>
                  </a:cubicBezTo>
                  <a:cubicBezTo>
                    <a:pt x="1684153" y="46745"/>
                    <a:pt x="1668809" y="31315"/>
                    <a:pt x="1678953" y="29619"/>
                  </a:cubicBezTo>
                  <a:close/>
                  <a:moveTo>
                    <a:pt x="1681315" y="56842"/>
                  </a:moveTo>
                  <a:cubicBezTo>
                    <a:pt x="1682744" y="50622"/>
                    <a:pt x="1685211" y="49327"/>
                    <a:pt x="1688773" y="51308"/>
                  </a:cubicBezTo>
                  <a:cubicBezTo>
                    <a:pt x="1688859" y="57118"/>
                    <a:pt x="1684687" y="56356"/>
                    <a:pt x="1681315" y="56842"/>
                  </a:cubicBezTo>
                  <a:close/>
                  <a:moveTo>
                    <a:pt x="1695307" y="279641"/>
                  </a:moveTo>
                  <a:cubicBezTo>
                    <a:pt x="1691469" y="278136"/>
                    <a:pt x="1698136" y="275860"/>
                    <a:pt x="1696222" y="270345"/>
                  </a:cubicBezTo>
                  <a:cubicBezTo>
                    <a:pt x="1698517" y="273012"/>
                    <a:pt x="1701413" y="274402"/>
                    <a:pt x="1701775" y="281089"/>
                  </a:cubicBezTo>
                  <a:cubicBezTo>
                    <a:pt x="1697907" y="285404"/>
                    <a:pt x="1696222" y="273260"/>
                    <a:pt x="1695307" y="279641"/>
                  </a:cubicBezTo>
                  <a:close/>
                  <a:moveTo>
                    <a:pt x="1704137" y="308311"/>
                  </a:moveTo>
                  <a:cubicBezTo>
                    <a:pt x="1703975" y="304968"/>
                    <a:pt x="1709204" y="300415"/>
                    <a:pt x="1703861" y="301453"/>
                  </a:cubicBezTo>
                  <a:cubicBezTo>
                    <a:pt x="1714719" y="283499"/>
                    <a:pt x="1712824" y="313103"/>
                    <a:pt x="1713224" y="311740"/>
                  </a:cubicBezTo>
                  <a:cubicBezTo>
                    <a:pt x="1713548" y="313626"/>
                    <a:pt x="1712824" y="313950"/>
                    <a:pt x="1712052" y="314179"/>
                  </a:cubicBezTo>
                  <a:cubicBezTo>
                    <a:pt x="1712100" y="315703"/>
                    <a:pt x="1712176" y="317208"/>
                    <a:pt x="1712233" y="318732"/>
                  </a:cubicBezTo>
                  <a:cubicBezTo>
                    <a:pt x="1708785" y="316808"/>
                    <a:pt x="1707575" y="310236"/>
                    <a:pt x="1704137" y="308311"/>
                  </a:cubicBezTo>
                  <a:close/>
                  <a:moveTo>
                    <a:pt x="1696793" y="59414"/>
                  </a:moveTo>
                  <a:cubicBezTo>
                    <a:pt x="1696117" y="50603"/>
                    <a:pt x="1704537" y="55785"/>
                    <a:pt x="1705337" y="49203"/>
                  </a:cubicBezTo>
                  <a:cubicBezTo>
                    <a:pt x="1709242" y="54689"/>
                    <a:pt x="1702051" y="61109"/>
                    <a:pt x="1696793" y="59414"/>
                  </a:cubicBezTo>
                  <a:close/>
                  <a:moveTo>
                    <a:pt x="1706604" y="241532"/>
                  </a:moveTo>
                  <a:cubicBezTo>
                    <a:pt x="1706375" y="234664"/>
                    <a:pt x="1715386" y="233759"/>
                    <a:pt x="1714319" y="242827"/>
                  </a:cubicBezTo>
                  <a:cubicBezTo>
                    <a:pt x="1709433" y="244465"/>
                    <a:pt x="1709890" y="245904"/>
                    <a:pt x="1706604" y="241532"/>
                  </a:cubicBezTo>
                  <a:close/>
                  <a:moveTo>
                    <a:pt x="1718986" y="70348"/>
                  </a:moveTo>
                  <a:cubicBezTo>
                    <a:pt x="1719482" y="80435"/>
                    <a:pt x="1719539" y="89760"/>
                    <a:pt x="1713319" y="89408"/>
                  </a:cubicBezTo>
                  <a:cubicBezTo>
                    <a:pt x="1718710" y="84074"/>
                    <a:pt x="1709766" y="69701"/>
                    <a:pt x="1718986" y="70348"/>
                  </a:cubicBezTo>
                  <a:close/>
                  <a:moveTo>
                    <a:pt x="1711976" y="23133"/>
                  </a:moveTo>
                  <a:cubicBezTo>
                    <a:pt x="1713843" y="26171"/>
                    <a:pt x="1721577" y="18590"/>
                    <a:pt x="1723158" y="14827"/>
                  </a:cubicBezTo>
                  <a:cubicBezTo>
                    <a:pt x="1723520" y="27353"/>
                    <a:pt x="1713557" y="33382"/>
                    <a:pt x="1709776" y="32582"/>
                  </a:cubicBezTo>
                  <a:cubicBezTo>
                    <a:pt x="1709671" y="26705"/>
                    <a:pt x="1715595" y="28572"/>
                    <a:pt x="1711976" y="23133"/>
                  </a:cubicBezTo>
                  <a:close/>
                  <a:moveTo>
                    <a:pt x="1719606" y="118402"/>
                  </a:moveTo>
                  <a:cubicBezTo>
                    <a:pt x="1720329" y="115230"/>
                    <a:pt x="1722177" y="113802"/>
                    <a:pt x="1724511" y="113173"/>
                  </a:cubicBezTo>
                  <a:cubicBezTo>
                    <a:pt x="1724644" y="116249"/>
                    <a:pt x="1724768" y="119288"/>
                    <a:pt x="1724882" y="122336"/>
                  </a:cubicBezTo>
                  <a:cubicBezTo>
                    <a:pt x="1720882" y="125631"/>
                    <a:pt x="1723625" y="115078"/>
                    <a:pt x="1719606" y="118402"/>
                  </a:cubicBezTo>
                  <a:close/>
                  <a:moveTo>
                    <a:pt x="1735893" y="77378"/>
                  </a:moveTo>
                  <a:cubicBezTo>
                    <a:pt x="1732559" y="72892"/>
                    <a:pt x="1739970" y="77492"/>
                    <a:pt x="1741084" y="79016"/>
                  </a:cubicBezTo>
                  <a:cubicBezTo>
                    <a:pt x="1738998" y="93142"/>
                    <a:pt x="1739494" y="100266"/>
                    <a:pt x="1735874" y="109449"/>
                  </a:cubicBezTo>
                  <a:cubicBezTo>
                    <a:pt x="1730607" y="103895"/>
                    <a:pt x="1728416" y="91999"/>
                    <a:pt x="1723416" y="85826"/>
                  </a:cubicBezTo>
                  <a:cubicBezTo>
                    <a:pt x="1728226" y="80997"/>
                    <a:pt x="1729902" y="77187"/>
                    <a:pt x="1734788" y="82112"/>
                  </a:cubicBezTo>
                  <a:cubicBezTo>
                    <a:pt x="1736227" y="81093"/>
                    <a:pt x="1737884" y="77654"/>
                    <a:pt x="1735893" y="77378"/>
                  </a:cubicBezTo>
                  <a:close/>
                  <a:moveTo>
                    <a:pt x="1731721" y="68720"/>
                  </a:moveTo>
                  <a:cubicBezTo>
                    <a:pt x="1729073" y="67196"/>
                    <a:pt x="1732036" y="56594"/>
                    <a:pt x="1732340" y="52613"/>
                  </a:cubicBezTo>
                  <a:cubicBezTo>
                    <a:pt x="1736179" y="50451"/>
                    <a:pt x="1737084" y="54346"/>
                    <a:pt x="1740094" y="53908"/>
                  </a:cubicBezTo>
                  <a:cubicBezTo>
                    <a:pt x="1737875" y="59718"/>
                    <a:pt x="1732779" y="61119"/>
                    <a:pt x="1731721" y="68720"/>
                  </a:cubicBezTo>
                  <a:close/>
                  <a:moveTo>
                    <a:pt x="1738236" y="200841"/>
                  </a:moveTo>
                  <a:cubicBezTo>
                    <a:pt x="1736141" y="200736"/>
                    <a:pt x="1739208" y="191135"/>
                    <a:pt x="1737617" y="184868"/>
                  </a:cubicBezTo>
                  <a:cubicBezTo>
                    <a:pt x="1741351" y="184534"/>
                    <a:pt x="1741637" y="191354"/>
                    <a:pt x="1744351" y="193173"/>
                  </a:cubicBezTo>
                  <a:cubicBezTo>
                    <a:pt x="1745247" y="200260"/>
                    <a:pt x="1738589" y="195612"/>
                    <a:pt x="1738236" y="200841"/>
                  </a:cubicBezTo>
                  <a:close/>
                  <a:moveTo>
                    <a:pt x="1739913" y="49336"/>
                  </a:moveTo>
                  <a:cubicBezTo>
                    <a:pt x="1742123" y="44688"/>
                    <a:pt x="1739817" y="43631"/>
                    <a:pt x="1739456" y="37954"/>
                  </a:cubicBezTo>
                  <a:cubicBezTo>
                    <a:pt x="1740732" y="37782"/>
                    <a:pt x="1741999" y="37640"/>
                    <a:pt x="1743285" y="37449"/>
                  </a:cubicBezTo>
                  <a:cubicBezTo>
                    <a:pt x="1744056" y="41745"/>
                    <a:pt x="1739751" y="47784"/>
                    <a:pt x="1744923" y="46412"/>
                  </a:cubicBezTo>
                  <a:cubicBezTo>
                    <a:pt x="1744637" y="49555"/>
                    <a:pt x="1741799" y="48698"/>
                    <a:pt x="1739913" y="49336"/>
                  </a:cubicBezTo>
                  <a:close/>
                  <a:moveTo>
                    <a:pt x="1788509" y="1237180"/>
                  </a:moveTo>
                  <a:cubicBezTo>
                    <a:pt x="1789119" y="1227398"/>
                    <a:pt x="1796206" y="1231046"/>
                    <a:pt x="1799787" y="1231141"/>
                  </a:cubicBezTo>
                  <a:cubicBezTo>
                    <a:pt x="1797396" y="1235142"/>
                    <a:pt x="1790872" y="1239780"/>
                    <a:pt x="1788509" y="1237180"/>
                  </a:cubicBezTo>
                  <a:close/>
                  <a:moveTo>
                    <a:pt x="1821894" y="1336050"/>
                  </a:moveTo>
                  <a:cubicBezTo>
                    <a:pt x="1821018" y="1328277"/>
                    <a:pt x="1821875" y="1323200"/>
                    <a:pt x="1822447" y="1317638"/>
                  </a:cubicBezTo>
                  <a:cubicBezTo>
                    <a:pt x="1827991" y="1320667"/>
                    <a:pt x="1828105" y="1325277"/>
                    <a:pt x="1832981" y="1325439"/>
                  </a:cubicBezTo>
                  <a:cubicBezTo>
                    <a:pt x="1831753" y="1332792"/>
                    <a:pt x="1826990" y="1334716"/>
                    <a:pt x="1821894" y="1336050"/>
                  </a:cubicBezTo>
                  <a:close/>
                  <a:moveTo>
                    <a:pt x="1834067" y="1384894"/>
                  </a:moveTo>
                  <a:cubicBezTo>
                    <a:pt x="1833667" y="1373416"/>
                    <a:pt x="1837716" y="1382169"/>
                    <a:pt x="1842802" y="1379207"/>
                  </a:cubicBezTo>
                  <a:cubicBezTo>
                    <a:pt x="1842297" y="1389599"/>
                    <a:pt x="1838973" y="1383265"/>
                    <a:pt x="1834067" y="1384894"/>
                  </a:cubicBezTo>
                  <a:close/>
                  <a:moveTo>
                    <a:pt x="1830000" y="1218140"/>
                  </a:moveTo>
                  <a:cubicBezTo>
                    <a:pt x="1831696" y="1217911"/>
                    <a:pt x="1833391" y="1217692"/>
                    <a:pt x="1835077" y="1217482"/>
                  </a:cubicBezTo>
                  <a:cubicBezTo>
                    <a:pt x="1836039" y="1229941"/>
                    <a:pt x="1836715" y="1228427"/>
                    <a:pt x="1838535" y="1239942"/>
                  </a:cubicBezTo>
                  <a:cubicBezTo>
                    <a:pt x="1836839" y="1240152"/>
                    <a:pt x="1835134" y="1240371"/>
                    <a:pt x="1833448" y="1240599"/>
                  </a:cubicBezTo>
                  <a:cubicBezTo>
                    <a:pt x="1837544" y="1229846"/>
                    <a:pt x="1831819" y="1228855"/>
                    <a:pt x="1830000" y="1218140"/>
                  </a:cubicBezTo>
                  <a:close/>
                  <a:moveTo>
                    <a:pt x="1807112" y="483105"/>
                  </a:moveTo>
                  <a:cubicBezTo>
                    <a:pt x="1810998" y="485772"/>
                    <a:pt x="1812693" y="492963"/>
                    <a:pt x="1816570" y="495611"/>
                  </a:cubicBezTo>
                  <a:cubicBezTo>
                    <a:pt x="1818875" y="495611"/>
                    <a:pt x="1819151" y="492515"/>
                    <a:pt x="1821580" y="492706"/>
                  </a:cubicBezTo>
                  <a:cubicBezTo>
                    <a:pt x="1821552" y="487010"/>
                    <a:pt x="1820542" y="483324"/>
                    <a:pt x="1818580" y="481628"/>
                  </a:cubicBezTo>
                  <a:cubicBezTo>
                    <a:pt x="1816732" y="482886"/>
                    <a:pt x="1819189" y="484486"/>
                    <a:pt x="1818846" y="488477"/>
                  </a:cubicBezTo>
                  <a:cubicBezTo>
                    <a:pt x="1816580" y="489029"/>
                    <a:pt x="1816065" y="486019"/>
                    <a:pt x="1813646" y="486829"/>
                  </a:cubicBezTo>
                  <a:cubicBezTo>
                    <a:pt x="1812446" y="479923"/>
                    <a:pt x="1817941" y="483514"/>
                    <a:pt x="1815760" y="475123"/>
                  </a:cubicBezTo>
                  <a:cubicBezTo>
                    <a:pt x="1813922" y="468370"/>
                    <a:pt x="1811036" y="479066"/>
                    <a:pt x="1809293" y="473656"/>
                  </a:cubicBezTo>
                  <a:cubicBezTo>
                    <a:pt x="1809017" y="465369"/>
                    <a:pt x="1818313" y="471951"/>
                    <a:pt x="1816475" y="461264"/>
                  </a:cubicBezTo>
                  <a:cubicBezTo>
                    <a:pt x="1820313" y="459102"/>
                    <a:pt x="1821218" y="463007"/>
                    <a:pt x="1824219" y="462559"/>
                  </a:cubicBezTo>
                  <a:cubicBezTo>
                    <a:pt x="1825228" y="455549"/>
                    <a:pt x="1821228" y="458892"/>
                    <a:pt x="1818942" y="458654"/>
                  </a:cubicBezTo>
                  <a:cubicBezTo>
                    <a:pt x="1818827" y="455635"/>
                    <a:pt x="1818704" y="452587"/>
                    <a:pt x="1818580" y="449539"/>
                  </a:cubicBezTo>
                  <a:cubicBezTo>
                    <a:pt x="1822904" y="447986"/>
                    <a:pt x="1825752" y="449539"/>
                    <a:pt x="1828857" y="450520"/>
                  </a:cubicBezTo>
                  <a:cubicBezTo>
                    <a:pt x="1830143" y="449424"/>
                    <a:pt x="1832972" y="441119"/>
                    <a:pt x="1828572" y="443690"/>
                  </a:cubicBezTo>
                  <a:cubicBezTo>
                    <a:pt x="1835287" y="441061"/>
                    <a:pt x="1843173" y="442043"/>
                    <a:pt x="1848050" y="450348"/>
                  </a:cubicBezTo>
                  <a:cubicBezTo>
                    <a:pt x="1852489" y="449177"/>
                    <a:pt x="1845335" y="440566"/>
                    <a:pt x="1848965" y="441090"/>
                  </a:cubicBezTo>
                  <a:cubicBezTo>
                    <a:pt x="1851374" y="444128"/>
                    <a:pt x="1853946" y="455158"/>
                    <a:pt x="1853603" y="461140"/>
                  </a:cubicBezTo>
                  <a:cubicBezTo>
                    <a:pt x="1845355" y="460045"/>
                    <a:pt x="1840392" y="452187"/>
                    <a:pt x="1832667" y="450034"/>
                  </a:cubicBezTo>
                  <a:cubicBezTo>
                    <a:pt x="1834115" y="456921"/>
                    <a:pt x="1838935" y="456835"/>
                    <a:pt x="1843231" y="457854"/>
                  </a:cubicBezTo>
                  <a:cubicBezTo>
                    <a:pt x="1841125" y="466617"/>
                    <a:pt x="1844259" y="463436"/>
                    <a:pt x="1847412" y="466512"/>
                  </a:cubicBezTo>
                  <a:cubicBezTo>
                    <a:pt x="1845621" y="478076"/>
                    <a:pt x="1838373" y="472189"/>
                    <a:pt x="1832410" y="475275"/>
                  </a:cubicBezTo>
                  <a:cubicBezTo>
                    <a:pt x="1835201" y="483257"/>
                    <a:pt x="1844707" y="481057"/>
                    <a:pt x="1851603" y="475104"/>
                  </a:cubicBezTo>
                  <a:cubicBezTo>
                    <a:pt x="1852498" y="482228"/>
                    <a:pt x="1847907" y="480762"/>
                    <a:pt x="1849593" y="489125"/>
                  </a:cubicBezTo>
                  <a:cubicBezTo>
                    <a:pt x="1852451" y="492773"/>
                    <a:pt x="1853308" y="488810"/>
                    <a:pt x="1857232" y="488191"/>
                  </a:cubicBezTo>
                  <a:cubicBezTo>
                    <a:pt x="1857613" y="497316"/>
                    <a:pt x="1850841" y="495344"/>
                    <a:pt x="1846040" y="496440"/>
                  </a:cubicBezTo>
                  <a:cubicBezTo>
                    <a:pt x="1848517" y="494592"/>
                    <a:pt x="1849688" y="485581"/>
                    <a:pt x="1845593" y="485048"/>
                  </a:cubicBezTo>
                  <a:cubicBezTo>
                    <a:pt x="1841325" y="494906"/>
                    <a:pt x="1835458" y="493239"/>
                    <a:pt x="1829676" y="503107"/>
                  </a:cubicBezTo>
                  <a:cubicBezTo>
                    <a:pt x="1834591" y="509222"/>
                    <a:pt x="1838125" y="494935"/>
                    <a:pt x="1844774" y="496602"/>
                  </a:cubicBezTo>
                  <a:cubicBezTo>
                    <a:pt x="1842383" y="504174"/>
                    <a:pt x="1846469" y="496821"/>
                    <a:pt x="1848869" y="502955"/>
                  </a:cubicBezTo>
                  <a:cubicBezTo>
                    <a:pt x="1849060" y="510413"/>
                    <a:pt x="1847726" y="515471"/>
                    <a:pt x="1844326" y="517309"/>
                  </a:cubicBezTo>
                  <a:cubicBezTo>
                    <a:pt x="1844802" y="515204"/>
                    <a:pt x="1845278" y="513051"/>
                    <a:pt x="1846679" y="512394"/>
                  </a:cubicBezTo>
                  <a:cubicBezTo>
                    <a:pt x="1833143" y="506146"/>
                    <a:pt x="1826514" y="517014"/>
                    <a:pt x="1821028" y="511099"/>
                  </a:cubicBezTo>
                  <a:cubicBezTo>
                    <a:pt x="1820847" y="506546"/>
                    <a:pt x="1820666" y="501974"/>
                    <a:pt x="1820485" y="497392"/>
                  </a:cubicBezTo>
                  <a:cubicBezTo>
                    <a:pt x="1816160" y="502412"/>
                    <a:pt x="1814741" y="497087"/>
                    <a:pt x="1810207" y="496440"/>
                  </a:cubicBezTo>
                  <a:cubicBezTo>
                    <a:pt x="1812970" y="486658"/>
                    <a:pt x="1807273" y="492535"/>
                    <a:pt x="1807112" y="483105"/>
                  </a:cubicBezTo>
                  <a:close/>
                  <a:moveTo>
                    <a:pt x="1814122" y="434061"/>
                  </a:moveTo>
                  <a:cubicBezTo>
                    <a:pt x="1819608" y="435089"/>
                    <a:pt x="1821675" y="436766"/>
                    <a:pt x="1818951" y="426564"/>
                  </a:cubicBezTo>
                  <a:cubicBezTo>
                    <a:pt x="1822637" y="427641"/>
                    <a:pt x="1824409" y="437394"/>
                    <a:pt x="1826676" y="427879"/>
                  </a:cubicBezTo>
                  <a:cubicBezTo>
                    <a:pt x="1831000" y="426355"/>
                    <a:pt x="1830781" y="434223"/>
                    <a:pt x="1833410" y="436175"/>
                  </a:cubicBezTo>
                  <a:cubicBezTo>
                    <a:pt x="1830086" y="438861"/>
                    <a:pt x="1827886" y="443300"/>
                    <a:pt x="1823495" y="444319"/>
                  </a:cubicBezTo>
                  <a:cubicBezTo>
                    <a:pt x="1825733" y="425278"/>
                    <a:pt x="1815113" y="447291"/>
                    <a:pt x="1814122" y="434061"/>
                  </a:cubicBezTo>
                  <a:close/>
                  <a:moveTo>
                    <a:pt x="1810198" y="528549"/>
                  </a:moveTo>
                  <a:cubicBezTo>
                    <a:pt x="1810893" y="523348"/>
                    <a:pt x="1815884" y="520195"/>
                    <a:pt x="1817656" y="522995"/>
                  </a:cubicBezTo>
                  <a:cubicBezTo>
                    <a:pt x="1818484" y="532720"/>
                    <a:pt x="1813274" y="529739"/>
                    <a:pt x="1810198" y="528549"/>
                  </a:cubicBezTo>
                  <a:close/>
                  <a:moveTo>
                    <a:pt x="1828943" y="420735"/>
                  </a:moveTo>
                  <a:cubicBezTo>
                    <a:pt x="1832239" y="414849"/>
                    <a:pt x="1837811" y="423593"/>
                    <a:pt x="1838868" y="412582"/>
                  </a:cubicBezTo>
                  <a:cubicBezTo>
                    <a:pt x="1843897" y="411563"/>
                    <a:pt x="1838582" y="416125"/>
                    <a:pt x="1841678" y="419106"/>
                  </a:cubicBezTo>
                  <a:cubicBezTo>
                    <a:pt x="1845964" y="415792"/>
                    <a:pt x="1853584" y="416763"/>
                    <a:pt x="1855594" y="415020"/>
                  </a:cubicBezTo>
                  <a:cubicBezTo>
                    <a:pt x="1857156" y="421707"/>
                    <a:pt x="1852927" y="419440"/>
                    <a:pt x="1850689" y="420230"/>
                  </a:cubicBezTo>
                  <a:cubicBezTo>
                    <a:pt x="1851908" y="429250"/>
                    <a:pt x="1857394" y="429412"/>
                    <a:pt x="1863795" y="427726"/>
                  </a:cubicBezTo>
                  <a:cubicBezTo>
                    <a:pt x="1863023" y="435242"/>
                    <a:pt x="1859766" y="437356"/>
                    <a:pt x="1860509" y="441909"/>
                  </a:cubicBezTo>
                  <a:cubicBezTo>
                    <a:pt x="1856584" y="439452"/>
                    <a:pt x="1859728" y="436832"/>
                    <a:pt x="1852774" y="440595"/>
                  </a:cubicBezTo>
                  <a:cubicBezTo>
                    <a:pt x="1852974" y="435899"/>
                    <a:pt x="1856051" y="435680"/>
                    <a:pt x="1856232" y="431013"/>
                  </a:cubicBezTo>
                  <a:cubicBezTo>
                    <a:pt x="1850384" y="438804"/>
                    <a:pt x="1843640" y="442957"/>
                    <a:pt x="1836030" y="438156"/>
                  </a:cubicBezTo>
                  <a:cubicBezTo>
                    <a:pt x="1841716" y="434851"/>
                    <a:pt x="1846726" y="430498"/>
                    <a:pt x="1850869" y="424812"/>
                  </a:cubicBezTo>
                  <a:cubicBezTo>
                    <a:pt x="1846421" y="420049"/>
                    <a:pt x="1831639" y="434756"/>
                    <a:pt x="1828943" y="420735"/>
                  </a:cubicBezTo>
                  <a:close/>
                  <a:moveTo>
                    <a:pt x="1829962" y="253257"/>
                  </a:moveTo>
                  <a:cubicBezTo>
                    <a:pt x="1830953" y="248294"/>
                    <a:pt x="1839106" y="248961"/>
                    <a:pt x="1837772" y="256886"/>
                  </a:cubicBezTo>
                  <a:cubicBezTo>
                    <a:pt x="1833458" y="259220"/>
                    <a:pt x="1832315" y="255019"/>
                    <a:pt x="1829962" y="253257"/>
                  </a:cubicBezTo>
                  <a:close/>
                  <a:moveTo>
                    <a:pt x="1869481" y="1148921"/>
                  </a:moveTo>
                  <a:cubicBezTo>
                    <a:pt x="1870758" y="1148769"/>
                    <a:pt x="1872024" y="1148597"/>
                    <a:pt x="1873301" y="1148436"/>
                  </a:cubicBezTo>
                  <a:cubicBezTo>
                    <a:pt x="1873472" y="1152998"/>
                    <a:pt x="1873663" y="1157532"/>
                    <a:pt x="1873844" y="1162104"/>
                  </a:cubicBezTo>
                  <a:cubicBezTo>
                    <a:pt x="1871091" y="1160399"/>
                    <a:pt x="1869691" y="1155884"/>
                    <a:pt x="1869481" y="1148921"/>
                  </a:cubicBezTo>
                  <a:close/>
                  <a:moveTo>
                    <a:pt x="1841059" y="274793"/>
                  </a:moveTo>
                  <a:cubicBezTo>
                    <a:pt x="1842078" y="276793"/>
                    <a:pt x="1843516" y="277936"/>
                    <a:pt x="1845059" y="278870"/>
                  </a:cubicBezTo>
                  <a:cubicBezTo>
                    <a:pt x="1845164" y="284670"/>
                    <a:pt x="1840525" y="284861"/>
                    <a:pt x="1838773" y="281927"/>
                  </a:cubicBezTo>
                  <a:cubicBezTo>
                    <a:pt x="1840649" y="278422"/>
                    <a:pt x="1839316" y="269935"/>
                    <a:pt x="1843421" y="269907"/>
                  </a:cubicBezTo>
                  <a:cubicBezTo>
                    <a:pt x="1844050" y="273717"/>
                    <a:pt x="1842611" y="274336"/>
                    <a:pt x="1841059" y="274793"/>
                  </a:cubicBezTo>
                  <a:close/>
                  <a:moveTo>
                    <a:pt x="1854251" y="444967"/>
                  </a:moveTo>
                  <a:cubicBezTo>
                    <a:pt x="1855946" y="444767"/>
                    <a:pt x="1857632" y="444538"/>
                    <a:pt x="1859337" y="444328"/>
                  </a:cubicBezTo>
                  <a:cubicBezTo>
                    <a:pt x="1859461" y="447386"/>
                    <a:pt x="1859575" y="450415"/>
                    <a:pt x="1859699" y="453444"/>
                  </a:cubicBezTo>
                  <a:cubicBezTo>
                    <a:pt x="1855756" y="455025"/>
                    <a:pt x="1853937" y="452206"/>
                    <a:pt x="1854251" y="444967"/>
                  </a:cubicBezTo>
                  <a:close/>
                  <a:moveTo>
                    <a:pt x="1847155" y="267135"/>
                  </a:moveTo>
                  <a:cubicBezTo>
                    <a:pt x="1848498" y="255876"/>
                    <a:pt x="1857975" y="270421"/>
                    <a:pt x="1855165" y="275269"/>
                  </a:cubicBezTo>
                  <a:cubicBezTo>
                    <a:pt x="1851165" y="275317"/>
                    <a:pt x="1849708" y="270078"/>
                    <a:pt x="1847155" y="267135"/>
                  </a:cubicBezTo>
                  <a:close/>
                  <a:moveTo>
                    <a:pt x="1868881" y="523329"/>
                  </a:moveTo>
                  <a:cubicBezTo>
                    <a:pt x="1868758" y="520309"/>
                    <a:pt x="1868634" y="517252"/>
                    <a:pt x="1868519" y="514204"/>
                  </a:cubicBezTo>
                  <a:cubicBezTo>
                    <a:pt x="1870005" y="514385"/>
                    <a:pt x="1870767" y="513432"/>
                    <a:pt x="1870986" y="511604"/>
                  </a:cubicBezTo>
                  <a:cubicBezTo>
                    <a:pt x="1873891" y="512880"/>
                    <a:pt x="1872110" y="524539"/>
                    <a:pt x="1868881" y="523329"/>
                  </a:cubicBezTo>
                  <a:close/>
                  <a:moveTo>
                    <a:pt x="1870805" y="378711"/>
                  </a:moveTo>
                  <a:cubicBezTo>
                    <a:pt x="1871405" y="370091"/>
                    <a:pt x="1877568" y="375091"/>
                    <a:pt x="1877358" y="382464"/>
                  </a:cubicBezTo>
                  <a:cubicBezTo>
                    <a:pt x="1874196" y="383216"/>
                    <a:pt x="1873272" y="379349"/>
                    <a:pt x="1870805" y="378711"/>
                  </a:cubicBezTo>
                  <a:close/>
                  <a:moveTo>
                    <a:pt x="1881911" y="368128"/>
                  </a:moveTo>
                  <a:cubicBezTo>
                    <a:pt x="1884826" y="367005"/>
                    <a:pt x="1886798" y="367862"/>
                    <a:pt x="1888369" y="369595"/>
                  </a:cubicBezTo>
                  <a:cubicBezTo>
                    <a:pt x="1888960" y="374815"/>
                    <a:pt x="1884788" y="372596"/>
                    <a:pt x="1884817" y="376911"/>
                  </a:cubicBezTo>
                  <a:cubicBezTo>
                    <a:pt x="1882550" y="376672"/>
                    <a:pt x="1881759" y="373358"/>
                    <a:pt x="1881911" y="368128"/>
                  </a:cubicBezTo>
                  <a:close/>
                  <a:moveTo>
                    <a:pt x="1969380" y="893223"/>
                  </a:moveTo>
                  <a:cubicBezTo>
                    <a:pt x="1972894" y="887441"/>
                    <a:pt x="1963322" y="887841"/>
                    <a:pt x="1964931" y="877754"/>
                  </a:cubicBezTo>
                  <a:cubicBezTo>
                    <a:pt x="1974580" y="883593"/>
                    <a:pt x="1984667" y="869801"/>
                    <a:pt x="1994497" y="880859"/>
                  </a:cubicBezTo>
                  <a:cubicBezTo>
                    <a:pt x="1994773" y="888498"/>
                    <a:pt x="1995097" y="896061"/>
                    <a:pt x="2000136" y="893880"/>
                  </a:cubicBezTo>
                  <a:cubicBezTo>
                    <a:pt x="1998136" y="901976"/>
                    <a:pt x="2000745" y="904824"/>
                    <a:pt x="2000955" y="914416"/>
                  </a:cubicBezTo>
                  <a:cubicBezTo>
                    <a:pt x="1997202" y="913111"/>
                    <a:pt x="1995935" y="906681"/>
                    <a:pt x="1992849" y="903986"/>
                  </a:cubicBezTo>
                  <a:cubicBezTo>
                    <a:pt x="1987915" y="913492"/>
                    <a:pt x="1981105" y="906348"/>
                    <a:pt x="1979124" y="912616"/>
                  </a:cubicBezTo>
                  <a:cubicBezTo>
                    <a:pt x="1975485" y="911063"/>
                    <a:pt x="1974532" y="903986"/>
                    <a:pt x="1973389" y="897309"/>
                  </a:cubicBezTo>
                  <a:cubicBezTo>
                    <a:pt x="1969056" y="903157"/>
                    <a:pt x="1966036" y="902033"/>
                    <a:pt x="1964198" y="891594"/>
                  </a:cubicBezTo>
                  <a:cubicBezTo>
                    <a:pt x="1965779" y="888422"/>
                    <a:pt x="1968818" y="887965"/>
                    <a:pt x="1969380" y="893223"/>
                  </a:cubicBezTo>
                  <a:close/>
                  <a:moveTo>
                    <a:pt x="1965760" y="898262"/>
                  </a:moveTo>
                  <a:cubicBezTo>
                    <a:pt x="1962226" y="910311"/>
                    <a:pt x="1969903" y="910053"/>
                    <a:pt x="1970475" y="920597"/>
                  </a:cubicBezTo>
                  <a:cubicBezTo>
                    <a:pt x="1955187" y="915597"/>
                    <a:pt x="1932346" y="930627"/>
                    <a:pt x="1925174" y="908072"/>
                  </a:cubicBezTo>
                  <a:cubicBezTo>
                    <a:pt x="1921507" y="911558"/>
                    <a:pt x="1918802" y="911216"/>
                    <a:pt x="1916163" y="906891"/>
                  </a:cubicBezTo>
                  <a:cubicBezTo>
                    <a:pt x="1912411" y="908882"/>
                    <a:pt x="1917583" y="911635"/>
                    <a:pt x="1916525" y="916045"/>
                  </a:cubicBezTo>
                  <a:cubicBezTo>
                    <a:pt x="1912039" y="912968"/>
                    <a:pt x="1907743" y="909482"/>
                    <a:pt x="1905695" y="901386"/>
                  </a:cubicBezTo>
                  <a:cubicBezTo>
                    <a:pt x="1918945" y="901414"/>
                    <a:pt x="1923393" y="896814"/>
                    <a:pt x="1932537" y="900224"/>
                  </a:cubicBezTo>
                  <a:cubicBezTo>
                    <a:pt x="1932223" y="897595"/>
                    <a:pt x="1930146" y="898604"/>
                    <a:pt x="1928622" y="898423"/>
                  </a:cubicBezTo>
                  <a:cubicBezTo>
                    <a:pt x="1937004" y="875821"/>
                    <a:pt x="1943157" y="897309"/>
                    <a:pt x="1958835" y="885422"/>
                  </a:cubicBezTo>
                  <a:cubicBezTo>
                    <a:pt x="1960312" y="890622"/>
                    <a:pt x="1961512" y="896328"/>
                    <a:pt x="1962112" y="903319"/>
                  </a:cubicBezTo>
                  <a:cubicBezTo>
                    <a:pt x="1963350" y="901691"/>
                    <a:pt x="1963217" y="897919"/>
                    <a:pt x="1965760" y="898262"/>
                  </a:cubicBezTo>
                  <a:close/>
                  <a:moveTo>
                    <a:pt x="1945634" y="1068159"/>
                  </a:moveTo>
                  <a:cubicBezTo>
                    <a:pt x="1944272" y="1059510"/>
                    <a:pt x="1951387" y="1058605"/>
                    <a:pt x="1950730" y="1067511"/>
                  </a:cubicBezTo>
                  <a:cubicBezTo>
                    <a:pt x="1949034" y="1067730"/>
                    <a:pt x="1947329" y="1067940"/>
                    <a:pt x="1945634" y="1068159"/>
                  </a:cubicBezTo>
                  <a:close/>
                  <a:moveTo>
                    <a:pt x="1923564" y="514071"/>
                  </a:moveTo>
                  <a:cubicBezTo>
                    <a:pt x="1923297" y="496421"/>
                    <a:pt x="1933108" y="511661"/>
                    <a:pt x="1923564" y="514071"/>
                  </a:cubicBezTo>
                  <a:lnTo>
                    <a:pt x="1923564" y="514071"/>
                  </a:lnTo>
                  <a:close/>
                  <a:moveTo>
                    <a:pt x="1925193" y="523014"/>
                  </a:moveTo>
                  <a:cubicBezTo>
                    <a:pt x="1925041" y="516204"/>
                    <a:pt x="1932546" y="515966"/>
                    <a:pt x="1931661" y="524491"/>
                  </a:cubicBezTo>
                  <a:cubicBezTo>
                    <a:pt x="1928631" y="525805"/>
                    <a:pt x="1928727" y="520690"/>
                    <a:pt x="1925193" y="523014"/>
                  </a:cubicBezTo>
                  <a:close/>
                  <a:moveTo>
                    <a:pt x="1951368" y="1083485"/>
                  </a:moveTo>
                  <a:cubicBezTo>
                    <a:pt x="1956540" y="1080170"/>
                    <a:pt x="1956521" y="1087619"/>
                    <a:pt x="1960474" y="1086894"/>
                  </a:cubicBezTo>
                  <a:cubicBezTo>
                    <a:pt x="1958835" y="1090762"/>
                    <a:pt x="1956321" y="1093248"/>
                    <a:pt x="1953111" y="1094677"/>
                  </a:cubicBezTo>
                  <a:cubicBezTo>
                    <a:pt x="1951930" y="1092210"/>
                    <a:pt x="1951168" y="1088780"/>
                    <a:pt x="1951368" y="1083485"/>
                  </a:cubicBezTo>
                  <a:close/>
                  <a:moveTo>
                    <a:pt x="1980391" y="1072883"/>
                  </a:moveTo>
                  <a:cubicBezTo>
                    <a:pt x="1981876" y="1066635"/>
                    <a:pt x="1984591" y="1062263"/>
                    <a:pt x="1987487" y="1058224"/>
                  </a:cubicBezTo>
                  <a:cubicBezTo>
                    <a:pt x="1986210" y="1047795"/>
                    <a:pt x="1983391" y="1062234"/>
                    <a:pt x="1982305" y="1056577"/>
                  </a:cubicBezTo>
                  <a:cubicBezTo>
                    <a:pt x="1980943" y="1048042"/>
                    <a:pt x="1988220" y="1052938"/>
                    <a:pt x="1991049" y="1050900"/>
                  </a:cubicBezTo>
                  <a:cubicBezTo>
                    <a:pt x="1991030" y="1060777"/>
                    <a:pt x="1997612" y="1057053"/>
                    <a:pt x="1998050" y="1066044"/>
                  </a:cubicBezTo>
                  <a:cubicBezTo>
                    <a:pt x="1993154" y="1066292"/>
                    <a:pt x="1987877" y="1065968"/>
                    <a:pt x="1988125" y="1074169"/>
                  </a:cubicBezTo>
                  <a:cubicBezTo>
                    <a:pt x="1984305" y="1076360"/>
                    <a:pt x="1983391" y="1072426"/>
                    <a:pt x="1980391" y="1072883"/>
                  </a:cubicBezTo>
                  <a:close/>
                  <a:moveTo>
                    <a:pt x="1974332" y="535073"/>
                  </a:moveTo>
                  <a:cubicBezTo>
                    <a:pt x="1974294" y="528053"/>
                    <a:pt x="1980990" y="529434"/>
                    <a:pt x="1980790" y="536559"/>
                  </a:cubicBezTo>
                  <a:cubicBezTo>
                    <a:pt x="1977866" y="537645"/>
                    <a:pt x="1975876" y="536807"/>
                    <a:pt x="1974332" y="535073"/>
                  </a:cubicBezTo>
                  <a:close/>
                  <a:moveTo>
                    <a:pt x="1991335" y="576440"/>
                  </a:moveTo>
                  <a:cubicBezTo>
                    <a:pt x="1989049" y="574631"/>
                    <a:pt x="1984505" y="577412"/>
                    <a:pt x="1984705" y="570420"/>
                  </a:cubicBezTo>
                  <a:cubicBezTo>
                    <a:pt x="1988058" y="570059"/>
                    <a:pt x="1992592" y="567296"/>
                    <a:pt x="1991335" y="576440"/>
                  </a:cubicBezTo>
                  <a:close/>
                  <a:moveTo>
                    <a:pt x="1999621" y="559343"/>
                  </a:moveTo>
                  <a:cubicBezTo>
                    <a:pt x="2001107" y="566887"/>
                    <a:pt x="2005679" y="565210"/>
                    <a:pt x="2001431" y="572859"/>
                  </a:cubicBezTo>
                  <a:cubicBezTo>
                    <a:pt x="2006613" y="577126"/>
                    <a:pt x="2014871" y="566315"/>
                    <a:pt x="2015909" y="582489"/>
                  </a:cubicBezTo>
                  <a:cubicBezTo>
                    <a:pt x="2007565" y="584603"/>
                    <a:pt x="1997593" y="590413"/>
                    <a:pt x="1991335" y="576440"/>
                  </a:cubicBezTo>
                  <a:cubicBezTo>
                    <a:pt x="1992059" y="571154"/>
                    <a:pt x="1996574" y="571706"/>
                    <a:pt x="1998716" y="568620"/>
                  </a:cubicBezTo>
                  <a:cubicBezTo>
                    <a:pt x="1993316" y="563696"/>
                    <a:pt x="1986058" y="559810"/>
                    <a:pt x="1980790" y="568601"/>
                  </a:cubicBezTo>
                  <a:cubicBezTo>
                    <a:pt x="1977781" y="555199"/>
                    <a:pt x="1992687" y="553971"/>
                    <a:pt x="1997164" y="561981"/>
                  </a:cubicBezTo>
                  <a:cubicBezTo>
                    <a:pt x="1998745" y="562448"/>
                    <a:pt x="2001288" y="554819"/>
                    <a:pt x="1998164" y="554942"/>
                  </a:cubicBezTo>
                  <a:cubicBezTo>
                    <a:pt x="2000517" y="549456"/>
                    <a:pt x="2007184" y="555952"/>
                    <a:pt x="2009813" y="558038"/>
                  </a:cubicBezTo>
                  <a:cubicBezTo>
                    <a:pt x="2009880" y="568487"/>
                    <a:pt x="2001365" y="560886"/>
                    <a:pt x="1999621" y="559343"/>
                  </a:cubicBezTo>
                  <a:close/>
                  <a:moveTo>
                    <a:pt x="2001603" y="930370"/>
                  </a:moveTo>
                  <a:cubicBezTo>
                    <a:pt x="2002536" y="920112"/>
                    <a:pt x="2007241" y="926837"/>
                    <a:pt x="2010242" y="922398"/>
                  </a:cubicBezTo>
                  <a:cubicBezTo>
                    <a:pt x="2009880" y="916559"/>
                    <a:pt x="2005346" y="919340"/>
                    <a:pt x="2003593" y="916359"/>
                  </a:cubicBezTo>
                  <a:cubicBezTo>
                    <a:pt x="2004289" y="908891"/>
                    <a:pt x="2006632" y="903986"/>
                    <a:pt x="2010690" y="901729"/>
                  </a:cubicBezTo>
                  <a:cubicBezTo>
                    <a:pt x="2017424" y="915444"/>
                    <a:pt x="2012880" y="924484"/>
                    <a:pt x="2019872" y="939495"/>
                  </a:cubicBezTo>
                  <a:cubicBezTo>
                    <a:pt x="2014014" y="937552"/>
                    <a:pt x="2017424" y="949944"/>
                    <a:pt x="2011233" y="947487"/>
                  </a:cubicBezTo>
                  <a:cubicBezTo>
                    <a:pt x="2013118" y="940095"/>
                    <a:pt x="2013518" y="935095"/>
                    <a:pt x="2010508" y="929227"/>
                  </a:cubicBezTo>
                  <a:cubicBezTo>
                    <a:pt x="2006413" y="932113"/>
                    <a:pt x="2005165" y="936857"/>
                    <a:pt x="2001603" y="930370"/>
                  </a:cubicBezTo>
                  <a:close/>
                  <a:moveTo>
                    <a:pt x="2016271" y="559514"/>
                  </a:moveTo>
                  <a:cubicBezTo>
                    <a:pt x="2018862" y="550866"/>
                    <a:pt x="2021024" y="557362"/>
                    <a:pt x="2026377" y="555952"/>
                  </a:cubicBezTo>
                  <a:cubicBezTo>
                    <a:pt x="2023596" y="562191"/>
                    <a:pt x="2020043" y="564639"/>
                    <a:pt x="2016271" y="559514"/>
                  </a:cubicBezTo>
                  <a:close/>
                  <a:moveTo>
                    <a:pt x="448408" y="473189"/>
                  </a:moveTo>
                  <a:cubicBezTo>
                    <a:pt x="455505" y="472313"/>
                    <a:pt x="458724" y="468027"/>
                    <a:pt x="462420" y="471399"/>
                  </a:cubicBezTo>
                  <a:cubicBezTo>
                    <a:pt x="462048" y="475828"/>
                    <a:pt x="458953" y="475980"/>
                    <a:pt x="460334" y="483124"/>
                  </a:cubicBezTo>
                  <a:cubicBezTo>
                    <a:pt x="456952" y="473332"/>
                    <a:pt x="452047" y="484981"/>
                    <a:pt x="448408" y="473189"/>
                  </a:cubicBezTo>
                  <a:close/>
                  <a:moveTo>
                    <a:pt x="486623" y="500402"/>
                  </a:moveTo>
                  <a:cubicBezTo>
                    <a:pt x="484594" y="508451"/>
                    <a:pt x="481279" y="499621"/>
                    <a:pt x="481889" y="510165"/>
                  </a:cubicBezTo>
                  <a:cubicBezTo>
                    <a:pt x="476279" y="511975"/>
                    <a:pt x="475412" y="507851"/>
                    <a:pt x="471697" y="511451"/>
                  </a:cubicBezTo>
                  <a:cubicBezTo>
                    <a:pt x="472383" y="498402"/>
                    <a:pt x="480431" y="500059"/>
                    <a:pt x="486623" y="500402"/>
                  </a:cubicBezTo>
                  <a:close/>
                  <a:moveTo>
                    <a:pt x="477422" y="494678"/>
                  </a:moveTo>
                  <a:cubicBezTo>
                    <a:pt x="469792" y="491287"/>
                    <a:pt x="478908" y="487305"/>
                    <a:pt x="482337" y="489468"/>
                  </a:cubicBezTo>
                  <a:cubicBezTo>
                    <a:pt x="481346" y="493649"/>
                    <a:pt x="479765" y="496906"/>
                    <a:pt x="477612" y="499269"/>
                  </a:cubicBezTo>
                  <a:cubicBezTo>
                    <a:pt x="474650" y="497973"/>
                    <a:pt x="471030" y="498059"/>
                    <a:pt x="468506" y="495840"/>
                  </a:cubicBezTo>
                  <a:cubicBezTo>
                    <a:pt x="470192" y="485048"/>
                    <a:pt x="472850" y="497259"/>
                    <a:pt x="477422" y="4946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832AE01F-7139-ACA0-D238-6C34E9C7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1929">
              <a:off x="1159803" y="1946757"/>
              <a:ext cx="3290277" cy="38233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682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صورة 24" descr="السيد/ مشاعر الذهبي">
              <a:extLst>
                <a:ext uri="{FF2B5EF4-FFF2-40B4-BE49-F238E27FC236}">
                  <a16:creationId xmlns:a16="http://schemas.microsoft.com/office/drawing/2014/main" id="{3D56120D-71F9-B54E-D336-3A1115376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440" y="4135120"/>
              <a:ext cx="1656080" cy="165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68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رسم 24" descr="بروشستروكي">
            <a:extLst>
              <a:ext uri="{FF2B5EF4-FFF2-40B4-BE49-F238E27FC236}">
                <a16:creationId xmlns:a16="http://schemas.microsoft.com/office/drawing/2014/main" id="{507CCB4B-0B87-6EB5-5A91-75F7D2AE5C64}"/>
              </a:ext>
            </a:extLst>
          </p:cNvPr>
          <p:cNvSpPr/>
          <p:nvPr/>
        </p:nvSpPr>
        <p:spPr>
          <a:xfrm flipH="1">
            <a:off x="7284720" y="2003593"/>
            <a:ext cx="3918584" cy="488782"/>
          </a:xfrm>
          <a:custGeom>
            <a:avLst/>
            <a:gdLst>
              <a:gd name="connsiteX0" fmla="*/ 3331028 w 3435126"/>
              <a:gd name="connsiteY0" fmla="*/ 727934 h 842738"/>
              <a:gd name="connsiteX1" fmla="*/ 3286985 w 3435126"/>
              <a:gd name="connsiteY1" fmla="*/ 717332 h 842738"/>
              <a:gd name="connsiteX2" fmla="*/ 2446584 w 3435126"/>
              <a:gd name="connsiteY2" fmla="*/ 648771 h 842738"/>
              <a:gd name="connsiteX3" fmla="*/ 1789340 w 3435126"/>
              <a:gd name="connsiteY3" fmla="*/ 631607 h 842738"/>
              <a:gd name="connsiteX4" fmla="*/ 1789340 w 3435126"/>
              <a:gd name="connsiteY4" fmla="*/ 631798 h 842738"/>
              <a:gd name="connsiteX5" fmla="*/ 3285765 w 3435126"/>
              <a:gd name="connsiteY5" fmla="*/ 769929 h 842738"/>
              <a:gd name="connsiteX6" fmla="*/ 3285804 w 3435126"/>
              <a:gd name="connsiteY6" fmla="*/ 770101 h 842738"/>
              <a:gd name="connsiteX7" fmla="*/ 3112515 w 3435126"/>
              <a:gd name="connsiteY7" fmla="*/ 842738 h 842738"/>
              <a:gd name="connsiteX8" fmla="*/ 2632360 w 3435126"/>
              <a:gd name="connsiteY8" fmla="*/ 807943 h 842738"/>
              <a:gd name="connsiteX9" fmla="*/ 2632360 w 3435126"/>
              <a:gd name="connsiteY9" fmla="*/ 739859 h 842738"/>
              <a:gd name="connsiteX10" fmla="*/ 1311747 w 3435126"/>
              <a:gd name="connsiteY10" fmla="*/ 739859 h 842738"/>
              <a:gd name="connsiteX11" fmla="*/ 1316872 w 3435126"/>
              <a:gd name="connsiteY11" fmla="*/ 768577 h 842738"/>
              <a:gd name="connsiteX12" fmla="*/ 1314938 w 3435126"/>
              <a:gd name="connsiteY12" fmla="*/ 774063 h 842738"/>
              <a:gd name="connsiteX13" fmla="*/ 1321234 w 3435126"/>
              <a:gd name="connsiteY13" fmla="*/ 773825 h 842738"/>
              <a:gd name="connsiteX14" fmla="*/ 2614024 w 3435126"/>
              <a:gd name="connsiteY14" fmla="*/ 807115 h 842738"/>
              <a:gd name="connsiteX15" fmla="*/ 2614091 w 3435126"/>
              <a:gd name="connsiteY15" fmla="*/ 807124 h 842738"/>
              <a:gd name="connsiteX16" fmla="*/ 561425 w 3435126"/>
              <a:gd name="connsiteY16" fmla="*/ 808448 h 842738"/>
              <a:gd name="connsiteX17" fmla="*/ 441400 w 3435126"/>
              <a:gd name="connsiteY17" fmla="*/ 808448 h 842738"/>
              <a:gd name="connsiteX18" fmla="*/ 81403 w 3435126"/>
              <a:gd name="connsiteY18" fmla="*/ 739868 h 842738"/>
              <a:gd name="connsiteX19" fmla="*/ 81317 w 3435126"/>
              <a:gd name="connsiteY19" fmla="*/ 739744 h 842738"/>
              <a:gd name="connsiteX20" fmla="*/ 231336 w 3435126"/>
              <a:gd name="connsiteY20" fmla="*/ 516983 h 842738"/>
              <a:gd name="connsiteX21" fmla="*/ 231336 w 3435126"/>
              <a:gd name="connsiteY21" fmla="*/ 448422 h 842738"/>
              <a:gd name="connsiteX22" fmla="*/ 141277 w 3435126"/>
              <a:gd name="connsiteY22" fmla="*/ 54078 h 842738"/>
              <a:gd name="connsiteX23" fmla="*/ 1101626 w 3435126"/>
              <a:gd name="connsiteY23" fmla="*/ 19797 h 842738"/>
              <a:gd name="connsiteX24" fmla="*/ 1821935 w 3435126"/>
              <a:gd name="connsiteY24" fmla="*/ 19797 h 842738"/>
              <a:gd name="connsiteX25" fmla="*/ 2842339 w 3435126"/>
              <a:gd name="connsiteY25" fmla="*/ 122658 h 842738"/>
              <a:gd name="connsiteX26" fmla="*/ 3232606 w 3435126"/>
              <a:gd name="connsiteY26" fmla="*/ 139803 h 842738"/>
              <a:gd name="connsiteX27" fmla="*/ 3270840 w 3435126"/>
              <a:gd name="connsiteY27" fmla="*/ 241644 h 842738"/>
              <a:gd name="connsiteX28" fmla="*/ 2682242 w 3435126"/>
              <a:gd name="connsiteY28" fmla="*/ 226242 h 842738"/>
              <a:gd name="connsiteX29" fmla="*/ 1979659 w 3435126"/>
              <a:gd name="connsiteY29" fmla="*/ 153471 h 842738"/>
              <a:gd name="connsiteX30" fmla="*/ 1986479 w 3435126"/>
              <a:gd name="connsiteY30" fmla="*/ 155567 h 842738"/>
              <a:gd name="connsiteX31" fmla="*/ 2682233 w 3435126"/>
              <a:gd name="connsiteY31" fmla="*/ 226242 h 842738"/>
              <a:gd name="connsiteX32" fmla="*/ 3264649 w 3435126"/>
              <a:gd name="connsiteY32" fmla="*/ 274486 h 842738"/>
              <a:gd name="connsiteX33" fmla="*/ 3262563 w 3435126"/>
              <a:gd name="connsiteY33" fmla="*/ 379833 h 842738"/>
              <a:gd name="connsiteX34" fmla="*/ 3352574 w 3435126"/>
              <a:gd name="connsiteY34" fmla="*/ 379833 h 842738"/>
              <a:gd name="connsiteX35" fmla="*/ 3382663 w 3435126"/>
              <a:gd name="connsiteY35" fmla="*/ 671317 h 842738"/>
              <a:gd name="connsiteX36" fmla="*/ 3331028 w 3435126"/>
              <a:gd name="connsiteY36" fmla="*/ 727934 h 84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35126" h="842738">
                <a:moveTo>
                  <a:pt x="3331028" y="727934"/>
                </a:moveTo>
                <a:cubicBezTo>
                  <a:pt x="3316312" y="724324"/>
                  <a:pt x="3301568" y="720676"/>
                  <a:pt x="3286985" y="717332"/>
                </a:cubicBezTo>
                <a:cubicBezTo>
                  <a:pt x="3016846" y="665916"/>
                  <a:pt x="2746717" y="683052"/>
                  <a:pt x="2446584" y="648771"/>
                </a:cubicBezTo>
                <a:cubicBezTo>
                  <a:pt x="2237482" y="614643"/>
                  <a:pt x="1998671" y="631445"/>
                  <a:pt x="1789340" y="631607"/>
                </a:cubicBezTo>
                <a:cubicBezTo>
                  <a:pt x="1787693" y="631607"/>
                  <a:pt x="1787693" y="631693"/>
                  <a:pt x="1789340" y="631798"/>
                </a:cubicBezTo>
                <a:cubicBezTo>
                  <a:pt x="2286279" y="663164"/>
                  <a:pt x="2808372" y="651495"/>
                  <a:pt x="3285765" y="769929"/>
                </a:cubicBezTo>
                <a:cubicBezTo>
                  <a:pt x="3285842" y="769948"/>
                  <a:pt x="3285861" y="770043"/>
                  <a:pt x="3285804" y="770101"/>
                </a:cubicBezTo>
                <a:cubicBezTo>
                  <a:pt x="3237474" y="810506"/>
                  <a:pt x="3179733" y="842738"/>
                  <a:pt x="3112515" y="842738"/>
                </a:cubicBezTo>
                <a:cubicBezTo>
                  <a:pt x="2950609" y="826774"/>
                  <a:pt x="2790828" y="815602"/>
                  <a:pt x="2632360" y="807943"/>
                </a:cubicBezTo>
                <a:lnTo>
                  <a:pt x="2632360" y="739859"/>
                </a:lnTo>
                <a:cubicBezTo>
                  <a:pt x="2182171" y="791303"/>
                  <a:pt x="1761937" y="654134"/>
                  <a:pt x="1311747" y="739859"/>
                </a:cubicBezTo>
                <a:cubicBezTo>
                  <a:pt x="1325206" y="747545"/>
                  <a:pt x="1320634" y="758642"/>
                  <a:pt x="1316872" y="768577"/>
                </a:cubicBezTo>
                <a:cubicBezTo>
                  <a:pt x="1316157" y="770463"/>
                  <a:pt x="1314938" y="774063"/>
                  <a:pt x="1314938" y="774063"/>
                </a:cubicBezTo>
                <a:cubicBezTo>
                  <a:pt x="1314938" y="774063"/>
                  <a:pt x="1319139" y="773901"/>
                  <a:pt x="1321234" y="773825"/>
                </a:cubicBezTo>
                <a:cubicBezTo>
                  <a:pt x="1761680" y="757518"/>
                  <a:pt x="2173912" y="774025"/>
                  <a:pt x="2614024" y="807115"/>
                </a:cubicBezTo>
                <a:cubicBezTo>
                  <a:pt x="2614101" y="807124"/>
                  <a:pt x="2614139" y="807124"/>
                  <a:pt x="2614091" y="807124"/>
                </a:cubicBezTo>
                <a:cubicBezTo>
                  <a:pt x="1927396" y="775054"/>
                  <a:pt x="1265323" y="808448"/>
                  <a:pt x="561425" y="808448"/>
                </a:cubicBezTo>
                <a:cubicBezTo>
                  <a:pt x="531459" y="808448"/>
                  <a:pt x="471414" y="808448"/>
                  <a:pt x="441400" y="808448"/>
                </a:cubicBezTo>
                <a:cubicBezTo>
                  <a:pt x="321385" y="757052"/>
                  <a:pt x="201332" y="739878"/>
                  <a:pt x="81403" y="739868"/>
                </a:cubicBezTo>
                <a:cubicBezTo>
                  <a:pt x="81336" y="739868"/>
                  <a:pt x="81289" y="739802"/>
                  <a:pt x="81317" y="739744"/>
                </a:cubicBezTo>
                <a:cubicBezTo>
                  <a:pt x="111121" y="653981"/>
                  <a:pt x="-8703" y="482712"/>
                  <a:pt x="231336" y="516983"/>
                </a:cubicBezTo>
                <a:lnTo>
                  <a:pt x="231336" y="448422"/>
                </a:lnTo>
                <a:cubicBezTo>
                  <a:pt x="-8818" y="362697"/>
                  <a:pt x="-98877" y="122658"/>
                  <a:pt x="141277" y="54078"/>
                </a:cubicBezTo>
                <a:cubicBezTo>
                  <a:pt x="411359" y="-14483"/>
                  <a:pt x="771546" y="54078"/>
                  <a:pt x="1101626" y="19797"/>
                </a:cubicBezTo>
                <a:cubicBezTo>
                  <a:pt x="1341789" y="2652"/>
                  <a:pt x="1581905" y="-14493"/>
                  <a:pt x="1821935" y="19797"/>
                </a:cubicBezTo>
                <a:cubicBezTo>
                  <a:pt x="2152072" y="71232"/>
                  <a:pt x="2512250" y="54078"/>
                  <a:pt x="2842339" y="122658"/>
                </a:cubicBezTo>
                <a:cubicBezTo>
                  <a:pt x="2962440" y="139803"/>
                  <a:pt x="3172561" y="88377"/>
                  <a:pt x="3232606" y="139803"/>
                </a:cubicBezTo>
                <a:cubicBezTo>
                  <a:pt x="3275726" y="164444"/>
                  <a:pt x="3277441" y="200944"/>
                  <a:pt x="3270840" y="241644"/>
                </a:cubicBezTo>
                <a:cubicBezTo>
                  <a:pt x="3073501" y="235596"/>
                  <a:pt x="2876772" y="233719"/>
                  <a:pt x="2682242" y="226242"/>
                </a:cubicBezTo>
                <a:cubicBezTo>
                  <a:pt x="2448013" y="207392"/>
                  <a:pt x="2213755" y="186475"/>
                  <a:pt x="1979659" y="153471"/>
                </a:cubicBezTo>
                <a:cubicBezTo>
                  <a:pt x="1975249" y="152852"/>
                  <a:pt x="1979802" y="154262"/>
                  <a:pt x="1986479" y="155567"/>
                </a:cubicBezTo>
                <a:cubicBezTo>
                  <a:pt x="2213403" y="199677"/>
                  <a:pt x="2446184" y="217155"/>
                  <a:pt x="2682233" y="226242"/>
                </a:cubicBezTo>
                <a:cubicBezTo>
                  <a:pt x="2876314" y="241882"/>
                  <a:pt x="3070539" y="256113"/>
                  <a:pt x="3264649" y="274486"/>
                </a:cubicBezTo>
                <a:cubicBezTo>
                  <a:pt x="3257553" y="309481"/>
                  <a:pt x="3250723" y="345981"/>
                  <a:pt x="3262563" y="379833"/>
                </a:cubicBezTo>
                <a:lnTo>
                  <a:pt x="3352574" y="379833"/>
                </a:lnTo>
                <a:cubicBezTo>
                  <a:pt x="3472675" y="465558"/>
                  <a:pt x="3442585" y="585592"/>
                  <a:pt x="3382663" y="671317"/>
                </a:cubicBezTo>
                <a:cubicBezTo>
                  <a:pt x="3367376" y="688691"/>
                  <a:pt x="3350193" y="708322"/>
                  <a:pt x="3331028" y="72793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66F8B57-2870-8EF1-0277-2989E792CD3F}"/>
              </a:ext>
            </a:extLst>
          </p:cNvPr>
          <p:cNvSpPr txBox="1"/>
          <p:nvPr/>
        </p:nvSpPr>
        <p:spPr>
          <a:xfrm>
            <a:off x="3194806" y="648183"/>
            <a:ext cx="58023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6A64"/>
                </a:solidFill>
              </a:rPr>
              <a:t>الابتسامة</a:t>
            </a:r>
            <a:r>
              <a:rPr lang="ar-SA" sz="4800" dirty="0"/>
              <a:t> في الدين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0BC61D0-056E-808D-F6CF-9C28023401A2}"/>
              </a:ext>
            </a:extLst>
          </p:cNvPr>
          <p:cNvSpPr txBox="1"/>
          <p:nvPr/>
        </p:nvSpPr>
        <p:spPr>
          <a:xfrm>
            <a:off x="5243332" y="2007919"/>
            <a:ext cx="57371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/>
              <a:t>يقول الحديث النبويّ الشريف: </a:t>
            </a:r>
          </a:p>
          <a:p>
            <a:r>
              <a:rPr lang="ar-SA" sz="2800" dirty="0"/>
              <a:t>((ما رأيتُ أحدًا أكثرَ تَبَسُّمًا من رسولِ اللهِ </a:t>
            </a:r>
          </a:p>
          <a:p>
            <a:r>
              <a:rPr lang="ar-SA" sz="2800" dirty="0"/>
              <a:t> صلَّى اللهُ عليهِ وسلَّم))</a:t>
            </a:r>
          </a:p>
          <a:p>
            <a:endParaRPr lang="ar-SA" sz="2800" dirty="0"/>
          </a:p>
          <a:p>
            <a:r>
              <a:rPr lang="ar-SA" sz="2800" dirty="0"/>
              <a:t>ولذلك لا بدّ من الاقتداء بالنبي الكريم، والمداومة على الابتسامة، كما تُعتبر الابتسامة إحدى الوسائل التي تزيد من حسنات الإنسان، فقد قال رسولنا الكريم:</a:t>
            </a:r>
          </a:p>
          <a:p>
            <a:r>
              <a:rPr lang="ar-SA" sz="2800" dirty="0"/>
              <a:t> ((تَبَسُّمُكَ في وجْهِ أخِيك لكَ صدَقةٌ))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D1BD4F3-CC13-9056-33A7-A9C903B49D7C}"/>
              </a:ext>
            </a:extLst>
          </p:cNvPr>
          <p:cNvGrpSpPr/>
          <p:nvPr/>
        </p:nvGrpSpPr>
        <p:grpSpPr>
          <a:xfrm>
            <a:off x="857454" y="1811940"/>
            <a:ext cx="4865510" cy="4435145"/>
            <a:chOff x="336593" y="2038960"/>
            <a:chExt cx="4865510" cy="4435145"/>
          </a:xfrm>
        </p:grpSpPr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F99C9982-13ED-599E-9B8C-80297DC80388}"/>
                </a:ext>
              </a:extLst>
            </p:cNvPr>
            <p:cNvSpPr/>
            <p:nvPr/>
          </p:nvSpPr>
          <p:spPr>
            <a:xfrm rot="10158262">
              <a:off x="336593" y="2209841"/>
              <a:ext cx="4865510" cy="4082698"/>
            </a:xfrm>
            <a:custGeom>
              <a:avLst/>
              <a:gdLst>
                <a:gd name="connsiteX0" fmla="*/ 5010 w 2170251"/>
                <a:gd name="connsiteY0" fmla="*/ 1169229 h 1645293"/>
                <a:gd name="connsiteX1" fmla="*/ 11573 w 2170251"/>
                <a:gd name="connsiteY1" fmla="*/ 1172963 h 1645293"/>
                <a:gd name="connsiteX2" fmla="*/ 11840 w 2170251"/>
                <a:gd name="connsiteY2" fmla="*/ 1179811 h 1645293"/>
                <a:gd name="connsiteX3" fmla="*/ 6734 w 2170251"/>
                <a:gd name="connsiteY3" fmla="*/ 1180459 h 1645293"/>
                <a:gd name="connsiteX4" fmla="*/ 25927 w 2170251"/>
                <a:gd name="connsiteY4" fmla="*/ 1180316 h 1645293"/>
                <a:gd name="connsiteX5" fmla="*/ 36757 w 2170251"/>
                <a:gd name="connsiteY5" fmla="*/ 1194956 h 1645293"/>
                <a:gd name="connsiteX6" fmla="*/ 33957 w 2170251"/>
                <a:gd name="connsiteY6" fmla="*/ 1188450 h 1645293"/>
                <a:gd name="connsiteX7" fmla="*/ 50597 w 2170251"/>
                <a:gd name="connsiteY7" fmla="*/ 1188603 h 1645293"/>
                <a:gd name="connsiteX8" fmla="*/ 53521 w 2170251"/>
                <a:gd name="connsiteY8" fmla="*/ 1197432 h 1645293"/>
                <a:gd name="connsiteX9" fmla="*/ 62151 w 2170251"/>
                <a:gd name="connsiteY9" fmla="*/ 1189431 h 1645293"/>
                <a:gd name="connsiteX10" fmla="*/ 65246 w 2170251"/>
                <a:gd name="connsiteY10" fmla="*/ 1202795 h 1645293"/>
                <a:gd name="connsiteX11" fmla="*/ 71247 w 2170251"/>
                <a:gd name="connsiteY11" fmla="*/ 1192860 h 1645293"/>
                <a:gd name="connsiteX12" fmla="*/ 76267 w 2170251"/>
                <a:gd name="connsiteY12" fmla="*/ 1189917 h 1645293"/>
                <a:gd name="connsiteX13" fmla="*/ 77886 w 2170251"/>
                <a:gd name="connsiteY13" fmla="*/ 1198871 h 1645293"/>
                <a:gd name="connsiteX14" fmla="*/ 94450 w 2170251"/>
                <a:gd name="connsiteY14" fmla="*/ 1196737 h 1645293"/>
                <a:gd name="connsiteX15" fmla="*/ 97917 w 2170251"/>
                <a:gd name="connsiteY15" fmla="*/ 1187145 h 1645293"/>
                <a:gd name="connsiteX16" fmla="*/ 115929 w 2170251"/>
                <a:gd name="connsiteY16" fmla="*/ 1189460 h 1645293"/>
                <a:gd name="connsiteX17" fmla="*/ 141322 w 2170251"/>
                <a:gd name="connsiteY17" fmla="*/ 1215997 h 1645293"/>
                <a:gd name="connsiteX18" fmla="*/ 142313 w 2170251"/>
                <a:gd name="connsiteY18" fmla="*/ 1208957 h 1645293"/>
                <a:gd name="connsiteX19" fmla="*/ 148971 w 2170251"/>
                <a:gd name="connsiteY19" fmla="*/ 1215025 h 1645293"/>
                <a:gd name="connsiteX20" fmla="*/ 144694 w 2170251"/>
                <a:gd name="connsiteY20" fmla="*/ 1204109 h 1645293"/>
                <a:gd name="connsiteX21" fmla="*/ 170078 w 2170251"/>
                <a:gd name="connsiteY21" fmla="*/ 1198585 h 1645293"/>
                <a:gd name="connsiteX22" fmla="*/ 165325 w 2170251"/>
                <a:gd name="connsiteY22" fmla="*/ 1208338 h 1645293"/>
                <a:gd name="connsiteX23" fmla="*/ 175155 w 2170251"/>
                <a:gd name="connsiteY23" fmla="*/ 1197918 h 1645293"/>
                <a:gd name="connsiteX24" fmla="*/ 173069 w 2170251"/>
                <a:gd name="connsiteY24" fmla="*/ 1209634 h 1645293"/>
                <a:gd name="connsiteX25" fmla="*/ 192167 w 2170251"/>
                <a:gd name="connsiteY25" fmla="*/ 1207176 h 1645293"/>
                <a:gd name="connsiteX26" fmla="*/ 189805 w 2170251"/>
                <a:gd name="connsiteY26" fmla="*/ 1212082 h 1645293"/>
                <a:gd name="connsiteX27" fmla="*/ 161877 w 2170251"/>
                <a:gd name="connsiteY27" fmla="*/ 1217949 h 1645293"/>
                <a:gd name="connsiteX28" fmla="*/ 193805 w 2170251"/>
                <a:gd name="connsiteY28" fmla="*/ 1216130 h 1645293"/>
                <a:gd name="connsiteX29" fmla="*/ 214646 w 2170251"/>
                <a:gd name="connsiteY29" fmla="*/ 1224940 h 1645293"/>
                <a:gd name="connsiteX30" fmla="*/ 260861 w 2170251"/>
                <a:gd name="connsiteY30" fmla="*/ 1228207 h 1645293"/>
                <a:gd name="connsiteX31" fmla="*/ 259775 w 2170251"/>
                <a:gd name="connsiteY31" fmla="*/ 1232913 h 1645293"/>
                <a:gd name="connsiteX32" fmla="*/ 267233 w 2170251"/>
                <a:gd name="connsiteY32" fmla="*/ 1227398 h 1645293"/>
                <a:gd name="connsiteX33" fmla="*/ 264490 w 2170251"/>
                <a:gd name="connsiteY33" fmla="*/ 1223188 h 1645293"/>
                <a:gd name="connsiteX34" fmla="*/ 281149 w 2170251"/>
                <a:gd name="connsiteY34" fmla="*/ 1223350 h 1645293"/>
                <a:gd name="connsiteX35" fmla="*/ 278968 w 2170251"/>
                <a:gd name="connsiteY35" fmla="*/ 1232798 h 1645293"/>
                <a:gd name="connsiteX36" fmla="*/ 294427 w 2170251"/>
                <a:gd name="connsiteY36" fmla="*/ 1235370 h 1645293"/>
                <a:gd name="connsiteX37" fmla="*/ 293970 w 2170251"/>
                <a:gd name="connsiteY37" fmla="*/ 1223988 h 1645293"/>
                <a:gd name="connsiteX38" fmla="*/ 299428 w 2170251"/>
                <a:gd name="connsiteY38" fmla="*/ 1232436 h 1645293"/>
                <a:gd name="connsiteX39" fmla="*/ 301533 w 2170251"/>
                <a:gd name="connsiteY39" fmla="*/ 1220740 h 1645293"/>
                <a:gd name="connsiteX40" fmla="*/ 317992 w 2170251"/>
                <a:gd name="connsiteY40" fmla="*/ 1216339 h 1645293"/>
                <a:gd name="connsiteX41" fmla="*/ 322450 w 2170251"/>
                <a:gd name="connsiteY41" fmla="*/ 1231789 h 1645293"/>
                <a:gd name="connsiteX42" fmla="*/ 336356 w 2170251"/>
                <a:gd name="connsiteY42" fmla="*/ 1227722 h 1645293"/>
                <a:gd name="connsiteX43" fmla="*/ 335737 w 2170251"/>
                <a:gd name="connsiteY43" fmla="*/ 1243829 h 1645293"/>
                <a:gd name="connsiteX44" fmla="*/ 340738 w 2170251"/>
                <a:gd name="connsiteY44" fmla="*/ 1240933 h 1645293"/>
                <a:gd name="connsiteX45" fmla="*/ 341462 w 2170251"/>
                <a:gd name="connsiteY45" fmla="*/ 1227064 h 1645293"/>
                <a:gd name="connsiteX46" fmla="*/ 382314 w 2170251"/>
                <a:gd name="connsiteY46" fmla="*/ 1224140 h 1645293"/>
                <a:gd name="connsiteX47" fmla="*/ 381400 w 2170251"/>
                <a:gd name="connsiteY47" fmla="*/ 1233437 h 1645293"/>
                <a:gd name="connsiteX48" fmla="*/ 387782 w 2170251"/>
                <a:gd name="connsiteY48" fmla="*/ 1232646 h 1645293"/>
                <a:gd name="connsiteX49" fmla="*/ 391325 w 2170251"/>
                <a:gd name="connsiteY49" fmla="*/ 1225302 h 1645293"/>
                <a:gd name="connsiteX50" fmla="*/ 394421 w 2170251"/>
                <a:gd name="connsiteY50" fmla="*/ 1238666 h 1645293"/>
                <a:gd name="connsiteX51" fmla="*/ 376304 w 2170251"/>
                <a:gd name="connsiteY51" fmla="*/ 1234075 h 1645293"/>
                <a:gd name="connsiteX52" fmla="*/ 354644 w 2170251"/>
                <a:gd name="connsiteY52" fmla="*/ 1236837 h 1645293"/>
                <a:gd name="connsiteX53" fmla="*/ 384400 w 2170251"/>
                <a:gd name="connsiteY53" fmla="*/ 1244505 h 1645293"/>
                <a:gd name="connsiteX54" fmla="*/ 409242 w 2170251"/>
                <a:gd name="connsiteY54" fmla="*/ 1257402 h 1645293"/>
                <a:gd name="connsiteX55" fmla="*/ 412785 w 2170251"/>
                <a:gd name="connsiteY55" fmla="*/ 1250067 h 1645293"/>
                <a:gd name="connsiteX56" fmla="*/ 410966 w 2170251"/>
                <a:gd name="connsiteY56" fmla="*/ 1236532 h 1645293"/>
                <a:gd name="connsiteX57" fmla="*/ 404784 w 2170251"/>
                <a:gd name="connsiteY57" fmla="*/ 1241914 h 1645293"/>
                <a:gd name="connsiteX58" fmla="*/ 400326 w 2170251"/>
                <a:gd name="connsiteY58" fmla="*/ 1226464 h 1645293"/>
                <a:gd name="connsiteX59" fmla="*/ 416890 w 2170251"/>
                <a:gd name="connsiteY59" fmla="*/ 1224350 h 1645293"/>
                <a:gd name="connsiteX60" fmla="*/ 423253 w 2170251"/>
                <a:gd name="connsiteY60" fmla="*/ 1223531 h 1645293"/>
                <a:gd name="connsiteX61" fmla="*/ 421176 w 2170251"/>
                <a:gd name="connsiteY61" fmla="*/ 1235256 h 1645293"/>
                <a:gd name="connsiteX62" fmla="*/ 427092 w 2170251"/>
                <a:gd name="connsiteY62" fmla="*/ 1223045 h 1645293"/>
                <a:gd name="connsiteX63" fmla="*/ 432264 w 2170251"/>
                <a:gd name="connsiteY63" fmla="*/ 1224664 h 1645293"/>
                <a:gd name="connsiteX64" fmla="*/ 432902 w 2170251"/>
                <a:gd name="connsiteY64" fmla="*/ 1240647 h 1645293"/>
                <a:gd name="connsiteX65" fmla="*/ 441827 w 2170251"/>
                <a:gd name="connsiteY65" fmla="*/ 1239523 h 1645293"/>
                <a:gd name="connsiteX66" fmla="*/ 439645 w 2170251"/>
                <a:gd name="connsiteY66" fmla="*/ 1248924 h 1645293"/>
                <a:gd name="connsiteX67" fmla="*/ 428187 w 2170251"/>
                <a:gd name="connsiteY67" fmla="*/ 1250420 h 1645293"/>
                <a:gd name="connsiteX68" fmla="*/ 423910 w 2170251"/>
                <a:gd name="connsiteY68" fmla="*/ 1239485 h 1645293"/>
                <a:gd name="connsiteX69" fmla="*/ 414995 w 2170251"/>
                <a:gd name="connsiteY69" fmla="*/ 1240638 h 1645293"/>
                <a:gd name="connsiteX70" fmla="*/ 426996 w 2170251"/>
                <a:gd name="connsiteY70" fmla="*/ 1252849 h 1645293"/>
                <a:gd name="connsiteX71" fmla="*/ 421005 w 2170251"/>
                <a:gd name="connsiteY71" fmla="*/ 1262783 h 1645293"/>
                <a:gd name="connsiteX72" fmla="*/ 433826 w 2170251"/>
                <a:gd name="connsiteY72" fmla="*/ 1263440 h 1645293"/>
                <a:gd name="connsiteX73" fmla="*/ 439836 w 2170251"/>
                <a:gd name="connsiteY73" fmla="*/ 1253496 h 1645293"/>
                <a:gd name="connsiteX74" fmla="*/ 432197 w 2170251"/>
                <a:gd name="connsiteY74" fmla="*/ 1254477 h 1645293"/>
                <a:gd name="connsiteX75" fmla="*/ 445103 w 2170251"/>
                <a:gd name="connsiteY75" fmla="*/ 1257402 h 1645293"/>
                <a:gd name="connsiteX76" fmla="*/ 442208 w 2170251"/>
                <a:gd name="connsiteY76" fmla="*/ 1248591 h 1645293"/>
                <a:gd name="connsiteX77" fmla="*/ 444665 w 2170251"/>
                <a:gd name="connsiteY77" fmla="*/ 1246000 h 1645293"/>
                <a:gd name="connsiteX78" fmla="*/ 457857 w 2170251"/>
                <a:gd name="connsiteY78" fmla="*/ 1255792 h 1645293"/>
                <a:gd name="connsiteX79" fmla="*/ 456295 w 2170251"/>
                <a:gd name="connsiteY79" fmla="*/ 1249105 h 1645293"/>
                <a:gd name="connsiteX80" fmla="*/ 460029 w 2170251"/>
                <a:gd name="connsiteY80" fmla="*/ 1246314 h 1645293"/>
                <a:gd name="connsiteX81" fmla="*/ 464230 w 2170251"/>
                <a:gd name="connsiteY81" fmla="*/ 1254973 h 1645293"/>
                <a:gd name="connsiteX82" fmla="*/ 460762 w 2170251"/>
                <a:gd name="connsiteY82" fmla="*/ 1264574 h 1645293"/>
                <a:gd name="connsiteX83" fmla="*/ 471040 w 2170251"/>
                <a:gd name="connsiteY83" fmla="*/ 1265555 h 1645293"/>
                <a:gd name="connsiteX84" fmla="*/ 477060 w 2170251"/>
                <a:gd name="connsiteY84" fmla="*/ 1255649 h 1645293"/>
                <a:gd name="connsiteX85" fmla="*/ 482422 w 2170251"/>
                <a:gd name="connsiteY85" fmla="*/ 1261802 h 1645293"/>
                <a:gd name="connsiteX86" fmla="*/ 497691 w 2170251"/>
                <a:gd name="connsiteY86" fmla="*/ 1259869 h 1645293"/>
                <a:gd name="connsiteX87" fmla="*/ 503711 w 2170251"/>
                <a:gd name="connsiteY87" fmla="*/ 1249944 h 1645293"/>
                <a:gd name="connsiteX88" fmla="*/ 492062 w 2170251"/>
                <a:gd name="connsiteY88" fmla="*/ 1246839 h 1645293"/>
                <a:gd name="connsiteX89" fmla="*/ 495710 w 2170251"/>
                <a:gd name="connsiteY89" fmla="*/ 1241781 h 1645293"/>
                <a:gd name="connsiteX90" fmla="*/ 489518 w 2170251"/>
                <a:gd name="connsiteY90" fmla="*/ 1247172 h 1645293"/>
                <a:gd name="connsiteX91" fmla="*/ 480336 w 2170251"/>
                <a:gd name="connsiteY91" fmla="*/ 1241447 h 1645293"/>
                <a:gd name="connsiteX92" fmla="*/ 481251 w 2170251"/>
                <a:gd name="connsiteY92" fmla="*/ 1232170 h 1645293"/>
                <a:gd name="connsiteX93" fmla="*/ 458134 w 2170251"/>
                <a:gd name="connsiteY93" fmla="*/ 1230522 h 1645293"/>
                <a:gd name="connsiteX94" fmla="*/ 450218 w 2170251"/>
                <a:gd name="connsiteY94" fmla="*/ 1224655 h 1645293"/>
                <a:gd name="connsiteX95" fmla="*/ 444208 w 2170251"/>
                <a:gd name="connsiteY95" fmla="*/ 1234589 h 1645293"/>
                <a:gd name="connsiteX96" fmla="*/ 441217 w 2170251"/>
                <a:gd name="connsiteY96" fmla="*/ 1223531 h 1645293"/>
                <a:gd name="connsiteX97" fmla="*/ 470868 w 2170251"/>
                <a:gd name="connsiteY97" fmla="*/ 1228912 h 1645293"/>
                <a:gd name="connsiteX98" fmla="*/ 487242 w 2170251"/>
                <a:gd name="connsiteY98" fmla="*/ 1222235 h 1645293"/>
                <a:gd name="connsiteX99" fmla="*/ 487528 w 2170251"/>
                <a:gd name="connsiteY99" fmla="*/ 1229084 h 1645293"/>
                <a:gd name="connsiteX100" fmla="*/ 497348 w 2170251"/>
                <a:gd name="connsiteY100" fmla="*/ 1218654 h 1645293"/>
                <a:gd name="connsiteX101" fmla="*/ 485689 w 2170251"/>
                <a:gd name="connsiteY101" fmla="*/ 1215577 h 1645293"/>
                <a:gd name="connsiteX102" fmla="*/ 506168 w 2170251"/>
                <a:gd name="connsiteY102" fmla="*/ 1215282 h 1645293"/>
                <a:gd name="connsiteX103" fmla="*/ 509168 w 2170251"/>
                <a:gd name="connsiteY103" fmla="*/ 1226350 h 1645293"/>
                <a:gd name="connsiteX104" fmla="*/ 515455 w 2170251"/>
                <a:gd name="connsiteY104" fmla="*/ 1223245 h 1645293"/>
                <a:gd name="connsiteX105" fmla="*/ 552479 w 2170251"/>
                <a:gd name="connsiteY105" fmla="*/ 1220807 h 1645293"/>
                <a:gd name="connsiteX106" fmla="*/ 566671 w 2170251"/>
                <a:gd name="connsiteY106" fmla="*/ 1223559 h 1645293"/>
                <a:gd name="connsiteX107" fmla="*/ 565671 w 2170251"/>
                <a:gd name="connsiteY107" fmla="*/ 1230541 h 1645293"/>
                <a:gd name="connsiteX108" fmla="*/ 573567 w 2170251"/>
                <a:gd name="connsiteY108" fmla="*/ 1236437 h 1645293"/>
                <a:gd name="connsiteX109" fmla="*/ 571843 w 2170251"/>
                <a:gd name="connsiteY109" fmla="*/ 1225198 h 1645293"/>
                <a:gd name="connsiteX110" fmla="*/ 581130 w 2170251"/>
                <a:gd name="connsiteY110" fmla="*/ 1233170 h 1645293"/>
                <a:gd name="connsiteX111" fmla="*/ 616972 w 2170251"/>
                <a:gd name="connsiteY111" fmla="*/ 1233189 h 1645293"/>
                <a:gd name="connsiteX112" fmla="*/ 651643 w 2170251"/>
                <a:gd name="connsiteY112" fmla="*/ 1235656 h 1645293"/>
                <a:gd name="connsiteX113" fmla="*/ 677113 w 2170251"/>
                <a:gd name="connsiteY113" fmla="*/ 1232398 h 1645293"/>
                <a:gd name="connsiteX114" fmla="*/ 677475 w 2170251"/>
                <a:gd name="connsiteY114" fmla="*/ 1241504 h 1645293"/>
                <a:gd name="connsiteX115" fmla="*/ 683933 w 2170251"/>
                <a:gd name="connsiteY115" fmla="*/ 1242981 h 1645293"/>
                <a:gd name="connsiteX116" fmla="*/ 695211 w 2170251"/>
                <a:gd name="connsiteY116" fmla="*/ 1236951 h 1645293"/>
                <a:gd name="connsiteX117" fmla="*/ 695125 w 2170251"/>
                <a:gd name="connsiteY117" fmla="*/ 1234665 h 1645293"/>
                <a:gd name="connsiteX118" fmla="*/ 698211 w 2170251"/>
                <a:gd name="connsiteY118" fmla="*/ 1248048 h 1645293"/>
                <a:gd name="connsiteX119" fmla="*/ 689458 w 2170251"/>
                <a:gd name="connsiteY119" fmla="*/ 1253715 h 1645293"/>
                <a:gd name="connsiteX120" fmla="*/ 687476 w 2170251"/>
                <a:gd name="connsiteY120" fmla="*/ 1267736 h 1645293"/>
                <a:gd name="connsiteX121" fmla="*/ 715680 w 2170251"/>
                <a:gd name="connsiteY121" fmla="*/ 1268708 h 1645293"/>
                <a:gd name="connsiteX122" fmla="*/ 708946 w 2170251"/>
                <a:gd name="connsiteY122" fmla="*/ 1260402 h 1645293"/>
                <a:gd name="connsiteX123" fmla="*/ 715318 w 2170251"/>
                <a:gd name="connsiteY123" fmla="*/ 1259611 h 1645293"/>
                <a:gd name="connsiteX124" fmla="*/ 712394 w 2170251"/>
                <a:gd name="connsiteY124" fmla="*/ 1250782 h 1645293"/>
                <a:gd name="connsiteX125" fmla="*/ 707584 w 2170251"/>
                <a:gd name="connsiteY125" fmla="*/ 1258278 h 1645293"/>
                <a:gd name="connsiteX126" fmla="*/ 703393 w 2170251"/>
                <a:gd name="connsiteY126" fmla="*/ 1249639 h 1645293"/>
                <a:gd name="connsiteX127" fmla="*/ 708317 w 2170251"/>
                <a:gd name="connsiteY127" fmla="*/ 1244448 h 1645293"/>
                <a:gd name="connsiteX128" fmla="*/ 700573 w 2170251"/>
                <a:gd name="connsiteY128" fmla="*/ 1243114 h 1645293"/>
                <a:gd name="connsiteX129" fmla="*/ 733511 w 2170251"/>
                <a:gd name="connsiteY129" fmla="*/ 1234332 h 1645293"/>
                <a:gd name="connsiteX130" fmla="*/ 760257 w 2170251"/>
                <a:gd name="connsiteY130" fmla="*/ 1230941 h 1645293"/>
                <a:gd name="connsiteX131" fmla="*/ 764524 w 2170251"/>
                <a:gd name="connsiteY131" fmla="*/ 1241838 h 1645293"/>
                <a:gd name="connsiteX132" fmla="*/ 750703 w 2170251"/>
                <a:gd name="connsiteY132" fmla="*/ 1248191 h 1645293"/>
                <a:gd name="connsiteX133" fmla="*/ 759885 w 2170251"/>
                <a:gd name="connsiteY133" fmla="*/ 1253877 h 1645293"/>
                <a:gd name="connsiteX134" fmla="*/ 765972 w 2170251"/>
                <a:gd name="connsiteY134" fmla="*/ 1246219 h 1645293"/>
                <a:gd name="connsiteX135" fmla="*/ 766334 w 2170251"/>
                <a:gd name="connsiteY135" fmla="*/ 1255382 h 1645293"/>
                <a:gd name="connsiteX136" fmla="*/ 758885 w 2170251"/>
                <a:gd name="connsiteY136" fmla="*/ 1260878 h 1645293"/>
                <a:gd name="connsiteX137" fmla="*/ 769163 w 2170251"/>
                <a:gd name="connsiteY137" fmla="*/ 1261869 h 1645293"/>
                <a:gd name="connsiteX138" fmla="*/ 787251 w 2170251"/>
                <a:gd name="connsiteY138" fmla="*/ 1266450 h 1645293"/>
                <a:gd name="connsiteX139" fmla="*/ 784889 w 2170251"/>
                <a:gd name="connsiteY139" fmla="*/ 1271318 h 1645293"/>
                <a:gd name="connsiteX140" fmla="*/ 773421 w 2170251"/>
                <a:gd name="connsiteY140" fmla="*/ 1272794 h 1645293"/>
                <a:gd name="connsiteX141" fmla="*/ 772963 w 2170251"/>
                <a:gd name="connsiteY141" fmla="*/ 1261383 h 1645293"/>
                <a:gd name="connsiteX142" fmla="*/ 769515 w 2170251"/>
                <a:gd name="connsiteY142" fmla="*/ 1270984 h 1645293"/>
                <a:gd name="connsiteX143" fmla="*/ 763057 w 2170251"/>
                <a:gd name="connsiteY143" fmla="*/ 1269508 h 1645293"/>
                <a:gd name="connsiteX144" fmla="*/ 796442 w 2170251"/>
                <a:gd name="connsiteY144" fmla="*/ 1272165 h 1645293"/>
                <a:gd name="connsiteX145" fmla="*/ 820093 w 2170251"/>
                <a:gd name="connsiteY145" fmla="*/ 1287482 h 1645293"/>
                <a:gd name="connsiteX146" fmla="*/ 831828 w 2170251"/>
                <a:gd name="connsiteY146" fmla="*/ 1292825 h 1645293"/>
                <a:gd name="connsiteX147" fmla="*/ 838019 w 2170251"/>
                <a:gd name="connsiteY147" fmla="*/ 1287462 h 1645293"/>
                <a:gd name="connsiteX148" fmla="*/ 848030 w 2170251"/>
                <a:gd name="connsiteY148" fmla="*/ 1313694 h 1645293"/>
                <a:gd name="connsiteX149" fmla="*/ 861860 w 2170251"/>
                <a:gd name="connsiteY149" fmla="*/ 1307332 h 1645293"/>
                <a:gd name="connsiteX150" fmla="*/ 859488 w 2170251"/>
                <a:gd name="connsiteY150" fmla="*/ 1312208 h 1645293"/>
                <a:gd name="connsiteX151" fmla="*/ 869680 w 2170251"/>
                <a:gd name="connsiteY151" fmla="*/ 1310923 h 1645293"/>
                <a:gd name="connsiteX152" fmla="*/ 867394 w 2170251"/>
                <a:gd name="connsiteY152" fmla="*/ 1318085 h 1645293"/>
                <a:gd name="connsiteX153" fmla="*/ 876214 w 2170251"/>
                <a:gd name="connsiteY153" fmla="*/ 1314637 h 1645293"/>
                <a:gd name="connsiteX154" fmla="*/ 880405 w 2170251"/>
                <a:gd name="connsiteY154" fmla="*/ 1323286 h 1645293"/>
                <a:gd name="connsiteX155" fmla="*/ 903694 w 2170251"/>
                <a:gd name="connsiteY155" fmla="*/ 1329487 h 1645293"/>
                <a:gd name="connsiteX156" fmla="*/ 983399 w 2170251"/>
                <a:gd name="connsiteY156" fmla="*/ 1337640 h 1645293"/>
                <a:gd name="connsiteX157" fmla="*/ 979942 w 2170251"/>
                <a:gd name="connsiteY157" fmla="*/ 1347241 h 1645293"/>
                <a:gd name="connsiteX158" fmla="*/ 974760 w 2170251"/>
                <a:gd name="connsiteY158" fmla="*/ 1345622 h 1645293"/>
                <a:gd name="connsiteX159" fmla="*/ 977579 w 2170251"/>
                <a:gd name="connsiteY159" fmla="*/ 1352109 h 1645293"/>
                <a:gd name="connsiteX160" fmla="*/ 967397 w 2170251"/>
                <a:gd name="connsiteY160" fmla="*/ 1353395 h 1645293"/>
                <a:gd name="connsiteX161" fmla="*/ 982866 w 2170251"/>
                <a:gd name="connsiteY161" fmla="*/ 1356023 h 1645293"/>
                <a:gd name="connsiteX162" fmla="*/ 986142 w 2170251"/>
                <a:gd name="connsiteY162" fmla="*/ 1341860 h 1645293"/>
                <a:gd name="connsiteX163" fmla="*/ 994143 w 2170251"/>
                <a:gd name="connsiteY163" fmla="*/ 1350004 h 1645293"/>
                <a:gd name="connsiteX164" fmla="*/ 995791 w 2170251"/>
                <a:gd name="connsiteY164" fmla="*/ 1358957 h 1645293"/>
                <a:gd name="connsiteX165" fmla="*/ 996791 w 2170251"/>
                <a:gd name="connsiteY165" fmla="*/ 1351956 h 1645293"/>
                <a:gd name="connsiteX166" fmla="*/ 1007621 w 2170251"/>
                <a:gd name="connsiteY166" fmla="*/ 1366615 h 1645293"/>
                <a:gd name="connsiteX167" fmla="*/ 1003516 w 2170251"/>
                <a:gd name="connsiteY167" fmla="*/ 1360272 h 1645293"/>
                <a:gd name="connsiteX168" fmla="*/ 1015070 w 2170251"/>
                <a:gd name="connsiteY168" fmla="*/ 1361081 h 1645293"/>
                <a:gd name="connsiteX169" fmla="*/ 1029814 w 2170251"/>
                <a:gd name="connsiteY169" fmla="*/ 1345441 h 1645293"/>
                <a:gd name="connsiteX170" fmla="*/ 1027729 w 2170251"/>
                <a:gd name="connsiteY170" fmla="*/ 1357176 h 1645293"/>
                <a:gd name="connsiteX171" fmla="*/ 1048379 w 2170251"/>
                <a:gd name="connsiteY171" fmla="*/ 1361405 h 1645293"/>
                <a:gd name="connsiteX172" fmla="*/ 1039559 w 2170251"/>
                <a:gd name="connsiteY172" fmla="*/ 1364825 h 1645293"/>
                <a:gd name="connsiteX173" fmla="*/ 1043835 w 2170251"/>
                <a:gd name="connsiteY173" fmla="*/ 1375721 h 1645293"/>
                <a:gd name="connsiteX174" fmla="*/ 1055218 w 2170251"/>
                <a:gd name="connsiteY174" fmla="*/ 1371997 h 1645293"/>
                <a:gd name="connsiteX175" fmla="*/ 1056761 w 2170251"/>
                <a:gd name="connsiteY175" fmla="*/ 1378683 h 1645293"/>
                <a:gd name="connsiteX176" fmla="*/ 1051846 w 2170251"/>
                <a:gd name="connsiteY176" fmla="*/ 1383865 h 1645293"/>
                <a:gd name="connsiteX177" fmla="*/ 1062761 w 2170251"/>
                <a:gd name="connsiteY177" fmla="*/ 1400810 h 1645293"/>
                <a:gd name="connsiteX178" fmla="*/ 1061123 w 2170251"/>
                <a:gd name="connsiteY178" fmla="*/ 1391866 h 1645293"/>
                <a:gd name="connsiteX179" fmla="*/ 1069858 w 2170251"/>
                <a:gd name="connsiteY179" fmla="*/ 1386170 h 1645293"/>
                <a:gd name="connsiteX180" fmla="*/ 1079230 w 2170251"/>
                <a:gd name="connsiteY180" fmla="*/ 1396419 h 1645293"/>
                <a:gd name="connsiteX181" fmla="*/ 1065314 w 2170251"/>
                <a:gd name="connsiteY181" fmla="*/ 1400486 h 1645293"/>
                <a:gd name="connsiteX182" fmla="*/ 1072134 w 2170251"/>
                <a:gd name="connsiteY182" fmla="*/ 1411097 h 1645293"/>
                <a:gd name="connsiteX183" fmla="*/ 1062038 w 2170251"/>
                <a:gd name="connsiteY183" fmla="*/ 1414650 h 1645293"/>
                <a:gd name="connsiteX184" fmla="*/ 1075411 w 2170251"/>
                <a:gd name="connsiteY184" fmla="*/ 1428995 h 1645293"/>
                <a:gd name="connsiteX185" fmla="*/ 1090431 w 2170251"/>
                <a:gd name="connsiteY185" fmla="*/ 1420213 h 1645293"/>
                <a:gd name="connsiteX186" fmla="*/ 1092060 w 2170251"/>
                <a:gd name="connsiteY186" fmla="*/ 1429166 h 1645293"/>
                <a:gd name="connsiteX187" fmla="*/ 1098528 w 2170251"/>
                <a:gd name="connsiteY187" fmla="*/ 1430642 h 1645293"/>
                <a:gd name="connsiteX188" fmla="*/ 1099528 w 2170251"/>
                <a:gd name="connsiteY188" fmla="*/ 1423622 h 1645293"/>
                <a:gd name="connsiteX189" fmla="*/ 1107348 w 2170251"/>
                <a:gd name="connsiteY189" fmla="*/ 1427223 h 1645293"/>
                <a:gd name="connsiteX190" fmla="*/ 1109177 w 2170251"/>
                <a:gd name="connsiteY190" fmla="*/ 1440720 h 1645293"/>
                <a:gd name="connsiteX191" fmla="*/ 1142657 w 2170251"/>
                <a:gd name="connsiteY191" fmla="*/ 1445616 h 1645293"/>
                <a:gd name="connsiteX192" fmla="*/ 1144391 w 2170251"/>
                <a:gd name="connsiteY192" fmla="*/ 1456855 h 1645293"/>
                <a:gd name="connsiteX193" fmla="*/ 1154392 w 2170251"/>
                <a:gd name="connsiteY193" fmla="*/ 1450988 h 1645293"/>
                <a:gd name="connsiteX194" fmla="*/ 1152030 w 2170251"/>
                <a:gd name="connsiteY194" fmla="*/ 1455874 h 1645293"/>
                <a:gd name="connsiteX195" fmla="*/ 1170499 w 2170251"/>
                <a:gd name="connsiteY195" fmla="*/ 1469571 h 1645293"/>
                <a:gd name="connsiteX196" fmla="*/ 1185872 w 2170251"/>
                <a:gd name="connsiteY196" fmla="*/ 1469895 h 1645293"/>
                <a:gd name="connsiteX197" fmla="*/ 1187968 w 2170251"/>
                <a:gd name="connsiteY197" fmla="*/ 1458160 h 1645293"/>
                <a:gd name="connsiteX198" fmla="*/ 1229544 w 2170251"/>
                <a:gd name="connsiteY198" fmla="*/ 1473495 h 1645293"/>
                <a:gd name="connsiteX199" fmla="*/ 1244737 w 2170251"/>
                <a:gd name="connsiteY199" fmla="*/ 1469257 h 1645293"/>
                <a:gd name="connsiteX200" fmla="*/ 1248832 w 2170251"/>
                <a:gd name="connsiteY200" fmla="*/ 1475600 h 1645293"/>
                <a:gd name="connsiteX201" fmla="*/ 1206894 w 2170251"/>
                <a:gd name="connsiteY201" fmla="*/ 1483268 h 1645293"/>
                <a:gd name="connsiteX202" fmla="*/ 1214076 w 2170251"/>
                <a:gd name="connsiteY202" fmla="*/ 1502985 h 1645293"/>
                <a:gd name="connsiteX203" fmla="*/ 1135199 w 2170251"/>
                <a:gd name="connsiteY203" fmla="*/ 1515329 h 1645293"/>
                <a:gd name="connsiteX204" fmla="*/ 1048941 w 2170251"/>
                <a:gd name="connsiteY204" fmla="*/ 1535494 h 1645293"/>
                <a:gd name="connsiteX205" fmla="*/ 988895 w 2170251"/>
                <a:gd name="connsiteY205" fmla="*/ 1538580 h 1645293"/>
                <a:gd name="connsiteX206" fmla="*/ 1027738 w 2170251"/>
                <a:gd name="connsiteY206" fmla="*/ 1549676 h 1645293"/>
                <a:gd name="connsiteX207" fmla="*/ 1025823 w 2170251"/>
                <a:gd name="connsiteY207" fmla="*/ 1565983 h 1645293"/>
                <a:gd name="connsiteX208" fmla="*/ 1044664 w 2170251"/>
                <a:gd name="connsiteY208" fmla="*/ 1588757 h 1645293"/>
                <a:gd name="connsiteX209" fmla="*/ 1083869 w 2170251"/>
                <a:gd name="connsiteY209" fmla="*/ 1608950 h 1645293"/>
                <a:gd name="connsiteX210" fmla="*/ 1090041 w 2170251"/>
                <a:gd name="connsiteY210" fmla="*/ 1603588 h 1645293"/>
                <a:gd name="connsiteX211" fmla="*/ 1091775 w 2170251"/>
                <a:gd name="connsiteY211" fmla="*/ 1614856 h 1645293"/>
                <a:gd name="connsiteX212" fmla="*/ 1102157 w 2170251"/>
                <a:gd name="connsiteY212" fmla="*/ 1618104 h 1645293"/>
                <a:gd name="connsiteX213" fmla="*/ 1117349 w 2170251"/>
                <a:gd name="connsiteY213" fmla="*/ 1613875 h 1645293"/>
                <a:gd name="connsiteX214" fmla="*/ 1117625 w 2170251"/>
                <a:gd name="connsiteY214" fmla="*/ 1620704 h 1645293"/>
                <a:gd name="connsiteX215" fmla="*/ 1155011 w 2170251"/>
                <a:gd name="connsiteY215" fmla="*/ 1627410 h 1645293"/>
                <a:gd name="connsiteX216" fmla="*/ 1156650 w 2170251"/>
                <a:gd name="connsiteY216" fmla="*/ 1636354 h 1645293"/>
                <a:gd name="connsiteX217" fmla="*/ 1170937 w 2170251"/>
                <a:gd name="connsiteY217" fmla="*/ 1641421 h 1645293"/>
                <a:gd name="connsiteX218" fmla="*/ 1233526 w 2170251"/>
                <a:gd name="connsiteY218" fmla="*/ 1637973 h 1645293"/>
                <a:gd name="connsiteX219" fmla="*/ 1237621 w 2170251"/>
                <a:gd name="connsiteY219" fmla="*/ 1644326 h 1645293"/>
                <a:gd name="connsiteX220" fmla="*/ 1273007 w 2170251"/>
                <a:gd name="connsiteY220" fmla="*/ 1632963 h 1645293"/>
                <a:gd name="connsiteX221" fmla="*/ 1277560 w 2170251"/>
                <a:gd name="connsiteY221" fmla="*/ 1618618 h 1645293"/>
                <a:gd name="connsiteX222" fmla="*/ 1280293 w 2170251"/>
                <a:gd name="connsiteY222" fmla="*/ 1622866 h 1645293"/>
                <a:gd name="connsiteX223" fmla="*/ 1279932 w 2170251"/>
                <a:gd name="connsiteY223" fmla="*/ 1613732 h 1645293"/>
                <a:gd name="connsiteX224" fmla="*/ 1285199 w 2170251"/>
                <a:gd name="connsiteY224" fmla="*/ 1617637 h 1645293"/>
                <a:gd name="connsiteX225" fmla="*/ 1295124 w 2170251"/>
                <a:gd name="connsiteY225" fmla="*/ 1609522 h 1645293"/>
                <a:gd name="connsiteX226" fmla="*/ 1320508 w 2170251"/>
                <a:gd name="connsiteY226" fmla="*/ 1571908 h 1645293"/>
                <a:gd name="connsiteX227" fmla="*/ 1354798 w 2170251"/>
                <a:gd name="connsiteY227" fmla="*/ 1533131 h 1645293"/>
                <a:gd name="connsiteX228" fmla="*/ 1361275 w 2170251"/>
                <a:gd name="connsiteY228" fmla="*/ 1534589 h 1645293"/>
                <a:gd name="connsiteX229" fmla="*/ 1356627 w 2170251"/>
                <a:gd name="connsiteY229" fmla="*/ 1514548 h 1645293"/>
                <a:gd name="connsiteX230" fmla="*/ 1360361 w 2170251"/>
                <a:gd name="connsiteY230" fmla="*/ 1511786 h 1645293"/>
                <a:gd name="connsiteX231" fmla="*/ 1359446 w 2170251"/>
                <a:gd name="connsiteY231" fmla="*/ 1521073 h 1645293"/>
                <a:gd name="connsiteX232" fmla="*/ 1369181 w 2170251"/>
                <a:gd name="connsiteY232" fmla="*/ 1508376 h 1645293"/>
                <a:gd name="connsiteX233" fmla="*/ 1376372 w 2170251"/>
                <a:gd name="connsiteY233" fmla="*/ 1495984 h 1645293"/>
                <a:gd name="connsiteX234" fmla="*/ 1363618 w 2170251"/>
                <a:gd name="connsiteY234" fmla="*/ 1497612 h 1645293"/>
                <a:gd name="connsiteX235" fmla="*/ 1364532 w 2170251"/>
                <a:gd name="connsiteY235" fmla="*/ 1488345 h 1645293"/>
                <a:gd name="connsiteX236" fmla="*/ 1388926 w 2170251"/>
                <a:gd name="connsiteY236" fmla="*/ 1489811 h 1645293"/>
                <a:gd name="connsiteX237" fmla="*/ 1393555 w 2170251"/>
                <a:gd name="connsiteY237" fmla="*/ 1477772 h 1645293"/>
                <a:gd name="connsiteX238" fmla="*/ 1394193 w 2170251"/>
                <a:gd name="connsiteY238" fmla="*/ 1493726 h 1645293"/>
                <a:gd name="connsiteX239" fmla="*/ 1404204 w 2170251"/>
                <a:gd name="connsiteY239" fmla="*/ 1487859 h 1645293"/>
                <a:gd name="connsiteX240" fmla="*/ 1404471 w 2170251"/>
                <a:gd name="connsiteY240" fmla="*/ 1494707 h 1645293"/>
                <a:gd name="connsiteX241" fmla="*/ 1410672 w 2170251"/>
                <a:gd name="connsiteY241" fmla="*/ 1489335 h 1645293"/>
                <a:gd name="connsiteX242" fmla="*/ 1426855 w 2170251"/>
                <a:gd name="connsiteY242" fmla="*/ 1510176 h 1645293"/>
                <a:gd name="connsiteX243" fmla="*/ 1408843 w 2170251"/>
                <a:gd name="connsiteY243" fmla="*/ 1507900 h 1645293"/>
                <a:gd name="connsiteX244" fmla="*/ 1416206 w 2170251"/>
                <a:gd name="connsiteY244" fmla="*/ 1500079 h 1645293"/>
                <a:gd name="connsiteX245" fmla="*/ 1402194 w 2170251"/>
                <a:gd name="connsiteY245" fmla="*/ 1501889 h 1645293"/>
                <a:gd name="connsiteX246" fmla="*/ 1374448 w 2170251"/>
                <a:gd name="connsiteY246" fmla="*/ 1512271 h 1645293"/>
                <a:gd name="connsiteX247" fmla="*/ 1397918 w 2170251"/>
                <a:gd name="connsiteY247" fmla="*/ 1523064 h 1645293"/>
                <a:gd name="connsiteX248" fmla="*/ 1391469 w 2170251"/>
                <a:gd name="connsiteY248" fmla="*/ 1521606 h 1645293"/>
                <a:gd name="connsiteX249" fmla="*/ 1396289 w 2170251"/>
                <a:gd name="connsiteY249" fmla="*/ 1514072 h 1645293"/>
                <a:gd name="connsiteX250" fmla="*/ 1409109 w 2170251"/>
                <a:gd name="connsiteY250" fmla="*/ 1514738 h 1645293"/>
                <a:gd name="connsiteX251" fmla="*/ 1409662 w 2170251"/>
                <a:gd name="connsiteY251" fmla="*/ 1528426 h 1645293"/>
                <a:gd name="connsiteX252" fmla="*/ 1421397 w 2170251"/>
                <a:gd name="connsiteY252" fmla="*/ 1533788 h 1645293"/>
                <a:gd name="connsiteX253" fmla="*/ 1412577 w 2170251"/>
                <a:gd name="connsiteY253" fmla="*/ 1537236 h 1645293"/>
                <a:gd name="connsiteX254" fmla="*/ 1412939 w 2170251"/>
                <a:gd name="connsiteY254" fmla="*/ 1546342 h 1645293"/>
                <a:gd name="connsiteX255" fmla="*/ 1427045 w 2170251"/>
                <a:gd name="connsiteY255" fmla="*/ 1546828 h 1645293"/>
                <a:gd name="connsiteX256" fmla="*/ 1426035 w 2170251"/>
                <a:gd name="connsiteY256" fmla="*/ 1553839 h 1645293"/>
                <a:gd name="connsiteX257" fmla="*/ 1432493 w 2170251"/>
                <a:gd name="connsiteY257" fmla="*/ 1555325 h 1645293"/>
                <a:gd name="connsiteX258" fmla="*/ 1428226 w 2170251"/>
                <a:gd name="connsiteY258" fmla="*/ 1544390 h 1645293"/>
                <a:gd name="connsiteX259" fmla="*/ 1452877 w 2170251"/>
                <a:gd name="connsiteY259" fmla="*/ 1552724 h 1645293"/>
                <a:gd name="connsiteX260" fmla="*/ 1449153 w 2170251"/>
                <a:gd name="connsiteY260" fmla="*/ 1555496 h 1645293"/>
                <a:gd name="connsiteX261" fmla="*/ 1451963 w 2170251"/>
                <a:gd name="connsiteY261" fmla="*/ 1562011 h 1645293"/>
                <a:gd name="connsiteX262" fmla="*/ 1463145 w 2170251"/>
                <a:gd name="connsiteY262" fmla="*/ 1553715 h 1645293"/>
                <a:gd name="connsiteX263" fmla="*/ 1523848 w 2170251"/>
                <a:gd name="connsiteY263" fmla="*/ 1566574 h 1645293"/>
                <a:gd name="connsiteX264" fmla="*/ 1521657 w 2170251"/>
                <a:gd name="connsiteY264" fmla="*/ 1576022 h 1645293"/>
                <a:gd name="connsiteX265" fmla="*/ 1527210 w 2170251"/>
                <a:gd name="connsiteY265" fmla="*/ 1554686 h 1645293"/>
                <a:gd name="connsiteX266" fmla="*/ 1533668 w 2170251"/>
                <a:gd name="connsiteY266" fmla="*/ 1556172 h 1645293"/>
                <a:gd name="connsiteX267" fmla="*/ 1533125 w 2170251"/>
                <a:gd name="connsiteY267" fmla="*/ 1542466 h 1645293"/>
                <a:gd name="connsiteX268" fmla="*/ 1541593 w 2170251"/>
                <a:gd name="connsiteY268" fmla="*/ 1529931 h 1645293"/>
                <a:gd name="connsiteX269" fmla="*/ 1536945 w 2170251"/>
                <a:gd name="connsiteY269" fmla="*/ 1509881 h 1645293"/>
                <a:gd name="connsiteX270" fmla="*/ 1526839 w 2170251"/>
                <a:gd name="connsiteY270" fmla="*/ 1513481 h 1645293"/>
                <a:gd name="connsiteX271" fmla="*/ 1523562 w 2170251"/>
                <a:gd name="connsiteY271" fmla="*/ 1527645 h 1645293"/>
                <a:gd name="connsiteX272" fmla="*/ 1519295 w 2170251"/>
                <a:gd name="connsiteY272" fmla="*/ 1516758 h 1645293"/>
                <a:gd name="connsiteX273" fmla="*/ 1531763 w 2170251"/>
                <a:gd name="connsiteY273" fmla="*/ 1508262 h 1645293"/>
                <a:gd name="connsiteX274" fmla="*/ 1531401 w 2170251"/>
                <a:gd name="connsiteY274" fmla="*/ 1499146 h 1645293"/>
                <a:gd name="connsiteX275" fmla="*/ 1515190 w 2170251"/>
                <a:gd name="connsiteY275" fmla="*/ 1510376 h 1645293"/>
                <a:gd name="connsiteX276" fmla="*/ 1521123 w 2170251"/>
                <a:gd name="connsiteY276" fmla="*/ 1498165 h 1645293"/>
                <a:gd name="connsiteX277" fmla="*/ 1477899 w 2170251"/>
                <a:gd name="connsiteY277" fmla="*/ 1473905 h 1645293"/>
                <a:gd name="connsiteX278" fmla="*/ 1459868 w 2170251"/>
                <a:gd name="connsiteY278" fmla="*/ 1471609 h 1645293"/>
                <a:gd name="connsiteX279" fmla="*/ 1464069 w 2170251"/>
                <a:gd name="connsiteY279" fmla="*/ 1480248 h 1645293"/>
                <a:gd name="connsiteX280" fmla="*/ 1450962 w 2170251"/>
                <a:gd name="connsiteY280" fmla="*/ 1472752 h 1645293"/>
                <a:gd name="connsiteX281" fmla="*/ 1442142 w 2170251"/>
                <a:gd name="connsiteY281" fmla="*/ 1476162 h 1645293"/>
                <a:gd name="connsiteX282" fmla="*/ 1433322 w 2170251"/>
                <a:gd name="connsiteY282" fmla="*/ 1479572 h 1645293"/>
                <a:gd name="connsiteX283" fmla="*/ 1434417 w 2170251"/>
                <a:gd name="connsiteY283" fmla="*/ 1474867 h 1645293"/>
                <a:gd name="connsiteX284" fmla="*/ 1439418 w 2170251"/>
                <a:gd name="connsiteY284" fmla="*/ 1471924 h 1645293"/>
                <a:gd name="connsiteX285" fmla="*/ 1434056 w 2170251"/>
                <a:gd name="connsiteY285" fmla="*/ 1465713 h 1645293"/>
                <a:gd name="connsiteX286" fmla="*/ 1427959 w 2170251"/>
                <a:gd name="connsiteY286" fmla="*/ 1473371 h 1645293"/>
                <a:gd name="connsiteX287" fmla="*/ 1434322 w 2170251"/>
                <a:gd name="connsiteY287" fmla="*/ 1472581 h 1645293"/>
                <a:gd name="connsiteX288" fmla="*/ 1427140 w 2170251"/>
                <a:gd name="connsiteY288" fmla="*/ 1484954 h 1645293"/>
                <a:gd name="connsiteX289" fmla="*/ 1438780 w 2170251"/>
                <a:gd name="connsiteY289" fmla="*/ 1455969 h 1645293"/>
                <a:gd name="connsiteX290" fmla="*/ 1449238 w 2170251"/>
                <a:gd name="connsiteY290" fmla="*/ 1461513 h 1645293"/>
                <a:gd name="connsiteX291" fmla="*/ 1448791 w 2170251"/>
                <a:gd name="connsiteY291" fmla="*/ 1450111 h 1645293"/>
                <a:gd name="connsiteX292" fmla="*/ 1456506 w 2170251"/>
                <a:gd name="connsiteY292" fmla="*/ 1451407 h 1645293"/>
                <a:gd name="connsiteX293" fmla="*/ 1452343 w 2170251"/>
                <a:gd name="connsiteY293" fmla="*/ 1442768 h 1645293"/>
                <a:gd name="connsiteX294" fmla="*/ 1467345 w 2170251"/>
                <a:gd name="connsiteY294" fmla="*/ 1433976 h 1645293"/>
                <a:gd name="connsiteX295" fmla="*/ 1468898 w 2170251"/>
                <a:gd name="connsiteY295" fmla="*/ 1440644 h 1645293"/>
                <a:gd name="connsiteX296" fmla="*/ 1495473 w 2170251"/>
                <a:gd name="connsiteY296" fmla="*/ 1432700 h 1645293"/>
                <a:gd name="connsiteX297" fmla="*/ 1499635 w 2170251"/>
                <a:gd name="connsiteY297" fmla="*/ 1441310 h 1645293"/>
                <a:gd name="connsiteX298" fmla="*/ 1517399 w 2170251"/>
                <a:gd name="connsiteY298" fmla="*/ 1436748 h 1645293"/>
                <a:gd name="connsiteX299" fmla="*/ 1481719 w 2170251"/>
                <a:gd name="connsiteY299" fmla="*/ 1441301 h 1645293"/>
                <a:gd name="connsiteX300" fmla="*/ 1495092 w 2170251"/>
                <a:gd name="connsiteY300" fmla="*/ 1455636 h 1645293"/>
                <a:gd name="connsiteX301" fmla="*/ 1501274 w 2170251"/>
                <a:gd name="connsiteY301" fmla="*/ 1450273 h 1645293"/>
                <a:gd name="connsiteX302" fmla="*/ 1501921 w 2170251"/>
                <a:gd name="connsiteY302" fmla="*/ 1466247 h 1645293"/>
                <a:gd name="connsiteX303" fmla="*/ 1511742 w 2170251"/>
                <a:gd name="connsiteY303" fmla="*/ 1455788 h 1645293"/>
                <a:gd name="connsiteX304" fmla="*/ 1506646 w 2170251"/>
                <a:gd name="connsiteY304" fmla="*/ 1456445 h 1645293"/>
                <a:gd name="connsiteX305" fmla="*/ 1519476 w 2170251"/>
                <a:gd name="connsiteY305" fmla="*/ 1457093 h 1645293"/>
                <a:gd name="connsiteX306" fmla="*/ 1512656 w 2170251"/>
                <a:gd name="connsiteY306" fmla="*/ 1446539 h 1645293"/>
                <a:gd name="connsiteX307" fmla="*/ 1524114 w 2170251"/>
                <a:gd name="connsiteY307" fmla="*/ 1445054 h 1645293"/>
                <a:gd name="connsiteX308" fmla="*/ 1522476 w 2170251"/>
                <a:gd name="connsiteY308" fmla="*/ 1436062 h 1645293"/>
                <a:gd name="connsiteX309" fmla="*/ 1544946 w 2170251"/>
                <a:gd name="connsiteY309" fmla="*/ 1421765 h 1645293"/>
                <a:gd name="connsiteX310" fmla="*/ 1538135 w 2170251"/>
                <a:gd name="connsiteY310" fmla="*/ 1411173 h 1645293"/>
                <a:gd name="connsiteX311" fmla="*/ 1559052 w 2170251"/>
                <a:gd name="connsiteY311" fmla="*/ 1422270 h 1645293"/>
                <a:gd name="connsiteX312" fmla="*/ 1548956 w 2170251"/>
                <a:gd name="connsiteY312" fmla="*/ 1425823 h 1645293"/>
                <a:gd name="connsiteX313" fmla="*/ 1560424 w 2170251"/>
                <a:gd name="connsiteY313" fmla="*/ 1424375 h 1645293"/>
                <a:gd name="connsiteX314" fmla="*/ 1563319 w 2170251"/>
                <a:gd name="connsiteY314" fmla="*/ 1433166 h 1645293"/>
                <a:gd name="connsiteX315" fmla="*/ 1564310 w 2170251"/>
                <a:gd name="connsiteY315" fmla="*/ 1426166 h 1645293"/>
                <a:gd name="connsiteX316" fmla="*/ 1566872 w 2170251"/>
                <a:gd name="connsiteY316" fmla="*/ 1425861 h 1645293"/>
                <a:gd name="connsiteX317" fmla="*/ 1568682 w 2170251"/>
                <a:gd name="connsiteY317" fmla="*/ 1439377 h 1645293"/>
                <a:gd name="connsiteX318" fmla="*/ 1572149 w 2170251"/>
                <a:gd name="connsiteY318" fmla="*/ 1429756 h 1645293"/>
                <a:gd name="connsiteX319" fmla="*/ 1566958 w 2170251"/>
                <a:gd name="connsiteY319" fmla="*/ 1428128 h 1645293"/>
                <a:gd name="connsiteX320" fmla="*/ 1580798 w 2170251"/>
                <a:gd name="connsiteY320" fmla="*/ 1421775 h 1645293"/>
                <a:gd name="connsiteX321" fmla="*/ 1590066 w 2170251"/>
                <a:gd name="connsiteY321" fmla="*/ 1429756 h 1645293"/>
                <a:gd name="connsiteX322" fmla="*/ 1583512 w 2170251"/>
                <a:gd name="connsiteY322" fmla="*/ 1426023 h 1645293"/>
                <a:gd name="connsiteX323" fmla="*/ 1599609 w 2170251"/>
                <a:gd name="connsiteY323" fmla="*/ 1412488 h 1645293"/>
                <a:gd name="connsiteX324" fmla="*/ 1593980 w 2170251"/>
                <a:gd name="connsiteY324" fmla="*/ 1399477 h 1645293"/>
                <a:gd name="connsiteX325" fmla="*/ 1595704 w 2170251"/>
                <a:gd name="connsiteY325" fmla="*/ 1410706 h 1645293"/>
                <a:gd name="connsiteX326" fmla="*/ 1579245 w 2170251"/>
                <a:gd name="connsiteY326" fmla="*/ 1415097 h 1645293"/>
                <a:gd name="connsiteX327" fmla="*/ 1573321 w 2170251"/>
                <a:gd name="connsiteY327" fmla="*/ 1395228 h 1645293"/>
                <a:gd name="connsiteX328" fmla="*/ 1575435 w 2170251"/>
                <a:gd name="connsiteY328" fmla="*/ 1383494 h 1645293"/>
                <a:gd name="connsiteX329" fmla="*/ 1572511 w 2170251"/>
                <a:gd name="connsiteY329" fmla="*/ 1374712 h 1645293"/>
                <a:gd name="connsiteX330" fmla="*/ 1566234 w 2170251"/>
                <a:gd name="connsiteY330" fmla="*/ 1377807 h 1645293"/>
                <a:gd name="connsiteX331" fmla="*/ 1555128 w 2170251"/>
                <a:gd name="connsiteY331" fmla="*/ 1356300 h 1645293"/>
                <a:gd name="connsiteX332" fmla="*/ 1558319 w 2170251"/>
                <a:gd name="connsiteY332" fmla="*/ 1371930 h 1645293"/>
                <a:gd name="connsiteX333" fmla="*/ 1551670 w 2170251"/>
                <a:gd name="connsiteY333" fmla="*/ 1365920 h 1645293"/>
                <a:gd name="connsiteX334" fmla="*/ 1564053 w 2170251"/>
                <a:gd name="connsiteY334" fmla="*/ 1387237 h 1645293"/>
                <a:gd name="connsiteX335" fmla="*/ 1553680 w 2170251"/>
                <a:gd name="connsiteY335" fmla="*/ 1383979 h 1645293"/>
                <a:gd name="connsiteX336" fmla="*/ 1542764 w 2170251"/>
                <a:gd name="connsiteY336" fmla="*/ 1367034 h 1645293"/>
                <a:gd name="connsiteX337" fmla="*/ 1549127 w 2170251"/>
                <a:gd name="connsiteY337" fmla="*/ 1366253 h 1645293"/>
                <a:gd name="connsiteX338" fmla="*/ 1551404 w 2170251"/>
                <a:gd name="connsiteY338" fmla="*/ 1359062 h 1645293"/>
                <a:gd name="connsiteX339" fmla="*/ 1549765 w 2170251"/>
                <a:gd name="connsiteY339" fmla="*/ 1350137 h 1645293"/>
                <a:gd name="connsiteX340" fmla="*/ 1575968 w 2170251"/>
                <a:gd name="connsiteY340" fmla="*/ 1333002 h 1645293"/>
                <a:gd name="connsiteX341" fmla="*/ 1553223 w 2170251"/>
                <a:gd name="connsiteY341" fmla="*/ 1340488 h 1645293"/>
                <a:gd name="connsiteX342" fmla="*/ 1552508 w 2170251"/>
                <a:gd name="connsiteY342" fmla="*/ 1322257 h 1645293"/>
                <a:gd name="connsiteX343" fmla="*/ 1544679 w 2170251"/>
                <a:gd name="connsiteY343" fmla="*/ 1318666 h 1645293"/>
                <a:gd name="connsiteX344" fmla="*/ 1542393 w 2170251"/>
                <a:gd name="connsiteY344" fmla="*/ 1325839 h 1645293"/>
                <a:gd name="connsiteX345" fmla="*/ 1542031 w 2170251"/>
                <a:gd name="connsiteY345" fmla="*/ 1316714 h 1645293"/>
                <a:gd name="connsiteX346" fmla="*/ 1558500 w 2170251"/>
                <a:gd name="connsiteY346" fmla="*/ 1312342 h 1645293"/>
                <a:gd name="connsiteX347" fmla="*/ 1555775 w 2170251"/>
                <a:gd name="connsiteY347" fmla="*/ 1308094 h 1645293"/>
                <a:gd name="connsiteX348" fmla="*/ 1563233 w 2170251"/>
                <a:gd name="connsiteY348" fmla="*/ 1302550 h 1645293"/>
                <a:gd name="connsiteX349" fmla="*/ 1587065 w 2170251"/>
                <a:gd name="connsiteY349" fmla="*/ 1322419 h 1645293"/>
                <a:gd name="connsiteX350" fmla="*/ 1583512 w 2170251"/>
                <a:gd name="connsiteY350" fmla="*/ 1329754 h 1645293"/>
                <a:gd name="connsiteX351" fmla="*/ 1592694 w 2170251"/>
                <a:gd name="connsiteY351" fmla="*/ 1335469 h 1645293"/>
                <a:gd name="connsiteX352" fmla="*/ 1586065 w 2170251"/>
                <a:gd name="connsiteY352" fmla="*/ 1329420 h 1645293"/>
                <a:gd name="connsiteX353" fmla="*/ 1594075 w 2170251"/>
                <a:gd name="connsiteY353" fmla="*/ 1337583 h 1645293"/>
                <a:gd name="connsiteX354" fmla="*/ 1598714 w 2170251"/>
                <a:gd name="connsiteY354" fmla="*/ 1325534 h 1645293"/>
                <a:gd name="connsiteX355" fmla="*/ 1601886 w 2170251"/>
                <a:gd name="connsiteY355" fmla="*/ 1341155 h 1645293"/>
                <a:gd name="connsiteX356" fmla="*/ 1611173 w 2170251"/>
                <a:gd name="connsiteY356" fmla="*/ 1349137 h 1645293"/>
                <a:gd name="connsiteX357" fmla="*/ 1613440 w 2170251"/>
                <a:gd name="connsiteY357" fmla="*/ 1341993 h 1645293"/>
                <a:gd name="connsiteX358" fmla="*/ 1634281 w 2170251"/>
                <a:gd name="connsiteY358" fmla="*/ 1350775 h 1645293"/>
                <a:gd name="connsiteX359" fmla="*/ 1633376 w 2170251"/>
                <a:gd name="connsiteY359" fmla="*/ 1360081 h 1645293"/>
                <a:gd name="connsiteX360" fmla="*/ 1641482 w 2170251"/>
                <a:gd name="connsiteY360" fmla="*/ 1370501 h 1645293"/>
                <a:gd name="connsiteX361" fmla="*/ 1636281 w 2170251"/>
                <a:gd name="connsiteY361" fmla="*/ 1368863 h 1645293"/>
                <a:gd name="connsiteX362" fmla="*/ 1639110 w 2170251"/>
                <a:gd name="connsiteY362" fmla="*/ 1375397 h 1645293"/>
                <a:gd name="connsiteX363" fmla="*/ 1646920 w 2170251"/>
                <a:gd name="connsiteY363" fmla="*/ 1378931 h 1645293"/>
                <a:gd name="connsiteX364" fmla="*/ 1662398 w 2170251"/>
                <a:gd name="connsiteY364" fmla="*/ 1381570 h 1645293"/>
                <a:gd name="connsiteX365" fmla="*/ 1656483 w 2170251"/>
                <a:gd name="connsiteY365" fmla="*/ 1393819 h 1645293"/>
                <a:gd name="connsiteX366" fmla="*/ 1660570 w 2170251"/>
                <a:gd name="connsiteY366" fmla="*/ 1400153 h 1645293"/>
                <a:gd name="connsiteX367" fmla="*/ 1656845 w 2170251"/>
                <a:gd name="connsiteY367" fmla="*/ 1402915 h 1645293"/>
                <a:gd name="connsiteX368" fmla="*/ 1664398 w 2170251"/>
                <a:gd name="connsiteY368" fmla="*/ 1399657 h 1645293"/>
                <a:gd name="connsiteX369" fmla="*/ 1673667 w 2170251"/>
                <a:gd name="connsiteY369" fmla="*/ 1375559 h 1645293"/>
                <a:gd name="connsiteX370" fmla="*/ 1683953 w 2170251"/>
                <a:gd name="connsiteY370" fmla="*/ 1376521 h 1645293"/>
                <a:gd name="connsiteX371" fmla="*/ 1687240 w 2170251"/>
                <a:gd name="connsiteY371" fmla="*/ 1362377 h 1645293"/>
                <a:gd name="connsiteX372" fmla="*/ 1693688 w 2170251"/>
                <a:gd name="connsiteY372" fmla="*/ 1331744 h 1645293"/>
                <a:gd name="connsiteX373" fmla="*/ 1692135 w 2170251"/>
                <a:gd name="connsiteY373" fmla="*/ 1325077 h 1645293"/>
                <a:gd name="connsiteX374" fmla="*/ 1683230 w 2170251"/>
                <a:gd name="connsiteY374" fmla="*/ 1326201 h 1645293"/>
                <a:gd name="connsiteX375" fmla="*/ 1689592 w 2170251"/>
                <a:gd name="connsiteY375" fmla="*/ 1325410 h 1645293"/>
                <a:gd name="connsiteX376" fmla="*/ 1691774 w 2170251"/>
                <a:gd name="connsiteY376" fmla="*/ 1315971 h 1645293"/>
                <a:gd name="connsiteX377" fmla="*/ 1683772 w 2170251"/>
                <a:gd name="connsiteY377" fmla="*/ 1307798 h 1645293"/>
                <a:gd name="connsiteX378" fmla="*/ 1666304 w 2170251"/>
                <a:gd name="connsiteY378" fmla="*/ 1319209 h 1645293"/>
                <a:gd name="connsiteX379" fmla="*/ 1667399 w 2170251"/>
                <a:gd name="connsiteY379" fmla="*/ 1314485 h 1645293"/>
                <a:gd name="connsiteX380" fmla="*/ 1648654 w 2170251"/>
                <a:gd name="connsiteY380" fmla="*/ 1326039 h 1645293"/>
                <a:gd name="connsiteX381" fmla="*/ 1647196 w 2170251"/>
                <a:gd name="connsiteY381" fmla="*/ 1321629 h 1645293"/>
                <a:gd name="connsiteX382" fmla="*/ 1651759 w 2170251"/>
                <a:gd name="connsiteY382" fmla="*/ 1307303 h 1645293"/>
                <a:gd name="connsiteX383" fmla="*/ 1658388 w 2170251"/>
                <a:gd name="connsiteY383" fmla="*/ 1313342 h 1645293"/>
                <a:gd name="connsiteX384" fmla="*/ 1661941 w 2170251"/>
                <a:gd name="connsiteY384" fmla="*/ 1306008 h 1645293"/>
                <a:gd name="connsiteX385" fmla="*/ 1657750 w 2170251"/>
                <a:gd name="connsiteY385" fmla="*/ 1297378 h 1645293"/>
                <a:gd name="connsiteX386" fmla="*/ 1647473 w 2170251"/>
                <a:gd name="connsiteY386" fmla="*/ 1296406 h 1645293"/>
                <a:gd name="connsiteX387" fmla="*/ 1653654 w 2170251"/>
                <a:gd name="connsiteY387" fmla="*/ 1291034 h 1645293"/>
                <a:gd name="connsiteX388" fmla="*/ 1656198 w 2170251"/>
                <a:gd name="connsiteY388" fmla="*/ 1290691 h 1645293"/>
                <a:gd name="connsiteX389" fmla="*/ 1666389 w 2170251"/>
                <a:gd name="connsiteY389" fmla="*/ 1289396 h 1645293"/>
                <a:gd name="connsiteX390" fmla="*/ 1664856 w 2170251"/>
                <a:gd name="connsiteY390" fmla="*/ 1282710 h 1645293"/>
                <a:gd name="connsiteX391" fmla="*/ 1671676 w 2170251"/>
                <a:gd name="connsiteY391" fmla="*/ 1293320 h 1645293"/>
                <a:gd name="connsiteX392" fmla="*/ 1673866 w 2170251"/>
                <a:gd name="connsiteY392" fmla="*/ 1283862 h 1645293"/>
                <a:gd name="connsiteX393" fmla="*/ 1680420 w 2170251"/>
                <a:gd name="connsiteY393" fmla="*/ 1287624 h 1645293"/>
                <a:gd name="connsiteX394" fmla="*/ 1685334 w 2170251"/>
                <a:gd name="connsiteY394" fmla="*/ 1282414 h 1645293"/>
                <a:gd name="connsiteX395" fmla="*/ 1697526 w 2170251"/>
                <a:gd name="connsiteY395" fmla="*/ 1235037 h 1645293"/>
                <a:gd name="connsiteX396" fmla="*/ 1705261 w 2170251"/>
                <a:gd name="connsiteY396" fmla="*/ 1236332 h 1645293"/>
                <a:gd name="connsiteX397" fmla="*/ 1707356 w 2170251"/>
                <a:gd name="connsiteY397" fmla="*/ 1224597 h 1645293"/>
                <a:gd name="connsiteX398" fmla="*/ 1710357 w 2170251"/>
                <a:gd name="connsiteY398" fmla="*/ 1235675 h 1645293"/>
                <a:gd name="connsiteX399" fmla="*/ 1712538 w 2170251"/>
                <a:gd name="connsiteY399" fmla="*/ 1226217 h 1645293"/>
                <a:gd name="connsiteX400" fmla="*/ 1719720 w 2170251"/>
                <a:gd name="connsiteY400" fmla="*/ 1245943 h 1645293"/>
                <a:gd name="connsiteX401" fmla="*/ 1717996 w 2170251"/>
                <a:gd name="connsiteY401" fmla="*/ 1234723 h 1645293"/>
                <a:gd name="connsiteX402" fmla="*/ 1737284 w 2170251"/>
                <a:gd name="connsiteY402" fmla="*/ 1236827 h 1645293"/>
                <a:gd name="connsiteX403" fmla="*/ 1744304 w 2170251"/>
                <a:gd name="connsiteY403" fmla="*/ 1251991 h 1645293"/>
                <a:gd name="connsiteX404" fmla="*/ 1746295 w 2170251"/>
                <a:gd name="connsiteY404" fmla="*/ 1270051 h 1645293"/>
                <a:gd name="connsiteX405" fmla="*/ 1741284 w 2170251"/>
                <a:gd name="connsiteY405" fmla="*/ 1272994 h 1645293"/>
                <a:gd name="connsiteX406" fmla="*/ 1745647 w 2170251"/>
                <a:gd name="connsiteY406" fmla="*/ 1286177 h 1645293"/>
                <a:gd name="connsiteX407" fmla="*/ 1740637 w 2170251"/>
                <a:gd name="connsiteY407" fmla="*/ 1289110 h 1645293"/>
                <a:gd name="connsiteX408" fmla="*/ 1749009 w 2170251"/>
                <a:gd name="connsiteY408" fmla="*/ 1306379 h 1645293"/>
                <a:gd name="connsiteX409" fmla="*/ 1754191 w 2170251"/>
                <a:gd name="connsiteY409" fmla="*/ 1275918 h 1645293"/>
                <a:gd name="connsiteX410" fmla="*/ 1750285 w 2170251"/>
                <a:gd name="connsiteY410" fmla="*/ 1274128 h 1645293"/>
                <a:gd name="connsiteX411" fmla="*/ 1767392 w 2170251"/>
                <a:gd name="connsiteY411" fmla="*/ 1253611 h 1645293"/>
                <a:gd name="connsiteX412" fmla="*/ 1770288 w 2170251"/>
                <a:gd name="connsiteY412" fmla="*/ 1262431 h 1645293"/>
                <a:gd name="connsiteX413" fmla="*/ 1782032 w 2170251"/>
                <a:gd name="connsiteY413" fmla="*/ 1235713 h 1645293"/>
                <a:gd name="connsiteX414" fmla="*/ 1788957 w 2170251"/>
                <a:gd name="connsiteY414" fmla="*/ 1248591 h 1645293"/>
                <a:gd name="connsiteX415" fmla="*/ 1785318 w 2170251"/>
                <a:gd name="connsiteY415" fmla="*/ 1253620 h 1645293"/>
                <a:gd name="connsiteX416" fmla="*/ 1790957 w 2170251"/>
                <a:gd name="connsiteY416" fmla="*/ 1266631 h 1645293"/>
                <a:gd name="connsiteX417" fmla="*/ 1802149 w 2170251"/>
                <a:gd name="connsiteY417" fmla="*/ 1258354 h 1645293"/>
                <a:gd name="connsiteX418" fmla="*/ 1806321 w 2170251"/>
                <a:gd name="connsiteY418" fmla="*/ 1266965 h 1645293"/>
                <a:gd name="connsiteX419" fmla="*/ 1795129 w 2170251"/>
                <a:gd name="connsiteY419" fmla="*/ 1275290 h 1645293"/>
                <a:gd name="connsiteX420" fmla="*/ 1776660 w 2170251"/>
                <a:gd name="connsiteY420" fmla="*/ 1293682 h 1645293"/>
                <a:gd name="connsiteX421" fmla="*/ 1791948 w 2170251"/>
                <a:gd name="connsiteY421" fmla="*/ 1291739 h 1645293"/>
                <a:gd name="connsiteX422" fmla="*/ 1795043 w 2170251"/>
                <a:gd name="connsiteY422" fmla="*/ 1305093 h 1645293"/>
                <a:gd name="connsiteX423" fmla="*/ 1815427 w 2170251"/>
                <a:gd name="connsiteY423" fmla="*/ 1302521 h 1645293"/>
                <a:gd name="connsiteX424" fmla="*/ 1816332 w 2170251"/>
                <a:gd name="connsiteY424" fmla="*/ 1293225 h 1645293"/>
                <a:gd name="connsiteX425" fmla="*/ 1820342 w 2170251"/>
                <a:gd name="connsiteY425" fmla="*/ 1297283 h 1645293"/>
                <a:gd name="connsiteX426" fmla="*/ 1816694 w 2170251"/>
                <a:gd name="connsiteY426" fmla="*/ 1302331 h 1645293"/>
                <a:gd name="connsiteX427" fmla="*/ 1826067 w 2170251"/>
                <a:gd name="connsiteY427" fmla="*/ 1312618 h 1645293"/>
                <a:gd name="connsiteX428" fmla="*/ 1832353 w 2170251"/>
                <a:gd name="connsiteY428" fmla="*/ 1309513 h 1645293"/>
                <a:gd name="connsiteX429" fmla="*/ 1829981 w 2170251"/>
                <a:gd name="connsiteY429" fmla="*/ 1314409 h 1645293"/>
                <a:gd name="connsiteX430" fmla="*/ 1816418 w 2170251"/>
                <a:gd name="connsiteY430" fmla="*/ 1327601 h 1645293"/>
                <a:gd name="connsiteX431" fmla="*/ 1834248 w 2170251"/>
                <a:gd name="connsiteY431" fmla="*/ 1357404 h 1645293"/>
                <a:gd name="connsiteX432" fmla="*/ 1826238 w 2170251"/>
                <a:gd name="connsiteY432" fmla="*/ 1349251 h 1645293"/>
                <a:gd name="connsiteX433" fmla="*/ 1820056 w 2170251"/>
                <a:gd name="connsiteY433" fmla="*/ 1354633 h 1645293"/>
                <a:gd name="connsiteX434" fmla="*/ 1829600 w 2170251"/>
                <a:gd name="connsiteY434" fmla="*/ 1369454 h 1645293"/>
                <a:gd name="connsiteX435" fmla="*/ 1826152 w 2170251"/>
                <a:gd name="connsiteY435" fmla="*/ 1379055 h 1645293"/>
                <a:gd name="connsiteX436" fmla="*/ 1838620 w 2170251"/>
                <a:gd name="connsiteY436" fmla="*/ 1402687 h 1645293"/>
                <a:gd name="connsiteX437" fmla="*/ 1844792 w 2170251"/>
                <a:gd name="connsiteY437" fmla="*/ 1397295 h 1645293"/>
                <a:gd name="connsiteX438" fmla="*/ 1845516 w 2170251"/>
                <a:gd name="connsiteY438" fmla="*/ 1415555 h 1645293"/>
                <a:gd name="connsiteX439" fmla="*/ 1851336 w 2170251"/>
                <a:gd name="connsiteY439" fmla="*/ 1401048 h 1645293"/>
                <a:gd name="connsiteX440" fmla="*/ 1854165 w 2170251"/>
                <a:gd name="connsiteY440" fmla="*/ 1407573 h 1645293"/>
                <a:gd name="connsiteX441" fmla="*/ 1848079 w 2170251"/>
                <a:gd name="connsiteY441" fmla="*/ 1415231 h 1645293"/>
                <a:gd name="connsiteX442" fmla="*/ 1857270 w 2170251"/>
                <a:gd name="connsiteY442" fmla="*/ 1420946 h 1645293"/>
                <a:gd name="connsiteX443" fmla="*/ 1857994 w 2170251"/>
                <a:gd name="connsiteY443" fmla="*/ 1407068 h 1645293"/>
                <a:gd name="connsiteX444" fmla="*/ 1864900 w 2170251"/>
                <a:gd name="connsiteY444" fmla="*/ 1419965 h 1645293"/>
                <a:gd name="connsiteX445" fmla="*/ 1864719 w 2170251"/>
                <a:gd name="connsiteY445" fmla="*/ 1383294 h 1645293"/>
                <a:gd name="connsiteX446" fmla="*/ 1860442 w 2170251"/>
                <a:gd name="connsiteY446" fmla="*/ 1372416 h 1645293"/>
                <a:gd name="connsiteX447" fmla="*/ 1866634 w 2170251"/>
                <a:gd name="connsiteY447" fmla="*/ 1367034 h 1645293"/>
                <a:gd name="connsiteX448" fmla="*/ 1859985 w 2170251"/>
                <a:gd name="connsiteY448" fmla="*/ 1361005 h 1645293"/>
                <a:gd name="connsiteX449" fmla="*/ 1849155 w 2170251"/>
                <a:gd name="connsiteY449" fmla="*/ 1378426 h 1645293"/>
                <a:gd name="connsiteX450" fmla="*/ 1849984 w 2170251"/>
                <a:gd name="connsiteY450" fmla="*/ 1366872 h 1645293"/>
                <a:gd name="connsiteX451" fmla="*/ 1843621 w 2170251"/>
                <a:gd name="connsiteY451" fmla="*/ 1367672 h 1645293"/>
                <a:gd name="connsiteX452" fmla="*/ 1841973 w 2170251"/>
                <a:gd name="connsiteY452" fmla="*/ 1358710 h 1645293"/>
                <a:gd name="connsiteX453" fmla="*/ 1841525 w 2170251"/>
                <a:gd name="connsiteY453" fmla="*/ 1347318 h 1645293"/>
                <a:gd name="connsiteX454" fmla="*/ 1855451 w 2170251"/>
                <a:gd name="connsiteY454" fmla="*/ 1343241 h 1645293"/>
                <a:gd name="connsiteX455" fmla="*/ 1849346 w 2170251"/>
                <a:gd name="connsiteY455" fmla="*/ 1350880 h 1645293"/>
                <a:gd name="connsiteX456" fmla="*/ 1861071 w 2170251"/>
                <a:gd name="connsiteY456" fmla="*/ 1356271 h 1645293"/>
                <a:gd name="connsiteX457" fmla="*/ 1864633 w 2170251"/>
                <a:gd name="connsiteY457" fmla="*/ 1348927 h 1645293"/>
                <a:gd name="connsiteX458" fmla="*/ 1860442 w 2170251"/>
                <a:gd name="connsiteY458" fmla="*/ 1340317 h 1645293"/>
                <a:gd name="connsiteX459" fmla="*/ 1864357 w 2170251"/>
                <a:gd name="connsiteY459" fmla="*/ 1342117 h 1645293"/>
                <a:gd name="connsiteX460" fmla="*/ 1864176 w 2170251"/>
                <a:gd name="connsiteY460" fmla="*/ 1337535 h 1645293"/>
                <a:gd name="connsiteX461" fmla="*/ 1862728 w 2170251"/>
                <a:gd name="connsiteY461" fmla="*/ 1333135 h 1645293"/>
                <a:gd name="connsiteX462" fmla="*/ 1844526 w 2170251"/>
                <a:gd name="connsiteY462" fmla="*/ 1326305 h 1645293"/>
                <a:gd name="connsiteX463" fmla="*/ 1855994 w 2170251"/>
                <a:gd name="connsiteY463" fmla="*/ 1324820 h 1645293"/>
                <a:gd name="connsiteX464" fmla="*/ 1856270 w 2170251"/>
                <a:gd name="connsiteY464" fmla="*/ 1331697 h 1645293"/>
                <a:gd name="connsiteX465" fmla="*/ 1865186 w 2170251"/>
                <a:gd name="connsiteY465" fmla="*/ 1330535 h 1645293"/>
                <a:gd name="connsiteX466" fmla="*/ 1858166 w 2170251"/>
                <a:gd name="connsiteY466" fmla="*/ 1315371 h 1645293"/>
                <a:gd name="connsiteX467" fmla="*/ 1840430 w 2170251"/>
                <a:gd name="connsiteY467" fmla="*/ 1319952 h 1645293"/>
                <a:gd name="connsiteX468" fmla="*/ 1842354 w 2170251"/>
                <a:gd name="connsiteY468" fmla="*/ 1303646 h 1645293"/>
                <a:gd name="connsiteX469" fmla="*/ 1832524 w 2170251"/>
                <a:gd name="connsiteY469" fmla="*/ 1314094 h 1645293"/>
                <a:gd name="connsiteX470" fmla="*/ 1835782 w 2170251"/>
                <a:gd name="connsiteY470" fmla="*/ 1299912 h 1645293"/>
                <a:gd name="connsiteX471" fmla="*/ 1829152 w 2170251"/>
                <a:gd name="connsiteY471" fmla="*/ 1293873 h 1645293"/>
                <a:gd name="connsiteX472" fmla="*/ 1835249 w 2170251"/>
                <a:gd name="connsiteY472" fmla="*/ 1286224 h 1645293"/>
                <a:gd name="connsiteX473" fmla="*/ 1836068 w 2170251"/>
                <a:gd name="connsiteY473" fmla="*/ 1274661 h 1645293"/>
                <a:gd name="connsiteX474" fmla="*/ 1828619 w 2170251"/>
                <a:gd name="connsiteY474" fmla="*/ 1280195 h 1645293"/>
                <a:gd name="connsiteX475" fmla="*/ 1823885 w 2170251"/>
                <a:gd name="connsiteY475" fmla="*/ 1257878 h 1645293"/>
                <a:gd name="connsiteX476" fmla="*/ 1834172 w 2170251"/>
                <a:gd name="connsiteY476" fmla="*/ 1258859 h 1645293"/>
                <a:gd name="connsiteX477" fmla="*/ 1831257 w 2170251"/>
                <a:gd name="connsiteY477" fmla="*/ 1250039 h 1645293"/>
                <a:gd name="connsiteX478" fmla="*/ 1842354 w 2170251"/>
                <a:gd name="connsiteY478" fmla="*/ 1239485 h 1645293"/>
                <a:gd name="connsiteX479" fmla="*/ 1840544 w 2170251"/>
                <a:gd name="connsiteY479" fmla="*/ 1225960 h 1645293"/>
                <a:gd name="connsiteX480" fmla="*/ 1855994 w 2170251"/>
                <a:gd name="connsiteY480" fmla="*/ 1228550 h 1645293"/>
                <a:gd name="connsiteX481" fmla="*/ 1855537 w 2170251"/>
                <a:gd name="connsiteY481" fmla="*/ 1217168 h 1645293"/>
                <a:gd name="connsiteX482" fmla="*/ 1848898 w 2170251"/>
                <a:gd name="connsiteY482" fmla="*/ 1211148 h 1645293"/>
                <a:gd name="connsiteX483" fmla="*/ 1862814 w 2170251"/>
                <a:gd name="connsiteY483" fmla="*/ 1207043 h 1645293"/>
                <a:gd name="connsiteX484" fmla="*/ 1866091 w 2170251"/>
                <a:gd name="connsiteY484" fmla="*/ 1224979 h 1645293"/>
                <a:gd name="connsiteX485" fmla="*/ 1871005 w 2170251"/>
                <a:gd name="connsiteY485" fmla="*/ 1219740 h 1645293"/>
                <a:gd name="connsiteX486" fmla="*/ 1868919 w 2170251"/>
                <a:gd name="connsiteY486" fmla="*/ 1199394 h 1645293"/>
                <a:gd name="connsiteX487" fmla="*/ 1876197 w 2170251"/>
                <a:gd name="connsiteY487" fmla="*/ 1189307 h 1645293"/>
                <a:gd name="connsiteX488" fmla="*/ 1877197 w 2170251"/>
                <a:gd name="connsiteY488" fmla="*/ 1214406 h 1645293"/>
                <a:gd name="connsiteX489" fmla="*/ 1887388 w 2170251"/>
                <a:gd name="connsiteY489" fmla="*/ 1213101 h 1645293"/>
                <a:gd name="connsiteX490" fmla="*/ 1898666 w 2170251"/>
                <a:gd name="connsiteY490" fmla="*/ 1239133 h 1645293"/>
                <a:gd name="connsiteX491" fmla="*/ 1900847 w 2170251"/>
                <a:gd name="connsiteY491" fmla="*/ 1229703 h 1645293"/>
                <a:gd name="connsiteX492" fmla="*/ 1906410 w 2170251"/>
                <a:gd name="connsiteY492" fmla="*/ 1240476 h 1645293"/>
                <a:gd name="connsiteX493" fmla="*/ 1901400 w 2170251"/>
                <a:gd name="connsiteY493" fmla="*/ 1243400 h 1645293"/>
                <a:gd name="connsiteX494" fmla="*/ 1915868 w 2170251"/>
                <a:gd name="connsiteY494" fmla="*/ 1253011 h 1645293"/>
                <a:gd name="connsiteX495" fmla="*/ 1898285 w 2170251"/>
                <a:gd name="connsiteY495" fmla="*/ 1262136 h 1645293"/>
                <a:gd name="connsiteX496" fmla="*/ 1900485 w 2170251"/>
                <a:gd name="connsiteY496" fmla="*/ 1252677 h 1645293"/>
                <a:gd name="connsiteX497" fmla="*/ 1890208 w 2170251"/>
                <a:gd name="connsiteY497" fmla="*/ 1251706 h 1645293"/>
                <a:gd name="connsiteX498" fmla="*/ 1889389 w 2170251"/>
                <a:gd name="connsiteY498" fmla="*/ 1263298 h 1645293"/>
                <a:gd name="connsiteX499" fmla="*/ 1893303 w 2170251"/>
                <a:gd name="connsiteY499" fmla="*/ 1265079 h 1645293"/>
                <a:gd name="connsiteX500" fmla="*/ 1883559 w 2170251"/>
                <a:gd name="connsiteY500" fmla="*/ 1277766 h 1645293"/>
                <a:gd name="connsiteX501" fmla="*/ 1890113 w 2170251"/>
                <a:gd name="connsiteY501" fmla="*/ 1313580 h 1645293"/>
                <a:gd name="connsiteX502" fmla="*/ 1900390 w 2170251"/>
                <a:gd name="connsiteY502" fmla="*/ 1314590 h 1645293"/>
                <a:gd name="connsiteX503" fmla="*/ 1905838 w 2170251"/>
                <a:gd name="connsiteY503" fmla="*/ 1323067 h 1645293"/>
                <a:gd name="connsiteX504" fmla="*/ 1907486 w 2170251"/>
                <a:gd name="connsiteY504" fmla="*/ 1332021 h 1645293"/>
                <a:gd name="connsiteX505" fmla="*/ 1902752 w 2170251"/>
                <a:gd name="connsiteY505" fmla="*/ 1341802 h 1645293"/>
                <a:gd name="connsiteX506" fmla="*/ 1910763 w 2170251"/>
                <a:gd name="connsiteY506" fmla="*/ 1349908 h 1645293"/>
                <a:gd name="connsiteX507" fmla="*/ 1911210 w 2170251"/>
                <a:gd name="connsiteY507" fmla="*/ 1329239 h 1645293"/>
                <a:gd name="connsiteX508" fmla="*/ 1904305 w 2170251"/>
                <a:gd name="connsiteY508" fmla="*/ 1316371 h 1645293"/>
                <a:gd name="connsiteX509" fmla="*/ 1909125 w 2170251"/>
                <a:gd name="connsiteY509" fmla="*/ 1308875 h 1645293"/>
                <a:gd name="connsiteX510" fmla="*/ 1903838 w 2170251"/>
                <a:gd name="connsiteY510" fmla="*/ 1304979 h 1645293"/>
                <a:gd name="connsiteX511" fmla="*/ 1902933 w 2170251"/>
                <a:gd name="connsiteY511" fmla="*/ 1314247 h 1645293"/>
                <a:gd name="connsiteX512" fmla="*/ 1894389 w 2170251"/>
                <a:gd name="connsiteY512" fmla="*/ 1292425 h 1645293"/>
                <a:gd name="connsiteX513" fmla="*/ 1910115 w 2170251"/>
                <a:gd name="connsiteY513" fmla="*/ 1301883 h 1645293"/>
                <a:gd name="connsiteX514" fmla="*/ 1911848 w 2170251"/>
                <a:gd name="connsiteY514" fmla="*/ 1313132 h 1645293"/>
                <a:gd name="connsiteX515" fmla="*/ 1917954 w 2170251"/>
                <a:gd name="connsiteY515" fmla="*/ 1305465 h 1645293"/>
                <a:gd name="connsiteX516" fmla="*/ 1920878 w 2170251"/>
                <a:gd name="connsiteY516" fmla="*/ 1314266 h 1645293"/>
                <a:gd name="connsiteX517" fmla="*/ 1921678 w 2170251"/>
                <a:gd name="connsiteY517" fmla="*/ 1302712 h 1645293"/>
                <a:gd name="connsiteX518" fmla="*/ 1916230 w 2170251"/>
                <a:gd name="connsiteY518" fmla="*/ 1294235 h 1645293"/>
                <a:gd name="connsiteX519" fmla="*/ 1930422 w 2170251"/>
                <a:gd name="connsiteY519" fmla="*/ 1297016 h 1645293"/>
                <a:gd name="connsiteX520" fmla="*/ 1924050 w 2170251"/>
                <a:gd name="connsiteY520" fmla="*/ 1297835 h 1645293"/>
                <a:gd name="connsiteX521" fmla="*/ 1924860 w 2170251"/>
                <a:gd name="connsiteY521" fmla="*/ 1286234 h 1645293"/>
                <a:gd name="connsiteX522" fmla="*/ 1932223 w 2170251"/>
                <a:gd name="connsiteY522" fmla="*/ 1278442 h 1645293"/>
                <a:gd name="connsiteX523" fmla="*/ 1924040 w 2170251"/>
                <a:gd name="connsiteY523" fmla="*/ 1265755 h 1645293"/>
                <a:gd name="connsiteX524" fmla="*/ 1926222 w 2170251"/>
                <a:gd name="connsiteY524" fmla="*/ 1256278 h 1645293"/>
                <a:gd name="connsiteX525" fmla="*/ 1931670 w 2170251"/>
                <a:gd name="connsiteY525" fmla="*/ 1264774 h 1645293"/>
                <a:gd name="connsiteX526" fmla="*/ 1928593 w 2170251"/>
                <a:gd name="connsiteY526" fmla="*/ 1251420 h 1645293"/>
                <a:gd name="connsiteX527" fmla="*/ 1922116 w 2170251"/>
                <a:gd name="connsiteY527" fmla="*/ 1249934 h 1645293"/>
                <a:gd name="connsiteX528" fmla="*/ 1933594 w 2170251"/>
                <a:gd name="connsiteY528" fmla="*/ 1248477 h 1645293"/>
                <a:gd name="connsiteX529" fmla="*/ 1927870 w 2170251"/>
                <a:gd name="connsiteY529" fmla="*/ 1233170 h 1645293"/>
                <a:gd name="connsiteX530" fmla="*/ 1939052 w 2170251"/>
                <a:gd name="connsiteY530" fmla="*/ 1224835 h 1645293"/>
                <a:gd name="connsiteX531" fmla="*/ 1947063 w 2170251"/>
                <a:gd name="connsiteY531" fmla="*/ 1233018 h 1645293"/>
                <a:gd name="connsiteX532" fmla="*/ 1936975 w 2170251"/>
                <a:gd name="connsiteY532" fmla="*/ 1236580 h 1645293"/>
                <a:gd name="connsiteX533" fmla="*/ 1937518 w 2170251"/>
                <a:gd name="connsiteY533" fmla="*/ 1250267 h 1645293"/>
                <a:gd name="connsiteX534" fmla="*/ 1943062 w 2170251"/>
                <a:gd name="connsiteY534" fmla="*/ 1261031 h 1645293"/>
                <a:gd name="connsiteX535" fmla="*/ 1966084 w 2170251"/>
                <a:gd name="connsiteY535" fmla="*/ 1260392 h 1645293"/>
                <a:gd name="connsiteX536" fmla="*/ 1971180 w 2170251"/>
                <a:gd name="connsiteY536" fmla="*/ 1259754 h 1645293"/>
                <a:gd name="connsiteX537" fmla="*/ 1970551 w 2170251"/>
                <a:gd name="connsiteY537" fmla="*/ 1243781 h 1645293"/>
                <a:gd name="connsiteX538" fmla="*/ 1974456 w 2170251"/>
                <a:gd name="connsiteY538" fmla="*/ 1245562 h 1645293"/>
                <a:gd name="connsiteX539" fmla="*/ 1978828 w 2170251"/>
                <a:gd name="connsiteY539" fmla="*/ 1226664 h 1645293"/>
                <a:gd name="connsiteX540" fmla="*/ 1976190 w 2170251"/>
                <a:gd name="connsiteY540" fmla="*/ 1224702 h 1645293"/>
                <a:gd name="connsiteX541" fmla="*/ 1989191 w 2170251"/>
                <a:gd name="connsiteY541" fmla="*/ 1229941 h 1645293"/>
                <a:gd name="connsiteX542" fmla="*/ 1995735 w 2170251"/>
                <a:gd name="connsiteY542" fmla="*/ 1265746 h 1645293"/>
                <a:gd name="connsiteX543" fmla="*/ 1988906 w 2170251"/>
                <a:gd name="connsiteY543" fmla="*/ 1287281 h 1645293"/>
                <a:gd name="connsiteX544" fmla="*/ 1995002 w 2170251"/>
                <a:gd name="connsiteY544" fmla="*/ 1279614 h 1645293"/>
                <a:gd name="connsiteX545" fmla="*/ 1995545 w 2170251"/>
                <a:gd name="connsiteY545" fmla="*/ 1293301 h 1645293"/>
                <a:gd name="connsiteX546" fmla="*/ 2000926 w 2170251"/>
                <a:gd name="connsiteY546" fmla="*/ 1267393 h 1645293"/>
                <a:gd name="connsiteX547" fmla="*/ 1996650 w 2170251"/>
                <a:gd name="connsiteY547" fmla="*/ 1256516 h 1645293"/>
                <a:gd name="connsiteX548" fmla="*/ 2004193 w 2170251"/>
                <a:gd name="connsiteY548" fmla="*/ 1253239 h 1645293"/>
                <a:gd name="connsiteX549" fmla="*/ 2011299 w 2170251"/>
                <a:gd name="connsiteY549" fmla="*/ 1206472 h 1645293"/>
                <a:gd name="connsiteX550" fmla="*/ 2003832 w 2170251"/>
                <a:gd name="connsiteY550" fmla="*/ 1212034 h 1645293"/>
                <a:gd name="connsiteX551" fmla="*/ 2007203 w 2170251"/>
                <a:gd name="connsiteY551" fmla="*/ 1200147 h 1645293"/>
                <a:gd name="connsiteX552" fmla="*/ 2003212 w 2170251"/>
                <a:gd name="connsiteY552" fmla="*/ 1196089 h 1645293"/>
                <a:gd name="connsiteX553" fmla="*/ 2006937 w 2170251"/>
                <a:gd name="connsiteY553" fmla="*/ 1193298 h 1645293"/>
                <a:gd name="connsiteX554" fmla="*/ 2001203 w 2170251"/>
                <a:gd name="connsiteY554" fmla="*/ 1178011 h 1645293"/>
                <a:gd name="connsiteX555" fmla="*/ 2001660 w 2170251"/>
                <a:gd name="connsiteY555" fmla="*/ 1157322 h 1645293"/>
                <a:gd name="connsiteX556" fmla="*/ 2009765 w 2170251"/>
                <a:gd name="connsiteY556" fmla="*/ 1135644 h 1645293"/>
                <a:gd name="connsiteX557" fmla="*/ 2010680 w 2170251"/>
                <a:gd name="connsiteY557" fmla="*/ 1158437 h 1645293"/>
                <a:gd name="connsiteX558" fmla="*/ 2012299 w 2170251"/>
                <a:gd name="connsiteY558" fmla="*/ 1135329 h 1645293"/>
                <a:gd name="connsiteX559" fmla="*/ 2019862 w 2170251"/>
                <a:gd name="connsiteY559" fmla="*/ 1132062 h 1645293"/>
                <a:gd name="connsiteX560" fmla="*/ 2023310 w 2170251"/>
                <a:gd name="connsiteY560" fmla="*/ 1122442 h 1645293"/>
                <a:gd name="connsiteX561" fmla="*/ 2018043 w 2170251"/>
                <a:gd name="connsiteY561" fmla="*/ 1118556 h 1645293"/>
                <a:gd name="connsiteX562" fmla="*/ 2024215 w 2170251"/>
                <a:gd name="connsiteY562" fmla="*/ 1113174 h 1645293"/>
                <a:gd name="connsiteX563" fmla="*/ 2022672 w 2170251"/>
                <a:gd name="connsiteY563" fmla="*/ 1074407 h 1645293"/>
                <a:gd name="connsiteX564" fmla="*/ 2014671 w 2170251"/>
                <a:gd name="connsiteY564" fmla="*/ 1066254 h 1645293"/>
                <a:gd name="connsiteX565" fmla="*/ 2015404 w 2170251"/>
                <a:gd name="connsiteY565" fmla="*/ 1052414 h 1645293"/>
                <a:gd name="connsiteX566" fmla="*/ 2020405 w 2170251"/>
                <a:gd name="connsiteY566" fmla="*/ 1049499 h 1645293"/>
                <a:gd name="connsiteX567" fmla="*/ 2017214 w 2170251"/>
                <a:gd name="connsiteY567" fmla="*/ 1033850 h 1645293"/>
                <a:gd name="connsiteX568" fmla="*/ 2027511 w 2170251"/>
                <a:gd name="connsiteY568" fmla="*/ 1034831 h 1645293"/>
                <a:gd name="connsiteX569" fmla="*/ 2028406 w 2170251"/>
                <a:gd name="connsiteY569" fmla="*/ 1025553 h 1645293"/>
                <a:gd name="connsiteX570" fmla="*/ 2019500 w 2170251"/>
                <a:gd name="connsiteY570" fmla="*/ 1026658 h 1645293"/>
                <a:gd name="connsiteX571" fmla="*/ 2025691 w 2170251"/>
                <a:gd name="connsiteY571" fmla="*/ 1021296 h 1645293"/>
                <a:gd name="connsiteX572" fmla="*/ 2030501 w 2170251"/>
                <a:gd name="connsiteY572" fmla="*/ 981729 h 1645293"/>
                <a:gd name="connsiteX573" fmla="*/ 2035512 w 2170251"/>
                <a:gd name="connsiteY573" fmla="*/ 978795 h 1645293"/>
                <a:gd name="connsiteX574" fmla="*/ 2030968 w 2170251"/>
                <a:gd name="connsiteY574" fmla="*/ 961031 h 1645293"/>
                <a:gd name="connsiteX575" fmla="*/ 2034607 w 2170251"/>
                <a:gd name="connsiteY575" fmla="*/ 955992 h 1645293"/>
                <a:gd name="connsiteX576" fmla="*/ 2041055 w 2170251"/>
                <a:gd name="connsiteY576" fmla="*/ 957469 h 1645293"/>
                <a:gd name="connsiteX577" fmla="*/ 2027044 w 2170251"/>
                <a:gd name="connsiteY577" fmla="*/ 927151 h 1645293"/>
                <a:gd name="connsiteX578" fmla="*/ 2030321 w 2170251"/>
                <a:gd name="connsiteY578" fmla="*/ 912968 h 1645293"/>
                <a:gd name="connsiteX579" fmla="*/ 2044608 w 2170251"/>
                <a:gd name="connsiteY579" fmla="*/ 918035 h 1645293"/>
                <a:gd name="connsiteX580" fmla="*/ 2051161 w 2170251"/>
                <a:gd name="connsiteY580" fmla="*/ 985939 h 1645293"/>
                <a:gd name="connsiteX581" fmla="*/ 2040236 w 2170251"/>
                <a:gd name="connsiteY581" fmla="*/ 1001122 h 1645293"/>
                <a:gd name="connsiteX582" fmla="*/ 2051790 w 2170251"/>
                <a:gd name="connsiteY582" fmla="*/ 1001894 h 1645293"/>
                <a:gd name="connsiteX583" fmla="*/ 2071716 w 2170251"/>
                <a:gd name="connsiteY583" fmla="*/ 987901 h 1645293"/>
                <a:gd name="connsiteX584" fmla="*/ 2077183 w 2170251"/>
                <a:gd name="connsiteY584" fmla="*/ 996378 h 1645293"/>
                <a:gd name="connsiteX585" fmla="*/ 2083270 w 2170251"/>
                <a:gd name="connsiteY585" fmla="*/ 988730 h 1645293"/>
                <a:gd name="connsiteX586" fmla="*/ 2107664 w 2170251"/>
                <a:gd name="connsiteY586" fmla="*/ 990216 h 1645293"/>
                <a:gd name="connsiteX587" fmla="*/ 2106568 w 2170251"/>
                <a:gd name="connsiteY587" fmla="*/ 994912 h 1645293"/>
                <a:gd name="connsiteX588" fmla="*/ 2144592 w 2170251"/>
                <a:gd name="connsiteY588" fmla="*/ 985472 h 1645293"/>
                <a:gd name="connsiteX589" fmla="*/ 2158889 w 2170251"/>
                <a:gd name="connsiteY589" fmla="*/ 990492 h 1645293"/>
                <a:gd name="connsiteX590" fmla="*/ 2162070 w 2170251"/>
                <a:gd name="connsiteY590" fmla="*/ 1006151 h 1645293"/>
                <a:gd name="connsiteX591" fmla="*/ 2143059 w 2170251"/>
                <a:gd name="connsiteY591" fmla="*/ 914606 h 1645293"/>
                <a:gd name="connsiteX592" fmla="*/ 2096119 w 2170251"/>
                <a:gd name="connsiteY592" fmla="*/ 893118 h 1645293"/>
                <a:gd name="connsiteX593" fmla="*/ 2094300 w 2170251"/>
                <a:gd name="connsiteY593" fmla="*/ 879583 h 1645293"/>
                <a:gd name="connsiteX594" fmla="*/ 2075917 w 2170251"/>
                <a:gd name="connsiteY594" fmla="*/ 868172 h 1645293"/>
                <a:gd name="connsiteX595" fmla="*/ 2070821 w 2170251"/>
                <a:gd name="connsiteY595" fmla="*/ 868810 h 1645293"/>
                <a:gd name="connsiteX596" fmla="*/ 2077908 w 2170251"/>
                <a:gd name="connsiteY596" fmla="*/ 886270 h 1645293"/>
                <a:gd name="connsiteX597" fmla="*/ 2048799 w 2170251"/>
                <a:gd name="connsiteY597" fmla="*/ 894566 h 1645293"/>
                <a:gd name="connsiteX598" fmla="*/ 2060820 w 2170251"/>
                <a:gd name="connsiteY598" fmla="*/ 842626 h 1645293"/>
                <a:gd name="connsiteX599" fmla="*/ 2053800 w 2170251"/>
                <a:gd name="connsiteY599" fmla="*/ 827481 h 1645293"/>
                <a:gd name="connsiteX600" fmla="*/ 2048790 w 2170251"/>
                <a:gd name="connsiteY600" fmla="*/ 830386 h 1645293"/>
                <a:gd name="connsiteX601" fmla="*/ 2025415 w 2170251"/>
                <a:gd name="connsiteY601" fmla="*/ 821919 h 1645293"/>
                <a:gd name="connsiteX602" fmla="*/ 2021129 w 2170251"/>
                <a:gd name="connsiteY602" fmla="*/ 811022 h 1645293"/>
                <a:gd name="connsiteX603" fmla="*/ 2023310 w 2170251"/>
                <a:gd name="connsiteY603" fmla="*/ 801573 h 1645293"/>
                <a:gd name="connsiteX604" fmla="*/ 2021853 w 2170251"/>
                <a:gd name="connsiteY604" fmla="*/ 797154 h 1645293"/>
                <a:gd name="connsiteX605" fmla="*/ 2016852 w 2170251"/>
                <a:gd name="connsiteY605" fmla="*/ 800116 h 1645293"/>
                <a:gd name="connsiteX606" fmla="*/ 1995831 w 2170251"/>
                <a:gd name="connsiteY606" fmla="*/ 754672 h 1645293"/>
                <a:gd name="connsiteX607" fmla="*/ 2007384 w 2170251"/>
                <a:gd name="connsiteY607" fmla="*/ 755482 h 1645293"/>
                <a:gd name="connsiteX608" fmla="*/ 2022310 w 2170251"/>
                <a:gd name="connsiteY608" fmla="*/ 744404 h 1645293"/>
                <a:gd name="connsiteX609" fmla="*/ 2004584 w 2170251"/>
                <a:gd name="connsiteY609" fmla="*/ 748967 h 1645293"/>
                <a:gd name="connsiteX610" fmla="*/ 2004936 w 2170251"/>
                <a:gd name="connsiteY610" fmla="*/ 725992 h 1645293"/>
                <a:gd name="connsiteX611" fmla="*/ 1993116 w 2170251"/>
                <a:gd name="connsiteY611" fmla="*/ 718353 h 1645293"/>
                <a:gd name="connsiteX612" fmla="*/ 1992668 w 2170251"/>
                <a:gd name="connsiteY612" fmla="*/ 706942 h 1645293"/>
                <a:gd name="connsiteX613" fmla="*/ 2002498 w 2170251"/>
                <a:gd name="connsiteY613" fmla="*/ 696522 h 1645293"/>
                <a:gd name="connsiteX614" fmla="*/ 2018309 w 2170251"/>
                <a:gd name="connsiteY614" fmla="*/ 708247 h 1645293"/>
                <a:gd name="connsiteX615" fmla="*/ 2019319 w 2170251"/>
                <a:gd name="connsiteY615" fmla="*/ 701237 h 1645293"/>
                <a:gd name="connsiteX616" fmla="*/ 2032330 w 2170251"/>
                <a:gd name="connsiteY616" fmla="*/ 706466 h 1645293"/>
                <a:gd name="connsiteX617" fmla="*/ 2031321 w 2170251"/>
                <a:gd name="connsiteY617" fmla="*/ 681358 h 1645293"/>
                <a:gd name="connsiteX618" fmla="*/ 2040055 w 2170251"/>
                <a:gd name="connsiteY618" fmla="*/ 643592 h 1645293"/>
                <a:gd name="connsiteX619" fmla="*/ 2021300 w 2170251"/>
                <a:gd name="connsiteY619" fmla="*/ 655164 h 1645293"/>
                <a:gd name="connsiteX620" fmla="*/ 2011671 w 2170251"/>
                <a:gd name="connsiteY620" fmla="*/ 638048 h 1645293"/>
                <a:gd name="connsiteX621" fmla="*/ 1994926 w 2170251"/>
                <a:gd name="connsiteY621" fmla="*/ 635590 h 1645293"/>
                <a:gd name="connsiteX622" fmla="*/ 1983819 w 2170251"/>
                <a:gd name="connsiteY622" fmla="*/ 646154 h 1645293"/>
                <a:gd name="connsiteX623" fmla="*/ 1982372 w 2170251"/>
                <a:gd name="connsiteY623" fmla="*/ 641772 h 1645293"/>
                <a:gd name="connsiteX624" fmla="*/ 1990820 w 2170251"/>
                <a:gd name="connsiteY624" fmla="*/ 629199 h 1645293"/>
                <a:gd name="connsiteX625" fmla="*/ 1988020 w 2170251"/>
                <a:gd name="connsiteY625" fmla="*/ 622722 h 1645293"/>
                <a:gd name="connsiteX626" fmla="*/ 1979000 w 2170251"/>
                <a:gd name="connsiteY626" fmla="*/ 621570 h 1645293"/>
                <a:gd name="connsiteX627" fmla="*/ 1986458 w 2170251"/>
                <a:gd name="connsiteY627" fmla="*/ 616055 h 1645293"/>
                <a:gd name="connsiteX628" fmla="*/ 1982095 w 2170251"/>
                <a:gd name="connsiteY628" fmla="*/ 602844 h 1645293"/>
                <a:gd name="connsiteX629" fmla="*/ 1993573 w 2170251"/>
                <a:gd name="connsiteY629" fmla="*/ 601396 h 1645293"/>
                <a:gd name="connsiteX630" fmla="*/ 1994468 w 2170251"/>
                <a:gd name="connsiteY630" fmla="*/ 592090 h 1645293"/>
                <a:gd name="connsiteX631" fmla="*/ 2023767 w 2170251"/>
                <a:gd name="connsiteY631" fmla="*/ 588356 h 1645293"/>
                <a:gd name="connsiteX632" fmla="*/ 2027139 w 2170251"/>
                <a:gd name="connsiteY632" fmla="*/ 576469 h 1645293"/>
                <a:gd name="connsiteX633" fmla="*/ 2036245 w 2170251"/>
                <a:gd name="connsiteY633" fmla="*/ 579898 h 1645293"/>
                <a:gd name="connsiteX634" fmla="*/ 2027425 w 2170251"/>
                <a:gd name="connsiteY634" fmla="*/ 583289 h 1645293"/>
                <a:gd name="connsiteX635" fmla="*/ 2026691 w 2170251"/>
                <a:gd name="connsiteY635" fmla="*/ 597157 h 1645293"/>
                <a:gd name="connsiteX636" fmla="*/ 2030149 w 2170251"/>
                <a:gd name="connsiteY636" fmla="*/ 587537 h 1645293"/>
                <a:gd name="connsiteX637" fmla="*/ 2035331 w 2170251"/>
                <a:gd name="connsiteY637" fmla="*/ 589156 h 1645293"/>
                <a:gd name="connsiteX638" fmla="*/ 2033045 w 2170251"/>
                <a:gd name="connsiteY638" fmla="*/ 596328 h 1645293"/>
                <a:gd name="connsiteX639" fmla="*/ 2038683 w 2170251"/>
                <a:gd name="connsiteY639" fmla="*/ 609378 h 1645293"/>
                <a:gd name="connsiteX640" fmla="*/ 2045322 w 2170251"/>
                <a:gd name="connsiteY640" fmla="*/ 615398 h 1645293"/>
                <a:gd name="connsiteX641" fmla="*/ 2043684 w 2170251"/>
                <a:gd name="connsiteY641" fmla="*/ 606454 h 1645293"/>
                <a:gd name="connsiteX642" fmla="*/ 2049885 w 2170251"/>
                <a:gd name="connsiteY642" fmla="*/ 601062 h 1645293"/>
                <a:gd name="connsiteX643" fmla="*/ 2056524 w 2170251"/>
                <a:gd name="connsiteY643" fmla="*/ 607101 h 1645293"/>
                <a:gd name="connsiteX644" fmla="*/ 2052438 w 2170251"/>
                <a:gd name="connsiteY644" fmla="*/ 600729 h 1645293"/>
                <a:gd name="connsiteX645" fmla="*/ 2065344 w 2170251"/>
                <a:gd name="connsiteY645" fmla="*/ 603672 h 1645293"/>
                <a:gd name="connsiteX646" fmla="*/ 2062534 w 2170251"/>
                <a:gd name="connsiteY646" fmla="*/ 597186 h 1645293"/>
                <a:gd name="connsiteX647" fmla="*/ 2071268 w 2170251"/>
                <a:gd name="connsiteY647" fmla="*/ 591471 h 1645293"/>
                <a:gd name="connsiteX648" fmla="*/ 2064791 w 2170251"/>
                <a:gd name="connsiteY648" fmla="*/ 589985 h 1645293"/>
                <a:gd name="connsiteX649" fmla="*/ 2059076 w 2170251"/>
                <a:gd name="connsiteY649" fmla="*/ 574707 h 1645293"/>
                <a:gd name="connsiteX650" fmla="*/ 2061801 w 2170251"/>
                <a:gd name="connsiteY650" fmla="*/ 578907 h 1645293"/>
                <a:gd name="connsiteX651" fmla="*/ 2056971 w 2170251"/>
                <a:gd name="connsiteY651" fmla="*/ 586403 h 1645293"/>
                <a:gd name="connsiteX652" fmla="*/ 2067354 w 2170251"/>
                <a:gd name="connsiteY652" fmla="*/ 557571 h 1645293"/>
                <a:gd name="connsiteX653" fmla="*/ 2057162 w 2170251"/>
                <a:gd name="connsiteY653" fmla="*/ 558876 h 1645293"/>
                <a:gd name="connsiteX654" fmla="*/ 2034064 w 2170251"/>
                <a:gd name="connsiteY654" fmla="*/ 525139 h 1645293"/>
                <a:gd name="connsiteX655" fmla="*/ 2039874 w 2170251"/>
                <a:gd name="connsiteY655" fmla="*/ 510670 h 1645293"/>
                <a:gd name="connsiteX656" fmla="*/ 2032883 w 2170251"/>
                <a:gd name="connsiteY656" fmla="*/ 495506 h 1645293"/>
                <a:gd name="connsiteX657" fmla="*/ 2023967 w 2170251"/>
                <a:gd name="connsiteY657" fmla="*/ 496659 h 1645293"/>
                <a:gd name="connsiteX658" fmla="*/ 2020595 w 2170251"/>
                <a:gd name="connsiteY658" fmla="*/ 508546 h 1645293"/>
                <a:gd name="connsiteX659" fmla="*/ 2013776 w 2170251"/>
                <a:gd name="connsiteY659" fmla="*/ 497964 h 1645293"/>
                <a:gd name="connsiteX660" fmla="*/ 2000117 w 2170251"/>
                <a:gd name="connsiteY660" fmla="*/ 508860 h 1645293"/>
                <a:gd name="connsiteX661" fmla="*/ 2004127 w 2170251"/>
                <a:gd name="connsiteY661" fmla="*/ 512947 h 1645293"/>
                <a:gd name="connsiteX662" fmla="*/ 2000307 w 2170251"/>
                <a:gd name="connsiteY662" fmla="*/ 513404 h 1645293"/>
                <a:gd name="connsiteX663" fmla="*/ 1985667 w 2170251"/>
                <a:gd name="connsiteY663" fmla="*/ 531330 h 1645293"/>
                <a:gd name="connsiteX664" fmla="*/ 1990668 w 2170251"/>
                <a:gd name="connsiteY664" fmla="*/ 528425 h 1645293"/>
                <a:gd name="connsiteX665" fmla="*/ 1986572 w 2170251"/>
                <a:gd name="connsiteY665" fmla="*/ 522072 h 1645293"/>
                <a:gd name="connsiteX666" fmla="*/ 1992659 w 2170251"/>
                <a:gd name="connsiteY666" fmla="*/ 514404 h 1645293"/>
                <a:gd name="connsiteX667" fmla="*/ 1984743 w 2170251"/>
                <a:gd name="connsiteY667" fmla="*/ 508565 h 1645293"/>
                <a:gd name="connsiteX668" fmla="*/ 1958540 w 2170251"/>
                <a:gd name="connsiteY668" fmla="*/ 525634 h 1645293"/>
                <a:gd name="connsiteX669" fmla="*/ 1955711 w 2170251"/>
                <a:gd name="connsiteY669" fmla="*/ 519138 h 1645293"/>
                <a:gd name="connsiteX670" fmla="*/ 1959359 w 2170251"/>
                <a:gd name="connsiteY670" fmla="*/ 514080 h 1645293"/>
                <a:gd name="connsiteX671" fmla="*/ 1945624 w 2170251"/>
                <a:gd name="connsiteY671" fmla="*/ 522719 h 1645293"/>
                <a:gd name="connsiteX672" fmla="*/ 1943081 w 2170251"/>
                <a:gd name="connsiteY672" fmla="*/ 523005 h 1645293"/>
                <a:gd name="connsiteX673" fmla="*/ 1934985 w 2170251"/>
                <a:gd name="connsiteY673" fmla="*/ 512613 h 1645293"/>
                <a:gd name="connsiteX674" fmla="*/ 1943614 w 2170251"/>
                <a:gd name="connsiteY674" fmla="*/ 504612 h 1645293"/>
                <a:gd name="connsiteX675" fmla="*/ 1935623 w 2170251"/>
                <a:gd name="connsiteY675" fmla="*/ 496478 h 1645293"/>
                <a:gd name="connsiteX676" fmla="*/ 1939262 w 2170251"/>
                <a:gd name="connsiteY676" fmla="*/ 491439 h 1645293"/>
                <a:gd name="connsiteX677" fmla="*/ 1930708 w 2170251"/>
                <a:gd name="connsiteY677" fmla="*/ 501698 h 1645293"/>
                <a:gd name="connsiteX678" fmla="*/ 1924336 w 2170251"/>
                <a:gd name="connsiteY678" fmla="*/ 502488 h 1645293"/>
                <a:gd name="connsiteX679" fmla="*/ 1922698 w 2170251"/>
                <a:gd name="connsiteY679" fmla="*/ 493535 h 1645293"/>
                <a:gd name="connsiteX680" fmla="*/ 1920802 w 2170251"/>
                <a:gd name="connsiteY680" fmla="*/ 509841 h 1645293"/>
                <a:gd name="connsiteX681" fmla="*/ 1916697 w 2170251"/>
                <a:gd name="connsiteY681" fmla="*/ 503469 h 1645293"/>
                <a:gd name="connsiteX682" fmla="*/ 1912963 w 2170251"/>
                <a:gd name="connsiteY682" fmla="*/ 506231 h 1645293"/>
                <a:gd name="connsiteX683" fmla="*/ 1914782 w 2170251"/>
                <a:gd name="connsiteY683" fmla="*/ 519747 h 1645293"/>
                <a:gd name="connsiteX684" fmla="*/ 1914420 w 2170251"/>
                <a:gd name="connsiteY684" fmla="*/ 510661 h 1645293"/>
                <a:gd name="connsiteX685" fmla="*/ 1919888 w 2170251"/>
                <a:gd name="connsiteY685" fmla="*/ 519109 h 1645293"/>
                <a:gd name="connsiteX686" fmla="*/ 1904600 w 2170251"/>
                <a:gd name="connsiteY686" fmla="*/ 521052 h 1645293"/>
                <a:gd name="connsiteX687" fmla="*/ 1903495 w 2170251"/>
                <a:gd name="connsiteY687" fmla="*/ 525777 h 1645293"/>
                <a:gd name="connsiteX688" fmla="*/ 1904219 w 2170251"/>
                <a:gd name="connsiteY688" fmla="*/ 511946 h 1645293"/>
                <a:gd name="connsiteX689" fmla="*/ 1892941 w 2170251"/>
                <a:gd name="connsiteY689" fmla="*/ 517976 h 1645293"/>
                <a:gd name="connsiteX690" fmla="*/ 1891398 w 2170251"/>
                <a:gd name="connsiteY690" fmla="*/ 511270 h 1645293"/>
                <a:gd name="connsiteX691" fmla="*/ 1874025 w 2170251"/>
                <a:gd name="connsiteY691" fmla="*/ 524948 h 1645293"/>
                <a:gd name="connsiteX692" fmla="*/ 1872567 w 2170251"/>
                <a:gd name="connsiteY692" fmla="*/ 520557 h 1645293"/>
                <a:gd name="connsiteX693" fmla="*/ 1877120 w 2170251"/>
                <a:gd name="connsiteY693" fmla="*/ 506231 h 1645293"/>
                <a:gd name="connsiteX694" fmla="*/ 1886036 w 2170251"/>
                <a:gd name="connsiteY694" fmla="*/ 505108 h 1645293"/>
                <a:gd name="connsiteX695" fmla="*/ 1875492 w 2170251"/>
                <a:gd name="connsiteY695" fmla="*/ 497278 h 1645293"/>
                <a:gd name="connsiteX696" fmla="*/ 1882492 w 2170251"/>
                <a:gd name="connsiteY696" fmla="*/ 480352 h 1645293"/>
                <a:gd name="connsiteX697" fmla="*/ 1891856 w 2170251"/>
                <a:gd name="connsiteY697" fmla="*/ 490601 h 1645293"/>
                <a:gd name="connsiteX698" fmla="*/ 1890398 w 2170251"/>
                <a:gd name="connsiteY698" fmla="*/ 486191 h 1645293"/>
                <a:gd name="connsiteX699" fmla="*/ 1906867 w 2170251"/>
                <a:gd name="connsiteY699" fmla="*/ 481828 h 1645293"/>
                <a:gd name="connsiteX700" fmla="*/ 1892770 w 2170251"/>
                <a:gd name="connsiteY700" fmla="*/ 481333 h 1645293"/>
                <a:gd name="connsiteX701" fmla="*/ 1900142 w 2170251"/>
                <a:gd name="connsiteY701" fmla="*/ 473504 h 1645293"/>
                <a:gd name="connsiteX702" fmla="*/ 1908067 w 2170251"/>
                <a:gd name="connsiteY702" fmla="*/ 479381 h 1645293"/>
                <a:gd name="connsiteX703" fmla="*/ 1909610 w 2170251"/>
                <a:gd name="connsiteY703" fmla="*/ 453958 h 1645293"/>
                <a:gd name="connsiteX704" fmla="*/ 1896790 w 2170251"/>
                <a:gd name="connsiteY704" fmla="*/ 453282 h 1645293"/>
                <a:gd name="connsiteX705" fmla="*/ 1903428 w 2170251"/>
                <a:gd name="connsiteY705" fmla="*/ 459340 h 1645293"/>
                <a:gd name="connsiteX706" fmla="*/ 1888322 w 2170251"/>
                <a:gd name="connsiteY706" fmla="*/ 433737 h 1645293"/>
                <a:gd name="connsiteX707" fmla="*/ 1880321 w 2170251"/>
                <a:gd name="connsiteY707" fmla="*/ 425612 h 1645293"/>
                <a:gd name="connsiteX708" fmla="*/ 1888693 w 2170251"/>
                <a:gd name="connsiteY708" fmla="*/ 410782 h 1645293"/>
                <a:gd name="connsiteX709" fmla="*/ 1883683 w 2170251"/>
                <a:gd name="connsiteY709" fmla="*/ 413696 h 1645293"/>
                <a:gd name="connsiteX710" fmla="*/ 1888141 w 2170251"/>
                <a:gd name="connsiteY710" fmla="*/ 397113 h 1645293"/>
                <a:gd name="connsiteX711" fmla="*/ 1888503 w 2170251"/>
                <a:gd name="connsiteY711" fmla="*/ 406247 h 1645293"/>
                <a:gd name="connsiteX712" fmla="*/ 1894056 w 2170251"/>
                <a:gd name="connsiteY712" fmla="*/ 384912 h 1645293"/>
                <a:gd name="connsiteX713" fmla="*/ 1900333 w 2170251"/>
                <a:gd name="connsiteY713" fmla="*/ 381835 h 1645293"/>
                <a:gd name="connsiteX714" fmla="*/ 1894961 w 2170251"/>
                <a:gd name="connsiteY714" fmla="*/ 375606 h 1645293"/>
                <a:gd name="connsiteX715" fmla="*/ 1898609 w 2170251"/>
                <a:gd name="connsiteY715" fmla="*/ 370548 h 1645293"/>
                <a:gd name="connsiteX716" fmla="*/ 1898152 w 2170251"/>
                <a:gd name="connsiteY716" fmla="*/ 359165 h 1645293"/>
                <a:gd name="connsiteX717" fmla="*/ 1888874 w 2170251"/>
                <a:gd name="connsiteY717" fmla="*/ 351155 h 1645293"/>
                <a:gd name="connsiteX718" fmla="*/ 1889522 w 2170251"/>
                <a:gd name="connsiteY718" fmla="*/ 367147 h 1645293"/>
                <a:gd name="connsiteX719" fmla="*/ 1885245 w 2170251"/>
                <a:gd name="connsiteY719" fmla="*/ 356213 h 1645293"/>
                <a:gd name="connsiteX720" fmla="*/ 1853308 w 2170251"/>
                <a:gd name="connsiteY720" fmla="*/ 358013 h 1645293"/>
                <a:gd name="connsiteX721" fmla="*/ 1846221 w 2170251"/>
                <a:gd name="connsiteY721" fmla="*/ 340573 h 1645293"/>
                <a:gd name="connsiteX722" fmla="*/ 1851032 w 2170251"/>
                <a:gd name="connsiteY722" fmla="*/ 333086 h 1645293"/>
                <a:gd name="connsiteX723" fmla="*/ 1850850 w 2170251"/>
                <a:gd name="connsiteY723" fmla="*/ 328524 h 1645293"/>
                <a:gd name="connsiteX724" fmla="*/ 1840116 w 2170251"/>
                <a:gd name="connsiteY724" fmla="*/ 316122 h 1645293"/>
                <a:gd name="connsiteX725" fmla="*/ 1851203 w 2170251"/>
                <a:gd name="connsiteY725" fmla="*/ 305568 h 1645293"/>
                <a:gd name="connsiteX726" fmla="*/ 1862861 w 2170251"/>
                <a:gd name="connsiteY726" fmla="*/ 308654 h 1645293"/>
                <a:gd name="connsiteX727" fmla="*/ 1850946 w 2170251"/>
                <a:gd name="connsiteY727" fmla="*/ 298701 h 1645293"/>
                <a:gd name="connsiteX728" fmla="*/ 1860861 w 2170251"/>
                <a:gd name="connsiteY728" fmla="*/ 290576 h 1645293"/>
                <a:gd name="connsiteX729" fmla="*/ 1847593 w 2170251"/>
                <a:gd name="connsiteY729" fmla="*/ 278527 h 1645293"/>
                <a:gd name="connsiteX730" fmla="*/ 1869415 w 2170251"/>
                <a:gd name="connsiteY730" fmla="*/ 280298 h 1645293"/>
                <a:gd name="connsiteX731" fmla="*/ 1854317 w 2170251"/>
                <a:gd name="connsiteY731" fmla="*/ 254743 h 1645293"/>
                <a:gd name="connsiteX732" fmla="*/ 1846679 w 2170251"/>
                <a:gd name="connsiteY732" fmla="*/ 255695 h 1645293"/>
                <a:gd name="connsiteX733" fmla="*/ 1841402 w 2170251"/>
                <a:gd name="connsiteY733" fmla="*/ 251800 h 1645293"/>
                <a:gd name="connsiteX734" fmla="*/ 1840582 w 2170251"/>
                <a:gd name="connsiteY734" fmla="*/ 263353 h 1645293"/>
                <a:gd name="connsiteX735" fmla="*/ 1838668 w 2170251"/>
                <a:gd name="connsiteY735" fmla="*/ 247561 h 1645293"/>
                <a:gd name="connsiteX736" fmla="*/ 1817284 w 2170251"/>
                <a:gd name="connsiteY736" fmla="*/ 257191 h 1645293"/>
                <a:gd name="connsiteX737" fmla="*/ 1824933 w 2170251"/>
                <a:gd name="connsiteY737" fmla="*/ 256191 h 1645293"/>
                <a:gd name="connsiteX738" fmla="*/ 1833486 w 2170251"/>
                <a:gd name="connsiteY738" fmla="*/ 278012 h 1645293"/>
                <a:gd name="connsiteX739" fmla="*/ 1824742 w 2170251"/>
                <a:gd name="connsiteY739" fmla="*/ 283699 h 1645293"/>
                <a:gd name="connsiteX740" fmla="*/ 1823209 w 2170251"/>
                <a:gd name="connsiteY740" fmla="*/ 277041 h 1645293"/>
                <a:gd name="connsiteX741" fmla="*/ 1807826 w 2170251"/>
                <a:gd name="connsiteY741" fmla="*/ 276736 h 1645293"/>
                <a:gd name="connsiteX742" fmla="*/ 1778546 w 2170251"/>
                <a:gd name="connsiteY742" fmla="*/ 280460 h 1645293"/>
                <a:gd name="connsiteX743" fmla="*/ 1774803 w 2170251"/>
                <a:gd name="connsiteY743" fmla="*/ 283232 h 1645293"/>
                <a:gd name="connsiteX744" fmla="*/ 1776346 w 2170251"/>
                <a:gd name="connsiteY744" fmla="*/ 289890 h 1645293"/>
                <a:gd name="connsiteX745" fmla="*/ 1773888 w 2170251"/>
                <a:gd name="connsiteY745" fmla="*/ 292510 h 1645293"/>
                <a:gd name="connsiteX746" fmla="*/ 1767164 w 2170251"/>
                <a:gd name="connsiteY746" fmla="*/ 284175 h 1645293"/>
                <a:gd name="connsiteX747" fmla="*/ 1737322 w 2170251"/>
                <a:gd name="connsiteY747" fmla="*/ 306359 h 1645293"/>
                <a:gd name="connsiteX748" fmla="*/ 1726864 w 2170251"/>
                <a:gd name="connsiteY748" fmla="*/ 300815 h 1645293"/>
                <a:gd name="connsiteX749" fmla="*/ 1728406 w 2170251"/>
                <a:gd name="connsiteY749" fmla="*/ 307483 h 1645293"/>
                <a:gd name="connsiteX750" fmla="*/ 1722034 w 2170251"/>
                <a:gd name="connsiteY750" fmla="*/ 308292 h 1645293"/>
                <a:gd name="connsiteX751" fmla="*/ 1722120 w 2170251"/>
                <a:gd name="connsiteY751" fmla="*/ 310559 h 1645293"/>
                <a:gd name="connsiteX752" fmla="*/ 1713757 w 2170251"/>
                <a:gd name="connsiteY752" fmla="*/ 293310 h 1645293"/>
                <a:gd name="connsiteX753" fmla="*/ 1715681 w 2170251"/>
                <a:gd name="connsiteY753" fmla="*/ 277031 h 1645293"/>
                <a:gd name="connsiteX754" fmla="*/ 1697203 w 2170251"/>
                <a:gd name="connsiteY754" fmla="*/ 263334 h 1645293"/>
                <a:gd name="connsiteX755" fmla="*/ 1712214 w 2170251"/>
                <a:gd name="connsiteY755" fmla="*/ 254552 h 1645293"/>
                <a:gd name="connsiteX756" fmla="*/ 1720672 w 2170251"/>
                <a:gd name="connsiteY756" fmla="*/ 241998 h 1645293"/>
                <a:gd name="connsiteX757" fmla="*/ 1723577 w 2170251"/>
                <a:gd name="connsiteY757" fmla="*/ 250809 h 1645293"/>
                <a:gd name="connsiteX758" fmla="*/ 1724587 w 2170251"/>
                <a:gd name="connsiteY758" fmla="*/ 243780 h 1645293"/>
                <a:gd name="connsiteX759" fmla="*/ 1729311 w 2170251"/>
                <a:gd name="connsiteY759" fmla="*/ 234026 h 1645293"/>
                <a:gd name="connsiteX760" fmla="*/ 1716567 w 2170251"/>
                <a:gd name="connsiteY760" fmla="*/ 235645 h 1645293"/>
                <a:gd name="connsiteX761" fmla="*/ 1734855 w 2170251"/>
                <a:gd name="connsiteY761" fmla="*/ 212709 h 1645293"/>
                <a:gd name="connsiteX762" fmla="*/ 1749038 w 2170251"/>
                <a:gd name="connsiteY762" fmla="*/ 215471 h 1645293"/>
                <a:gd name="connsiteX763" fmla="*/ 1756410 w 2170251"/>
                <a:gd name="connsiteY763" fmla="*/ 207651 h 1645293"/>
                <a:gd name="connsiteX764" fmla="*/ 1753238 w 2170251"/>
                <a:gd name="connsiteY764" fmla="*/ 192011 h 1645293"/>
                <a:gd name="connsiteX765" fmla="*/ 1745504 w 2170251"/>
                <a:gd name="connsiteY765" fmla="*/ 190687 h 1645293"/>
                <a:gd name="connsiteX766" fmla="*/ 1763230 w 2170251"/>
                <a:gd name="connsiteY766" fmla="*/ 186153 h 1645293"/>
                <a:gd name="connsiteX767" fmla="*/ 1769155 w 2170251"/>
                <a:gd name="connsiteY767" fmla="*/ 173942 h 1645293"/>
                <a:gd name="connsiteX768" fmla="*/ 1768964 w 2170251"/>
                <a:gd name="connsiteY768" fmla="*/ 169380 h 1645293"/>
                <a:gd name="connsiteX769" fmla="*/ 1762325 w 2170251"/>
                <a:gd name="connsiteY769" fmla="*/ 163351 h 1645293"/>
                <a:gd name="connsiteX770" fmla="*/ 1760601 w 2170251"/>
                <a:gd name="connsiteY770" fmla="*/ 152121 h 1645293"/>
                <a:gd name="connsiteX771" fmla="*/ 1765430 w 2170251"/>
                <a:gd name="connsiteY771" fmla="*/ 144605 h 1645293"/>
                <a:gd name="connsiteX772" fmla="*/ 1755239 w 2170251"/>
                <a:gd name="connsiteY772" fmla="*/ 145910 h 1645293"/>
                <a:gd name="connsiteX773" fmla="*/ 1753505 w 2170251"/>
                <a:gd name="connsiteY773" fmla="*/ 166760 h 1645293"/>
                <a:gd name="connsiteX774" fmla="*/ 1736217 w 2170251"/>
                <a:gd name="connsiteY774" fmla="*/ 150644 h 1645293"/>
                <a:gd name="connsiteX775" fmla="*/ 1732769 w 2170251"/>
                <a:gd name="connsiteY775" fmla="*/ 160264 h 1645293"/>
                <a:gd name="connsiteX776" fmla="*/ 1725673 w 2170251"/>
                <a:gd name="connsiteY776" fmla="*/ 142815 h 1645293"/>
                <a:gd name="connsiteX777" fmla="*/ 1720310 w 2170251"/>
                <a:gd name="connsiteY777" fmla="*/ 136633 h 1645293"/>
                <a:gd name="connsiteX778" fmla="*/ 1730673 w 2170251"/>
                <a:gd name="connsiteY778" fmla="*/ 139890 h 1645293"/>
                <a:gd name="connsiteX779" fmla="*/ 1737046 w 2170251"/>
                <a:gd name="connsiteY779" fmla="*/ 139100 h 1645293"/>
                <a:gd name="connsiteX780" fmla="*/ 1741599 w 2170251"/>
                <a:gd name="connsiteY780" fmla="*/ 124746 h 1645293"/>
                <a:gd name="connsiteX781" fmla="*/ 1753057 w 2170251"/>
                <a:gd name="connsiteY781" fmla="*/ 123279 h 1645293"/>
                <a:gd name="connsiteX782" fmla="*/ 1752419 w 2170251"/>
                <a:gd name="connsiteY782" fmla="*/ 107343 h 1645293"/>
                <a:gd name="connsiteX783" fmla="*/ 1746047 w 2170251"/>
                <a:gd name="connsiteY783" fmla="*/ 108134 h 1645293"/>
                <a:gd name="connsiteX784" fmla="*/ 1749152 w 2170251"/>
                <a:gd name="connsiteY784" fmla="*/ 89398 h 1645293"/>
                <a:gd name="connsiteX785" fmla="*/ 1754248 w 2170251"/>
                <a:gd name="connsiteY785" fmla="*/ 88751 h 1645293"/>
                <a:gd name="connsiteX786" fmla="*/ 1753524 w 2170251"/>
                <a:gd name="connsiteY786" fmla="*/ 70520 h 1645293"/>
                <a:gd name="connsiteX787" fmla="*/ 1748152 w 2170251"/>
                <a:gd name="connsiteY787" fmla="*/ 64329 h 1645293"/>
                <a:gd name="connsiteX788" fmla="*/ 1743142 w 2170251"/>
                <a:gd name="connsiteY788" fmla="*/ 67262 h 1645293"/>
                <a:gd name="connsiteX789" fmla="*/ 1741523 w 2170251"/>
                <a:gd name="connsiteY789" fmla="*/ 58318 h 1645293"/>
                <a:gd name="connsiteX790" fmla="*/ 1748342 w 2170251"/>
                <a:gd name="connsiteY790" fmla="*/ 36792 h 1645293"/>
                <a:gd name="connsiteX791" fmla="*/ 1746885 w 2170251"/>
                <a:gd name="connsiteY791" fmla="*/ 32401 h 1645293"/>
                <a:gd name="connsiteX792" fmla="*/ 1738065 w 2170251"/>
                <a:gd name="connsiteY792" fmla="*/ 35792 h 1645293"/>
                <a:gd name="connsiteX793" fmla="*/ 1737332 w 2170251"/>
                <a:gd name="connsiteY793" fmla="*/ 17580 h 1645293"/>
                <a:gd name="connsiteX794" fmla="*/ 1742332 w 2170251"/>
                <a:gd name="connsiteY794" fmla="*/ 14646 h 1645293"/>
                <a:gd name="connsiteX795" fmla="*/ 1729978 w 2170251"/>
                <a:gd name="connsiteY795" fmla="*/ 25410 h 1645293"/>
                <a:gd name="connsiteX796" fmla="*/ 1725701 w 2170251"/>
                <a:gd name="connsiteY796" fmla="*/ 14465 h 1645293"/>
                <a:gd name="connsiteX797" fmla="*/ 1727140 w 2170251"/>
                <a:gd name="connsiteY797" fmla="*/ 18885 h 1645293"/>
                <a:gd name="connsiteX798" fmla="*/ 1716691 w 2170251"/>
                <a:gd name="connsiteY798" fmla="*/ 13322 h 1645293"/>
                <a:gd name="connsiteX799" fmla="*/ 1712319 w 2170251"/>
                <a:gd name="connsiteY799" fmla="*/ 149 h 1645293"/>
                <a:gd name="connsiteX800" fmla="*/ 1707604 w 2170251"/>
                <a:gd name="connsiteY800" fmla="*/ 9912 h 1645293"/>
                <a:gd name="connsiteX801" fmla="*/ 1669466 w 2170251"/>
                <a:gd name="connsiteY801" fmla="*/ 17056 h 1645293"/>
                <a:gd name="connsiteX802" fmla="*/ 1672104 w 2170251"/>
                <a:gd name="connsiteY802" fmla="*/ 19037 h 1645293"/>
                <a:gd name="connsiteX803" fmla="*/ 1638995 w 2170251"/>
                <a:gd name="connsiteY803" fmla="*/ 23219 h 1645293"/>
                <a:gd name="connsiteX804" fmla="*/ 1637357 w 2170251"/>
                <a:gd name="connsiteY804" fmla="*/ 14294 h 1645293"/>
                <a:gd name="connsiteX805" fmla="*/ 1634804 w 2170251"/>
                <a:gd name="connsiteY805" fmla="*/ 14608 h 1645293"/>
                <a:gd name="connsiteX806" fmla="*/ 1635900 w 2170251"/>
                <a:gd name="connsiteY806" fmla="*/ 9874 h 1645293"/>
                <a:gd name="connsiteX807" fmla="*/ 1640815 w 2170251"/>
                <a:gd name="connsiteY807" fmla="*/ 4674 h 1645293"/>
                <a:gd name="connsiteX808" fmla="*/ 1587037 w 2170251"/>
                <a:gd name="connsiteY808" fmla="*/ 4655 h 1645293"/>
                <a:gd name="connsiteX809" fmla="*/ 1578045 w 2170251"/>
                <a:gd name="connsiteY809" fmla="*/ 3530 h 1645293"/>
                <a:gd name="connsiteX810" fmla="*/ 1580845 w 2170251"/>
                <a:gd name="connsiteY810" fmla="*/ 10027 h 1645293"/>
                <a:gd name="connsiteX811" fmla="*/ 1574759 w 2170251"/>
                <a:gd name="connsiteY811" fmla="*/ 17694 h 1645293"/>
                <a:gd name="connsiteX812" fmla="*/ 1556928 w 2170251"/>
                <a:gd name="connsiteY812" fmla="*/ 19980 h 1645293"/>
                <a:gd name="connsiteX813" fmla="*/ 1519809 w 2170251"/>
                <a:gd name="connsiteY813" fmla="*/ 20114 h 1645293"/>
                <a:gd name="connsiteX814" fmla="*/ 1476680 w 2170251"/>
                <a:gd name="connsiteY814" fmla="*/ 30201 h 1645293"/>
                <a:gd name="connsiteX815" fmla="*/ 1473956 w 2170251"/>
                <a:gd name="connsiteY815" fmla="*/ 25971 h 1645293"/>
                <a:gd name="connsiteX816" fmla="*/ 1466679 w 2170251"/>
                <a:gd name="connsiteY816" fmla="*/ 36097 h 1645293"/>
                <a:gd name="connsiteX817" fmla="*/ 1462592 w 2170251"/>
                <a:gd name="connsiteY817" fmla="*/ 29734 h 1645293"/>
                <a:gd name="connsiteX818" fmla="*/ 1457849 w 2170251"/>
                <a:gd name="connsiteY818" fmla="*/ 39487 h 1645293"/>
                <a:gd name="connsiteX819" fmla="*/ 1449753 w 2170251"/>
                <a:gd name="connsiteY819" fmla="*/ 29077 h 1645293"/>
                <a:gd name="connsiteX820" fmla="*/ 1439475 w 2170251"/>
                <a:gd name="connsiteY820" fmla="*/ 28096 h 1645293"/>
                <a:gd name="connsiteX821" fmla="*/ 1380239 w 2170251"/>
                <a:gd name="connsiteY821" fmla="*/ 51698 h 1645293"/>
                <a:gd name="connsiteX822" fmla="*/ 1386974 w 2170251"/>
                <a:gd name="connsiteY822" fmla="*/ 60014 h 1645293"/>
                <a:gd name="connsiteX823" fmla="*/ 1402899 w 2170251"/>
                <a:gd name="connsiteY823" fmla="*/ 41926 h 1645293"/>
                <a:gd name="connsiteX824" fmla="*/ 1419358 w 2170251"/>
                <a:gd name="connsiteY824" fmla="*/ 37525 h 1645293"/>
                <a:gd name="connsiteX825" fmla="*/ 1428379 w 2170251"/>
                <a:gd name="connsiteY825" fmla="*/ 38678 h 1645293"/>
                <a:gd name="connsiteX826" fmla="*/ 1431198 w 2170251"/>
                <a:gd name="connsiteY826" fmla="*/ 45221 h 1645293"/>
                <a:gd name="connsiteX827" fmla="*/ 1402261 w 2170251"/>
                <a:gd name="connsiteY827" fmla="*/ 58071 h 1645293"/>
                <a:gd name="connsiteX828" fmla="*/ 1438113 w 2170251"/>
                <a:gd name="connsiteY828" fmla="*/ 58071 h 1645293"/>
                <a:gd name="connsiteX829" fmla="*/ 1441018 w 2170251"/>
                <a:gd name="connsiteY829" fmla="*/ 66853 h 1645293"/>
                <a:gd name="connsiteX830" fmla="*/ 1475499 w 2170251"/>
                <a:gd name="connsiteY830" fmla="*/ 64748 h 1645293"/>
                <a:gd name="connsiteX831" fmla="*/ 1499606 w 2170251"/>
                <a:gd name="connsiteY831" fmla="*/ 59376 h 1645293"/>
                <a:gd name="connsiteX832" fmla="*/ 1516075 w 2170251"/>
                <a:gd name="connsiteY832" fmla="*/ 54985 h 1645293"/>
                <a:gd name="connsiteX833" fmla="*/ 1512427 w 2170251"/>
                <a:gd name="connsiteY833" fmla="*/ 60033 h 1645293"/>
                <a:gd name="connsiteX834" fmla="*/ 1525353 w 2170251"/>
                <a:gd name="connsiteY834" fmla="*/ 62986 h 1645293"/>
                <a:gd name="connsiteX835" fmla="*/ 1554109 w 2170251"/>
                <a:gd name="connsiteY835" fmla="*/ 45564 h 1645293"/>
                <a:gd name="connsiteX836" fmla="*/ 1557195 w 2170251"/>
                <a:gd name="connsiteY836" fmla="*/ 58928 h 1645293"/>
                <a:gd name="connsiteX837" fmla="*/ 1572111 w 2170251"/>
                <a:gd name="connsiteY837" fmla="*/ 47822 h 1645293"/>
                <a:gd name="connsiteX838" fmla="*/ 1609782 w 2170251"/>
                <a:gd name="connsiteY838" fmla="*/ 61385 h 1645293"/>
                <a:gd name="connsiteX839" fmla="*/ 1546736 w 2170251"/>
                <a:gd name="connsiteY839" fmla="*/ 85446 h 1645293"/>
                <a:gd name="connsiteX840" fmla="*/ 1566939 w 2170251"/>
                <a:gd name="connsiteY840" fmla="*/ 78311 h 1645293"/>
                <a:gd name="connsiteX841" fmla="*/ 1577769 w 2170251"/>
                <a:gd name="connsiteY841" fmla="*/ 92942 h 1645293"/>
                <a:gd name="connsiteX842" fmla="*/ 1544279 w 2170251"/>
                <a:gd name="connsiteY842" fmla="*/ 88084 h 1645293"/>
                <a:gd name="connsiteX843" fmla="*/ 1549918 w 2170251"/>
                <a:gd name="connsiteY843" fmla="*/ 101095 h 1645293"/>
                <a:gd name="connsiteX844" fmla="*/ 1524448 w 2170251"/>
                <a:gd name="connsiteY844" fmla="*/ 104353 h 1645293"/>
                <a:gd name="connsiteX845" fmla="*/ 1522724 w 2170251"/>
                <a:gd name="connsiteY845" fmla="*/ 93094 h 1645293"/>
                <a:gd name="connsiteX846" fmla="*/ 1493339 w 2170251"/>
                <a:gd name="connsiteY846" fmla="*/ 94561 h 1645293"/>
                <a:gd name="connsiteX847" fmla="*/ 1480233 w 2170251"/>
                <a:gd name="connsiteY847" fmla="*/ 87046 h 1645293"/>
                <a:gd name="connsiteX848" fmla="*/ 1470222 w 2170251"/>
                <a:gd name="connsiteY848" fmla="*/ 92913 h 1645293"/>
                <a:gd name="connsiteX849" fmla="*/ 1461030 w 2170251"/>
                <a:gd name="connsiteY849" fmla="*/ 87208 h 1645293"/>
                <a:gd name="connsiteX850" fmla="*/ 1443295 w 2170251"/>
                <a:gd name="connsiteY850" fmla="*/ 91789 h 1645293"/>
                <a:gd name="connsiteX851" fmla="*/ 1432732 w 2170251"/>
                <a:gd name="connsiteY851" fmla="*/ 83960 h 1645293"/>
                <a:gd name="connsiteX852" fmla="*/ 1421549 w 2170251"/>
                <a:gd name="connsiteY852" fmla="*/ 92246 h 1645293"/>
                <a:gd name="connsiteX853" fmla="*/ 1413453 w 2170251"/>
                <a:gd name="connsiteY853" fmla="*/ 81836 h 1645293"/>
                <a:gd name="connsiteX854" fmla="*/ 1379239 w 2170251"/>
                <a:gd name="connsiteY854" fmla="*/ 90799 h 1645293"/>
                <a:gd name="connsiteX855" fmla="*/ 1378239 w 2170251"/>
                <a:gd name="connsiteY855" fmla="*/ 97771 h 1645293"/>
                <a:gd name="connsiteX856" fmla="*/ 1352674 w 2170251"/>
                <a:gd name="connsiteY856" fmla="*/ 98733 h 1645293"/>
                <a:gd name="connsiteX857" fmla="*/ 1337386 w 2170251"/>
                <a:gd name="connsiteY857" fmla="*/ 100686 h 1645293"/>
                <a:gd name="connsiteX858" fmla="*/ 1316907 w 2170251"/>
                <a:gd name="connsiteY858" fmla="*/ 101019 h 1645293"/>
                <a:gd name="connsiteX859" fmla="*/ 1312193 w 2170251"/>
                <a:gd name="connsiteY859" fmla="*/ 110782 h 1645293"/>
                <a:gd name="connsiteX860" fmla="*/ 1306735 w 2170251"/>
                <a:gd name="connsiteY860" fmla="*/ 102305 h 1645293"/>
                <a:gd name="connsiteX861" fmla="*/ 1285437 w 2170251"/>
                <a:gd name="connsiteY861" fmla="*/ 114211 h 1645293"/>
                <a:gd name="connsiteX862" fmla="*/ 1248413 w 2170251"/>
                <a:gd name="connsiteY862" fmla="*/ 116640 h 1645293"/>
                <a:gd name="connsiteX863" fmla="*/ 1245584 w 2170251"/>
                <a:gd name="connsiteY863" fmla="*/ 110106 h 1645293"/>
                <a:gd name="connsiteX864" fmla="*/ 1244775 w 2170251"/>
                <a:gd name="connsiteY864" fmla="*/ 121688 h 1645293"/>
                <a:gd name="connsiteX865" fmla="*/ 1233030 w 2170251"/>
                <a:gd name="connsiteY865" fmla="*/ 116316 h 1645293"/>
                <a:gd name="connsiteX866" fmla="*/ 1232125 w 2170251"/>
                <a:gd name="connsiteY866" fmla="*/ 125603 h 1645293"/>
                <a:gd name="connsiteX867" fmla="*/ 1214199 w 2170251"/>
                <a:gd name="connsiteY867" fmla="*/ 125603 h 1645293"/>
                <a:gd name="connsiteX868" fmla="*/ 1173433 w 2170251"/>
                <a:gd name="connsiteY868" fmla="*/ 130813 h 1645293"/>
                <a:gd name="connsiteX869" fmla="*/ 1152877 w 2170251"/>
                <a:gd name="connsiteY869" fmla="*/ 128832 h 1645293"/>
                <a:gd name="connsiteX870" fmla="*/ 1143514 w 2170251"/>
                <a:gd name="connsiteY870" fmla="*/ 118564 h 1645293"/>
                <a:gd name="connsiteX871" fmla="*/ 1125664 w 2170251"/>
                <a:gd name="connsiteY871" fmla="*/ 120860 h 1645293"/>
                <a:gd name="connsiteX872" fmla="*/ 1095013 w 2170251"/>
                <a:gd name="connsiteY872" fmla="*/ 122479 h 1645293"/>
                <a:gd name="connsiteX873" fmla="*/ 1098566 w 2170251"/>
                <a:gd name="connsiteY873" fmla="*/ 115144 h 1645293"/>
                <a:gd name="connsiteX874" fmla="*/ 1090013 w 2170251"/>
                <a:gd name="connsiteY874" fmla="*/ 125422 h 1645293"/>
                <a:gd name="connsiteX875" fmla="*/ 1078097 w 2170251"/>
                <a:gd name="connsiteY875" fmla="*/ 115459 h 1645293"/>
                <a:gd name="connsiteX876" fmla="*/ 1065800 w 2170251"/>
                <a:gd name="connsiteY876" fmla="*/ 128460 h 1645293"/>
                <a:gd name="connsiteX877" fmla="*/ 1059161 w 2170251"/>
                <a:gd name="connsiteY877" fmla="*/ 122450 h 1645293"/>
                <a:gd name="connsiteX878" fmla="*/ 1051798 w 2170251"/>
                <a:gd name="connsiteY878" fmla="*/ 130280 h 1645293"/>
                <a:gd name="connsiteX879" fmla="*/ 1051532 w 2170251"/>
                <a:gd name="connsiteY879" fmla="*/ 123422 h 1645293"/>
                <a:gd name="connsiteX880" fmla="*/ 1016870 w 2170251"/>
                <a:gd name="connsiteY880" fmla="*/ 120974 h 1645293"/>
                <a:gd name="connsiteX881" fmla="*/ 1013412 w 2170251"/>
                <a:gd name="connsiteY881" fmla="*/ 130584 h 1645293"/>
                <a:gd name="connsiteX882" fmla="*/ 998763 w 2170251"/>
                <a:gd name="connsiteY882" fmla="*/ 116430 h 1645293"/>
                <a:gd name="connsiteX883" fmla="*/ 1004316 w 2170251"/>
                <a:gd name="connsiteY883" fmla="*/ 127175 h 1645293"/>
                <a:gd name="connsiteX884" fmla="*/ 996772 w 2170251"/>
                <a:gd name="connsiteY884" fmla="*/ 130423 h 1645293"/>
                <a:gd name="connsiteX885" fmla="*/ 992486 w 2170251"/>
                <a:gd name="connsiteY885" fmla="*/ 119535 h 1645293"/>
                <a:gd name="connsiteX886" fmla="*/ 989114 w 2170251"/>
                <a:gd name="connsiteY886" fmla="*/ 131423 h 1645293"/>
                <a:gd name="connsiteX887" fmla="*/ 987390 w 2170251"/>
                <a:gd name="connsiteY887" fmla="*/ 120183 h 1645293"/>
                <a:gd name="connsiteX888" fmla="*/ 916238 w 2170251"/>
                <a:gd name="connsiteY888" fmla="*/ 133833 h 1645293"/>
                <a:gd name="connsiteX889" fmla="*/ 876662 w 2170251"/>
                <a:gd name="connsiteY889" fmla="*/ 136585 h 1645293"/>
                <a:gd name="connsiteX890" fmla="*/ 835905 w 2170251"/>
                <a:gd name="connsiteY890" fmla="*/ 141786 h 1645293"/>
                <a:gd name="connsiteX891" fmla="*/ 826799 w 2170251"/>
                <a:gd name="connsiteY891" fmla="*/ 138376 h 1645293"/>
                <a:gd name="connsiteX892" fmla="*/ 825713 w 2170251"/>
                <a:gd name="connsiteY892" fmla="*/ 143081 h 1645293"/>
                <a:gd name="connsiteX893" fmla="*/ 818979 w 2170251"/>
                <a:gd name="connsiteY893" fmla="*/ 134804 h 1645293"/>
                <a:gd name="connsiteX894" fmla="*/ 814064 w 2170251"/>
                <a:gd name="connsiteY894" fmla="*/ 140005 h 1645293"/>
                <a:gd name="connsiteX895" fmla="*/ 792232 w 2170251"/>
                <a:gd name="connsiteY895" fmla="*/ 138214 h 1645293"/>
                <a:gd name="connsiteX896" fmla="*/ 740645 w 2170251"/>
                <a:gd name="connsiteY896" fmla="*/ 160836 h 1645293"/>
                <a:gd name="connsiteX897" fmla="*/ 750656 w 2170251"/>
                <a:gd name="connsiteY897" fmla="*/ 154949 h 1645293"/>
                <a:gd name="connsiteX898" fmla="*/ 715709 w 2170251"/>
                <a:gd name="connsiteY898" fmla="*/ 177781 h 1645293"/>
                <a:gd name="connsiteX899" fmla="*/ 717271 w 2170251"/>
                <a:gd name="connsiteY899" fmla="*/ 184448 h 1645293"/>
                <a:gd name="connsiteX900" fmla="*/ 696706 w 2170251"/>
                <a:gd name="connsiteY900" fmla="*/ 182505 h 1645293"/>
                <a:gd name="connsiteX901" fmla="*/ 659854 w 2170251"/>
                <a:gd name="connsiteY901" fmla="*/ 189487 h 1645293"/>
                <a:gd name="connsiteX902" fmla="*/ 656034 w 2170251"/>
                <a:gd name="connsiteY902" fmla="*/ 189973 h 1645293"/>
                <a:gd name="connsiteX903" fmla="*/ 652948 w 2170251"/>
                <a:gd name="connsiteY903" fmla="*/ 176628 h 1645293"/>
                <a:gd name="connsiteX904" fmla="*/ 631660 w 2170251"/>
                <a:gd name="connsiteY904" fmla="*/ 188487 h 1645293"/>
                <a:gd name="connsiteX905" fmla="*/ 608276 w 2170251"/>
                <a:gd name="connsiteY905" fmla="*/ 180010 h 1645293"/>
                <a:gd name="connsiteX906" fmla="*/ 589445 w 2170251"/>
                <a:gd name="connsiteY906" fmla="*/ 189316 h 1645293"/>
                <a:gd name="connsiteX907" fmla="*/ 591074 w 2170251"/>
                <a:gd name="connsiteY907" fmla="*/ 198269 h 1645293"/>
                <a:gd name="connsiteX908" fmla="*/ 586254 w 2170251"/>
                <a:gd name="connsiteY908" fmla="*/ 205765 h 1645293"/>
                <a:gd name="connsiteX909" fmla="*/ 573434 w 2170251"/>
                <a:gd name="connsiteY909" fmla="*/ 205099 h 1645293"/>
                <a:gd name="connsiteX910" fmla="*/ 573148 w 2170251"/>
                <a:gd name="connsiteY910" fmla="*/ 198269 h 1645293"/>
                <a:gd name="connsiteX911" fmla="*/ 554593 w 2170251"/>
                <a:gd name="connsiteY911" fmla="*/ 214357 h 1645293"/>
                <a:gd name="connsiteX912" fmla="*/ 548402 w 2170251"/>
                <a:gd name="connsiteY912" fmla="*/ 219729 h 1645293"/>
                <a:gd name="connsiteX913" fmla="*/ 553945 w 2170251"/>
                <a:gd name="connsiteY913" fmla="*/ 230521 h 1645293"/>
                <a:gd name="connsiteX914" fmla="*/ 556231 w 2170251"/>
                <a:gd name="connsiteY914" fmla="*/ 223339 h 1645293"/>
                <a:gd name="connsiteX915" fmla="*/ 569605 w 2170251"/>
                <a:gd name="connsiteY915" fmla="*/ 237665 h 1645293"/>
                <a:gd name="connsiteX916" fmla="*/ 562147 w 2170251"/>
                <a:gd name="connsiteY916" fmla="*/ 243199 h 1645293"/>
                <a:gd name="connsiteX917" fmla="*/ 587521 w 2170251"/>
                <a:gd name="connsiteY917" fmla="*/ 237684 h 1645293"/>
                <a:gd name="connsiteX918" fmla="*/ 591798 w 2170251"/>
                <a:gd name="connsiteY918" fmla="*/ 248599 h 1645293"/>
                <a:gd name="connsiteX919" fmla="*/ 601628 w 2170251"/>
                <a:gd name="connsiteY919" fmla="*/ 238160 h 1645293"/>
                <a:gd name="connsiteX920" fmla="*/ 627745 w 2170251"/>
                <a:gd name="connsiteY920" fmla="*/ 250866 h 1645293"/>
                <a:gd name="connsiteX921" fmla="*/ 641737 w 2170251"/>
                <a:gd name="connsiteY921" fmla="*/ 249085 h 1645293"/>
                <a:gd name="connsiteX922" fmla="*/ 647852 w 2170251"/>
                <a:gd name="connsiteY922" fmla="*/ 241436 h 1645293"/>
                <a:gd name="connsiteX923" fmla="*/ 650929 w 2170251"/>
                <a:gd name="connsiteY923" fmla="*/ 254800 h 1645293"/>
                <a:gd name="connsiteX924" fmla="*/ 656930 w 2170251"/>
                <a:gd name="connsiteY924" fmla="*/ 244846 h 1645293"/>
                <a:gd name="connsiteX925" fmla="*/ 667855 w 2170251"/>
                <a:gd name="connsiteY925" fmla="*/ 261791 h 1645293"/>
                <a:gd name="connsiteX926" fmla="*/ 659587 w 2170251"/>
                <a:gd name="connsiteY926" fmla="*/ 278879 h 1645293"/>
                <a:gd name="connsiteX927" fmla="*/ 690324 w 2170251"/>
                <a:gd name="connsiteY927" fmla="*/ 279556 h 1645293"/>
                <a:gd name="connsiteX928" fmla="*/ 691334 w 2170251"/>
                <a:gd name="connsiteY928" fmla="*/ 272583 h 1645293"/>
                <a:gd name="connsiteX929" fmla="*/ 698430 w 2170251"/>
                <a:gd name="connsiteY929" fmla="*/ 289995 h 1645293"/>
                <a:gd name="connsiteX930" fmla="*/ 693344 w 2170251"/>
                <a:gd name="connsiteY930" fmla="*/ 290662 h 1645293"/>
                <a:gd name="connsiteX931" fmla="*/ 709441 w 2170251"/>
                <a:gd name="connsiteY931" fmla="*/ 309207 h 1645293"/>
                <a:gd name="connsiteX932" fmla="*/ 682876 w 2170251"/>
                <a:gd name="connsiteY932" fmla="*/ 317189 h 1645293"/>
                <a:gd name="connsiteX933" fmla="*/ 685867 w 2170251"/>
                <a:gd name="connsiteY933" fmla="*/ 328266 h 1645293"/>
                <a:gd name="connsiteX934" fmla="*/ 656758 w 2170251"/>
                <a:gd name="connsiteY934" fmla="*/ 336553 h 1645293"/>
                <a:gd name="connsiteX935" fmla="*/ 668493 w 2170251"/>
                <a:gd name="connsiteY935" fmla="*/ 341954 h 1645293"/>
                <a:gd name="connsiteX936" fmla="*/ 612181 w 2170251"/>
                <a:gd name="connsiteY936" fmla="*/ 342240 h 1645293"/>
                <a:gd name="connsiteX937" fmla="*/ 614458 w 2170251"/>
                <a:gd name="connsiteY937" fmla="*/ 335077 h 1645293"/>
                <a:gd name="connsiteX938" fmla="*/ 602066 w 2170251"/>
                <a:gd name="connsiteY938" fmla="*/ 345831 h 1645293"/>
                <a:gd name="connsiteX939" fmla="*/ 600513 w 2170251"/>
                <a:gd name="connsiteY939" fmla="*/ 339173 h 1645293"/>
                <a:gd name="connsiteX940" fmla="*/ 596713 w 2170251"/>
                <a:gd name="connsiteY940" fmla="*/ 339630 h 1645293"/>
                <a:gd name="connsiteX941" fmla="*/ 600885 w 2170251"/>
                <a:gd name="connsiteY941" fmla="*/ 348259 h 1645293"/>
                <a:gd name="connsiteX942" fmla="*/ 573138 w 2170251"/>
                <a:gd name="connsiteY942" fmla="*/ 358680 h 1645293"/>
                <a:gd name="connsiteX943" fmla="*/ 561223 w 2170251"/>
                <a:gd name="connsiteY943" fmla="*/ 348745 h 1645293"/>
                <a:gd name="connsiteX944" fmla="*/ 558136 w 2170251"/>
                <a:gd name="connsiteY944" fmla="*/ 367509 h 1645293"/>
                <a:gd name="connsiteX945" fmla="*/ 557041 w 2170251"/>
                <a:gd name="connsiteY945" fmla="*/ 340115 h 1645293"/>
                <a:gd name="connsiteX946" fmla="*/ 554231 w 2170251"/>
                <a:gd name="connsiteY946" fmla="*/ 333572 h 1645293"/>
                <a:gd name="connsiteX947" fmla="*/ 540582 w 2170251"/>
                <a:gd name="connsiteY947" fmla="*/ 344497 h 1645293"/>
                <a:gd name="connsiteX948" fmla="*/ 531848 w 2170251"/>
                <a:gd name="connsiteY948" fmla="*/ 350212 h 1645293"/>
                <a:gd name="connsiteX949" fmla="*/ 524475 w 2170251"/>
                <a:gd name="connsiteY949" fmla="*/ 358013 h 1645293"/>
                <a:gd name="connsiteX950" fmla="*/ 527656 w 2170251"/>
                <a:gd name="connsiteY950" fmla="*/ 341554 h 1645293"/>
                <a:gd name="connsiteX951" fmla="*/ 516284 w 2170251"/>
                <a:gd name="connsiteY951" fmla="*/ 345316 h 1645293"/>
                <a:gd name="connsiteX952" fmla="*/ 516826 w 2170251"/>
                <a:gd name="connsiteY952" fmla="*/ 358994 h 1645293"/>
                <a:gd name="connsiteX953" fmla="*/ 521646 w 2170251"/>
                <a:gd name="connsiteY953" fmla="*/ 351507 h 1645293"/>
                <a:gd name="connsiteX954" fmla="*/ 517093 w 2170251"/>
                <a:gd name="connsiteY954" fmla="*/ 365852 h 1645293"/>
                <a:gd name="connsiteX955" fmla="*/ 511188 w 2170251"/>
                <a:gd name="connsiteY955" fmla="*/ 345964 h 1645293"/>
                <a:gd name="connsiteX956" fmla="*/ 498634 w 2170251"/>
                <a:gd name="connsiteY956" fmla="*/ 352146 h 1645293"/>
                <a:gd name="connsiteX957" fmla="*/ 510635 w 2170251"/>
                <a:gd name="connsiteY957" fmla="*/ 364366 h 1645293"/>
                <a:gd name="connsiteX958" fmla="*/ 506444 w 2170251"/>
                <a:gd name="connsiteY958" fmla="*/ 355727 h 1645293"/>
                <a:gd name="connsiteX959" fmla="*/ 497262 w 2170251"/>
                <a:gd name="connsiteY959" fmla="*/ 350041 h 1645293"/>
                <a:gd name="connsiteX960" fmla="*/ 495338 w 2170251"/>
                <a:gd name="connsiteY960" fmla="*/ 366319 h 1645293"/>
                <a:gd name="connsiteX961" fmla="*/ 492347 w 2170251"/>
                <a:gd name="connsiteY961" fmla="*/ 355222 h 1645293"/>
                <a:gd name="connsiteX962" fmla="*/ 487080 w 2170251"/>
                <a:gd name="connsiteY962" fmla="*/ 351326 h 1645293"/>
                <a:gd name="connsiteX963" fmla="*/ 487804 w 2170251"/>
                <a:gd name="connsiteY963" fmla="*/ 369567 h 1645293"/>
                <a:gd name="connsiteX964" fmla="*/ 483603 w 2170251"/>
                <a:gd name="connsiteY964" fmla="*/ 360947 h 1645293"/>
                <a:gd name="connsiteX965" fmla="*/ 471154 w 2170251"/>
                <a:gd name="connsiteY965" fmla="*/ 369405 h 1645293"/>
                <a:gd name="connsiteX966" fmla="*/ 457867 w 2170251"/>
                <a:gd name="connsiteY966" fmla="*/ 357346 h 1645293"/>
                <a:gd name="connsiteX967" fmla="*/ 456962 w 2170251"/>
                <a:gd name="connsiteY967" fmla="*/ 366643 h 1645293"/>
                <a:gd name="connsiteX968" fmla="*/ 452761 w 2170251"/>
                <a:gd name="connsiteY968" fmla="*/ 358003 h 1645293"/>
                <a:gd name="connsiteX969" fmla="*/ 450685 w 2170251"/>
                <a:gd name="connsiteY969" fmla="*/ 369729 h 1645293"/>
                <a:gd name="connsiteX970" fmla="*/ 449323 w 2170251"/>
                <a:gd name="connsiteY970" fmla="*/ 367614 h 1645293"/>
                <a:gd name="connsiteX971" fmla="*/ 451590 w 2170251"/>
                <a:gd name="connsiteY971" fmla="*/ 360451 h 1645293"/>
                <a:gd name="connsiteX972" fmla="*/ 421929 w 2170251"/>
                <a:gd name="connsiteY972" fmla="*/ 355070 h 1645293"/>
                <a:gd name="connsiteX973" fmla="*/ 409280 w 2170251"/>
                <a:gd name="connsiteY973" fmla="*/ 358985 h 1645293"/>
                <a:gd name="connsiteX974" fmla="*/ 407184 w 2170251"/>
                <a:gd name="connsiteY974" fmla="*/ 370700 h 1645293"/>
                <a:gd name="connsiteX975" fmla="*/ 410185 w 2170251"/>
                <a:gd name="connsiteY975" fmla="*/ 381778 h 1645293"/>
                <a:gd name="connsiteX976" fmla="*/ 421834 w 2170251"/>
                <a:gd name="connsiteY976" fmla="*/ 384902 h 1645293"/>
                <a:gd name="connsiteX977" fmla="*/ 427844 w 2170251"/>
                <a:gd name="connsiteY977" fmla="*/ 374939 h 1645293"/>
                <a:gd name="connsiteX978" fmla="*/ 433388 w 2170251"/>
                <a:gd name="connsiteY978" fmla="*/ 385693 h 1645293"/>
                <a:gd name="connsiteX979" fmla="*/ 443408 w 2170251"/>
                <a:gd name="connsiteY979" fmla="*/ 379835 h 1645293"/>
                <a:gd name="connsiteX980" fmla="*/ 436131 w 2170251"/>
                <a:gd name="connsiteY980" fmla="*/ 389941 h 1645293"/>
                <a:gd name="connsiteX981" fmla="*/ 437664 w 2170251"/>
                <a:gd name="connsiteY981" fmla="*/ 396599 h 1645293"/>
                <a:gd name="connsiteX982" fmla="*/ 466963 w 2170251"/>
                <a:gd name="connsiteY982" fmla="*/ 392893 h 1645293"/>
                <a:gd name="connsiteX983" fmla="*/ 466239 w 2170251"/>
                <a:gd name="connsiteY983" fmla="*/ 406724 h 1645293"/>
                <a:gd name="connsiteX984" fmla="*/ 482984 w 2170251"/>
                <a:gd name="connsiteY984" fmla="*/ 409162 h 1645293"/>
                <a:gd name="connsiteX985" fmla="*/ 477974 w 2170251"/>
                <a:gd name="connsiteY985" fmla="*/ 412105 h 1645293"/>
                <a:gd name="connsiteX986" fmla="*/ 483346 w 2170251"/>
                <a:gd name="connsiteY986" fmla="*/ 418278 h 1645293"/>
                <a:gd name="connsiteX987" fmla="*/ 484813 w 2170251"/>
                <a:gd name="connsiteY987" fmla="*/ 422659 h 1645293"/>
                <a:gd name="connsiteX988" fmla="*/ 486804 w 2170251"/>
                <a:gd name="connsiteY988" fmla="*/ 408686 h 1645293"/>
                <a:gd name="connsiteX989" fmla="*/ 519827 w 2170251"/>
                <a:gd name="connsiteY989" fmla="*/ 434261 h 1645293"/>
                <a:gd name="connsiteX990" fmla="*/ 503082 w 2170251"/>
                <a:gd name="connsiteY990" fmla="*/ 431822 h 1645293"/>
                <a:gd name="connsiteX991" fmla="*/ 502263 w 2170251"/>
                <a:gd name="connsiteY991" fmla="*/ 443376 h 1645293"/>
                <a:gd name="connsiteX992" fmla="*/ 524285 w 2170251"/>
                <a:gd name="connsiteY992" fmla="*/ 449720 h 1645293"/>
                <a:gd name="connsiteX993" fmla="*/ 525837 w 2170251"/>
                <a:gd name="connsiteY993" fmla="*/ 456406 h 1645293"/>
                <a:gd name="connsiteX994" fmla="*/ 528209 w 2170251"/>
                <a:gd name="connsiteY994" fmla="*/ 451510 h 1645293"/>
                <a:gd name="connsiteX995" fmla="*/ 529733 w 2170251"/>
                <a:gd name="connsiteY995" fmla="*/ 458197 h 1645293"/>
                <a:gd name="connsiteX996" fmla="*/ 536019 w 2170251"/>
                <a:gd name="connsiteY996" fmla="*/ 455092 h 1645293"/>
                <a:gd name="connsiteX997" fmla="*/ 530362 w 2170251"/>
                <a:gd name="connsiteY997" fmla="*/ 474142 h 1645293"/>
                <a:gd name="connsiteX998" fmla="*/ 523637 w 2170251"/>
                <a:gd name="connsiteY998" fmla="*/ 465874 h 1645293"/>
                <a:gd name="connsiteX999" fmla="*/ 526561 w 2170251"/>
                <a:gd name="connsiteY999" fmla="*/ 474656 h 1645293"/>
                <a:gd name="connsiteX1000" fmla="*/ 517741 w 2170251"/>
                <a:gd name="connsiteY1000" fmla="*/ 478056 h 1645293"/>
                <a:gd name="connsiteX1001" fmla="*/ 514645 w 2170251"/>
                <a:gd name="connsiteY1001" fmla="*/ 464712 h 1645293"/>
                <a:gd name="connsiteX1002" fmla="*/ 515369 w 2170251"/>
                <a:gd name="connsiteY1002" fmla="*/ 482962 h 1645293"/>
                <a:gd name="connsiteX1003" fmla="*/ 501082 w 2170251"/>
                <a:gd name="connsiteY1003" fmla="*/ 477895 h 1645293"/>
                <a:gd name="connsiteX1004" fmla="*/ 503272 w 2170251"/>
                <a:gd name="connsiteY1004" fmla="*/ 468446 h 1645293"/>
                <a:gd name="connsiteX1005" fmla="*/ 499720 w 2170251"/>
                <a:gd name="connsiteY1005" fmla="*/ 475780 h 1645293"/>
                <a:gd name="connsiteX1006" fmla="*/ 494719 w 2170251"/>
                <a:gd name="connsiteY1006" fmla="*/ 478714 h 1645293"/>
                <a:gd name="connsiteX1007" fmla="*/ 501263 w 2170251"/>
                <a:gd name="connsiteY1007" fmla="*/ 482467 h 1645293"/>
                <a:gd name="connsiteX1008" fmla="*/ 492442 w 2170251"/>
                <a:gd name="connsiteY1008" fmla="*/ 485896 h 1645293"/>
                <a:gd name="connsiteX1009" fmla="*/ 489347 w 2170251"/>
                <a:gd name="connsiteY1009" fmla="*/ 472542 h 1645293"/>
                <a:gd name="connsiteX1010" fmla="*/ 490261 w 2170251"/>
                <a:gd name="connsiteY1010" fmla="*/ 463245 h 1645293"/>
                <a:gd name="connsiteX1011" fmla="*/ 486718 w 2170251"/>
                <a:gd name="connsiteY1011" fmla="*/ 470570 h 1645293"/>
                <a:gd name="connsiteX1012" fmla="*/ 489261 w 2170251"/>
                <a:gd name="connsiteY1012" fmla="*/ 470265 h 1645293"/>
                <a:gd name="connsiteX1013" fmla="*/ 486994 w 2170251"/>
                <a:gd name="connsiteY1013" fmla="*/ 477409 h 1645293"/>
                <a:gd name="connsiteX1014" fmla="*/ 480346 w 2170251"/>
                <a:gd name="connsiteY1014" fmla="*/ 471380 h 1645293"/>
                <a:gd name="connsiteX1015" fmla="*/ 484003 w 2170251"/>
                <a:gd name="connsiteY1015" fmla="*/ 466341 h 1645293"/>
                <a:gd name="connsiteX1016" fmla="*/ 471173 w 2170251"/>
                <a:gd name="connsiteY1016" fmla="*/ 465684 h 1645293"/>
                <a:gd name="connsiteX1017" fmla="*/ 477450 w 2170251"/>
                <a:gd name="connsiteY1017" fmla="*/ 462607 h 1645293"/>
                <a:gd name="connsiteX1018" fmla="*/ 463172 w 2170251"/>
                <a:gd name="connsiteY1018" fmla="*/ 457549 h 1645293"/>
                <a:gd name="connsiteX1019" fmla="*/ 460981 w 2170251"/>
                <a:gd name="connsiteY1019" fmla="*/ 466998 h 1645293"/>
                <a:gd name="connsiteX1020" fmla="*/ 453152 w 2170251"/>
                <a:gd name="connsiteY1020" fmla="*/ 463417 h 1645293"/>
                <a:gd name="connsiteX1021" fmla="*/ 451428 w 2170251"/>
                <a:gd name="connsiteY1021" fmla="*/ 452168 h 1645293"/>
                <a:gd name="connsiteX1022" fmla="*/ 444065 w 2170251"/>
                <a:gd name="connsiteY1022" fmla="*/ 459988 h 1645293"/>
                <a:gd name="connsiteX1023" fmla="*/ 446789 w 2170251"/>
                <a:gd name="connsiteY1023" fmla="*/ 464226 h 1645293"/>
                <a:gd name="connsiteX1024" fmla="*/ 439150 w 2170251"/>
                <a:gd name="connsiteY1024" fmla="*/ 465188 h 1645293"/>
                <a:gd name="connsiteX1025" fmla="*/ 445875 w 2170251"/>
                <a:gd name="connsiteY1025" fmla="*/ 473513 h 1645293"/>
                <a:gd name="connsiteX1026" fmla="*/ 444875 w 2170251"/>
                <a:gd name="connsiteY1026" fmla="*/ 480504 h 1645293"/>
                <a:gd name="connsiteX1027" fmla="*/ 436874 w 2170251"/>
                <a:gd name="connsiteY1027" fmla="*/ 472351 h 1645293"/>
                <a:gd name="connsiteX1028" fmla="*/ 438883 w 2170251"/>
                <a:gd name="connsiteY1028" fmla="*/ 490439 h 1645293"/>
                <a:gd name="connsiteX1029" fmla="*/ 447608 w 2170251"/>
                <a:gd name="connsiteY1029" fmla="*/ 484705 h 1645293"/>
                <a:gd name="connsiteX1030" fmla="*/ 450523 w 2170251"/>
                <a:gd name="connsiteY1030" fmla="*/ 493544 h 1645293"/>
                <a:gd name="connsiteX1031" fmla="*/ 452609 w 2170251"/>
                <a:gd name="connsiteY1031" fmla="*/ 481828 h 1645293"/>
                <a:gd name="connsiteX1032" fmla="*/ 448332 w 2170251"/>
                <a:gd name="connsiteY1032" fmla="*/ 502974 h 1645293"/>
                <a:gd name="connsiteX1033" fmla="*/ 456086 w 2170251"/>
                <a:gd name="connsiteY1033" fmla="*/ 504288 h 1645293"/>
                <a:gd name="connsiteX1034" fmla="*/ 460258 w 2170251"/>
                <a:gd name="connsiteY1034" fmla="*/ 512928 h 1645293"/>
                <a:gd name="connsiteX1035" fmla="*/ 446513 w 2170251"/>
                <a:gd name="connsiteY1035" fmla="*/ 521548 h 1645293"/>
                <a:gd name="connsiteX1036" fmla="*/ 465725 w 2170251"/>
                <a:gd name="connsiteY1036" fmla="*/ 521367 h 1645293"/>
                <a:gd name="connsiteX1037" fmla="*/ 441979 w 2170251"/>
                <a:gd name="connsiteY1037" fmla="*/ 535883 h 1645293"/>
                <a:gd name="connsiteX1038" fmla="*/ 439074 w 2170251"/>
                <a:gd name="connsiteY1038" fmla="*/ 527082 h 1645293"/>
                <a:gd name="connsiteX1039" fmla="*/ 426606 w 2170251"/>
                <a:gd name="connsiteY1039" fmla="*/ 535559 h 1645293"/>
                <a:gd name="connsiteX1040" fmla="*/ 416233 w 2170251"/>
                <a:gd name="connsiteY1040" fmla="*/ 532282 h 1645293"/>
                <a:gd name="connsiteX1041" fmla="*/ 420500 w 2170251"/>
                <a:gd name="connsiteY1041" fmla="*/ 543208 h 1645293"/>
                <a:gd name="connsiteX1042" fmla="*/ 421510 w 2170251"/>
                <a:gd name="connsiteY1042" fmla="*/ 536216 h 1645293"/>
                <a:gd name="connsiteX1043" fmla="*/ 425253 w 2170251"/>
                <a:gd name="connsiteY1043" fmla="*/ 533425 h 1645293"/>
                <a:gd name="connsiteX1044" fmla="*/ 434616 w 2170251"/>
                <a:gd name="connsiteY1044" fmla="*/ 543703 h 1645293"/>
                <a:gd name="connsiteX1045" fmla="*/ 432978 w 2170251"/>
                <a:gd name="connsiteY1045" fmla="*/ 534749 h 1645293"/>
                <a:gd name="connsiteX1046" fmla="*/ 458810 w 2170251"/>
                <a:gd name="connsiteY1046" fmla="*/ 540598 h 1645293"/>
                <a:gd name="connsiteX1047" fmla="*/ 485565 w 2170251"/>
                <a:gd name="connsiteY1047" fmla="*/ 537188 h 1645293"/>
                <a:gd name="connsiteX1048" fmla="*/ 485299 w 2170251"/>
                <a:gd name="connsiteY1048" fmla="*/ 530358 h 1645293"/>
                <a:gd name="connsiteX1049" fmla="*/ 496853 w 2170251"/>
                <a:gd name="connsiteY1049" fmla="*/ 531158 h 1645293"/>
                <a:gd name="connsiteX1050" fmla="*/ 501025 w 2170251"/>
                <a:gd name="connsiteY1050" fmla="*/ 539807 h 1645293"/>
                <a:gd name="connsiteX1051" fmla="*/ 507311 w 2170251"/>
                <a:gd name="connsiteY1051" fmla="*/ 536721 h 1645293"/>
                <a:gd name="connsiteX1052" fmla="*/ 508416 w 2170251"/>
                <a:gd name="connsiteY1052" fmla="*/ 531997 h 1645293"/>
                <a:gd name="connsiteX1053" fmla="*/ 506311 w 2170251"/>
                <a:gd name="connsiteY1053" fmla="*/ 543741 h 1645293"/>
                <a:gd name="connsiteX1054" fmla="*/ 511131 w 2170251"/>
                <a:gd name="connsiteY1054" fmla="*/ 536216 h 1645293"/>
                <a:gd name="connsiteX1055" fmla="*/ 508216 w 2170251"/>
                <a:gd name="connsiteY1055" fmla="*/ 527415 h 1645293"/>
                <a:gd name="connsiteX1056" fmla="*/ 518417 w 2170251"/>
                <a:gd name="connsiteY1056" fmla="*/ 526110 h 1645293"/>
                <a:gd name="connsiteX1057" fmla="*/ 513959 w 2170251"/>
                <a:gd name="connsiteY1057" fmla="*/ 510661 h 1645293"/>
                <a:gd name="connsiteX1058" fmla="*/ 515693 w 2170251"/>
                <a:gd name="connsiteY1058" fmla="*/ 521900 h 1645293"/>
                <a:gd name="connsiteX1059" fmla="*/ 505130 w 2170251"/>
                <a:gd name="connsiteY1059" fmla="*/ 514061 h 1645293"/>
                <a:gd name="connsiteX1060" fmla="*/ 496500 w 2170251"/>
                <a:gd name="connsiteY1060" fmla="*/ 522052 h 1645293"/>
                <a:gd name="connsiteX1061" fmla="*/ 491214 w 2170251"/>
                <a:gd name="connsiteY1061" fmla="*/ 518147 h 1645293"/>
                <a:gd name="connsiteX1062" fmla="*/ 491862 w 2170251"/>
                <a:gd name="connsiteY1062" fmla="*/ 502040 h 1645293"/>
                <a:gd name="connsiteX1063" fmla="*/ 483946 w 2170251"/>
                <a:gd name="connsiteY1063" fmla="*/ 496164 h 1645293"/>
                <a:gd name="connsiteX1064" fmla="*/ 486223 w 2170251"/>
                <a:gd name="connsiteY1064" fmla="*/ 489020 h 1645293"/>
                <a:gd name="connsiteX1065" fmla="*/ 492595 w 2170251"/>
                <a:gd name="connsiteY1065" fmla="*/ 488191 h 1645293"/>
                <a:gd name="connsiteX1066" fmla="*/ 489033 w 2170251"/>
                <a:gd name="connsiteY1066" fmla="*/ 495506 h 1645293"/>
                <a:gd name="connsiteX1067" fmla="*/ 498139 w 2170251"/>
                <a:gd name="connsiteY1067" fmla="*/ 498954 h 1645293"/>
                <a:gd name="connsiteX1068" fmla="*/ 515979 w 2170251"/>
                <a:gd name="connsiteY1068" fmla="*/ 496668 h 1645293"/>
                <a:gd name="connsiteX1069" fmla="*/ 519351 w 2170251"/>
                <a:gd name="connsiteY1069" fmla="*/ 484781 h 1645293"/>
                <a:gd name="connsiteX1070" fmla="*/ 530628 w 2170251"/>
                <a:gd name="connsiteY1070" fmla="*/ 478752 h 1645293"/>
                <a:gd name="connsiteX1071" fmla="*/ 534724 w 2170251"/>
                <a:gd name="connsiteY1071" fmla="*/ 485115 h 1645293"/>
                <a:gd name="connsiteX1072" fmla="*/ 528638 w 2170251"/>
                <a:gd name="connsiteY1072" fmla="*/ 492754 h 1645293"/>
                <a:gd name="connsiteX1073" fmla="*/ 537743 w 2170251"/>
                <a:gd name="connsiteY1073" fmla="*/ 496192 h 1645293"/>
                <a:gd name="connsiteX1074" fmla="*/ 532914 w 2170251"/>
                <a:gd name="connsiteY1074" fmla="*/ 503688 h 1645293"/>
                <a:gd name="connsiteX1075" fmla="*/ 527637 w 2170251"/>
                <a:gd name="connsiteY1075" fmla="*/ 499783 h 1645293"/>
                <a:gd name="connsiteX1076" fmla="*/ 523542 w 2170251"/>
                <a:gd name="connsiteY1076" fmla="*/ 493420 h 1645293"/>
                <a:gd name="connsiteX1077" fmla="*/ 521551 w 2170251"/>
                <a:gd name="connsiteY1077" fmla="*/ 507413 h 1645293"/>
                <a:gd name="connsiteX1078" fmla="*/ 543382 w 2170251"/>
                <a:gd name="connsiteY1078" fmla="*/ 509213 h 1645293"/>
                <a:gd name="connsiteX1079" fmla="*/ 546840 w 2170251"/>
                <a:gd name="connsiteY1079" fmla="*/ 499602 h 1645293"/>
                <a:gd name="connsiteX1080" fmla="*/ 568681 w 2170251"/>
                <a:gd name="connsiteY1080" fmla="*/ 501393 h 1645293"/>
                <a:gd name="connsiteX1081" fmla="*/ 567861 w 2170251"/>
                <a:gd name="connsiteY1081" fmla="*/ 512966 h 1645293"/>
                <a:gd name="connsiteX1082" fmla="*/ 557489 w 2170251"/>
                <a:gd name="connsiteY1082" fmla="*/ 509699 h 1645293"/>
                <a:gd name="connsiteX1083" fmla="*/ 557670 w 2170251"/>
                <a:gd name="connsiteY1083" fmla="*/ 514251 h 1645293"/>
                <a:gd name="connsiteX1084" fmla="*/ 560861 w 2170251"/>
                <a:gd name="connsiteY1084" fmla="*/ 529892 h 1645293"/>
                <a:gd name="connsiteX1085" fmla="*/ 559232 w 2170251"/>
                <a:gd name="connsiteY1085" fmla="*/ 520919 h 1645293"/>
                <a:gd name="connsiteX1086" fmla="*/ 551774 w 2170251"/>
                <a:gd name="connsiteY1086" fmla="*/ 526453 h 1645293"/>
                <a:gd name="connsiteX1087" fmla="*/ 562689 w 2170251"/>
                <a:gd name="connsiteY1087" fmla="*/ 543408 h 1645293"/>
                <a:gd name="connsiteX1088" fmla="*/ 566042 w 2170251"/>
                <a:gd name="connsiteY1088" fmla="*/ 531520 h 1645293"/>
                <a:gd name="connsiteX1089" fmla="*/ 567966 w 2170251"/>
                <a:gd name="connsiteY1089" fmla="*/ 547322 h 1645293"/>
                <a:gd name="connsiteX1090" fmla="*/ 571243 w 2170251"/>
                <a:gd name="connsiteY1090" fmla="*/ 533168 h 1645293"/>
                <a:gd name="connsiteX1091" fmla="*/ 574243 w 2170251"/>
                <a:gd name="connsiteY1091" fmla="*/ 544236 h 1645293"/>
                <a:gd name="connsiteX1092" fmla="*/ 580787 w 2170251"/>
                <a:gd name="connsiteY1092" fmla="*/ 547970 h 1645293"/>
                <a:gd name="connsiteX1093" fmla="*/ 578415 w 2170251"/>
                <a:gd name="connsiteY1093" fmla="*/ 552895 h 1645293"/>
                <a:gd name="connsiteX1094" fmla="*/ 547573 w 2170251"/>
                <a:gd name="connsiteY1094" fmla="*/ 549923 h 1645293"/>
                <a:gd name="connsiteX1095" fmla="*/ 550307 w 2170251"/>
                <a:gd name="connsiteY1095" fmla="*/ 554171 h 1645293"/>
                <a:gd name="connsiteX1096" fmla="*/ 542392 w 2170251"/>
                <a:gd name="connsiteY1096" fmla="*/ 548294 h 1645293"/>
                <a:gd name="connsiteX1097" fmla="*/ 538753 w 2170251"/>
                <a:gd name="connsiteY1097" fmla="*/ 553342 h 1645293"/>
                <a:gd name="connsiteX1098" fmla="*/ 540391 w 2170251"/>
                <a:gd name="connsiteY1098" fmla="*/ 562296 h 1645293"/>
                <a:gd name="connsiteX1099" fmla="*/ 522475 w 2170251"/>
                <a:gd name="connsiteY1099" fmla="*/ 562296 h 1645293"/>
                <a:gd name="connsiteX1100" fmla="*/ 519189 w 2170251"/>
                <a:gd name="connsiteY1100" fmla="*/ 544408 h 1645293"/>
                <a:gd name="connsiteX1101" fmla="*/ 546021 w 2170251"/>
                <a:gd name="connsiteY1101" fmla="*/ 543246 h 1645293"/>
                <a:gd name="connsiteX1102" fmla="*/ 535381 w 2170251"/>
                <a:gd name="connsiteY1102" fmla="*/ 533140 h 1645293"/>
                <a:gd name="connsiteX1103" fmla="*/ 553764 w 2170251"/>
                <a:gd name="connsiteY1103" fmla="*/ 544560 h 1645293"/>
                <a:gd name="connsiteX1104" fmla="*/ 542754 w 2170251"/>
                <a:gd name="connsiteY1104" fmla="*/ 525339 h 1645293"/>
                <a:gd name="connsiteX1105" fmla="*/ 556127 w 2170251"/>
                <a:gd name="connsiteY1105" fmla="*/ 507584 h 1645293"/>
                <a:gd name="connsiteX1106" fmla="*/ 537572 w 2170251"/>
                <a:gd name="connsiteY1106" fmla="*/ 523681 h 1645293"/>
                <a:gd name="connsiteX1107" fmla="*/ 520465 w 2170251"/>
                <a:gd name="connsiteY1107" fmla="*/ 512118 h 1645293"/>
                <a:gd name="connsiteX1108" fmla="*/ 522284 w 2170251"/>
                <a:gd name="connsiteY1108" fmla="*/ 525643 h 1645293"/>
                <a:gd name="connsiteX1109" fmla="*/ 527380 w 2170251"/>
                <a:gd name="connsiteY1109" fmla="*/ 524996 h 1645293"/>
                <a:gd name="connsiteX1110" fmla="*/ 520103 w 2170251"/>
                <a:gd name="connsiteY1110" fmla="*/ 535102 h 1645293"/>
                <a:gd name="connsiteX1111" fmla="*/ 512369 w 2170251"/>
                <a:gd name="connsiteY1111" fmla="*/ 533797 h 1645293"/>
                <a:gd name="connsiteX1112" fmla="*/ 515550 w 2170251"/>
                <a:gd name="connsiteY1112" fmla="*/ 549418 h 1645293"/>
                <a:gd name="connsiteX1113" fmla="*/ 507997 w 2170251"/>
                <a:gd name="connsiteY1113" fmla="*/ 552685 h 1645293"/>
                <a:gd name="connsiteX1114" fmla="*/ 502539 w 2170251"/>
                <a:gd name="connsiteY1114" fmla="*/ 544208 h 1645293"/>
                <a:gd name="connsiteX1115" fmla="*/ 493881 w 2170251"/>
                <a:gd name="connsiteY1115" fmla="*/ 552180 h 1645293"/>
                <a:gd name="connsiteX1116" fmla="*/ 494890 w 2170251"/>
                <a:gd name="connsiteY1116" fmla="*/ 545189 h 1645293"/>
                <a:gd name="connsiteX1117" fmla="*/ 486442 w 2170251"/>
                <a:gd name="connsiteY1117" fmla="*/ 557724 h 1645293"/>
                <a:gd name="connsiteX1118" fmla="*/ 472240 w 2170251"/>
                <a:gd name="connsiteY1118" fmla="*/ 554961 h 1645293"/>
                <a:gd name="connsiteX1119" fmla="*/ 471335 w 2170251"/>
                <a:gd name="connsiteY1119" fmla="*/ 564248 h 1645293"/>
                <a:gd name="connsiteX1120" fmla="*/ 461143 w 2170251"/>
                <a:gd name="connsiteY1120" fmla="*/ 565563 h 1645293"/>
                <a:gd name="connsiteX1121" fmla="*/ 464877 w 2170251"/>
                <a:gd name="connsiteY1121" fmla="*/ 562800 h 1645293"/>
                <a:gd name="connsiteX1122" fmla="*/ 459419 w 2170251"/>
                <a:gd name="connsiteY1122" fmla="*/ 554295 h 1645293"/>
                <a:gd name="connsiteX1123" fmla="*/ 442579 w 2170251"/>
                <a:gd name="connsiteY1123" fmla="*/ 549589 h 1645293"/>
                <a:gd name="connsiteX1124" fmla="*/ 446227 w 2170251"/>
                <a:gd name="connsiteY1124" fmla="*/ 544551 h 1645293"/>
                <a:gd name="connsiteX1125" fmla="*/ 441217 w 2170251"/>
                <a:gd name="connsiteY1125" fmla="*/ 547446 h 1645293"/>
                <a:gd name="connsiteX1126" fmla="*/ 431483 w 2170251"/>
                <a:gd name="connsiteY1126" fmla="*/ 560162 h 1645293"/>
                <a:gd name="connsiteX1127" fmla="*/ 432226 w 2170251"/>
                <a:gd name="connsiteY1127" fmla="*/ 546322 h 1645293"/>
                <a:gd name="connsiteX1128" fmla="*/ 424482 w 2170251"/>
                <a:gd name="connsiteY1128" fmla="*/ 545017 h 1645293"/>
                <a:gd name="connsiteX1129" fmla="*/ 421205 w 2170251"/>
                <a:gd name="connsiteY1129" fmla="*/ 559181 h 1645293"/>
                <a:gd name="connsiteX1130" fmla="*/ 425482 w 2170251"/>
                <a:gd name="connsiteY1130" fmla="*/ 570106 h 1645293"/>
                <a:gd name="connsiteX1131" fmla="*/ 419110 w 2170251"/>
                <a:gd name="connsiteY1131" fmla="*/ 570944 h 1645293"/>
                <a:gd name="connsiteX1132" fmla="*/ 418748 w 2170251"/>
                <a:gd name="connsiteY1132" fmla="*/ 561791 h 1645293"/>
                <a:gd name="connsiteX1133" fmla="*/ 392001 w 2170251"/>
                <a:gd name="connsiteY1133" fmla="*/ 565210 h 1645293"/>
                <a:gd name="connsiteX1134" fmla="*/ 385810 w 2170251"/>
                <a:gd name="connsiteY1134" fmla="*/ 570601 h 1645293"/>
                <a:gd name="connsiteX1135" fmla="*/ 388629 w 2170251"/>
                <a:gd name="connsiteY1135" fmla="*/ 577107 h 1645293"/>
                <a:gd name="connsiteX1136" fmla="*/ 376990 w 2170251"/>
                <a:gd name="connsiteY1136" fmla="*/ 574011 h 1645293"/>
                <a:gd name="connsiteX1137" fmla="*/ 374066 w 2170251"/>
                <a:gd name="connsiteY1137" fmla="*/ 565210 h 1645293"/>
                <a:gd name="connsiteX1138" fmla="*/ 371989 w 2170251"/>
                <a:gd name="connsiteY1138" fmla="*/ 576945 h 1645293"/>
                <a:gd name="connsiteX1139" fmla="*/ 364436 w 2170251"/>
                <a:gd name="connsiteY1139" fmla="*/ 580212 h 1645293"/>
                <a:gd name="connsiteX1140" fmla="*/ 362626 w 2170251"/>
                <a:gd name="connsiteY1140" fmla="*/ 566658 h 1645293"/>
                <a:gd name="connsiteX1141" fmla="*/ 346510 w 2170251"/>
                <a:gd name="connsiteY1141" fmla="*/ 580212 h 1645293"/>
                <a:gd name="connsiteX1142" fmla="*/ 344767 w 2170251"/>
                <a:gd name="connsiteY1142" fmla="*/ 568944 h 1645293"/>
                <a:gd name="connsiteX1143" fmla="*/ 323583 w 2170251"/>
                <a:gd name="connsiteY1143" fmla="*/ 583117 h 1645293"/>
                <a:gd name="connsiteX1144" fmla="*/ 357873 w 2170251"/>
                <a:gd name="connsiteY1144" fmla="*/ 576450 h 1645293"/>
                <a:gd name="connsiteX1145" fmla="*/ 422291 w 2170251"/>
                <a:gd name="connsiteY1145" fmla="*/ 586556 h 1645293"/>
                <a:gd name="connsiteX1146" fmla="*/ 422005 w 2170251"/>
                <a:gd name="connsiteY1146" fmla="*/ 579726 h 1645293"/>
                <a:gd name="connsiteX1147" fmla="*/ 436197 w 2170251"/>
                <a:gd name="connsiteY1147" fmla="*/ 582498 h 1645293"/>
                <a:gd name="connsiteX1148" fmla="*/ 432197 w 2170251"/>
                <a:gd name="connsiteY1148" fmla="*/ 578412 h 1645293"/>
                <a:gd name="connsiteX1149" fmla="*/ 447389 w 2170251"/>
                <a:gd name="connsiteY1149" fmla="*/ 574183 h 1645293"/>
                <a:gd name="connsiteX1150" fmla="*/ 455390 w 2170251"/>
                <a:gd name="connsiteY1150" fmla="*/ 582355 h 1645293"/>
                <a:gd name="connsiteX1151" fmla="*/ 456410 w 2170251"/>
                <a:gd name="connsiteY1151" fmla="*/ 575345 h 1645293"/>
                <a:gd name="connsiteX1152" fmla="*/ 465487 w 2170251"/>
                <a:gd name="connsiteY1152" fmla="*/ 578755 h 1645293"/>
                <a:gd name="connsiteX1153" fmla="*/ 456857 w 2170251"/>
                <a:gd name="connsiteY1153" fmla="*/ 586746 h 1645293"/>
                <a:gd name="connsiteX1154" fmla="*/ 472316 w 2170251"/>
                <a:gd name="connsiteY1154" fmla="*/ 589347 h 1645293"/>
                <a:gd name="connsiteX1155" fmla="*/ 475859 w 2170251"/>
                <a:gd name="connsiteY1155" fmla="*/ 582031 h 1645293"/>
                <a:gd name="connsiteX1156" fmla="*/ 493519 w 2170251"/>
                <a:gd name="connsiteY1156" fmla="*/ 575173 h 1645293"/>
                <a:gd name="connsiteX1157" fmla="*/ 501710 w 2170251"/>
                <a:gd name="connsiteY1157" fmla="*/ 587880 h 1645293"/>
                <a:gd name="connsiteX1158" fmla="*/ 501434 w 2170251"/>
                <a:gd name="connsiteY1158" fmla="*/ 581060 h 1645293"/>
                <a:gd name="connsiteX1159" fmla="*/ 509435 w 2170251"/>
                <a:gd name="connsiteY1159" fmla="*/ 589185 h 1645293"/>
                <a:gd name="connsiteX1160" fmla="*/ 519265 w 2170251"/>
                <a:gd name="connsiteY1160" fmla="*/ 578774 h 1645293"/>
                <a:gd name="connsiteX1161" fmla="*/ 516979 w 2170251"/>
                <a:gd name="connsiteY1161" fmla="*/ 585908 h 1645293"/>
                <a:gd name="connsiteX1162" fmla="*/ 531085 w 2170251"/>
                <a:gd name="connsiteY1162" fmla="*/ 586403 h 1645293"/>
                <a:gd name="connsiteX1163" fmla="*/ 528809 w 2170251"/>
                <a:gd name="connsiteY1163" fmla="*/ 593576 h 1645293"/>
                <a:gd name="connsiteX1164" fmla="*/ 532905 w 2170251"/>
                <a:gd name="connsiteY1164" fmla="*/ 599948 h 1645293"/>
                <a:gd name="connsiteX1165" fmla="*/ 540363 w 2170251"/>
                <a:gd name="connsiteY1165" fmla="*/ 594404 h 1645293"/>
                <a:gd name="connsiteX1166" fmla="*/ 532171 w 2170251"/>
                <a:gd name="connsiteY1166" fmla="*/ 581679 h 1645293"/>
                <a:gd name="connsiteX1167" fmla="*/ 537162 w 2170251"/>
                <a:gd name="connsiteY1167" fmla="*/ 578793 h 1645293"/>
                <a:gd name="connsiteX1168" fmla="*/ 539001 w 2170251"/>
                <a:gd name="connsiteY1168" fmla="*/ 592280 h 1645293"/>
                <a:gd name="connsiteX1169" fmla="*/ 546811 w 2170251"/>
                <a:gd name="connsiteY1169" fmla="*/ 595890 h 1645293"/>
                <a:gd name="connsiteX1170" fmla="*/ 538077 w 2170251"/>
                <a:gd name="connsiteY1170" fmla="*/ 601558 h 1645293"/>
                <a:gd name="connsiteX1171" fmla="*/ 534800 w 2170251"/>
                <a:gd name="connsiteY1171" fmla="*/ 615731 h 1645293"/>
                <a:gd name="connsiteX1172" fmla="*/ 543439 w 2170251"/>
                <a:gd name="connsiteY1172" fmla="*/ 607749 h 1645293"/>
                <a:gd name="connsiteX1173" fmla="*/ 541887 w 2170251"/>
                <a:gd name="connsiteY1173" fmla="*/ 601062 h 1645293"/>
                <a:gd name="connsiteX1174" fmla="*/ 548440 w 2170251"/>
                <a:gd name="connsiteY1174" fmla="*/ 604844 h 1645293"/>
                <a:gd name="connsiteX1175" fmla="*/ 549354 w 2170251"/>
                <a:gd name="connsiteY1175" fmla="*/ 595547 h 1645293"/>
                <a:gd name="connsiteX1176" fmla="*/ 553364 w 2170251"/>
                <a:gd name="connsiteY1176" fmla="*/ 599605 h 1645293"/>
                <a:gd name="connsiteX1177" fmla="*/ 536248 w 2170251"/>
                <a:gd name="connsiteY1177" fmla="*/ 620131 h 1645293"/>
                <a:gd name="connsiteX1178" fmla="*/ 535438 w 2170251"/>
                <a:gd name="connsiteY1178" fmla="*/ 631695 h 1645293"/>
                <a:gd name="connsiteX1179" fmla="*/ 532705 w 2170251"/>
                <a:gd name="connsiteY1179" fmla="*/ 627447 h 1645293"/>
                <a:gd name="connsiteX1180" fmla="*/ 530886 w 2170251"/>
                <a:gd name="connsiteY1180" fmla="*/ 613940 h 1645293"/>
                <a:gd name="connsiteX1181" fmla="*/ 507035 w 2170251"/>
                <a:gd name="connsiteY1181" fmla="*/ 626142 h 1645293"/>
                <a:gd name="connsiteX1182" fmla="*/ 506035 w 2170251"/>
                <a:gd name="connsiteY1182" fmla="*/ 633152 h 1645293"/>
                <a:gd name="connsiteX1183" fmla="*/ 490566 w 2170251"/>
                <a:gd name="connsiteY1183" fmla="*/ 630533 h 1645293"/>
                <a:gd name="connsiteX1184" fmla="*/ 489033 w 2170251"/>
                <a:gd name="connsiteY1184" fmla="*/ 623884 h 1645293"/>
                <a:gd name="connsiteX1185" fmla="*/ 462363 w 2170251"/>
                <a:gd name="connsiteY1185" fmla="*/ 629561 h 1645293"/>
                <a:gd name="connsiteX1186" fmla="*/ 463725 w 2170251"/>
                <a:gd name="connsiteY1186" fmla="*/ 631647 h 1645293"/>
                <a:gd name="connsiteX1187" fmla="*/ 456914 w 2170251"/>
                <a:gd name="connsiteY1187" fmla="*/ 621084 h 1645293"/>
                <a:gd name="connsiteX1188" fmla="*/ 458648 w 2170251"/>
                <a:gd name="connsiteY1188" fmla="*/ 632304 h 1645293"/>
                <a:gd name="connsiteX1189" fmla="*/ 453638 w 2170251"/>
                <a:gd name="connsiteY1189" fmla="*/ 635248 h 1645293"/>
                <a:gd name="connsiteX1190" fmla="*/ 446904 w 2170251"/>
                <a:gd name="connsiteY1190" fmla="*/ 626942 h 1645293"/>
                <a:gd name="connsiteX1191" fmla="*/ 418776 w 2170251"/>
                <a:gd name="connsiteY1191" fmla="*/ 628247 h 1645293"/>
                <a:gd name="connsiteX1192" fmla="*/ 409423 w 2170251"/>
                <a:gd name="connsiteY1192" fmla="*/ 617979 h 1645293"/>
                <a:gd name="connsiteX1193" fmla="*/ 416252 w 2170251"/>
                <a:gd name="connsiteY1193" fmla="*/ 628552 h 1645293"/>
                <a:gd name="connsiteX1194" fmla="*/ 377209 w 2170251"/>
                <a:gd name="connsiteY1194" fmla="*/ 645011 h 1645293"/>
                <a:gd name="connsiteX1195" fmla="*/ 379400 w 2170251"/>
                <a:gd name="connsiteY1195" fmla="*/ 635552 h 1645293"/>
                <a:gd name="connsiteX1196" fmla="*/ 373390 w 2170251"/>
                <a:gd name="connsiteY1196" fmla="*/ 645487 h 1645293"/>
                <a:gd name="connsiteX1197" fmla="*/ 352654 w 2170251"/>
                <a:gd name="connsiteY1197" fmla="*/ 638991 h 1645293"/>
                <a:gd name="connsiteX1198" fmla="*/ 357826 w 2170251"/>
                <a:gd name="connsiteY1198" fmla="*/ 640610 h 1645293"/>
                <a:gd name="connsiteX1199" fmla="*/ 339995 w 2170251"/>
                <a:gd name="connsiteY1199" fmla="*/ 642906 h 1645293"/>
                <a:gd name="connsiteX1200" fmla="*/ 343452 w 2170251"/>
                <a:gd name="connsiteY1200" fmla="*/ 633266 h 1645293"/>
                <a:gd name="connsiteX1201" fmla="*/ 348729 w 2170251"/>
                <a:gd name="connsiteY1201" fmla="*/ 637181 h 1645293"/>
                <a:gd name="connsiteX1202" fmla="*/ 352101 w 2170251"/>
                <a:gd name="connsiteY1202" fmla="*/ 625294 h 1645293"/>
                <a:gd name="connsiteX1203" fmla="*/ 345910 w 2170251"/>
                <a:gd name="connsiteY1203" fmla="*/ 630676 h 1645293"/>
                <a:gd name="connsiteX1204" fmla="*/ 345548 w 2170251"/>
                <a:gd name="connsiteY1204" fmla="*/ 621570 h 1645293"/>
                <a:gd name="connsiteX1205" fmla="*/ 338357 w 2170251"/>
                <a:gd name="connsiteY1205" fmla="*/ 633933 h 1645293"/>
                <a:gd name="connsiteX1206" fmla="*/ 320269 w 2170251"/>
                <a:gd name="connsiteY1206" fmla="*/ 629352 h 1645293"/>
                <a:gd name="connsiteX1207" fmla="*/ 326441 w 2170251"/>
                <a:gd name="connsiteY1207" fmla="*/ 623989 h 1645293"/>
                <a:gd name="connsiteX1208" fmla="*/ 316259 w 2170251"/>
                <a:gd name="connsiteY1208" fmla="*/ 625294 h 1645293"/>
                <a:gd name="connsiteX1209" fmla="*/ 318983 w 2170251"/>
                <a:gd name="connsiteY1209" fmla="*/ 629542 h 1645293"/>
                <a:gd name="connsiteX1210" fmla="*/ 310610 w 2170251"/>
                <a:gd name="connsiteY1210" fmla="*/ 644363 h 1645293"/>
                <a:gd name="connsiteX1211" fmla="*/ 329441 w 2170251"/>
                <a:gd name="connsiteY1211" fmla="*/ 635048 h 1645293"/>
                <a:gd name="connsiteX1212" fmla="*/ 340262 w 2170251"/>
                <a:gd name="connsiteY1212" fmla="*/ 649716 h 1645293"/>
                <a:gd name="connsiteX1213" fmla="*/ 328889 w 2170251"/>
                <a:gd name="connsiteY1213" fmla="*/ 653459 h 1645293"/>
                <a:gd name="connsiteX1214" fmla="*/ 318525 w 2170251"/>
                <a:gd name="connsiteY1214" fmla="*/ 650211 h 1645293"/>
                <a:gd name="connsiteX1215" fmla="*/ 325155 w 2170251"/>
                <a:gd name="connsiteY1215" fmla="*/ 656250 h 1645293"/>
                <a:gd name="connsiteX1216" fmla="*/ 314973 w 2170251"/>
                <a:gd name="connsiteY1216" fmla="*/ 657546 h 1645293"/>
                <a:gd name="connsiteX1217" fmla="*/ 327717 w 2170251"/>
                <a:gd name="connsiteY1217" fmla="*/ 655917 h 1645293"/>
                <a:gd name="connsiteX1218" fmla="*/ 326717 w 2170251"/>
                <a:gd name="connsiteY1218" fmla="*/ 662927 h 1645293"/>
                <a:gd name="connsiteX1219" fmla="*/ 366751 w 2170251"/>
                <a:gd name="connsiteY1219" fmla="*/ 671557 h 1645293"/>
                <a:gd name="connsiteX1220" fmla="*/ 357111 w 2170251"/>
                <a:gd name="connsiteY1220" fmla="*/ 654469 h 1645293"/>
                <a:gd name="connsiteX1221" fmla="*/ 359559 w 2170251"/>
                <a:gd name="connsiteY1221" fmla="*/ 651850 h 1645293"/>
                <a:gd name="connsiteX1222" fmla="*/ 368751 w 2170251"/>
                <a:gd name="connsiteY1222" fmla="*/ 657546 h 1645293"/>
                <a:gd name="connsiteX1223" fmla="*/ 373123 w 2170251"/>
                <a:gd name="connsiteY1223" fmla="*/ 670776 h 1645293"/>
                <a:gd name="connsiteX1224" fmla="*/ 397326 w 2170251"/>
                <a:gd name="connsiteY1224" fmla="*/ 667642 h 1645293"/>
                <a:gd name="connsiteX1225" fmla="*/ 394964 w 2170251"/>
                <a:gd name="connsiteY1225" fmla="*/ 672538 h 1645293"/>
                <a:gd name="connsiteX1226" fmla="*/ 408794 w 2170251"/>
                <a:gd name="connsiteY1226" fmla="*/ 666204 h 1645293"/>
                <a:gd name="connsiteX1227" fmla="*/ 417795 w 2170251"/>
                <a:gd name="connsiteY1227" fmla="*/ 667328 h 1645293"/>
                <a:gd name="connsiteX1228" fmla="*/ 416890 w 2170251"/>
                <a:gd name="connsiteY1228" fmla="*/ 676586 h 1645293"/>
                <a:gd name="connsiteX1229" fmla="*/ 430625 w 2170251"/>
                <a:gd name="connsiteY1229" fmla="*/ 667985 h 1645293"/>
                <a:gd name="connsiteX1230" fmla="*/ 434893 w 2170251"/>
                <a:gd name="connsiteY1230" fmla="*/ 678910 h 1645293"/>
                <a:gd name="connsiteX1231" fmla="*/ 435626 w 2170251"/>
                <a:gd name="connsiteY1231" fmla="*/ 665042 h 1645293"/>
                <a:gd name="connsiteX1232" fmla="*/ 451456 w 2170251"/>
                <a:gd name="connsiteY1232" fmla="*/ 676805 h 1645293"/>
                <a:gd name="connsiteX1233" fmla="*/ 455000 w 2170251"/>
                <a:gd name="connsiteY1233" fmla="*/ 669461 h 1645293"/>
                <a:gd name="connsiteX1234" fmla="*/ 455352 w 2170251"/>
                <a:gd name="connsiteY1234" fmla="*/ 678596 h 1645293"/>
                <a:gd name="connsiteX1235" fmla="*/ 464268 w 2170251"/>
                <a:gd name="connsiteY1235" fmla="*/ 677434 h 1645293"/>
                <a:gd name="connsiteX1236" fmla="*/ 452171 w 2170251"/>
                <a:gd name="connsiteY1236" fmla="*/ 695027 h 1645293"/>
                <a:gd name="connsiteX1237" fmla="*/ 450723 w 2170251"/>
                <a:gd name="connsiteY1237" fmla="*/ 690636 h 1645293"/>
                <a:gd name="connsiteX1238" fmla="*/ 452885 w 2170251"/>
                <a:gd name="connsiteY1238" fmla="*/ 681206 h 1645293"/>
                <a:gd name="connsiteX1239" fmla="*/ 442703 w 2170251"/>
                <a:gd name="connsiteY1239" fmla="*/ 682501 h 1645293"/>
                <a:gd name="connsiteX1240" fmla="*/ 439712 w 2170251"/>
                <a:gd name="connsiteY1240" fmla="*/ 671395 h 1645293"/>
                <a:gd name="connsiteX1241" fmla="*/ 433788 w 2170251"/>
                <a:gd name="connsiteY1241" fmla="*/ 683644 h 1645293"/>
                <a:gd name="connsiteX1242" fmla="*/ 426044 w 2170251"/>
                <a:gd name="connsiteY1242" fmla="*/ 682330 h 1645293"/>
                <a:gd name="connsiteX1243" fmla="*/ 425787 w 2170251"/>
                <a:gd name="connsiteY1243" fmla="*/ 675500 h 1645293"/>
                <a:gd name="connsiteX1244" fmla="*/ 417138 w 2170251"/>
                <a:gd name="connsiteY1244" fmla="*/ 683482 h 1645293"/>
                <a:gd name="connsiteX1245" fmla="*/ 410118 w 2170251"/>
                <a:gd name="connsiteY1245" fmla="*/ 668328 h 1645293"/>
                <a:gd name="connsiteX1246" fmla="*/ 408118 w 2170251"/>
                <a:gd name="connsiteY1246" fmla="*/ 682330 h 1645293"/>
                <a:gd name="connsiteX1247" fmla="*/ 392754 w 2170251"/>
                <a:gd name="connsiteY1247" fmla="*/ 681996 h 1645293"/>
                <a:gd name="connsiteX1248" fmla="*/ 396392 w 2170251"/>
                <a:gd name="connsiteY1248" fmla="*/ 676948 h 1645293"/>
                <a:gd name="connsiteX1249" fmla="*/ 391287 w 2170251"/>
                <a:gd name="connsiteY1249" fmla="*/ 677605 h 1645293"/>
                <a:gd name="connsiteX1250" fmla="*/ 391744 w 2170251"/>
                <a:gd name="connsiteY1250" fmla="*/ 689016 h 1645293"/>
                <a:gd name="connsiteX1251" fmla="*/ 428692 w 2170251"/>
                <a:gd name="connsiteY1251" fmla="*/ 684292 h 1645293"/>
                <a:gd name="connsiteX1252" fmla="*/ 430425 w 2170251"/>
                <a:gd name="connsiteY1252" fmla="*/ 695541 h 1645293"/>
                <a:gd name="connsiteX1253" fmla="*/ 433959 w 2170251"/>
                <a:gd name="connsiteY1253" fmla="*/ 688216 h 1645293"/>
                <a:gd name="connsiteX1254" fmla="*/ 438874 w 2170251"/>
                <a:gd name="connsiteY1254" fmla="*/ 682996 h 1645293"/>
                <a:gd name="connsiteX1255" fmla="*/ 445418 w 2170251"/>
                <a:gd name="connsiteY1255" fmla="*/ 686730 h 1645293"/>
                <a:gd name="connsiteX1256" fmla="*/ 449332 w 2170251"/>
                <a:gd name="connsiteY1256" fmla="*/ 688540 h 1645293"/>
                <a:gd name="connsiteX1257" fmla="*/ 439512 w 2170251"/>
                <a:gd name="connsiteY1257" fmla="*/ 698960 h 1645293"/>
                <a:gd name="connsiteX1258" fmla="*/ 458534 w 2170251"/>
                <a:gd name="connsiteY1258" fmla="*/ 694226 h 1645293"/>
                <a:gd name="connsiteX1259" fmla="*/ 468982 w 2170251"/>
                <a:gd name="connsiteY1259" fmla="*/ 699779 h 1645293"/>
                <a:gd name="connsiteX1260" fmla="*/ 465525 w 2170251"/>
                <a:gd name="connsiteY1260" fmla="*/ 709381 h 1645293"/>
                <a:gd name="connsiteX1261" fmla="*/ 480260 w 2170251"/>
                <a:gd name="connsiteY1261" fmla="*/ 693769 h 1645293"/>
                <a:gd name="connsiteX1262" fmla="*/ 512378 w 2170251"/>
                <a:gd name="connsiteY1262" fmla="*/ 696532 h 1645293"/>
                <a:gd name="connsiteX1263" fmla="*/ 523846 w 2170251"/>
                <a:gd name="connsiteY1263" fmla="*/ 695074 h 1645293"/>
                <a:gd name="connsiteX1264" fmla="*/ 519103 w 2170251"/>
                <a:gd name="connsiteY1264" fmla="*/ 704828 h 1645293"/>
                <a:gd name="connsiteX1265" fmla="*/ 527666 w 2170251"/>
                <a:gd name="connsiteY1265" fmla="*/ 694588 h 1645293"/>
                <a:gd name="connsiteX1266" fmla="*/ 533029 w 2170251"/>
                <a:gd name="connsiteY1266" fmla="*/ 700770 h 1645293"/>
                <a:gd name="connsiteX1267" fmla="*/ 539210 w 2170251"/>
                <a:gd name="connsiteY1267" fmla="*/ 695388 h 1645293"/>
                <a:gd name="connsiteX1268" fmla="*/ 535486 w 2170251"/>
                <a:gd name="connsiteY1268" fmla="*/ 698160 h 1645293"/>
                <a:gd name="connsiteX1269" fmla="*/ 539658 w 2170251"/>
                <a:gd name="connsiteY1269" fmla="*/ 706780 h 1645293"/>
                <a:gd name="connsiteX1270" fmla="*/ 540572 w 2170251"/>
                <a:gd name="connsiteY1270" fmla="*/ 697484 h 1645293"/>
                <a:gd name="connsiteX1271" fmla="*/ 558041 w 2170251"/>
                <a:gd name="connsiteY1271" fmla="*/ 718182 h 1645293"/>
                <a:gd name="connsiteX1272" fmla="*/ 564052 w 2170251"/>
                <a:gd name="connsiteY1272" fmla="*/ 708257 h 1645293"/>
                <a:gd name="connsiteX1273" fmla="*/ 557593 w 2170251"/>
                <a:gd name="connsiteY1273" fmla="*/ 706828 h 1645293"/>
                <a:gd name="connsiteX1274" fmla="*/ 547316 w 2170251"/>
                <a:gd name="connsiteY1274" fmla="*/ 705828 h 1645293"/>
                <a:gd name="connsiteX1275" fmla="*/ 547135 w 2170251"/>
                <a:gd name="connsiteY1275" fmla="*/ 701246 h 1645293"/>
                <a:gd name="connsiteX1276" fmla="*/ 565147 w 2170251"/>
                <a:gd name="connsiteY1276" fmla="*/ 703542 h 1645293"/>
                <a:gd name="connsiteX1277" fmla="*/ 561232 w 2170251"/>
                <a:gd name="connsiteY1277" fmla="*/ 701742 h 1645293"/>
                <a:gd name="connsiteX1278" fmla="*/ 563699 w 2170251"/>
                <a:gd name="connsiteY1278" fmla="*/ 699141 h 1645293"/>
                <a:gd name="connsiteX1279" fmla="*/ 569062 w 2170251"/>
                <a:gd name="connsiteY1279" fmla="*/ 705323 h 1645293"/>
                <a:gd name="connsiteX1280" fmla="*/ 581168 w 2170251"/>
                <a:gd name="connsiteY1280" fmla="*/ 687778 h 1645293"/>
                <a:gd name="connsiteX1281" fmla="*/ 588816 w 2170251"/>
                <a:gd name="connsiteY1281" fmla="*/ 686778 h 1645293"/>
                <a:gd name="connsiteX1282" fmla="*/ 590283 w 2170251"/>
                <a:gd name="connsiteY1282" fmla="*/ 691169 h 1645293"/>
                <a:gd name="connsiteX1283" fmla="*/ 588188 w 2170251"/>
                <a:gd name="connsiteY1283" fmla="*/ 702904 h 1645293"/>
                <a:gd name="connsiteX1284" fmla="*/ 595560 w 2170251"/>
                <a:gd name="connsiteY1284" fmla="*/ 695074 h 1645293"/>
                <a:gd name="connsiteX1285" fmla="*/ 592826 w 2170251"/>
                <a:gd name="connsiteY1285" fmla="*/ 690826 h 1645293"/>
                <a:gd name="connsiteX1286" fmla="*/ 603199 w 2170251"/>
                <a:gd name="connsiteY1286" fmla="*/ 694103 h 1645293"/>
                <a:gd name="connsiteX1287" fmla="*/ 601742 w 2170251"/>
                <a:gd name="connsiteY1287" fmla="*/ 689683 h 1645293"/>
                <a:gd name="connsiteX1288" fmla="*/ 618487 w 2170251"/>
                <a:gd name="connsiteY1288" fmla="*/ 692160 h 1645293"/>
                <a:gd name="connsiteX1289" fmla="*/ 608657 w 2170251"/>
                <a:gd name="connsiteY1289" fmla="*/ 702580 h 1645293"/>
                <a:gd name="connsiteX1290" fmla="*/ 619135 w 2170251"/>
                <a:gd name="connsiteY1290" fmla="*/ 708095 h 1645293"/>
                <a:gd name="connsiteX1291" fmla="*/ 619849 w 2170251"/>
                <a:gd name="connsiteY1291" fmla="*/ 694274 h 1645293"/>
                <a:gd name="connsiteX1292" fmla="*/ 627850 w 2170251"/>
                <a:gd name="connsiteY1292" fmla="*/ 702408 h 1645293"/>
                <a:gd name="connsiteX1293" fmla="*/ 628583 w 2170251"/>
                <a:gd name="connsiteY1293" fmla="*/ 688559 h 1645293"/>
                <a:gd name="connsiteX1294" fmla="*/ 625859 w 2170251"/>
                <a:gd name="connsiteY1294" fmla="*/ 684320 h 1645293"/>
                <a:gd name="connsiteX1295" fmla="*/ 619477 w 2170251"/>
                <a:gd name="connsiteY1295" fmla="*/ 685130 h 1645293"/>
                <a:gd name="connsiteX1296" fmla="*/ 625573 w 2170251"/>
                <a:gd name="connsiteY1296" fmla="*/ 677510 h 1645293"/>
                <a:gd name="connsiteX1297" fmla="*/ 621668 w 2170251"/>
                <a:gd name="connsiteY1297" fmla="*/ 675681 h 1645293"/>
                <a:gd name="connsiteX1298" fmla="*/ 629307 w 2170251"/>
                <a:gd name="connsiteY1298" fmla="*/ 674729 h 1645293"/>
                <a:gd name="connsiteX1299" fmla="*/ 628936 w 2170251"/>
                <a:gd name="connsiteY1299" fmla="*/ 665623 h 1645293"/>
                <a:gd name="connsiteX1300" fmla="*/ 652053 w 2170251"/>
                <a:gd name="connsiteY1300" fmla="*/ 667242 h 1645293"/>
                <a:gd name="connsiteX1301" fmla="*/ 655149 w 2170251"/>
                <a:gd name="connsiteY1301" fmla="*/ 680568 h 1645293"/>
                <a:gd name="connsiteX1302" fmla="*/ 642499 w 2170251"/>
                <a:gd name="connsiteY1302" fmla="*/ 684501 h 1645293"/>
                <a:gd name="connsiteX1303" fmla="*/ 664331 w 2170251"/>
                <a:gd name="connsiteY1303" fmla="*/ 686283 h 1645293"/>
                <a:gd name="connsiteX1304" fmla="*/ 648853 w 2170251"/>
                <a:gd name="connsiteY1304" fmla="*/ 683673 h 1645293"/>
                <a:gd name="connsiteX1305" fmla="*/ 646138 w 2170251"/>
                <a:gd name="connsiteY1305" fmla="*/ 711552 h 1645293"/>
                <a:gd name="connsiteX1306" fmla="*/ 653510 w 2170251"/>
                <a:gd name="connsiteY1306" fmla="*/ 703713 h 1645293"/>
                <a:gd name="connsiteX1307" fmla="*/ 648500 w 2170251"/>
                <a:gd name="connsiteY1307" fmla="*/ 706628 h 1645293"/>
                <a:gd name="connsiteX1308" fmla="*/ 654425 w 2170251"/>
                <a:gd name="connsiteY1308" fmla="*/ 694426 h 1645293"/>
                <a:gd name="connsiteX1309" fmla="*/ 664788 w 2170251"/>
                <a:gd name="connsiteY1309" fmla="*/ 697713 h 1645293"/>
                <a:gd name="connsiteX1310" fmla="*/ 668979 w 2170251"/>
                <a:gd name="connsiteY1310" fmla="*/ 706323 h 1645293"/>
                <a:gd name="connsiteX1311" fmla="*/ 662616 w 2170251"/>
                <a:gd name="connsiteY1311" fmla="*/ 707133 h 1645293"/>
                <a:gd name="connsiteX1312" fmla="*/ 671541 w 2170251"/>
                <a:gd name="connsiteY1312" fmla="*/ 706009 h 1645293"/>
                <a:gd name="connsiteX1313" fmla="*/ 670627 w 2170251"/>
                <a:gd name="connsiteY1313" fmla="*/ 715286 h 1645293"/>
                <a:gd name="connsiteX1314" fmla="*/ 675551 w 2170251"/>
                <a:gd name="connsiteY1314" fmla="*/ 710076 h 1645293"/>
                <a:gd name="connsiteX1315" fmla="*/ 682552 w 2170251"/>
                <a:gd name="connsiteY1315" fmla="*/ 693131 h 1645293"/>
                <a:gd name="connsiteX1316" fmla="*/ 684276 w 2170251"/>
                <a:gd name="connsiteY1316" fmla="*/ 704371 h 1645293"/>
                <a:gd name="connsiteX1317" fmla="*/ 689277 w 2170251"/>
                <a:gd name="connsiteY1317" fmla="*/ 701446 h 1645293"/>
                <a:gd name="connsiteX1318" fmla="*/ 694925 w 2170251"/>
                <a:gd name="connsiteY1318" fmla="*/ 714486 h 1645293"/>
                <a:gd name="connsiteX1319" fmla="*/ 702288 w 2170251"/>
                <a:gd name="connsiteY1319" fmla="*/ 706666 h 1645293"/>
                <a:gd name="connsiteX1320" fmla="*/ 697020 w 2170251"/>
                <a:gd name="connsiteY1320" fmla="*/ 702732 h 1645293"/>
                <a:gd name="connsiteX1321" fmla="*/ 704574 w 2170251"/>
                <a:gd name="connsiteY1321" fmla="*/ 699484 h 1645293"/>
                <a:gd name="connsiteX1322" fmla="*/ 707660 w 2170251"/>
                <a:gd name="connsiteY1322" fmla="*/ 712829 h 1645293"/>
                <a:gd name="connsiteX1323" fmla="*/ 711203 w 2170251"/>
                <a:gd name="connsiteY1323" fmla="*/ 705504 h 1645293"/>
                <a:gd name="connsiteX1324" fmla="*/ 706755 w 2170251"/>
                <a:gd name="connsiteY1324" fmla="*/ 690054 h 1645293"/>
                <a:gd name="connsiteX1325" fmla="*/ 720928 w 2170251"/>
                <a:gd name="connsiteY1325" fmla="*/ 692807 h 1645293"/>
                <a:gd name="connsiteX1326" fmla="*/ 711013 w 2170251"/>
                <a:gd name="connsiteY1326" fmla="*/ 700942 h 1645293"/>
                <a:gd name="connsiteX1327" fmla="*/ 730406 w 2170251"/>
                <a:gd name="connsiteY1327" fmla="*/ 705371 h 1645293"/>
                <a:gd name="connsiteX1328" fmla="*/ 721843 w 2170251"/>
                <a:gd name="connsiteY1328" fmla="*/ 715591 h 1645293"/>
                <a:gd name="connsiteX1329" fmla="*/ 716480 w 2170251"/>
                <a:gd name="connsiteY1329" fmla="*/ 709428 h 1645293"/>
                <a:gd name="connsiteX1330" fmla="*/ 711479 w 2170251"/>
                <a:gd name="connsiteY1330" fmla="*/ 712343 h 1645293"/>
                <a:gd name="connsiteX1331" fmla="*/ 707936 w 2170251"/>
                <a:gd name="connsiteY1331" fmla="*/ 719668 h 1645293"/>
                <a:gd name="connsiteX1332" fmla="*/ 701288 w 2170251"/>
                <a:gd name="connsiteY1332" fmla="*/ 713648 h 1645293"/>
                <a:gd name="connsiteX1333" fmla="*/ 709574 w 2170251"/>
                <a:gd name="connsiteY1333" fmla="*/ 728621 h 1645293"/>
                <a:gd name="connsiteX1334" fmla="*/ 712946 w 2170251"/>
                <a:gd name="connsiteY1334" fmla="*/ 716744 h 1645293"/>
                <a:gd name="connsiteX1335" fmla="*/ 718404 w 2170251"/>
                <a:gd name="connsiteY1335" fmla="*/ 725202 h 1645293"/>
                <a:gd name="connsiteX1336" fmla="*/ 721852 w 2170251"/>
                <a:gd name="connsiteY1336" fmla="*/ 715582 h 1645293"/>
                <a:gd name="connsiteX1337" fmla="*/ 723490 w 2170251"/>
                <a:gd name="connsiteY1337" fmla="*/ 724535 h 1645293"/>
                <a:gd name="connsiteX1338" fmla="*/ 726948 w 2170251"/>
                <a:gd name="connsiteY1338" fmla="*/ 714915 h 1645293"/>
                <a:gd name="connsiteX1339" fmla="*/ 732682 w 2170251"/>
                <a:gd name="connsiteY1339" fmla="*/ 730241 h 1645293"/>
                <a:gd name="connsiteX1340" fmla="*/ 753161 w 2170251"/>
                <a:gd name="connsiteY1340" fmla="*/ 729917 h 1645293"/>
                <a:gd name="connsiteX1341" fmla="*/ 748055 w 2170251"/>
                <a:gd name="connsiteY1341" fmla="*/ 730564 h 1645293"/>
                <a:gd name="connsiteX1342" fmla="*/ 748141 w 2170251"/>
                <a:gd name="connsiteY1342" fmla="*/ 732850 h 1645293"/>
                <a:gd name="connsiteX1343" fmla="*/ 744045 w 2170251"/>
                <a:gd name="connsiteY1343" fmla="*/ 726478 h 1645293"/>
                <a:gd name="connsiteX1344" fmla="*/ 728043 w 2170251"/>
                <a:gd name="connsiteY1344" fmla="*/ 742299 h 1645293"/>
                <a:gd name="connsiteX1345" fmla="*/ 723948 w 2170251"/>
                <a:gd name="connsiteY1345" fmla="*/ 735936 h 1645293"/>
                <a:gd name="connsiteX1346" fmla="*/ 723033 w 2170251"/>
                <a:gd name="connsiteY1346" fmla="*/ 745223 h 1645293"/>
                <a:gd name="connsiteX1347" fmla="*/ 729491 w 2170251"/>
                <a:gd name="connsiteY1347" fmla="*/ 746700 h 1645293"/>
                <a:gd name="connsiteX1348" fmla="*/ 743322 w 2170251"/>
                <a:gd name="connsiteY1348" fmla="*/ 740346 h 1645293"/>
                <a:gd name="connsiteX1349" fmla="*/ 742426 w 2170251"/>
                <a:gd name="connsiteY1349" fmla="*/ 749614 h 1645293"/>
                <a:gd name="connsiteX1350" fmla="*/ 737311 w 2170251"/>
                <a:gd name="connsiteY1350" fmla="*/ 750272 h 1645293"/>
                <a:gd name="connsiteX1351" fmla="*/ 746331 w 2170251"/>
                <a:gd name="connsiteY1351" fmla="*/ 751395 h 1645293"/>
                <a:gd name="connsiteX1352" fmla="*/ 749970 w 2170251"/>
                <a:gd name="connsiteY1352" fmla="*/ 746338 h 1645293"/>
                <a:gd name="connsiteX1353" fmla="*/ 752056 w 2170251"/>
                <a:gd name="connsiteY1353" fmla="*/ 734632 h 1645293"/>
                <a:gd name="connsiteX1354" fmla="*/ 753789 w 2170251"/>
                <a:gd name="connsiteY1354" fmla="*/ 745862 h 1645293"/>
                <a:gd name="connsiteX1355" fmla="*/ 761790 w 2170251"/>
                <a:gd name="connsiteY1355" fmla="*/ 721944 h 1645293"/>
                <a:gd name="connsiteX1356" fmla="*/ 764705 w 2170251"/>
                <a:gd name="connsiteY1356" fmla="*/ 730745 h 1645293"/>
                <a:gd name="connsiteX1357" fmla="*/ 762238 w 2170251"/>
                <a:gd name="connsiteY1357" fmla="*/ 733336 h 1645293"/>
                <a:gd name="connsiteX1358" fmla="*/ 765162 w 2170251"/>
                <a:gd name="connsiteY1358" fmla="*/ 742166 h 1645293"/>
                <a:gd name="connsiteX1359" fmla="*/ 773516 w 2170251"/>
                <a:gd name="connsiteY1359" fmla="*/ 727288 h 1645293"/>
                <a:gd name="connsiteX1360" fmla="*/ 775154 w 2170251"/>
                <a:gd name="connsiteY1360" fmla="*/ 736279 h 1645293"/>
                <a:gd name="connsiteX1361" fmla="*/ 774154 w 2170251"/>
                <a:gd name="connsiteY1361" fmla="*/ 743261 h 1645293"/>
                <a:gd name="connsiteX1362" fmla="*/ 771697 w 2170251"/>
                <a:gd name="connsiteY1362" fmla="*/ 745890 h 1645293"/>
                <a:gd name="connsiteX1363" fmla="*/ 766505 w 2170251"/>
                <a:gd name="connsiteY1363" fmla="*/ 744233 h 1645293"/>
                <a:gd name="connsiteX1364" fmla="*/ 767048 w 2170251"/>
                <a:gd name="connsiteY1364" fmla="*/ 757939 h 1645293"/>
                <a:gd name="connsiteX1365" fmla="*/ 778059 w 2170251"/>
                <a:gd name="connsiteY1365" fmla="*/ 745042 h 1645293"/>
                <a:gd name="connsiteX1366" fmla="*/ 787518 w 2170251"/>
                <a:gd name="connsiteY1366" fmla="*/ 757625 h 1645293"/>
                <a:gd name="connsiteX1367" fmla="*/ 782155 w 2170251"/>
                <a:gd name="connsiteY1367" fmla="*/ 751386 h 1645293"/>
                <a:gd name="connsiteX1368" fmla="*/ 768591 w 2170251"/>
                <a:gd name="connsiteY1368" fmla="*/ 764597 h 1645293"/>
                <a:gd name="connsiteX1369" fmla="*/ 770230 w 2170251"/>
                <a:gd name="connsiteY1369" fmla="*/ 773560 h 1645293"/>
                <a:gd name="connsiteX1370" fmla="*/ 761229 w 2170251"/>
                <a:gd name="connsiteY1370" fmla="*/ 772398 h 1645293"/>
                <a:gd name="connsiteX1371" fmla="*/ 749027 w 2170251"/>
                <a:gd name="connsiteY1371" fmla="*/ 755644 h 1645293"/>
                <a:gd name="connsiteX1372" fmla="*/ 743036 w 2170251"/>
                <a:gd name="connsiteY1372" fmla="*/ 765578 h 1645293"/>
                <a:gd name="connsiteX1373" fmla="*/ 736378 w 2170251"/>
                <a:gd name="connsiteY1373" fmla="*/ 759558 h 1645293"/>
                <a:gd name="connsiteX1374" fmla="*/ 733387 w 2170251"/>
                <a:gd name="connsiteY1374" fmla="*/ 748471 h 1645293"/>
                <a:gd name="connsiteX1375" fmla="*/ 728386 w 2170251"/>
                <a:gd name="connsiteY1375" fmla="*/ 751376 h 1645293"/>
                <a:gd name="connsiteX1376" fmla="*/ 732387 w 2170251"/>
                <a:gd name="connsiteY1376" fmla="*/ 755463 h 1645293"/>
                <a:gd name="connsiteX1377" fmla="*/ 724929 w 2170251"/>
                <a:gd name="connsiteY1377" fmla="*/ 761006 h 1645293"/>
                <a:gd name="connsiteX1378" fmla="*/ 729291 w 2170251"/>
                <a:gd name="connsiteY1378" fmla="*/ 774208 h 1645293"/>
                <a:gd name="connsiteX1379" fmla="*/ 722747 w 2170251"/>
                <a:gd name="connsiteY1379" fmla="*/ 770426 h 1645293"/>
                <a:gd name="connsiteX1380" fmla="*/ 719833 w 2170251"/>
                <a:gd name="connsiteY1380" fmla="*/ 761644 h 1645293"/>
                <a:gd name="connsiteX1381" fmla="*/ 707098 w 2170251"/>
                <a:gd name="connsiteY1381" fmla="*/ 763264 h 1645293"/>
                <a:gd name="connsiteX1382" fmla="*/ 718747 w 2170251"/>
                <a:gd name="connsiteY1382" fmla="*/ 766388 h 1645293"/>
                <a:gd name="connsiteX1383" fmla="*/ 732663 w 2170251"/>
                <a:gd name="connsiteY1383" fmla="*/ 794382 h 1645293"/>
                <a:gd name="connsiteX1384" fmla="*/ 740207 w 2170251"/>
                <a:gd name="connsiteY1384" fmla="*/ 791124 h 1645293"/>
                <a:gd name="connsiteX1385" fmla="*/ 739759 w 2170251"/>
                <a:gd name="connsiteY1385" fmla="*/ 779751 h 1645293"/>
                <a:gd name="connsiteX1386" fmla="*/ 732311 w 2170251"/>
                <a:gd name="connsiteY1386" fmla="*/ 785276 h 1645293"/>
                <a:gd name="connsiteX1387" fmla="*/ 726929 w 2170251"/>
                <a:gd name="connsiteY1387" fmla="*/ 779104 h 1645293"/>
                <a:gd name="connsiteX1388" fmla="*/ 736930 w 2170251"/>
                <a:gd name="connsiteY1388" fmla="*/ 773227 h 1645293"/>
                <a:gd name="connsiteX1389" fmla="*/ 743664 w 2170251"/>
                <a:gd name="connsiteY1389" fmla="*/ 781542 h 1645293"/>
                <a:gd name="connsiteX1390" fmla="*/ 727481 w 2170251"/>
                <a:gd name="connsiteY1390" fmla="*/ 760711 h 1645293"/>
                <a:gd name="connsiteX1391" fmla="*/ 750046 w 2170251"/>
                <a:gd name="connsiteY1391" fmla="*/ 780732 h 1645293"/>
                <a:gd name="connsiteX1392" fmla="*/ 751142 w 2170251"/>
                <a:gd name="connsiteY1392" fmla="*/ 776008 h 1645293"/>
                <a:gd name="connsiteX1393" fmla="*/ 753685 w 2170251"/>
                <a:gd name="connsiteY1393" fmla="*/ 775684 h 1645293"/>
                <a:gd name="connsiteX1394" fmla="*/ 749579 w 2170251"/>
                <a:gd name="connsiteY1394" fmla="*/ 769331 h 1645293"/>
                <a:gd name="connsiteX1395" fmla="*/ 760143 w 2170251"/>
                <a:gd name="connsiteY1395" fmla="*/ 777170 h 1645293"/>
                <a:gd name="connsiteX1396" fmla="*/ 755314 w 2170251"/>
                <a:gd name="connsiteY1396" fmla="*/ 784647 h 1645293"/>
                <a:gd name="connsiteX1397" fmla="*/ 760590 w 2170251"/>
                <a:gd name="connsiteY1397" fmla="*/ 788572 h 1645293"/>
                <a:gd name="connsiteX1398" fmla="*/ 766696 w 2170251"/>
                <a:gd name="connsiteY1398" fmla="*/ 780904 h 1645293"/>
                <a:gd name="connsiteX1399" fmla="*/ 774973 w 2170251"/>
                <a:gd name="connsiteY1399" fmla="*/ 795896 h 1645293"/>
                <a:gd name="connsiteX1400" fmla="*/ 783698 w 2170251"/>
                <a:gd name="connsiteY1400" fmla="*/ 790191 h 1645293"/>
                <a:gd name="connsiteX1401" fmla="*/ 787898 w 2170251"/>
                <a:gd name="connsiteY1401" fmla="*/ 798820 h 1645293"/>
                <a:gd name="connsiteX1402" fmla="*/ 749313 w 2170251"/>
                <a:gd name="connsiteY1402" fmla="*/ 794563 h 1645293"/>
                <a:gd name="connsiteX1403" fmla="*/ 732854 w 2170251"/>
                <a:gd name="connsiteY1403" fmla="*/ 798982 h 1645293"/>
                <a:gd name="connsiteX1404" fmla="*/ 731844 w 2170251"/>
                <a:gd name="connsiteY1404" fmla="*/ 805955 h 1645293"/>
                <a:gd name="connsiteX1405" fmla="*/ 738673 w 2170251"/>
                <a:gd name="connsiteY1405" fmla="*/ 816565 h 1645293"/>
                <a:gd name="connsiteX1406" fmla="*/ 738121 w 2170251"/>
                <a:gd name="connsiteY1406" fmla="*/ 802897 h 1645293"/>
                <a:gd name="connsiteX1407" fmla="*/ 747036 w 2170251"/>
                <a:gd name="connsiteY1407" fmla="*/ 801754 h 1645293"/>
                <a:gd name="connsiteX1408" fmla="*/ 739483 w 2170251"/>
                <a:gd name="connsiteY1408" fmla="*/ 805002 h 1645293"/>
                <a:gd name="connsiteX1409" fmla="*/ 754047 w 2170251"/>
                <a:gd name="connsiteY1409" fmla="*/ 816908 h 1645293"/>
                <a:gd name="connsiteX1410" fmla="*/ 747408 w 2170251"/>
                <a:gd name="connsiteY1410" fmla="*/ 810870 h 1645293"/>
                <a:gd name="connsiteX1411" fmla="*/ 786441 w 2170251"/>
                <a:gd name="connsiteY1411" fmla="*/ 826510 h 1645293"/>
                <a:gd name="connsiteX1412" fmla="*/ 795442 w 2170251"/>
                <a:gd name="connsiteY1412" fmla="*/ 827662 h 1645293"/>
                <a:gd name="connsiteX1413" fmla="*/ 791346 w 2170251"/>
                <a:gd name="connsiteY1413" fmla="*/ 821309 h 1645293"/>
                <a:gd name="connsiteX1414" fmla="*/ 791080 w 2170251"/>
                <a:gd name="connsiteY1414" fmla="*/ 814461 h 1645293"/>
                <a:gd name="connsiteX1415" fmla="*/ 798738 w 2170251"/>
                <a:gd name="connsiteY1415" fmla="*/ 813499 h 1645293"/>
                <a:gd name="connsiteX1416" fmla="*/ 791728 w 2170251"/>
                <a:gd name="connsiteY1416" fmla="*/ 798335 h 1645293"/>
                <a:gd name="connsiteX1417" fmla="*/ 817654 w 2170251"/>
                <a:gd name="connsiteY1417" fmla="*/ 806469 h 1645293"/>
                <a:gd name="connsiteX1418" fmla="*/ 820207 w 2170251"/>
                <a:gd name="connsiteY1418" fmla="*/ 806164 h 1645293"/>
                <a:gd name="connsiteX1419" fmla="*/ 820655 w 2170251"/>
                <a:gd name="connsiteY1419" fmla="*/ 817566 h 1645293"/>
                <a:gd name="connsiteX1420" fmla="*/ 825475 w 2170251"/>
                <a:gd name="connsiteY1420" fmla="*/ 810079 h 1645293"/>
                <a:gd name="connsiteX1421" fmla="*/ 834571 w 2170251"/>
                <a:gd name="connsiteY1421" fmla="*/ 813470 h 1645293"/>
                <a:gd name="connsiteX1422" fmla="*/ 810663 w 2170251"/>
                <a:gd name="connsiteY1422" fmla="*/ 823423 h 1645293"/>
                <a:gd name="connsiteX1423" fmla="*/ 808282 w 2170251"/>
                <a:gd name="connsiteY1423" fmla="*/ 828319 h 1645293"/>
                <a:gd name="connsiteX1424" fmla="*/ 810197 w 2170251"/>
                <a:gd name="connsiteY1424" fmla="*/ 844112 h 1645293"/>
                <a:gd name="connsiteX1425" fmla="*/ 806377 w 2170251"/>
                <a:gd name="connsiteY1425" fmla="*/ 844569 h 1645293"/>
                <a:gd name="connsiteX1426" fmla="*/ 795833 w 2170251"/>
                <a:gd name="connsiteY1426" fmla="*/ 836768 h 1645293"/>
                <a:gd name="connsiteX1427" fmla="*/ 802472 w 2170251"/>
                <a:gd name="connsiteY1427" fmla="*/ 842788 h 1645293"/>
                <a:gd name="connsiteX1428" fmla="*/ 771897 w 2170251"/>
                <a:gd name="connsiteY1428" fmla="*/ 846703 h 1645293"/>
                <a:gd name="connsiteX1429" fmla="*/ 766162 w 2170251"/>
                <a:gd name="connsiteY1429" fmla="*/ 863457 h 1645293"/>
                <a:gd name="connsiteX1430" fmla="*/ 765439 w 2170251"/>
                <a:gd name="connsiteY1430" fmla="*/ 845217 h 1645293"/>
                <a:gd name="connsiteX1431" fmla="*/ 759428 w 2170251"/>
                <a:gd name="connsiteY1431" fmla="*/ 855170 h 1645293"/>
                <a:gd name="connsiteX1432" fmla="*/ 763524 w 2170251"/>
                <a:gd name="connsiteY1432" fmla="*/ 861504 h 1645293"/>
                <a:gd name="connsiteX1433" fmla="*/ 756171 w 2170251"/>
                <a:gd name="connsiteY1433" fmla="*/ 869334 h 1645293"/>
                <a:gd name="connsiteX1434" fmla="*/ 755713 w 2170251"/>
                <a:gd name="connsiteY1434" fmla="*/ 857961 h 1645293"/>
                <a:gd name="connsiteX1435" fmla="*/ 746798 w 2170251"/>
                <a:gd name="connsiteY1435" fmla="*/ 859095 h 1645293"/>
                <a:gd name="connsiteX1436" fmla="*/ 745979 w 2170251"/>
                <a:gd name="connsiteY1436" fmla="*/ 870658 h 1645293"/>
                <a:gd name="connsiteX1437" fmla="*/ 736616 w 2170251"/>
                <a:gd name="connsiteY1437" fmla="*/ 860419 h 1645293"/>
                <a:gd name="connsiteX1438" fmla="*/ 711308 w 2170251"/>
                <a:gd name="connsiteY1438" fmla="*/ 868172 h 1645293"/>
                <a:gd name="connsiteX1439" fmla="*/ 707136 w 2170251"/>
                <a:gd name="connsiteY1439" fmla="*/ 859599 h 1645293"/>
                <a:gd name="connsiteX1440" fmla="*/ 711498 w 2170251"/>
                <a:gd name="connsiteY1440" fmla="*/ 872763 h 1645293"/>
                <a:gd name="connsiteX1441" fmla="*/ 701211 w 2170251"/>
                <a:gd name="connsiteY1441" fmla="*/ 871782 h 1645293"/>
                <a:gd name="connsiteX1442" fmla="*/ 691925 w 2170251"/>
                <a:gd name="connsiteY1442" fmla="*/ 863790 h 1645293"/>
                <a:gd name="connsiteX1443" fmla="*/ 691125 w 2170251"/>
                <a:gd name="connsiteY1443" fmla="*/ 875382 h 1645293"/>
                <a:gd name="connsiteX1444" fmla="*/ 688572 w 2170251"/>
                <a:gd name="connsiteY1444" fmla="*/ 875678 h 1645293"/>
                <a:gd name="connsiteX1445" fmla="*/ 690401 w 2170251"/>
                <a:gd name="connsiteY1445" fmla="*/ 857123 h 1645293"/>
                <a:gd name="connsiteX1446" fmla="*/ 685571 w 2170251"/>
                <a:gd name="connsiteY1446" fmla="*/ 864619 h 1645293"/>
                <a:gd name="connsiteX1447" fmla="*/ 687295 w 2170251"/>
                <a:gd name="connsiteY1447" fmla="*/ 875878 h 1645293"/>
                <a:gd name="connsiteX1448" fmla="*/ 669293 w 2170251"/>
                <a:gd name="connsiteY1448" fmla="*/ 873573 h 1645293"/>
                <a:gd name="connsiteX1449" fmla="*/ 661911 w 2170251"/>
                <a:gd name="connsiteY1449" fmla="*/ 881393 h 1645293"/>
                <a:gd name="connsiteX1450" fmla="*/ 657739 w 2170251"/>
                <a:gd name="connsiteY1450" fmla="*/ 872763 h 1645293"/>
                <a:gd name="connsiteX1451" fmla="*/ 656825 w 2170251"/>
                <a:gd name="connsiteY1451" fmla="*/ 882040 h 1645293"/>
                <a:gd name="connsiteX1452" fmla="*/ 659549 w 2170251"/>
                <a:gd name="connsiteY1452" fmla="*/ 886308 h 1645293"/>
                <a:gd name="connsiteX1453" fmla="*/ 636718 w 2170251"/>
                <a:gd name="connsiteY1453" fmla="*/ 891518 h 1645293"/>
                <a:gd name="connsiteX1454" fmla="*/ 628888 w 2170251"/>
                <a:gd name="connsiteY1454" fmla="*/ 887917 h 1645293"/>
                <a:gd name="connsiteX1455" fmla="*/ 620973 w 2170251"/>
                <a:gd name="connsiteY1455" fmla="*/ 882040 h 1645293"/>
                <a:gd name="connsiteX1456" fmla="*/ 628812 w 2170251"/>
                <a:gd name="connsiteY1456" fmla="*/ 885641 h 1645293"/>
                <a:gd name="connsiteX1457" fmla="*/ 632069 w 2170251"/>
                <a:gd name="connsiteY1457" fmla="*/ 871458 h 1645293"/>
                <a:gd name="connsiteX1458" fmla="*/ 628079 w 2170251"/>
                <a:gd name="connsiteY1458" fmla="*/ 867381 h 1645293"/>
                <a:gd name="connsiteX1459" fmla="*/ 627355 w 2170251"/>
                <a:gd name="connsiteY1459" fmla="*/ 881231 h 1645293"/>
                <a:gd name="connsiteX1460" fmla="*/ 621973 w 2170251"/>
                <a:gd name="connsiteY1460" fmla="*/ 875059 h 1645293"/>
                <a:gd name="connsiteX1461" fmla="*/ 624249 w 2170251"/>
                <a:gd name="connsiteY1461" fmla="*/ 867896 h 1645293"/>
                <a:gd name="connsiteX1462" fmla="*/ 613972 w 2170251"/>
                <a:gd name="connsiteY1462" fmla="*/ 866915 h 1645293"/>
                <a:gd name="connsiteX1463" fmla="*/ 620525 w 2170251"/>
                <a:gd name="connsiteY1463" fmla="*/ 870649 h 1645293"/>
                <a:gd name="connsiteX1464" fmla="*/ 619439 w 2170251"/>
                <a:gd name="connsiteY1464" fmla="*/ 875373 h 1645293"/>
                <a:gd name="connsiteX1465" fmla="*/ 612134 w 2170251"/>
                <a:gd name="connsiteY1465" fmla="*/ 885488 h 1645293"/>
                <a:gd name="connsiteX1466" fmla="*/ 611876 w 2170251"/>
                <a:gd name="connsiteY1466" fmla="*/ 878640 h 1645293"/>
                <a:gd name="connsiteX1467" fmla="*/ 608419 w 2170251"/>
                <a:gd name="connsiteY1467" fmla="*/ 888270 h 1645293"/>
                <a:gd name="connsiteX1468" fmla="*/ 604237 w 2170251"/>
                <a:gd name="connsiteY1468" fmla="*/ 879602 h 1645293"/>
                <a:gd name="connsiteX1469" fmla="*/ 595674 w 2170251"/>
                <a:gd name="connsiteY1469" fmla="*/ 889860 h 1645293"/>
                <a:gd name="connsiteX1470" fmla="*/ 589131 w 2170251"/>
                <a:gd name="connsiteY1470" fmla="*/ 886136 h 1645293"/>
                <a:gd name="connsiteX1471" fmla="*/ 590045 w 2170251"/>
                <a:gd name="connsiteY1471" fmla="*/ 876849 h 1645293"/>
                <a:gd name="connsiteX1472" fmla="*/ 573300 w 2170251"/>
                <a:gd name="connsiteY1472" fmla="*/ 874411 h 1645293"/>
                <a:gd name="connsiteX1473" fmla="*/ 573662 w 2170251"/>
                <a:gd name="connsiteY1473" fmla="*/ 883507 h 1645293"/>
                <a:gd name="connsiteX1474" fmla="*/ 568557 w 2170251"/>
                <a:gd name="connsiteY1474" fmla="*/ 884145 h 1645293"/>
                <a:gd name="connsiteX1475" fmla="*/ 566938 w 2170251"/>
                <a:gd name="connsiteY1475" fmla="*/ 875201 h 1645293"/>
                <a:gd name="connsiteX1476" fmla="*/ 554022 w 2170251"/>
                <a:gd name="connsiteY1476" fmla="*/ 872258 h 1645293"/>
                <a:gd name="connsiteX1477" fmla="*/ 560289 w 2170251"/>
                <a:gd name="connsiteY1477" fmla="*/ 869172 h 1645293"/>
                <a:gd name="connsiteX1478" fmla="*/ 547545 w 2170251"/>
                <a:gd name="connsiteY1478" fmla="*/ 870810 h 1645293"/>
                <a:gd name="connsiteX1479" fmla="*/ 547907 w 2170251"/>
                <a:gd name="connsiteY1479" fmla="*/ 879907 h 1645293"/>
                <a:gd name="connsiteX1480" fmla="*/ 537439 w 2170251"/>
                <a:gd name="connsiteY1480" fmla="*/ 874392 h 1645293"/>
                <a:gd name="connsiteX1481" fmla="*/ 544468 w 2170251"/>
                <a:gd name="connsiteY1481" fmla="*/ 857447 h 1645293"/>
                <a:gd name="connsiteX1482" fmla="*/ 534181 w 2170251"/>
                <a:gd name="connsiteY1482" fmla="*/ 856466 h 1645293"/>
                <a:gd name="connsiteX1483" fmla="*/ 533276 w 2170251"/>
                <a:gd name="connsiteY1483" fmla="*/ 865743 h 1645293"/>
                <a:gd name="connsiteX1484" fmla="*/ 511702 w 2170251"/>
                <a:gd name="connsiteY1484" fmla="*/ 870810 h 1645293"/>
                <a:gd name="connsiteX1485" fmla="*/ 518436 w 2170251"/>
                <a:gd name="connsiteY1485" fmla="*/ 879097 h 1645293"/>
                <a:gd name="connsiteX1486" fmla="*/ 492766 w 2170251"/>
                <a:gd name="connsiteY1486" fmla="*/ 877792 h 1645293"/>
                <a:gd name="connsiteX1487" fmla="*/ 499415 w 2170251"/>
                <a:gd name="connsiteY1487" fmla="*/ 883812 h 1645293"/>
                <a:gd name="connsiteX1488" fmla="*/ 478860 w 2170251"/>
                <a:gd name="connsiteY1488" fmla="*/ 881878 h 1645293"/>
                <a:gd name="connsiteX1489" fmla="*/ 480946 w 2170251"/>
                <a:gd name="connsiteY1489" fmla="*/ 870134 h 1645293"/>
                <a:gd name="connsiteX1490" fmla="*/ 472383 w 2170251"/>
                <a:gd name="connsiteY1490" fmla="*/ 880383 h 1645293"/>
                <a:gd name="connsiteX1491" fmla="*/ 478860 w 2170251"/>
                <a:gd name="connsiteY1491" fmla="*/ 881878 h 1645293"/>
                <a:gd name="connsiteX1492" fmla="*/ 476488 w 2170251"/>
                <a:gd name="connsiteY1492" fmla="*/ 886736 h 1645293"/>
                <a:gd name="connsiteX1493" fmla="*/ 461658 w 2170251"/>
                <a:gd name="connsiteY1493" fmla="*/ 868010 h 1645293"/>
                <a:gd name="connsiteX1494" fmla="*/ 471392 w 2170251"/>
                <a:gd name="connsiteY1494" fmla="*/ 887403 h 1645293"/>
                <a:gd name="connsiteX1495" fmla="*/ 457381 w 2170251"/>
                <a:gd name="connsiteY1495" fmla="*/ 889194 h 1645293"/>
                <a:gd name="connsiteX1496" fmla="*/ 462744 w 2170251"/>
                <a:gd name="connsiteY1496" fmla="*/ 895404 h 1645293"/>
                <a:gd name="connsiteX1497" fmla="*/ 492223 w 2170251"/>
                <a:gd name="connsiteY1497" fmla="*/ 896204 h 1645293"/>
                <a:gd name="connsiteX1498" fmla="*/ 484842 w 2170251"/>
                <a:gd name="connsiteY1498" fmla="*/ 904014 h 1645293"/>
                <a:gd name="connsiteX1499" fmla="*/ 473107 w 2170251"/>
                <a:gd name="connsiteY1499" fmla="*/ 898623 h 1645293"/>
                <a:gd name="connsiteX1500" fmla="*/ 474574 w 2170251"/>
                <a:gd name="connsiteY1500" fmla="*/ 903033 h 1645293"/>
                <a:gd name="connsiteX1501" fmla="*/ 464382 w 2170251"/>
                <a:gd name="connsiteY1501" fmla="*/ 904348 h 1645293"/>
                <a:gd name="connsiteX1502" fmla="*/ 468392 w 2170251"/>
                <a:gd name="connsiteY1502" fmla="*/ 908415 h 1645293"/>
                <a:gd name="connsiteX1503" fmla="*/ 444370 w 2170251"/>
                <a:gd name="connsiteY1503" fmla="*/ 916064 h 1645293"/>
                <a:gd name="connsiteX1504" fmla="*/ 423453 w 2170251"/>
                <a:gd name="connsiteY1504" fmla="*/ 904967 h 1645293"/>
                <a:gd name="connsiteX1505" fmla="*/ 451466 w 2170251"/>
                <a:gd name="connsiteY1505" fmla="*/ 901405 h 1645293"/>
                <a:gd name="connsiteX1506" fmla="*/ 457572 w 2170251"/>
                <a:gd name="connsiteY1506" fmla="*/ 893766 h 1645293"/>
                <a:gd name="connsiteX1507" fmla="*/ 434826 w 2170251"/>
                <a:gd name="connsiteY1507" fmla="*/ 901233 h 1645293"/>
                <a:gd name="connsiteX1508" fmla="*/ 433283 w 2170251"/>
                <a:gd name="connsiteY1508" fmla="*/ 894575 h 1645293"/>
                <a:gd name="connsiteX1509" fmla="*/ 443370 w 2170251"/>
                <a:gd name="connsiteY1509" fmla="*/ 890984 h 1645293"/>
                <a:gd name="connsiteX1510" fmla="*/ 439103 w 2170251"/>
                <a:gd name="connsiteY1510" fmla="*/ 880069 h 1645293"/>
                <a:gd name="connsiteX1511" fmla="*/ 440722 w 2170251"/>
                <a:gd name="connsiteY1511" fmla="*/ 889022 h 1645293"/>
                <a:gd name="connsiteX1512" fmla="*/ 430540 w 2170251"/>
                <a:gd name="connsiteY1512" fmla="*/ 890308 h 1645293"/>
                <a:gd name="connsiteX1513" fmla="*/ 430635 w 2170251"/>
                <a:gd name="connsiteY1513" fmla="*/ 860523 h 1645293"/>
                <a:gd name="connsiteX1514" fmla="*/ 434550 w 2170251"/>
                <a:gd name="connsiteY1514" fmla="*/ 862314 h 1645293"/>
                <a:gd name="connsiteX1515" fmla="*/ 445017 w 2170251"/>
                <a:gd name="connsiteY1515" fmla="*/ 835768 h 1645293"/>
                <a:gd name="connsiteX1516" fmla="*/ 433740 w 2170251"/>
                <a:gd name="connsiteY1516" fmla="*/ 841807 h 1645293"/>
                <a:gd name="connsiteX1517" fmla="*/ 433454 w 2170251"/>
                <a:gd name="connsiteY1517" fmla="*/ 834958 h 1645293"/>
                <a:gd name="connsiteX1518" fmla="*/ 428711 w 2170251"/>
                <a:gd name="connsiteY1518" fmla="*/ 844712 h 1645293"/>
                <a:gd name="connsiteX1519" fmla="*/ 435264 w 2170251"/>
                <a:gd name="connsiteY1519" fmla="*/ 848465 h 1645293"/>
                <a:gd name="connsiteX1520" fmla="*/ 432902 w 2170251"/>
                <a:gd name="connsiteY1520" fmla="*/ 853351 h 1645293"/>
                <a:gd name="connsiteX1521" fmla="*/ 426339 w 2170251"/>
                <a:gd name="connsiteY1521" fmla="*/ 849589 h 1645293"/>
                <a:gd name="connsiteX1522" fmla="*/ 425263 w 2170251"/>
                <a:gd name="connsiteY1522" fmla="*/ 854313 h 1645293"/>
                <a:gd name="connsiteX1523" fmla="*/ 429425 w 2170251"/>
                <a:gd name="connsiteY1523" fmla="*/ 862971 h 1645293"/>
                <a:gd name="connsiteX1524" fmla="*/ 417700 w 2170251"/>
                <a:gd name="connsiteY1524" fmla="*/ 889670 h 1645293"/>
                <a:gd name="connsiteX1525" fmla="*/ 402231 w 2170251"/>
                <a:gd name="connsiteY1525" fmla="*/ 887051 h 1645293"/>
                <a:gd name="connsiteX1526" fmla="*/ 403241 w 2170251"/>
                <a:gd name="connsiteY1526" fmla="*/ 880050 h 1645293"/>
                <a:gd name="connsiteX1527" fmla="*/ 389315 w 2170251"/>
                <a:gd name="connsiteY1527" fmla="*/ 884136 h 1645293"/>
                <a:gd name="connsiteX1528" fmla="*/ 395688 w 2170251"/>
                <a:gd name="connsiteY1528" fmla="*/ 883326 h 1645293"/>
                <a:gd name="connsiteX1529" fmla="*/ 399859 w 2170251"/>
                <a:gd name="connsiteY1529" fmla="*/ 891937 h 1645293"/>
                <a:gd name="connsiteX1530" fmla="*/ 385296 w 2170251"/>
                <a:gd name="connsiteY1530" fmla="*/ 880069 h 1645293"/>
                <a:gd name="connsiteX1531" fmla="*/ 350549 w 2170251"/>
                <a:gd name="connsiteY1531" fmla="*/ 875325 h 1645293"/>
                <a:gd name="connsiteX1532" fmla="*/ 350911 w 2170251"/>
                <a:gd name="connsiteY1532" fmla="*/ 884460 h 1645293"/>
                <a:gd name="connsiteX1533" fmla="*/ 339462 w 2170251"/>
                <a:gd name="connsiteY1533" fmla="*/ 885888 h 1645293"/>
                <a:gd name="connsiteX1534" fmla="*/ 337899 w 2170251"/>
                <a:gd name="connsiteY1534" fmla="*/ 879231 h 1645293"/>
                <a:gd name="connsiteX1535" fmla="*/ 330441 w 2170251"/>
                <a:gd name="connsiteY1535" fmla="*/ 884774 h 1645293"/>
                <a:gd name="connsiteX1536" fmla="*/ 324898 w 2170251"/>
                <a:gd name="connsiteY1536" fmla="*/ 874001 h 1645293"/>
                <a:gd name="connsiteX1537" fmla="*/ 322793 w 2170251"/>
                <a:gd name="connsiteY1537" fmla="*/ 885727 h 1645293"/>
                <a:gd name="connsiteX1538" fmla="*/ 333527 w 2170251"/>
                <a:gd name="connsiteY1538" fmla="*/ 898109 h 1645293"/>
                <a:gd name="connsiteX1539" fmla="*/ 346186 w 2170251"/>
                <a:gd name="connsiteY1539" fmla="*/ 894204 h 1645293"/>
                <a:gd name="connsiteX1540" fmla="*/ 322793 w 2170251"/>
                <a:gd name="connsiteY1540" fmla="*/ 885727 h 1645293"/>
                <a:gd name="connsiteX1541" fmla="*/ 316354 w 2170251"/>
                <a:gd name="connsiteY1541" fmla="*/ 884288 h 1645293"/>
                <a:gd name="connsiteX1542" fmla="*/ 314258 w 2170251"/>
                <a:gd name="connsiteY1542" fmla="*/ 896004 h 1645293"/>
                <a:gd name="connsiteX1543" fmla="*/ 320992 w 2170251"/>
                <a:gd name="connsiteY1543" fmla="*/ 904319 h 1645293"/>
                <a:gd name="connsiteX1544" fmla="*/ 328536 w 2170251"/>
                <a:gd name="connsiteY1544" fmla="*/ 901043 h 1645293"/>
                <a:gd name="connsiteX1545" fmla="*/ 328898 w 2170251"/>
                <a:gd name="connsiteY1545" fmla="*/ 910168 h 1645293"/>
                <a:gd name="connsiteX1546" fmla="*/ 322631 w 2170251"/>
                <a:gd name="connsiteY1546" fmla="*/ 913263 h 1645293"/>
                <a:gd name="connsiteX1547" fmla="*/ 340281 w 2170251"/>
                <a:gd name="connsiteY1547" fmla="*/ 906443 h 1645293"/>
                <a:gd name="connsiteX1548" fmla="*/ 336823 w 2170251"/>
                <a:gd name="connsiteY1548" fmla="*/ 916045 h 1645293"/>
                <a:gd name="connsiteX1549" fmla="*/ 346643 w 2170251"/>
                <a:gd name="connsiteY1549" fmla="*/ 937695 h 1645293"/>
                <a:gd name="connsiteX1550" fmla="*/ 352111 w 2170251"/>
                <a:gd name="connsiteY1550" fmla="*/ 946191 h 1645293"/>
                <a:gd name="connsiteX1551" fmla="*/ 355663 w 2170251"/>
                <a:gd name="connsiteY1551" fmla="*/ 938838 h 1645293"/>
                <a:gd name="connsiteX1552" fmla="*/ 356368 w 2170251"/>
                <a:gd name="connsiteY1552" fmla="*/ 924989 h 1645293"/>
                <a:gd name="connsiteX1553" fmla="*/ 366484 w 2170251"/>
                <a:gd name="connsiteY1553" fmla="*/ 921436 h 1645293"/>
                <a:gd name="connsiteX1554" fmla="*/ 435731 w 2170251"/>
                <a:gd name="connsiteY1554" fmla="*/ 924036 h 1645293"/>
                <a:gd name="connsiteX1555" fmla="*/ 425539 w 2170251"/>
                <a:gd name="connsiteY1555" fmla="*/ 925322 h 1645293"/>
                <a:gd name="connsiteX1556" fmla="*/ 418167 w 2170251"/>
                <a:gd name="connsiteY1556" fmla="*/ 933152 h 1645293"/>
                <a:gd name="connsiteX1557" fmla="*/ 418433 w 2170251"/>
                <a:gd name="connsiteY1557" fmla="*/ 940000 h 1645293"/>
                <a:gd name="connsiteX1558" fmla="*/ 394506 w 2170251"/>
                <a:gd name="connsiteY1558" fmla="*/ 949915 h 1645293"/>
                <a:gd name="connsiteX1559" fmla="*/ 397602 w 2170251"/>
                <a:gd name="connsiteY1559" fmla="*/ 963270 h 1645293"/>
                <a:gd name="connsiteX1560" fmla="*/ 417890 w 2170251"/>
                <a:gd name="connsiteY1560" fmla="*/ 958393 h 1645293"/>
                <a:gd name="connsiteX1561" fmla="*/ 418900 w 2170251"/>
                <a:gd name="connsiteY1561" fmla="*/ 951382 h 1645293"/>
                <a:gd name="connsiteX1562" fmla="*/ 411690 w 2170251"/>
                <a:gd name="connsiteY1562" fmla="*/ 963755 h 1645293"/>
                <a:gd name="connsiteX1563" fmla="*/ 426072 w 2170251"/>
                <a:gd name="connsiteY1563" fmla="*/ 971109 h 1645293"/>
                <a:gd name="connsiteX1564" fmla="*/ 421253 w 2170251"/>
                <a:gd name="connsiteY1564" fmla="*/ 978605 h 1645293"/>
                <a:gd name="connsiteX1565" fmla="*/ 412242 w 2170251"/>
                <a:gd name="connsiteY1565" fmla="*/ 977443 h 1645293"/>
                <a:gd name="connsiteX1566" fmla="*/ 413242 w 2170251"/>
                <a:gd name="connsiteY1566" fmla="*/ 970442 h 1645293"/>
                <a:gd name="connsiteX1567" fmla="*/ 405784 w 2170251"/>
                <a:gd name="connsiteY1567" fmla="*/ 975995 h 1645293"/>
                <a:gd name="connsiteX1568" fmla="*/ 405336 w 2170251"/>
                <a:gd name="connsiteY1568" fmla="*/ 964574 h 1645293"/>
                <a:gd name="connsiteX1569" fmla="*/ 390687 w 2170251"/>
                <a:gd name="connsiteY1569" fmla="*/ 982491 h 1645293"/>
                <a:gd name="connsiteX1570" fmla="*/ 415538 w 2170251"/>
                <a:gd name="connsiteY1570" fmla="*/ 995397 h 1645293"/>
                <a:gd name="connsiteX1571" fmla="*/ 417443 w 2170251"/>
                <a:gd name="connsiteY1571" fmla="*/ 1011171 h 1645293"/>
                <a:gd name="connsiteX1572" fmla="*/ 405889 w 2170251"/>
                <a:gd name="connsiteY1572" fmla="*/ 1010361 h 1645293"/>
                <a:gd name="connsiteX1573" fmla="*/ 406889 w 2170251"/>
                <a:gd name="connsiteY1573" fmla="*/ 1003351 h 1645293"/>
                <a:gd name="connsiteX1574" fmla="*/ 390963 w 2170251"/>
                <a:gd name="connsiteY1574" fmla="*/ 989330 h 1645293"/>
                <a:gd name="connsiteX1575" fmla="*/ 385048 w 2170251"/>
                <a:gd name="connsiteY1575" fmla="*/ 1001551 h 1645293"/>
                <a:gd name="connsiteX1576" fmla="*/ 384229 w 2170251"/>
                <a:gd name="connsiteY1576" fmla="*/ 1013104 h 1645293"/>
                <a:gd name="connsiteX1577" fmla="*/ 381771 w 2170251"/>
                <a:gd name="connsiteY1577" fmla="*/ 1015705 h 1645293"/>
                <a:gd name="connsiteX1578" fmla="*/ 363493 w 2170251"/>
                <a:gd name="connsiteY1578" fmla="*/ 1006580 h 1645293"/>
                <a:gd name="connsiteX1579" fmla="*/ 364217 w 2170251"/>
                <a:gd name="connsiteY1579" fmla="*/ 992740 h 1645293"/>
                <a:gd name="connsiteX1580" fmla="*/ 390858 w 2170251"/>
                <a:gd name="connsiteY1580" fmla="*/ 987053 h 1645293"/>
                <a:gd name="connsiteX1581" fmla="*/ 387963 w 2170251"/>
                <a:gd name="connsiteY1581" fmla="*/ 978271 h 1645293"/>
                <a:gd name="connsiteX1582" fmla="*/ 384410 w 2170251"/>
                <a:gd name="connsiteY1582" fmla="*/ 985596 h 1645293"/>
                <a:gd name="connsiteX1583" fmla="*/ 383953 w 2170251"/>
                <a:gd name="connsiteY1583" fmla="*/ 974166 h 1645293"/>
                <a:gd name="connsiteX1584" fmla="*/ 377409 w 2170251"/>
                <a:gd name="connsiteY1584" fmla="*/ 970432 h 1645293"/>
                <a:gd name="connsiteX1585" fmla="*/ 382514 w 2170251"/>
                <a:gd name="connsiteY1585" fmla="*/ 969775 h 1645293"/>
                <a:gd name="connsiteX1586" fmla="*/ 369218 w 2170251"/>
                <a:gd name="connsiteY1586" fmla="*/ 957716 h 1645293"/>
                <a:gd name="connsiteX1587" fmla="*/ 373313 w 2170251"/>
                <a:gd name="connsiteY1587" fmla="*/ 964089 h 1645293"/>
                <a:gd name="connsiteX1588" fmla="*/ 369675 w 2170251"/>
                <a:gd name="connsiteY1588" fmla="*/ 969108 h 1645293"/>
                <a:gd name="connsiteX1589" fmla="*/ 365408 w 2170251"/>
                <a:gd name="connsiteY1589" fmla="*/ 958221 h 1645293"/>
                <a:gd name="connsiteX1590" fmla="*/ 362674 w 2170251"/>
                <a:gd name="connsiteY1590" fmla="*/ 953992 h 1645293"/>
                <a:gd name="connsiteX1591" fmla="*/ 357845 w 2170251"/>
                <a:gd name="connsiteY1591" fmla="*/ 961488 h 1645293"/>
                <a:gd name="connsiteX1592" fmla="*/ 356216 w 2170251"/>
                <a:gd name="connsiteY1592" fmla="*/ 952535 h 1645293"/>
                <a:gd name="connsiteX1593" fmla="*/ 321916 w 2170251"/>
                <a:gd name="connsiteY1593" fmla="*/ 959183 h 1645293"/>
                <a:gd name="connsiteX1594" fmla="*/ 315182 w 2170251"/>
                <a:gd name="connsiteY1594" fmla="*/ 950868 h 1645293"/>
                <a:gd name="connsiteX1595" fmla="*/ 319821 w 2170251"/>
                <a:gd name="connsiteY1595" fmla="*/ 970918 h 1645293"/>
                <a:gd name="connsiteX1596" fmla="*/ 340576 w 2170251"/>
                <a:gd name="connsiteY1596" fmla="*/ 977433 h 1645293"/>
                <a:gd name="connsiteX1597" fmla="*/ 330289 w 2170251"/>
                <a:gd name="connsiteY1597" fmla="*/ 976462 h 1645293"/>
                <a:gd name="connsiteX1598" fmla="*/ 329384 w 2170251"/>
                <a:gd name="connsiteY1598" fmla="*/ 985749 h 1645293"/>
                <a:gd name="connsiteX1599" fmla="*/ 284617 w 2170251"/>
                <a:gd name="connsiteY1599" fmla="*/ 986863 h 1645293"/>
                <a:gd name="connsiteX1600" fmla="*/ 287617 w 2170251"/>
                <a:gd name="connsiteY1600" fmla="*/ 997921 h 1645293"/>
                <a:gd name="connsiteX1601" fmla="*/ 303000 w 2170251"/>
                <a:gd name="connsiteY1601" fmla="*/ 998255 h 1645293"/>
                <a:gd name="connsiteX1602" fmla="*/ 333385 w 2170251"/>
                <a:gd name="connsiteY1602" fmla="*/ 989844 h 1645293"/>
                <a:gd name="connsiteX1603" fmla="*/ 344567 w 2170251"/>
                <a:gd name="connsiteY1603" fmla="*/ 1013600 h 1645293"/>
                <a:gd name="connsiteX1604" fmla="*/ 356121 w 2170251"/>
                <a:gd name="connsiteY1604" fmla="*/ 1014419 h 1645293"/>
                <a:gd name="connsiteX1605" fmla="*/ 350110 w 2170251"/>
                <a:gd name="connsiteY1605" fmla="*/ 1024344 h 1645293"/>
                <a:gd name="connsiteX1606" fmla="*/ 360483 w 2170251"/>
                <a:gd name="connsiteY1606" fmla="*/ 1027592 h 1645293"/>
                <a:gd name="connsiteX1607" fmla="*/ 362112 w 2170251"/>
                <a:gd name="connsiteY1607" fmla="*/ 1036536 h 1645293"/>
                <a:gd name="connsiteX1608" fmla="*/ 395688 w 2170251"/>
                <a:gd name="connsiteY1608" fmla="*/ 1043727 h 1645293"/>
                <a:gd name="connsiteX1609" fmla="*/ 380762 w 2170251"/>
                <a:gd name="connsiteY1609" fmla="*/ 1054795 h 1645293"/>
                <a:gd name="connsiteX1610" fmla="*/ 375857 w 2170251"/>
                <a:gd name="connsiteY1610" fmla="*/ 1060025 h 1645293"/>
                <a:gd name="connsiteX1611" fmla="*/ 376495 w 2170251"/>
                <a:gd name="connsiteY1611" fmla="*/ 1075969 h 1645293"/>
                <a:gd name="connsiteX1612" fmla="*/ 372123 w 2170251"/>
                <a:gd name="connsiteY1612" fmla="*/ 1062777 h 1645293"/>
                <a:gd name="connsiteX1613" fmla="*/ 366027 w 2170251"/>
                <a:gd name="connsiteY1613" fmla="*/ 1070426 h 1645293"/>
                <a:gd name="connsiteX1614" fmla="*/ 370303 w 2170251"/>
                <a:gd name="connsiteY1614" fmla="*/ 1081322 h 1645293"/>
                <a:gd name="connsiteX1615" fmla="*/ 373856 w 2170251"/>
                <a:gd name="connsiteY1615" fmla="*/ 1074017 h 1645293"/>
                <a:gd name="connsiteX1616" fmla="*/ 382686 w 2170251"/>
                <a:gd name="connsiteY1616" fmla="*/ 1070578 h 1645293"/>
                <a:gd name="connsiteX1617" fmla="*/ 407146 w 2170251"/>
                <a:gd name="connsiteY1617" fmla="*/ 1074350 h 1645293"/>
                <a:gd name="connsiteX1618" fmla="*/ 397059 w 2170251"/>
                <a:gd name="connsiteY1618" fmla="*/ 1077932 h 1645293"/>
                <a:gd name="connsiteX1619" fmla="*/ 387496 w 2170251"/>
                <a:gd name="connsiteY1619" fmla="*/ 1095191 h 1645293"/>
                <a:gd name="connsiteX1620" fmla="*/ 388410 w 2170251"/>
                <a:gd name="connsiteY1620" fmla="*/ 1085895 h 1645293"/>
                <a:gd name="connsiteX1621" fmla="*/ 377038 w 2170251"/>
                <a:gd name="connsiteY1621" fmla="*/ 1089628 h 1645293"/>
                <a:gd name="connsiteX1622" fmla="*/ 381848 w 2170251"/>
                <a:gd name="connsiteY1622" fmla="*/ 1082161 h 1645293"/>
                <a:gd name="connsiteX1623" fmla="*/ 362302 w 2170251"/>
                <a:gd name="connsiteY1623" fmla="*/ 1105278 h 1645293"/>
                <a:gd name="connsiteX1624" fmla="*/ 363922 w 2170251"/>
                <a:gd name="connsiteY1624" fmla="*/ 1114231 h 1645293"/>
                <a:gd name="connsiteX1625" fmla="*/ 334718 w 2170251"/>
                <a:gd name="connsiteY1625" fmla="*/ 1120251 h 1645293"/>
                <a:gd name="connsiteX1626" fmla="*/ 320783 w 2170251"/>
                <a:gd name="connsiteY1626" fmla="*/ 1124347 h 1645293"/>
                <a:gd name="connsiteX1627" fmla="*/ 328898 w 2170251"/>
                <a:gd name="connsiteY1627" fmla="*/ 1134767 h 1645293"/>
                <a:gd name="connsiteX1628" fmla="*/ 319259 w 2170251"/>
                <a:gd name="connsiteY1628" fmla="*/ 1149741 h 1645293"/>
                <a:gd name="connsiteX1629" fmla="*/ 307515 w 2170251"/>
                <a:gd name="connsiteY1629" fmla="*/ 1144388 h 1645293"/>
                <a:gd name="connsiteX1630" fmla="*/ 312420 w 2170251"/>
                <a:gd name="connsiteY1630" fmla="*/ 1139158 h 1645293"/>
                <a:gd name="connsiteX1631" fmla="*/ 262033 w 2170251"/>
                <a:gd name="connsiteY1631" fmla="*/ 1127271 h 1645293"/>
                <a:gd name="connsiteX1632" fmla="*/ 274587 w 2170251"/>
                <a:gd name="connsiteY1632" fmla="*/ 1121061 h 1645293"/>
                <a:gd name="connsiteX1633" fmla="*/ 256394 w 2170251"/>
                <a:gd name="connsiteY1633" fmla="*/ 1114231 h 1645293"/>
                <a:gd name="connsiteX1634" fmla="*/ 262404 w 2170251"/>
                <a:gd name="connsiteY1634" fmla="*/ 1104287 h 1645293"/>
                <a:gd name="connsiteX1635" fmla="*/ 274768 w 2170251"/>
                <a:gd name="connsiteY1635" fmla="*/ 1125623 h 1645293"/>
                <a:gd name="connsiteX1636" fmla="*/ 292694 w 2170251"/>
                <a:gd name="connsiteY1636" fmla="*/ 1125652 h 1645293"/>
                <a:gd name="connsiteX1637" fmla="*/ 297523 w 2170251"/>
                <a:gd name="connsiteY1637" fmla="*/ 1118127 h 1645293"/>
                <a:gd name="connsiteX1638" fmla="*/ 295246 w 2170251"/>
                <a:gd name="connsiteY1638" fmla="*/ 1125318 h 1645293"/>
                <a:gd name="connsiteX1639" fmla="*/ 334270 w 2170251"/>
                <a:gd name="connsiteY1639" fmla="*/ 1108859 h 1645293"/>
                <a:gd name="connsiteX1640" fmla="*/ 337195 w 2170251"/>
                <a:gd name="connsiteY1640" fmla="*/ 1117651 h 1645293"/>
                <a:gd name="connsiteX1641" fmla="*/ 341833 w 2170251"/>
                <a:gd name="connsiteY1641" fmla="*/ 1105592 h 1645293"/>
                <a:gd name="connsiteX1642" fmla="*/ 335194 w 2170251"/>
                <a:gd name="connsiteY1642" fmla="*/ 1099553 h 1645293"/>
                <a:gd name="connsiteX1643" fmla="*/ 327651 w 2170251"/>
                <a:gd name="connsiteY1643" fmla="*/ 1102839 h 1645293"/>
                <a:gd name="connsiteX1644" fmla="*/ 331194 w 2170251"/>
                <a:gd name="connsiteY1644" fmla="*/ 1095496 h 1645293"/>
                <a:gd name="connsiteX1645" fmla="*/ 328565 w 2170251"/>
                <a:gd name="connsiteY1645" fmla="*/ 1093543 h 1645293"/>
                <a:gd name="connsiteX1646" fmla="*/ 331003 w 2170251"/>
                <a:gd name="connsiteY1646" fmla="*/ 1090943 h 1645293"/>
                <a:gd name="connsiteX1647" fmla="*/ 314544 w 2170251"/>
                <a:gd name="connsiteY1647" fmla="*/ 1095353 h 1645293"/>
                <a:gd name="connsiteX1648" fmla="*/ 319268 w 2170251"/>
                <a:gd name="connsiteY1648" fmla="*/ 1085570 h 1645293"/>
                <a:gd name="connsiteX1649" fmla="*/ 336918 w 2170251"/>
                <a:gd name="connsiteY1649" fmla="*/ 1078751 h 1645293"/>
                <a:gd name="connsiteX1650" fmla="*/ 324831 w 2170251"/>
                <a:gd name="connsiteY1650" fmla="*/ 1064235 h 1645293"/>
                <a:gd name="connsiteX1651" fmla="*/ 331384 w 2170251"/>
                <a:gd name="connsiteY1651" fmla="*/ 1067988 h 1645293"/>
                <a:gd name="connsiteX1652" fmla="*/ 324107 w 2170251"/>
                <a:gd name="connsiteY1652" fmla="*/ 1045985 h 1645293"/>
                <a:gd name="connsiteX1653" fmla="*/ 327660 w 2170251"/>
                <a:gd name="connsiteY1653" fmla="*/ 1038670 h 1645293"/>
                <a:gd name="connsiteX1654" fmla="*/ 320821 w 2170251"/>
                <a:gd name="connsiteY1654" fmla="*/ 1028087 h 1645293"/>
                <a:gd name="connsiteX1655" fmla="*/ 310458 w 2170251"/>
                <a:gd name="connsiteY1655" fmla="*/ 1024820 h 1645293"/>
                <a:gd name="connsiteX1656" fmla="*/ 320288 w 2170251"/>
                <a:gd name="connsiteY1656" fmla="*/ 1014390 h 1645293"/>
                <a:gd name="connsiteX1657" fmla="*/ 267433 w 2170251"/>
                <a:gd name="connsiteY1657" fmla="*/ 1005094 h 1645293"/>
                <a:gd name="connsiteX1658" fmla="*/ 261795 w 2170251"/>
                <a:gd name="connsiteY1658" fmla="*/ 992083 h 1645293"/>
                <a:gd name="connsiteX1659" fmla="*/ 269900 w 2170251"/>
                <a:gd name="connsiteY1659" fmla="*/ 970413 h 1645293"/>
                <a:gd name="connsiteX1660" fmla="*/ 276263 w 2170251"/>
                <a:gd name="connsiteY1660" fmla="*/ 969594 h 1645293"/>
                <a:gd name="connsiteX1661" fmla="*/ 280435 w 2170251"/>
                <a:gd name="connsiteY1661" fmla="*/ 978224 h 1645293"/>
                <a:gd name="connsiteX1662" fmla="*/ 278806 w 2170251"/>
                <a:gd name="connsiteY1662" fmla="*/ 969270 h 1645293"/>
                <a:gd name="connsiteX1663" fmla="*/ 295542 w 2170251"/>
                <a:gd name="connsiteY1663" fmla="*/ 971737 h 1645293"/>
                <a:gd name="connsiteX1664" fmla="*/ 298733 w 2170251"/>
                <a:gd name="connsiteY1664" fmla="*/ 955269 h 1645293"/>
                <a:gd name="connsiteX1665" fmla="*/ 278540 w 2170251"/>
                <a:gd name="connsiteY1665" fmla="*/ 962431 h 1645293"/>
                <a:gd name="connsiteX1666" fmla="*/ 271701 w 2170251"/>
                <a:gd name="connsiteY1666" fmla="*/ 951830 h 1645293"/>
                <a:gd name="connsiteX1667" fmla="*/ 276901 w 2170251"/>
                <a:gd name="connsiteY1667" fmla="*/ 953478 h 1645293"/>
                <a:gd name="connsiteX1668" fmla="*/ 275987 w 2170251"/>
                <a:gd name="connsiteY1668" fmla="*/ 962746 h 1645293"/>
                <a:gd name="connsiteX1669" fmla="*/ 266900 w 2170251"/>
                <a:gd name="connsiteY1669" fmla="*/ 959364 h 1645293"/>
                <a:gd name="connsiteX1670" fmla="*/ 271891 w 2170251"/>
                <a:gd name="connsiteY1670" fmla="*/ 956421 h 1645293"/>
                <a:gd name="connsiteX1671" fmla="*/ 267805 w 2170251"/>
                <a:gd name="connsiteY1671" fmla="*/ 950049 h 1645293"/>
                <a:gd name="connsiteX1672" fmla="*/ 251231 w 2170251"/>
                <a:gd name="connsiteY1672" fmla="*/ 952144 h 1645293"/>
                <a:gd name="connsiteX1673" fmla="*/ 250965 w 2170251"/>
                <a:gd name="connsiteY1673" fmla="*/ 945296 h 1645293"/>
                <a:gd name="connsiteX1674" fmla="*/ 257146 w 2170251"/>
                <a:gd name="connsiteY1674" fmla="*/ 939962 h 1645293"/>
                <a:gd name="connsiteX1675" fmla="*/ 242678 w 2170251"/>
                <a:gd name="connsiteY1675" fmla="*/ 962412 h 1645293"/>
                <a:gd name="connsiteX1676" fmla="*/ 238506 w 2170251"/>
                <a:gd name="connsiteY1676" fmla="*/ 953783 h 1645293"/>
                <a:gd name="connsiteX1677" fmla="*/ 228952 w 2170251"/>
                <a:gd name="connsiteY1677" fmla="*/ 971042 h 1645293"/>
                <a:gd name="connsiteX1678" fmla="*/ 230572 w 2170251"/>
                <a:gd name="connsiteY1678" fmla="*/ 980005 h 1645293"/>
                <a:gd name="connsiteX1679" fmla="*/ 200920 w 2170251"/>
                <a:gd name="connsiteY1679" fmla="*/ 974614 h 1645293"/>
                <a:gd name="connsiteX1680" fmla="*/ 200558 w 2170251"/>
                <a:gd name="connsiteY1680" fmla="*/ 965498 h 1645293"/>
                <a:gd name="connsiteX1681" fmla="*/ 186623 w 2170251"/>
                <a:gd name="connsiteY1681" fmla="*/ 969575 h 1645293"/>
                <a:gd name="connsiteX1682" fmla="*/ 190900 w 2170251"/>
                <a:gd name="connsiteY1682" fmla="*/ 980472 h 1645293"/>
                <a:gd name="connsiteX1683" fmla="*/ 182451 w 2170251"/>
                <a:gd name="connsiteY1683" fmla="*/ 993007 h 1645293"/>
                <a:gd name="connsiteX1684" fmla="*/ 155610 w 2170251"/>
                <a:gd name="connsiteY1684" fmla="*/ 994150 h 1645293"/>
                <a:gd name="connsiteX1685" fmla="*/ 164811 w 2170251"/>
                <a:gd name="connsiteY1685" fmla="*/ 999855 h 1645293"/>
                <a:gd name="connsiteX1686" fmla="*/ 161715 w 2170251"/>
                <a:gd name="connsiteY1686" fmla="*/ 1018572 h 1645293"/>
                <a:gd name="connsiteX1687" fmla="*/ 150428 w 2170251"/>
                <a:gd name="connsiteY1687" fmla="*/ 1024610 h 1645293"/>
                <a:gd name="connsiteX1688" fmla="*/ 152067 w 2170251"/>
                <a:gd name="connsiteY1688" fmla="*/ 1033574 h 1645293"/>
                <a:gd name="connsiteX1689" fmla="*/ 180080 w 2170251"/>
                <a:gd name="connsiteY1689" fmla="*/ 1029992 h 1645293"/>
                <a:gd name="connsiteX1690" fmla="*/ 182270 w 2170251"/>
                <a:gd name="connsiteY1690" fmla="*/ 1020543 h 1645293"/>
                <a:gd name="connsiteX1691" fmla="*/ 188805 w 2170251"/>
                <a:gd name="connsiteY1691" fmla="*/ 1024315 h 1645293"/>
                <a:gd name="connsiteX1692" fmla="*/ 181623 w 2170251"/>
                <a:gd name="connsiteY1692" fmla="*/ 1036679 h 1645293"/>
                <a:gd name="connsiteX1693" fmla="*/ 195825 w 2170251"/>
                <a:gd name="connsiteY1693" fmla="*/ 1039460 h 1645293"/>
                <a:gd name="connsiteX1694" fmla="*/ 202197 w 2170251"/>
                <a:gd name="connsiteY1694" fmla="*/ 1038622 h 1645293"/>
                <a:gd name="connsiteX1695" fmla="*/ 213836 w 2170251"/>
                <a:gd name="connsiteY1695" fmla="*/ 1041736 h 1645293"/>
                <a:gd name="connsiteX1696" fmla="*/ 229581 w 2170251"/>
                <a:gd name="connsiteY1696" fmla="*/ 1051157 h 1645293"/>
                <a:gd name="connsiteX1697" fmla="*/ 209293 w 2170251"/>
                <a:gd name="connsiteY1697" fmla="*/ 1056072 h 1645293"/>
                <a:gd name="connsiteX1698" fmla="*/ 215837 w 2170251"/>
                <a:gd name="connsiteY1698" fmla="*/ 1059815 h 1645293"/>
                <a:gd name="connsiteX1699" fmla="*/ 219389 w 2170251"/>
                <a:gd name="connsiteY1699" fmla="*/ 1052481 h 1645293"/>
                <a:gd name="connsiteX1700" fmla="*/ 226028 w 2170251"/>
                <a:gd name="connsiteY1700" fmla="*/ 1058510 h 1645293"/>
                <a:gd name="connsiteX1701" fmla="*/ 229029 w 2170251"/>
                <a:gd name="connsiteY1701" fmla="*/ 1069578 h 1645293"/>
                <a:gd name="connsiteX1702" fmla="*/ 211017 w 2170251"/>
                <a:gd name="connsiteY1702" fmla="*/ 1067283 h 1645293"/>
                <a:gd name="connsiteX1703" fmla="*/ 219018 w 2170251"/>
                <a:gd name="connsiteY1703" fmla="*/ 1075445 h 1645293"/>
                <a:gd name="connsiteX1704" fmla="*/ 215379 w 2170251"/>
                <a:gd name="connsiteY1704" fmla="*/ 1080494 h 1645293"/>
                <a:gd name="connsiteX1705" fmla="*/ 225752 w 2170251"/>
                <a:gd name="connsiteY1705" fmla="*/ 1083723 h 1645293"/>
                <a:gd name="connsiteX1706" fmla="*/ 217199 w 2170251"/>
                <a:gd name="connsiteY1706" fmla="*/ 1093981 h 1645293"/>
                <a:gd name="connsiteX1707" fmla="*/ 205283 w 2170251"/>
                <a:gd name="connsiteY1707" fmla="*/ 1084056 h 1645293"/>
                <a:gd name="connsiteX1708" fmla="*/ 198558 w 2170251"/>
                <a:gd name="connsiteY1708" fmla="*/ 1107830 h 1645293"/>
                <a:gd name="connsiteX1709" fmla="*/ 218837 w 2170251"/>
                <a:gd name="connsiteY1709" fmla="*/ 1102963 h 1645293"/>
                <a:gd name="connsiteX1710" fmla="*/ 239411 w 2170251"/>
                <a:gd name="connsiteY1710" fmla="*/ 1104925 h 1645293"/>
                <a:gd name="connsiteX1711" fmla="*/ 232220 w 2170251"/>
                <a:gd name="connsiteY1711" fmla="*/ 1117308 h 1645293"/>
                <a:gd name="connsiteX1712" fmla="*/ 246221 w 2170251"/>
                <a:gd name="connsiteY1712" fmla="*/ 1115517 h 1645293"/>
                <a:gd name="connsiteX1713" fmla="*/ 243869 w 2170251"/>
                <a:gd name="connsiteY1713" fmla="*/ 1120394 h 1645293"/>
                <a:gd name="connsiteX1714" fmla="*/ 249946 w 2170251"/>
                <a:gd name="connsiteY1714" fmla="*/ 1112746 h 1645293"/>
                <a:gd name="connsiteX1715" fmla="*/ 253136 w 2170251"/>
                <a:gd name="connsiteY1715" fmla="*/ 1128366 h 1645293"/>
                <a:gd name="connsiteX1716" fmla="*/ 206645 w 2170251"/>
                <a:gd name="connsiteY1716" fmla="*/ 1118260 h 1645293"/>
                <a:gd name="connsiteX1717" fmla="*/ 232039 w 2170251"/>
                <a:gd name="connsiteY1717" fmla="*/ 1112717 h 1645293"/>
                <a:gd name="connsiteX1718" fmla="*/ 220666 w 2170251"/>
                <a:gd name="connsiteY1718" fmla="*/ 1116489 h 1645293"/>
                <a:gd name="connsiteX1719" fmla="*/ 208836 w 2170251"/>
                <a:gd name="connsiteY1719" fmla="*/ 1108831 h 1645293"/>
                <a:gd name="connsiteX1720" fmla="*/ 209102 w 2170251"/>
                <a:gd name="connsiteY1720" fmla="*/ 1115660 h 1645293"/>
                <a:gd name="connsiteX1721" fmla="*/ 200006 w 2170251"/>
                <a:gd name="connsiteY1721" fmla="*/ 1112250 h 1645293"/>
                <a:gd name="connsiteX1722" fmla="*/ 187995 w 2170251"/>
                <a:gd name="connsiteY1722" fmla="*/ 1132110 h 1645293"/>
                <a:gd name="connsiteX1723" fmla="*/ 224209 w 2170251"/>
                <a:gd name="connsiteY1723" fmla="*/ 1141225 h 1645293"/>
                <a:gd name="connsiteX1724" fmla="*/ 225028 w 2170251"/>
                <a:gd name="connsiteY1724" fmla="*/ 1129671 h 1645293"/>
                <a:gd name="connsiteX1725" fmla="*/ 229124 w 2170251"/>
                <a:gd name="connsiteY1725" fmla="*/ 1136044 h 1645293"/>
                <a:gd name="connsiteX1726" fmla="*/ 233763 w 2170251"/>
                <a:gd name="connsiteY1726" fmla="*/ 1156056 h 1645293"/>
                <a:gd name="connsiteX1727" fmla="*/ 224400 w 2170251"/>
                <a:gd name="connsiteY1727" fmla="*/ 1145797 h 1645293"/>
                <a:gd name="connsiteX1728" fmla="*/ 214474 w 2170251"/>
                <a:gd name="connsiteY1728" fmla="*/ 1153960 h 1645293"/>
                <a:gd name="connsiteX1729" fmla="*/ 216846 w 2170251"/>
                <a:gd name="connsiteY1729" fmla="*/ 1149036 h 1645293"/>
                <a:gd name="connsiteX1730" fmla="*/ 211569 w 2170251"/>
                <a:gd name="connsiteY1730" fmla="*/ 1145140 h 1645293"/>
                <a:gd name="connsiteX1731" fmla="*/ 209388 w 2170251"/>
                <a:gd name="connsiteY1731" fmla="*/ 1154598 h 1645293"/>
                <a:gd name="connsiteX1732" fmla="*/ 198377 w 2170251"/>
                <a:gd name="connsiteY1732" fmla="*/ 1135367 h 1645293"/>
                <a:gd name="connsiteX1733" fmla="*/ 198644 w 2170251"/>
                <a:gd name="connsiteY1733" fmla="*/ 1142225 h 1645293"/>
                <a:gd name="connsiteX1734" fmla="*/ 182899 w 2170251"/>
                <a:gd name="connsiteY1734" fmla="*/ 1132748 h 1645293"/>
                <a:gd name="connsiteX1735" fmla="*/ 172888 w 2170251"/>
                <a:gd name="connsiteY1735" fmla="*/ 1138625 h 1645293"/>
                <a:gd name="connsiteX1736" fmla="*/ 161058 w 2170251"/>
                <a:gd name="connsiteY1736" fmla="*/ 1130957 h 1645293"/>
                <a:gd name="connsiteX1737" fmla="*/ 158610 w 2170251"/>
                <a:gd name="connsiteY1737" fmla="*/ 1133558 h 1645293"/>
                <a:gd name="connsiteX1738" fmla="*/ 179794 w 2170251"/>
                <a:gd name="connsiteY1738" fmla="*/ 1151484 h 1645293"/>
                <a:gd name="connsiteX1739" fmla="*/ 178794 w 2170251"/>
                <a:gd name="connsiteY1739" fmla="*/ 1158503 h 1645293"/>
                <a:gd name="connsiteX1740" fmla="*/ 156963 w 2170251"/>
                <a:gd name="connsiteY1740" fmla="*/ 1156684 h 1645293"/>
                <a:gd name="connsiteX1741" fmla="*/ 146514 w 2170251"/>
                <a:gd name="connsiteY1741" fmla="*/ 1151122 h 1645293"/>
                <a:gd name="connsiteX1742" fmla="*/ 148238 w 2170251"/>
                <a:gd name="connsiteY1742" fmla="*/ 1162390 h 1645293"/>
                <a:gd name="connsiteX1743" fmla="*/ 158515 w 2170251"/>
                <a:gd name="connsiteY1743" fmla="*/ 1163342 h 1645293"/>
                <a:gd name="connsiteX1744" fmla="*/ 153600 w 2170251"/>
                <a:gd name="connsiteY1744" fmla="*/ 1168571 h 1645293"/>
                <a:gd name="connsiteX1745" fmla="*/ 162325 w 2170251"/>
                <a:gd name="connsiteY1745" fmla="*/ 1162895 h 1645293"/>
                <a:gd name="connsiteX1746" fmla="*/ 166602 w 2170251"/>
                <a:gd name="connsiteY1746" fmla="*/ 1173782 h 1645293"/>
                <a:gd name="connsiteX1747" fmla="*/ 170059 w 2170251"/>
                <a:gd name="connsiteY1747" fmla="*/ 1164180 h 1645293"/>
                <a:gd name="connsiteX1748" fmla="*/ 196434 w 2170251"/>
                <a:gd name="connsiteY1748" fmla="*/ 1183735 h 1645293"/>
                <a:gd name="connsiteX1749" fmla="*/ 149314 w 2170251"/>
                <a:gd name="connsiteY1749" fmla="*/ 1189736 h 1645293"/>
                <a:gd name="connsiteX1750" fmla="*/ 149495 w 2170251"/>
                <a:gd name="connsiteY1750" fmla="*/ 1194308 h 1645293"/>
                <a:gd name="connsiteX1751" fmla="*/ 145666 w 2170251"/>
                <a:gd name="connsiteY1751" fmla="*/ 1194784 h 1645293"/>
                <a:gd name="connsiteX1752" fmla="*/ 143932 w 2170251"/>
                <a:gd name="connsiteY1752" fmla="*/ 1183573 h 1645293"/>
                <a:gd name="connsiteX1753" fmla="*/ 133474 w 2170251"/>
                <a:gd name="connsiteY1753" fmla="*/ 1178011 h 1645293"/>
                <a:gd name="connsiteX1754" fmla="*/ 91164 w 2170251"/>
                <a:gd name="connsiteY1754" fmla="*/ 1176525 h 1645293"/>
                <a:gd name="connsiteX1755" fmla="*/ 56226 w 2170251"/>
                <a:gd name="connsiteY1755" fmla="*/ 1167238 h 1645293"/>
                <a:gd name="connsiteX1756" fmla="*/ 55321 w 2170251"/>
                <a:gd name="connsiteY1756" fmla="*/ 1176525 h 1645293"/>
                <a:gd name="connsiteX1757" fmla="*/ 29394 w 2170251"/>
                <a:gd name="connsiteY1757" fmla="*/ 1168400 h 1645293"/>
                <a:gd name="connsiteX1758" fmla="*/ 28480 w 2170251"/>
                <a:gd name="connsiteY1758" fmla="*/ 1177668 h 1645293"/>
                <a:gd name="connsiteX1759" fmla="*/ 22927 w 2170251"/>
                <a:gd name="connsiteY1759" fmla="*/ 1166904 h 1645293"/>
                <a:gd name="connsiteX1760" fmla="*/ 0 w 2170251"/>
                <a:gd name="connsiteY1760" fmla="*/ 1169838 h 1645293"/>
                <a:gd name="connsiteX1761" fmla="*/ 5010 w 2170251"/>
                <a:gd name="connsiteY1761" fmla="*/ 1169229 h 1645293"/>
                <a:gd name="connsiteX1762" fmla="*/ 301981 w 2170251"/>
                <a:gd name="connsiteY1762" fmla="*/ 1135891 h 1645293"/>
                <a:gd name="connsiteX1763" fmla="*/ 296066 w 2170251"/>
                <a:gd name="connsiteY1763" fmla="*/ 1148102 h 1645293"/>
                <a:gd name="connsiteX1764" fmla="*/ 292065 w 2170251"/>
                <a:gd name="connsiteY1764" fmla="*/ 1144044 h 1645293"/>
                <a:gd name="connsiteX1765" fmla="*/ 301981 w 2170251"/>
                <a:gd name="connsiteY1765" fmla="*/ 1135891 h 1645293"/>
                <a:gd name="connsiteX1766" fmla="*/ 437102 w 2170251"/>
                <a:gd name="connsiteY1766" fmla="*/ 960479 h 1645293"/>
                <a:gd name="connsiteX1767" fmla="*/ 446008 w 2170251"/>
                <a:gd name="connsiteY1767" fmla="*/ 959374 h 1645293"/>
                <a:gd name="connsiteX1768" fmla="*/ 436188 w 2170251"/>
                <a:gd name="connsiteY1768" fmla="*/ 969785 h 1645293"/>
                <a:gd name="connsiteX1769" fmla="*/ 457657 w 2170251"/>
                <a:gd name="connsiteY1769" fmla="*/ 962470 h 1645293"/>
                <a:gd name="connsiteX1770" fmla="*/ 459381 w 2170251"/>
                <a:gd name="connsiteY1770" fmla="*/ 973719 h 1645293"/>
                <a:gd name="connsiteX1771" fmla="*/ 456552 w 2170251"/>
                <a:gd name="connsiteY1771" fmla="*/ 967194 h 1645293"/>
                <a:gd name="connsiteX1772" fmla="*/ 442008 w 2170251"/>
                <a:gd name="connsiteY1772" fmla="*/ 987406 h 1645293"/>
                <a:gd name="connsiteX1773" fmla="*/ 430273 w 2170251"/>
                <a:gd name="connsiteY1773" fmla="*/ 982015 h 1645293"/>
                <a:gd name="connsiteX1774" fmla="*/ 419081 w 2170251"/>
                <a:gd name="connsiteY1774" fmla="*/ 990321 h 1645293"/>
                <a:gd name="connsiteX1775" fmla="*/ 437102 w 2170251"/>
                <a:gd name="connsiteY1775" fmla="*/ 960479 h 1645293"/>
                <a:gd name="connsiteX1776" fmla="*/ 345110 w 2170251"/>
                <a:gd name="connsiteY1776" fmla="*/ 901195 h 1645293"/>
                <a:gd name="connsiteX1777" fmla="*/ 357940 w 2170251"/>
                <a:gd name="connsiteY1777" fmla="*/ 901833 h 1645293"/>
                <a:gd name="connsiteX1778" fmla="*/ 358397 w 2170251"/>
                <a:gd name="connsiteY1778" fmla="*/ 913244 h 1645293"/>
                <a:gd name="connsiteX1779" fmla="*/ 352215 w 2170251"/>
                <a:gd name="connsiteY1779" fmla="*/ 918626 h 1645293"/>
                <a:gd name="connsiteX1780" fmla="*/ 344214 w 2170251"/>
                <a:gd name="connsiteY1780" fmla="*/ 910482 h 1645293"/>
                <a:gd name="connsiteX1781" fmla="*/ 345110 w 2170251"/>
                <a:gd name="connsiteY1781" fmla="*/ 901195 h 1645293"/>
                <a:gd name="connsiteX1782" fmla="*/ 482508 w 2170251"/>
                <a:gd name="connsiteY1782" fmla="*/ 911158 h 1645293"/>
                <a:gd name="connsiteX1783" fmla="*/ 468487 w 2170251"/>
                <a:gd name="connsiteY1783" fmla="*/ 912959 h 1645293"/>
                <a:gd name="connsiteX1784" fmla="*/ 482508 w 2170251"/>
                <a:gd name="connsiteY1784" fmla="*/ 911158 h 1645293"/>
                <a:gd name="connsiteX1785" fmla="*/ 789832 w 2170251"/>
                <a:gd name="connsiteY1785" fmla="*/ 849017 h 1645293"/>
                <a:gd name="connsiteX1786" fmla="*/ 782545 w 2170251"/>
                <a:gd name="connsiteY1786" fmla="*/ 859095 h 1645293"/>
                <a:gd name="connsiteX1787" fmla="*/ 782193 w 2170251"/>
                <a:gd name="connsiteY1787" fmla="*/ 849998 h 1645293"/>
                <a:gd name="connsiteX1788" fmla="*/ 789832 w 2170251"/>
                <a:gd name="connsiteY1788" fmla="*/ 849017 h 1645293"/>
                <a:gd name="connsiteX1789" fmla="*/ 819865 w 2170251"/>
                <a:gd name="connsiteY1789" fmla="*/ 799354 h 1645293"/>
                <a:gd name="connsiteX1790" fmla="*/ 824855 w 2170251"/>
                <a:gd name="connsiteY1790" fmla="*/ 796411 h 1645293"/>
                <a:gd name="connsiteX1791" fmla="*/ 837781 w 2170251"/>
                <a:gd name="connsiteY1791" fmla="*/ 799354 h 1645293"/>
                <a:gd name="connsiteX1792" fmla="*/ 822855 w 2170251"/>
                <a:gd name="connsiteY1792" fmla="*/ 810441 h 1645293"/>
                <a:gd name="connsiteX1793" fmla="*/ 819865 w 2170251"/>
                <a:gd name="connsiteY1793" fmla="*/ 799354 h 1645293"/>
                <a:gd name="connsiteX1794" fmla="*/ 769001 w 2170251"/>
                <a:gd name="connsiteY1794" fmla="*/ 776037 h 1645293"/>
                <a:gd name="connsiteX1795" fmla="*/ 778278 w 2170251"/>
                <a:gd name="connsiteY1795" fmla="*/ 784009 h 1645293"/>
                <a:gd name="connsiteX1796" fmla="*/ 769001 w 2170251"/>
                <a:gd name="connsiteY1796" fmla="*/ 776037 h 1645293"/>
                <a:gd name="connsiteX1797" fmla="*/ 605514 w 2170251"/>
                <a:gd name="connsiteY1797" fmla="*/ 689188 h 1645293"/>
                <a:gd name="connsiteX1798" fmla="*/ 611438 w 2170251"/>
                <a:gd name="connsiteY1798" fmla="*/ 676967 h 1645293"/>
                <a:gd name="connsiteX1799" fmla="*/ 613153 w 2170251"/>
                <a:gd name="connsiteY1799" fmla="*/ 688216 h 1645293"/>
                <a:gd name="connsiteX1800" fmla="*/ 605514 w 2170251"/>
                <a:gd name="connsiteY1800" fmla="*/ 689188 h 1645293"/>
                <a:gd name="connsiteX1801" fmla="*/ 570871 w 2170251"/>
                <a:gd name="connsiteY1801" fmla="*/ 558390 h 1645293"/>
                <a:gd name="connsiteX1802" fmla="*/ 573510 w 2170251"/>
                <a:gd name="connsiteY1802" fmla="*/ 560333 h 1645293"/>
                <a:gd name="connsiteX1803" fmla="*/ 581235 w 2170251"/>
                <a:gd name="connsiteY1803" fmla="*/ 561667 h 1645293"/>
                <a:gd name="connsiteX1804" fmla="*/ 582244 w 2170251"/>
                <a:gd name="connsiteY1804" fmla="*/ 554666 h 1645293"/>
                <a:gd name="connsiteX1805" fmla="*/ 589883 w 2170251"/>
                <a:gd name="connsiteY1805" fmla="*/ 553676 h 1645293"/>
                <a:gd name="connsiteX1806" fmla="*/ 585426 w 2170251"/>
                <a:gd name="connsiteY1806" fmla="*/ 570287 h 1645293"/>
                <a:gd name="connsiteX1807" fmla="*/ 598513 w 2170251"/>
                <a:gd name="connsiteY1807" fmla="*/ 577764 h 1645293"/>
                <a:gd name="connsiteX1808" fmla="*/ 599427 w 2170251"/>
                <a:gd name="connsiteY1808" fmla="*/ 568506 h 1645293"/>
                <a:gd name="connsiteX1809" fmla="*/ 607352 w 2170251"/>
                <a:gd name="connsiteY1809" fmla="*/ 574345 h 1645293"/>
                <a:gd name="connsiteX1810" fmla="*/ 594703 w 2170251"/>
                <a:gd name="connsiteY1810" fmla="*/ 578260 h 1645293"/>
                <a:gd name="connsiteX1811" fmla="*/ 588321 w 2170251"/>
                <a:gd name="connsiteY1811" fmla="*/ 579060 h 1645293"/>
                <a:gd name="connsiteX1812" fmla="*/ 580053 w 2170251"/>
                <a:gd name="connsiteY1812" fmla="*/ 596167 h 1645293"/>
                <a:gd name="connsiteX1813" fmla="*/ 582425 w 2170251"/>
                <a:gd name="connsiteY1813" fmla="*/ 591309 h 1645293"/>
                <a:gd name="connsiteX1814" fmla="*/ 585426 w 2170251"/>
                <a:gd name="connsiteY1814" fmla="*/ 602367 h 1645293"/>
                <a:gd name="connsiteX1815" fmla="*/ 607362 w 2170251"/>
                <a:gd name="connsiteY1815" fmla="*/ 606444 h 1645293"/>
                <a:gd name="connsiteX1816" fmla="*/ 608371 w 2170251"/>
                <a:gd name="connsiteY1816" fmla="*/ 599424 h 1645293"/>
                <a:gd name="connsiteX1817" fmla="*/ 639489 w 2170251"/>
                <a:gd name="connsiteY1817" fmla="*/ 609187 h 1645293"/>
                <a:gd name="connsiteX1818" fmla="*/ 633651 w 2170251"/>
                <a:gd name="connsiteY1818" fmla="*/ 623703 h 1645293"/>
                <a:gd name="connsiteX1819" fmla="*/ 638404 w 2170251"/>
                <a:gd name="connsiteY1819" fmla="*/ 613902 h 1645293"/>
                <a:gd name="connsiteX1820" fmla="*/ 627840 w 2170251"/>
                <a:gd name="connsiteY1820" fmla="*/ 606120 h 1645293"/>
                <a:gd name="connsiteX1821" fmla="*/ 621563 w 2170251"/>
                <a:gd name="connsiteY1821" fmla="*/ 609197 h 1645293"/>
                <a:gd name="connsiteX1822" fmla="*/ 621925 w 2170251"/>
                <a:gd name="connsiteY1822" fmla="*/ 618322 h 1645293"/>
                <a:gd name="connsiteX1823" fmla="*/ 607638 w 2170251"/>
                <a:gd name="connsiteY1823" fmla="*/ 613264 h 1645293"/>
                <a:gd name="connsiteX1824" fmla="*/ 614458 w 2170251"/>
                <a:gd name="connsiteY1824" fmla="*/ 623875 h 1645293"/>
                <a:gd name="connsiteX1825" fmla="*/ 604276 w 2170251"/>
                <a:gd name="connsiteY1825" fmla="*/ 625170 h 1645293"/>
                <a:gd name="connsiteX1826" fmla="*/ 603361 w 2170251"/>
                <a:gd name="connsiteY1826" fmla="*/ 634419 h 1645293"/>
                <a:gd name="connsiteX1827" fmla="*/ 588893 w 2170251"/>
                <a:gd name="connsiteY1827" fmla="*/ 624827 h 1645293"/>
                <a:gd name="connsiteX1828" fmla="*/ 591893 w 2170251"/>
                <a:gd name="connsiteY1828" fmla="*/ 635895 h 1645293"/>
                <a:gd name="connsiteX1829" fmla="*/ 583987 w 2170251"/>
                <a:gd name="connsiteY1829" fmla="*/ 630028 h 1645293"/>
                <a:gd name="connsiteX1830" fmla="*/ 586254 w 2170251"/>
                <a:gd name="connsiteY1830" fmla="*/ 622846 h 1645293"/>
                <a:gd name="connsiteX1831" fmla="*/ 578710 w 2170251"/>
                <a:gd name="connsiteY1831" fmla="*/ 626123 h 1645293"/>
                <a:gd name="connsiteX1832" fmla="*/ 589626 w 2170251"/>
                <a:gd name="connsiteY1832" fmla="*/ 610968 h 1645293"/>
                <a:gd name="connsiteX1833" fmla="*/ 576815 w 2170251"/>
                <a:gd name="connsiteY1833" fmla="*/ 610340 h 1645293"/>
                <a:gd name="connsiteX1834" fmla="*/ 575805 w 2170251"/>
                <a:gd name="connsiteY1834" fmla="*/ 617322 h 1645293"/>
                <a:gd name="connsiteX1835" fmla="*/ 578796 w 2170251"/>
                <a:gd name="connsiteY1835" fmla="*/ 628409 h 1645293"/>
                <a:gd name="connsiteX1836" fmla="*/ 560975 w 2170251"/>
                <a:gd name="connsiteY1836" fmla="*/ 630676 h 1645293"/>
                <a:gd name="connsiteX1837" fmla="*/ 573434 w 2170251"/>
                <a:gd name="connsiteY1837" fmla="*/ 622208 h 1645293"/>
                <a:gd name="connsiteX1838" fmla="*/ 567166 w 2170251"/>
                <a:gd name="connsiteY1838" fmla="*/ 625284 h 1645293"/>
                <a:gd name="connsiteX1839" fmla="*/ 565785 w 2170251"/>
                <a:gd name="connsiteY1839" fmla="*/ 623170 h 1645293"/>
                <a:gd name="connsiteX1840" fmla="*/ 564423 w 2170251"/>
                <a:gd name="connsiteY1840" fmla="*/ 621046 h 1645293"/>
                <a:gd name="connsiteX1841" fmla="*/ 573157 w 2170251"/>
                <a:gd name="connsiteY1841" fmla="*/ 615350 h 1645293"/>
                <a:gd name="connsiteX1842" fmla="*/ 570157 w 2170251"/>
                <a:gd name="connsiteY1842" fmla="*/ 604291 h 1645293"/>
                <a:gd name="connsiteX1843" fmla="*/ 556698 w 2170251"/>
                <a:gd name="connsiteY1843" fmla="*/ 619722 h 1645293"/>
                <a:gd name="connsiteX1844" fmla="*/ 562061 w 2170251"/>
                <a:gd name="connsiteY1844" fmla="*/ 625942 h 1645293"/>
                <a:gd name="connsiteX1845" fmla="*/ 555603 w 2170251"/>
                <a:gd name="connsiteY1845" fmla="*/ 624446 h 1645293"/>
                <a:gd name="connsiteX1846" fmla="*/ 559775 w 2170251"/>
                <a:gd name="connsiteY1846" fmla="*/ 633104 h 1645293"/>
                <a:gd name="connsiteX1847" fmla="*/ 553336 w 2170251"/>
                <a:gd name="connsiteY1847" fmla="*/ 631638 h 1645293"/>
                <a:gd name="connsiteX1848" fmla="*/ 554060 w 2170251"/>
                <a:gd name="connsiteY1848" fmla="*/ 617788 h 1645293"/>
                <a:gd name="connsiteX1849" fmla="*/ 552050 w 2170251"/>
                <a:gd name="connsiteY1849" fmla="*/ 631809 h 1645293"/>
                <a:gd name="connsiteX1850" fmla="*/ 544497 w 2170251"/>
                <a:gd name="connsiteY1850" fmla="*/ 635057 h 1645293"/>
                <a:gd name="connsiteX1851" fmla="*/ 544220 w 2170251"/>
                <a:gd name="connsiteY1851" fmla="*/ 628218 h 1645293"/>
                <a:gd name="connsiteX1852" fmla="*/ 549316 w 2170251"/>
                <a:gd name="connsiteY1852" fmla="*/ 627580 h 1645293"/>
                <a:gd name="connsiteX1853" fmla="*/ 547497 w 2170251"/>
                <a:gd name="connsiteY1853" fmla="*/ 614064 h 1645293"/>
                <a:gd name="connsiteX1854" fmla="*/ 557051 w 2170251"/>
                <a:gd name="connsiteY1854" fmla="*/ 596824 h 1645293"/>
                <a:gd name="connsiteX1855" fmla="*/ 561413 w 2170251"/>
                <a:gd name="connsiteY1855" fmla="*/ 609987 h 1645293"/>
                <a:gd name="connsiteX1856" fmla="*/ 573881 w 2170251"/>
                <a:gd name="connsiteY1856" fmla="*/ 601501 h 1645293"/>
                <a:gd name="connsiteX1857" fmla="*/ 568423 w 2170251"/>
                <a:gd name="connsiteY1857" fmla="*/ 593023 h 1645293"/>
                <a:gd name="connsiteX1858" fmla="*/ 581520 w 2170251"/>
                <a:gd name="connsiteY1858" fmla="*/ 600520 h 1645293"/>
                <a:gd name="connsiteX1859" fmla="*/ 560784 w 2170251"/>
                <a:gd name="connsiteY1859" fmla="*/ 594004 h 1645293"/>
                <a:gd name="connsiteX1860" fmla="*/ 552507 w 2170251"/>
                <a:gd name="connsiteY1860" fmla="*/ 579003 h 1645293"/>
                <a:gd name="connsiteX1861" fmla="*/ 572338 w 2170251"/>
                <a:gd name="connsiteY1861" fmla="*/ 562753 h 1645293"/>
                <a:gd name="connsiteX1862" fmla="*/ 584349 w 2170251"/>
                <a:gd name="connsiteY1862" fmla="*/ 574954 h 1645293"/>
                <a:gd name="connsiteX1863" fmla="*/ 570871 w 2170251"/>
                <a:gd name="connsiteY1863" fmla="*/ 558390 h 1645293"/>
                <a:gd name="connsiteX1864" fmla="*/ 631088 w 2170251"/>
                <a:gd name="connsiteY1864" fmla="*/ 624056 h 1645293"/>
                <a:gd name="connsiteX1865" fmla="*/ 625992 w 2170251"/>
                <a:gd name="connsiteY1865" fmla="*/ 624713 h 1645293"/>
                <a:gd name="connsiteX1866" fmla="*/ 625545 w 2170251"/>
                <a:gd name="connsiteY1866" fmla="*/ 613293 h 1645293"/>
                <a:gd name="connsiteX1867" fmla="*/ 631088 w 2170251"/>
                <a:gd name="connsiteY1867" fmla="*/ 624056 h 1645293"/>
                <a:gd name="connsiteX1868" fmla="*/ 425206 w 2170251"/>
                <a:gd name="connsiteY1868" fmla="*/ 565534 h 1645293"/>
                <a:gd name="connsiteX1869" fmla="*/ 423748 w 2170251"/>
                <a:gd name="connsiteY1869" fmla="*/ 561114 h 1645293"/>
                <a:gd name="connsiteX1870" fmla="*/ 426120 w 2170251"/>
                <a:gd name="connsiteY1870" fmla="*/ 556266 h 1645293"/>
                <a:gd name="connsiteX1871" fmla="*/ 425206 w 2170251"/>
                <a:gd name="connsiteY1871" fmla="*/ 565534 h 1645293"/>
                <a:gd name="connsiteX1872" fmla="*/ 1732712 w 2170251"/>
                <a:gd name="connsiteY1872" fmla="*/ 29619 h 1645293"/>
                <a:gd name="connsiteX1873" fmla="*/ 1725349 w 2170251"/>
                <a:gd name="connsiteY1873" fmla="*/ 37449 h 1645293"/>
                <a:gd name="connsiteX1874" fmla="*/ 1727445 w 2170251"/>
                <a:gd name="connsiteY1874" fmla="*/ 25733 h 1645293"/>
                <a:gd name="connsiteX1875" fmla="*/ 1732712 w 2170251"/>
                <a:gd name="connsiteY1875" fmla="*/ 29619 h 1645293"/>
                <a:gd name="connsiteX1876" fmla="*/ 1854422 w 2170251"/>
                <a:gd name="connsiteY1876" fmla="*/ 289128 h 1645293"/>
                <a:gd name="connsiteX1877" fmla="*/ 1845707 w 2170251"/>
                <a:gd name="connsiteY1877" fmla="*/ 294824 h 1645293"/>
                <a:gd name="connsiteX1878" fmla="*/ 1840335 w 2170251"/>
                <a:gd name="connsiteY1878" fmla="*/ 288642 h 1645293"/>
                <a:gd name="connsiteX1879" fmla="*/ 1846879 w 2170251"/>
                <a:gd name="connsiteY1879" fmla="*/ 292376 h 1645293"/>
                <a:gd name="connsiteX1880" fmla="*/ 1847879 w 2170251"/>
                <a:gd name="connsiteY1880" fmla="*/ 285366 h 1645293"/>
                <a:gd name="connsiteX1881" fmla="*/ 1854422 w 2170251"/>
                <a:gd name="connsiteY1881" fmla="*/ 289128 h 1645293"/>
                <a:gd name="connsiteX1882" fmla="*/ 1850612 w 2170251"/>
                <a:gd name="connsiteY1882" fmla="*/ 353784 h 1645293"/>
                <a:gd name="connsiteX1883" fmla="*/ 1844059 w 2170251"/>
                <a:gd name="connsiteY1883" fmla="*/ 350050 h 1645293"/>
                <a:gd name="connsiteX1884" fmla="*/ 1850612 w 2170251"/>
                <a:gd name="connsiteY1884" fmla="*/ 353784 h 1645293"/>
                <a:gd name="connsiteX1885" fmla="*/ 1935033 w 2170251"/>
                <a:gd name="connsiteY1885" fmla="*/ 512604 h 1645293"/>
                <a:gd name="connsiteX1886" fmla="*/ 1928660 w 2170251"/>
                <a:gd name="connsiteY1886" fmla="*/ 513432 h 1645293"/>
                <a:gd name="connsiteX1887" fmla="*/ 1932299 w 2170251"/>
                <a:gd name="connsiteY1887" fmla="*/ 508355 h 1645293"/>
                <a:gd name="connsiteX1888" fmla="*/ 1930937 w 2170251"/>
                <a:gd name="connsiteY1888" fmla="*/ 506231 h 1645293"/>
                <a:gd name="connsiteX1889" fmla="*/ 1932108 w 2170251"/>
                <a:gd name="connsiteY1889" fmla="*/ 503793 h 1645293"/>
                <a:gd name="connsiteX1890" fmla="*/ 1934661 w 2170251"/>
                <a:gd name="connsiteY1890" fmla="*/ 503460 h 1645293"/>
                <a:gd name="connsiteX1891" fmla="*/ 1935033 w 2170251"/>
                <a:gd name="connsiteY1891" fmla="*/ 512604 h 1645293"/>
                <a:gd name="connsiteX1892" fmla="*/ 1872577 w 2170251"/>
                <a:gd name="connsiteY1892" fmla="*/ 1194365 h 1645293"/>
                <a:gd name="connsiteX1893" fmla="*/ 1858299 w 2170251"/>
                <a:gd name="connsiteY1893" fmla="*/ 1189307 h 1645293"/>
                <a:gd name="connsiteX1894" fmla="*/ 1857651 w 2170251"/>
                <a:gd name="connsiteY1894" fmla="*/ 1173362 h 1645293"/>
                <a:gd name="connsiteX1895" fmla="*/ 1863281 w 2170251"/>
                <a:gd name="connsiteY1895" fmla="*/ 1186364 h 1645293"/>
                <a:gd name="connsiteX1896" fmla="*/ 1870939 w 2170251"/>
                <a:gd name="connsiteY1896" fmla="*/ 1185412 h 1645293"/>
                <a:gd name="connsiteX1897" fmla="*/ 1872577 w 2170251"/>
                <a:gd name="connsiteY1897" fmla="*/ 1194365 h 1645293"/>
                <a:gd name="connsiteX1898" fmla="*/ 1540469 w 2170251"/>
                <a:gd name="connsiteY1898" fmla="*/ 1534674 h 1645293"/>
                <a:gd name="connsiteX1899" fmla="*/ 1535354 w 2170251"/>
                <a:gd name="connsiteY1899" fmla="*/ 1535332 h 1645293"/>
                <a:gd name="connsiteX1900" fmla="*/ 1530001 w 2170251"/>
                <a:gd name="connsiteY1900" fmla="*/ 1529159 h 1645293"/>
                <a:gd name="connsiteX1901" fmla="*/ 1538640 w 2170251"/>
                <a:gd name="connsiteY1901" fmla="*/ 1521177 h 1645293"/>
                <a:gd name="connsiteX1902" fmla="*/ 1540469 w 2170251"/>
                <a:gd name="connsiteY1902" fmla="*/ 1534674 h 1645293"/>
                <a:gd name="connsiteX1903" fmla="*/ 441350 w 2170251"/>
                <a:gd name="connsiteY1903" fmla="*/ 1228093 h 1645293"/>
                <a:gd name="connsiteX1904" fmla="*/ 434712 w 2170251"/>
                <a:gd name="connsiteY1904" fmla="*/ 1222083 h 1645293"/>
                <a:gd name="connsiteX1905" fmla="*/ 441350 w 2170251"/>
                <a:gd name="connsiteY1905" fmla="*/ 1228093 h 1645293"/>
                <a:gd name="connsiteX1906" fmla="*/ 80258 w 2170251"/>
                <a:gd name="connsiteY1906" fmla="*/ 1193965 h 1645293"/>
                <a:gd name="connsiteX1907" fmla="*/ 87640 w 2170251"/>
                <a:gd name="connsiteY1907" fmla="*/ 1186145 h 1645293"/>
                <a:gd name="connsiteX1908" fmla="*/ 80258 w 2170251"/>
                <a:gd name="connsiteY1908" fmla="*/ 1193965 h 1645293"/>
                <a:gd name="connsiteX1909" fmla="*/ 129121 w 2170251"/>
                <a:gd name="connsiteY1909" fmla="*/ 1199194 h 1645293"/>
                <a:gd name="connsiteX1910" fmla="*/ 139313 w 2170251"/>
                <a:gd name="connsiteY1910" fmla="*/ 1197899 h 1645293"/>
                <a:gd name="connsiteX1911" fmla="*/ 139665 w 2170251"/>
                <a:gd name="connsiteY1911" fmla="*/ 1207014 h 1645293"/>
                <a:gd name="connsiteX1912" fmla="*/ 129121 w 2170251"/>
                <a:gd name="connsiteY1912" fmla="*/ 1199194 h 1645293"/>
                <a:gd name="connsiteX1913" fmla="*/ 181794 w 2170251"/>
                <a:gd name="connsiteY1913" fmla="*/ 1139758 h 1645293"/>
                <a:gd name="connsiteX1914" fmla="*/ 192081 w 2170251"/>
                <a:gd name="connsiteY1914" fmla="*/ 1140749 h 1645293"/>
                <a:gd name="connsiteX1915" fmla="*/ 188528 w 2170251"/>
                <a:gd name="connsiteY1915" fmla="*/ 1148055 h 1645293"/>
                <a:gd name="connsiteX1916" fmla="*/ 195158 w 2170251"/>
                <a:gd name="connsiteY1916" fmla="*/ 1154122 h 1645293"/>
                <a:gd name="connsiteX1917" fmla="*/ 182442 w 2170251"/>
                <a:gd name="connsiteY1917" fmla="*/ 1155732 h 1645293"/>
                <a:gd name="connsiteX1918" fmla="*/ 181794 w 2170251"/>
                <a:gd name="connsiteY1918" fmla="*/ 1139758 h 1645293"/>
                <a:gd name="connsiteX1919" fmla="*/ 198711 w 2170251"/>
                <a:gd name="connsiteY1919" fmla="*/ 1146740 h 1645293"/>
                <a:gd name="connsiteX1920" fmla="*/ 206445 w 2170251"/>
                <a:gd name="connsiteY1920" fmla="*/ 1148083 h 1645293"/>
                <a:gd name="connsiteX1921" fmla="*/ 198711 w 2170251"/>
                <a:gd name="connsiteY1921" fmla="*/ 1146740 h 1645293"/>
                <a:gd name="connsiteX1922" fmla="*/ 209445 w 2170251"/>
                <a:gd name="connsiteY1922" fmla="*/ 1191241 h 1645293"/>
                <a:gd name="connsiteX1923" fmla="*/ 216903 w 2170251"/>
                <a:gd name="connsiteY1923" fmla="*/ 1185707 h 1645293"/>
                <a:gd name="connsiteX1924" fmla="*/ 209445 w 2170251"/>
                <a:gd name="connsiteY1924" fmla="*/ 1191241 h 1645293"/>
                <a:gd name="connsiteX1925" fmla="*/ 230648 w 2170251"/>
                <a:gd name="connsiteY1925" fmla="*/ 1209148 h 1645293"/>
                <a:gd name="connsiteX1926" fmla="*/ 242202 w 2170251"/>
                <a:gd name="connsiteY1926" fmla="*/ 1209977 h 1645293"/>
                <a:gd name="connsiteX1927" fmla="*/ 230648 w 2170251"/>
                <a:gd name="connsiteY1927" fmla="*/ 1209148 h 1645293"/>
                <a:gd name="connsiteX1928" fmla="*/ 229657 w 2170251"/>
                <a:gd name="connsiteY1928" fmla="*/ 1087828 h 1645293"/>
                <a:gd name="connsiteX1929" fmla="*/ 240192 w 2170251"/>
                <a:gd name="connsiteY1929" fmla="*/ 1095658 h 1645293"/>
                <a:gd name="connsiteX1930" fmla="*/ 229657 w 2170251"/>
                <a:gd name="connsiteY1930" fmla="*/ 1087828 h 1645293"/>
                <a:gd name="connsiteX1931" fmla="*/ 241030 w 2170251"/>
                <a:gd name="connsiteY1931" fmla="*/ 987815 h 1645293"/>
                <a:gd name="connsiteX1932" fmla="*/ 241659 w 2170251"/>
                <a:gd name="connsiteY1932" fmla="*/ 971699 h 1645293"/>
                <a:gd name="connsiteX1933" fmla="*/ 253041 w 2170251"/>
                <a:gd name="connsiteY1933" fmla="*/ 967965 h 1645293"/>
                <a:gd name="connsiteX1934" fmla="*/ 255413 w 2170251"/>
                <a:gd name="connsiteY1934" fmla="*/ 995169 h 1645293"/>
                <a:gd name="connsiteX1935" fmla="*/ 241030 w 2170251"/>
                <a:gd name="connsiteY1935" fmla="*/ 987815 h 1645293"/>
                <a:gd name="connsiteX1936" fmla="*/ 251574 w 2170251"/>
                <a:gd name="connsiteY1936" fmla="*/ 1091914 h 1645293"/>
                <a:gd name="connsiteX1937" fmla="*/ 260404 w 2170251"/>
                <a:gd name="connsiteY1937" fmla="*/ 1088485 h 1645293"/>
                <a:gd name="connsiteX1938" fmla="*/ 251574 w 2170251"/>
                <a:gd name="connsiteY1938" fmla="*/ 1091914 h 1645293"/>
                <a:gd name="connsiteX1939" fmla="*/ 248317 w 2170251"/>
                <a:gd name="connsiteY1939" fmla="*/ 1009818 h 1645293"/>
                <a:gd name="connsiteX1940" fmla="*/ 251860 w 2170251"/>
                <a:gd name="connsiteY1940" fmla="*/ 1002474 h 1645293"/>
                <a:gd name="connsiteX1941" fmla="*/ 258309 w 2170251"/>
                <a:gd name="connsiteY1941" fmla="*/ 1003941 h 1645293"/>
                <a:gd name="connsiteX1942" fmla="*/ 248317 w 2170251"/>
                <a:gd name="connsiteY1942" fmla="*/ 1009818 h 1645293"/>
                <a:gd name="connsiteX1943" fmla="*/ 262766 w 2170251"/>
                <a:gd name="connsiteY1943" fmla="*/ 1147778 h 1645293"/>
                <a:gd name="connsiteX1944" fmla="*/ 264947 w 2170251"/>
                <a:gd name="connsiteY1944" fmla="*/ 1138320 h 1645293"/>
                <a:gd name="connsiteX1945" fmla="*/ 275320 w 2170251"/>
                <a:gd name="connsiteY1945" fmla="*/ 1141568 h 1645293"/>
                <a:gd name="connsiteX1946" fmla="*/ 275587 w 2170251"/>
                <a:gd name="connsiteY1946" fmla="*/ 1148445 h 1645293"/>
                <a:gd name="connsiteX1947" fmla="*/ 287055 w 2170251"/>
                <a:gd name="connsiteY1947" fmla="*/ 1146969 h 1645293"/>
                <a:gd name="connsiteX1948" fmla="*/ 288150 w 2170251"/>
                <a:gd name="connsiteY1948" fmla="*/ 1142244 h 1645293"/>
                <a:gd name="connsiteX1949" fmla="*/ 288512 w 2170251"/>
                <a:gd name="connsiteY1949" fmla="*/ 1151369 h 1645293"/>
                <a:gd name="connsiteX1950" fmla="*/ 270672 w 2170251"/>
                <a:gd name="connsiteY1950" fmla="*/ 1153636 h 1645293"/>
                <a:gd name="connsiteX1951" fmla="*/ 262766 w 2170251"/>
                <a:gd name="connsiteY1951" fmla="*/ 1147778 h 1645293"/>
                <a:gd name="connsiteX1952" fmla="*/ 264224 w 2170251"/>
                <a:gd name="connsiteY1952" fmla="*/ 1087990 h 1645293"/>
                <a:gd name="connsiteX1953" fmla="*/ 270691 w 2170251"/>
                <a:gd name="connsiteY1953" fmla="*/ 1089457 h 1645293"/>
                <a:gd name="connsiteX1954" fmla="*/ 265948 w 2170251"/>
                <a:gd name="connsiteY1954" fmla="*/ 1099220 h 1645293"/>
                <a:gd name="connsiteX1955" fmla="*/ 264224 w 2170251"/>
                <a:gd name="connsiteY1955" fmla="*/ 1087990 h 1645293"/>
                <a:gd name="connsiteX1956" fmla="*/ 274501 w 2170251"/>
                <a:gd name="connsiteY1956" fmla="*/ 1088980 h 1645293"/>
                <a:gd name="connsiteX1957" fmla="*/ 299799 w 2170251"/>
                <a:gd name="connsiteY1957" fmla="*/ 1081141 h 1645293"/>
                <a:gd name="connsiteX1958" fmla="*/ 310439 w 2170251"/>
                <a:gd name="connsiteY1958" fmla="*/ 1091267 h 1645293"/>
                <a:gd name="connsiteX1959" fmla="*/ 303990 w 2170251"/>
                <a:gd name="connsiteY1959" fmla="*/ 1089781 h 1645293"/>
                <a:gd name="connsiteX1960" fmla="*/ 282521 w 2170251"/>
                <a:gd name="connsiteY1960" fmla="*/ 1097106 h 1645293"/>
                <a:gd name="connsiteX1961" fmla="*/ 274501 w 2170251"/>
                <a:gd name="connsiteY1961" fmla="*/ 1088980 h 1645293"/>
                <a:gd name="connsiteX1962" fmla="*/ 293246 w 2170251"/>
                <a:gd name="connsiteY1962" fmla="*/ 1077398 h 1645293"/>
                <a:gd name="connsiteX1963" fmla="*/ 303352 w 2170251"/>
                <a:gd name="connsiteY1963" fmla="*/ 1073817 h 1645293"/>
                <a:gd name="connsiteX1964" fmla="*/ 293246 w 2170251"/>
                <a:gd name="connsiteY1964" fmla="*/ 1077398 h 1645293"/>
                <a:gd name="connsiteX1965" fmla="*/ 308258 w 2170251"/>
                <a:gd name="connsiteY1965" fmla="*/ 1036526 h 1645293"/>
                <a:gd name="connsiteX1966" fmla="*/ 313820 w 2170251"/>
                <a:gd name="connsiteY1966" fmla="*/ 1047290 h 1645293"/>
                <a:gd name="connsiteX1967" fmla="*/ 305991 w 2170251"/>
                <a:gd name="connsiteY1967" fmla="*/ 1043689 h 1645293"/>
                <a:gd name="connsiteX1968" fmla="*/ 308534 w 2170251"/>
                <a:gd name="connsiteY1968" fmla="*/ 1043384 h 1645293"/>
                <a:gd name="connsiteX1969" fmla="*/ 308258 w 2170251"/>
                <a:gd name="connsiteY1969" fmla="*/ 1036526 h 1645293"/>
                <a:gd name="connsiteX1970" fmla="*/ 314182 w 2170251"/>
                <a:gd name="connsiteY1970" fmla="*/ 1056395 h 1645293"/>
                <a:gd name="connsiteX1971" fmla="*/ 320459 w 2170251"/>
                <a:gd name="connsiteY1971" fmla="*/ 1053329 h 1645293"/>
                <a:gd name="connsiteX1972" fmla="*/ 319002 w 2170251"/>
                <a:gd name="connsiteY1972" fmla="*/ 1048928 h 1645293"/>
                <a:gd name="connsiteX1973" fmla="*/ 314182 w 2170251"/>
                <a:gd name="connsiteY1973" fmla="*/ 1056395 h 1645293"/>
                <a:gd name="connsiteX1974" fmla="*/ 326460 w 2170251"/>
                <a:gd name="connsiteY1974" fmla="*/ 1075445 h 1645293"/>
                <a:gd name="connsiteX1975" fmla="*/ 325269 w 2170251"/>
                <a:gd name="connsiteY1975" fmla="*/ 1077903 h 1645293"/>
                <a:gd name="connsiteX1976" fmla="*/ 316268 w 2170251"/>
                <a:gd name="connsiteY1976" fmla="*/ 1076760 h 1645293"/>
                <a:gd name="connsiteX1977" fmla="*/ 319992 w 2170251"/>
                <a:gd name="connsiteY1977" fmla="*/ 1074007 h 1645293"/>
                <a:gd name="connsiteX1978" fmla="*/ 322374 w 2170251"/>
                <a:gd name="connsiteY1978" fmla="*/ 1069121 h 1645293"/>
                <a:gd name="connsiteX1979" fmla="*/ 326460 w 2170251"/>
                <a:gd name="connsiteY1979" fmla="*/ 1075445 h 1645293"/>
                <a:gd name="connsiteX1980" fmla="*/ 327003 w 2170251"/>
                <a:gd name="connsiteY1980" fmla="*/ 1153322 h 1645293"/>
                <a:gd name="connsiteX1981" fmla="*/ 329003 w 2170251"/>
                <a:gd name="connsiteY1981" fmla="*/ 1139301 h 1645293"/>
                <a:gd name="connsiteX1982" fmla="*/ 335918 w 2170251"/>
                <a:gd name="connsiteY1982" fmla="*/ 1152160 h 1645293"/>
                <a:gd name="connsiteX1983" fmla="*/ 327003 w 2170251"/>
                <a:gd name="connsiteY1983" fmla="*/ 1153322 h 1645293"/>
                <a:gd name="connsiteX1984" fmla="*/ 335194 w 2170251"/>
                <a:gd name="connsiteY1984" fmla="*/ 1133938 h 1645293"/>
                <a:gd name="connsiteX1985" fmla="*/ 362674 w 2170251"/>
                <a:gd name="connsiteY1985" fmla="*/ 1148750 h 1645293"/>
                <a:gd name="connsiteX1986" fmla="*/ 338452 w 2170251"/>
                <a:gd name="connsiteY1986" fmla="*/ 1151855 h 1645293"/>
                <a:gd name="connsiteX1987" fmla="*/ 335194 w 2170251"/>
                <a:gd name="connsiteY1987" fmla="*/ 1133938 h 1645293"/>
                <a:gd name="connsiteX1988" fmla="*/ 347577 w 2170251"/>
                <a:gd name="connsiteY1988" fmla="*/ 898585 h 1645293"/>
                <a:gd name="connsiteX1989" fmla="*/ 348577 w 2170251"/>
                <a:gd name="connsiteY1989" fmla="*/ 891594 h 1645293"/>
                <a:gd name="connsiteX1990" fmla="*/ 355292 w 2170251"/>
                <a:gd name="connsiteY1990" fmla="*/ 899881 h 1645293"/>
                <a:gd name="connsiteX1991" fmla="*/ 347577 w 2170251"/>
                <a:gd name="connsiteY1991" fmla="*/ 898585 h 1645293"/>
                <a:gd name="connsiteX1992" fmla="*/ 364931 w 2170251"/>
                <a:gd name="connsiteY1992" fmla="*/ 1141587 h 1645293"/>
                <a:gd name="connsiteX1993" fmla="*/ 372675 w 2170251"/>
                <a:gd name="connsiteY1993" fmla="*/ 1142873 h 1645293"/>
                <a:gd name="connsiteX1994" fmla="*/ 364931 w 2170251"/>
                <a:gd name="connsiteY1994" fmla="*/ 1141587 h 1645293"/>
                <a:gd name="connsiteX1995" fmla="*/ 365217 w 2170251"/>
                <a:gd name="connsiteY1995" fmla="*/ 1116336 h 1645293"/>
                <a:gd name="connsiteX1996" fmla="*/ 372675 w 2170251"/>
                <a:gd name="connsiteY1996" fmla="*/ 1110821 h 1645293"/>
                <a:gd name="connsiteX1997" fmla="*/ 365217 w 2170251"/>
                <a:gd name="connsiteY1997" fmla="*/ 1116336 h 1645293"/>
                <a:gd name="connsiteX1998" fmla="*/ 356311 w 2170251"/>
                <a:gd name="connsiteY1998" fmla="*/ 892870 h 1645293"/>
                <a:gd name="connsiteX1999" fmla="*/ 366684 w 2170251"/>
                <a:gd name="connsiteY1999" fmla="*/ 896166 h 1645293"/>
                <a:gd name="connsiteX2000" fmla="*/ 364322 w 2170251"/>
                <a:gd name="connsiteY2000" fmla="*/ 901043 h 1645293"/>
                <a:gd name="connsiteX2001" fmla="*/ 373780 w 2170251"/>
                <a:gd name="connsiteY2001" fmla="*/ 913587 h 1645293"/>
                <a:gd name="connsiteX2002" fmla="*/ 369608 w 2170251"/>
                <a:gd name="connsiteY2002" fmla="*/ 904938 h 1645293"/>
                <a:gd name="connsiteX2003" fmla="*/ 359502 w 2170251"/>
                <a:gd name="connsiteY2003" fmla="*/ 908539 h 1645293"/>
                <a:gd name="connsiteX2004" fmla="*/ 363141 w 2170251"/>
                <a:gd name="connsiteY2004" fmla="*/ 903481 h 1645293"/>
                <a:gd name="connsiteX2005" fmla="*/ 356311 w 2170251"/>
                <a:gd name="connsiteY2005" fmla="*/ 892870 h 1645293"/>
                <a:gd name="connsiteX2006" fmla="*/ 361236 w 2170251"/>
                <a:gd name="connsiteY2006" fmla="*/ 887689 h 1645293"/>
                <a:gd name="connsiteX2007" fmla="*/ 363598 w 2170251"/>
                <a:gd name="connsiteY2007" fmla="*/ 882783 h 1645293"/>
                <a:gd name="connsiteX2008" fmla="*/ 375609 w 2170251"/>
                <a:gd name="connsiteY2008" fmla="*/ 894985 h 1645293"/>
                <a:gd name="connsiteX2009" fmla="*/ 371961 w 2170251"/>
                <a:gd name="connsiteY2009" fmla="*/ 900071 h 1645293"/>
                <a:gd name="connsiteX2010" fmla="*/ 361236 w 2170251"/>
                <a:gd name="connsiteY2010" fmla="*/ 887689 h 1645293"/>
                <a:gd name="connsiteX2011" fmla="*/ 358054 w 2170251"/>
                <a:gd name="connsiteY2011" fmla="*/ 647430 h 1645293"/>
                <a:gd name="connsiteX2012" fmla="*/ 358873 w 2170251"/>
                <a:gd name="connsiteY2012" fmla="*/ 635876 h 1645293"/>
                <a:gd name="connsiteX2013" fmla="*/ 361426 w 2170251"/>
                <a:gd name="connsiteY2013" fmla="*/ 635571 h 1645293"/>
                <a:gd name="connsiteX2014" fmla="*/ 362788 w 2170251"/>
                <a:gd name="connsiteY2014" fmla="*/ 637657 h 1645293"/>
                <a:gd name="connsiteX2015" fmla="*/ 358054 w 2170251"/>
                <a:gd name="connsiteY2015" fmla="*/ 647430 h 1645293"/>
                <a:gd name="connsiteX2016" fmla="*/ 378685 w 2170251"/>
                <a:gd name="connsiteY2016" fmla="*/ 908358 h 1645293"/>
                <a:gd name="connsiteX2017" fmla="*/ 399069 w 2170251"/>
                <a:gd name="connsiteY2017" fmla="*/ 905767 h 1645293"/>
                <a:gd name="connsiteX2018" fmla="*/ 378685 w 2170251"/>
                <a:gd name="connsiteY2018" fmla="*/ 908358 h 1645293"/>
                <a:gd name="connsiteX2019" fmla="*/ 392687 w 2170251"/>
                <a:gd name="connsiteY2019" fmla="*/ 1099096 h 1645293"/>
                <a:gd name="connsiteX2020" fmla="*/ 415157 w 2170251"/>
                <a:gd name="connsiteY2020" fmla="*/ 1084771 h 1645293"/>
                <a:gd name="connsiteX2021" fmla="*/ 409423 w 2170251"/>
                <a:gd name="connsiteY2021" fmla="*/ 1101535 h 1645293"/>
                <a:gd name="connsiteX2022" fmla="*/ 392687 w 2170251"/>
                <a:gd name="connsiteY2022" fmla="*/ 1099096 h 1645293"/>
                <a:gd name="connsiteX2023" fmla="*/ 377514 w 2170251"/>
                <a:gd name="connsiteY2023" fmla="*/ 654145 h 1645293"/>
                <a:gd name="connsiteX2024" fmla="*/ 395278 w 2170251"/>
                <a:gd name="connsiteY2024" fmla="*/ 649564 h 1645293"/>
                <a:gd name="connsiteX2025" fmla="*/ 377514 w 2170251"/>
                <a:gd name="connsiteY2025" fmla="*/ 654145 h 1645293"/>
                <a:gd name="connsiteX2026" fmla="*/ 404346 w 2170251"/>
                <a:gd name="connsiteY2026" fmla="*/ 909672 h 1645293"/>
                <a:gd name="connsiteX2027" fmla="*/ 400431 w 2170251"/>
                <a:gd name="connsiteY2027" fmla="*/ 907872 h 1645293"/>
                <a:gd name="connsiteX2028" fmla="*/ 409070 w 2170251"/>
                <a:gd name="connsiteY2028" fmla="*/ 899909 h 1645293"/>
                <a:gd name="connsiteX2029" fmla="*/ 404346 w 2170251"/>
                <a:gd name="connsiteY2029" fmla="*/ 909672 h 1645293"/>
                <a:gd name="connsiteX2030" fmla="*/ 416785 w 2170251"/>
                <a:gd name="connsiteY2030" fmla="*/ 1093724 h 1645293"/>
                <a:gd name="connsiteX2031" fmla="*/ 416423 w 2170251"/>
                <a:gd name="connsiteY2031" fmla="*/ 1084609 h 1645293"/>
                <a:gd name="connsiteX2032" fmla="*/ 421986 w 2170251"/>
                <a:gd name="connsiteY2032" fmla="*/ 1095343 h 1645293"/>
                <a:gd name="connsiteX2033" fmla="*/ 416785 w 2170251"/>
                <a:gd name="connsiteY2033" fmla="*/ 1093724 h 1645293"/>
                <a:gd name="connsiteX2034" fmla="*/ 410709 w 2170251"/>
                <a:gd name="connsiteY2034" fmla="*/ 908872 h 1645293"/>
                <a:gd name="connsiteX2035" fmla="*/ 421900 w 2170251"/>
                <a:gd name="connsiteY2035" fmla="*/ 900585 h 1645293"/>
                <a:gd name="connsiteX2036" fmla="*/ 410709 w 2170251"/>
                <a:gd name="connsiteY2036" fmla="*/ 908872 h 1645293"/>
                <a:gd name="connsiteX2037" fmla="*/ 402003 w 2170251"/>
                <a:gd name="connsiteY2037" fmla="*/ 657860 h 1645293"/>
                <a:gd name="connsiteX2038" fmla="*/ 409461 w 2170251"/>
                <a:gd name="connsiteY2038" fmla="*/ 652355 h 1645293"/>
                <a:gd name="connsiteX2039" fmla="*/ 402003 w 2170251"/>
                <a:gd name="connsiteY2039" fmla="*/ 657860 h 1645293"/>
                <a:gd name="connsiteX2040" fmla="*/ 421081 w 2170251"/>
                <a:gd name="connsiteY2040" fmla="*/ 1008389 h 1645293"/>
                <a:gd name="connsiteX2041" fmla="*/ 423167 w 2170251"/>
                <a:gd name="connsiteY2041" fmla="*/ 996664 h 1645293"/>
                <a:gd name="connsiteX2042" fmla="*/ 421081 w 2170251"/>
                <a:gd name="connsiteY2042" fmla="*/ 1008389 h 1645293"/>
                <a:gd name="connsiteX2043" fmla="*/ 439369 w 2170251"/>
                <a:gd name="connsiteY2043" fmla="*/ 953335 h 1645293"/>
                <a:gd name="connsiteX2044" fmla="*/ 428368 w 2170251"/>
                <a:gd name="connsiteY2044" fmla="*/ 966203 h 1645293"/>
                <a:gd name="connsiteX2045" fmla="*/ 421443 w 2170251"/>
                <a:gd name="connsiteY2045" fmla="*/ 953335 h 1645293"/>
                <a:gd name="connsiteX2046" fmla="*/ 432273 w 2170251"/>
                <a:gd name="connsiteY2046" fmla="*/ 935933 h 1645293"/>
                <a:gd name="connsiteX2047" fmla="*/ 418643 w 2170251"/>
                <a:gd name="connsiteY2047" fmla="*/ 946820 h 1645293"/>
                <a:gd name="connsiteX2048" fmla="*/ 420815 w 2170251"/>
                <a:gd name="connsiteY2048" fmla="*/ 937390 h 1645293"/>
                <a:gd name="connsiteX2049" fmla="*/ 427282 w 2170251"/>
                <a:gd name="connsiteY2049" fmla="*/ 938819 h 1645293"/>
                <a:gd name="connsiteX2050" fmla="*/ 443741 w 2170251"/>
                <a:gd name="connsiteY2050" fmla="*/ 934428 h 1645293"/>
                <a:gd name="connsiteX2051" fmla="*/ 436197 w 2170251"/>
                <a:gd name="connsiteY2051" fmla="*/ 937704 h 1645293"/>
                <a:gd name="connsiteX2052" fmla="*/ 433921 w 2170251"/>
                <a:gd name="connsiteY2052" fmla="*/ 944848 h 1645293"/>
                <a:gd name="connsiteX2053" fmla="*/ 441665 w 2170251"/>
                <a:gd name="connsiteY2053" fmla="*/ 946163 h 1645293"/>
                <a:gd name="connsiteX2054" fmla="*/ 445837 w 2170251"/>
                <a:gd name="connsiteY2054" fmla="*/ 954802 h 1645293"/>
                <a:gd name="connsiteX2055" fmla="*/ 439369 w 2170251"/>
                <a:gd name="connsiteY2055" fmla="*/ 953335 h 1645293"/>
                <a:gd name="connsiteX2056" fmla="*/ 413833 w 2170251"/>
                <a:gd name="connsiteY2056" fmla="*/ 376749 h 1645293"/>
                <a:gd name="connsiteX2057" fmla="*/ 414938 w 2170251"/>
                <a:gd name="connsiteY2057" fmla="*/ 372024 h 1645293"/>
                <a:gd name="connsiteX2058" fmla="*/ 422386 w 2170251"/>
                <a:gd name="connsiteY2058" fmla="*/ 366481 h 1645293"/>
                <a:gd name="connsiteX2059" fmla="*/ 418948 w 2170251"/>
                <a:gd name="connsiteY2059" fmla="*/ 376111 h 1645293"/>
                <a:gd name="connsiteX2060" fmla="*/ 413833 w 2170251"/>
                <a:gd name="connsiteY2060" fmla="*/ 376749 h 1645293"/>
                <a:gd name="connsiteX2061" fmla="*/ 449847 w 2170251"/>
                <a:gd name="connsiteY2061" fmla="*/ 926798 h 1645293"/>
                <a:gd name="connsiteX2062" fmla="*/ 447380 w 2170251"/>
                <a:gd name="connsiteY2062" fmla="*/ 929389 h 1645293"/>
                <a:gd name="connsiteX2063" fmla="*/ 450285 w 2170251"/>
                <a:gd name="connsiteY2063" fmla="*/ 938181 h 1645293"/>
                <a:gd name="connsiteX2064" fmla="*/ 438369 w 2170251"/>
                <a:gd name="connsiteY2064" fmla="*/ 928265 h 1645293"/>
                <a:gd name="connsiteX2065" fmla="*/ 479031 w 2170251"/>
                <a:gd name="connsiteY2065" fmla="*/ 920779 h 1645293"/>
                <a:gd name="connsiteX2066" fmla="*/ 481679 w 2170251"/>
                <a:gd name="connsiteY2066" fmla="*/ 922722 h 1645293"/>
                <a:gd name="connsiteX2067" fmla="*/ 477126 w 2170251"/>
                <a:gd name="connsiteY2067" fmla="*/ 937066 h 1645293"/>
                <a:gd name="connsiteX2068" fmla="*/ 474307 w 2170251"/>
                <a:gd name="connsiteY2068" fmla="*/ 930542 h 1645293"/>
                <a:gd name="connsiteX2069" fmla="*/ 465658 w 2170251"/>
                <a:gd name="connsiteY2069" fmla="*/ 938514 h 1645293"/>
                <a:gd name="connsiteX2070" fmla="*/ 449847 w 2170251"/>
                <a:gd name="connsiteY2070" fmla="*/ 926798 h 1645293"/>
                <a:gd name="connsiteX2071" fmla="*/ 449837 w 2170251"/>
                <a:gd name="connsiteY2071" fmla="*/ 958879 h 1645293"/>
                <a:gd name="connsiteX2072" fmla="*/ 449475 w 2170251"/>
                <a:gd name="connsiteY2072" fmla="*/ 949754 h 1645293"/>
                <a:gd name="connsiteX2073" fmla="*/ 472497 w 2170251"/>
                <a:gd name="connsiteY2073" fmla="*/ 949115 h 1645293"/>
                <a:gd name="connsiteX2074" fmla="*/ 449837 w 2170251"/>
                <a:gd name="connsiteY2074" fmla="*/ 958879 h 1645293"/>
                <a:gd name="connsiteX2075" fmla="*/ 463658 w 2170251"/>
                <a:gd name="connsiteY2075" fmla="*/ 1016686 h 1645293"/>
                <a:gd name="connsiteX2076" fmla="*/ 472488 w 2170251"/>
                <a:gd name="connsiteY2076" fmla="*/ 1013266 h 1645293"/>
                <a:gd name="connsiteX2077" fmla="*/ 463658 w 2170251"/>
                <a:gd name="connsiteY2077" fmla="*/ 1016686 h 1645293"/>
                <a:gd name="connsiteX2078" fmla="*/ 460572 w 2170251"/>
                <a:gd name="connsiteY2078" fmla="*/ 971261 h 1645293"/>
                <a:gd name="connsiteX2079" fmla="*/ 460305 w 2170251"/>
                <a:gd name="connsiteY2079" fmla="*/ 964422 h 1645293"/>
                <a:gd name="connsiteX2080" fmla="*/ 460572 w 2170251"/>
                <a:gd name="connsiteY2080" fmla="*/ 971261 h 1645293"/>
                <a:gd name="connsiteX2081" fmla="*/ 442589 w 2170251"/>
                <a:gd name="connsiteY2081" fmla="*/ 391417 h 1645293"/>
                <a:gd name="connsiteX2082" fmla="*/ 449694 w 2170251"/>
                <a:gd name="connsiteY2082" fmla="*/ 376777 h 1645293"/>
                <a:gd name="connsiteX2083" fmla="*/ 450228 w 2170251"/>
                <a:gd name="connsiteY2083" fmla="*/ 390465 h 1645293"/>
                <a:gd name="connsiteX2084" fmla="*/ 442589 w 2170251"/>
                <a:gd name="connsiteY2084" fmla="*/ 391417 h 1645293"/>
                <a:gd name="connsiteX2085" fmla="*/ 472945 w 2170251"/>
                <a:gd name="connsiteY2085" fmla="*/ 960488 h 1645293"/>
                <a:gd name="connsiteX2086" fmla="*/ 472221 w 2170251"/>
                <a:gd name="connsiteY2086" fmla="*/ 974357 h 1645293"/>
                <a:gd name="connsiteX2087" fmla="*/ 472945 w 2170251"/>
                <a:gd name="connsiteY2087" fmla="*/ 960488 h 1645293"/>
                <a:gd name="connsiteX2088" fmla="*/ 474212 w 2170251"/>
                <a:gd name="connsiteY2088" fmla="*/ 1024515 h 1645293"/>
                <a:gd name="connsiteX2089" fmla="*/ 481946 w 2170251"/>
                <a:gd name="connsiteY2089" fmla="*/ 1025820 h 1645293"/>
                <a:gd name="connsiteX2090" fmla="*/ 474212 w 2170251"/>
                <a:gd name="connsiteY2090" fmla="*/ 1024515 h 1645293"/>
                <a:gd name="connsiteX2091" fmla="*/ 456609 w 2170251"/>
                <a:gd name="connsiteY2091" fmla="*/ 389645 h 1645293"/>
                <a:gd name="connsiteX2092" fmla="*/ 455047 w 2170251"/>
                <a:gd name="connsiteY2092" fmla="*/ 382959 h 1645293"/>
                <a:gd name="connsiteX2093" fmla="*/ 461239 w 2170251"/>
                <a:gd name="connsiteY2093" fmla="*/ 377587 h 1645293"/>
                <a:gd name="connsiteX2094" fmla="*/ 466515 w 2170251"/>
                <a:gd name="connsiteY2094" fmla="*/ 381483 h 1645293"/>
                <a:gd name="connsiteX2095" fmla="*/ 467506 w 2170251"/>
                <a:gd name="connsiteY2095" fmla="*/ 374482 h 1645293"/>
                <a:gd name="connsiteX2096" fmla="*/ 471421 w 2170251"/>
                <a:gd name="connsiteY2096" fmla="*/ 376272 h 1645293"/>
                <a:gd name="connsiteX2097" fmla="*/ 470506 w 2170251"/>
                <a:gd name="connsiteY2097" fmla="*/ 385569 h 1645293"/>
                <a:gd name="connsiteX2098" fmla="*/ 479336 w 2170251"/>
                <a:gd name="connsiteY2098" fmla="*/ 382159 h 1645293"/>
                <a:gd name="connsiteX2099" fmla="*/ 471878 w 2170251"/>
                <a:gd name="connsiteY2099" fmla="*/ 387712 h 1645293"/>
                <a:gd name="connsiteX2100" fmla="*/ 475869 w 2170251"/>
                <a:gd name="connsiteY2100" fmla="*/ 391779 h 1645293"/>
                <a:gd name="connsiteX2101" fmla="*/ 464315 w 2170251"/>
                <a:gd name="connsiteY2101" fmla="*/ 390950 h 1645293"/>
                <a:gd name="connsiteX2102" fmla="*/ 456609 w 2170251"/>
                <a:gd name="connsiteY2102" fmla="*/ 389645 h 1645293"/>
                <a:gd name="connsiteX2103" fmla="*/ 470411 w 2170251"/>
                <a:gd name="connsiteY2103" fmla="*/ 672043 h 1645293"/>
                <a:gd name="connsiteX2104" fmla="*/ 477869 w 2170251"/>
                <a:gd name="connsiteY2104" fmla="*/ 666528 h 1645293"/>
                <a:gd name="connsiteX2105" fmla="*/ 470411 w 2170251"/>
                <a:gd name="connsiteY2105" fmla="*/ 672043 h 1645293"/>
                <a:gd name="connsiteX2106" fmla="*/ 482498 w 2170251"/>
                <a:gd name="connsiteY2106" fmla="*/ 943239 h 1645293"/>
                <a:gd name="connsiteX2107" fmla="*/ 488680 w 2170251"/>
                <a:gd name="connsiteY2107" fmla="*/ 937857 h 1645293"/>
                <a:gd name="connsiteX2108" fmla="*/ 482498 w 2170251"/>
                <a:gd name="connsiteY2108" fmla="*/ 943239 h 1645293"/>
                <a:gd name="connsiteX2109" fmla="*/ 484870 w 2170251"/>
                <a:gd name="connsiteY2109" fmla="*/ 906282 h 1645293"/>
                <a:gd name="connsiteX2110" fmla="*/ 494062 w 2170251"/>
                <a:gd name="connsiteY2110" fmla="*/ 911996 h 1645293"/>
                <a:gd name="connsiteX2111" fmla="*/ 484870 w 2170251"/>
                <a:gd name="connsiteY2111" fmla="*/ 906282 h 1645293"/>
                <a:gd name="connsiteX2112" fmla="*/ 471688 w 2170251"/>
                <a:gd name="connsiteY2112" fmla="*/ 575650 h 1645293"/>
                <a:gd name="connsiteX2113" fmla="*/ 474145 w 2170251"/>
                <a:gd name="connsiteY2113" fmla="*/ 573030 h 1645293"/>
                <a:gd name="connsiteX2114" fmla="*/ 472688 w 2170251"/>
                <a:gd name="connsiteY2114" fmla="*/ 568658 h 1645293"/>
                <a:gd name="connsiteX2115" fmla="*/ 477879 w 2170251"/>
                <a:gd name="connsiteY2115" fmla="*/ 570259 h 1645293"/>
                <a:gd name="connsiteX2116" fmla="*/ 471688 w 2170251"/>
                <a:gd name="connsiteY2116" fmla="*/ 575650 h 1645293"/>
                <a:gd name="connsiteX2117" fmla="*/ 535810 w 2170251"/>
                <a:gd name="connsiteY2117" fmla="*/ 1028097 h 1645293"/>
                <a:gd name="connsiteX2118" fmla="*/ 540267 w 2170251"/>
                <a:gd name="connsiteY2118" fmla="*/ 1043584 h 1645293"/>
                <a:gd name="connsiteX2119" fmla="*/ 545268 w 2170251"/>
                <a:gd name="connsiteY2119" fmla="*/ 1040641 h 1645293"/>
                <a:gd name="connsiteX2120" fmla="*/ 543716 w 2170251"/>
                <a:gd name="connsiteY2120" fmla="*/ 1033974 h 1645293"/>
                <a:gd name="connsiteX2121" fmla="*/ 553726 w 2170251"/>
                <a:gd name="connsiteY2121" fmla="*/ 1028106 h 1645293"/>
                <a:gd name="connsiteX2122" fmla="*/ 562727 w 2170251"/>
                <a:gd name="connsiteY2122" fmla="*/ 1029249 h 1645293"/>
                <a:gd name="connsiteX2123" fmla="*/ 555374 w 2170251"/>
                <a:gd name="connsiteY2123" fmla="*/ 1037079 h 1645293"/>
                <a:gd name="connsiteX2124" fmla="*/ 565823 w 2170251"/>
                <a:gd name="connsiteY2124" fmla="*/ 1042622 h 1645293"/>
                <a:gd name="connsiteX2125" fmla="*/ 562918 w 2170251"/>
                <a:gd name="connsiteY2125" fmla="*/ 1033812 h 1645293"/>
                <a:gd name="connsiteX2126" fmla="*/ 573396 w 2170251"/>
                <a:gd name="connsiteY2126" fmla="*/ 1039365 h 1645293"/>
                <a:gd name="connsiteX2127" fmla="*/ 569852 w 2170251"/>
                <a:gd name="connsiteY2127" fmla="*/ 1046690 h 1645293"/>
                <a:gd name="connsiteX2128" fmla="*/ 576291 w 2170251"/>
                <a:gd name="connsiteY2128" fmla="*/ 1048166 h 1645293"/>
                <a:gd name="connsiteX2129" fmla="*/ 575843 w 2170251"/>
                <a:gd name="connsiteY2129" fmla="*/ 1036745 h 1645293"/>
                <a:gd name="connsiteX2130" fmla="*/ 586302 w 2170251"/>
                <a:gd name="connsiteY2130" fmla="*/ 1042289 h 1645293"/>
                <a:gd name="connsiteX2131" fmla="*/ 585397 w 2170251"/>
                <a:gd name="connsiteY2131" fmla="*/ 1051595 h 1645293"/>
                <a:gd name="connsiteX2132" fmla="*/ 590121 w 2170251"/>
                <a:gd name="connsiteY2132" fmla="*/ 1041813 h 1645293"/>
                <a:gd name="connsiteX2133" fmla="*/ 627593 w 2170251"/>
                <a:gd name="connsiteY2133" fmla="*/ 1050766 h 1645293"/>
                <a:gd name="connsiteX2134" fmla="*/ 637984 w 2170251"/>
                <a:gd name="connsiteY2134" fmla="*/ 1054033 h 1645293"/>
                <a:gd name="connsiteX2135" fmla="*/ 646614 w 2170251"/>
                <a:gd name="connsiteY2135" fmla="*/ 1046042 h 1645293"/>
                <a:gd name="connsiteX2136" fmla="*/ 684009 w 2170251"/>
                <a:gd name="connsiteY2136" fmla="*/ 1052747 h 1645293"/>
                <a:gd name="connsiteX2137" fmla="*/ 680371 w 2170251"/>
                <a:gd name="connsiteY2137" fmla="*/ 1057786 h 1645293"/>
                <a:gd name="connsiteX2138" fmla="*/ 681828 w 2170251"/>
                <a:gd name="connsiteY2138" fmla="*/ 1062206 h 1645293"/>
                <a:gd name="connsiteX2139" fmla="*/ 703383 w 2170251"/>
                <a:gd name="connsiteY2139" fmla="*/ 1057167 h 1645293"/>
                <a:gd name="connsiteX2140" fmla="*/ 723776 w 2170251"/>
                <a:gd name="connsiteY2140" fmla="*/ 1054557 h 1645293"/>
                <a:gd name="connsiteX2141" fmla="*/ 720309 w 2170251"/>
                <a:gd name="connsiteY2141" fmla="*/ 1064158 h 1645293"/>
                <a:gd name="connsiteX2142" fmla="*/ 712584 w 2170251"/>
                <a:gd name="connsiteY2142" fmla="*/ 1062872 h 1645293"/>
                <a:gd name="connsiteX2143" fmla="*/ 717852 w 2170251"/>
                <a:gd name="connsiteY2143" fmla="*/ 1066768 h 1645293"/>
                <a:gd name="connsiteX2144" fmla="*/ 697554 w 2170251"/>
                <a:gd name="connsiteY2144" fmla="*/ 1071664 h 1645293"/>
                <a:gd name="connsiteX2145" fmla="*/ 697278 w 2170251"/>
                <a:gd name="connsiteY2145" fmla="*/ 1064816 h 1645293"/>
                <a:gd name="connsiteX2146" fmla="*/ 690829 w 2170251"/>
                <a:gd name="connsiteY2146" fmla="*/ 1063339 h 1645293"/>
                <a:gd name="connsiteX2147" fmla="*/ 663616 w 2170251"/>
                <a:gd name="connsiteY2147" fmla="*/ 1087447 h 1645293"/>
                <a:gd name="connsiteX2148" fmla="*/ 640966 w 2170251"/>
                <a:gd name="connsiteY2148" fmla="*/ 1097201 h 1645293"/>
                <a:gd name="connsiteX2149" fmla="*/ 634241 w 2170251"/>
                <a:gd name="connsiteY2149" fmla="*/ 1088904 h 1645293"/>
                <a:gd name="connsiteX2150" fmla="*/ 611315 w 2170251"/>
                <a:gd name="connsiteY2150" fmla="*/ 1091828 h 1645293"/>
                <a:gd name="connsiteX2151" fmla="*/ 606495 w 2170251"/>
                <a:gd name="connsiteY2151" fmla="*/ 1099334 h 1645293"/>
                <a:gd name="connsiteX2152" fmla="*/ 569185 w 2170251"/>
                <a:gd name="connsiteY2152" fmla="*/ 1094915 h 1645293"/>
                <a:gd name="connsiteX2153" fmla="*/ 554812 w 2170251"/>
                <a:gd name="connsiteY2153" fmla="*/ 1087581 h 1645293"/>
                <a:gd name="connsiteX2154" fmla="*/ 526694 w 2170251"/>
                <a:gd name="connsiteY2154" fmla="*/ 1088876 h 1645293"/>
                <a:gd name="connsiteX2155" fmla="*/ 525075 w 2170251"/>
                <a:gd name="connsiteY2155" fmla="*/ 1079922 h 1645293"/>
                <a:gd name="connsiteX2156" fmla="*/ 505968 w 2170251"/>
                <a:gd name="connsiteY2156" fmla="*/ 1082380 h 1645293"/>
                <a:gd name="connsiteX2157" fmla="*/ 493776 w 2170251"/>
                <a:gd name="connsiteY2157" fmla="*/ 1065577 h 1645293"/>
                <a:gd name="connsiteX2158" fmla="*/ 509330 w 2170251"/>
                <a:gd name="connsiteY2158" fmla="*/ 1070473 h 1645293"/>
                <a:gd name="connsiteX2159" fmla="*/ 515417 w 2170251"/>
                <a:gd name="connsiteY2159" fmla="*/ 1062806 h 1645293"/>
                <a:gd name="connsiteX2160" fmla="*/ 514321 w 2170251"/>
                <a:gd name="connsiteY2160" fmla="*/ 1067530 h 1645293"/>
                <a:gd name="connsiteX2161" fmla="*/ 564090 w 2170251"/>
                <a:gd name="connsiteY2161" fmla="*/ 1063473 h 1645293"/>
                <a:gd name="connsiteX2162" fmla="*/ 576558 w 2170251"/>
                <a:gd name="connsiteY2162" fmla="*/ 1055005 h 1645293"/>
                <a:gd name="connsiteX2163" fmla="*/ 539534 w 2170251"/>
                <a:gd name="connsiteY2163" fmla="*/ 1057462 h 1645293"/>
                <a:gd name="connsiteX2164" fmla="*/ 540534 w 2170251"/>
                <a:gd name="connsiteY2164" fmla="*/ 1050442 h 1645293"/>
                <a:gd name="connsiteX2165" fmla="*/ 529990 w 2170251"/>
                <a:gd name="connsiteY2165" fmla="*/ 1042622 h 1645293"/>
                <a:gd name="connsiteX2166" fmla="*/ 519065 w 2170251"/>
                <a:gd name="connsiteY2166" fmla="*/ 1057777 h 1645293"/>
                <a:gd name="connsiteX2167" fmla="*/ 507244 w 2170251"/>
                <a:gd name="connsiteY2167" fmla="*/ 1050080 h 1645293"/>
                <a:gd name="connsiteX2168" fmla="*/ 514883 w 2170251"/>
                <a:gd name="connsiteY2168" fmla="*/ 1049128 h 1645293"/>
                <a:gd name="connsiteX2169" fmla="*/ 505520 w 2170251"/>
                <a:gd name="connsiteY2169" fmla="*/ 1038879 h 1645293"/>
                <a:gd name="connsiteX2170" fmla="*/ 503520 w 2170251"/>
                <a:gd name="connsiteY2170" fmla="*/ 1052881 h 1645293"/>
                <a:gd name="connsiteX2171" fmla="*/ 491509 w 2170251"/>
                <a:gd name="connsiteY2171" fmla="*/ 1040660 h 1645293"/>
                <a:gd name="connsiteX2172" fmla="*/ 501244 w 2170251"/>
                <a:gd name="connsiteY2172" fmla="*/ 1027973 h 1645293"/>
                <a:gd name="connsiteX2173" fmla="*/ 504063 w 2170251"/>
                <a:gd name="connsiteY2173" fmla="*/ 1034478 h 1645293"/>
                <a:gd name="connsiteX2174" fmla="*/ 521799 w 2170251"/>
                <a:gd name="connsiteY2174" fmla="*/ 1029935 h 1645293"/>
                <a:gd name="connsiteX2175" fmla="*/ 521075 w 2170251"/>
                <a:gd name="connsiteY2175" fmla="*/ 1011685 h 1645293"/>
                <a:gd name="connsiteX2176" fmla="*/ 530714 w 2170251"/>
                <a:gd name="connsiteY2176" fmla="*/ 1028773 h 1645293"/>
                <a:gd name="connsiteX2177" fmla="*/ 524170 w 2170251"/>
                <a:gd name="connsiteY2177" fmla="*/ 1025030 h 1645293"/>
                <a:gd name="connsiteX2178" fmla="*/ 523075 w 2170251"/>
                <a:gd name="connsiteY2178" fmla="*/ 1029754 h 1645293"/>
                <a:gd name="connsiteX2179" fmla="*/ 540906 w 2170251"/>
                <a:gd name="connsiteY2179" fmla="*/ 1027487 h 1645293"/>
                <a:gd name="connsiteX2180" fmla="*/ 535810 w 2170251"/>
                <a:gd name="connsiteY2180" fmla="*/ 1028097 h 1645293"/>
                <a:gd name="connsiteX2181" fmla="*/ 496786 w 2170251"/>
                <a:gd name="connsiteY2181" fmla="*/ 1012476 h 1645293"/>
                <a:gd name="connsiteX2182" fmla="*/ 505511 w 2170251"/>
                <a:gd name="connsiteY2182" fmla="*/ 1006742 h 1645293"/>
                <a:gd name="connsiteX2183" fmla="*/ 496786 w 2170251"/>
                <a:gd name="connsiteY2183" fmla="*/ 1012476 h 1645293"/>
                <a:gd name="connsiteX2184" fmla="*/ 494690 w 2170251"/>
                <a:gd name="connsiteY2184" fmla="*/ 895833 h 1645293"/>
                <a:gd name="connsiteX2185" fmla="*/ 497786 w 2170251"/>
                <a:gd name="connsiteY2185" fmla="*/ 909215 h 1645293"/>
                <a:gd name="connsiteX2186" fmla="*/ 500339 w 2170251"/>
                <a:gd name="connsiteY2186" fmla="*/ 908891 h 1645293"/>
                <a:gd name="connsiteX2187" fmla="*/ 500063 w 2170251"/>
                <a:gd name="connsiteY2187" fmla="*/ 902052 h 1645293"/>
                <a:gd name="connsiteX2188" fmla="*/ 506606 w 2170251"/>
                <a:gd name="connsiteY2188" fmla="*/ 905786 h 1645293"/>
                <a:gd name="connsiteX2189" fmla="*/ 504254 w 2170251"/>
                <a:gd name="connsiteY2189" fmla="*/ 910682 h 1645293"/>
                <a:gd name="connsiteX2190" fmla="*/ 513064 w 2170251"/>
                <a:gd name="connsiteY2190" fmla="*/ 907282 h 1645293"/>
                <a:gd name="connsiteX2191" fmla="*/ 495405 w 2170251"/>
                <a:gd name="connsiteY2191" fmla="*/ 914102 h 1645293"/>
                <a:gd name="connsiteX2192" fmla="*/ 494690 w 2170251"/>
                <a:gd name="connsiteY2192" fmla="*/ 895833 h 1645293"/>
                <a:gd name="connsiteX2193" fmla="*/ 497329 w 2170251"/>
                <a:gd name="connsiteY2193" fmla="*/ 929903 h 1645293"/>
                <a:gd name="connsiteX2194" fmla="*/ 511426 w 2170251"/>
                <a:gd name="connsiteY2194" fmla="*/ 930370 h 1645293"/>
                <a:gd name="connsiteX2195" fmla="*/ 497329 w 2170251"/>
                <a:gd name="connsiteY2195" fmla="*/ 929903 h 1645293"/>
                <a:gd name="connsiteX2196" fmla="*/ 503415 w 2170251"/>
                <a:gd name="connsiteY2196" fmla="*/ 1018505 h 1645293"/>
                <a:gd name="connsiteX2197" fmla="*/ 509978 w 2170251"/>
                <a:gd name="connsiteY2197" fmla="*/ 1022248 h 1645293"/>
                <a:gd name="connsiteX2198" fmla="*/ 503415 w 2170251"/>
                <a:gd name="connsiteY2198" fmla="*/ 1018505 h 1645293"/>
                <a:gd name="connsiteX2199" fmla="*/ 483727 w 2170251"/>
                <a:gd name="connsiteY2199" fmla="*/ 395341 h 1645293"/>
                <a:gd name="connsiteX2200" fmla="*/ 478526 w 2170251"/>
                <a:gd name="connsiteY2200" fmla="*/ 393722 h 1645293"/>
                <a:gd name="connsiteX2201" fmla="*/ 482260 w 2170251"/>
                <a:gd name="connsiteY2201" fmla="*/ 390950 h 1645293"/>
                <a:gd name="connsiteX2202" fmla="*/ 487080 w 2170251"/>
                <a:gd name="connsiteY2202" fmla="*/ 383454 h 1645293"/>
                <a:gd name="connsiteX2203" fmla="*/ 487366 w 2170251"/>
                <a:gd name="connsiteY2203" fmla="*/ 390303 h 1645293"/>
                <a:gd name="connsiteX2204" fmla="*/ 483727 w 2170251"/>
                <a:gd name="connsiteY2204" fmla="*/ 395341 h 1645293"/>
                <a:gd name="connsiteX2205" fmla="*/ 506873 w 2170251"/>
                <a:gd name="connsiteY2205" fmla="*/ 1008904 h 1645293"/>
                <a:gd name="connsiteX2206" fmla="*/ 514522 w 2170251"/>
                <a:gd name="connsiteY2206" fmla="*/ 1007913 h 1645293"/>
                <a:gd name="connsiteX2207" fmla="*/ 513788 w 2170251"/>
                <a:gd name="connsiteY2207" fmla="*/ 1021753 h 1645293"/>
                <a:gd name="connsiteX2208" fmla="*/ 506873 w 2170251"/>
                <a:gd name="connsiteY2208" fmla="*/ 1008904 h 1645293"/>
                <a:gd name="connsiteX2209" fmla="*/ 511540 w 2170251"/>
                <a:gd name="connsiteY2209" fmla="*/ 675986 h 1645293"/>
                <a:gd name="connsiteX2210" fmla="*/ 502063 w 2170251"/>
                <a:gd name="connsiteY2210" fmla="*/ 663432 h 1645293"/>
                <a:gd name="connsiteX2211" fmla="*/ 509616 w 2170251"/>
                <a:gd name="connsiteY2211" fmla="*/ 660213 h 1645293"/>
                <a:gd name="connsiteX2212" fmla="*/ 512702 w 2170251"/>
                <a:gd name="connsiteY2212" fmla="*/ 673538 h 1645293"/>
                <a:gd name="connsiteX2213" fmla="*/ 521179 w 2170251"/>
                <a:gd name="connsiteY2213" fmla="*/ 660994 h 1645293"/>
                <a:gd name="connsiteX2214" fmla="*/ 520703 w 2170251"/>
                <a:gd name="connsiteY2214" fmla="*/ 681692 h 1645293"/>
                <a:gd name="connsiteX2215" fmla="*/ 514445 w 2170251"/>
                <a:gd name="connsiteY2215" fmla="*/ 684768 h 1645293"/>
                <a:gd name="connsiteX2216" fmla="*/ 515350 w 2170251"/>
                <a:gd name="connsiteY2216" fmla="*/ 675529 h 1645293"/>
                <a:gd name="connsiteX2217" fmla="*/ 505435 w 2170251"/>
                <a:gd name="connsiteY2217" fmla="*/ 683644 h 1645293"/>
                <a:gd name="connsiteX2218" fmla="*/ 511540 w 2170251"/>
                <a:gd name="connsiteY2218" fmla="*/ 675986 h 1645293"/>
                <a:gd name="connsiteX2219" fmla="*/ 527714 w 2170251"/>
                <a:gd name="connsiteY2219" fmla="*/ 1017695 h 1645293"/>
                <a:gd name="connsiteX2220" fmla="*/ 536448 w 2170251"/>
                <a:gd name="connsiteY2220" fmla="*/ 1012009 h 1645293"/>
                <a:gd name="connsiteX2221" fmla="*/ 527714 w 2170251"/>
                <a:gd name="connsiteY2221" fmla="*/ 1017695 h 1645293"/>
                <a:gd name="connsiteX2222" fmla="*/ 521818 w 2170251"/>
                <a:gd name="connsiteY2222" fmla="*/ 676967 h 1645293"/>
                <a:gd name="connsiteX2223" fmla="*/ 523732 w 2170251"/>
                <a:gd name="connsiteY2223" fmla="*/ 660660 h 1645293"/>
                <a:gd name="connsiteX2224" fmla="*/ 530371 w 2170251"/>
                <a:gd name="connsiteY2224" fmla="*/ 666699 h 1645293"/>
                <a:gd name="connsiteX2225" fmla="*/ 526828 w 2170251"/>
                <a:gd name="connsiteY2225" fmla="*/ 674043 h 1645293"/>
                <a:gd name="connsiteX2226" fmla="*/ 521818 w 2170251"/>
                <a:gd name="connsiteY2226" fmla="*/ 676967 h 1645293"/>
                <a:gd name="connsiteX2227" fmla="*/ 533105 w 2170251"/>
                <a:gd name="connsiteY2227" fmla="*/ 670919 h 1645293"/>
                <a:gd name="connsiteX2228" fmla="*/ 536562 w 2170251"/>
                <a:gd name="connsiteY2228" fmla="*/ 661318 h 1645293"/>
                <a:gd name="connsiteX2229" fmla="*/ 541934 w 2170251"/>
                <a:gd name="connsiteY2229" fmla="*/ 667518 h 1645293"/>
                <a:gd name="connsiteX2230" fmla="*/ 544468 w 2170251"/>
                <a:gd name="connsiteY2230" fmla="*/ 667175 h 1645293"/>
                <a:gd name="connsiteX2231" fmla="*/ 533105 w 2170251"/>
                <a:gd name="connsiteY2231" fmla="*/ 670919 h 1645293"/>
                <a:gd name="connsiteX2232" fmla="*/ 543649 w 2170251"/>
                <a:gd name="connsiteY2232" fmla="*/ 678758 h 1645293"/>
                <a:gd name="connsiteX2233" fmla="*/ 537467 w 2170251"/>
                <a:gd name="connsiteY2233" fmla="*/ 684130 h 1645293"/>
                <a:gd name="connsiteX2234" fmla="*/ 537201 w 2170251"/>
                <a:gd name="connsiteY2234" fmla="*/ 677300 h 1645293"/>
                <a:gd name="connsiteX2235" fmla="*/ 541010 w 2170251"/>
                <a:gd name="connsiteY2235" fmla="*/ 676815 h 1645293"/>
                <a:gd name="connsiteX2236" fmla="*/ 543649 w 2170251"/>
                <a:gd name="connsiteY2236" fmla="*/ 678758 h 1645293"/>
                <a:gd name="connsiteX2237" fmla="*/ 553450 w 2170251"/>
                <a:gd name="connsiteY2237" fmla="*/ 1021277 h 1645293"/>
                <a:gd name="connsiteX2238" fmla="*/ 560927 w 2170251"/>
                <a:gd name="connsiteY2238" fmla="*/ 1015762 h 1645293"/>
                <a:gd name="connsiteX2239" fmla="*/ 553450 w 2170251"/>
                <a:gd name="connsiteY2239" fmla="*/ 1021277 h 1645293"/>
                <a:gd name="connsiteX2240" fmla="*/ 530209 w 2170251"/>
                <a:gd name="connsiteY2240" fmla="*/ 373358 h 1645293"/>
                <a:gd name="connsiteX2241" fmla="*/ 530857 w 2170251"/>
                <a:gd name="connsiteY2241" fmla="*/ 357251 h 1645293"/>
                <a:gd name="connsiteX2242" fmla="*/ 542592 w 2170251"/>
                <a:gd name="connsiteY2242" fmla="*/ 362623 h 1645293"/>
                <a:gd name="connsiteX2243" fmla="*/ 530209 w 2170251"/>
                <a:gd name="connsiteY2243" fmla="*/ 373358 h 1645293"/>
                <a:gd name="connsiteX2244" fmla="*/ 542668 w 2170251"/>
                <a:gd name="connsiteY2244" fmla="*/ 589499 h 1645293"/>
                <a:gd name="connsiteX2245" fmla="*/ 542382 w 2170251"/>
                <a:gd name="connsiteY2245" fmla="*/ 582651 h 1645293"/>
                <a:gd name="connsiteX2246" fmla="*/ 549107 w 2170251"/>
                <a:gd name="connsiteY2246" fmla="*/ 590956 h 1645293"/>
                <a:gd name="connsiteX2247" fmla="*/ 542668 w 2170251"/>
                <a:gd name="connsiteY2247" fmla="*/ 589499 h 1645293"/>
                <a:gd name="connsiteX2248" fmla="*/ 553745 w 2170251"/>
                <a:gd name="connsiteY2248" fmla="*/ 675186 h 1645293"/>
                <a:gd name="connsiteX2249" fmla="*/ 559746 w 2170251"/>
                <a:gd name="connsiteY2249" fmla="*/ 665223 h 1645293"/>
                <a:gd name="connsiteX2250" fmla="*/ 562661 w 2170251"/>
                <a:gd name="connsiteY2250" fmla="*/ 674053 h 1645293"/>
                <a:gd name="connsiteX2251" fmla="*/ 574043 w 2170251"/>
                <a:gd name="connsiteY2251" fmla="*/ 670290 h 1645293"/>
                <a:gd name="connsiteX2252" fmla="*/ 553745 w 2170251"/>
                <a:gd name="connsiteY2252" fmla="*/ 675186 h 1645293"/>
                <a:gd name="connsiteX2253" fmla="*/ 558308 w 2170251"/>
                <a:gd name="connsiteY2253" fmla="*/ 660841 h 1645293"/>
                <a:gd name="connsiteX2254" fmla="*/ 576129 w 2170251"/>
                <a:gd name="connsiteY2254" fmla="*/ 658546 h 1645293"/>
                <a:gd name="connsiteX2255" fmla="*/ 558308 w 2170251"/>
                <a:gd name="connsiteY2255" fmla="*/ 660841 h 1645293"/>
                <a:gd name="connsiteX2256" fmla="*/ 548678 w 2170251"/>
                <a:gd name="connsiteY2256" fmla="*/ 354955 h 1645293"/>
                <a:gd name="connsiteX2257" fmla="*/ 554145 w 2170251"/>
                <a:gd name="connsiteY2257" fmla="*/ 363452 h 1645293"/>
                <a:gd name="connsiteX2258" fmla="*/ 548678 w 2170251"/>
                <a:gd name="connsiteY2258" fmla="*/ 354955 h 1645293"/>
                <a:gd name="connsiteX2259" fmla="*/ 569138 w 2170251"/>
                <a:gd name="connsiteY2259" fmla="*/ 515090 h 1645293"/>
                <a:gd name="connsiteX2260" fmla="*/ 581244 w 2170251"/>
                <a:gd name="connsiteY2260" fmla="*/ 529568 h 1645293"/>
                <a:gd name="connsiteX2261" fmla="*/ 569138 w 2170251"/>
                <a:gd name="connsiteY2261" fmla="*/ 515090 h 1645293"/>
                <a:gd name="connsiteX2262" fmla="*/ 580758 w 2170251"/>
                <a:gd name="connsiteY2262" fmla="*/ 678586 h 1645293"/>
                <a:gd name="connsiteX2263" fmla="*/ 593055 w 2170251"/>
                <a:gd name="connsiteY2263" fmla="*/ 665585 h 1645293"/>
                <a:gd name="connsiteX2264" fmla="*/ 607428 w 2170251"/>
                <a:gd name="connsiteY2264" fmla="*/ 672890 h 1645293"/>
                <a:gd name="connsiteX2265" fmla="*/ 606428 w 2170251"/>
                <a:gd name="connsiteY2265" fmla="*/ 679910 h 1645293"/>
                <a:gd name="connsiteX2266" fmla="*/ 599884 w 2170251"/>
                <a:gd name="connsiteY2266" fmla="*/ 676157 h 1645293"/>
                <a:gd name="connsiteX2267" fmla="*/ 592598 w 2170251"/>
                <a:gd name="connsiteY2267" fmla="*/ 686273 h 1645293"/>
                <a:gd name="connsiteX2268" fmla="*/ 586045 w 2170251"/>
                <a:gd name="connsiteY2268" fmla="*/ 682511 h 1645293"/>
                <a:gd name="connsiteX2269" fmla="*/ 580758 w 2170251"/>
                <a:gd name="connsiteY2269" fmla="*/ 678586 h 1645293"/>
                <a:gd name="connsiteX2270" fmla="*/ 583692 w 2170251"/>
                <a:gd name="connsiteY2270" fmla="*/ 591147 h 1645293"/>
                <a:gd name="connsiteX2271" fmla="*/ 588778 w 2170251"/>
                <a:gd name="connsiteY2271" fmla="*/ 590499 h 1645293"/>
                <a:gd name="connsiteX2272" fmla="*/ 583692 w 2170251"/>
                <a:gd name="connsiteY2272" fmla="*/ 591147 h 1645293"/>
                <a:gd name="connsiteX2273" fmla="*/ 591617 w 2170251"/>
                <a:gd name="connsiteY2273" fmla="*/ 564906 h 1645293"/>
                <a:gd name="connsiteX2274" fmla="*/ 605438 w 2170251"/>
                <a:gd name="connsiteY2274" fmla="*/ 558562 h 1645293"/>
                <a:gd name="connsiteX2275" fmla="*/ 591617 w 2170251"/>
                <a:gd name="connsiteY2275" fmla="*/ 564906 h 1645293"/>
                <a:gd name="connsiteX2276" fmla="*/ 593969 w 2170251"/>
                <a:gd name="connsiteY2276" fmla="*/ 592128 h 1645293"/>
                <a:gd name="connsiteX2277" fmla="*/ 601428 w 2170251"/>
                <a:gd name="connsiteY2277" fmla="*/ 586603 h 1645293"/>
                <a:gd name="connsiteX2278" fmla="*/ 593969 w 2170251"/>
                <a:gd name="connsiteY2278" fmla="*/ 592128 h 1645293"/>
                <a:gd name="connsiteX2279" fmla="*/ 613791 w 2170251"/>
                <a:gd name="connsiteY2279" fmla="*/ 672090 h 1645293"/>
                <a:gd name="connsiteX2280" fmla="*/ 617534 w 2170251"/>
                <a:gd name="connsiteY2280" fmla="*/ 669319 h 1645293"/>
                <a:gd name="connsiteX2281" fmla="*/ 613791 w 2170251"/>
                <a:gd name="connsiteY2281" fmla="*/ 672090 h 1645293"/>
                <a:gd name="connsiteX2282" fmla="*/ 614163 w 2170251"/>
                <a:gd name="connsiteY2282" fmla="*/ 617045 h 1645293"/>
                <a:gd name="connsiteX2283" fmla="*/ 620897 w 2170251"/>
                <a:gd name="connsiteY2283" fmla="*/ 625351 h 1645293"/>
                <a:gd name="connsiteX2284" fmla="*/ 614163 w 2170251"/>
                <a:gd name="connsiteY2284" fmla="*/ 617045 h 1645293"/>
                <a:gd name="connsiteX2285" fmla="*/ 612086 w 2170251"/>
                <a:gd name="connsiteY2285" fmla="*/ 532511 h 1645293"/>
                <a:gd name="connsiteX2286" fmla="*/ 629641 w 2170251"/>
                <a:gd name="connsiteY2286" fmla="*/ 523396 h 1645293"/>
                <a:gd name="connsiteX2287" fmla="*/ 622449 w 2170251"/>
                <a:gd name="connsiteY2287" fmla="*/ 535778 h 1645293"/>
                <a:gd name="connsiteX2288" fmla="*/ 612086 w 2170251"/>
                <a:gd name="connsiteY2288" fmla="*/ 532511 h 1645293"/>
                <a:gd name="connsiteX2289" fmla="*/ 625002 w 2170251"/>
                <a:gd name="connsiteY2289" fmla="*/ 535435 h 1645293"/>
                <a:gd name="connsiteX2290" fmla="*/ 636461 w 2170251"/>
                <a:gd name="connsiteY2290" fmla="*/ 533978 h 1645293"/>
                <a:gd name="connsiteX2291" fmla="*/ 625002 w 2170251"/>
                <a:gd name="connsiteY2291" fmla="*/ 535435 h 1645293"/>
                <a:gd name="connsiteX2292" fmla="*/ 643090 w 2170251"/>
                <a:gd name="connsiteY2292" fmla="*/ 604177 h 1645293"/>
                <a:gd name="connsiteX2293" fmla="*/ 652110 w 2170251"/>
                <a:gd name="connsiteY2293" fmla="*/ 605320 h 1645293"/>
                <a:gd name="connsiteX2294" fmla="*/ 650119 w 2170251"/>
                <a:gd name="connsiteY2294" fmla="*/ 619322 h 1645293"/>
                <a:gd name="connsiteX2295" fmla="*/ 643747 w 2170251"/>
                <a:gd name="connsiteY2295" fmla="*/ 620141 h 1645293"/>
                <a:gd name="connsiteX2296" fmla="*/ 643090 w 2170251"/>
                <a:gd name="connsiteY2296" fmla="*/ 604177 h 1645293"/>
                <a:gd name="connsiteX2297" fmla="*/ 655177 w 2170251"/>
                <a:gd name="connsiteY2297" fmla="*/ 907444 h 1645293"/>
                <a:gd name="connsiteX2298" fmla="*/ 657263 w 2170251"/>
                <a:gd name="connsiteY2298" fmla="*/ 895718 h 1645293"/>
                <a:gd name="connsiteX2299" fmla="*/ 655177 w 2170251"/>
                <a:gd name="connsiteY2299" fmla="*/ 907444 h 1645293"/>
                <a:gd name="connsiteX2300" fmla="*/ 661264 w 2170251"/>
                <a:gd name="connsiteY2300" fmla="*/ 899785 h 1645293"/>
                <a:gd name="connsiteX2301" fmla="*/ 676370 w 2170251"/>
                <a:gd name="connsiteY2301" fmla="*/ 893289 h 1645293"/>
                <a:gd name="connsiteX2302" fmla="*/ 678009 w 2170251"/>
                <a:gd name="connsiteY2302" fmla="*/ 902243 h 1645293"/>
                <a:gd name="connsiteX2303" fmla="*/ 660264 w 2170251"/>
                <a:gd name="connsiteY2303" fmla="*/ 906786 h 1645293"/>
                <a:gd name="connsiteX2304" fmla="*/ 664797 w 2170251"/>
                <a:gd name="connsiteY2304" fmla="*/ 892451 h 1645293"/>
                <a:gd name="connsiteX2305" fmla="*/ 661264 w 2170251"/>
                <a:gd name="connsiteY2305" fmla="*/ 899785 h 1645293"/>
                <a:gd name="connsiteX2306" fmla="*/ 658663 w 2170251"/>
                <a:gd name="connsiteY2306" fmla="*/ 609073 h 1645293"/>
                <a:gd name="connsiteX2307" fmla="*/ 657101 w 2170251"/>
                <a:gd name="connsiteY2307" fmla="*/ 602396 h 1645293"/>
                <a:gd name="connsiteX2308" fmla="*/ 663559 w 2170251"/>
                <a:gd name="connsiteY2308" fmla="*/ 603863 h 1645293"/>
                <a:gd name="connsiteX2309" fmla="*/ 658663 w 2170251"/>
                <a:gd name="connsiteY2309" fmla="*/ 609073 h 1645293"/>
                <a:gd name="connsiteX2310" fmla="*/ 661483 w 2170251"/>
                <a:gd name="connsiteY2310" fmla="*/ 679729 h 1645293"/>
                <a:gd name="connsiteX2311" fmla="*/ 665217 w 2170251"/>
                <a:gd name="connsiteY2311" fmla="*/ 676986 h 1645293"/>
                <a:gd name="connsiteX2312" fmla="*/ 666112 w 2170251"/>
                <a:gd name="connsiteY2312" fmla="*/ 667699 h 1645293"/>
                <a:gd name="connsiteX2313" fmla="*/ 670398 w 2170251"/>
                <a:gd name="connsiteY2313" fmla="*/ 678596 h 1645293"/>
                <a:gd name="connsiteX2314" fmla="*/ 661483 w 2170251"/>
                <a:gd name="connsiteY2314" fmla="*/ 679729 h 1645293"/>
                <a:gd name="connsiteX2315" fmla="*/ 672570 w 2170251"/>
                <a:gd name="connsiteY2315" fmla="*/ 669185 h 1645293"/>
                <a:gd name="connsiteX2316" fmla="*/ 676313 w 2170251"/>
                <a:gd name="connsiteY2316" fmla="*/ 666394 h 1645293"/>
                <a:gd name="connsiteX2317" fmla="*/ 674122 w 2170251"/>
                <a:gd name="connsiteY2317" fmla="*/ 675872 h 1645293"/>
                <a:gd name="connsiteX2318" fmla="*/ 679304 w 2170251"/>
                <a:gd name="connsiteY2318" fmla="*/ 677472 h 1645293"/>
                <a:gd name="connsiteX2319" fmla="*/ 677751 w 2170251"/>
                <a:gd name="connsiteY2319" fmla="*/ 670785 h 1645293"/>
                <a:gd name="connsiteX2320" fmla="*/ 683028 w 2170251"/>
                <a:gd name="connsiteY2320" fmla="*/ 674719 h 1645293"/>
                <a:gd name="connsiteX2321" fmla="*/ 687848 w 2170251"/>
                <a:gd name="connsiteY2321" fmla="*/ 667233 h 1645293"/>
                <a:gd name="connsiteX2322" fmla="*/ 691772 w 2170251"/>
                <a:gd name="connsiteY2322" fmla="*/ 669014 h 1645293"/>
                <a:gd name="connsiteX2323" fmla="*/ 689943 w 2170251"/>
                <a:gd name="connsiteY2323" fmla="*/ 687587 h 1645293"/>
                <a:gd name="connsiteX2324" fmla="*/ 671760 w 2170251"/>
                <a:gd name="connsiteY2324" fmla="*/ 680710 h 1645293"/>
                <a:gd name="connsiteX2325" fmla="*/ 672570 w 2170251"/>
                <a:gd name="connsiteY2325" fmla="*/ 669185 h 1645293"/>
                <a:gd name="connsiteX2326" fmla="*/ 692658 w 2170251"/>
                <a:gd name="connsiteY2326" fmla="*/ 1076846 h 1645293"/>
                <a:gd name="connsiteX2327" fmla="*/ 693020 w 2170251"/>
                <a:gd name="connsiteY2327" fmla="*/ 1085961 h 1645293"/>
                <a:gd name="connsiteX2328" fmla="*/ 692658 w 2170251"/>
                <a:gd name="connsiteY2328" fmla="*/ 1076846 h 1645293"/>
                <a:gd name="connsiteX2329" fmla="*/ 694287 w 2170251"/>
                <a:gd name="connsiteY2329" fmla="*/ 1085799 h 1645293"/>
                <a:gd name="connsiteX2330" fmla="*/ 703212 w 2170251"/>
                <a:gd name="connsiteY2330" fmla="*/ 1084666 h 1645293"/>
                <a:gd name="connsiteX2331" fmla="*/ 703574 w 2170251"/>
                <a:gd name="connsiteY2331" fmla="*/ 1093810 h 1645293"/>
                <a:gd name="connsiteX2332" fmla="*/ 694287 w 2170251"/>
                <a:gd name="connsiteY2332" fmla="*/ 1085799 h 1645293"/>
                <a:gd name="connsiteX2333" fmla="*/ 686571 w 2170251"/>
                <a:gd name="connsiteY2333" fmla="*/ 699446 h 1645293"/>
                <a:gd name="connsiteX2334" fmla="*/ 687591 w 2170251"/>
                <a:gd name="connsiteY2334" fmla="*/ 692464 h 1645293"/>
                <a:gd name="connsiteX2335" fmla="*/ 692858 w 2170251"/>
                <a:gd name="connsiteY2335" fmla="*/ 696369 h 1645293"/>
                <a:gd name="connsiteX2336" fmla="*/ 686571 w 2170251"/>
                <a:gd name="connsiteY2336" fmla="*/ 699446 h 1645293"/>
                <a:gd name="connsiteX2337" fmla="*/ 716604 w 2170251"/>
                <a:gd name="connsiteY2337" fmla="*/ 681882 h 1645293"/>
                <a:gd name="connsiteX2338" fmla="*/ 723243 w 2170251"/>
                <a:gd name="connsiteY2338" fmla="*/ 687902 h 1645293"/>
                <a:gd name="connsiteX2339" fmla="*/ 716604 w 2170251"/>
                <a:gd name="connsiteY2339" fmla="*/ 681882 h 1645293"/>
                <a:gd name="connsiteX2340" fmla="*/ 727977 w 2170251"/>
                <a:gd name="connsiteY2340" fmla="*/ 710219 h 1645293"/>
                <a:gd name="connsiteX2341" fmla="*/ 737349 w 2170251"/>
                <a:gd name="connsiteY2341" fmla="*/ 720477 h 1645293"/>
                <a:gd name="connsiteX2342" fmla="*/ 727977 w 2170251"/>
                <a:gd name="connsiteY2342" fmla="*/ 710219 h 1645293"/>
                <a:gd name="connsiteX2343" fmla="*/ 739531 w 2170251"/>
                <a:gd name="connsiteY2343" fmla="*/ 711047 h 1645293"/>
                <a:gd name="connsiteX2344" fmla="*/ 746084 w 2170251"/>
                <a:gd name="connsiteY2344" fmla="*/ 714791 h 1645293"/>
                <a:gd name="connsiteX2345" fmla="*/ 739997 w 2170251"/>
                <a:gd name="connsiteY2345" fmla="*/ 722440 h 1645293"/>
                <a:gd name="connsiteX2346" fmla="*/ 739531 w 2170251"/>
                <a:gd name="connsiteY2346" fmla="*/ 711047 h 1645293"/>
                <a:gd name="connsiteX2347" fmla="*/ 768515 w 2170251"/>
                <a:gd name="connsiteY2347" fmla="*/ 1245905 h 1645293"/>
                <a:gd name="connsiteX2348" fmla="*/ 771249 w 2170251"/>
                <a:gd name="connsiteY2348" fmla="*/ 1250172 h 1645293"/>
                <a:gd name="connsiteX2349" fmla="*/ 777526 w 2170251"/>
                <a:gd name="connsiteY2349" fmla="*/ 1247057 h 1645293"/>
                <a:gd name="connsiteX2350" fmla="*/ 768515 w 2170251"/>
                <a:gd name="connsiteY2350" fmla="*/ 1245905 h 1645293"/>
                <a:gd name="connsiteX2351" fmla="*/ 761190 w 2170251"/>
                <a:gd name="connsiteY2351" fmla="*/ 676177 h 1645293"/>
                <a:gd name="connsiteX2352" fmla="*/ 766734 w 2170251"/>
                <a:gd name="connsiteY2352" fmla="*/ 686940 h 1645293"/>
                <a:gd name="connsiteX2353" fmla="*/ 761190 w 2170251"/>
                <a:gd name="connsiteY2353" fmla="*/ 676177 h 1645293"/>
                <a:gd name="connsiteX2354" fmla="*/ 763924 w 2170251"/>
                <a:gd name="connsiteY2354" fmla="*/ 712505 h 1645293"/>
                <a:gd name="connsiteX2355" fmla="*/ 774297 w 2170251"/>
                <a:gd name="connsiteY2355" fmla="*/ 715782 h 1645293"/>
                <a:gd name="connsiteX2356" fmla="*/ 770744 w 2170251"/>
                <a:gd name="connsiteY2356" fmla="*/ 723106 h 1645293"/>
                <a:gd name="connsiteX2357" fmla="*/ 763924 w 2170251"/>
                <a:gd name="connsiteY2357" fmla="*/ 712505 h 1645293"/>
                <a:gd name="connsiteX2358" fmla="*/ 796271 w 2170251"/>
                <a:gd name="connsiteY2358" fmla="*/ 1267603 h 1645293"/>
                <a:gd name="connsiteX2359" fmla="*/ 802719 w 2170251"/>
                <a:gd name="connsiteY2359" fmla="*/ 1269070 h 1645293"/>
                <a:gd name="connsiteX2360" fmla="*/ 796271 w 2170251"/>
                <a:gd name="connsiteY2360" fmla="*/ 1267603 h 1645293"/>
                <a:gd name="connsiteX2361" fmla="*/ 775287 w 2170251"/>
                <a:gd name="connsiteY2361" fmla="*/ 740870 h 1645293"/>
                <a:gd name="connsiteX2362" fmla="*/ 776078 w 2170251"/>
                <a:gd name="connsiteY2362" fmla="*/ 729288 h 1645293"/>
                <a:gd name="connsiteX2363" fmla="*/ 775287 w 2170251"/>
                <a:gd name="connsiteY2363" fmla="*/ 740870 h 1645293"/>
                <a:gd name="connsiteX2364" fmla="*/ 778735 w 2170251"/>
                <a:gd name="connsiteY2364" fmla="*/ 763311 h 1645293"/>
                <a:gd name="connsiteX2365" fmla="*/ 785108 w 2170251"/>
                <a:gd name="connsiteY2365" fmla="*/ 762530 h 1645293"/>
                <a:gd name="connsiteX2366" fmla="*/ 778735 w 2170251"/>
                <a:gd name="connsiteY2366" fmla="*/ 763311 h 1645293"/>
                <a:gd name="connsiteX2367" fmla="*/ 791204 w 2170251"/>
                <a:gd name="connsiteY2367" fmla="*/ 851132 h 1645293"/>
                <a:gd name="connsiteX2368" fmla="*/ 800757 w 2170251"/>
                <a:gd name="connsiteY2368" fmla="*/ 865953 h 1645293"/>
                <a:gd name="connsiteX2369" fmla="*/ 791204 w 2170251"/>
                <a:gd name="connsiteY2369" fmla="*/ 851132 h 1645293"/>
                <a:gd name="connsiteX2370" fmla="*/ 808091 w 2170251"/>
                <a:gd name="connsiteY2370" fmla="*/ 1243162 h 1645293"/>
                <a:gd name="connsiteX2371" fmla="*/ 816197 w 2170251"/>
                <a:gd name="connsiteY2371" fmla="*/ 1253572 h 1645293"/>
                <a:gd name="connsiteX2372" fmla="*/ 808091 w 2170251"/>
                <a:gd name="connsiteY2372" fmla="*/ 1243162 h 1645293"/>
                <a:gd name="connsiteX2373" fmla="*/ 791842 w 2170251"/>
                <a:gd name="connsiteY2373" fmla="*/ 738746 h 1645293"/>
                <a:gd name="connsiteX2374" fmla="*/ 798481 w 2170251"/>
                <a:gd name="connsiteY2374" fmla="*/ 744756 h 1645293"/>
                <a:gd name="connsiteX2375" fmla="*/ 792290 w 2170251"/>
                <a:gd name="connsiteY2375" fmla="*/ 750148 h 1645293"/>
                <a:gd name="connsiteX2376" fmla="*/ 791842 w 2170251"/>
                <a:gd name="connsiteY2376" fmla="*/ 738746 h 1645293"/>
                <a:gd name="connsiteX2377" fmla="*/ 802300 w 2170251"/>
                <a:gd name="connsiteY2377" fmla="*/ 744280 h 1645293"/>
                <a:gd name="connsiteX2378" fmla="*/ 812321 w 2170251"/>
                <a:gd name="connsiteY2378" fmla="*/ 738413 h 1645293"/>
                <a:gd name="connsiteX2379" fmla="*/ 802300 w 2170251"/>
                <a:gd name="connsiteY2379" fmla="*/ 744280 h 1645293"/>
                <a:gd name="connsiteX2380" fmla="*/ 810768 w 2170251"/>
                <a:gd name="connsiteY2380" fmla="*/ 860085 h 1645293"/>
                <a:gd name="connsiteX2381" fmla="*/ 814206 w 2170251"/>
                <a:gd name="connsiteY2381" fmla="*/ 850474 h 1645293"/>
                <a:gd name="connsiteX2382" fmla="*/ 810768 w 2170251"/>
                <a:gd name="connsiteY2382" fmla="*/ 860085 h 1645293"/>
                <a:gd name="connsiteX2383" fmla="*/ 808492 w 2170251"/>
                <a:gd name="connsiteY2383" fmla="*/ 803078 h 1645293"/>
                <a:gd name="connsiteX2384" fmla="*/ 816131 w 2170251"/>
                <a:gd name="connsiteY2384" fmla="*/ 802116 h 1645293"/>
                <a:gd name="connsiteX2385" fmla="*/ 811301 w 2170251"/>
                <a:gd name="connsiteY2385" fmla="*/ 809593 h 1645293"/>
                <a:gd name="connsiteX2386" fmla="*/ 808492 w 2170251"/>
                <a:gd name="connsiteY2386" fmla="*/ 803078 h 1645293"/>
                <a:gd name="connsiteX2387" fmla="*/ 838791 w 2170251"/>
                <a:gd name="connsiteY2387" fmla="*/ 824424 h 1645293"/>
                <a:gd name="connsiteX2388" fmla="*/ 833685 w 2170251"/>
                <a:gd name="connsiteY2388" fmla="*/ 825090 h 1645293"/>
                <a:gd name="connsiteX2389" fmla="*/ 838333 w 2170251"/>
                <a:gd name="connsiteY2389" fmla="*/ 813032 h 1645293"/>
                <a:gd name="connsiteX2390" fmla="*/ 838791 w 2170251"/>
                <a:gd name="connsiteY2390" fmla="*/ 824424 h 1645293"/>
                <a:gd name="connsiteX2391" fmla="*/ 875062 w 2170251"/>
                <a:gd name="connsiteY2391" fmla="*/ 1252954 h 1645293"/>
                <a:gd name="connsiteX2392" fmla="*/ 881244 w 2170251"/>
                <a:gd name="connsiteY2392" fmla="*/ 1247581 h 1645293"/>
                <a:gd name="connsiteX2393" fmla="*/ 875062 w 2170251"/>
                <a:gd name="connsiteY2393" fmla="*/ 1252954 h 1645293"/>
                <a:gd name="connsiteX2394" fmla="*/ 885825 w 2170251"/>
                <a:gd name="connsiteY2394" fmla="*/ 816137 h 1645293"/>
                <a:gd name="connsiteX2395" fmla="*/ 893654 w 2170251"/>
                <a:gd name="connsiteY2395" fmla="*/ 819690 h 1645293"/>
                <a:gd name="connsiteX2396" fmla="*/ 885825 w 2170251"/>
                <a:gd name="connsiteY2396" fmla="*/ 816137 h 1645293"/>
                <a:gd name="connsiteX2397" fmla="*/ 898627 w 2170251"/>
                <a:gd name="connsiteY2397" fmla="*/ 1073464 h 1645293"/>
                <a:gd name="connsiteX2398" fmla="*/ 900817 w 2170251"/>
                <a:gd name="connsiteY2398" fmla="*/ 1064035 h 1645293"/>
                <a:gd name="connsiteX2399" fmla="*/ 908818 w 2170251"/>
                <a:gd name="connsiteY2399" fmla="*/ 1072159 h 1645293"/>
                <a:gd name="connsiteX2400" fmla="*/ 898627 w 2170251"/>
                <a:gd name="connsiteY2400" fmla="*/ 1073464 h 1645293"/>
                <a:gd name="connsiteX2401" fmla="*/ 957767 w 2170251"/>
                <a:gd name="connsiteY2401" fmla="*/ 1079665 h 1645293"/>
                <a:gd name="connsiteX2402" fmla="*/ 962511 w 2170251"/>
                <a:gd name="connsiteY2402" fmla="*/ 1069864 h 1645293"/>
                <a:gd name="connsiteX2403" fmla="*/ 962873 w 2170251"/>
                <a:gd name="connsiteY2403" fmla="*/ 1079037 h 1645293"/>
                <a:gd name="connsiteX2404" fmla="*/ 957767 w 2170251"/>
                <a:gd name="connsiteY2404" fmla="*/ 1079665 h 1645293"/>
                <a:gd name="connsiteX2405" fmla="*/ 987142 w 2170251"/>
                <a:gd name="connsiteY2405" fmla="*/ 1334897 h 1645293"/>
                <a:gd name="connsiteX2406" fmla="*/ 1005249 w 2170251"/>
                <a:gd name="connsiteY2406" fmla="*/ 1339460 h 1645293"/>
                <a:gd name="connsiteX2407" fmla="*/ 997696 w 2170251"/>
                <a:gd name="connsiteY2407" fmla="*/ 1342717 h 1645293"/>
                <a:gd name="connsiteX2408" fmla="*/ 1001706 w 2170251"/>
                <a:gd name="connsiteY2408" fmla="*/ 1346775 h 1645293"/>
                <a:gd name="connsiteX2409" fmla="*/ 987142 w 2170251"/>
                <a:gd name="connsiteY2409" fmla="*/ 1334897 h 1645293"/>
                <a:gd name="connsiteX2410" fmla="*/ 1079659 w 2170251"/>
                <a:gd name="connsiteY2410" fmla="*/ 1407887 h 1645293"/>
                <a:gd name="connsiteX2411" fmla="*/ 1084478 w 2170251"/>
                <a:gd name="connsiteY2411" fmla="*/ 1400381 h 1645293"/>
                <a:gd name="connsiteX2412" fmla="*/ 1079659 w 2170251"/>
                <a:gd name="connsiteY2412" fmla="*/ 1407887 h 1645293"/>
                <a:gd name="connsiteX2413" fmla="*/ 1235545 w 2170251"/>
                <a:gd name="connsiteY2413" fmla="*/ 886060 h 1645293"/>
                <a:gd name="connsiteX2414" fmla="*/ 1234735 w 2170251"/>
                <a:gd name="connsiteY2414" fmla="*/ 897642 h 1645293"/>
                <a:gd name="connsiteX2415" fmla="*/ 1235545 w 2170251"/>
                <a:gd name="connsiteY2415" fmla="*/ 886060 h 1645293"/>
                <a:gd name="connsiteX2416" fmla="*/ 1273188 w 2170251"/>
                <a:gd name="connsiteY2416" fmla="*/ 1477153 h 1645293"/>
                <a:gd name="connsiteX2417" fmla="*/ 1280731 w 2170251"/>
                <a:gd name="connsiteY2417" fmla="*/ 1473886 h 1645293"/>
                <a:gd name="connsiteX2418" fmla="*/ 1273188 w 2170251"/>
                <a:gd name="connsiteY2418" fmla="*/ 1477153 h 1645293"/>
                <a:gd name="connsiteX2419" fmla="*/ 1295819 w 2170251"/>
                <a:gd name="connsiteY2419" fmla="*/ 1595682 h 1645293"/>
                <a:gd name="connsiteX2420" fmla="*/ 1300382 w 2170251"/>
                <a:gd name="connsiteY2420" fmla="*/ 1581356 h 1645293"/>
                <a:gd name="connsiteX2421" fmla="*/ 1295819 w 2170251"/>
                <a:gd name="connsiteY2421" fmla="*/ 1595682 h 1645293"/>
                <a:gd name="connsiteX2422" fmla="*/ 1422645 w 2170251"/>
                <a:gd name="connsiteY2422" fmla="*/ 1533684 h 1645293"/>
                <a:gd name="connsiteX2423" fmla="*/ 1429922 w 2170251"/>
                <a:gd name="connsiteY2423" fmla="*/ 1523587 h 1645293"/>
                <a:gd name="connsiteX2424" fmla="*/ 1422645 w 2170251"/>
                <a:gd name="connsiteY2424" fmla="*/ 1533684 h 1645293"/>
                <a:gd name="connsiteX2425" fmla="*/ 1448038 w 2170251"/>
                <a:gd name="connsiteY2425" fmla="*/ 49936 h 1645293"/>
                <a:gd name="connsiteX2426" fmla="*/ 1435389 w 2170251"/>
                <a:gd name="connsiteY2426" fmla="*/ 53832 h 1645293"/>
                <a:gd name="connsiteX2427" fmla="*/ 1445028 w 2170251"/>
                <a:gd name="connsiteY2427" fmla="*/ 38868 h 1645293"/>
                <a:gd name="connsiteX2428" fmla="*/ 1446390 w 2170251"/>
                <a:gd name="connsiteY2428" fmla="*/ 40983 h 1645293"/>
                <a:gd name="connsiteX2429" fmla="*/ 1448038 w 2170251"/>
                <a:gd name="connsiteY2429" fmla="*/ 49936 h 1645293"/>
                <a:gd name="connsiteX2430" fmla="*/ 1490806 w 2170251"/>
                <a:gd name="connsiteY2430" fmla="*/ 1380598 h 1645293"/>
                <a:gd name="connsiteX2431" fmla="*/ 1496806 w 2170251"/>
                <a:gd name="connsiteY2431" fmla="*/ 1370682 h 1645293"/>
                <a:gd name="connsiteX2432" fmla="*/ 1490806 w 2170251"/>
                <a:gd name="connsiteY2432" fmla="*/ 1380598 h 1645293"/>
                <a:gd name="connsiteX2433" fmla="*/ 1502102 w 2170251"/>
                <a:gd name="connsiteY2433" fmla="*/ 1374597 h 1645293"/>
                <a:gd name="connsiteX2434" fmla="*/ 1499178 w 2170251"/>
                <a:gd name="connsiteY2434" fmla="*/ 1365796 h 1645293"/>
                <a:gd name="connsiteX2435" fmla="*/ 1533487 w 2170251"/>
                <a:gd name="connsiteY2435" fmla="*/ 1359090 h 1645293"/>
                <a:gd name="connsiteX2436" fmla="*/ 1532668 w 2170251"/>
                <a:gd name="connsiteY2436" fmla="*/ 1338583 h 1645293"/>
                <a:gd name="connsiteX2437" fmla="*/ 1525305 w 2170251"/>
                <a:gd name="connsiteY2437" fmla="*/ 1346384 h 1645293"/>
                <a:gd name="connsiteX2438" fmla="*/ 1518571 w 2170251"/>
                <a:gd name="connsiteY2438" fmla="*/ 1338097 h 1645293"/>
                <a:gd name="connsiteX2439" fmla="*/ 1521762 w 2170251"/>
                <a:gd name="connsiteY2439" fmla="*/ 1321629 h 1645293"/>
                <a:gd name="connsiteX2440" fmla="*/ 1525858 w 2170251"/>
                <a:gd name="connsiteY2440" fmla="*/ 1327972 h 1645293"/>
                <a:gd name="connsiteX2441" fmla="*/ 1525029 w 2170251"/>
                <a:gd name="connsiteY2441" fmla="*/ 1339555 h 1645293"/>
                <a:gd name="connsiteX2442" fmla="*/ 1536040 w 2170251"/>
                <a:gd name="connsiteY2442" fmla="*/ 1326687 h 1645293"/>
                <a:gd name="connsiteX2443" fmla="*/ 1538030 w 2170251"/>
                <a:gd name="connsiteY2443" fmla="*/ 1344784 h 1645293"/>
                <a:gd name="connsiteX2444" fmla="*/ 1544488 w 2170251"/>
                <a:gd name="connsiteY2444" fmla="*/ 1346251 h 1645293"/>
                <a:gd name="connsiteX2445" fmla="*/ 1543583 w 2170251"/>
                <a:gd name="connsiteY2445" fmla="*/ 1355519 h 1645293"/>
                <a:gd name="connsiteX2446" fmla="*/ 1535944 w 2170251"/>
                <a:gd name="connsiteY2446" fmla="*/ 1356509 h 1645293"/>
                <a:gd name="connsiteX2447" fmla="*/ 1542574 w 2170251"/>
                <a:gd name="connsiteY2447" fmla="*/ 1362538 h 1645293"/>
                <a:gd name="connsiteX2448" fmla="*/ 1531125 w 2170251"/>
                <a:gd name="connsiteY2448" fmla="*/ 1363986 h 1645293"/>
                <a:gd name="connsiteX2449" fmla="*/ 1541850 w 2170251"/>
                <a:gd name="connsiteY2449" fmla="*/ 1376397 h 1645293"/>
                <a:gd name="connsiteX2450" fmla="*/ 1536945 w 2170251"/>
                <a:gd name="connsiteY2450" fmla="*/ 1381598 h 1645293"/>
                <a:gd name="connsiteX2451" fmla="*/ 1537402 w 2170251"/>
                <a:gd name="connsiteY2451" fmla="*/ 1393009 h 1645293"/>
                <a:gd name="connsiteX2452" fmla="*/ 1547584 w 2170251"/>
                <a:gd name="connsiteY2452" fmla="*/ 1391704 h 1645293"/>
                <a:gd name="connsiteX2453" fmla="*/ 1544212 w 2170251"/>
                <a:gd name="connsiteY2453" fmla="*/ 1403601 h 1645293"/>
                <a:gd name="connsiteX2454" fmla="*/ 1538859 w 2170251"/>
                <a:gd name="connsiteY2454" fmla="*/ 1397391 h 1645293"/>
                <a:gd name="connsiteX2455" fmla="*/ 1537840 w 2170251"/>
                <a:gd name="connsiteY2455" fmla="*/ 1404411 h 1645293"/>
                <a:gd name="connsiteX2456" fmla="*/ 1536306 w 2170251"/>
                <a:gd name="connsiteY2456" fmla="*/ 1397724 h 1645293"/>
                <a:gd name="connsiteX2457" fmla="*/ 1530020 w 2170251"/>
                <a:gd name="connsiteY2457" fmla="*/ 1400820 h 1645293"/>
                <a:gd name="connsiteX2458" fmla="*/ 1531030 w 2170251"/>
                <a:gd name="connsiteY2458" fmla="*/ 1393809 h 1645293"/>
                <a:gd name="connsiteX2459" fmla="*/ 1506836 w 2170251"/>
                <a:gd name="connsiteY2459" fmla="*/ 1396886 h 1645293"/>
                <a:gd name="connsiteX2460" fmla="*/ 1509817 w 2170251"/>
                <a:gd name="connsiteY2460" fmla="*/ 1407982 h 1645293"/>
                <a:gd name="connsiteX2461" fmla="*/ 1501912 w 2170251"/>
                <a:gd name="connsiteY2461" fmla="*/ 1402096 h 1645293"/>
                <a:gd name="connsiteX2462" fmla="*/ 1493815 w 2170251"/>
                <a:gd name="connsiteY2462" fmla="*/ 1391685 h 1645293"/>
                <a:gd name="connsiteX2463" fmla="*/ 1502102 w 2170251"/>
                <a:gd name="connsiteY2463" fmla="*/ 1374597 h 1645293"/>
                <a:gd name="connsiteX2464" fmla="*/ 1510922 w 2170251"/>
                <a:gd name="connsiteY2464" fmla="*/ 1339097 h 1645293"/>
                <a:gd name="connsiteX2465" fmla="*/ 1513008 w 2170251"/>
                <a:gd name="connsiteY2465" fmla="*/ 1327344 h 1645293"/>
                <a:gd name="connsiteX2466" fmla="*/ 1519371 w 2170251"/>
                <a:gd name="connsiteY2466" fmla="*/ 1326553 h 1645293"/>
                <a:gd name="connsiteX2467" fmla="*/ 1510922 w 2170251"/>
                <a:gd name="connsiteY2467" fmla="*/ 1339097 h 1645293"/>
                <a:gd name="connsiteX2468" fmla="*/ 1503093 w 2170251"/>
                <a:gd name="connsiteY2468" fmla="*/ 1335497 h 1645293"/>
                <a:gd name="connsiteX2469" fmla="*/ 1509275 w 2170251"/>
                <a:gd name="connsiteY2469" fmla="*/ 1330135 h 1645293"/>
                <a:gd name="connsiteX2470" fmla="*/ 1509541 w 2170251"/>
                <a:gd name="connsiteY2470" fmla="*/ 1336935 h 1645293"/>
                <a:gd name="connsiteX2471" fmla="*/ 1503093 w 2170251"/>
                <a:gd name="connsiteY2471" fmla="*/ 1335497 h 1645293"/>
                <a:gd name="connsiteX2472" fmla="*/ 1517628 w 2170251"/>
                <a:gd name="connsiteY2472" fmla="*/ 1539923 h 1645293"/>
                <a:gd name="connsiteX2473" fmla="*/ 1523619 w 2170251"/>
                <a:gd name="connsiteY2473" fmla="*/ 1529960 h 1645293"/>
                <a:gd name="connsiteX2474" fmla="*/ 1517628 w 2170251"/>
                <a:gd name="connsiteY2474" fmla="*/ 1539923 h 1645293"/>
                <a:gd name="connsiteX2475" fmla="*/ 1461964 w 2170251"/>
                <a:gd name="connsiteY2475" fmla="*/ 45860 h 1645293"/>
                <a:gd name="connsiteX2476" fmla="*/ 1485967 w 2170251"/>
                <a:gd name="connsiteY2476" fmla="*/ 38230 h 1645293"/>
                <a:gd name="connsiteX2477" fmla="*/ 1461964 w 2170251"/>
                <a:gd name="connsiteY2477" fmla="*/ 45860 h 1645293"/>
                <a:gd name="connsiteX2478" fmla="*/ 1518914 w 2170251"/>
                <a:gd name="connsiteY2478" fmla="*/ 1411402 h 1645293"/>
                <a:gd name="connsiteX2479" fmla="*/ 1527658 w 2170251"/>
                <a:gd name="connsiteY2479" fmla="*/ 1405715 h 1645293"/>
                <a:gd name="connsiteX2480" fmla="*/ 1526924 w 2170251"/>
                <a:gd name="connsiteY2480" fmla="*/ 1419527 h 1645293"/>
                <a:gd name="connsiteX2481" fmla="*/ 1518914 w 2170251"/>
                <a:gd name="connsiteY2481" fmla="*/ 1411402 h 1645293"/>
                <a:gd name="connsiteX2482" fmla="*/ 1531010 w 2170251"/>
                <a:gd name="connsiteY2482" fmla="*/ 1425880 h 1645293"/>
                <a:gd name="connsiteX2483" fmla="*/ 1532020 w 2170251"/>
                <a:gd name="connsiteY2483" fmla="*/ 1418898 h 1645293"/>
                <a:gd name="connsiteX2484" fmla="*/ 1541116 w 2170251"/>
                <a:gd name="connsiteY2484" fmla="*/ 1422308 h 1645293"/>
                <a:gd name="connsiteX2485" fmla="*/ 1531010 w 2170251"/>
                <a:gd name="connsiteY2485" fmla="*/ 1425880 h 1645293"/>
                <a:gd name="connsiteX2486" fmla="*/ 1541755 w 2170251"/>
                <a:gd name="connsiteY2486" fmla="*/ 1341993 h 1645293"/>
                <a:gd name="connsiteX2487" fmla="*/ 1543945 w 2170251"/>
                <a:gd name="connsiteY2487" fmla="*/ 1332544 h 1645293"/>
                <a:gd name="connsiteX2488" fmla="*/ 1545669 w 2170251"/>
                <a:gd name="connsiteY2488" fmla="*/ 1343822 h 1645293"/>
                <a:gd name="connsiteX2489" fmla="*/ 1541755 w 2170251"/>
                <a:gd name="connsiteY2489" fmla="*/ 1341993 h 1645293"/>
                <a:gd name="connsiteX2490" fmla="*/ 1497254 w 2170251"/>
                <a:gd name="connsiteY2490" fmla="*/ 32201 h 1645293"/>
                <a:gd name="connsiteX2491" fmla="*/ 1503540 w 2170251"/>
                <a:gd name="connsiteY2491" fmla="*/ 29115 h 1645293"/>
                <a:gd name="connsiteX2492" fmla="*/ 1497254 w 2170251"/>
                <a:gd name="connsiteY2492" fmla="*/ 32201 h 1645293"/>
                <a:gd name="connsiteX2493" fmla="*/ 1569673 w 2170251"/>
                <a:gd name="connsiteY2493" fmla="*/ 82560 h 1645293"/>
                <a:gd name="connsiteX2494" fmla="*/ 1593609 w 2170251"/>
                <a:gd name="connsiteY2494" fmla="*/ 72615 h 1645293"/>
                <a:gd name="connsiteX2495" fmla="*/ 1569673 w 2170251"/>
                <a:gd name="connsiteY2495" fmla="*/ 82560 h 1645293"/>
                <a:gd name="connsiteX2496" fmla="*/ 1650568 w 2170251"/>
                <a:gd name="connsiteY2496" fmla="*/ 1341879 h 1645293"/>
                <a:gd name="connsiteX2497" fmla="*/ 1666208 w 2170251"/>
                <a:gd name="connsiteY2497" fmla="*/ 1349061 h 1645293"/>
                <a:gd name="connsiteX2498" fmla="*/ 1660122 w 2170251"/>
                <a:gd name="connsiteY2498" fmla="*/ 1356719 h 1645293"/>
                <a:gd name="connsiteX2499" fmla="*/ 1652388 w 2170251"/>
                <a:gd name="connsiteY2499" fmla="*/ 1355385 h 1645293"/>
                <a:gd name="connsiteX2500" fmla="*/ 1650568 w 2170251"/>
                <a:gd name="connsiteY2500" fmla="*/ 1341879 h 1645293"/>
                <a:gd name="connsiteX2501" fmla="*/ 1601715 w 2170251"/>
                <a:gd name="connsiteY2501" fmla="*/ 50936 h 1645293"/>
                <a:gd name="connsiteX2502" fmla="*/ 1610525 w 2170251"/>
                <a:gd name="connsiteY2502" fmla="*/ 47507 h 1645293"/>
                <a:gd name="connsiteX2503" fmla="*/ 1601715 w 2170251"/>
                <a:gd name="connsiteY2503" fmla="*/ 50936 h 1645293"/>
                <a:gd name="connsiteX2504" fmla="*/ 1654931 w 2170251"/>
                <a:gd name="connsiteY2504" fmla="*/ 1322991 h 1645293"/>
                <a:gd name="connsiteX2505" fmla="*/ 1662484 w 2170251"/>
                <a:gd name="connsiteY2505" fmla="*/ 1319714 h 1645293"/>
                <a:gd name="connsiteX2506" fmla="*/ 1654931 w 2170251"/>
                <a:gd name="connsiteY2506" fmla="*/ 1322991 h 1645293"/>
                <a:gd name="connsiteX2507" fmla="*/ 1613164 w 2170251"/>
                <a:gd name="connsiteY2507" fmla="*/ 49489 h 1645293"/>
                <a:gd name="connsiteX2508" fmla="*/ 1618269 w 2170251"/>
                <a:gd name="connsiteY2508" fmla="*/ 48841 h 1645293"/>
                <a:gd name="connsiteX2509" fmla="*/ 1613164 w 2170251"/>
                <a:gd name="connsiteY2509" fmla="*/ 49489 h 1645293"/>
                <a:gd name="connsiteX2510" fmla="*/ 1658760 w 2170251"/>
                <a:gd name="connsiteY2510" fmla="*/ 36782 h 1645293"/>
                <a:gd name="connsiteX2511" fmla="*/ 1665208 w 2170251"/>
                <a:gd name="connsiteY2511" fmla="*/ 38240 h 1645293"/>
                <a:gd name="connsiteX2512" fmla="*/ 1658760 w 2170251"/>
                <a:gd name="connsiteY2512" fmla="*/ 36782 h 1645293"/>
                <a:gd name="connsiteX2513" fmla="*/ 1669942 w 2170251"/>
                <a:gd name="connsiteY2513" fmla="*/ 92646 h 1645293"/>
                <a:gd name="connsiteX2514" fmla="*/ 1703603 w 2170251"/>
                <a:gd name="connsiteY2514" fmla="*/ 70015 h 1645293"/>
                <a:gd name="connsiteX2515" fmla="*/ 1708880 w 2170251"/>
                <a:gd name="connsiteY2515" fmla="*/ 73930 h 1645293"/>
                <a:gd name="connsiteX2516" fmla="*/ 1703603 w 2170251"/>
                <a:gd name="connsiteY2516" fmla="*/ 102114 h 1645293"/>
                <a:gd name="connsiteX2517" fmla="*/ 1686039 w 2170251"/>
                <a:gd name="connsiteY2517" fmla="*/ 111211 h 1645293"/>
                <a:gd name="connsiteX2518" fmla="*/ 1675676 w 2170251"/>
                <a:gd name="connsiteY2518" fmla="*/ 107972 h 1645293"/>
                <a:gd name="connsiteX2519" fmla="*/ 1683030 w 2170251"/>
                <a:gd name="connsiteY2519" fmla="*/ 100133 h 1645293"/>
                <a:gd name="connsiteX2520" fmla="*/ 1669942 w 2170251"/>
                <a:gd name="connsiteY2520" fmla="*/ 92646 h 1645293"/>
                <a:gd name="connsiteX2521" fmla="*/ 1678953 w 2170251"/>
                <a:gd name="connsiteY2521" fmla="*/ 29619 h 1645293"/>
                <a:gd name="connsiteX2522" fmla="*/ 1679315 w 2170251"/>
                <a:gd name="connsiteY2522" fmla="*/ 38744 h 1645293"/>
                <a:gd name="connsiteX2523" fmla="*/ 1681877 w 2170251"/>
                <a:gd name="connsiteY2523" fmla="*/ 38430 h 1645293"/>
                <a:gd name="connsiteX2524" fmla="*/ 1678953 w 2170251"/>
                <a:gd name="connsiteY2524" fmla="*/ 29619 h 1645293"/>
                <a:gd name="connsiteX2525" fmla="*/ 1681315 w 2170251"/>
                <a:gd name="connsiteY2525" fmla="*/ 56842 h 1645293"/>
                <a:gd name="connsiteX2526" fmla="*/ 1688773 w 2170251"/>
                <a:gd name="connsiteY2526" fmla="*/ 51308 h 1645293"/>
                <a:gd name="connsiteX2527" fmla="*/ 1681315 w 2170251"/>
                <a:gd name="connsiteY2527" fmla="*/ 56842 h 1645293"/>
                <a:gd name="connsiteX2528" fmla="*/ 1695307 w 2170251"/>
                <a:gd name="connsiteY2528" fmla="*/ 279641 h 1645293"/>
                <a:gd name="connsiteX2529" fmla="*/ 1696222 w 2170251"/>
                <a:gd name="connsiteY2529" fmla="*/ 270345 h 1645293"/>
                <a:gd name="connsiteX2530" fmla="*/ 1701775 w 2170251"/>
                <a:gd name="connsiteY2530" fmla="*/ 281089 h 1645293"/>
                <a:gd name="connsiteX2531" fmla="*/ 1695307 w 2170251"/>
                <a:gd name="connsiteY2531" fmla="*/ 279641 h 1645293"/>
                <a:gd name="connsiteX2532" fmla="*/ 1704137 w 2170251"/>
                <a:gd name="connsiteY2532" fmla="*/ 308311 h 1645293"/>
                <a:gd name="connsiteX2533" fmla="*/ 1703861 w 2170251"/>
                <a:gd name="connsiteY2533" fmla="*/ 301453 h 1645293"/>
                <a:gd name="connsiteX2534" fmla="*/ 1713224 w 2170251"/>
                <a:gd name="connsiteY2534" fmla="*/ 311740 h 1645293"/>
                <a:gd name="connsiteX2535" fmla="*/ 1712052 w 2170251"/>
                <a:gd name="connsiteY2535" fmla="*/ 314179 h 1645293"/>
                <a:gd name="connsiteX2536" fmla="*/ 1712233 w 2170251"/>
                <a:gd name="connsiteY2536" fmla="*/ 318732 h 1645293"/>
                <a:gd name="connsiteX2537" fmla="*/ 1704137 w 2170251"/>
                <a:gd name="connsiteY2537" fmla="*/ 308311 h 1645293"/>
                <a:gd name="connsiteX2538" fmla="*/ 1696793 w 2170251"/>
                <a:gd name="connsiteY2538" fmla="*/ 59414 h 1645293"/>
                <a:gd name="connsiteX2539" fmla="*/ 1705337 w 2170251"/>
                <a:gd name="connsiteY2539" fmla="*/ 49203 h 1645293"/>
                <a:gd name="connsiteX2540" fmla="*/ 1696793 w 2170251"/>
                <a:gd name="connsiteY2540" fmla="*/ 59414 h 1645293"/>
                <a:gd name="connsiteX2541" fmla="*/ 1706604 w 2170251"/>
                <a:gd name="connsiteY2541" fmla="*/ 241532 h 1645293"/>
                <a:gd name="connsiteX2542" fmla="*/ 1714319 w 2170251"/>
                <a:gd name="connsiteY2542" fmla="*/ 242827 h 1645293"/>
                <a:gd name="connsiteX2543" fmla="*/ 1706604 w 2170251"/>
                <a:gd name="connsiteY2543" fmla="*/ 241532 h 1645293"/>
                <a:gd name="connsiteX2544" fmla="*/ 1718986 w 2170251"/>
                <a:gd name="connsiteY2544" fmla="*/ 70348 h 1645293"/>
                <a:gd name="connsiteX2545" fmla="*/ 1713319 w 2170251"/>
                <a:gd name="connsiteY2545" fmla="*/ 89408 h 1645293"/>
                <a:gd name="connsiteX2546" fmla="*/ 1718986 w 2170251"/>
                <a:gd name="connsiteY2546" fmla="*/ 70348 h 1645293"/>
                <a:gd name="connsiteX2547" fmla="*/ 1711976 w 2170251"/>
                <a:gd name="connsiteY2547" fmla="*/ 23133 h 1645293"/>
                <a:gd name="connsiteX2548" fmla="*/ 1723158 w 2170251"/>
                <a:gd name="connsiteY2548" fmla="*/ 14827 h 1645293"/>
                <a:gd name="connsiteX2549" fmla="*/ 1709776 w 2170251"/>
                <a:gd name="connsiteY2549" fmla="*/ 32582 h 1645293"/>
                <a:gd name="connsiteX2550" fmla="*/ 1711976 w 2170251"/>
                <a:gd name="connsiteY2550" fmla="*/ 23133 h 1645293"/>
                <a:gd name="connsiteX2551" fmla="*/ 1719606 w 2170251"/>
                <a:gd name="connsiteY2551" fmla="*/ 118402 h 1645293"/>
                <a:gd name="connsiteX2552" fmla="*/ 1724511 w 2170251"/>
                <a:gd name="connsiteY2552" fmla="*/ 113173 h 1645293"/>
                <a:gd name="connsiteX2553" fmla="*/ 1724882 w 2170251"/>
                <a:gd name="connsiteY2553" fmla="*/ 122336 h 1645293"/>
                <a:gd name="connsiteX2554" fmla="*/ 1719606 w 2170251"/>
                <a:gd name="connsiteY2554" fmla="*/ 118402 h 1645293"/>
                <a:gd name="connsiteX2555" fmla="*/ 1735893 w 2170251"/>
                <a:gd name="connsiteY2555" fmla="*/ 77378 h 1645293"/>
                <a:gd name="connsiteX2556" fmla="*/ 1741084 w 2170251"/>
                <a:gd name="connsiteY2556" fmla="*/ 79016 h 1645293"/>
                <a:gd name="connsiteX2557" fmla="*/ 1735874 w 2170251"/>
                <a:gd name="connsiteY2557" fmla="*/ 109449 h 1645293"/>
                <a:gd name="connsiteX2558" fmla="*/ 1723416 w 2170251"/>
                <a:gd name="connsiteY2558" fmla="*/ 85826 h 1645293"/>
                <a:gd name="connsiteX2559" fmla="*/ 1734788 w 2170251"/>
                <a:gd name="connsiteY2559" fmla="*/ 82112 h 1645293"/>
                <a:gd name="connsiteX2560" fmla="*/ 1735893 w 2170251"/>
                <a:gd name="connsiteY2560" fmla="*/ 77378 h 1645293"/>
                <a:gd name="connsiteX2561" fmla="*/ 1731721 w 2170251"/>
                <a:gd name="connsiteY2561" fmla="*/ 68720 h 1645293"/>
                <a:gd name="connsiteX2562" fmla="*/ 1732340 w 2170251"/>
                <a:gd name="connsiteY2562" fmla="*/ 52613 h 1645293"/>
                <a:gd name="connsiteX2563" fmla="*/ 1740094 w 2170251"/>
                <a:gd name="connsiteY2563" fmla="*/ 53908 h 1645293"/>
                <a:gd name="connsiteX2564" fmla="*/ 1731721 w 2170251"/>
                <a:gd name="connsiteY2564" fmla="*/ 68720 h 1645293"/>
                <a:gd name="connsiteX2565" fmla="*/ 1738236 w 2170251"/>
                <a:gd name="connsiteY2565" fmla="*/ 200841 h 1645293"/>
                <a:gd name="connsiteX2566" fmla="*/ 1737617 w 2170251"/>
                <a:gd name="connsiteY2566" fmla="*/ 184868 h 1645293"/>
                <a:gd name="connsiteX2567" fmla="*/ 1744351 w 2170251"/>
                <a:gd name="connsiteY2567" fmla="*/ 193173 h 1645293"/>
                <a:gd name="connsiteX2568" fmla="*/ 1738236 w 2170251"/>
                <a:gd name="connsiteY2568" fmla="*/ 200841 h 1645293"/>
                <a:gd name="connsiteX2569" fmla="*/ 1739913 w 2170251"/>
                <a:gd name="connsiteY2569" fmla="*/ 49336 h 1645293"/>
                <a:gd name="connsiteX2570" fmla="*/ 1739456 w 2170251"/>
                <a:gd name="connsiteY2570" fmla="*/ 37954 h 1645293"/>
                <a:gd name="connsiteX2571" fmla="*/ 1743285 w 2170251"/>
                <a:gd name="connsiteY2571" fmla="*/ 37449 h 1645293"/>
                <a:gd name="connsiteX2572" fmla="*/ 1744923 w 2170251"/>
                <a:gd name="connsiteY2572" fmla="*/ 46412 h 1645293"/>
                <a:gd name="connsiteX2573" fmla="*/ 1739913 w 2170251"/>
                <a:gd name="connsiteY2573" fmla="*/ 49336 h 1645293"/>
                <a:gd name="connsiteX2574" fmla="*/ 1788509 w 2170251"/>
                <a:gd name="connsiteY2574" fmla="*/ 1237180 h 1645293"/>
                <a:gd name="connsiteX2575" fmla="*/ 1799787 w 2170251"/>
                <a:gd name="connsiteY2575" fmla="*/ 1231141 h 1645293"/>
                <a:gd name="connsiteX2576" fmla="*/ 1788509 w 2170251"/>
                <a:gd name="connsiteY2576" fmla="*/ 1237180 h 1645293"/>
                <a:gd name="connsiteX2577" fmla="*/ 1821894 w 2170251"/>
                <a:gd name="connsiteY2577" fmla="*/ 1336050 h 1645293"/>
                <a:gd name="connsiteX2578" fmla="*/ 1822447 w 2170251"/>
                <a:gd name="connsiteY2578" fmla="*/ 1317638 h 1645293"/>
                <a:gd name="connsiteX2579" fmla="*/ 1832981 w 2170251"/>
                <a:gd name="connsiteY2579" fmla="*/ 1325439 h 1645293"/>
                <a:gd name="connsiteX2580" fmla="*/ 1821894 w 2170251"/>
                <a:gd name="connsiteY2580" fmla="*/ 1336050 h 1645293"/>
                <a:gd name="connsiteX2581" fmla="*/ 1834067 w 2170251"/>
                <a:gd name="connsiteY2581" fmla="*/ 1384894 h 1645293"/>
                <a:gd name="connsiteX2582" fmla="*/ 1842802 w 2170251"/>
                <a:gd name="connsiteY2582" fmla="*/ 1379207 h 1645293"/>
                <a:gd name="connsiteX2583" fmla="*/ 1834067 w 2170251"/>
                <a:gd name="connsiteY2583" fmla="*/ 1384894 h 1645293"/>
                <a:gd name="connsiteX2584" fmla="*/ 1830000 w 2170251"/>
                <a:gd name="connsiteY2584" fmla="*/ 1218140 h 1645293"/>
                <a:gd name="connsiteX2585" fmla="*/ 1835077 w 2170251"/>
                <a:gd name="connsiteY2585" fmla="*/ 1217482 h 1645293"/>
                <a:gd name="connsiteX2586" fmla="*/ 1838535 w 2170251"/>
                <a:gd name="connsiteY2586" fmla="*/ 1239942 h 1645293"/>
                <a:gd name="connsiteX2587" fmla="*/ 1833448 w 2170251"/>
                <a:gd name="connsiteY2587" fmla="*/ 1240599 h 1645293"/>
                <a:gd name="connsiteX2588" fmla="*/ 1830000 w 2170251"/>
                <a:gd name="connsiteY2588" fmla="*/ 1218140 h 1645293"/>
                <a:gd name="connsiteX2589" fmla="*/ 1807112 w 2170251"/>
                <a:gd name="connsiteY2589" fmla="*/ 483105 h 1645293"/>
                <a:gd name="connsiteX2590" fmla="*/ 1816570 w 2170251"/>
                <a:gd name="connsiteY2590" fmla="*/ 495611 h 1645293"/>
                <a:gd name="connsiteX2591" fmla="*/ 1821580 w 2170251"/>
                <a:gd name="connsiteY2591" fmla="*/ 492706 h 1645293"/>
                <a:gd name="connsiteX2592" fmla="*/ 1818580 w 2170251"/>
                <a:gd name="connsiteY2592" fmla="*/ 481628 h 1645293"/>
                <a:gd name="connsiteX2593" fmla="*/ 1818846 w 2170251"/>
                <a:gd name="connsiteY2593" fmla="*/ 488477 h 1645293"/>
                <a:gd name="connsiteX2594" fmla="*/ 1813646 w 2170251"/>
                <a:gd name="connsiteY2594" fmla="*/ 486829 h 1645293"/>
                <a:gd name="connsiteX2595" fmla="*/ 1815760 w 2170251"/>
                <a:gd name="connsiteY2595" fmla="*/ 475123 h 1645293"/>
                <a:gd name="connsiteX2596" fmla="*/ 1809293 w 2170251"/>
                <a:gd name="connsiteY2596" fmla="*/ 473656 h 1645293"/>
                <a:gd name="connsiteX2597" fmla="*/ 1816475 w 2170251"/>
                <a:gd name="connsiteY2597" fmla="*/ 461264 h 1645293"/>
                <a:gd name="connsiteX2598" fmla="*/ 1824219 w 2170251"/>
                <a:gd name="connsiteY2598" fmla="*/ 462559 h 1645293"/>
                <a:gd name="connsiteX2599" fmla="*/ 1818942 w 2170251"/>
                <a:gd name="connsiteY2599" fmla="*/ 458654 h 1645293"/>
                <a:gd name="connsiteX2600" fmla="*/ 1818580 w 2170251"/>
                <a:gd name="connsiteY2600" fmla="*/ 449539 h 1645293"/>
                <a:gd name="connsiteX2601" fmla="*/ 1828857 w 2170251"/>
                <a:gd name="connsiteY2601" fmla="*/ 450520 h 1645293"/>
                <a:gd name="connsiteX2602" fmla="*/ 1828572 w 2170251"/>
                <a:gd name="connsiteY2602" fmla="*/ 443690 h 1645293"/>
                <a:gd name="connsiteX2603" fmla="*/ 1848050 w 2170251"/>
                <a:gd name="connsiteY2603" fmla="*/ 450348 h 1645293"/>
                <a:gd name="connsiteX2604" fmla="*/ 1848965 w 2170251"/>
                <a:gd name="connsiteY2604" fmla="*/ 441090 h 1645293"/>
                <a:gd name="connsiteX2605" fmla="*/ 1853603 w 2170251"/>
                <a:gd name="connsiteY2605" fmla="*/ 461140 h 1645293"/>
                <a:gd name="connsiteX2606" fmla="*/ 1832667 w 2170251"/>
                <a:gd name="connsiteY2606" fmla="*/ 450034 h 1645293"/>
                <a:gd name="connsiteX2607" fmla="*/ 1843231 w 2170251"/>
                <a:gd name="connsiteY2607" fmla="*/ 457854 h 1645293"/>
                <a:gd name="connsiteX2608" fmla="*/ 1847412 w 2170251"/>
                <a:gd name="connsiteY2608" fmla="*/ 466512 h 1645293"/>
                <a:gd name="connsiteX2609" fmla="*/ 1832410 w 2170251"/>
                <a:gd name="connsiteY2609" fmla="*/ 475275 h 1645293"/>
                <a:gd name="connsiteX2610" fmla="*/ 1851603 w 2170251"/>
                <a:gd name="connsiteY2610" fmla="*/ 475104 h 1645293"/>
                <a:gd name="connsiteX2611" fmla="*/ 1849593 w 2170251"/>
                <a:gd name="connsiteY2611" fmla="*/ 489125 h 1645293"/>
                <a:gd name="connsiteX2612" fmla="*/ 1857232 w 2170251"/>
                <a:gd name="connsiteY2612" fmla="*/ 488191 h 1645293"/>
                <a:gd name="connsiteX2613" fmla="*/ 1846040 w 2170251"/>
                <a:gd name="connsiteY2613" fmla="*/ 496440 h 1645293"/>
                <a:gd name="connsiteX2614" fmla="*/ 1845593 w 2170251"/>
                <a:gd name="connsiteY2614" fmla="*/ 485048 h 1645293"/>
                <a:gd name="connsiteX2615" fmla="*/ 1829676 w 2170251"/>
                <a:gd name="connsiteY2615" fmla="*/ 503107 h 1645293"/>
                <a:gd name="connsiteX2616" fmla="*/ 1844774 w 2170251"/>
                <a:gd name="connsiteY2616" fmla="*/ 496602 h 1645293"/>
                <a:gd name="connsiteX2617" fmla="*/ 1848869 w 2170251"/>
                <a:gd name="connsiteY2617" fmla="*/ 502955 h 1645293"/>
                <a:gd name="connsiteX2618" fmla="*/ 1844326 w 2170251"/>
                <a:gd name="connsiteY2618" fmla="*/ 517309 h 1645293"/>
                <a:gd name="connsiteX2619" fmla="*/ 1846679 w 2170251"/>
                <a:gd name="connsiteY2619" fmla="*/ 512394 h 1645293"/>
                <a:gd name="connsiteX2620" fmla="*/ 1821028 w 2170251"/>
                <a:gd name="connsiteY2620" fmla="*/ 511099 h 1645293"/>
                <a:gd name="connsiteX2621" fmla="*/ 1820485 w 2170251"/>
                <a:gd name="connsiteY2621" fmla="*/ 497392 h 1645293"/>
                <a:gd name="connsiteX2622" fmla="*/ 1810207 w 2170251"/>
                <a:gd name="connsiteY2622" fmla="*/ 496440 h 1645293"/>
                <a:gd name="connsiteX2623" fmla="*/ 1807112 w 2170251"/>
                <a:gd name="connsiteY2623" fmla="*/ 483105 h 1645293"/>
                <a:gd name="connsiteX2624" fmla="*/ 1814122 w 2170251"/>
                <a:gd name="connsiteY2624" fmla="*/ 434061 h 1645293"/>
                <a:gd name="connsiteX2625" fmla="*/ 1818951 w 2170251"/>
                <a:gd name="connsiteY2625" fmla="*/ 426564 h 1645293"/>
                <a:gd name="connsiteX2626" fmla="*/ 1826676 w 2170251"/>
                <a:gd name="connsiteY2626" fmla="*/ 427879 h 1645293"/>
                <a:gd name="connsiteX2627" fmla="*/ 1833410 w 2170251"/>
                <a:gd name="connsiteY2627" fmla="*/ 436175 h 1645293"/>
                <a:gd name="connsiteX2628" fmla="*/ 1823495 w 2170251"/>
                <a:gd name="connsiteY2628" fmla="*/ 444319 h 1645293"/>
                <a:gd name="connsiteX2629" fmla="*/ 1814122 w 2170251"/>
                <a:gd name="connsiteY2629" fmla="*/ 434061 h 1645293"/>
                <a:gd name="connsiteX2630" fmla="*/ 1810198 w 2170251"/>
                <a:gd name="connsiteY2630" fmla="*/ 528549 h 1645293"/>
                <a:gd name="connsiteX2631" fmla="*/ 1817656 w 2170251"/>
                <a:gd name="connsiteY2631" fmla="*/ 522995 h 1645293"/>
                <a:gd name="connsiteX2632" fmla="*/ 1810198 w 2170251"/>
                <a:gd name="connsiteY2632" fmla="*/ 528549 h 1645293"/>
                <a:gd name="connsiteX2633" fmla="*/ 1828943 w 2170251"/>
                <a:gd name="connsiteY2633" fmla="*/ 420735 h 1645293"/>
                <a:gd name="connsiteX2634" fmla="*/ 1838868 w 2170251"/>
                <a:gd name="connsiteY2634" fmla="*/ 412582 h 1645293"/>
                <a:gd name="connsiteX2635" fmla="*/ 1841678 w 2170251"/>
                <a:gd name="connsiteY2635" fmla="*/ 419106 h 1645293"/>
                <a:gd name="connsiteX2636" fmla="*/ 1855594 w 2170251"/>
                <a:gd name="connsiteY2636" fmla="*/ 415020 h 1645293"/>
                <a:gd name="connsiteX2637" fmla="*/ 1850689 w 2170251"/>
                <a:gd name="connsiteY2637" fmla="*/ 420230 h 1645293"/>
                <a:gd name="connsiteX2638" fmla="*/ 1863795 w 2170251"/>
                <a:gd name="connsiteY2638" fmla="*/ 427726 h 1645293"/>
                <a:gd name="connsiteX2639" fmla="*/ 1860509 w 2170251"/>
                <a:gd name="connsiteY2639" fmla="*/ 441909 h 1645293"/>
                <a:gd name="connsiteX2640" fmla="*/ 1852774 w 2170251"/>
                <a:gd name="connsiteY2640" fmla="*/ 440595 h 1645293"/>
                <a:gd name="connsiteX2641" fmla="*/ 1856232 w 2170251"/>
                <a:gd name="connsiteY2641" fmla="*/ 431013 h 1645293"/>
                <a:gd name="connsiteX2642" fmla="*/ 1836030 w 2170251"/>
                <a:gd name="connsiteY2642" fmla="*/ 438156 h 1645293"/>
                <a:gd name="connsiteX2643" fmla="*/ 1850869 w 2170251"/>
                <a:gd name="connsiteY2643" fmla="*/ 424812 h 1645293"/>
                <a:gd name="connsiteX2644" fmla="*/ 1828943 w 2170251"/>
                <a:gd name="connsiteY2644" fmla="*/ 420735 h 1645293"/>
                <a:gd name="connsiteX2645" fmla="*/ 1829962 w 2170251"/>
                <a:gd name="connsiteY2645" fmla="*/ 253257 h 1645293"/>
                <a:gd name="connsiteX2646" fmla="*/ 1837772 w 2170251"/>
                <a:gd name="connsiteY2646" fmla="*/ 256886 h 1645293"/>
                <a:gd name="connsiteX2647" fmla="*/ 1829962 w 2170251"/>
                <a:gd name="connsiteY2647" fmla="*/ 253257 h 1645293"/>
                <a:gd name="connsiteX2648" fmla="*/ 1869481 w 2170251"/>
                <a:gd name="connsiteY2648" fmla="*/ 1148921 h 1645293"/>
                <a:gd name="connsiteX2649" fmla="*/ 1873301 w 2170251"/>
                <a:gd name="connsiteY2649" fmla="*/ 1148436 h 1645293"/>
                <a:gd name="connsiteX2650" fmla="*/ 1873844 w 2170251"/>
                <a:gd name="connsiteY2650" fmla="*/ 1162104 h 1645293"/>
                <a:gd name="connsiteX2651" fmla="*/ 1869481 w 2170251"/>
                <a:gd name="connsiteY2651" fmla="*/ 1148921 h 1645293"/>
                <a:gd name="connsiteX2652" fmla="*/ 1841059 w 2170251"/>
                <a:gd name="connsiteY2652" fmla="*/ 274793 h 1645293"/>
                <a:gd name="connsiteX2653" fmla="*/ 1845059 w 2170251"/>
                <a:gd name="connsiteY2653" fmla="*/ 278870 h 1645293"/>
                <a:gd name="connsiteX2654" fmla="*/ 1838773 w 2170251"/>
                <a:gd name="connsiteY2654" fmla="*/ 281927 h 1645293"/>
                <a:gd name="connsiteX2655" fmla="*/ 1843421 w 2170251"/>
                <a:gd name="connsiteY2655" fmla="*/ 269907 h 1645293"/>
                <a:gd name="connsiteX2656" fmla="*/ 1841059 w 2170251"/>
                <a:gd name="connsiteY2656" fmla="*/ 274793 h 1645293"/>
                <a:gd name="connsiteX2657" fmla="*/ 1854251 w 2170251"/>
                <a:gd name="connsiteY2657" fmla="*/ 444967 h 1645293"/>
                <a:gd name="connsiteX2658" fmla="*/ 1859337 w 2170251"/>
                <a:gd name="connsiteY2658" fmla="*/ 444328 h 1645293"/>
                <a:gd name="connsiteX2659" fmla="*/ 1859699 w 2170251"/>
                <a:gd name="connsiteY2659" fmla="*/ 453444 h 1645293"/>
                <a:gd name="connsiteX2660" fmla="*/ 1854251 w 2170251"/>
                <a:gd name="connsiteY2660" fmla="*/ 444967 h 1645293"/>
                <a:gd name="connsiteX2661" fmla="*/ 1847155 w 2170251"/>
                <a:gd name="connsiteY2661" fmla="*/ 267135 h 1645293"/>
                <a:gd name="connsiteX2662" fmla="*/ 1855165 w 2170251"/>
                <a:gd name="connsiteY2662" fmla="*/ 275269 h 1645293"/>
                <a:gd name="connsiteX2663" fmla="*/ 1847155 w 2170251"/>
                <a:gd name="connsiteY2663" fmla="*/ 267135 h 1645293"/>
                <a:gd name="connsiteX2664" fmla="*/ 1868881 w 2170251"/>
                <a:gd name="connsiteY2664" fmla="*/ 523329 h 1645293"/>
                <a:gd name="connsiteX2665" fmla="*/ 1868519 w 2170251"/>
                <a:gd name="connsiteY2665" fmla="*/ 514204 h 1645293"/>
                <a:gd name="connsiteX2666" fmla="*/ 1870986 w 2170251"/>
                <a:gd name="connsiteY2666" fmla="*/ 511604 h 1645293"/>
                <a:gd name="connsiteX2667" fmla="*/ 1868881 w 2170251"/>
                <a:gd name="connsiteY2667" fmla="*/ 523329 h 1645293"/>
                <a:gd name="connsiteX2668" fmla="*/ 1870805 w 2170251"/>
                <a:gd name="connsiteY2668" fmla="*/ 378711 h 1645293"/>
                <a:gd name="connsiteX2669" fmla="*/ 1877358 w 2170251"/>
                <a:gd name="connsiteY2669" fmla="*/ 382464 h 1645293"/>
                <a:gd name="connsiteX2670" fmla="*/ 1870805 w 2170251"/>
                <a:gd name="connsiteY2670" fmla="*/ 378711 h 1645293"/>
                <a:gd name="connsiteX2671" fmla="*/ 1881911 w 2170251"/>
                <a:gd name="connsiteY2671" fmla="*/ 368128 h 1645293"/>
                <a:gd name="connsiteX2672" fmla="*/ 1888369 w 2170251"/>
                <a:gd name="connsiteY2672" fmla="*/ 369595 h 1645293"/>
                <a:gd name="connsiteX2673" fmla="*/ 1884817 w 2170251"/>
                <a:gd name="connsiteY2673" fmla="*/ 376911 h 1645293"/>
                <a:gd name="connsiteX2674" fmla="*/ 1881911 w 2170251"/>
                <a:gd name="connsiteY2674" fmla="*/ 368128 h 1645293"/>
                <a:gd name="connsiteX2675" fmla="*/ 1969380 w 2170251"/>
                <a:gd name="connsiteY2675" fmla="*/ 893223 h 1645293"/>
                <a:gd name="connsiteX2676" fmla="*/ 1964931 w 2170251"/>
                <a:gd name="connsiteY2676" fmla="*/ 877754 h 1645293"/>
                <a:gd name="connsiteX2677" fmla="*/ 1994497 w 2170251"/>
                <a:gd name="connsiteY2677" fmla="*/ 880859 h 1645293"/>
                <a:gd name="connsiteX2678" fmla="*/ 2000136 w 2170251"/>
                <a:gd name="connsiteY2678" fmla="*/ 893880 h 1645293"/>
                <a:gd name="connsiteX2679" fmla="*/ 2000955 w 2170251"/>
                <a:gd name="connsiteY2679" fmla="*/ 914416 h 1645293"/>
                <a:gd name="connsiteX2680" fmla="*/ 1992849 w 2170251"/>
                <a:gd name="connsiteY2680" fmla="*/ 903986 h 1645293"/>
                <a:gd name="connsiteX2681" fmla="*/ 1979124 w 2170251"/>
                <a:gd name="connsiteY2681" fmla="*/ 912616 h 1645293"/>
                <a:gd name="connsiteX2682" fmla="*/ 1973389 w 2170251"/>
                <a:gd name="connsiteY2682" fmla="*/ 897309 h 1645293"/>
                <a:gd name="connsiteX2683" fmla="*/ 1964198 w 2170251"/>
                <a:gd name="connsiteY2683" fmla="*/ 891594 h 1645293"/>
                <a:gd name="connsiteX2684" fmla="*/ 1969380 w 2170251"/>
                <a:gd name="connsiteY2684" fmla="*/ 893223 h 1645293"/>
                <a:gd name="connsiteX2685" fmla="*/ 1965760 w 2170251"/>
                <a:gd name="connsiteY2685" fmla="*/ 898262 h 1645293"/>
                <a:gd name="connsiteX2686" fmla="*/ 1970475 w 2170251"/>
                <a:gd name="connsiteY2686" fmla="*/ 920597 h 1645293"/>
                <a:gd name="connsiteX2687" fmla="*/ 1925174 w 2170251"/>
                <a:gd name="connsiteY2687" fmla="*/ 908072 h 1645293"/>
                <a:gd name="connsiteX2688" fmla="*/ 1916163 w 2170251"/>
                <a:gd name="connsiteY2688" fmla="*/ 906891 h 1645293"/>
                <a:gd name="connsiteX2689" fmla="*/ 1916525 w 2170251"/>
                <a:gd name="connsiteY2689" fmla="*/ 916045 h 1645293"/>
                <a:gd name="connsiteX2690" fmla="*/ 1905695 w 2170251"/>
                <a:gd name="connsiteY2690" fmla="*/ 901386 h 1645293"/>
                <a:gd name="connsiteX2691" fmla="*/ 1932537 w 2170251"/>
                <a:gd name="connsiteY2691" fmla="*/ 900224 h 1645293"/>
                <a:gd name="connsiteX2692" fmla="*/ 1928622 w 2170251"/>
                <a:gd name="connsiteY2692" fmla="*/ 898423 h 1645293"/>
                <a:gd name="connsiteX2693" fmla="*/ 1958835 w 2170251"/>
                <a:gd name="connsiteY2693" fmla="*/ 885422 h 1645293"/>
                <a:gd name="connsiteX2694" fmla="*/ 1962112 w 2170251"/>
                <a:gd name="connsiteY2694" fmla="*/ 903319 h 1645293"/>
                <a:gd name="connsiteX2695" fmla="*/ 1965760 w 2170251"/>
                <a:gd name="connsiteY2695" fmla="*/ 898262 h 1645293"/>
                <a:gd name="connsiteX2696" fmla="*/ 1945634 w 2170251"/>
                <a:gd name="connsiteY2696" fmla="*/ 1068159 h 1645293"/>
                <a:gd name="connsiteX2697" fmla="*/ 1950730 w 2170251"/>
                <a:gd name="connsiteY2697" fmla="*/ 1067511 h 1645293"/>
                <a:gd name="connsiteX2698" fmla="*/ 1945634 w 2170251"/>
                <a:gd name="connsiteY2698" fmla="*/ 1068159 h 1645293"/>
                <a:gd name="connsiteX2699" fmla="*/ 1923564 w 2170251"/>
                <a:gd name="connsiteY2699" fmla="*/ 514071 h 1645293"/>
                <a:gd name="connsiteX2700" fmla="*/ 1923564 w 2170251"/>
                <a:gd name="connsiteY2700" fmla="*/ 514071 h 1645293"/>
                <a:gd name="connsiteX2701" fmla="*/ 1923564 w 2170251"/>
                <a:gd name="connsiteY2701" fmla="*/ 514071 h 1645293"/>
                <a:gd name="connsiteX2702" fmla="*/ 1925193 w 2170251"/>
                <a:gd name="connsiteY2702" fmla="*/ 523014 h 1645293"/>
                <a:gd name="connsiteX2703" fmla="*/ 1931661 w 2170251"/>
                <a:gd name="connsiteY2703" fmla="*/ 524491 h 1645293"/>
                <a:gd name="connsiteX2704" fmla="*/ 1925193 w 2170251"/>
                <a:gd name="connsiteY2704" fmla="*/ 523014 h 1645293"/>
                <a:gd name="connsiteX2705" fmla="*/ 1951368 w 2170251"/>
                <a:gd name="connsiteY2705" fmla="*/ 1083485 h 1645293"/>
                <a:gd name="connsiteX2706" fmla="*/ 1960474 w 2170251"/>
                <a:gd name="connsiteY2706" fmla="*/ 1086894 h 1645293"/>
                <a:gd name="connsiteX2707" fmla="*/ 1953111 w 2170251"/>
                <a:gd name="connsiteY2707" fmla="*/ 1094677 h 1645293"/>
                <a:gd name="connsiteX2708" fmla="*/ 1951368 w 2170251"/>
                <a:gd name="connsiteY2708" fmla="*/ 1083485 h 1645293"/>
                <a:gd name="connsiteX2709" fmla="*/ 1980391 w 2170251"/>
                <a:gd name="connsiteY2709" fmla="*/ 1072883 h 1645293"/>
                <a:gd name="connsiteX2710" fmla="*/ 1987487 w 2170251"/>
                <a:gd name="connsiteY2710" fmla="*/ 1058224 h 1645293"/>
                <a:gd name="connsiteX2711" fmla="*/ 1982305 w 2170251"/>
                <a:gd name="connsiteY2711" fmla="*/ 1056577 h 1645293"/>
                <a:gd name="connsiteX2712" fmla="*/ 1991049 w 2170251"/>
                <a:gd name="connsiteY2712" fmla="*/ 1050900 h 1645293"/>
                <a:gd name="connsiteX2713" fmla="*/ 1998050 w 2170251"/>
                <a:gd name="connsiteY2713" fmla="*/ 1066044 h 1645293"/>
                <a:gd name="connsiteX2714" fmla="*/ 1988125 w 2170251"/>
                <a:gd name="connsiteY2714" fmla="*/ 1074169 h 1645293"/>
                <a:gd name="connsiteX2715" fmla="*/ 1980391 w 2170251"/>
                <a:gd name="connsiteY2715" fmla="*/ 1072883 h 1645293"/>
                <a:gd name="connsiteX2716" fmla="*/ 1974332 w 2170251"/>
                <a:gd name="connsiteY2716" fmla="*/ 535073 h 1645293"/>
                <a:gd name="connsiteX2717" fmla="*/ 1980790 w 2170251"/>
                <a:gd name="connsiteY2717" fmla="*/ 536559 h 1645293"/>
                <a:gd name="connsiteX2718" fmla="*/ 1974332 w 2170251"/>
                <a:gd name="connsiteY2718" fmla="*/ 535073 h 1645293"/>
                <a:gd name="connsiteX2719" fmla="*/ 1991335 w 2170251"/>
                <a:gd name="connsiteY2719" fmla="*/ 576440 h 1645293"/>
                <a:gd name="connsiteX2720" fmla="*/ 1984705 w 2170251"/>
                <a:gd name="connsiteY2720" fmla="*/ 570420 h 1645293"/>
                <a:gd name="connsiteX2721" fmla="*/ 1991335 w 2170251"/>
                <a:gd name="connsiteY2721" fmla="*/ 576440 h 1645293"/>
                <a:gd name="connsiteX2722" fmla="*/ 1999621 w 2170251"/>
                <a:gd name="connsiteY2722" fmla="*/ 559343 h 1645293"/>
                <a:gd name="connsiteX2723" fmla="*/ 2001431 w 2170251"/>
                <a:gd name="connsiteY2723" fmla="*/ 572859 h 1645293"/>
                <a:gd name="connsiteX2724" fmla="*/ 2015909 w 2170251"/>
                <a:gd name="connsiteY2724" fmla="*/ 582489 h 1645293"/>
                <a:gd name="connsiteX2725" fmla="*/ 1991335 w 2170251"/>
                <a:gd name="connsiteY2725" fmla="*/ 576440 h 1645293"/>
                <a:gd name="connsiteX2726" fmla="*/ 1998716 w 2170251"/>
                <a:gd name="connsiteY2726" fmla="*/ 568620 h 1645293"/>
                <a:gd name="connsiteX2727" fmla="*/ 1980790 w 2170251"/>
                <a:gd name="connsiteY2727" fmla="*/ 568601 h 1645293"/>
                <a:gd name="connsiteX2728" fmla="*/ 1997164 w 2170251"/>
                <a:gd name="connsiteY2728" fmla="*/ 561981 h 1645293"/>
                <a:gd name="connsiteX2729" fmla="*/ 1998164 w 2170251"/>
                <a:gd name="connsiteY2729" fmla="*/ 554942 h 1645293"/>
                <a:gd name="connsiteX2730" fmla="*/ 2009813 w 2170251"/>
                <a:gd name="connsiteY2730" fmla="*/ 558038 h 1645293"/>
                <a:gd name="connsiteX2731" fmla="*/ 1999621 w 2170251"/>
                <a:gd name="connsiteY2731" fmla="*/ 559343 h 1645293"/>
                <a:gd name="connsiteX2732" fmla="*/ 2001603 w 2170251"/>
                <a:gd name="connsiteY2732" fmla="*/ 930370 h 1645293"/>
                <a:gd name="connsiteX2733" fmla="*/ 2010242 w 2170251"/>
                <a:gd name="connsiteY2733" fmla="*/ 922398 h 1645293"/>
                <a:gd name="connsiteX2734" fmla="*/ 2003593 w 2170251"/>
                <a:gd name="connsiteY2734" fmla="*/ 916359 h 1645293"/>
                <a:gd name="connsiteX2735" fmla="*/ 2010690 w 2170251"/>
                <a:gd name="connsiteY2735" fmla="*/ 901729 h 1645293"/>
                <a:gd name="connsiteX2736" fmla="*/ 2019872 w 2170251"/>
                <a:gd name="connsiteY2736" fmla="*/ 939495 h 1645293"/>
                <a:gd name="connsiteX2737" fmla="*/ 2011233 w 2170251"/>
                <a:gd name="connsiteY2737" fmla="*/ 947487 h 1645293"/>
                <a:gd name="connsiteX2738" fmla="*/ 2010508 w 2170251"/>
                <a:gd name="connsiteY2738" fmla="*/ 929227 h 1645293"/>
                <a:gd name="connsiteX2739" fmla="*/ 2001603 w 2170251"/>
                <a:gd name="connsiteY2739" fmla="*/ 930370 h 1645293"/>
                <a:gd name="connsiteX2740" fmla="*/ 2016271 w 2170251"/>
                <a:gd name="connsiteY2740" fmla="*/ 559514 h 1645293"/>
                <a:gd name="connsiteX2741" fmla="*/ 2026377 w 2170251"/>
                <a:gd name="connsiteY2741" fmla="*/ 555952 h 1645293"/>
                <a:gd name="connsiteX2742" fmla="*/ 2016271 w 2170251"/>
                <a:gd name="connsiteY2742" fmla="*/ 559514 h 1645293"/>
                <a:gd name="connsiteX2743" fmla="*/ 448408 w 2170251"/>
                <a:gd name="connsiteY2743" fmla="*/ 473189 h 1645293"/>
                <a:gd name="connsiteX2744" fmla="*/ 462420 w 2170251"/>
                <a:gd name="connsiteY2744" fmla="*/ 471399 h 1645293"/>
                <a:gd name="connsiteX2745" fmla="*/ 460334 w 2170251"/>
                <a:gd name="connsiteY2745" fmla="*/ 483124 h 1645293"/>
                <a:gd name="connsiteX2746" fmla="*/ 448408 w 2170251"/>
                <a:gd name="connsiteY2746" fmla="*/ 473189 h 1645293"/>
                <a:gd name="connsiteX2747" fmla="*/ 486623 w 2170251"/>
                <a:gd name="connsiteY2747" fmla="*/ 500402 h 1645293"/>
                <a:gd name="connsiteX2748" fmla="*/ 481889 w 2170251"/>
                <a:gd name="connsiteY2748" fmla="*/ 510165 h 1645293"/>
                <a:gd name="connsiteX2749" fmla="*/ 471697 w 2170251"/>
                <a:gd name="connsiteY2749" fmla="*/ 511451 h 1645293"/>
                <a:gd name="connsiteX2750" fmla="*/ 486623 w 2170251"/>
                <a:gd name="connsiteY2750" fmla="*/ 500402 h 1645293"/>
                <a:gd name="connsiteX2751" fmla="*/ 477422 w 2170251"/>
                <a:gd name="connsiteY2751" fmla="*/ 494678 h 1645293"/>
                <a:gd name="connsiteX2752" fmla="*/ 482337 w 2170251"/>
                <a:gd name="connsiteY2752" fmla="*/ 489468 h 1645293"/>
                <a:gd name="connsiteX2753" fmla="*/ 477612 w 2170251"/>
                <a:gd name="connsiteY2753" fmla="*/ 499269 h 1645293"/>
                <a:gd name="connsiteX2754" fmla="*/ 468506 w 2170251"/>
                <a:gd name="connsiteY2754" fmla="*/ 495840 h 1645293"/>
                <a:gd name="connsiteX2755" fmla="*/ 477422 w 2170251"/>
                <a:gd name="connsiteY2755" fmla="*/ 494678 h 16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</a:cxnLst>
              <a:rect l="l" t="t" r="r" b="b"/>
              <a:pathLst>
                <a:path w="2170251" h="1645293">
                  <a:moveTo>
                    <a:pt x="5010" y="1169229"/>
                  </a:moveTo>
                  <a:cubicBezTo>
                    <a:pt x="7334" y="1170191"/>
                    <a:pt x="10354" y="1169686"/>
                    <a:pt x="11573" y="1172963"/>
                  </a:cubicBezTo>
                  <a:cubicBezTo>
                    <a:pt x="6182" y="1173248"/>
                    <a:pt x="11725" y="1176449"/>
                    <a:pt x="11840" y="1179811"/>
                  </a:cubicBezTo>
                  <a:cubicBezTo>
                    <a:pt x="10049" y="1182707"/>
                    <a:pt x="8734" y="1182840"/>
                    <a:pt x="6734" y="1180459"/>
                  </a:cubicBezTo>
                  <a:cubicBezTo>
                    <a:pt x="7353" y="1198413"/>
                    <a:pt x="20288" y="1180792"/>
                    <a:pt x="25927" y="1180316"/>
                  </a:cubicBezTo>
                  <a:cubicBezTo>
                    <a:pt x="32128" y="1179849"/>
                    <a:pt x="29756" y="1197080"/>
                    <a:pt x="36757" y="1194956"/>
                  </a:cubicBezTo>
                  <a:cubicBezTo>
                    <a:pt x="36957" y="1190431"/>
                    <a:pt x="34852" y="1190670"/>
                    <a:pt x="33957" y="1188450"/>
                  </a:cubicBezTo>
                  <a:cubicBezTo>
                    <a:pt x="39548" y="1184850"/>
                    <a:pt x="46615" y="1179459"/>
                    <a:pt x="50597" y="1188603"/>
                  </a:cubicBezTo>
                  <a:cubicBezTo>
                    <a:pt x="46187" y="1190603"/>
                    <a:pt x="49835" y="1198270"/>
                    <a:pt x="53521" y="1197432"/>
                  </a:cubicBezTo>
                  <a:cubicBezTo>
                    <a:pt x="55731" y="1191774"/>
                    <a:pt x="57960" y="1194651"/>
                    <a:pt x="62151" y="1189431"/>
                  </a:cubicBezTo>
                  <a:cubicBezTo>
                    <a:pt x="59065" y="1200556"/>
                    <a:pt x="69894" y="1190536"/>
                    <a:pt x="65246" y="1202795"/>
                  </a:cubicBezTo>
                  <a:cubicBezTo>
                    <a:pt x="71885" y="1201899"/>
                    <a:pt x="67304" y="1196004"/>
                    <a:pt x="71247" y="1192860"/>
                  </a:cubicBezTo>
                  <a:cubicBezTo>
                    <a:pt x="74924" y="1201909"/>
                    <a:pt x="71218" y="1191088"/>
                    <a:pt x="76267" y="1189917"/>
                  </a:cubicBezTo>
                  <a:cubicBezTo>
                    <a:pt x="77153" y="1194480"/>
                    <a:pt x="80267" y="1193879"/>
                    <a:pt x="77886" y="1198871"/>
                  </a:cubicBezTo>
                  <a:cubicBezTo>
                    <a:pt x="85068" y="1199823"/>
                    <a:pt x="88954" y="1192346"/>
                    <a:pt x="94450" y="1196737"/>
                  </a:cubicBezTo>
                  <a:cubicBezTo>
                    <a:pt x="95602" y="1193537"/>
                    <a:pt x="96269" y="1189574"/>
                    <a:pt x="97917" y="1187145"/>
                  </a:cubicBezTo>
                  <a:cubicBezTo>
                    <a:pt x="103165" y="1189479"/>
                    <a:pt x="108414" y="1191774"/>
                    <a:pt x="115929" y="1189460"/>
                  </a:cubicBezTo>
                  <a:cubicBezTo>
                    <a:pt x="115900" y="1206852"/>
                    <a:pt x="134998" y="1203661"/>
                    <a:pt x="141322" y="1215997"/>
                  </a:cubicBezTo>
                  <a:cubicBezTo>
                    <a:pt x="141418" y="1213263"/>
                    <a:pt x="140837" y="1209548"/>
                    <a:pt x="142313" y="1208957"/>
                  </a:cubicBezTo>
                  <a:cubicBezTo>
                    <a:pt x="145704" y="1209224"/>
                    <a:pt x="145542" y="1222112"/>
                    <a:pt x="148971" y="1215025"/>
                  </a:cubicBezTo>
                  <a:cubicBezTo>
                    <a:pt x="149600" y="1207100"/>
                    <a:pt x="143675" y="1212787"/>
                    <a:pt x="144694" y="1204109"/>
                  </a:cubicBezTo>
                  <a:cubicBezTo>
                    <a:pt x="151438" y="1200985"/>
                    <a:pt x="162773" y="1193698"/>
                    <a:pt x="170078" y="1198585"/>
                  </a:cubicBezTo>
                  <a:cubicBezTo>
                    <a:pt x="165726" y="1196299"/>
                    <a:pt x="163125" y="1207500"/>
                    <a:pt x="165325" y="1208338"/>
                  </a:cubicBezTo>
                  <a:cubicBezTo>
                    <a:pt x="168354" y="1204471"/>
                    <a:pt x="170174" y="1198689"/>
                    <a:pt x="175155" y="1197918"/>
                  </a:cubicBezTo>
                  <a:cubicBezTo>
                    <a:pt x="173974" y="1201052"/>
                    <a:pt x="174241" y="1206481"/>
                    <a:pt x="173069" y="1209634"/>
                  </a:cubicBezTo>
                  <a:cubicBezTo>
                    <a:pt x="180051" y="1211920"/>
                    <a:pt x="187138" y="1205081"/>
                    <a:pt x="192167" y="1207176"/>
                  </a:cubicBezTo>
                  <a:cubicBezTo>
                    <a:pt x="192005" y="1209796"/>
                    <a:pt x="190891" y="1210910"/>
                    <a:pt x="189805" y="1212082"/>
                  </a:cubicBezTo>
                  <a:cubicBezTo>
                    <a:pt x="180861" y="1215282"/>
                    <a:pt x="166316" y="1205833"/>
                    <a:pt x="161877" y="1217949"/>
                  </a:cubicBezTo>
                  <a:cubicBezTo>
                    <a:pt x="170898" y="1213453"/>
                    <a:pt x="182613" y="1223969"/>
                    <a:pt x="193805" y="1216130"/>
                  </a:cubicBezTo>
                  <a:cubicBezTo>
                    <a:pt x="193843" y="1228808"/>
                    <a:pt x="210703" y="1210129"/>
                    <a:pt x="214646" y="1224940"/>
                  </a:cubicBezTo>
                  <a:cubicBezTo>
                    <a:pt x="227552" y="1213310"/>
                    <a:pt x="251041" y="1219521"/>
                    <a:pt x="260861" y="1228207"/>
                  </a:cubicBezTo>
                  <a:cubicBezTo>
                    <a:pt x="259890" y="1228846"/>
                    <a:pt x="259461" y="1230312"/>
                    <a:pt x="259775" y="1232913"/>
                  </a:cubicBezTo>
                  <a:cubicBezTo>
                    <a:pt x="263014" y="1232294"/>
                    <a:pt x="265776" y="1230855"/>
                    <a:pt x="267233" y="1227398"/>
                  </a:cubicBezTo>
                  <a:cubicBezTo>
                    <a:pt x="265662" y="1227322"/>
                    <a:pt x="264176" y="1227131"/>
                    <a:pt x="264490" y="1223188"/>
                  </a:cubicBezTo>
                  <a:cubicBezTo>
                    <a:pt x="273358" y="1222102"/>
                    <a:pt x="275854" y="1225036"/>
                    <a:pt x="281149" y="1223350"/>
                  </a:cubicBezTo>
                  <a:cubicBezTo>
                    <a:pt x="280616" y="1226779"/>
                    <a:pt x="279492" y="1229312"/>
                    <a:pt x="278968" y="1232798"/>
                  </a:cubicBezTo>
                  <a:cubicBezTo>
                    <a:pt x="286502" y="1228750"/>
                    <a:pt x="286893" y="1239438"/>
                    <a:pt x="294427" y="1235370"/>
                  </a:cubicBezTo>
                  <a:cubicBezTo>
                    <a:pt x="293484" y="1229150"/>
                    <a:pt x="290046" y="1229455"/>
                    <a:pt x="293970" y="1223988"/>
                  </a:cubicBezTo>
                  <a:cubicBezTo>
                    <a:pt x="294018" y="1230446"/>
                    <a:pt x="297809" y="1229246"/>
                    <a:pt x="299428" y="1232436"/>
                  </a:cubicBezTo>
                  <a:cubicBezTo>
                    <a:pt x="301762" y="1228703"/>
                    <a:pt x="296818" y="1223159"/>
                    <a:pt x="301533" y="1220740"/>
                  </a:cubicBezTo>
                  <a:cubicBezTo>
                    <a:pt x="309791" y="1221435"/>
                    <a:pt x="309734" y="1218797"/>
                    <a:pt x="317992" y="1216339"/>
                  </a:cubicBezTo>
                  <a:cubicBezTo>
                    <a:pt x="317630" y="1225283"/>
                    <a:pt x="325955" y="1223854"/>
                    <a:pt x="322450" y="1231789"/>
                  </a:cubicBezTo>
                  <a:cubicBezTo>
                    <a:pt x="330327" y="1232189"/>
                    <a:pt x="332384" y="1237514"/>
                    <a:pt x="336356" y="1227722"/>
                  </a:cubicBezTo>
                  <a:cubicBezTo>
                    <a:pt x="334670" y="1234865"/>
                    <a:pt x="339366" y="1236418"/>
                    <a:pt x="335737" y="1243829"/>
                  </a:cubicBezTo>
                  <a:cubicBezTo>
                    <a:pt x="338157" y="1244057"/>
                    <a:pt x="338442" y="1240933"/>
                    <a:pt x="340738" y="1240933"/>
                  </a:cubicBezTo>
                  <a:cubicBezTo>
                    <a:pt x="339976" y="1235904"/>
                    <a:pt x="337318" y="1228922"/>
                    <a:pt x="341462" y="1227064"/>
                  </a:cubicBezTo>
                  <a:cubicBezTo>
                    <a:pt x="355521" y="1230179"/>
                    <a:pt x="373085" y="1237161"/>
                    <a:pt x="382314" y="1224140"/>
                  </a:cubicBezTo>
                  <a:cubicBezTo>
                    <a:pt x="382562" y="1228103"/>
                    <a:pt x="382314" y="1231275"/>
                    <a:pt x="381400" y="1233437"/>
                  </a:cubicBezTo>
                  <a:cubicBezTo>
                    <a:pt x="383534" y="1233151"/>
                    <a:pt x="385648" y="1232875"/>
                    <a:pt x="387782" y="1232646"/>
                  </a:cubicBezTo>
                  <a:cubicBezTo>
                    <a:pt x="386772" y="1226798"/>
                    <a:pt x="387972" y="1224359"/>
                    <a:pt x="391325" y="1225302"/>
                  </a:cubicBezTo>
                  <a:cubicBezTo>
                    <a:pt x="388553" y="1235103"/>
                    <a:pt x="394259" y="1229236"/>
                    <a:pt x="394421" y="1238666"/>
                  </a:cubicBezTo>
                  <a:cubicBezTo>
                    <a:pt x="388868" y="1245267"/>
                    <a:pt x="383658" y="1236266"/>
                    <a:pt x="376304" y="1234075"/>
                  </a:cubicBezTo>
                  <a:cubicBezTo>
                    <a:pt x="373809" y="1247724"/>
                    <a:pt x="356997" y="1243771"/>
                    <a:pt x="354644" y="1236837"/>
                  </a:cubicBezTo>
                  <a:cubicBezTo>
                    <a:pt x="360293" y="1251048"/>
                    <a:pt x="379000" y="1249115"/>
                    <a:pt x="384400" y="1244505"/>
                  </a:cubicBezTo>
                  <a:cubicBezTo>
                    <a:pt x="392335" y="1249544"/>
                    <a:pt x="399288" y="1256573"/>
                    <a:pt x="409242" y="1257402"/>
                  </a:cubicBezTo>
                  <a:cubicBezTo>
                    <a:pt x="408127" y="1251391"/>
                    <a:pt x="411709" y="1252629"/>
                    <a:pt x="412785" y="1250067"/>
                  </a:cubicBezTo>
                  <a:cubicBezTo>
                    <a:pt x="413433" y="1242990"/>
                    <a:pt x="410318" y="1243619"/>
                    <a:pt x="410966" y="1236532"/>
                  </a:cubicBezTo>
                  <a:cubicBezTo>
                    <a:pt x="406032" y="1233865"/>
                    <a:pt x="408785" y="1243124"/>
                    <a:pt x="404784" y="1241914"/>
                  </a:cubicBezTo>
                  <a:cubicBezTo>
                    <a:pt x="406175" y="1230808"/>
                    <a:pt x="399231" y="1236932"/>
                    <a:pt x="400326" y="1226464"/>
                  </a:cubicBezTo>
                  <a:cubicBezTo>
                    <a:pt x="406432" y="1227655"/>
                    <a:pt x="415204" y="1236656"/>
                    <a:pt x="416890" y="1224350"/>
                  </a:cubicBezTo>
                  <a:cubicBezTo>
                    <a:pt x="419024" y="1224083"/>
                    <a:pt x="421129" y="1223797"/>
                    <a:pt x="423253" y="1223531"/>
                  </a:cubicBezTo>
                  <a:cubicBezTo>
                    <a:pt x="422081" y="1226664"/>
                    <a:pt x="422348" y="1232103"/>
                    <a:pt x="421176" y="1235256"/>
                  </a:cubicBezTo>
                  <a:cubicBezTo>
                    <a:pt x="428444" y="1235551"/>
                    <a:pt x="419567" y="1223254"/>
                    <a:pt x="427092" y="1223045"/>
                  </a:cubicBezTo>
                  <a:cubicBezTo>
                    <a:pt x="429635" y="1226760"/>
                    <a:pt x="430168" y="1232227"/>
                    <a:pt x="432264" y="1224664"/>
                  </a:cubicBezTo>
                  <a:cubicBezTo>
                    <a:pt x="436445" y="1231903"/>
                    <a:pt x="430044" y="1237256"/>
                    <a:pt x="432902" y="1240647"/>
                  </a:cubicBezTo>
                  <a:cubicBezTo>
                    <a:pt x="432930" y="1236866"/>
                    <a:pt x="441503" y="1235761"/>
                    <a:pt x="441827" y="1239523"/>
                  </a:cubicBezTo>
                  <a:cubicBezTo>
                    <a:pt x="442379" y="1244676"/>
                    <a:pt x="441855" y="1248134"/>
                    <a:pt x="439645" y="1248924"/>
                  </a:cubicBezTo>
                  <a:cubicBezTo>
                    <a:pt x="441274" y="1237123"/>
                    <a:pt x="432083" y="1250877"/>
                    <a:pt x="428187" y="1250420"/>
                  </a:cubicBezTo>
                  <a:cubicBezTo>
                    <a:pt x="426558" y="1247172"/>
                    <a:pt x="426225" y="1241285"/>
                    <a:pt x="423910" y="1239485"/>
                  </a:cubicBezTo>
                  <a:cubicBezTo>
                    <a:pt x="423834" y="1250601"/>
                    <a:pt x="416871" y="1241352"/>
                    <a:pt x="414995" y="1240638"/>
                  </a:cubicBezTo>
                  <a:cubicBezTo>
                    <a:pt x="416614" y="1255230"/>
                    <a:pt x="423863" y="1251420"/>
                    <a:pt x="426996" y="1252849"/>
                  </a:cubicBezTo>
                  <a:cubicBezTo>
                    <a:pt x="427292" y="1259916"/>
                    <a:pt x="422605" y="1254906"/>
                    <a:pt x="421005" y="1262783"/>
                  </a:cubicBezTo>
                  <a:cubicBezTo>
                    <a:pt x="426187" y="1260250"/>
                    <a:pt x="431387" y="1253325"/>
                    <a:pt x="433826" y="1263440"/>
                  </a:cubicBezTo>
                  <a:cubicBezTo>
                    <a:pt x="434178" y="1257554"/>
                    <a:pt x="442855" y="1264593"/>
                    <a:pt x="439836" y="1253496"/>
                  </a:cubicBezTo>
                  <a:cubicBezTo>
                    <a:pt x="436035" y="1250772"/>
                    <a:pt x="433626" y="1260526"/>
                    <a:pt x="432197" y="1254477"/>
                  </a:cubicBezTo>
                  <a:cubicBezTo>
                    <a:pt x="436864" y="1243724"/>
                    <a:pt x="440417" y="1254944"/>
                    <a:pt x="445103" y="1257402"/>
                  </a:cubicBezTo>
                  <a:cubicBezTo>
                    <a:pt x="446389" y="1249829"/>
                    <a:pt x="440931" y="1256182"/>
                    <a:pt x="442208" y="1248591"/>
                  </a:cubicBezTo>
                  <a:cubicBezTo>
                    <a:pt x="443484" y="1248477"/>
                    <a:pt x="443646" y="1246572"/>
                    <a:pt x="444665" y="1246000"/>
                  </a:cubicBezTo>
                  <a:cubicBezTo>
                    <a:pt x="451561" y="1244514"/>
                    <a:pt x="452676" y="1249506"/>
                    <a:pt x="457857" y="1255792"/>
                  </a:cubicBezTo>
                  <a:cubicBezTo>
                    <a:pt x="461496" y="1254039"/>
                    <a:pt x="455762" y="1252468"/>
                    <a:pt x="456295" y="1249105"/>
                  </a:cubicBezTo>
                  <a:cubicBezTo>
                    <a:pt x="458048" y="1248991"/>
                    <a:pt x="459057" y="1247658"/>
                    <a:pt x="460029" y="1246314"/>
                  </a:cubicBezTo>
                  <a:cubicBezTo>
                    <a:pt x="461982" y="1248086"/>
                    <a:pt x="464201" y="1249229"/>
                    <a:pt x="464230" y="1254973"/>
                  </a:cubicBezTo>
                  <a:cubicBezTo>
                    <a:pt x="464839" y="1260916"/>
                    <a:pt x="459343" y="1257392"/>
                    <a:pt x="460762" y="1264574"/>
                  </a:cubicBezTo>
                  <a:cubicBezTo>
                    <a:pt x="465658" y="1262136"/>
                    <a:pt x="467277" y="1261373"/>
                    <a:pt x="471040" y="1265555"/>
                  </a:cubicBezTo>
                  <a:cubicBezTo>
                    <a:pt x="473650" y="1263212"/>
                    <a:pt x="472859" y="1255554"/>
                    <a:pt x="477060" y="1255649"/>
                  </a:cubicBezTo>
                  <a:cubicBezTo>
                    <a:pt x="479679" y="1255982"/>
                    <a:pt x="479803" y="1261469"/>
                    <a:pt x="482422" y="1261802"/>
                  </a:cubicBezTo>
                  <a:cubicBezTo>
                    <a:pt x="484222" y="1258230"/>
                    <a:pt x="491719" y="1254716"/>
                    <a:pt x="497691" y="1259869"/>
                  </a:cubicBezTo>
                  <a:cubicBezTo>
                    <a:pt x="498891" y="1255268"/>
                    <a:pt x="501787" y="1253363"/>
                    <a:pt x="503711" y="1249944"/>
                  </a:cubicBezTo>
                  <a:cubicBezTo>
                    <a:pt x="497376" y="1248439"/>
                    <a:pt x="494776" y="1253935"/>
                    <a:pt x="492062" y="1246839"/>
                  </a:cubicBezTo>
                  <a:cubicBezTo>
                    <a:pt x="493528" y="1245524"/>
                    <a:pt x="494852" y="1244029"/>
                    <a:pt x="495710" y="1241781"/>
                  </a:cubicBezTo>
                  <a:cubicBezTo>
                    <a:pt x="492528" y="1241838"/>
                    <a:pt x="491890" y="1245857"/>
                    <a:pt x="489518" y="1247172"/>
                  </a:cubicBezTo>
                  <a:cubicBezTo>
                    <a:pt x="490452" y="1232951"/>
                    <a:pt x="481546" y="1246381"/>
                    <a:pt x="480336" y="1241447"/>
                  </a:cubicBezTo>
                  <a:cubicBezTo>
                    <a:pt x="480613" y="1238313"/>
                    <a:pt x="481965" y="1236875"/>
                    <a:pt x="481251" y="1232170"/>
                  </a:cubicBezTo>
                  <a:cubicBezTo>
                    <a:pt x="474155" y="1238961"/>
                    <a:pt x="462963" y="1243114"/>
                    <a:pt x="458134" y="1230522"/>
                  </a:cubicBezTo>
                  <a:cubicBezTo>
                    <a:pt x="459953" y="1243838"/>
                    <a:pt x="444741" y="1234999"/>
                    <a:pt x="450218" y="1224655"/>
                  </a:cubicBezTo>
                  <a:cubicBezTo>
                    <a:pt x="443579" y="1225550"/>
                    <a:pt x="448142" y="1231455"/>
                    <a:pt x="444208" y="1234589"/>
                  </a:cubicBezTo>
                  <a:cubicBezTo>
                    <a:pt x="443494" y="1230341"/>
                    <a:pt x="441236" y="1229217"/>
                    <a:pt x="441217" y="1223531"/>
                  </a:cubicBezTo>
                  <a:cubicBezTo>
                    <a:pt x="452552" y="1210358"/>
                    <a:pt x="459962" y="1219063"/>
                    <a:pt x="470868" y="1228912"/>
                  </a:cubicBezTo>
                  <a:cubicBezTo>
                    <a:pt x="478850" y="1221569"/>
                    <a:pt x="482194" y="1226074"/>
                    <a:pt x="487242" y="1222235"/>
                  </a:cubicBezTo>
                  <a:cubicBezTo>
                    <a:pt x="487337" y="1224521"/>
                    <a:pt x="487432" y="1226807"/>
                    <a:pt x="487528" y="1229084"/>
                  </a:cubicBezTo>
                  <a:cubicBezTo>
                    <a:pt x="488099" y="1222731"/>
                    <a:pt x="501568" y="1225378"/>
                    <a:pt x="497348" y="1218654"/>
                  </a:cubicBezTo>
                  <a:cubicBezTo>
                    <a:pt x="494786" y="1224645"/>
                    <a:pt x="486527" y="1221378"/>
                    <a:pt x="485689" y="1215577"/>
                  </a:cubicBezTo>
                  <a:cubicBezTo>
                    <a:pt x="493738" y="1212977"/>
                    <a:pt x="498129" y="1217873"/>
                    <a:pt x="506168" y="1215282"/>
                  </a:cubicBezTo>
                  <a:cubicBezTo>
                    <a:pt x="504587" y="1222959"/>
                    <a:pt x="506730" y="1221816"/>
                    <a:pt x="509168" y="1226350"/>
                  </a:cubicBezTo>
                  <a:cubicBezTo>
                    <a:pt x="508244" y="1213006"/>
                    <a:pt x="517008" y="1216339"/>
                    <a:pt x="515455" y="1223245"/>
                  </a:cubicBezTo>
                  <a:cubicBezTo>
                    <a:pt x="526542" y="1220121"/>
                    <a:pt x="539448" y="1229217"/>
                    <a:pt x="552479" y="1220807"/>
                  </a:cubicBezTo>
                  <a:cubicBezTo>
                    <a:pt x="555298" y="1229551"/>
                    <a:pt x="562661" y="1229312"/>
                    <a:pt x="566671" y="1223559"/>
                  </a:cubicBezTo>
                  <a:cubicBezTo>
                    <a:pt x="566842" y="1226703"/>
                    <a:pt x="566271" y="1228665"/>
                    <a:pt x="565671" y="1230541"/>
                  </a:cubicBezTo>
                  <a:cubicBezTo>
                    <a:pt x="570776" y="1227436"/>
                    <a:pt x="572043" y="1232218"/>
                    <a:pt x="573567" y="1236437"/>
                  </a:cubicBezTo>
                  <a:cubicBezTo>
                    <a:pt x="578329" y="1229713"/>
                    <a:pt x="568214" y="1228741"/>
                    <a:pt x="571843" y="1225198"/>
                  </a:cubicBezTo>
                  <a:cubicBezTo>
                    <a:pt x="575243" y="1227198"/>
                    <a:pt x="579701" y="1227064"/>
                    <a:pt x="581130" y="1233170"/>
                  </a:cubicBezTo>
                  <a:cubicBezTo>
                    <a:pt x="590045" y="1232970"/>
                    <a:pt x="609352" y="1224807"/>
                    <a:pt x="616972" y="1233189"/>
                  </a:cubicBezTo>
                  <a:cubicBezTo>
                    <a:pt x="624488" y="1225198"/>
                    <a:pt x="667569" y="1220835"/>
                    <a:pt x="651643" y="1235656"/>
                  </a:cubicBezTo>
                  <a:cubicBezTo>
                    <a:pt x="660587" y="1236818"/>
                    <a:pt x="671389" y="1232341"/>
                    <a:pt x="677113" y="1232398"/>
                  </a:cubicBezTo>
                  <a:cubicBezTo>
                    <a:pt x="670903" y="1233980"/>
                    <a:pt x="679590" y="1233551"/>
                    <a:pt x="677475" y="1241504"/>
                  </a:cubicBezTo>
                  <a:cubicBezTo>
                    <a:pt x="681114" y="1239028"/>
                    <a:pt x="681752" y="1238037"/>
                    <a:pt x="683933" y="1242981"/>
                  </a:cubicBezTo>
                  <a:cubicBezTo>
                    <a:pt x="684095" y="1232256"/>
                    <a:pt x="692744" y="1245743"/>
                    <a:pt x="695211" y="1236951"/>
                  </a:cubicBezTo>
                  <a:cubicBezTo>
                    <a:pt x="694506" y="1237047"/>
                    <a:pt x="693687" y="1235265"/>
                    <a:pt x="695125" y="1234665"/>
                  </a:cubicBezTo>
                  <a:cubicBezTo>
                    <a:pt x="696049" y="1240752"/>
                    <a:pt x="696363" y="1240209"/>
                    <a:pt x="698211" y="1248048"/>
                  </a:cubicBezTo>
                  <a:cubicBezTo>
                    <a:pt x="695239" y="1254277"/>
                    <a:pt x="694001" y="1249905"/>
                    <a:pt x="689458" y="1253715"/>
                  </a:cubicBezTo>
                  <a:cubicBezTo>
                    <a:pt x="692163" y="1261412"/>
                    <a:pt x="688800" y="1261335"/>
                    <a:pt x="687476" y="1267736"/>
                  </a:cubicBezTo>
                  <a:cubicBezTo>
                    <a:pt x="704012" y="1262240"/>
                    <a:pt x="701431" y="1265555"/>
                    <a:pt x="715680" y="1268708"/>
                  </a:cubicBezTo>
                  <a:cubicBezTo>
                    <a:pt x="716156" y="1260297"/>
                    <a:pt x="709498" y="1266679"/>
                    <a:pt x="708946" y="1260402"/>
                  </a:cubicBezTo>
                  <a:cubicBezTo>
                    <a:pt x="711060" y="1260126"/>
                    <a:pt x="713184" y="1259850"/>
                    <a:pt x="715318" y="1259611"/>
                  </a:cubicBezTo>
                  <a:cubicBezTo>
                    <a:pt x="714966" y="1255363"/>
                    <a:pt x="714165" y="1252077"/>
                    <a:pt x="712394" y="1250782"/>
                  </a:cubicBezTo>
                  <a:cubicBezTo>
                    <a:pt x="713070" y="1259202"/>
                    <a:pt x="708384" y="1249848"/>
                    <a:pt x="707584" y="1258278"/>
                  </a:cubicBezTo>
                  <a:cubicBezTo>
                    <a:pt x="705621" y="1256544"/>
                    <a:pt x="702574" y="1257097"/>
                    <a:pt x="703393" y="1249639"/>
                  </a:cubicBezTo>
                  <a:cubicBezTo>
                    <a:pt x="705631" y="1248819"/>
                    <a:pt x="709870" y="1251125"/>
                    <a:pt x="708317" y="1244448"/>
                  </a:cubicBezTo>
                  <a:cubicBezTo>
                    <a:pt x="705136" y="1246610"/>
                    <a:pt x="702602" y="1248572"/>
                    <a:pt x="700573" y="1243114"/>
                  </a:cubicBezTo>
                  <a:cubicBezTo>
                    <a:pt x="707279" y="1234399"/>
                    <a:pt x="724033" y="1243971"/>
                    <a:pt x="733511" y="1234332"/>
                  </a:cubicBezTo>
                  <a:cubicBezTo>
                    <a:pt x="737654" y="1241761"/>
                    <a:pt x="761410" y="1243286"/>
                    <a:pt x="760257" y="1230941"/>
                  </a:cubicBezTo>
                  <a:cubicBezTo>
                    <a:pt x="763086" y="1235961"/>
                    <a:pt x="762238" y="1234494"/>
                    <a:pt x="764524" y="1241838"/>
                  </a:cubicBezTo>
                  <a:cubicBezTo>
                    <a:pt x="760390" y="1244695"/>
                    <a:pt x="750465" y="1238561"/>
                    <a:pt x="750703" y="1248191"/>
                  </a:cubicBezTo>
                  <a:cubicBezTo>
                    <a:pt x="756523" y="1245867"/>
                    <a:pt x="764991" y="1242247"/>
                    <a:pt x="759885" y="1253877"/>
                  </a:cubicBezTo>
                  <a:cubicBezTo>
                    <a:pt x="763505" y="1253811"/>
                    <a:pt x="762581" y="1246676"/>
                    <a:pt x="765972" y="1246219"/>
                  </a:cubicBezTo>
                  <a:cubicBezTo>
                    <a:pt x="766086" y="1249267"/>
                    <a:pt x="766210" y="1252334"/>
                    <a:pt x="766334" y="1255382"/>
                  </a:cubicBezTo>
                  <a:cubicBezTo>
                    <a:pt x="763524" y="1255487"/>
                    <a:pt x="753904" y="1255735"/>
                    <a:pt x="758885" y="1260878"/>
                  </a:cubicBezTo>
                  <a:cubicBezTo>
                    <a:pt x="761028" y="1254211"/>
                    <a:pt x="767058" y="1260269"/>
                    <a:pt x="769163" y="1261869"/>
                  </a:cubicBezTo>
                  <a:cubicBezTo>
                    <a:pt x="771211" y="1257002"/>
                    <a:pt x="785251" y="1253868"/>
                    <a:pt x="787251" y="1266450"/>
                  </a:cubicBezTo>
                  <a:cubicBezTo>
                    <a:pt x="787089" y="1269032"/>
                    <a:pt x="785984" y="1270165"/>
                    <a:pt x="784889" y="1271318"/>
                  </a:cubicBezTo>
                  <a:cubicBezTo>
                    <a:pt x="780631" y="1271146"/>
                    <a:pt x="774440" y="1265346"/>
                    <a:pt x="773421" y="1272794"/>
                  </a:cubicBezTo>
                  <a:cubicBezTo>
                    <a:pt x="771668" y="1269994"/>
                    <a:pt x="771449" y="1264603"/>
                    <a:pt x="772963" y="1261383"/>
                  </a:cubicBezTo>
                  <a:cubicBezTo>
                    <a:pt x="766610" y="1261240"/>
                    <a:pt x="772516" y="1268289"/>
                    <a:pt x="769515" y="1270984"/>
                  </a:cubicBezTo>
                  <a:cubicBezTo>
                    <a:pt x="767515" y="1266545"/>
                    <a:pt x="765200" y="1261916"/>
                    <a:pt x="763057" y="1269508"/>
                  </a:cubicBezTo>
                  <a:cubicBezTo>
                    <a:pt x="766582" y="1276356"/>
                    <a:pt x="789203" y="1280947"/>
                    <a:pt x="796442" y="1272165"/>
                  </a:cubicBezTo>
                  <a:cubicBezTo>
                    <a:pt x="801843" y="1280947"/>
                    <a:pt x="817521" y="1263736"/>
                    <a:pt x="820093" y="1287482"/>
                  </a:cubicBezTo>
                  <a:cubicBezTo>
                    <a:pt x="823427" y="1284957"/>
                    <a:pt x="830028" y="1285319"/>
                    <a:pt x="831828" y="1292825"/>
                  </a:cubicBezTo>
                  <a:cubicBezTo>
                    <a:pt x="835819" y="1294006"/>
                    <a:pt x="834028" y="1286262"/>
                    <a:pt x="838019" y="1287462"/>
                  </a:cubicBezTo>
                  <a:cubicBezTo>
                    <a:pt x="845601" y="1291663"/>
                    <a:pt x="844163" y="1300597"/>
                    <a:pt x="848030" y="1313694"/>
                  </a:cubicBezTo>
                  <a:cubicBezTo>
                    <a:pt x="847420" y="1301055"/>
                    <a:pt x="857917" y="1302150"/>
                    <a:pt x="861860" y="1307332"/>
                  </a:cubicBezTo>
                  <a:cubicBezTo>
                    <a:pt x="861965" y="1310351"/>
                    <a:pt x="859698" y="1309713"/>
                    <a:pt x="859488" y="1312208"/>
                  </a:cubicBezTo>
                  <a:cubicBezTo>
                    <a:pt x="864194" y="1319400"/>
                    <a:pt x="865746" y="1299636"/>
                    <a:pt x="869680" y="1310923"/>
                  </a:cubicBezTo>
                  <a:cubicBezTo>
                    <a:pt x="872576" y="1317952"/>
                    <a:pt x="862574" y="1315037"/>
                    <a:pt x="867394" y="1318085"/>
                  </a:cubicBezTo>
                  <a:cubicBezTo>
                    <a:pt x="871604" y="1312218"/>
                    <a:pt x="873605" y="1324734"/>
                    <a:pt x="876214" y="1314637"/>
                  </a:cubicBezTo>
                  <a:cubicBezTo>
                    <a:pt x="878462" y="1315809"/>
                    <a:pt x="878586" y="1321286"/>
                    <a:pt x="880405" y="1323286"/>
                  </a:cubicBezTo>
                  <a:cubicBezTo>
                    <a:pt x="883006" y="1313828"/>
                    <a:pt x="906666" y="1313018"/>
                    <a:pt x="903694" y="1329487"/>
                  </a:cubicBezTo>
                  <a:cubicBezTo>
                    <a:pt x="927459" y="1318933"/>
                    <a:pt x="961492" y="1339069"/>
                    <a:pt x="983399" y="1337640"/>
                  </a:cubicBezTo>
                  <a:cubicBezTo>
                    <a:pt x="983037" y="1342041"/>
                    <a:pt x="983332" y="1347508"/>
                    <a:pt x="979942" y="1347241"/>
                  </a:cubicBezTo>
                  <a:cubicBezTo>
                    <a:pt x="979551" y="1344260"/>
                    <a:pt x="977646" y="1337050"/>
                    <a:pt x="974760" y="1345622"/>
                  </a:cubicBezTo>
                  <a:cubicBezTo>
                    <a:pt x="977036" y="1345012"/>
                    <a:pt x="977817" y="1347508"/>
                    <a:pt x="977579" y="1352109"/>
                  </a:cubicBezTo>
                  <a:cubicBezTo>
                    <a:pt x="973560" y="1355271"/>
                    <a:pt x="969474" y="1346165"/>
                    <a:pt x="967397" y="1353395"/>
                  </a:cubicBezTo>
                  <a:cubicBezTo>
                    <a:pt x="971150" y="1353852"/>
                    <a:pt x="979970" y="1356071"/>
                    <a:pt x="982866" y="1356023"/>
                  </a:cubicBezTo>
                  <a:cubicBezTo>
                    <a:pt x="983523" y="1353633"/>
                    <a:pt x="982847" y="1345451"/>
                    <a:pt x="986142" y="1341860"/>
                  </a:cubicBezTo>
                  <a:cubicBezTo>
                    <a:pt x="984647" y="1358624"/>
                    <a:pt x="991429" y="1342993"/>
                    <a:pt x="994143" y="1350004"/>
                  </a:cubicBezTo>
                  <a:cubicBezTo>
                    <a:pt x="990362" y="1353661"/>
                    <a:pt x="993848" y="1363634"/>
                    <a:pt x="995791" y="1358957"/>
                  </a:cubicBezTo>
                  <a:cubicBezTo>
                    <a:pt x="992667" y="1359119"/>
                    <a:pt x="995229" y="1351461"/>
                    <a:pt x="996791" y="1351956"/>
                  </a:cubicBezTo>
                  <a:cubicBezTo>
                    <a:pt x="1002059" y="1353938"/>
                    <a:pt x="1003678" y="1375807"/>
                    <a:pt x="1007621" y="1366615"/>
                  </a:cubicBezTo>
                  <a:cubicBezTo>
                    <a:pt x="1007916" y="1361100"/>
                    <a:pt x="1001878" y="1368625"/>
                    <a:pt x="1003516" y="1360272"/>
                  </a:cubicBezTo>
                  <a:cubicBezTo>
                    <a:pt x="1004697" y="1350909"/>
                    <a:pt x="1011393" y="1360643"/>
                    <a:pt x="1015070" y="1361081"/>
                  </a:cubicBezTo>
                  <a:cubicBezTo>
                    <a:pt x="1016556" y="1347318"/>
                    <a:pt x="1022613" y="1342717"/>
                    <a:pt x="1029814" y="1345441"/>
                  </a:cubicBezTo>
                  <a:cubicBezTo>
                    <a:pt x="1024281" y="1346565"/>
                    <a:pt x="1027652" y="1349718"/>
                    <a:pt x="1027729" y="1357176"/>
                  </a:cubicBezTo>
                  <a:cubicBezTo>
                    <a:pt x="1035568" y="1356919"/>
                    <a:pt x="1041178" y="1353814"/>
                    <a:pt x="1048379" y="1361405"/>
                  </a:cubicBezTo>
                  <a:cubicBezTo>
                    <a:pt x="1045998" y="1362177"/>
                    <a:pt x="1035730" y="1361481"/>
                    <a:pt x="1039559" y="1364825"/>
                  </a:cubicBezTo>
                  <a:cubicBezTo>
                    <a:pt x="1046388" y="1361434"/>
                    <a:pt x="1047159" y="1370597"/>
                    <a:pt x="1043835" y="1375721"/>
                  </a:cubicBezTo>
                  <a:cubicBezTo>
                    <a:pt x="1049731" y="1370644"/>
                    <a:pt x="1050065" y="1379779"/>
                    <a:pt x="1055218" y="1371997"/>
                  </a:cubicBezTo>
                  <a:cubicBezTo>
                    <a:pt x="1055399" y="1374892"/>
                    <a:pt x="1056961" y="1374940"/>
                    <a:pt x="1056761" y="1378683"/>
                  </a:cubicBezTo>
                  <a:cubicBezTo>
                    <a:pt x="1056608" y="1382712"/>
                    <a:pt x="1054780" y="1384122"/>
                    <a:pt x="1051846" y="1383865"/>
                  </a:cubicBezTo>
                  <a:cubicBezTo>
                    <a:pt x="1056284" y="1393352"/>
                    <a:pt x="1057885" y="1394285"/>
                    <a:pt x="1062761" y="1400810"/>
                  </a:cubicBezTo>
                  <a:cubicBezTo>
                    <a:pt x="1064228" y="1394914"/>
                    <a:pt x="1057437" y="1394314"/>
                    <a:pt x="1061123" y="1391866"/>
                  </a:cubicBezTo>
                  <a:cubicBezTo>
                    <a:pt x="1066514" y="1393800"/>
                    <a:pt x="1065905" y="1386427"/>
                    <a:pt x="1069858" y="1386170"/>
                  </a:cubicBezTo>
                  <a:cubicBezTo>
                    <a:pt x="1069400" y="1397010"/>
                    <a:pt x="1076487" y="1392218"/>
                    <a:pt x="1079230" y="1396419"/>
                  </a:cubicBezTo>
                  <a:cubicBezTo>
                    <a:pt x="1073887" y="1406744"/>
                    <a:pt x="1067867" y="1388675"/>
                    <a:pt x="1065314" y="1400486"/>
                  </a:cubicBezTo>
                  <a:cubicBezTo>
                    <a:pt x="1068734" y="1399991"/>
                    <a:pt x="1073296" y="1402953"/>
                    <a:pt x="1072134" y="1411097"/>
                  </a:cubicBezTo>
                  <a:cubicBezTo>
                    <a:pt x="1069143" y="1412850"/>
                    <a:pt x="1062781" y="1409373"/>
                    <a:pt x="1062038" y="1414650"/>
                  </a:cubicBezTo>
                  <a:cubicBezTo>
                    <a:pt x="1068486" y="1418165"/>
                    <a:pt x="1073506" y="1413555"/>
                    <a:pt x="1075411" y="1428995"/>
                  </a:cubicBezTo>
                  <a:cubicBezTo>
                    <a:pt x="1077144" y="1418812"/>
                    <a:pt x="1085764" y="1428290"/>
                    <a:pt x="1090431" y="1420213"/>
                  </a:cubicBezTo>
                  <a:cubicBezTo>
                    <a:pt x="1092832" y="1424565"/>
                    <a:pt x="1089650" y="1424775"/>
                    <a:pt x="1092060" y="1429166"/>
                  </a:cubicBezTo>
                  <a:cubicBezTo>
                    <a:pt x="1095908" y="1424860"/>
                    <a:pt x="1097613" y="1436938"/>
                    <a:pt x="1098528" y="1430642"/>
                  </a:cubicBezTo>
                  <a:cubicBezTo>
                    <a:pt x="1095394" y="1430766"/>
                    <a:pt x="1097956" y="1423127"/>
                    <a:pt x="1099528" y="1423622"/>
                  </a:cubicBezTo>
                  <a:cubicBezTo>
                    <a:pt x="1099899" y="1429423"/>
                    <a:pt x="1103976" y="1427613"/>
                    <a:pt x="1107348" y="1427223"/>
                  </a:cubicBezTo>
                  <a:cubicBezTo>
                    <a:pt x="1106710" y="1434290"/>
                    <a:pt x="1109815" y="1433633"/>
                    <a:pt x="1109177" y="1440720"/>
                  </a:cubicBezTo>
                  <a:cubicBezTo>
                    <a:pt x="1121940" y="1432538"/>
                    <a:pt x="1130808" y="1449349"/>
                    <a:pt x="1142657" y="1445616"/>
                  </a:cubicBezTo>
                  <a:cubicBezTo>
                    <a:pt x="1143486" y="1448864"/>
                    <a:pt x="1141628" y="1457579"/>
                    <a:pt x="1144391" y="1456855"/>
                  </a:cubicBezTo>
                  <a:cubicBezTo>
                    <a:pt x="1146648" y="1449883"/>
                    <a:pt x="1150477" y="1447540"/>
                    <a:pt x="1154392" y="1450988"/>
                  </a:cubicBezTo>
                  <a:cubicBezTo>
                    <a:pt x="1154497" y="1454017"/>
                    <a:pt x="1152239" y="1453340"/>
                    <a:pt x="1152030" y="1455874"/>
                  </a:cubicBezTo>
                  <a:cubicBezTo>
                    <a:pt x="1157640" y="1460455"/>
                    <a:pt x="1176652" y="1453588"/>
                    <a:pt x="1170499" y="1469571"/>
                  </a:cubicBezTo>
                  <a:cubicBezTo>
                    <a:pt x="1174975" y="1462303"/>
                    <a:pt x="1186244" y="1456655"/>
                    <a:pt x="1185872" y="1469895"/>
                  </a:cubicBezTo>
                  <a:cubicBezTo>
                    <a:pt x="1189882" y="1467838"/>
                    <a:pt x="1186320" y="1459436"/>
                    <a:pt x="1187968" y="1458160"/>
                  </a:cubicBezTo>
                  <a:cubicBezTo>
                    <a:pt x="1201750" y="1477153"/>
                    <a:pt x="1216371" y="1460179"/>
                    <a:pt x="1229544" y="1473495"/>
                  </a:cubicBezTo>
                  <a:cubicBezTo>
                    <a:pt x="1229525" y="1463246"/>
                    <a:pt x="1241955" y="1484525"/>
                    <a:pt x="1244737" y="1469257"/>
                  </a:cubicBezTo>
                  <a:cubicBezTo>
                    <a:pt x="1246623" y="1470305"/>
                    <a:pt x="1247994" y="1472400"/>
                    <a:pt x="1248832" y="1475600"/>
                  </a:cubicBezTo>
                  <a:cubicBezTo>
                    <a:pt x="1231802" y="1485402"/>
                    <a:pt x="1223401" y="1483582"/>
                    <a:pt x="1206894" y="1483268"/>
                  </a:cubicBezTo>
                  <a:cubicBezTo>
                    <a:pt x="1206494" y="1495612"/>
                    <a:pt x="1213599" y="1492440"/>
                    <a:pt x="1214076" y="1502985"/>
                  </a:cubicBezTo>
                  <a:cubicBezTo>
                    <a:pt x="1185729" y="1520863"/>
                    <a:pt x="1160964" y="1530283"/>
                    <a:pt x="1135199" y="1515329"/>
                  </a:cubicBezTo>
                  <a:cubicBezTo>
                    <a:pt x="1106129" y="1523054"/>
                    <a:pt x="1075572" y="1509909"/>
                    <a:pt x="1048941" y="1535494"/>
                  </a:cubicBezTo>
                  <a:cubicBezTo>
                    <a:pt x="1032138" y="1536865"/>
                    <a:pt x="1008459" y="1543037"/>
                    <a:pt x="988895" y="1538580"/>
                  </a:cubicBezTo>
                  <a:cubicBezTo>
                    <a:pt x="997363" y="1555725"/>
                    <a:pt x="1017851" y="1534208"/>
                    <a:pt x="1027738" y="1549676"/>
                  </a:cubicBezTo>
                  <a:cubicBezTo>
                    <a:pt x="1027033" y="1554982"/>
                    <a:pt x="1027062" y="1561468"/>
                    <a:pt x="1025823" y="1565983"/>
                  </a:cubicBezTo>
                  <a:cubicBezTo>
                    <a:pt x="1033586" y="1570498"/>
                    <a:pt x="1040711" y="1576365"/>
                    <a:pt x="1044664" y="1588757"/>
                  </a:cubicBezTo>
                  <a:cubicBezTo>
                    <a:pt x="1058837" y="1584481"/>
                    <a:pt x="1074287" y="1595825"/>
                    <a:pt x="1083869" y="1608950"/>
                  </a:cubicBezTo>
                  <a:cubicBezTo>
                    <a:pt x="1087850" y="1610170"/>
                    <a:pt x="1086060" y="1602397"/>
                    <a:pt x="1090041" y="1603588"/>
                  </a:cubicBezTo>
                  <a:cubicBezTo>
                    <a:pt x="1089755" y="1609150"/>
                    <a:pt x="1092584" y="1608284"/>
                    <a:pt x="1091775" y="1614856"/>
                  </a:cubicBezTo>
                  <a:cubicBezTo>
                    <a:pt x="1095527" y="1611065"/>
                    <a:pt x="1100366" y="1611408"/>
                    <a:pt x="1102157" y="1618104"/>
                  </a:cubicBezTo>
                  <a:cubicBezTo>
                    <a:pt x="1109691" y="1609017"/>
                    <a:pt x="1109624" y="1622685"/>
                    <a:pt x="1117349" y="1613875"/>
                  </a:cubicBezTo>
                  <a:cubicBezTo>
                    <a:pt x="1117444" y="1616170"/>
                    <a:pt x="1117521" y="1618437"/>
                    <a:pt x="1117625" y="1620704"/>
                  </a:cubicBezTo>
                  <a:cubicBezTo>
                    <a:pt x="1131780" y="1618409"/>
                    <a:pt x="1141771" y="1635820"/>
                    <a:pt x="1155011" y="1627410"/>
                  </a:cubicBezTo>
                  <a:cubicBezTo>
                    <a:pt x="1154906" y="1631734"/>
                    <a:pt x="1156650" y="1632239"/>
                    <a:pt x="1156650" y="1636354"/>
                  </a:cubicBezTo>
                  <a:cubicBezTo>
                    <a:pt x="1164317" y="1637382"/>
                    <a:pt x="1167660" y="1632039"/>
                    <a:pt x="1170937" y="1641421"/>
                  </a:cubicBezTo>
                  <a:cubicBezTo>
                    <a:pt x="1192444" y="1634334"/>
                    <a:pt x="1210761" y="1655909"/>
                    <a:pt x="1233526" y="1637973"/>
                  </a:cubicBezTo>
                  <a:cubicBezTo>
                    <a:pt x="1234383" y="1641173"/>
                    <a:pt x="1235735" y="1643297"/>
                    <a:pt x="1237621" y="1644326"/>
                  </a:cubicBezTo>
                  <a:cubicBezTo>
                    <a:pt x="1246080" y="1636258"/>
                    <a:pt x="1264291" y="1637763"/>
                    <a:pt x="1273007" y="1632963"/>
                  </a:cubicBezTo>
                  <a:cubicBezTo>
                    <a:pt x="1274826" y="1628648"/>
                    <a:pt x="1276160" y="1623571"/>
                    <a:pt x="1277560" y="1618618"/>
                  </a:cubicBezTo>
                  <a:cubicBezTo>
                    <a:pt x="1281141" y="1618190"/>
                    <a:pt x="1274778" y="1625238"/>
                    <a:pt x="1280293" y="1622866"/>
                  </a:cubicBezTo>
                  <a:cubicBezTo>
                    <a:pt x="1285180" y="1620171"/>
                    <a:pt x="1275741" y="1615018"/>
                    <a:pt x="1279932" y="1613732"/>
                  </a:cubicBezTo>
                  <a:cubicBezTo>
                    <a:pt x="1280884" y="1616694"/>
                    <a:pt x="1282817" y="1617628"/>
                    <a:pt x="1285199" y="1617637"/>
                  </a:cubicBezTo>
                  <a:cubicBezTo>
                    <a:pt x="1283961" y="1607855"/>
                    <a:pt x="1290876" y="1610769"/>
                    <a:pt x="1295124" y="1609522"/>
                  </a:cubicBezTo>
                  <a:cubicBezTo>
                    <a:pt x="1300839" y="1592691"/>
                    <a:pt x="1314983" y="1588948"/>
                    <a:pt x="1320508" y="1571908"/>
                  </a:cubicBezTo>
                  <a:cubicBezTo>
                    <a:pt x="1337996" y="1573356"/>
                    <a:pt x="1346492" y="1554353"/>
                    <a:pt x="1354798" y="1533131"/>
                  </a:cubicBezTo>
                  <a:cubicBezTo>
                    <a:pt x="1356636" y="1539885"/>
                    <a:pt x="1359522" y="1529169"/>
                    <a:pt x="1361275" y="1534589"/>
                  </a:cubicBezTo>
                  <a:cubicBezTo>
                    <a:pt x="1358074" y="1525902"/>
                    <a:pt x="1356960" y="1528283"/>
                    <a:pt x="1356627" y="1514548"/>
                  </a:cubicBezTo>
                  <a:cubicBezTo>
                    <a:pt x="1358246" y="1514215"/>
                    <a:pt x="1358265" y="1511405"/>
                    <a:pt x="1360361" y="1511786"/>
                  </a:cubicBezTo>
                  <a:cubicBezTo>
                    <a:pt x="1360818" y="1516062"/>
                    <a:pt x="1359113" y="1517015"/>
                    <a:pt x="1359446" y="1521073"/>
                  </a:cubicBezTo>
                  <a:cubicBezTo>
                    <a:pt x="1364361" y="1511786"/>
                    <a:pt x="1365066" y="1511757"/>
                    <a:pt x="1369181" y="1508376"/>
                  </a:cubicBezTo>
                  <a:cubicBezTo>
                    <a:pt x="1361513" y="1504070"/>
                    <a:pt x="1374810" y="1493641"/>
                    <a:pt x="1376372" y="1495984"/>
                  </a:cubicBezTo>
                  <a:cubicBezTo>
                    <a:pt x="1373267" y="1489135"/>
                    <a:pt x="1367095" y="1493421"/>
                    <a:pt x="1363618" y="1497612"/>
                  </a:cubicBezTo>
                  <a:cubicBezTo>
                    <a:pt x="1363713" y="1494184"/>
                    <a:pt x="1362837" y="1489250"/>
                    <a:pt x="1364532" y="1488345"/>
                  </a:cubicBezTo>
                  <a:cubicBezTo>
                    <a:pt x="1372524" y="1487011"/>
                    <a:pt x="1379373" y="1493012"/>
                    <a:pt x="1388926" y="1489811"/>
                  </a:cubicBezTo>
                  <a:cubicBezTo>
                    <a:pt x="1391307" y="1484239"/>
                    <a:pt x="1386107" y="1477391"/>
                    <a:pt x="1393555" y="1477772"/>
                  </a:cubicBezTo>
                  <a:cubicBezTo>
                    <a:pt x="1393298" y="1486983"/>
                    <a:pt x="1399232" y="1488154"/>
                    <a:pt x="1394193" y="1493726"/>
                  </a:cubicBezTo>
                  <a:cubicBezTo>
                    <a:pt x="1400108" y="1495784"/>
                    <a:pt x="1398956" y="1486811"/>
                    <a:pt x="1404204" y="1487859"/>
                  </a:cubicBezTo>
                  <a:cubicBezTo>
                    <a:pt x="1404290" y="1490136"/>
                    <a:pt x="1404385" y="1492431"/>
                    <a:pt x="1404471" y="1494707"/>
                  </a:cubicBezTo>
                  <a:cubicBezTo>
                    <a:pt x="1408471" y="1495917"/>
                    <a:pt x="1406681" y="1488145"/>
                    <a:pt x="1410672" y="1489335"/>
                  </a:cubicBezTo>
                  <a:cubicBezTo>
                    <a:pt x="1416425" y="1495517"/>
                    <a:pt x="1422016" y="1502080"/>
                    <a:pt x="1426855" y="1510176"/>
                  </a:cubicBezTo>
                  <a:cubicBezTo>
                    <a:pt x="1419911" y="1506719"/>
                    <a:pt x="1413348" y="1517101"/>
                    <a:pt x="1408843" y="1507900"/>
                  </a:cubicBezTo>
                  <a:cubicBezTo>
                    <a:pt x="1411596" y="1505785"/>
                    <a:pt x="1415691" y="1505718"/>
                    <a:pt x="1416206" y="1500079"/>
                  </a:cubicBezTo>
                  <a:cubicBezTo>
                    <a:pt x="1409757" y="1494412"/>
                    <a:pt x="1408271" y="1512538"/>
                    <a:pt x="1402194" y="1501889"/>
                  </a:cubicBezTo>
                  <a:cubicBezTo>
                    <a:pt x="1391898" y="1514777"/>
                    <a:pt x="1379782" y="1496184"/>
                    <a:pt x="1374448" y="1512271"/>
                  </a:cubicBezTo>
                  <a:cubicBezTo>
                    <a:pt x="1385040" y="1513272"/>
                    <a:pt x="1394632" y="1539065"/>
                    <a:pt x="1397918" y="1523064"/>
                  </a:cubicBezTo>
                  <a:cubicBezTo>
                    <a:pt x="1397594" y="1528178"/>
                    <a:pt x="1391022" y="1526130"/>
                    <a:pt x="1391469" y="1521606"/>
                  </a:cubicBezTo>
                  <a:cubicBezTo>
                    <a:pt x="1392450" y="1518101"/>
                    <a:pt x="1393079" y="1514119"/>
                    <a:pt x="1396289" y="1514072"/>
                  </a:cubicBezTo>
                  <a:cubicBezTo>
                    <a:pt x="1401137" y="1523406"/>
                    <a:pt x="1401108" y="1515205"/>
                    <a:pt x="1409109" y="1514738"/>
                  </a:cubicBezTo>
                  <a:cubicBezTo>
                    <a:pt x="1405652" y="1521549"/>
                    <a:pt x="1416063" y="1522006"/>
                    <a:pt x="1409662" y="1528426"/>
                  </a:cubicBezTo>
                  <a:cubicBezTo>
                    <a:pt x="1412662" y="1532484"/>
                    <a:pt x="1420749" y="1520682"/>
                    <a:pt x="1421397" y="1533788"/>
                  </a:cubicBezTo>
                  <a:cubicBezTo>
                    <a:pt x="1418806" y="1535503"/>
                    <a:pt x="1412920" y="1532055"/>
                    <a:pt x="1412577" y="1537236"/>
                  </a:cubicBezTo>
                  <a:cubicBezTo>
                    <a:pt x="1416825" y="1537418"/>
                    <a:pt x="1407900" y="1544914"/>
                    <a:pt x="1412939" y="1546342"/>
                  </a:cubicBezTo>
                  <a:cubicBezTo>
                    <a:pt x="1418835" y="1536703"/>
                    <a:pt x="1421130" y="1554544"/>
                    <a:pt x="1427045" y="1546828"/>
                  </a:cubicBezTo>
                  <a:cubicBezTo>
                    <a:pt x="1427083" y="1549743"/>
                    <a:pt x="1425530" y="1550191"/>
                    <a:pt x="1426035" y="1553839"/>
                  </a:cubicBezTo>
                  <a:cubicBezTo>
                    <a:pt x="1429922" y="1550791"/>
                    <a:pt x="1429350" y="1552334"/>
                    <a:pt x="1432493" y="1555325"/>
                  </a:cubicBezTo>
                  <a:cubicBezTo>
                    <a:pt x="1433513" y="1546619"/>
                    <a:pt x="1427569" y="1552315"/>
                    <a:pt x="1428226" y="1544390"/>
                  </a:cubicBezTo>
                  <a:cubicBezTo>
                    <a:pt x="1442123" y="1542056"/>
                    <a:pt x="1445752" y="1538046"/>
                    <a:pt x="1452877" y="1552724"/>
                  </a:cubicBezTo>
                  <a:cubicBezTo>
                    <a:pt x="1451400" y="1553248"/>
                    <a:pt x="1449238" y="1552772"/>
                    <a:pt x="1449153" y="1555496"/>
                  </a:cubicBezTo>
                  <a:cubicBezTo>
                    <a:pt x="1450781" y="1556210"/>
                    <a:pt x="1451867" y="1558106"/>
                    <a:pt x="1451963" y="1562011"/>
                  </a:cubicBezTo>
                  <a:cubicBezTo>
                    <a:pt x="1458049" y="1562897"/>
                    <a:pt x="1460211" y="1557677"/>
                    <a:pt x="1463145" y="1553715"/>
                  </a:cubicBezTo>
                  <a:cubicBezTo>
                    <a:pt x="1479128" y="1561754"/>
                    <a:pt x="1500140" y="1576184"/>
                    <a:pt x="1523848" y="1566574"/>
                  </a:cubicBezTo>
                  <a:cubicBezTo>
                    <a:pt x="1523990" y="1571136"/>
                    <a:pt x="1520476" y="1569926"/>
                    <a:pt x="1521657" y="1576022"/>
                  </a:cubicBezTo>
                  <a:cubicBezTo>
                    <a:pt x="1527848" y="1573736"/>
                    <a:pt x="1532668" y="1562897"/>
                    <a:pt x="1527210" y="1554686"/>
                  </a:cubicBezTo>
                  <a:cubicBezTo>
                    <a:pt x="1530249" y="1553372"/>
                    <a:pt x="1530144" y="1558496"/>
                    <a:pt x="1533668" y="1556172"/>
                  </a:cubicBezTo>
                  <a:cubicBezTo>
                    <a:pt x="1533487" y="1551591"/>
                    <a:pt x="1533306" y="1547028"/>
                    <a:pt x="1533125" y="1542466"/>
                  </a:cubicBezTo>
                  <a:cubicBezTo>
                    <a:pt x="1538811" y="1542723"/>
                    <a:pt x="1541050" y="1537646"/>
                    <a:pt x="1541593" y="1529931"/>
                  </a:cubicBezTo>
                  <a:cubicBezTo>
                    <a:pt x="1538869" y="1525683"/>
                    <a:pt x="1540993" y="1511443"/>
                    <a:pt x="1536945" y="1509881"/>
                  </a:cubicBezTo>
                  <a:cubicBezTo>
                    <a:pt x="1533715" y="1517110"/>
                    <a:pt x="1531325" y="1517187"/>
                    <a:pt x="1526839" y="1513481"/>
                  </a:cubicBezTo>
                  <a:cubicBezTo>
                    <a:pt x="1526715" y="1519720"/>
                    <a:pt x="1529306" y="1530150"/>
                    <a:pt x="1523562" y="1527645"/>
                  </a:cubicBezTo>
                  <a:cubicBezTo>
                    <a:pt x="1526762" y="1514977"/>
                    <a:pt x="1524267" y="1519406"/>
                    <a:pt x="1519295" y="1516758"/>
                  </a:cubicBezTo>
                  <a:cubicBezTo>
                    <a:pt x="1520133" y="1506480"/>
                    <a:pt x="1526962" y="1500537"/>
                    <a:pt x="1531763" y="1508262"/>
                  </a:cubicBezTo>
                  <a:cubicBezTo>
                    <a:pt x="1531639" y="1505252"/>
                    <a:pt x="1531525" y="1502194"/>
                    <a:pt x="1531401" y="1499146"/>
                  </a:cubicBezTo>
                  <a:cubicBezTo>
                    <a:pt x="1523895" y="1500613"/>
                    <a:pt x="1520438" y="1502146"/>
                    <a:pt x="1515190" y="1510376"/>
                  </a:cubicBezTo>
                  <a:cubicBezTo>
                    <a:pt x="1516028" y="1504528"/>
                    <a:pt x="1519381" y="1502594"/>
                    <a:pt x="1521123" y="1498165"/>
                  </a:cubicBezTo>
                  <a:cubicBezTo>
                    <a:pt x="1508970" y="1495431"/>
                    <a:pt x="1476289" y="1504642"/>
                    <a:pt x="1477899" y="1473905"/>
                  </a:cubicBezTo>
                  <a:cubicBezTo>
                    <a:pt x="1472556" y="1469990"/>
                    <a:pt x="1466669" y="1465923"/>
                    <a:pt x="1459868" y="1471609"/>
                  </a:cubicBezTo>
                  <a:cubicBezTo>
                    <a:pt x="1459049" y="1479058"/>
                    <a:pt x="1463374" y="1475934"/>
                    <a:pt x="1464069" y="1480248"/>
                  </a:cubicBezTo>
                  <a:cubicBezTo>
                    <a:pt x="1458544" y="1485382"/>
                    <a:pt x="1453487" y="1483687"/>
                    <a:pt x="1450962" y="1472752"/>
                  </a:cubicBezTo>
                  <a:cubicBezTo>
                    <a:pt x="1451610" y="1481353"/>
                    <a:pt x="1443323" y="1482477"/>
                    <a:pt x="1442142" y="1476162"/>
                  </a:cubicBezTo>
                  <a:cubicBezTo>
                    <a:pt x="1441466" y="1484601"/>
                    <a:pt x="1435437" y="1485659"/>
                    <a:pt x="1433322" y="1479572"/>
                  </a:cubicBezTo>
                  <a:cubicBezTo>
                    <a:pt x="1434274" y="1478934"/>
                    <a:pt x="1434722" y="1477477"/>
                    <a:pt x="1434417" y="1474867"/>
                  </a:cubicBezTo>
                  <a:cubicBezTo>
                    <a:pt x="1436313" y="1474210"/>
                    <a:pt x="1439151" y="1475067"/>
                    <a:pt x="1439418" y="1471924"/>
                  </a:cubicBezTo>
                  <a:cubicBezTo>
                    <a:pt x="1435542" y="1470371"/>
                    <a:pt x="1434617" y="1468961"/>
                    <a:pt x="1434056" y="1465713"/>
                  </a:cubicBezTo>
                  <a:cubicBezTo>
                    <a:pt x="1431789" y="1469171"/>
                    <a:pt x="1429750" y="1466094"/>
                    <a:pt x="1427959" y="1473371"/>
                  </a:cubicBezTo>
                  <a:cubicBezTo>
                    <a:pt x="1430284" y="1474457"/>
                    <a:pt x="1432979" y="1466047"/>
                    <a:pt x="1434322" y="1472581"/>
                  </a:cubicBezTo>
                  <a:cubicBezTo>
                    <a:pt x="1432398" y="1477381"/>
                    <a:pt x="1431331" y="1483611"/>
                    <a:pt x="1427140" y="1484954"/>
                  </a:cubicBezTo>
                  <a:cubicBezTo>
                    <a:pt x="1419463" y="1469076"/>
                    <a:pt x="1423997" y="1463027"/>
                    <a:pt x="1438780" y="1455969"/>
                  </a:cubicBezTo>
                  <a:cubicBezTo>
                    <a:pt x="1441961" y="1462065"/>
                    <a:pt x="1443990" y="1465018"/>
                    <a:pt x="1449238" y="1461513"/>
                  </a:cubicBezTo>
                  <a:cubicBezTo>
                    <a:pt x="1450686" y="1455636"/>
                    <a:pt x="1445133" y="1452512"/>
                    <a:pt x="1448791" y="1450111"/>
                  </a:cubicBezTo>
                  <a:cubicBezTo>
                    <a:pt x="1452572" y="1449121"/>
                    <a:pt x="1453458" y="1457970"/>
                    <a:pt x="1456506" y="1451407"/>
                  </a:cubicBezTo>
                  <a:cubicBezTo>
                    <a:pt x="1458049" y="1442491"/>
                    <a:pt x="1450819" y="1451693"/>
                    <a:pt x="1452343" y="1442768"/>
                  </a:cubicBezTo>
                  <a:cubicBezTo>
                    <a:pt x="1456630" y="1431957"/>
                    <a:pt x="1461583" y="1441301"/>
                    <a:pt x="1467345" y="1433976"/>
                  </a:cubicBezTo>
                  <a:cubicBezTo>
                    <a:pt x="1467660" y="1436643"/>
                    <a:pt x="1467383" y="1440482"/>
                    <a:pt x="1468898" y="1440644"/>
                  </a:cubicBezTo>
                  <a:cubicBezTo>
                    <a:pt x="1475451" y="1431680"/>
                    <a:pt x="1483223" y="1436243"/>
                    <a:pt x="1495473" y="1432700"/>
                  </a:cubicBezTo>
                  <a:cubicBezTo>
                    <a:pt x="1494634" y="1440129"/>
                    <a:pt x="1499788" y="1435252"/>
                    <a:pt x="1499635" y="1441310"/>
                  </a:cubicBezTo>
                  <a:cubicBezTo>
                    <a:pt x="1506379" y="1434300"/>
                    <a:pt x="1514485" y="1438729"/>
                    <a:pt x="1517399" y="1436748"/>
                  </a:cubicBezTo>
                  <a:cubicBezTo>
                    <a:pt x="1507131" y="1449654"/>
                    <a:pt x="1490967" y="1449940"/>
                    <a:pt x="1481719" y="1441301"/>
                  </a:cubicBezTo>
                  <a:cubicBezTo>
                    <a:pt x="1484500" y="1449540"/>
                    <a:pt x="1491891" y="1448263"/>
                    <a:pt x="1495092" y="1455636"/>
                  </a:cubicBezTo>
                  <a:cubicBezTo>
                    <a:pt x="1499083" y="1456855"/>
                    <a:pt x="1497301" y="1449064"/>
                    <a:pt x="1501274" y="1450273"/>
                  </a:cubicBezTo>
                  <a:cubicBezTo>
                    <a:pt x="1503655" y="1457693"/>
                    <a:pt x="1507246" y="1460922"/>
                    <a:pt x="1501921" y="1466247"/>
                  </a:cubicBezTo>
                  <a:cubicBezTo>
                    <a:pt x="1506950" y="1465504"/>
                    <a:pt x="1508093" y="1466304"/>
                    <a:pt x="1511742" y="1455788"/>
                  </a:cubicBezTo>
                  <a:cubicBezTo>
                    <a:pt x="1509284" y="1453950"/>
                    <a:pt x="1507760" y="1463142"/>
                    <a:pt x="1506646" y="1456445"/>
                  </a:cubicBezTo>
                  <a:cubicBezTo>
                    <a:pt x="1508332" y="1446339"/>
                    <a:pt x="1515618" y="1456522"/>
                    <a:pt x="1519476" y="1457093"/>
                  </a:cubicBezTo>
                  <a:cubicBezTo>
                    <a:pt x="1518885" y="1450102"/>
                    <a:pt x="1513818" y="1452321"/>
                    <a:pt x="1512656" y="1446539"/>
                  </a:cubicBezTo>
                  <a:cubicBezTo>
                    <a:pt x="1517971" y="1447816"/>
                    <a:pt x="1518114" y="1446797"/>
                    <a:pt x="1524114" y="1445054"/>
                  </a:cubicBezTo>
                  <a:cubicBezTo>
                    <a:pt x="1524038" y="1441091"/>
                    <a:pt x="1523552" y="1438005"/>
                    <a:pt x="1522476" y="1436062"/>
                  </a:cubicBezTo>
                  <a:cubicBezTo>
                    <a:pt x="1530267" y="1428118"/>
                    <a:pt x="1541945" y="1433090"/>
                    <a:pt x="1544946" y="1421765"/>
                  </a:cubicBezTo>
                  <a:cubicBezTo>
                    <a:pt x="1543422" y="1416679"/>
                    <a:pt x="1539745" y="1416060"/>
                    <a:pt x="1538135" y="1411173"/>
                  </a:cubicBezTo>
                  <a:cubicBezTo>
                    <a:pt x="1544355" y="1409354"/>
                    <a:pt x="1552347" y="1423337"/>
                    <a:pt x="1559052" y="1422270"/>
                  </a:cubicBezTo>
                  <a:cubicBezTo>
                    <a:pt x="1557338" y="1426032"/>
                    <a:pt x="1552623" y="1425108"/>
                    <a:pt x="1548956" y="1425823"/>
                  </a:cubicBezTo>
                  <a:cubicBezTo>
                    <a:pt x="1553451" y="1437948"/>
                    <a:pt x="1557499" y="1428661"/>
                    <a:pt x="1560424" y="1424375"/>
                  </a:cubicBezTo>
                  <a:cubicBezTo>
                    <a:pt x="1562833" y="1427956"/>
                    <a:pt x="1562681" y="1437672"/>
                    <a:pt x="1563319" y="1433166"/>
                  </a:cubicBezTo>
                  <a:cubicBezTo>
                    <a:pt x="1567825" y="1432319"/>
                    <a:pt x="1560319" y="1425975"/>
                    <a:pt x="1564310" y="1426166"/>
                  </a:cubicBezTo>
                  <a:cubicBezTo>
                    <a:pt x="1565167" y="1426070"/>
                    <a:pt x="1566015" y="1425966"/>
                    <a:pt x="1566872" y="1425861"/>
                  </a:cubicBezTo>
                  <a:cubicBezTo>
                    <a:pt x="1565500" y="1428461"/>
                    <a:pt x="1566834" y="1436405"/>
                    <a:pt x="1568682" y="1439377"/>
                  </a:cubicBezTo>
                  <a:cubicBezTo>
                    <a:pt x="1568872" y="1434662"/>
                    <a:pt x="1571958" y="1434471"/>
                    <a:pt x="1572149" y="1429756"/>
                  </a:cubicBezTo>
                  <a:cubicBezTo>
                    <a:pt x="1568968" y="1430442"/>
                    <a:pt x="1568339" y="1434614"/>
                    <a:pt x="1566958" y="1428128"/>
                  </a:cubicBezTo>
                  <a:cubicBezTo>
                    <a:pt x="1572378" y="1424165"/>
                    <a:pt x="1575111" y="1428766"/>
                    <a:pt x="1580798" y="1421775"/>
                  </a:cubicBezTo>
                  <a:cubicBezTo>
                    <a:pt x="1580493" y="1429938"/>
                    <a:pt x="1587141" y="1436462"/>
                    <a:pt x="1590066" y="1429756"/>
                  </a:cubicBezTo>
                  <a:cubicBezTo>
                    <a:pt x="1586932" y="1430509"/>
                    <a:pt x="1583903" y="1430966"/>
                    <a:pt x="1583512" y="1426023"/>
                  </a:cubicBezTo>
                  <a:cubicBezTo>
                    <a:pt x="1588589" y="1427509"/>
                    <a:pt x="1595180" y="1418479"/>
                    <a:pt x="1599609" y="1412488"/>
                  </a:cubicBezTo>
                  <a:cubicBezTo>
                    <a:pt x="1599829" y="1403848"/>
                    <a:pt x="1596504" y="1402448"/>
                    <a:pt x="1593980" y="1399477"/>
                  </a:cubicBezTo>
                  <a:cubicBezTo>
                    <a:pt x="1593647" y="1406715"/>
                    <a:pt x="1598619" y="1404925"/>
                    <a:pt x="1595704" y="1410706"/>
                  </a:cubicBezTo>
                  <a:cubicBezTo>
                    <a:pt x="1589103" y="1408697"/>
                    <a:pt x="1585160" y="1405954"/>
                    <a:pt x="1579245" y="1415097"/>
                  </a:cubicBezTo>
                  <a:cubicBezTo>
                    <a:pt x="1575683" y="1410697"/>
                    <a:pt x="1576949" y="1392514"/>
                    <a:pt x="1573321" y="1395228"/>
                  </a:cubicBezTo>
                  <a:cubicBezTo>
                    <a:pt x="1575959" y="1394295"/>
                    <a:pt x="1573283" y="1385170"/>
                    <a:pt x="1575435" y="1383494"/>
                  </a:cubicBezTo>
                  <a:cubicBezTo>
                    <a:pt x="1571492" y="1385094"/>
                    <a:pt x="1570644" y="1378360"/>
                    <a:pt x="1572511" y="1374712"/>
                  </a:cubicBezTo>
                  <a:cubicBezTo>
                    <a:pt x="1568625" y="1377788"/>
                    <a:pt x="1569139" y="1374473"/>
                    <a:pt x="1566234" y="1377807"/>
                  </a:cubicBezTo>
                  <a:cubicBezTo>
                    <a:pt x="1563653" y="1368311"/>
                    <a:pt x="1560957" y="1359090"/>
                    <a:pt x="1555128" y="1356300"/>
                  </a:cubicBezTo>
                  <a:cubicBezTo>
                    <a:pt x="1555204" y="1362062"/>
                    <a:pt x="1561033" y="1368558"/>
                    <a:pt x="1558319" y="1371930"/>
                  </a:cubicBezTo>
                  <a:cubicBezTo>
                    <a:pt x="1554899" y="1372388"/>
                    <a:pt x="1555261" y="1365101"/>
                    <a:pt x="1551670" y="1365920"/>
                  </a:cubicBezTo>
                  <a:cubicBezTo>
                    <a:pt x="1550470" y="1378017"/>
                    <a:pt x="1566415" y="1376693"/>
                    <a:pt x="1564053" y="1387237"/>
                  </a:cubicBezTo>
                  <a:cubicBezTo>
                    <a:pt x="1559862" y="1387665"/>
                    <a:pt x="1558919" y="1381379"/>
                    <a:pt x="1553680" y="1383979"/>
                  </a:cubicBezTo>
                  <a:cubicBezTo>
                    <a:pt x="1554289" y="1374388"/>
                    <a:pt x="1546146" y="1374988"/>
                    <a:pt x="1542764" y="1367034"/>
                  </a:cubicBezTo>
                  <a:cubicBezTo>
                    <a:pt x="1544964" y="1365387"/>
                    <a:pt x="1548317" y="1373054"/>
                    <a:pt x="1549127" y="1366253"/>
                  </a:cubicBezTo>
                  <a:cubicBezTo>
                    <a:pt x="1544145" y="1362948"/>
                    <a:pt x="1551746" y="1362138"/>
                    <a:pt x="1551404" y="1359062"/>
                  </a:cubicBezTo>
                  <a:cubicBezTo>
                    <a:pt x="1551480" y="1357509"/>
                    <a:pt x="1548165" y="1351870"/>
                    <a:pt x="1549765" y="1350137"/>
                  </a:cubicBezTo>
                  <a:cubicBezTo>
                    <a:pt x="1559138" y="1350728"/>
                    <a:pt x="1570158" y="1340517"/>
                    <a:pt x="1575968" y="1333002"/>
                  </a:cubicBezTo>
                  <a:cubicBezTo>
                    <a:pt x="1570987" y="1331125"/>
                    <a:pt x="1557490" y="1347356"/>
                    <a:pt x="1553223" y="1340488"/>
                  </a:cubicBezTo>
                  <a:cubicBezTo>
                    <a:pt x="1551737" y="1340726"/>
                    <a:pt x="1552156" y="1322943"/>
                    <a:pt x="1552508" y="1322257"/>
                  </a:cubicBezTo>
                  <a:cubicBezTo>
                    <a:pt x="1549546" y="1331344"/>
                    <a:pt x="1547965" y="1317066"/>
                    <a:pt x="1544679" y="1318666"/>
                  </a:cubicBezTo>
                  <a:cubicBezTo>
                    <a:pt x="1544698" y="1322276"/>
                    <a:pt x="1545155" y="1326553"/>
                    <a:pt x="1542393" y="1325839"/>
                  </a:cubicBezTo>
                  <a:cubicBezTo>
                    <a:pt x="1542269" y="1322791"/>
                    <a:pt x="1542155" y="1319743"/>
                    <a:pt x="1542031" y="1316714"/>
                  </a:cubicBezTo>
                  <a:cubicBezTo>
                    <a:pt x="1548965" y="1312523"/>
                    <a:pt x="1555471" y="1315580"/>
                    <a:pt x="1558500" y="1312342"/>
                  </a:cubicBezTo>
                  <a:cubicBezTo>
                    <a:pt x="1557052" y="1312056"/>
                    <a:pt x="1556423" y="1310056"/>
                    <a:pt x="1555775" y="1308094"/>
                  </a:cubicBezTo>
                  <a:cubicBezTo>
                    <a:pt x="1559652" y="1305246"/>
                    <a:pt x="1560119" y="1311675"/>
                    <a:pt x="1563233" y="1302550"/>
                  </a:cubicBezTo>
                  <a:cubicBezTo>
                    <a:pt x="1566520" y="1323629"/>
                    <a:pt x="1580245" y="1308237"/>
                    <a:pt x="1587065" y="1322419"/>
                  </a:cubicBezTo>
                  <a:cubicBezTo>
                    <a:pt x="1581436" y="1324448"/>
                    <a:pt x="1583922" y="1334354"/>
                    <a:pt x="1583512" y="1329754"/>
                  </a:cubicBezTo>
                  <a:cubicBezTo>
                    <a:pt x="1585074" y="1325096"/>
                    <a:pt x="1593075" y="1327934"/>
                    <a:pt x="1592694" y="1335469"/>
                  </a:cubicBezTo>
                  <a:cubicBezTo>
                    <a:pt x="1587789" y="1339050"/>
                    <a:pt x="1589361" y="1329211"/>
                    <a:pt x="1586065" y="1329420"/>
                  </a:cubicBezTo>
                  <a:cubicBezTo>
                    <a:pt x="1586522" y="1338840"/>
                    <a:pt x="1590561" y="1340850"/>
                    <a:pt x="1594075" y="1337583"/>
                  </a:cubicBezTo>
                  <a:cubicBezTo>
                    <a:pt x="1592771" y="1329125"/>
                    <a:pt x="1595066" y="1326277"/>
                    <a:pt x="1598714" y="1325534"/>
                  </a:cubicBezTo>
                  <a:cubicBezTo>
                    <a:pt x="1598800" y="1332754"/>
                    <a:pt x="1602400" y="1332706"/>
                    <a:pt x="1601886" y="1341155"/>
                  </a:cubicBezTo>
                  <a:cubicBezTo>
                    <a:pt x="1611563" y="1338174"/>
                    <a:pt x="1608315" y="1347232"/>
                    <a:pt x="1611173" y="1349137"/>
                  </a:cubicBezTo>
                  <a:cubicBezTo>
                    <a:pt x="1617183" y="1350375"/>
                    <a:pt x="1609192" y="1343479"/>
                    <a:pt x="1613440" y="1341993"/>
                  </a:cubicBezTo>
                  <a:cubicBezTo>
                    <a:pt x="1622527" y="1341212"/>
                    <a:pt x="1626965" y="1355100"/>
                    <a:pt x="1634281" y="1350775"/>
                  </a:cubicBezTo>
                  <a:cubicBezTo>
                    <a:pt x="1634538" y="1354737"/>
                    <a:pt x="1634281" y="1357890"/>
                    <a:pt x="1633376" y="1360081"/>
                  </a:cubicBezTo>
                  <a:cubicBezTo>
                    <a:pt x="1637910" y="1358271"/>
                    <a:pt x="1642996" y="1367968"/>
                    <a:pt x="1641482" y="1370501"/>
                  </a:cubicBezTo>
                  <a:cubicBezTo>
                    <a:pt x="1638405" y="1373911"/>
                    <a:pt x="1637967" y="1360291"/>
                    <a:pt x="1636281" y="1368863"/>
                  </a:cubicBezTo>
                  <a:cubicBezTo>
                    <a:pt x="1637929" y="1369587"/>
                    <a:pt x="1639005" y="1371483"/>
                    <a:pt x="1639110" y="1375397"/>
                  </a:cubicBezTo>
                  <a:cubicBezTo>
                    <a:pt x="1643139" y="1371130"/>
                    <a:pt x="1645291" y="1372606"/>
                    <a:pt x="1646920" y="1378931"/>
                  </a:cubicBezTo>
                  <a:cubicBezTo>
                    <a:pt x="1648540" y="1372588"/>
                    <a:pt x="1658855" y="1377159"/>
                    <a:pt x="1662398" y="1381570"/>
                  </a:cubicBezTo>
                  <a:cubicBezTo>
                    <a:pt x="1662874" y="1389466"/>
                    <a:pt x="1656998" y="1387485"/>
                    <a:pt x="1656483" y="1393819"/>
                  </a:cubicBezTo>
                  <a:cubicBezTo>
                    <a:pt x="1659246" y="1393028"/>
                    <a:pt x="1660608" y="1395114"/>
                    <a:pt x="1660570" y="1400153"/>
                  </a:cubicBezTo>
                  <a:cubicBezTo>
                    <a:pt x="1659093" y="1400677"/>
                    <a:pt x="1656940" y="1400210"/>
                    <a:pt x="1656845" y="1402915"/>
                  </a:cubicBezTo>
                  <a:cubicBezTo>
                    <a:pt x="1659998" y="1402801"/>
                    <a:pt x="1662998" y="1402496"/>
                    <a:pt x="1664398" y="1399657"/>
                  </a:cubicBezTo>
                  <a:cubicBezTo>
                    <a:pt x="1658941" y="1381055"/>
                    <a:pt x="1672038" y="1384446"/>
                    <a:pt x="1673667" y="1375559"/>
                  </a:cubicBezTo>
                  <a:cubicBezTo>
                    <a:pt x="1677438" y="1379702"/>
                    <a:pt x="1679057" y="1378988"/>
                    <a:pt x="1683953" y="1376521"/>
                  </a:cubicBezTo>
                  <a:cubicBezTo>
                    <a:pt x="1681724" y="1369644"/>
                    <a:pt x="1683487" y="1365253"/>
                    <a:pt x="1687240" y="1362377"/>
                  </a:cubicBezTo>
                  <a:cubicBezTo>
                    <a:pt x="1686115" y="1346165"/>
                    <a:pt x="1687621" y="1330725"/>
                    <a:pt x="1693688" y="1331744"/>
                  </a:cubicBezTo>
                  <a:cubicBezTo>
                    <a:pt x="1692192" y="1331544"/>
                    <a:pt x="1692145" y="1328315"/>
                    <a:pt x="1692135" y="1325077"/>
                  </a:cubicBezTo>
                  <a:cubicBezTo>
                    <a:pt x="1689878" y="1325334"/>
                    <a:pt x="1684982" y="1332163"/>
                    <a:pt x="1683230" y="1326201"/>
                  </a:cubicBezTo>
                  <a:cubicBezTo>
                    <a:pt x="1685468" y="1321619"/>
                    <a:pt x="1685582" y="1327277"/>
                    <a:pt x="1689592" y="1325410"/>
                  </a:cubicBezTo>
                  <a:cubicBezTo>
                    <a:pt x="1687725" y="1318209"/>
                    <a:pt x="1693650" y="1323134"/>
                    <a:pt x="1691774" y="1315971"/>
                  </a:cubicBezTo>
                  <a:cubicBezTo>
                    <a:pt x="1687744" y="1316057"/>
                    <a:pt x="1684115" y="1315295"/>
                    <a:pt x="1683772" y="1307798"/>
                  </a:cubicBezTo>
                  <a:cubicBezTo>
                    <a:pt x="1676152" y="1312028"/>
                    <a:pt x="1674333" y="1320114"/>
                    <a:pt x="1666304" y="1319209"/>
                  </a:cubicBezTo>
                  <a:cubicBezTo>
                    <a:pt x="1666199" y="1316923"/>
                    <a:pt x="1667227" y="1316371"/>
                    <a:pt x="1667399" y="1314485"/>
                  </a:cubicBezTo>
                  <a:cubicBezTo>
                    <a:pt x="1661417" y="1317485"/>
                    <a:pt x="1654683" y="1315542"/>
                    <a:pt x="1648654" y="1326039"/>
                  </a:cubicBezTo>
                  <a:cubicBezTo>
                    <a:pt x="1648568" y="1323753"/>
                    <a:pt x="1647520" y="1323457"/>
                    <a:pt x="1647196" y="1321629"/>
                  </a:cubicBezTo>
                  <a:cubicBezTo>
                    <a:pt x="1649054" y="1309646"/>
                    <a:pt x="1650625" y="1317638"/>
                    <a:pt x="1651759" y="1307303"/>
                  </a:cubicBezTo>
                  <a:cubicBezTo>
                    <a:pt x="1655398" y="1315838"/>
                    <a:pt x="1655531" y="1302255"/>
                    <a:pt x="1658388" y="1313342"/>
                  </a:cubicBezTo>
                  <a:cubicBezTo>
                    <a:pt x="1658369" y="1309018"/>
                    <a:pt x="1662541" y="1311247"/>
                    <a:pt x="1661941" y="1306008"/>
                  </a:cubicBezTo>
                  <a:cubicBezTo>
                    <a:pt x="1659607" y="1303979"/>
                    <a:pt x="1654950" y="1302941"/>
                    <a:pt x="1657750" y="1297378"/>
                  </a:cubicBezTo>
                  <a:cubicBezTo>
                    <a:pt x="1652492" y="1297549"/>
                    <a:pt x="1650073" y="1303322"/>
                    <a:pt x="1647473" y="1296406"/>
                  </a:cubicBezTo>
                  <a:cubicBezTo>
                    <a:pt x="1651607" y="1297816"/>
                    <a:pt x="1652206" y="1293806"/>
                    <a:pt x="1653654" y="1291034"/>
                  </a:cubicBezTo>
                  <a:cubicBezTo>
                    <a:pt x="1655274" y="1296749"/>
                    <a:pt x="1661398" y="1295568"/>
                    <a:pt x="1656198" y="1290691"/>
                  </a:cubicBezTo>
                  <a:cubicBezTo>
                    <a:pt x="1661541" y="1292158"/>
                    <a:pt x="1663989" y="1291711"/>
                    <a:pt x="1666389" y="1289396"/>
                  </a:cubicBezTo>
                  <a:cubicBezTo>
                    <a:pt x="1664875" y="1290301"/>
                    <a:pt x="1661741" y="1283348"/>
                    <a:pt x="1664856" y="1282710"/>
                  </a:cubicBezTo>
                  <a:cubicBezTo>
                    <a:pt x="1668809" y="1282786"/>
                    <a:pt x="1669075" y="1290444"/>
                    <a:pt x="1671676" y="1293320"/>
                  </a:cubicBezTo>
                  <a:cubicBezTo>
                    <a:pt x="1673923" y="1289005"/>
                    <a:pt x="1669656" y="1286462"/>
                    <a:pt x="1673866" y="1283862"/>
                  </a:cubicBezTo>
                  <a:cubicBezTo>
                    <a:pt x="1670361" y="1290853"/>
                    <a:pt x="1677115" y="1287653"/>
                    <a:pt x="1680420" y="1287624"/>
                  </a:cubicBezTo>
                  <a:cubicBezTo>
                    <a:pt x="1679143" y="1277471"/>
                    <a:pt x="1682344" y="1282109"/>
                    <a:pt x="1685334" y="1282414"/>
                  </a:cubicBezTo>
                  <a:cubicBezTo>
                    <a:pt x="1686887" y="1266441"/>
                    <a:pt x="1689516" y="1244362"/>
                    <a:pt x="1697526" y="1235037"/>
                  </a:cubicBezTo>
                  <a:cubicBezTo>
                    <a:pt x="1700727" y="1236894"/>
                    <a:pt x="1700279" y="1235418"/>
                    <a:pt x="1705261" y="1236332"/>
                  </a:cubicBezTo>
                  <a:cubicBezTo>
                    <a:pt x="1707414" y="1234656"/>
                    <a:pt x="1704747" y="1225531"/>
                    <a:pt x="1707356" y="1224597"/>
                  </a:cubicBezTo>
                  <a:cubicBezTo>
                    <a:pt x="1707394" y="1230274"/>
                    <a:pt x="1708385" y="1233980"/>
                    <a:pt x="1710357" y="1235675"/>
                  </a:cubicBezTo>
                  <a:cubicBezTo>
                    <a:pt x="1712062" y="1234046"/>
                    <a:pt x="1710195" y="1226864"/>
                    <a:pt x="1712538" y="1226217"/>
                  </a:cubicBezTo>
                  <a:cubicBezTo>
                    <a:pt x="1717700" y="1232465"/>
                    <a:pt x="1713481" y="1242714"/>
                    <a:pt x="1719720" y="1245943"/>
                  </a:cubicBezTo>
                  <a:cubicBezTo>
                    <a:pt x="1720015" y="1240380"/>
                    <a:pt x="1717205" y="1241285"/>
                    <a:pt x="1717996" y="1234723"/>
                  </a:cubicBezTo>
                  <a:cubicBezTo>
                    <a:pt x="1726168" y="1236008"/>
                    <a:pt x="1730454" y="1231465"/>
                    <a:pt x="1737284" y="1236827"/>
                  </a:cubicBezTo>
                  <a:cubicBezTo>
                    <a:pt x="1736303" y="1248715"/>
                    <a:pt x="1740760" y="1249401"/>
                    <a:pt x="1744304" y="1251991"/>
                  </a:cubicBezTo>
                  <a:cubicBezTo>
                    <a:pt x="1742618" y="1268222"/>
                    <a:pt x="1741361" y="1257906"/>
                    <a:pt x="1746295" y="1270051"/>
                  </a:cubicBezTo>
                  <a:cubicBezTo>
                    <a:pt x="1744399" y="1270670"/>
                    <a:pt x="1741551" y="1269860"/>
                    <a:pt x="1741284" y="1272994"/>
                  </a:cubicBezTo>
                  <a:cubicBezTo>
                    <a:pt x="1744113" y="1274566"/>
                    <a:pt x="1746009" y="1278042"/>
                    <a:pt x="1745647" y="1286177"/>
                  </a:cubicBezTo>
                  <a:cubicBezTo>
                    <a:pt x="1743761" y="1286843"/>
                    <a:pt x="1740903" y="1285986"/>
                    <a:pt x="1740637" y="1289110"/>
                  </a:cubicBezTo>
                  <a:cubicBezTo>
                    <a:pt x="1747028" y="1287462"/>
                    <a:pt x="1742780" y="1307751"/>
                    <a:pt x="1749009" y="1306379"/>
                  </a:cubicBezTo>
                  <a:cubicBezTo>
                    <a:pt x="1746209" y="1298435"/>
                    <a:pt x="1749867" y="1284557"/>
                    <a:pt x="1754191" y="1275918"/>
                  </a:cubicBezTo>
                  <a:cubicBezTo>
                    <a:pt x="1752676" y="1275766"/>
                    <a:pt x="1750590" y="1276795"/>
                    <a:pt x="1750285" y="1274128"/>
                  </a:cubicBezTo>
                  <a:cubicBezTo>
                    <a:pt x="1758525" y="1271251"/>
                    <a:pt x="1756696" y="1252715"/>
                    <a:pt x="1767392" y="1253611"/>
                  </a:cubicBezTo>
                  <a:cubicBezTo>
                    <a:pt x="1769212" y="1254801"/>
                    <a:pt x="1767935" y="1262374"/>
                    <a:pt x="1770288" y="1262431"/>
                  </a:cubicBezTo>
                  <a:cubicBezTo>
                    <a:pt x="1771764" y="1249724"/>
                    <a:pt x="1776727" y="1242409"/>
                    <a:pt x="1782032" y="1235713"/>
                  </a:cubicBezTo>
                  <a:cubicBezTo>
                    <a:pt x="1785090" y="1238456"/>
                    <a:pt x="1786499" y="1244581"/>
                    <a:pt x="1788957" y="1248591"/>
                  </a:cubicBezTo>
                  <a:cubicBezTo>
                    <a:pt x="1787471" y="1249877"/>
                    <a:pt x="1786157" y="1251391"/>
                    <a:pt x="1785318" y="1253620"/>
                  </a:cubicBezTo>
                  <a:cubicBezTo>
                    <a:pt x="1792176" y="1250467"/>
                    <a:pt x="1795015" y="1260640"/>
                    <a:pt x="1790957" y="1266631"/>
                  </a:cubicBezTo>
                  <a:cubicBezTo>
                    <a:pt x="1796577" y="1266822"/>
                    <a:pt x="1797234" y="1259297"/>
                    <a:pt x="1802149" y="1258354"/>
                  </a:cubicBezTo>
                  <a:cubicBezTo>
                    <a:pt x="1801330" y="1265793"/>
                    <a:pt x="1805635" y="1262640"/>
                    <a:pt x="1806321" y="1266965"/>
                  </a:cubicBezTo>
                  <a:cubicBezTo>
                    <a:pt x="1804626" y="1278233"/>
                    <a:pt x="1797196" y="1271432"/>
                    <a:pt x="1795129" y="1275290"/>
                  </a:cubicBezTo>
                  <a:cubicBezTo>
                    <a:pt x="1799520" y="1289282"/>
                    <a:pt x="1779670" y="1284034"/>
                    <a:pt x="1776660" y="1293682"/>
                  </a:cubicBezTo>
                  <a:cubicBezTo>
                    <a:pt x="1779137" y="1311342"/>
                    <a:pt x="1784757" y="1291272"/>
                    <a:pt x="1791948" y="1291739"/>
                  </a:cubicBezTo>
                  <a:cubicBezTo>
                    <a:pt x="1795015" y="1292616"/>
                    <a:pt x="1797587" y="1299883"/>
                    <a:pt x="1795043" y="1305093"/>
                  </a:cubicBezTo>
                  <a:cubicBezTo>
                    <a:pt x="1802721" y="1300245"/>
                    <a:pt x="1808721" y="1292873"/>
                    <a:pt x="1815427" y="1302521"/>
                  </a:cubicBezTo>
                  <a:cubicBezTo>
                    <a:pt x="1818427" y="1299073"/>
                    <a:pt x="1812855" y="1295921"/>
                    <a:pt x="1816332" y="1293225"/>
                  </a:cubicBezTo>
                  <a:cubicBezTo>
                    <a:pt x="1817875" y="1294111"/>
                    <a:pt x="1819332" y="1295273"/>
                    <a:pt x="1820342" y="1297283"/>
                  </a:cubicBezTo>
                  <a:cubicBezTo>
                    <a:pt x="1818142" y="1297454"/>
                    <a:pt x="1817151" y="1299464"/>
                    <a:pt x="1816694" y="1302331"/>
                  </a:cubicBezTo>
                  <a:cubicBezTo>
                    <a:pt x="1820170" y="1302541"/>
                    <a:pt x="1824038" y="1303760"/>
                    <a:pt x="1826067" y="1312618"/>
                  </a:cubicBezTo>
                  <a:cubicBezTo>
                    <a:pt x="1825276" y="1308198"/>
                    <a:pt x="1831629" y="1304503"/>
                    <a:pt x="1832353" y="1309513"/>
                  </a:cubicBezTo>
                  <a:cubicBezTo>
                    <a:pt x="1830658" y="1309751"/>
                    <a:pt x="1831334" y="1313666"/>
                    <a:pt x="1829981" y="1314409"/>
                  </a:cubicBezTo>
                  <a:cubicBezTo>
                    <a:pt x="1822771" y="1314628"/>
                    <a:pt x="1816656" y="1316542"/>
                    <a:pt x="1816418" y="1327601"/>
                  </a:cubicBezTo>
                  <a:cubicBezTo>
                    <a:pt x="1821980" y="1338307"/>
                    <a:pt x="1827124" y="1349889"/>
                    <a:pt x="1834248" y="1357404"/>
                  </a:cubicBezTo>
                  <a:cubicBezTo>
                    <a:pt x="1828419" y="1359100"/>
                    <a:pt x="1826247" y="1353214"/>
                    <a:pt x="1826238" y="1349251"/>
                  </a:cubicBezTo>
                  <a:cubicBezTo>
                    <a:pt x="1824895" y="1356595"/>
                    <a:pt x="1819980" y="1345060"/>
                    <a:pt x="1820056" y="1354633"/>
                  </a:cubicBezTo>
                  <a:cubicBezTo>
                    <a:pt x="1823400" y="1359243"/>
                    <a:pt x="1828638" y="1359929"/>
                    <a:pt x="1829600" y="1369454"/>
                  </a:cubicBezTo>
                  <a:cubicBezTo>
                    <a:pt x="1831019" y="1376626"/>
                    <a:pt x="1826495" y="1374588"/>
                    <a:pt x="1826152" y="1379055"/>
                  </a:cubicBezTo>
                  <a:cubicBezTo>
                    <a:pt x="1831915" y="1383370"/>
                    <a:pt x="1839973" y="1391237"/>
                    <a:pt x="1838620" y="1402687"/>
                  </a:cubicBezTo>
                  <a:cubicBezTo>
                    <a:pt x="1842602" y="1403868"/>
                    <a:pt x="1840811" y="1396105"/>
                    <a:pt x="1844792" y="1397295"/>
                  </a:cubicBezTo>
                  <a:cubicBezTo>
                    <a:pt x="1846888" y="1405058"/>
                    <a:pt x="1841802" y="1412354"/>
                    <a:pt x="1845516" y="1415555"/>
                  </a:cubicBezTo>
                  <a:cubicBezTo>
                    <a:pt x="1847507" y="1410783"/>
                    <a:pt x="1848040" y="1403772"/>
                    <a:pt x="1851336" y="1401048"/>
                  </a:cubicBezTo>
                  <a:cubicBezTo>
                    <a:pt x="1851774" y="1404268"/>
                    <a:pt x="1853603" y="1404620"/>
                    <a:pt x="1854165" y="1407573"/>
                  </a:cubicBezTo>
                  <a:cubicBezTo>
                    <a:pt x="1853470" y="1412192"/>
                    <a:pt x="1846516" y="1407135"/>
                    <a:pt x="1848079" y="1415231"/>
                  </a:cubicBezTo>
                  <a:cubicBezTo>
                    <a:pt x="1851079" y="1417260"/>
                    <a:pt x="1852870" y="1421775"/>
                    <a:pt x="1857270" y="1420946"/>
                  </a:cubicBezTo>
                  <a:cubicBezTo>
                    <a:pt x="1856261" y="1414545"/>
                    <a:pt x="1852098" y="1409963"/>
                    <a:pt x="1857994" y="1407068"/>
                  </a:cubicBezTo>
                  <a:cubicBezTo>
                    <a:pt x="1860575" y="1410821"/>
                    <a:pt x="1862328" y="1416240"/>
                    <a:pt x="1864900" y="1419965"/>
                  </a:cubicBezTo>
                  <a:cubicBezTo>
                    <a:pt x="1861233" y="1407382"/>
                    <a:pt x="1861280" y="1394847"/>
                    <a:pt x="1864719" y="1383294"/>
                  </a:cubicBezTo>
                  <a:cubicBezTo>
                    <a:pt x="1860880" y="1384656"/>
                    <a:pt x="1861776" y="1376207"/>
                    <a:pt x="1860442" y="1372416"/>
                  </a:cubicBezTo>
                  <a:cubicBezTo>
                    <a:pt x="1862814" y="1371063"/>
                    <a:pt x="1868243" y="1374512"/>
                    <a:pt x="1866634" y="1367034"/>
                  </a:cubicBezTo>
                  <a:cubicBezTo>
                    <a:pt x="1861918" y="1365653"/>
                    <a:pt x="1863214" y="1367254"/>
                    <a:pt x="1859985" y="1361005"/>
                  </a:cubicBezTo>
                  <a:cubicBezTo>
                    <a:pt x="1861680" y="1373702"/>
                    <a:pt x="1853851" y="1389237"/>
                    <a:pt x="1849155" y="1378426"/>
                  </a:cubicBezTo>
                  <a:cubicBezTo>
                    <a:pt x="1850850" y="1375426"/>
                    <a:pt x="1851717" y="1369358"/>
                    <a:pt x="1849984" y="1366872"/>
                  </a:cubicBezTo>
                  <a:cubicBezTo>
                    <a:pt x="1846221" y="1366701"/>
                    <a:pt x="1845612" y="1376578"/>
                    <a:pt x="1843621" y="1367672"/>
                  </a:cubicBezTo>
                  <a:cubicBezTo>
                    <a:pt x="1849746" y="1366368"/>
                    <a:pt x="1842964" y="1360510"/>
                    <a:pt x="1841973" y="1358710"/>
                  </a:cubicBezTo>
                  <a:cubicBezTo>
                    <a:pt x="1841830" y="1354890"/>
                    <a:pt x="1841678" y="1351118"/>
                    <a:pt x="1841525" y="1347318"/>
                  </a:cubicBezTo>
                  <a:cubicBezTo>
                    <a:pt x="1846374" y="1347613"/>
                    <a:pt x="1852155" y="1338278"/>
                    <a:pt x="1855451" y="1343241"/>
                  </a:cubicBezTo>
                  <a:cubicBezTo>
                    <a:pt x="1855127" y="1348451"/>
                    <a:pt x="1848460" y="1343822"/>
                    <a:pt x="1849346" y="1350880"/>
                  </a:cubicBezTo>
                  <a:cubicBezTo>
                    <a:pt x="1853994" y="1356595"/>
                    <a:pt x="1856822" y="1350689"/>
                    <a:pt x="1861071" y="1356271"/>
                  </a:cubicBezTo>
                  <a:cubicBezTo>
                    <a:pt x="1862861" y="1354747"/>
                    <a:pt x="1864052" y="1352337"/>
                    <a:pt x="1864633" y="1348927"/>
                  </a:cubicBezTo>
                  <a:cubicBezTo>
                    <a:pt x="1863519" y="1345479"/>
                    <a:pt x="1860461" y="1346060"/>
                    <a:pt x="1860442" y="1340317"/>
                  </a:cubicBezTo>
                  <a:cubicBezTo>
                    <a:pt x="1862071" y="1340241"/>
                    <a:pt x="1862328" y="1342993"/>
                    <a:pt x="1864357" y="1342117"/>
                  </a:cubicBezTo>
                  <a:cubicBezTo>
                    <a:pt x="1864290" y="1340593"/>
                    <a:pt x="1864233" y="1339088"/>
                    <a:pt x="1864176" y="1337535"/>
                  </a:cubicBezTo>
                  <a:cubicBezTo>
                    <a:pt x="1863814" y="1335840"/>
                    <a:pt x="1863966" y="1333068"/>
                    <a:pt x="1862728" y="1333135"/>
                  </a:cubicBezTo>
                  <a:cubicBezTo>
                    <a:pt x="1854784" y="1335754"/>
                    <a:pt x="1847345" y="1335078"/>
                    <a:pt x="1844526" y="1326305"/>
                  </a:cubicBezTo>
                  <a:cubicBezTo>
                    <a:pt x="1850260" y="1331935"/>
                    <a:pt x="1848803" y="1325905"/>
                    <a:pt x="1855994" y="1324820"/>
                  </a:cubicBezTo>
                  <a:cubicBezTo>
                    <a:pt x="1856080" y="1327115"/>
                    <a:pt x="1856175" y="1329411"/>
                    <a:pt x="1856270" y="1331697"/>
                  </a:cubicBezTo>
                  <a:cubicBezTo>
                    <a:pt x="1860156" y="1328020"/>
                    <a:pt x="1860499" y="1330620"/>
                    <a:pt x="1865186" y="1330535"/>
                  </a:cubicBezTo>
                  <a:cubicBezTo>
                    <a:pt x="1861147" y="1324420"/>
                    <a:pt x="1858166" y="1325639"/>
                    <a:pt x="1858166" y="1315371"/>
                  </a:cubicBezTo>
                  <a:cubicBezTo>
                    <a:pt x="1853841" y="1322619"/>
                    <a:pt x="1846174" y="1320162"/>
                    <a:pt x="1840430" y="1319952"/>
                  </a:cubicBezTo>
                  <a:cubicBezTo>
                    <a:pt x="1847622" y="1321657"/>
                    <a:pt x="1842373" y="1302836"/>
                    <a:pt x="1842354" y="1303646"/>
                  </a:cubicBezTo>
                  <a:cubicBezTo>
                    <a:pt x="1836706" y="1307170"/>
                    <a:pt x="1839954" y="1323915"/>
                    <a:pt x="1832524" y="1314094"/>
                  </a:cubicBezTo>
                  <a:cubicBezTo>
                    <a:pt x="1835848" y="1312809"/>
                    <a:pt x="1836887" y="1308008"/>
                    <a:pt x="1835782" y="1299912"/>
                  </a:cubicBezTo>
                  <a:cubicBezTo>
                    <a:pt x="1831581" y="1302036"/>
                    <a:pt x="1831448" y="1295740"/>
                    <a:pt x="1829152" y="1293873"/>
                  </a:cubicBezTo>
                  <a:cubicBezTo>
                    <a:pt x="1832410" y="1293206"/>
                    <a:pt x="1833448" y="1289120"/>
                    <a:pt x="1835249" y="1286224"/>
                  </a:cubicBezTo>
                  <a:cubicBezTo>
                    <a:pt x="1830419" y="1282157"/>
                    <a:pt x="1841040" y="1279671"/>
                    <a:pt x="1836068" y="1274661"/>
                  </a:cubicBezTo>
                  <a:cubicBezTo>
                    <a:pt x="1832505" y="1279195"/>
                    <a:pt x="1831877" y="1278319"/>
                    <a:pt x="1828619" y="1280195"/>
                  </a:cubicBezTo>
                  <a:cubicBezTo>
                    <a:pt x="1828343" y="1269584"/>
                    <a:pt x="1818246" y="1266107"/>
                    <a:pt x="1823885" y="1257878"/>
                  </a:cubicBezTo>
                  <a:cubicBezTo>
                    <a:pt x="1827619" y="1260878"/>
                    <a:pt x="1829086" y="1256411"/>
                    <a:pt x="1834172" y="1258859"/>
                  </a:cubicBezTo>
                  <a:cubicBezTo>
                    <a:pt x="1834858" y="1252506"/>
                    <a:pt x="1831457" y="1254582"/>
                    <a:pt x="1831257" y="1250039"/>
                  </a:cubicBezTo>
                  <a:cubicBezTo>
                    <a:pt x="1835172" y="1246867"/>
                    <a:pt x="1839792" y="1244771"/>
                    <a:pt x="1842354" y="1239485"/>
                  </a:cubicBezTo>
                  <a:cubicBezTo>
                    <a:pt x="1840764" y="1238371"/>
                    <a:pt x="1839173" y="1225045"/>
                    <a:pt x="1840544" y="1225960"/>
                  </a:cubicBezTo>
                  <a:cubicBezTo>
                    <a:pt x="1843707" y="1237694"/>
                    <a:pt x="1851689" y="1224902"/>
                    <a:pt x="1855994" y="1228550"/>
                  </a:cubicBezTo>
                  <a:cubicBezTo>
                    <a:pt x="1851908" y="1228055"/>
                    <a:pt x="1853079" y="1219006"/>
                    <a:pt x="1855537" y="1217168"/>
                  </a:cubicBezTo>
                  <a:cubicBezTo>
                    <a:pt x="1852165" y="1217530"/>
                    <a:pt x="1847640" y="1220292"/>
                    <a:pt x="1848898" y="1211148"/>
                  </a:cubicBezTo>
                  <a:cubicBezTo>
                    <a:pt x="1853632" y="1214634"/>
                    <a:pt x="1858823" y="1210596"/>
                    <a:pt x="1862814" y="1207043"/>
                  </a:cubicBezTo>
                  <a:cubicBezTo>
                    <a:pt x="1864176" y="1212491"/>
                    <a:pt x="1866186" y="1216568"/>
                    <a:pt x="1866091" y="1224979"/>
                  </a:cubicBezTo>
                  <a:cubicBezTo>
                    <a:pt x="1868443" y="1224359"/>
                    <a:pt x="1870291" y="1222921"/>
                    <a:pt x="1871005" y="1219740"/>
                  </a:cubicBezTo>
                  <a:cubicBezTo>
                    <a:pt x="1865462" y="1217530"/>
                    <a:pt x="1870682" y="1208434"/>
                    <a:pt x="1868919" y="1199394"/>
                  </a:cubicBezTo>
                  <a:cubicBezTo>
                    <a:pt x="1873396" y="1199232"/>
                    <a:pt x="1872796" y="1191165"/>
                    <a:pt x="1876197" y="1189307"/>
                  </a:cubicBezTo>
                  <a:cubicBezTo>
                    <a:pt x="1876349" y="1200356"/>
                    <a:pt x="1880835" y="1207786"/>
                    <a:pt x="1877197" y="1214406"/>
                  </a:cubicBezTo>
                  <a:cubicBezTo>
                    <a:pt x="1881826" y="1214625"/>
                    <a:pt x="1883473" y="1217092"/>
                    <a:pt x="1887388" y="1213101"/>
                  </a:cubicBezTo>
                  <a:cubicBezTo>
                    <a:pt x="1889189" y="1225817"/>
                    <a:pt x="1892856" y="1234694"/>
                    <a:pt x="1898666" y="1239133"/>
                  </a:cubicBezTo>
                  <a:cubicBezTo>
                    <a:pt x="1900914" y="1234818"/>
                    <a:pt x="1896637" y="1232341"/>
                    <a:pt x="1900847" y="1229703"/>
                  </a:cubicBezTo>
                  <a:cubicBezTo>
                    <a:pt x="1902323" y="1234104"/>
                    <a:pt x="1906610" y="1232580"/>
                    <a:pt x="1906410" y="1240476"/>
                  </a:cubicBezTo>
                  <a:cubicBezTo>
                    <a:pt x="1903171" y="1243552"/>
                    <a:pt x="1900647" y="1234151"/>
                    <a:pt x="1901400" y="1243400"/>
                  </a:cubicBezTo>
                  <a:cubicBezTo>
                    <a:pt x="1908877" y="1244276"/>
                    <a:pt x="1911620" y="1251134"/>
                    <a:pt x="1915868" y="1253011"/>
                  </a:cubicBezTo>
                  <a:cubicBezTo>
                    <a:pt x="1911658" y="1257173"/>
                    <a:pt x="1903524" y="1273261"/>
                    <a:pt x="1898285" y="1262136"/>
                  </a:cubicBezTo>
                  <a:cubicBezTo>
                    <a:pt x="1898142" y="1257592"/>
                    <a:pt x="1901666" y="1258792"/>
                    <a:pt x="1900485" y="1252677"/>
                  </a:cubicBezTo>
                  <a:cubicBezTo>
                    <a:pt x="1896361" y="1250525"/>
                    <a:pt x="1894951" y="1254830"/>
                    <a:pt x="1890208" y="1251706"/>
                  </a:cubicBezTo>
                  <a:cubicBezTo>
                    <a:pt x="1889236" y="1254496"/>
                    <a:pt x="1888769" y="1258040"/>
                    <a:pt x="1889389" y="1263298"/>
                  </a:cubicBezTo>
                  <a:cubicBezTo>
                    <a:pt x="1890894" y="1263440"/>
                    <a:pt x="1892980" y="1262421"/>
                    <a:pt x="1893303" y="1265079"/>
                  </a:cubicBezTo>
                  <a:cubicBezTo>
                    <a:pt x="1893865" y="1275232"/>
                    <a:pt x="1888703" y="1276490"/>
                    <a:pt x="1883559" y="1277766"/>
                  </a:cubicBezTo>
                  <a:cubicBezTo>
                    <a:pt x="1890674" y="1284176"/>
                    <a:pt x="1890951" y="1302026"/>
                    <a:pt x="1890113" y="1313580"/>
                  </a:cubicBezTo>
                  <a:cubicBezTo>
                    <a:pt x="1893218" y="1314609"/>
                    <a:pt x="1896047" y="1316142"/>
                    <a:pt x="1900390" y="1314590"/>
                  </a:cubicBezTo>
                  <a:cubicBezTo>
                    <a:pt x="1895913" y="1323810"/>
                    <a:pt x="1904362" y="1318914"/>
                    <a:pt x="1905838" y="1323067"/>
                  </a:cubicBezTo>
                  <a:cubicBezTo>
                    <a:pt x="1901895" y="1328001"/>
                    <a:pt x="1904486" y="1329220"/>
                    <a:pt x="1907486" y="1332021"/>
                  </a:cubicBezTo>
                  <a:cubicBezTo>
                    <a:pt x="1907591" y="1337897"/>
                    <a:pt x="1902638" y="1335916"/>
                    <a:pt x="1902752" y="1341802"/>
                  </a:cubicBezTo>
                  <a:cubicBezTo>
                    <a:pt x="1905095" y="1345184"/>
                    <a:pt x="1908924" y="1345527"/>
                    <a:pt x="1910763" y="1349908"/>
                  </a:cubicBezTo>
                  <a:cubicBezTo>
                    <a:pt x="1909401" y="1338707"/>
                    <a:pt x="1909248" y="1337897"/>
                    <a:pt x="1911210" y="1329239"/>
                  </a:cubicBezTo>
                  <a:cubicBezTo>
                    <a:pt x="1906467" y="1328249"/>
                    <a:pt x="1907467" y="1313961"/>
                    <a:pt x="1904305" y="1316371"/>
                  </a:cubicBezTo>
                  <a:cubicBezTo>
                    <a:pt x="1903505" y="1310132"/>
                    <a:pt x="1908953" y="1313656"/>
                    <a:pt x="1909125" y="1308875"/>
                  </a:cubicBezTo>
                  <a:cubicBezTo>
                    <a:pt x="1907172" y="1307932"/>
                    <a:pt x="1905762" y="1305922"/>
                    <a:pt x="1903838" y="1304979"/>
                  </a:cubicBezTo>
                  <a:cubicBezTo>
                    <a:pt x="1903762" y="1308389"/>
                    <a:pt x="1904638" y="1313313"/>
                    <a:pt x="1902933" y="1314247"/>
                  </a:cubicBezTo>
                  <a:cubicBezTo>
                    <a:pt x="1899923" y="1307332"/>
                    <a:pt x="1896428" y="1301369"/>
                    <a:pt x="1894389" y="1292425"/>
                  </a:cubicBezTo>
                  <a:cubicBezTo>
                    <a:pt x="1902981" y="1288663"/>
                    <a:pt x="1901952" y="1304750"/>
                    <a:pt x="1910115" y="1301883"/>
                  </a:cubicBezTo>
                  <a:cubicBezTo>
                    <a:pt x="1907924" y="1306227"/>
                    <a:pt x="1910944" y="1308456"/>
                    <a:pt x="1911848" y="1313132"/>
                  </a:cubicBezTo>
                  <a:cubicBezTo>
                    <a:pt x="1916278" y="1314266"/>
                    <a:pt x="1913096" y="1303646"/>
                    <a:pt x="1917954" y="1305465"/>
                  </a:cubicBezTo>
                  <a:cubicBezTo>
                    <a:pt x="1921755" y="1307065"/>
                    <a:pt x="1918650" y="1313818"/>
                    <a:pt x="1920878" y="1314266"/>
                  </a:cubicBezTo>
                  <a:cubicBezTo>
                    <a:pt x="1923479" y="1309141"/>
                    <a:pt x="1919469" y="1307017"/>
                    <a:pt x="1921678" y="1302712"/>
                  </a:cubicBezTo>
                  <a:cubicBezTo>
                    <a:pt x="1917735" y="1304274"/>
                    <a:pt x="1915925" y="1301445"/>
                    <a:pt x="1916230" y="1294235"/>
                  </a:cubicBezTo>
                  <a:cubicBezTo>
                    <a:pt x="1921916" y="1290901"/>
                    <a:pt x="1926974" y="1311780"/>
                    <a:pt x="1930422" y="1297016"/>
                  </a:cubicBezTo>
                  <a:cubicBezTo>
                    <a:pt x="1928289" y="1297273"/>
                    <a:pt x="1926155" y="1297540"/>
                    <a:pt x="1924050" y="1297835"/>
                  </a:cubicBezTo>
                  <a:cubicBezTo>
                    <a:pt x="1924402" y="1290568"/>
                    <a:pt x="1920678" y="1288891"/>
                    <a:pt x="1924860" y="1286234"/>
                  </a:cubicBezTo>
                  <a:cubicBezTo>
                    <a:pt x="1927717" y="1295321"/>
                    <a:pt x="1928651" y="1280633"/>
                    <a:pt x="1932223" y="1278442"/>
                  </a:cubicBezTo>
                  <a:cubicBezTo>
                    <a:pt x="1928613" y="1271499"/>
                    <a:pt x="1927441" y="1274004"/>
                    <a:pt x="1924040" y="1265755"/>
                  </a:cubicBezTo>
                  <a:cubicBezTo>
                    <a:pt x="1927555" y="1266917"/>
                    <a:pt x="1922698" y="1255096"/>
                    <a:pt x="1926222" y="1256278"/>
                  </a:cubicBezTo>
                  <a:cubicBezTo>
                    <a:pt x="1928346" y="1257087"/>
                    <a:pt x="1929022" y="1273242"/>
                    <a:pt x="1931670" y="1264774"/>
                  </a:cubicBezTo>
                  <a:cubicBezTo>
                    <a:pt x="1928136" y="1260430"/>
                    <a:pt x="1930622" y="1255220"/>
                    <a:pt x="1928593" y="1251420"/>
                  </a:cubicBezTo>
                  <a:cubicBezTo>
                    <a:pt x="1924536" y="1250772"/>
                    <a:pt x="1923593" y="1257449"/>
                    <a:pt x="1922116" y="1249934"/>
                  </a:cubicBezTo>
                  <a:cubicBezTo>
                    <a:pt x="1925107" y="1241876"/>
                    <a:pt x="1932804" y="1252591"/>
                    <a:pt x="1933594" y="1248477"/>
                  </a:cubicBezTo>
                  <a:cubicBezTo>
                    <a:pt x="1931298" y="1244200"/>
                    <a:pt x="1928631" y="1240599"/>
                    <a:pt x="1927870" y="1233170"/>
                  </a:cubicBezTo>
                  <a:cubicBezTo>
                    <a:pt x="1932604" y="1231951"/>
                    <a:pt x="1933918" y="1225436"/>
                    <a:pt x="1939052" y="1224835"/>
                  </a:cubicBezTo>
                  <a:cubicBezTo>
                    <a:pt x="1936909" y="1237542"/>
                    <a:pt x="1946110" y="1226750"/>
                    <a:pt x="1947063" y="1233018"/>
                  </a:cubicBezTo>
                  <a:cubicBezTo>
                    <a:pt x="1946081" y="1242362"/>
                    <a:pt x="1941871" y="1233361"/>
                    <a:pt x="1936975" y="1236580"/>
                  </a:cubicBezTo>
                  <a:cubicBezTo>
                    <a:pt x="1939099" y="1243238"/>
                    <a:pt x="1939947" y="1242628"/>
                    <a:pt x="1937518" y="1250267"/>
                  </a:cubicBezTo>
                  <a:cubicBezTo>
                    <a:pt x="1942738" y="1243705"/>
                    <a:pt x="1945377" y="1252039"/>
                    <a:pt x="1943062" y="1261031"/>
                  </a:cubicBezTo>
                  <a:cubicBezTo>
                    <a:pt x="1949415" y="1249067"/>
                    <a:pt x="1955644" y="1265898"/>
                    <a:pt x="1966084" y="1260392"/>
                  </a:cubicBezTo>
                  <a:cubicBezTo>
                    <a:pt x="1964846" y="1247534"/>
                    <a:pt x="1969980" y="1256535"/>
                    <a:pt x="1971180" y="1259754"/>
                  </a:cubicBezTo>
                  <a:cubicBezTo>
                    <a:pt x="1971018" y="1255668"/>
                    <a:pt x="1967217" y="1246905"/>
                    <a:pt x="1970551" y="1243781"/>
                  </a:cubicBezTo>
                  <a:cubicBezTo>
                    <a:pt x="1972180" y="1243676"/>
                    <a:pt x="1972428" y="1246448"/>
                    <a:pt x="1974456" y="1245562"/>
                  </a:cubicBezTo>
                  <a:cubicBezTo>
                    <a:pt x="1974418" y="1236923"/>
                    <a:pt x="1978876" y="1235294"/>
                    <a:pt x="1978828" y="1226664"/>
                  </a:cubicBezTo>
                  <a:cubicBezTo>
                    <a:pt x="1977809" y="1226303"/>
                    <a:pt x="1976304" y="1226922"/>
                    <a:pt x="1976190" y="1224702"/>
                  </a:cubicBezTo>
                  <a:cubicBezTo>
                    <a:pt x="1980305" y="1226893"/>
                    <a:pt x="1985896" y="1226036"/>
                    <a:pt x="1989191" y="1229941"/>
                  </a:cubicBezTo>
                  <a:cubicBezTo>
                    <a:pt x="1986715" y="1241419"/>
                    <a:pt x="1989696" y="1262069"/>
                    <a:pt x="1995735" y="1265746"/>
                  </a:cubicBezTo>
                  <a:cubicBezTo>
                    <a:pt x="1993811" y="1272118"/>
                    <a:pt x="1984972" y="1278890"/>
                    <a:pt x="1988906" y="1287281"/>
                  </a:cubicBezTo>
                  <a:cubicBezTo>
                    <a:pt x="1989916" y="1283129"/>
                    <a:pt x="1990944" y="1279042"/>
                    <a:pt x="1995002" y="1279614"/>
                  </a:cubicBezTo>
                  <a:cubicBezTo>
                    <a:pt x="1995507" y="1283576"/>
                    <a:pt x="1991868" y="1291425"/>
                    <a:pt x="1995545" y="1293301"/>
                  </a:cubicBezTo>
                  <a:cubicBezTo>
                    <a:pt x="2001307" y="1286062"/>
                    <a:pt x="1996897" y="1275537"/>
                    <a:pt x="2000926" y="1267393"/>
                  </a:cubicBezTo>
                  <a:cubicBezTo>
                    <a:pt x="1998602" y="1265602"/>
                    <a:pt x="1996326" y="1263726"/>
                    <a:pt x="1996650" y="1256516"/>
                  </a:cubicBezTo>
                  <a:cubicBezTo>
                    <a:pt x="2000612" y="1257640"/>
                    <a:pt x="2001183" y="1253572"/>
                    <a:pt x="2004193" y="1253239"/>
                  </a:cubicBezTo>
                  <a:cubicBezTo>
                    <a:pt x="2006994" y="1238333"/>
                    <a:pt x="2006041" y="1217597"/>
                    <a:pt x="2011299" y="1206472"/>
                  </a:cubicBezTo>
                  <a:cubicBezTo>
                    <a:pt x="2006765" y="1205738"/>
                    <a:pt x="2007527" y="1217787"/>
                    <a:pt x="2003832" y="1212034"/>
                  </a:cubicBezTo>
                  <a:cubicBezTo>
                    <a:pt x="2003612" y="1205947"/>
                    <a:pt x="2007670" y="1206576"/>
                    <a:pt x="2007203" y="1200147"/>
                  </a:cubicBezTo>
                  <a:cubicBezTo>
                    <a:pt x="2005203" y="1200195"/>
                    <a:pt x="2002812" y="1201014"/>
                    <a:pt x="2003212" y="1196089"/>
                  </a:cubicBezTo>
                  <a:cubicBezTo>
                    <a:pt x="2004679" y="1195508"/>
                    <a:pt x="2006832" y="1195994"/>
                    <a:pt x="2006937" y="1193298"/>
                  </a:cubicBezTo>
                  <a:cubicBezTo>
                    <a:pt x="2005451" y="1187298"/>
                    <a:pt x="2002193" y="1184993"/>
                    <a:pt x="2001203" y="1178011"/>
                  </a:cubicBezTo>
                  <a:cubicBezTo>
                    <a:pt x="2010737" y="1176258"/>
                    <a:pt x="2008537" y="1159704"/>
                    <a:pt x="2001660" y="1157322"/>
                  </a:cubicBezTo>
                  <a:cubicBezTo>
                    <a:pt x="2002850" y="1147959"/>
                    <a:pt x="2005937" y="1144845"/>
                    <a:pt x="2009765" y="1135644"/>
                  </a:cubicBezTo>
                  <a:cubicBezTo>
                    <a:pt x="2014461" y="1145016"/>
                    <a:pt x="2010232" y="1148912"/>
                    <a:pt x="2010680" y="1158437"/>
                  </a:cubicBezTo>
                  <a:cubicBezTo>
                    <a:pt x="2020548" y="1162695"/>
                    <a:pt x="2016776" y="1128624"/>
                    <a:pt x="2012299" y="1135329"/>
                  </a:cubicBezTo>
                  <a:cubicBezTo>
                    <a:pt x="2013871" y="1129443"/>
                    <a:pt x="2016538" y="1130738"/>
                    <a:pt x="2019862" y="1132062"/>
                  </a:cubicBezTo>
                  <a:cubicBezTo>
                    <a:pt x="2018433" y="1124871"/>
                    <a:pt x="2023929" y="1128395"/>
                    <a:pt x="2023310" y="1122442"/>
                  </a:cubicBezTo>
                  <a:cubicBezTo>
                    <a:pt x="2020433" y="1123470"/>
                    <a:pt x="2018500" y="1122537"/>
                    <a:pt x="2018043" y="1118556"/>
                  </a:cubicBezTo>
                  <a:cubicBezTo>
                    <a:pt x="2019614" y="1116003"/>
                    <a:pt x="2022643" y="1115717"/>
                    <a:pt x="2024215" y="1113174"/>
                  </a:cubicBezTo>
                  <a:cubicBezTo>
                    <a:pt x="2021586" y="1097058"/>
                    <a:pt x="2023301" y="1093553"/>
                    <a:pt x="2022672" y="1074407"/>
                  </a:cubicBezTo>
                  <a:cubicBezTo>
                    <a:pt x="2020157" y="1071426"/>
                    <a:pt x="2015928" y="1071883"/>
                    <a:pt x="2014671" y="1066254"/>
                  </a:cubicBezTo>
                  <a:cubicBezTo>
                    <a:pt x="2016738" y="1061168"/>
                    <a:pt x="2017271" y="1059167"/>
                    <a:pt x="2015404" y="1052414"/>
                  </a:cubicBezTo>
                  <a:cubicBezTo>
                    <a:pt x="2017633" y="1052309"/>
                    <a:pt x="2019357" y="1051414"/>
                    <a:pt x="2020405" y="1049499"/>
                  </a:cubicBezTo>
                  <a:cubicBezTo>
                    <a:pt x="2021491" y="1039870"/>
                    <a:pt x="2017376" y="1040937"/>
                    <a:pt x="2017214" y="1033850"/>
                  </a:cubicBezTo>
                  <a:cubicBezTo>
                    <a:pt x="2020900" y="1033659"/>
                    <a:pt x="2025520" y="1031545"/>
                    <a:pt x="2027511" y="1034831"/>
                  </a:cubicBezTo>
                  <a:cubicBezTo>
                    <a:pt x="2027044" y="1030554"/>
                    <a:pt x="2028739" y="1029621"/>
                    <a:pt x="2028406" y="1025553"/>
                  </a:cubicBezTo>
                  <a:cubicBezTo>
                    <a:pt x="2024348" y="1023039"/>
                    <a:pt x="2021624" y="1033183"/>
                    <a:pt x="2019500" y="1026658"/>
                  </a:cubicBezTo>
                  <a:cubicBezTo>
                    <a:pt x="2018957" y="1019924"/>
                    <a:pt x="2023720" y="1018067"/>
                    <a:pt x="2025691" y="1021296"/>
                  </a:cubicBezTo>
                  <a:cubicBezTo>
                    <a:pt x="2027654" y="1007904"/>
                    <a:pt x="2044256" y="993931"/>
                    <a:pt x="2030501" y="981729"/>
                  </a:cubicBezTo>
                  <a:cubicBezTo>
                    <a:pt x="2032197" y="980777"/>
                    <a:pt x="2032816" y="978148"/>
                    <a:pt x="2035512" y="978795"/>
                  </a:cubicBezTo>
                  <a:cubicBezTo>
                    <a:pt x="2033292" y="968775"/>
                    <a:pt x="2034349" y="966727"/>
                    <a:pt x="2030968" y="961031"/>
                  </a:cubicBezTo>
                  <a:cubicBezTo>
                    <a:pt x="2032759" y="960241"/>
                    <a:pt x="2032959" y="957002"/>
                    <a:pt x="2034607" y="955992"/>
                  </a:cubicBezTo>
                  <a:cubicBezTo>
                    <a:pt x="2038131" y="953621"/>
                    <a:pt x="2038036" y="958755"/>
                    <a:pt x="2041055" y="957469"/>
                  </a:cubicBezTo>
                  <a:cubicBezTo>
                    <a:pt x="2046551" y="940667"/>
                    <a:pt x="2038360" y="909701"/>
                    <a:pt x="2027044" y="927151"/>
                  </a:cubicBezTo>
                  <a:cubicBezTo>
                    <a:pt x="2026701" y="920207"/>
                    <a:pt x="2027749" y="915406"/>
                    <a:pt x="2030321" y="912968"/>
                  </a:cubicBezTo>
                  <a:cubicBezTo>
                    <a:pt x="2034950" y="914968"/>
                    <a:pt x="2038836" y="918435"/>
                    <a:pt x="2044608" y="918035"/>
                  </a:cubicBezTo>
                  <a:cubicBezTo>
                    <a:pt x="2055219" y="938438"/>
                    <a:pt x="2063563" y="964956"/>
                    <a:pt x="2051161" y="985939"/>
                  </a:cubicBezTo>
                  <a:cubicBezTo>
                    <a:pt x="2046589" y="993664"/>
                    <a:pt x="2041846" y="987892"/>
                    <a:pt x="2040236" y="1001122"/>
                  </a:cubicBezTo>
                  <a:cubicBezTo>
                    <a:pt x="2045989" y="999693"/>
                    <a:pt x="2047732" y="996760"/>
                    <a:pt x="2051790" y="1001894"/>
                  </a:cubicBezTo>
                  <a:cubicBezTo>
                    <a:pt x="2049456" y="983320"/>
                    <a:pt x="2067640" y="996560"/>
                    <a:pt x="2071716" y="987901"/>
                  </a:cubicBezTo>
                  <a:cubicBezTo>
                    <a:pt x="2073735" y="990330"/>
                    <a:pt x="2073602" y="997217"/>
                    <a:pt x="2077183" y="996378"/>
                  </a:cubicBezTo>
                  <a:cubicBezTo>
                    <a:pt x="2079784" y="994721"/>
                    <a:pt x="2081108" y="991054"/>
                    <a:pt x="2083270" y="988730"/>
                  </a:cubicBezTo>
                  <a:cubicBezTo>
                    <a:pt x="2088414" y="995131"/>
                    <a:pt x="2096433" y="988187"/>
                    <a:pt x="2107664" y="990216"/>
                  </a:cubicBezTo>
                  <a:cubicBezTo>
                    <a:pt x="2107759" y="992464"/>
                    <a:pt x="2106740" y="993035"/>
                    <a:pt x="2106568" y="994912"/>
                  </a:cubicBezTo>
                  <a:cubicBezTo>
                    <a:pt x="2119789" y="988682"/>
                    <a:pt x="2133009" y="1001093"/>
                    <a:pt x="2144592" y="985472"/>
                  </a:cubicBezTo>
                  <a:cubicBezTo>
                    <a:pt x="2149812" y="986206"/>
                    <a:pt x="2152402" y="992387"/>
                    <a:pt x="2158889" y="990492"/>
                  </a:cubicBezTo>
                  <a:cubicBezTo>
                    <a:pt x="2159051" y="997588"/>
                    <a:pt x="2160870" y="1001217"/>
                    <a:pt x="2162070" y="1006151"/>
                  </a:cubicBezTo>
                  <a:cubicBezTo>
                    <a:pt x="2178939" y="977538"/>
                    <a:pt x="2168319" y="914825"/>
                    <a:pt x="2143059" y="914606"/>
                  </a:cubicBezTo>
                  <a:cubicBezTo>
                    <a:pt x="2129723" y="897557"/>
                    <a:pt x="2114236" y="889279"/>
                    <a:pt x="2096119" y="893118"/>
                  </a:cubicBezTo>
                  <a:cubicBezTo>
                    <a:pt x="2094024" y="886555"/>
                    <a:pt x="2096843" y="885222"/>
                    <a:pt x="2094300" y="879583"/>
                  </a:cubicBezTo>
                  <a:cubicBezTo>
                    <a:pt x="2084813" y="882736"/>
                    <a:pt x="2079508" y="877192"/>
                    <a:pt x="2075917" y="868172"/>
                  </a:cubicBezTo>
                  <a:cubicBezTo>
                    <a:pt x="2075345" y="875106"/>
                    <a:pt x="2073116" y="866343"/>
                    <a:pt x="2070821" y="868810"/>
                  </a:cubicBezTo>
                  <a:cubicBezTo>
                    <a:pt x="2072764" y="872325"/>
                    <a:pt x="2075841" y="877106"/>
                    <a:pt x="2077908" y="886270"/>
                  </a:cubicBezTo>
                  <a:cubicBezTo>
                    <a:pt x="2064334" y="886308"/>
                    <a:pt x="2060734" y="901281"/>
                    <a:pt x="2048799" y="894566"/>
                  </a:cubicBezTo>
                  <a:cubicBezTo>
                    <a:pt x="2051142" y="874658"/>
                    <a:pt x="2061620" y="867419"/>
                    <a:pt x="2060820" y="842626"/>
                  </a:cubicBezTo>
                  <a:cubicBezTo>
                    <a:pt x="2059267" y="835892"/>
                    <a:pt x="2053857" y="837235"/>
                    <a:pt x="2053800" y="827481"/>
                  </a:cubicBezTo>
                  <a:cubicBezTo>
                    <a:pt x="2051580" y="827567"/>
                    <a:pt x="2049866" y="828491"/>
                    <a:pt x="2048790" y="830386"/>
                  </a:cubicBezTo>
                  <a:cubicBezTo>
                    <a:pt x="2044503" y="814813"/>
                    <a:pt x="2035416" y="815527"/>
                    <a:pt x="2025415" y="821919"/>
                  </a:cubicBezTo>
                  <a:cubicBezTo>
                    <a:pt x="2023777" y="814308"/>
                    <a:pt x="2024777" y="811098"/>
                    <a:pt x="2021129" y="811022"/>
                  </a:cubicBezTo>
                  <a:cubicBezTo>
                    <a:pt x="2019262" y="803840"/>
                    <a:pt x="2025187" y="808745"/>
                    <a:pt x="2023310" y="801573"/>
                  </a:cubicBezTo>
                  <a:cubicBezTo>
                    <a:pt x="2022291" y="801173"/>
                    <a:pt x="2021748" y="799830"/>
                    <a:pt x="2021853" y="797154"/>
                  </a:cubicBezTo>
                  <a:cubicBezTo>
                    <a:pt x="2019614" y="797277"/>
                    <a:pt x="2017919" y="798182"/>
                    <a:pt x="2016852" y="800116"/>
                  </a:cubicBezTo>
                  <a:cubicBezTo>
                    <a:pt x="2011528" y="781933"/>
                    <a:pt x="1982172" y="781980"/>
                    <a:pt x="1995831" y="754672"/>
                  </a:cubicBezTo>
                  <a:cubicBezTo>
                    <a:pt x="1999850" y="754596"/>
                    <a:pt x="2005108" y="751929"/>
                    <a:pt x="2007384" y="755482"/>
                  </a:cubicBezTo>
                  <a:cubicBezTo>
                    <a:pt x="2008804" y="741661"/>
                    <a:pt x="2018205" y="753500"/>
                    <a:pt x="2022310" y="744404"/>
                  </a:cubicBezTo>
                  <a:cubicBezTo>
                    <a:pt x="2013299" y="745071"/>
                    <a:pt x="2010318" y="739156"/>
                    <a:pt x="2004584" y="748967"/>
                  </a:cubicBezTo>
                  <a:cubicBezTo>
                    <a:pt x="2005613" y="734622"/>
                    <a:pt x="1998507" y="731993"/>
                    <a:pt x="2004936" y="725992"/>
                  </a:cubicBezTo>
                  <a:cubicBezTo>
                    <a:pt x="1998469" y="724468"/>
                    <a:pt x="1996088" y="722440"/>
                    <a:pt x="1993116" y="718353"/>
                  </a:cubicBezTo>
                  <a:cubicBezTo>
                    <a:pt x="1996774" y="715924"/>
                    <a:pt x="1991230" y="712810"/>
                    <a:pt x="1992668" y="706942"/>
                  </a:cubicBezTo>
                  <a:cubicBezTo>
                    <a:pt x="1999221" y="708552"/>
                    <a:pt x="2000336" y="701723"/>
                    <a:pt x="2002498" y="696522"/>
                  </a:cubicBezTo>
                  <a:cubicBezTo>
                    <a:pt x="2005327" y="705466"/>
                    <a:pt x="2011661" y="707133"/>
                    <a:pt x="2018309" y="708247"/>
                  </a:cubicBezTo>
                  <a:cubicBezTo>
                    <a:pt x="2018405" y="705514"/>
                    <a:pt x="2017833" y="701789"/>
                    <a:pt x="2019319" y="701237"/>
                  </a:cubicBezTo>
                  <a:cubicBezTo>
                    <a:pt x="2022243" y="705894"/>
                    <a:pt x="2025853" y="709143"/>
                    <a:pt x="2032330" y="706466"/>
                  </a:cubicBezTo>
                  <a:cubicBezTo>
                    <a:pt x="2030997" y="695065"/>
                    <a:pt x="2034245" y="689473"/>
                    <a:pt x="2031321" y="681358"/>
                  </a:cubicBezTo>
                  <a:cubicBezTo>
                    <a:pt x="2042817" y="674329"/>
                    <a:pt x="2029006" y="652821"/>
                    <a:pt x="2040055" y="643592"/>
                  </a:cubicBezTo>
                  <a:cubicBezTo>
                    <a:pt x="2034349" y="657174"/>
                    <a:pt x="2025310" y="641677"/>
                    <a:pt x="2021300" y="655164"/>
                  </a:cubicBezTo>
                  <a:cubicBezTo>
                    <a:pt x="2018491" y="648630"/>
                    <a:pt x="2015957" y="641506"/>
                    <a:pt x="2011671" y="638048"/>
                  </a:cubicBezTo>
                  <a:cubicBezTo>
                    <a:pt x="2011623" y="656517"/>
                    <a:pt x="1996754" y="646763"/>
                    <a:pt x="1994926" y="635590"/>
                  </a:cubicBezTo>
                  <a:cubicBezTo>
                    <a:pt x="1990915" y="638620"/>
                    <a:pt x="1987572" y="642725"/>
                    <a:pt x="1983819" y="646154"/>
                  </a:cubicBezTo>
                  <a:cubicBezTo>
                    <a:pt x="1983743" y="643877"/>
                    <a:pt x="1982686" y="643582"/>
                    <a:pt x="1982372" y="641772"/>
                  </a:cubicBezTo>
                  <a:cubicBezTo>
                    <a:pt x="1983705" y="632552"/>
                    <a:pt x="1987315" y="630142"/>
                    <a:pt x="1990820" y="629199"/>
                  </a:cubicBezTo>
                  <a:cubicBezTo>
                    <a:pt x="1988553" y="629809"/>
                    <a:pt x="1987763" y="627361"/>
                    <a:pt x="1988020" y="622722"/>
                  </a:cubicBezTo>
                  <a:cubicBezTo>
                    <a:pt x="1985286" y="624294"/>
                    <a:pt x="1980000" y="629275"/>
                    <a:pt x="1979000" y="621570"/>
                  </a:cubicBezTo>
                  <a:cubicBezTo>
                    <a:pt x="1982076" y="618084"/>
                    <a:pt x="1988525" y="621284"/>
                    <a:pt x="1986458" y="616055"/>
                  </a:cubicBezTo>
                  <a:cubicBezTo>
                    <a:pt x="1979762" y="621351"/>
                    <a:pt x="1987429" y="608149"/>
                    <a:pt x="1982095" y="602844"/>
                  </a:cubicBezTo>
                  <a:cubicBezTo>
                    <a:pt x="1985048" y="597052"/>
                    <a:pt x="1989582" y="601872"/>
                    <a:pt x="1993573" y="601396"/>
                  </a:cubicBezTo>
                  <a:cubicBezTo>
                    <a:pt x="1994964" y="595481"/>
                    <a:pt x="1992639" y="594338"/>
                    <a:pt x="1994468" y="592090"/>
                  </a:cubicBezTo>
                  <a:cubicBezTo>
                    <a:pt x="2007508" y="593185"/>
                    <a:pt x="2015519" y="587499"/>
                    <a:pt x="2023767" y="588356"/>
                  </a:cubicBezTo>
                  <a:cubicBezTo>
                    <a:pt x="2018700" y="586832"/>
                    <a:pt x="2023596" y="577212"/>
                    <a:pt x="2027139" y="576469"/>
                  </a:cubicBezTo>
                  <a:cubicBezTo>
                    <a:pt x="2028701" y="585737"/>
                    <a:pt x="2033406" y="573249"/>
                    <a:pt x="2036245" y="579898"/>
                  </a:cubicBezTo>
                  <a:cubicBezTo>
                    <a:pt x="2033521" y="585756"/>
                    <a:pt x="2032273" y="583898"/>
                    <a:pt x="2027425" y="583289"/>
                  </a:cubicBezTo>
                  <a:cubicBezTo>
                    <a:pt x="2025872" y="590337"/>
                    <a:pt x="2028768" y="590928"/>
                    <a:pt x="2026691" y="597157"/>
                  </a:cubicBezTo>
                  <a:cubicBezTo>
                    <a:pt x="2031854" y="600167"/>
                    <a:pt x="2026758" y="587251"/>
                    <a:pt x="2030149" y="587537"/>
                  </a:cubicBezTo>
                  <a:cubicBezTo>
                    <a:pt x="2032064" y="587670"/>
                    <a:pt x="2034816" y="586108"/>
                    <a:pt x="2035331" y="589156"/>
                  </a:cubicBezTo>
                  <a:cubicBezTo>
                    <a:pt x="2035359" y="592766"/>
                    <a:pt x="2032159" y="591356"/>
                    <a:pt x="2033045" y="596328"/>
                  </a:cubicBezTo>
                  <a:cubicBezTo>
                    <a:pt x="2039331" y="595652"/>
                    <a:pt x="2039531" y="600205"/>
                    <a:pt x="2038683" y="609378"/>
                  </a:cubicBezTo>
                  <a:cubicBezTo>
                    <a:pt x="2042379" y="609730"/>
                    <a:pt x="2041770" y="611073"/>
                    <a:pt x="2045322" y="615398"/>
                  </a:cubicBezTo>
                  <a:cubicBezTo>
                    <a:pt x="2045437" y="611026"/>
                    <a:pt x="2043694" y="610549"/>
                    <a:pt x="2043684" y="606454"/>
                  </a:cubicBezTo>
                  <a:cubicBezTo>
                    <a:pt x="2045265" y="603891"/>
                    <a:pt x="2048294" y="603606"/>
                    <a:pt x="2049885" y="601062"/>
                  </a:cubicBezTo>
                  <a:cubicBezTo>
                    <a:pt x="2046846" y="604930"/>
                    <a:pt x="2054419" y="614445"/>
                    <a:pt x="2056524" y="607101"/>
                  </a:cubicBezTo>
                  <a:cubicBezTo>
                    <a:pt x="2055133" y="605025"/>
                    <a:pt x="2053781" y="602910"/>
                    <a:pt x="2052438" y="600729"/>
                  </a:cubicBezTo>
                  <a:cubicBezTo>
                    <a:pt x="2059381" y="599634"/>
                    <a:pt x="2061343" y="610654"/>
                    <a:pt x="2065344" y="603672"/>
                  </a:cubicBezTo>
                  <a:cubicBezTo>
                    <a:pt x="2063544" y="603329"/>
                    <a:pt x="2063705" y="598862"/>
                    <a:pt x="2062534" y="597186"/>
                  </a:cubicBezTo>
                  <a:cubicBezTo>
                    <a:pt x="2065468" y="601462"/>
                    <a:pt x="2070487" y="596938"/>
                    <a:pt x="2071268" y="591471"/>
                  </a:cubicBezTo>
                  <a:cubicBezTo>
                    <a:pt x="2068316" y="592538"/>
                    <a:pt x="2065973" y="597014"/>
                    <a:pt x="2064791" y="589985"/>
                  </a:cubicBezTo>
                  <a:cubicBezTo>
                    <a:pt x="2070602" y="584422"/>
                    <a:pt x="2061458" y="562400"/>
                    <a:pt x="2059076" y="574707"/>
                  </a:cubicBezTo>
                  <a:cubicBezTo>
                    <a:pt x="2069354" y="572535"/>
                    <a:pt x="2059819" y="595062"/>
                    <a:pt x="2061801" y="578907"/>
                  </a:cubicBezTo>
                  <a:cubicBezTo>
                    <a:pt x="2057629" y="577421"/>
                    <a:pt x="2060353" y="586661"/>
                    <a:pt x="2056971" y="586403"/>
                  </a:cubicBezTo>
                  <a:cubicBezTo>
                    <a:pt x="2052704" y="561857"/>
                    <a:pt x="2064248" y="573697"/>
                    <a:pt x="2067354" y="557571"/>
                  </a:cubicBezTo>
                  <a:cubicBezTo>
                    <a:pt x="2064430" y="562086"/>
                    <a:pt x="2060505" y="564782"/>
                    <a:pt x="2057162" y="558876"/>
                  </a:cubicBezTo>
                  <a:cubicBezTo>
                    <a:pt x="2054752" y="536578"/>
                    <a:pt x="2043979" y="524500"/>
                    <a:pt x="2034064" y="525139"/>
                  </a:cubicBezTo>
                  <a:cubicBezTo>
                    <a:pt x="2039950" y="526453"/>
                    <a:pt x="2038912" y="517004"/>
                    <a:pt x="2039874" y="510670"/>
                  </a:cubicBezTo>
                  <a:cubicBezTo>
                    <a:pt x="2034302" y="512004"/>
                    <a:pt x="2034683" y="506279"/>
                    <a:pt x="2032883" y="495506"/>
                  </a:cubicBezTo>
                  <a:cubicBezTo>
                    <a:pt x="2029406" y="500145"/>
                    <a:pt x="2028006" y="501259"/>
                    <a:pt x="2023967" y="496659"/>
                  </a:cubicBezTo>
                  <a:cubicBezTo>
                    <a:pt x="2022310" y="499802"/>
                    <a:pt x="2023853" y="507889"/>
                    <a:pt x="2020595" y="508546"/>
                  </a:cubicBezTo>
                  <a:cubicBezTo>
                    <a:pt x="2017138" y="507422"/>
                    <a:pt x="2010470" y="505489"/>
                    <a:pt x="2013776" y="497964"/>
                  </a:cubicBezTo>
                  <a:cubicBezTo>
                    <a:pt x="2008813" y="501317"/>
                    <a:pt x="2001555" y="496373"/>
                    <a:pt x="2000117" y="508860"/>
                  </a:cubicBezTo>
                  <a:cubicBezTo>
                    <a:pt x="2001669" y="509775"/>
                    <a:pt x="2003107" y="510937"/>
                    <a:pt x="2004127" y="512947"/>
                  </a:cubicBezTo>
                  <a:cubicBezTo>
                    <a:pt x="2002850" y="513099"/>
                    <a:pt x="2001565" y="513251"/>
                    <a:pt x="2000307" y="513404"/>
                  </a:cubicBezTo>
                  <a:cubicBezTo>
                    <a:pt x="2008794" y="530158"/>
                    <a:pt x="1990992" y="548465"/>
                    <a:pt x="1985667" y="531330"/>
                  </a:cubicBezTo>
                  <a:cubicBezTo>
                    <a:pt x="1987353" y="531444"/>
                    <a:pt x="1994897" y="530511"/>
                    <a:pt x="1990668" y="528425"/>
                  </a:cubicBezTo>
                  <a:cubicBezTo>
                    <a:pt x="1987410" y="530206"/>
                    <a:pt x="1986048" y="528091"/>
                    <a:pt x="1986572" y="522072"/>
                  </a:cubicBezTo>
                  <a:cubicBezTo>
                    <a:pt x="1988715" y="525462"/>
                    <a:pt x="1992383" y="520224"/>
                    <a:pt x="1992659" y="514404"/>
                  </a:cubicBezTo>
                  <a:cubicBezTo>
                    <a:pt x="1987629" y="517404"/>
                    <a:pt x="1986858" y="511594"/>
                    <a:pt x="1984743" y="508565"/>
                  </a:cubicBezTo>
                  <a:cubicBezTo>
                    <a:pt x="1978971" y="519376"/>
                    <a:pt x="1966951" y="515366"/>
                    <a:pt x="1958540" y="525634"/>
                  </a:cubicBezTo>
                  <a:cubicBezTo>
                    <a:pt x="1958111" y="522434"/>
                    <a:pt x="1956292" y="522072"/>
                    <a:pt x="1955711" y="519138"/>
                  </a:cubicBezTo>
                  <a:cubicBezTo>
                    <a:pt x="1957711" y="518681"/>
                    <a:pt x="1960150" y="518862"/>
                    <a:pt x="1959359" y="514080"/>
                  </a:cubicBezTo>
                  <a:cubicBezTo>
                    <a:pt x="1952139" y="512832"/>
                    <a:pt x="1951444" y="521729"/>
                    <a:pt x="1945624" y="522719"/>
                  </a:cubicBezTo>
                  <a:cubicBezTo>
                    <a:pt x="1944510" y="515937"/>
                    <a:pt x="1940195" y="513394"/>
                    <a:pt x="1943081" y="523005"/>
                  </a:cubicBezTo>
                  <a:cubicBezTo>
                    <a:pt x="1937709" y="525082"/>
                    <a:pt x="1934137" y="523424"/>
                    <a:pt x="1934985" y="512613"/>
                  </a:cubicBezTo>
                  <a:cubicBezTo>
                    <a:pt x="1942176" y="508032"/>
                    <a:pt x="1938604" y="508175"/>
                    <a:pt x="1943614" y="504612"/>
                  </a:cubicBezTo>
                  <a:cubicBezTo>
                    <a:pt x="1940223" y="503403"/>
                    <a:pt x="1938995" y="497716"/>
                    <a:pt x="1935623" y="496478"/>
                  </a:cubicBezTo>
                  <a:cubicBezTo>
                    <a:pt x="1935489" y="492725"/>
                    <a:pt x="1939090" y="494754"/>
                    <a:pt x="1939262" y="491439"/>
                  </a:cubicBezTo>
                  <a:cubicBezTo>
                    <a:pt x="1933556" y="483619"/>
                    <a:pt x="1934166" y="499383"/>
                    <a:pt x="1930708" y="501698"/>
                  </a:cubicBezTo>
                  <a:cubicBezTo>
                    <a:pt x="1928574" y="501936"/>
                    <a:pt x="1926460" y="502231"/>
                    <a:pt x="1924336" y="502488"/>
                  </a:cubicBezTo>
                  <a:cubicBezTo>
                    <a:pt x="1923964" y="499107"/>
                    <a:pt x="1924450" y="494011"/>
                    <a:pt x="1922698" y="493535"/>
                  </a:cubicBezTo>
                  <a:cubicBezTo>
                    <a:pt x="1922469" y="502231"/>
                    <a:pt x="1922278" y="505689"/>
                    <a:pt x="1920802" y="509841"/>
                  </a:cubicBezTo>
                  <a:cubicBezTo>
                    <a:pt x="1917878" y="510918"/>
                    <a:pt x="1919106" y="503422"/>
                    <a:pt x="1916697" y="503469"/>
                  </a:cubicBezTo>
                  <a:cubicBezTo>
                    <a:pt x="1916592" y="506165"/>
                    <a:pt x="1914782" y="506212"/>
                    <a:pt x="1912963" y="506231"/>
                  </a:cubicBezTo>
                  <a:cubicBezTo>
                    <a:pt x="1912191" y="511594"/>
                    <a:pt x="1908743" y="521100"/>
                    <a:pt x="1914782" y="519747"/>
                  </a:cubicBezTo>
                  <a:cubicBezTo>
                    <a:pt x="1916335" y="514328"/>
                    <a:pt x="1911153" y="511623"/>
                    <a:pt x="1914420" y="510661"/>
                  </a:cubicBezTo>
                  <a:cubicBezTo>
                    <a:pt x="1918373" y="509079"/>
                    <a:pt x="1918259" y="515928"/>
                    <a:pt x="1919888" y="519109"/>
                  </a:cubicBezTo>
                  <a:cubicBezTo>
                    <a:pt x="1917202" y="525320"/>
                    <a:pt x="1907657" y="518366"/>
                    <a:pt x="1904600" y="521052"/>
                  </a:cubicBezTo>
                  <a:cubicBezTo>
                    <a:pt x="1906372" y="521052"/>
                    <a:pt x="1906172" y="526710"/>
                    <a:pt x="1903495" y="525777"/>
                  </a:cubicBezTo>
                  <a:cubicBezTo>
                    <a:pt x="1902305" y="518909"/>
                    <a:pt x="1905429" y="518785"/>
                    <a:pt x="1904219" y="511946"/>
                  </a:cubicBezTo>
                  <a:cubicBezTo>
                    <a:pt x="1898323" y="510632"/>
                    <a:pt x="1897161" y="516661"/>
                    <a:pt x="1892941" y="517976"/>
                  </a:cubicBezTo>
                  <a:cubicBezTo>
                    <a:pt x="1892760" y="515071"/>
                    <a:pt x="1891189" y="515023"/>
                    <a:pt x="1891398" y="511270"/>
                  </a:cubicBezTo>
                  <a:cubicBezTo>
                    <a:pt x="1895389" y="507327"/>
                    <a:pt x="1878187" y="520748"/>
                    <a:pt x="1874025" y="524948"/>
                  </a:cubicBezTo>
                  <a:cubicBezTo>
                    <a:pt x="1873939" y="522672"/>
                    <a:pt x="1872882" y="522376"/>
                    <a:pt x="1872567" y="520557"/>
                  </a:cubicBezTo>
                  <a:cubicBezTo>
                    <a:pt x="1875196" y="517528"/>
                    <a:pt x="1875149" y="510289"/>
                    <a:pt x="1877120" y="506231"/>
                  </a:cubicBezTo>
                  <a:cubicBezTo>
                    <a:pt x="1880359" y="503936"/>
                    <a:pt x="1884388" y="512223"/>
                    <a:pt x="1886036" y="505108"/>
                  </a:cubicBezTo>
                  <a:cubicBezTo>
                    <a:pt x="1880816" y="506003"/>
                    <a:pt x="1878016" y="501907"/>
                    <a:pt x="1875492" y="497278"/>
                  </a:cubicBezTo>
                  <a:cubicBezTo>
                    <a:pt x="1881407" y="497592"/>
                    <a:pt x="1877901" y="486134"/>
                    <a:pt x="1882492" y="480352"/>
                  </a:cubicBezTo>
                  <a:cubicBezTo>
                    <a:pt x="1885369" y="482105"/>
                    <a:pt x="1893180" y="496211"/>
                    <a:pt x="1891856" y="490601"/>
                  </a:cubicBezTo>
                  <a:cubicBezTo>
                    <a:pt x="1890846" y="490220"/>
                    <a:pt x="1890303" y="488858"/>
                    <a:pt x="1890398" y="486191"/>
                  </a:cubicBezTo>
                  <a:cubicBezTo>
                    <a:pt x="1897513" y="484476"/>
                    <a:pt x="1903190" y="494582"/>
                    <a:pt x="1906867" y="481828"/>
                  </a:cubicBezTo>
                  <a:cubicBezTo>
                    <a:pt x="1902552" y="483343"/>
                    <a:pt x="1897304" y="484972"/>
                    <a:pt x="1892770" y="481333"/>
                  </a:cubicBezTo>
                  <a:cubicBezTo>
                    <a:pt x="1893741" y="476390"/>
                    <a:pt x="1896247" y="473904"/>
                    <a:pt x="1900142" y="473504"/>
                  </a:cubicBezTo>
                  <a:cubicBezTo>
                    <a:pt x="1902819" y="475361"/>
                    <a:pt x="1905372" y="477495"/>
                    <a:pt x="1908067" y="479381"/>
                  </a:cubicBezTo>
                  <a:cubicBezTo>
                    <a:pt x="1910963" y="472265"/>
                    <a:pt x="1905181" y="459778"/>
                    <a:pt x="1909610" y="453958"/>
                  </a:cubicBezTo>
                  <a:cubicBezTo>
                    <a:pt x="1906295" y="453263"/>
                    <a:pt x="1899209" y="447672"/>
                    <a:pt x="1896790" y="453282"/>
                  </a:cubicBezTo>
                  <a:cubicBezTo>
                    <a:pt x="1900047" y="453130"/>
                    <a:pt x="1901400" y="456902"/>
                    <a:pt x="1903428" y="459340"/>
                  </a:cubicBezTo>
                  <a:cubicBezTo>
                    <a:pt x="1891741" y="474504"/>
                    <a:pt x="1887960" y="443700"/>
                    <a:pt x="1888322" y="433737"/>
                  </a:cubicBezTo>
                  <a:cubicBezTo>
                    <a:pt x="1885055" y="432298"/>
                    <a:pt x="1882207" y="429917"/>
                    <a:pt x="1880321" y="425612"/>
                  </a:cubicBezTo>
                  <a:cubicBezTo>
                    <a:pt x="1879959" y="415782"/>
                    <a:pt x="1889770" y="421745"/>
                    <a:pt x="1888693" y="410782"/>
                  </a:cubicBezTo>
                  <a:cubicBezTo>
                    <a:pt x="1885379" y="408181"/>
                    <a:pt x="1885055" y="420307"/>
                    <a:pt x="1883683" y="413696"/>
                  </a:cubicBezTo>
                  <a:cubicBezTo>
                    <a:pt x="1889008" y="409715"/>
                    <a:pt x="1881388" y="398856"/>
                    <a:pt x="1888141" y="397113"/>
                  </a:cubicBezTo>
                  <a:cubicBezTo>
                    <a:pt x="1888255" y="400142"/>
                    <a:pt x="1888379" y="403200"/>
                    <a:pt x="1888503" y="406247"/>
                  </a:cubicBezTo>
                  <a:cubicBezTo>
                    <a:pt x="1895513" y="407114"/>
                    <a:pt x="1889198" y="387312"/>
                    <a:pt x="1894056" y="384912"/>
                  </a:cubicBezTo>
                  <a:cubicBezTo>
                    <a:pt x="1895351" y="386159"/>
                    <a:pt x="1900638" y="389026"/>
                    <a:pt x="1900333" y="381835"/>
                  </a:cubicBezTo>
                  <a:cubicBezTo>
                    <a:pt x="1900495" y="375710"/>
                    <a:pt x="1893284" y="384854"/>
                    <a:pt x="1894961" y="375606"/>
                  </a:cubicBezTo>
                  <a:cubicBezTo>
                    <a:pt x="1894827" y="371834"/>
                    <a:pt x="1898437" y="373891"/>
                    <a:pt x="1898609" y="370548"/>
                  </a:cubicBezTo>
                  <a:cubicBezTo>
                    <a:pt x="1894808" y="369119"/>
                    <a:pt x="1900038" y="364623"/>
                    <a:pt x="1898152" y="359165"/>
                  </a:cubicBezTo>
                  <a:cubicBezTo>
                    <a:pt x="1894846" y="358661"/>
                    <a:pt x="1890322" y="360823"/>
                    <a:pt x="1888874" y="351155"/>
                  </a:cubicBezTo>
                  <a:cubicBezTo>
                    <a:pt x="1889684" y="363661"/>
                    <a:pt x="1885598" y="358870"/>
                    <a:pt x="1889522" y="367147"/>
                  </a:cubicBezTo>
                  <a:cubicBezTo>
                    <a:pt x="1887255" y="364576"/>
                    <a:pt x="1882750" y="361337"/>
                    <a:pt x="1885245" y="356213"/>
                  </a:cubicBezTo>
                  <a:cubicBezTo>
                    <a:pt x="1873167" y="358785"/>
                    <a:pt x="1863242" y="353546"/>
                    <a:pt x="1853308" y="358013"/>
                  </a:cubicBezTo>
                  <a:cubicBezTo>
                    <a:pt x="1851489" y="351088"/>
                    <a:pt x="1847412" y="348812"/>
                    <a:pt x="1846221" y="340573"/>
                  </a:cubicBezTo>
                  <a:cubicBezTo>
                    <a:pt x="1845421" y="334353"/>
                    <a:pt x="1850879" y="337829"/>
                    <a:pt x="1851032" y="333086"/>
                  </a:cubicBezTo>
                  <a:cubicBezTo>
                    <a:pt x="1849469" y="332819"/>
                    <a:pt x="1850146" y="330648"/>
                    <a:pt x="1850850" y="328524"/>
                  </a:cubicBezTo>
                  <a:cubicBezTo>
                    <a:pt x="1846145" y="326733"/>
                    <a:pt x="1843449" y="320761"/>
                    <a:pt x="1840116" y="316122"/>
                  </a:cubicBezTo>
                  <a:cubicBezTo>
                    <a:pt x="1847974" y="321856"/>
                    <a:pt x="1844716" y="307149"/>
                    <a:pt x="1851203" y="305568"/>
                  </a:cubicBezTo>
                  <a:cubicBezTo>
                    <a:pt x="1850765" y="314027"/>
                    <a:pt x="1860757" y="313674"/>
                    <a:pt x="1862861" y="308654"/>
                  </a:cubicBezTo>
                  <a:cubicBezTo>
                    <a:pt x="1858108" y="302025"/>
                    <a:pt x="1852270" y="308654"/>
                    <a:pt x="1850946" y="298701"/>
                  </a:cubicBezTo>
                  <a:cubicBezTo>
                    <a:pt x="1854642" y="299272"/>
                    <a:pt x="1860375" y="298939"/>
                    <a:pt x="1860861" y="290576"/>
                  </a:cubicBezTo>
                  <a:cubicBezTo>
                    <a:pt x="1854146" y="291271"/>
                    <a:pt x="1851641" y="283299"/>
                    <a:pt x="1847593" y="278527"/>
                  </a:cubicBezTo>
                  <a:cubicBezTo>
                    <a:pt x="1850222" y="276641"/>
                    <a:pt x="1867148" y="289643"/>
                    <a:pt x="1869415" y="280298"/>
                  </a:cubicBezTo>
                  <a:cubicBezTo>
                    <a:pt x="1860528" y="276365"/>
                    <a:pt x="1856327" y="267402"/>
                    <a:pt x="1854317" y="254743"/>
                  </a:cubicBezTo>
                  <a:cubicBezTo>
                    <a:pt x="1850536" y="252000"/>
                    <a:pt x="1848088" y="261791"/>
                    <a:pt x="1846679" y="255695"/>
                  </a:cubicBezTo>
                  <a:cubicBezTo>
                    <a:pt x="1852870" y="256610"/>
                    <a:pt x="1842107" y="244180"/>
                    <a:pt x="1841402" y="251800"/>
                  </a:cubicBezTo>
                  <a:cubicBezTo>
                    <a:pt x="1844993" y="251190"/>
                    <a:pt x="1844231" y="263201"/>
                    <a:pt x="1840582" y="263353"/>
                  </a:cubicBezTo>
                  <a:cubicBezTo>
                    <a:pt x="1842954" y="258515"/>
                    <a:pt x="1839744" y="252543"/>
                    <a:pt x="1838668" y="247561"/>
                  </a:cubicBezTo>
                  <a:cubicBezTo>
                    <a:pt x="1829981" y="248323"/>
                    <a:pt x="1822199" y="250523"/>
                    <a:pt x="1817284" y="257191"/>
                  </a:cubicBezTo>
                  <a:cubicBezTo>
                    <a:pt x="1821266" y="255552"/>
                    <a:pt x="1822475" y="261506"/>
                    <a:pt x="1824933" y="256191"/>
                  </a:cubicBezTo>
                  <a:cubicBezTo>
                    <a:pt x="1829048" y="265525"/>
                    <a:pt x="1827295" y="272278"/>
                    <a:pt x="1833486" y="278012"/>
                  </a:cubicBezTo>
                  <a:cubicBezTo>
                    <a:pt x="1827924" y="280232"/>
                    <a:pt x="1828238" y="278308"/>
                    <a:pt x="1824742" y="283699"/>
                  </a:cubicBezTo>
                  <a:cubicBezTo>
                    <a:pt x="1823733" y="278851"/>
                    <a:pt x="1828067" y="276003"/>
                    <a:pt x="1823209" y="277041"/>
                  </a:cubicBezTo>
                  <a:cubicBezTo>
                    <a:pt x="1820028" y="287861"/>
                    <a:pt x="1811931" y="283175"/>
                    <a:pt x="1807826" y="276736"/>
                  </a:cubicBezTo>
                  <a:cubicBezTo>
                    <a:pt x="1801292" y="281489"/>
                    <a:pt x="1779565" y="299263"/>
                    <a:pt x="1778546" y="280460"/>
                  </a:cubicBezTo>
                  <a:cubicBezTo>
                    <a:pt x="1776784" y="280594"/>
                    <a:pt x="1775784" y="281889"/>
                    <a:pt x="1774803" y="283232"/>
                  </a:cubicBezTo>
                  <a:cubicBezTo>
                    <a:pt x="1770564" y="286204"/>
                    <a:pt x="1778375" y="283489"/>
                    <a:pt x="1776346" y="289890"/>
                  </a:cubicBezTo>
                  <a:cubicBezTo>
                    <a:pt x="1775070" y="290071"/>
                    <a:pt x="1774908" y="291947"/>
                    <a:pt x="1773888" y="292510"/>
                  </a:cubicBezTo>
                  <a:cubicBezTo>
                    <a:pt x="1772412" y="289576"/>
                    <a:pt x="1768545" y="279146"/>
                    <a:pt x="1767164" y="284175"/>
                  </a:cubicBezTo>
                  <a:cubicBezTo>
                    <a:pt x="1764821" y="294853"/>
                    <a:pt x="1744504" y="296091"/>
                    <a:pt x="1737322" y="306359"/>
                  </a:cubicBezTo>
                  <a:cubicBezTo>
                    <a:pt x="1736255" y="300996"/>
                    <a:pt x="1728178" y="297434"/>
                    <a:pt x="1726864" y="300815"/>
                  </a:cubicBezTo>
                  <a:cubicBezTo>
                    <a:pt x="1727883" y="300930"/>
                    <a:pt x="1731026" y="307835"/>
                    <a:pt x="1728406" y="307483"/>
                  </a:cubicBezTo>
                  <a:cubicBezTo>
                    <a:pt x="1725368" y="310845"/>
                    <a:pt x="1722854" y="301463"/>
                    <a:pt x="1722034" y="308292"/>
                  </a:cubicBezTo>
                  <a:cubicBezTo>
                    <a:pt x="1722749" y="308188"/>
                    <a:pt x="1723558" y="309959"/>
                    <a:pt x="1722120" y="310559"/>
                  </a:cubicBezTo>
                  <a:cubicBezTo>
                    <a:pt x="1717205" y="309216"/>
                    <a:pt x="1716376" y="299406"/>
                    <a:pt x="1713757" y="293310"/>
                  </a:cubicBezTo>
                  <a:cubicBezTo>
                    <a:pt x="1712843" y="286709"/>
                    <a:pt x="1719663" y="281289"/>
                    <a:pt x="1715681" y="277031"/>
                  </a:cubicBezTo>
                  <a:cubicBezTo>
                    <a:pt x="1712900" y="284556"/>
                    <a:pt x="1700660" y="270688"/>
                    <a:pt x="1697203" y="263334"/>
                  </a:cubicBezTo>
                  <a:cubicBezTo>
                    <a:pt x="1702365" y="261277"/>
                    <a:pt x="1705994" y="248114"/>
                    <a:pt x="1712214" y="254552"/>
                  </a:cubicBezTo>
                  <a:cubicBezTo>
                    <a:pt x="1713891" y="244618"/>
                    <a:pt x="1715691" y="243160"/>
                    <a:pt x="1720672" y="241998"/>
                  </a:cubicBezTo>
                  <a:cubicBezTo>
                    <a:pt x="1718482" y="246332"/>
                    <a:pt x="1721282" y="249028"/>
                    <a:pt x="1723577" y="250809"/>
                  </a:cubicBezTo>
                  <a:cubicBezTo>
                    <a:pt x="1721806" y="240484"/>
                    <a:pt x="1723454" y="237531"/>
                    <a:pt x="1724587" y="243780"/>
                  </a:cubicBezTo>
                  <a:cubicBezTo>
                    <a:pt x="1724215" y="233159"/>
                    <a:pt x="1729978" y="242037"/>
                    <a:pt x="1729311" y="234026"/>
                  </a:cubicBezTo>
                  <a:cubicBezTo>
                    <a:pt x="1722596" y="229730"/>
                    <a:pt x="1721863" y="241160"/>
                    <a:pt x="1716567" y="235645"/>
                  </a:cubicBezTo>
                  <a:cubicBezTo>
                    <a:pt x="1722634" y="225263"/>
                    <a:pt x="1732636" y="231083"/>
                    <a:pt x="1734855" y="212709"/>
                  </a:cubicBezTo>
                  <a:cubicBezTo>
                    <a:pt x="1742370" y="211585"/>
                    <a:pt x="1744789" y="212995"/>
                    <a:pt x="1749038" y="215471"/>
                  </a:cubicBezTo>
                  <a:cubicBezTo>
                    <a:pt x="1745199" y="208347"/>
                    <a:pt x="1755486" y="209814"/>
                    <a:pt x="1756410" y="207651"/>
                  </a:cubicBezTo>
                  <a:cubicBezTo>
                    <a:pt x="1757305" y="198402"/>
                    <a:pt x="1752343" y="201270"/>
                    <a:pt x="1753238" y="192011"/>
                  </a:cubicBezTo>
                  <a:cubicBezTo>
                    <a:pt x="1750438" y="193373"/>
                    <a:pt x="1746542" y="198126"/>
                    <a:pt x="1745504" y="190687"/>
                  </a:cubicBezTo>
                  <a:cubicBezTo>
                    <a:pt x="1752419" y="185991"/>
                    <a:pt x="1757782" y="191859"/>
                    <a:pt x="1763230" y="186153"/>
                  </a:cubicBezTo>
                  <a:cubicBezTo>
                    <a:pt x="1760496" y="183105"/>
                    <a:pt x="1767631" y="177428"/>
                    <a:pt x="1769155" y="173942"/>
                  </a:cubicBezTo>
                  <a:cubicBezTo>
                    <a:pt x="1767592" y="173676"/>
                    <a:pt x="1768269" y="171485"/>
                    <a:pt x="1768964" y="169380"/>
                  </a:cubicBezTo>
                  <a:cubicBezTo>
                    <a:pt x="1766078" y="168780"/>
                    <a:pt x="1764725" y="164998"/>
                    <a:pt x="1762325" y="163351"/>
                  </a:cubicBezTo>
                  <a:cubicBezTo>
                    <a:pt x="1767583" y="159617"/>
                    <a:pt x="1760906" y="158188"/>
                    <a:pt x="1760601" y="152121"/>
                  </a:cubicBezTo>
                  <a:cubicBezTo>
                    <a:pt x="1761401" y="148358"/>
                    <a:pt x="1766868" y="151835"/>
                    <a:pt x="1765430" y="144605"/>
                  </a:cubicBezTo>
                  <a:cubicBezTo>
                    <a:pt x="1762849" y="142691"/>
                    <a:pt x="1755477" y="138062"/>
                    <a:pt x="1755239" y="145910"/>
                  </a:cubicBezTo>
                  <a:cubicBezTo>
                    <a:pt x="1761849" y="146015"/>
                    <a:pt x="1756696" y="161446"/>
                    <a:pt x="1753505" y="166760"/>
                  </a:cubicBezTo>
                  <a:cubicBezTo>
                    <a:pt x="1749514" y="155654"/>
                    <a:pt x="1738951" y="167503"/>
                    <a:pt x="1736217" y="150644"/>
                  </a:cubicBezTo>
                  <a:cubicBezTo>
                    <a:pt x="1735065" y="153864"/>
                    <a:pt x="1734398" y="157807"/>
                    <a:pt x="1732769" y="160264"/>
                  </a:cubicBezTo>
                  <a:cubicBezTo>
                    <a:pt x="1726540" y="156997"/>
                    <a:pt x="1722253" y="154245"/>
                    <a:pt x="1725673" y="142815"/>
                  </a:cubicBezTo>
                  <a:cubicBezTo>
                    <a:pt x="1722501" y="143605"/>
                    <a:pt x="1721548" y="139852"/>
                    <a:pt x="1720310" y="136633"/>
                  </a:cubicBezTo>
                  <a:cubicBezTo>
                    <a:pt x="1721882" y="134118"/>
                    <a:pt x="1730054" y="132890"/>
                    <a:pt x="1730673" y="139890"/>
                  </a:cubicBezTo>
                  <a:cubicBezTo>
                    <a:pt x="1733845" y="139262"/>
                    <a:pt x="1734445" y="135109"/>
                    <a:pt x="1737046" y="139100"/>
                  </a:cubicBezTo>
                  <a:cubicBezTo>
                    <a:pt x="1738856" y="134776"/>
                    <a:pt x="1740189" y="129718"/>
                    <a:pt x="1741599" y="124746"/>
                  </a:cubicBezTo>
                  <a:cubicBezTo>
                    <a:pt x="1748190" y="128575"/>
                    <a:pt x="1747790" y="120402"/>
                    <a:pt x="1753057" y="123279"/>
                  </a:cubicBezTo>
                  <a:cubicBezTo>
                    <a:pt x="1752838" y="117973"/>
                    <a:pt x="1752629" y="112649"/>
                    <a:pt x="1752419" y="107343"/>
                  </a:cubicBezTo>
                  <a:cubicBezTo>
                    <a:pt x="1749142" y="104781"/>
                    <a:pt x="1747409" y="114706"/>
                    <a:pt x="1746047" y="108134"/>
                  </a:cubicBezTo>
                  <a:cubicBezTo>
                    <a:pt x="1749923" y="104762"/>
                    <a:pt x="1752390" y="95047"/>
                    <a:pt x="1749152" y="89398"/>
                  </a:cubicBezTo>
                  <a:cubicBezTo>
                    <a:pt x="1750933" y="86531"/>
                    <a:pt x="1752257" y="86369"/>
                    <a:pt x="1754248" y="88751"/>
                  </a:cubicBezTo>
                  <a:cubicBezTo>
                    <a:pt x="1751667" y="83407"/>
                    <a:pt x="1749990" y="76130"/>
                    <a:pt x="1753524" y="70520"/>
                  </a:cubicBezTo>
                  <a:cubicBezTo>
                    <a:pt x="1750209" y="71587"/>
                    <a:pt x="1748009" y="70368"/>
                    <a:pt x="1748152" y="64329"/>
                  </a:cubicBezTo>
                  <a:cubicBezTo>
                    <a:pt x="1745732" y="64119"/>
                    <a:pt x="1745447" y="67262"/>
                    <a:pt x="1743142" y="67262"/>
                  </a:cubicBezTo>
                  <a:cubicBezTo>
                    <a:pt x="1743085" y="63262"/>
                    <a:pt x="1742580" y="60214"/>
                    <a:pt x="1741523" y="58318"/>
                  </a:cubicBezTo>
                  <a:cubicBezTo>
                    <a:pt x="1745666" y="56280"/>
                    <a:pt x="1745847" y="46822"/>
                    <a:pt x="1748342" y="36792"/>
                  </a:cubicBezTo>
                  <a:cubicBezTo>
                    <a:pt x="1747333" y="36420"/>
                    <a:pt x="1746780" y="35087"/>
                    <a:pt x="1746885" y="32401"/>
                  </a:cubicBezTo>
                  <a:cubicBezTo>
                    <a:pt x="1742142" y="39316"/>
                    <a:pt x="1740713" y="25667"/>
                    <a:pt x="1738065" y="35792"/>
                  </a:cubicBezTo>
                  <a:cubicBezTo>
                    <a:pt x="1735312" y="26495"/>
                    <a:pt x="1736608" y="24133"/>
                    <a:pt x="1737332" y="17580"/>
                  </a:cubicBezTo>
                  <a:cubicBezTo>
                    <a:pt x="1739141" y="20304"/>
                    <a:pt x="1742189" y="19971"/>
                    <a:pt x="1742332" y="14646"/>
                  </a:cubicBezTo>
                  <a:cubicBezTo>
                    <a:pt x="1737427" y="15951"/>
                    <a:pt x="1732988" y="16770"/>
                    <a:pt x="1729978" y="25410"/>
                  </a:cubicBezTo>
                  <a:cubicBezTo>
                    <a:pt x="1728397" y="23466"/>
                    <a:pt x="1721710" y="19742"/>
                    <a:pt x="1725701" y="14465"/>
                  </a:cubicBezTo>
                  <a:cubicBezTo>
                    <a:pt x="1726044" y="16208"/>
                    <a:pt x="1725901" y="18980"/>
                    <a:pt x="1727140" y="18885"/>
                  </a:cubicBezTo>
                  <a:cubicBezTo>
                    <a:pt x="1725082" y="8693"/>
                    <a:pt x="1720244" y="7560"/>
                    <a:pt x="1716691" y="13322"/>
                  </a:cubicBezTo>
                  <a:cubicBezTo>
                    <a:pt x="1717405" y="4112"/>
                    <a:pt x="1708575" y="8169"/>
                    <a:pt x="1712319" y="149"/>
                  </a:cubicBezTo>
                  <a:cubicBezTo>
                    <a:pt x="1707614" y="-1460"/>
                    <a:pt x="1711662" y="10503"/>
                    <a:pt x="1707604" y="9912"/>
                  </a:cubicBezTo>
                  <a:cubicBezTo>
                    <a:pt x="1700479" y="-584"/>
                    <a:pt x="1682144" y="4569"/>
                    <a:pt x="1669466" y="17056"/>
                  </a:cubicBezTo>
                  <a:cubicBezTo>
                    <a:pt x="1670152" y="16361"/>
                    <a:pt x="1672238" y="17637"/>
                    <a:pt x="1672104" y="19037"/>
                  </a:cubicBezTo>
                  <a:cubicBezTo>
                    <a:pt x="1660750" y="20314"/>
                    <a:pt x="1646349" y="1044"/>
                    <a:pt x="1638995" y="23219"/>
                  </a:cubicBezTo>
                  <a:cubicBezTo>
                    <a:pt x="1635738" y="20618"/>
                    <a:pt x="1641024" y="16037"/>
                    <a:pt x="1637357" y="14294"/>
                  </a:cubicBezTo>
                  <a:cubicBezTo>
                    <a:pt x="1637433" y="16589"/>
                    <a:pt x="1635233" y="17456"/>
                    <a:pt x="1634804" y="14608"/>
                  </a:cubicBezTo>
                  <a:cubicBezTo>
                    <a:pt x="1635795" y="13998"/>
                    <a:pt x="1636214" y="12503"/>
                    <a:pt x="1635900" y="9874"/>
                  </a:cubicBezTo>
                  <a:cubicBezTo>
                    <a:pt x="1639195" y="10646"/>
                    <a:pt x="1640996" y="13132"/>
                    <a:pt x="1640815" y="4674"/>
                  </a:cubicBezTo>
                  <a:cubicBezTo>
                    <a:pt x="1623489" y="3864"/>
                    <a:pt x="1601972" y="4816"/>
                    <a:pt x="1587037" y="4655"/>
                  </a:cubicBezTo>
                  <a:cubicBezTo>
                    <a:pt x="1583646" y="4626"/>
                    <a:pt x="1580379" y="12027"/>
                    <a:pt x="1578045" y="3530"/>
                  </a:cubicBezTo>
                  <a:cubicBezTo>
                    <a:pt x="1577835" y="8045"/>
                    <a:pt x="1579940" y="7798"/>
                    <a:pt x="1580845" y="10027"/>
                  </a:cubicBezTo>
                  <a:cubicBezTo>
                    <a:pt x="1578673" y="12370"/>
                    <a:pt x="1577359" y="16037"/>
                    <a:pt x="1574759" y="17694"/>
                  </a:cubicBezTo>
                  <a:cubicBezTo>
                    <a:pt x="1572416" y="8779"/>
                    <a:pt x="1562748" y="13837"/>
                    <a:pt x="1556928" y="19980"/>
                  </a:cubicBezTo>
                  <a:cubicBezTo>
                    <a:pt x="1541440" y="12979"/>
                    <a:pt x="1530363" y="30429"/>
                    <a:pt x="1519809" y="20114"/>
                  </a:cubicBezTo>
                  <a:cubicBezTo>
                    <a:pt x="1510446" y="28753"/>
                    <a:pt x="1487005" y="12913"/>
                    <a:pt x="1476680" y="30201"/>
                  </a:cubicBezTo>
                  <a:cubicBezTo>
                    <a:pt x="1475108" y="30162"/>
                    <a:pt x="1473632" y="29915"/>
                    <a:pt x="1473956" y="25971"/>
                  </a:cubicBezTo>
                  <a:cubicBezTo>
                    <a:pt x="1468631" y="24828"/>
                    <a:pt x="1471994" y="37220"/>
                    <a:pt x="1466679" y="36097"/>
                  </a:cubicBezTo>
                  <a:cubicBezTo>
                    <a:pt x="1463764" y="37163"/>
                    <a:pt x="1465002" y="29677"/>
                    <a:pt x="1462592" y="29734"/>
                  </a:cubicBezTo>
                  <a:cubicBezTo>
                    <a:pt x="1459211" y="35592"/>
                    <a:pt x="1456087" y="35430"/>
                    <a:pt x="1457849" y="39487"/>
                  </a:cubicBezTo>
                  <a:cubicBezTo>
                    <a:pt x="1454401" y="37554"/>
                    <a:pt x="1453191" y="30982"/>
                    <a:pt x="1449753" y="29077"/>
                  </a:cubicBezTo>
                  <a:cubicBezTo>
                    <a:pt x="1447772" y="40373"/>
                    <a:pt x="1442238" y="30010"/>
                    <a:pt x="1439475" y="28096"/>
                  </a:cubicBezTo>
                  <a:cubicBezTo>
                    <a:pt x="1423378" y="37811"/>
                    <a:pt x="1400670" y="34515"/>
                    <a:pt x="1380239" y="51698"/>
                  </a:cubicBezTo>
                  <a:cubicBezTo>
                    <a:pt x="1384402" y="53022"/>
                    <a:pt x="1392374" y="50470"/>
                    <a:pt x="1386974" y="60014"/>
                  </a:cubicBezTo>
                  <a:cubicBezTo>
                    <a:pt x="1391822" y="48488"/>
                    <a:pt x="1399251" y="53851"/>
                    <a:pt x="1402899" y="41926"/>
                  </a:cubicBezTo>
                  <a:cubicBezTo>
                    <a:pt x="1407385" y="49270"/>
                    <a:pt x="1415148" y="43707"/>
                    <a:pt x="1419358" y="37525"/>
                  </a:cubicBezTo>
                  <a:cubicBezTo>
                    <a:pt x="1423207" y="41259"/>
                    <a:pt x="1423492" y="40726"/>
                    <a:pt x="1428379" y="38678"/>
                  </a:cubicBezTo>
                  <a:cubicBezTo>
                    <a:pt x="1428159" y="43221"/>
                    <a:pt x="1430274" y="42993"/>
                    <a:pt x="1431198" y="45221"/>
                  </a:cubicBezTo>
                  <a:cubicBezTo>
                    <a:pt x="1424159" y="59852"/>
                    <a:pt x="1413986" y="50679"/>
                    <a:pt x="1402261" y="58071"/>
                  </a:cubicBezTo>
                  <a:cubicBezTo>
                    <a:pt x="1416615" y="65376"/>
                    <a:pt x="1424473" y="61090"/>
                    <a:pt x="1438113" y="58071"/>
                  </a:cubicBezTo>
                  <a:cubicBezTo>
                    <a:pt x="1437970" y="63319"/>
                    <a:pt x="1438761" y="66596"/>
                    <a:pt x="1441018" y="66853"/>
                  </a:cubicBezTo>
                  <a:cubicBezTo>
                    <a:pt x="1446286" y="51470"/>
                    <a:pt x="1469784" y="56975"/>
                    <a:pt x="1475499" y="64748"/>
                  </a:cubicBezTo>
                  <a:cubicBezTo>
                    <a:pt x="1484328" y="58604"/>
                    <a:pt x="1493101" y="47488"/>
                    <a:pt x="1499606" y="59376"/>
                  </a:cubicBezTo>
                  <a:cubicBezTo>
                    <a:pt x="1497825" y="54004"/>
                    <a:pt x="1514885" y="42774"/>
                    <a:pt x="1516075" y="54985"/>
                  </a:cubicBezTo>
                  <a:cubicBezTo>
                    <a:pt x="1516218" y="58766"/>
                    <a:pt x="1512599" y="56718"/>
                    <a:pt x="1512427" y="60033"/>
                  </a:cubicBezTo>
                  <a:cubicBezTo>
                    <a:pt x="1515933" y="62681"/>
                    <a:pt x="1522038" y="51175"/>
                    <a:pt x="1525353" y="62986"/>
                  </a:cubicBezTo>
                  <a:cubicBezTo>
                    <a:pt x="1528886" y="44612"/>
                    <a:pt x="1546936" y="64005"/>
                    <a:pt x="1554109" y="45564"/>
                  </a:cubicBezTo>
                  <a:cubicBezTo>
                    <a:pt x="1557576" y="48117"/>
                    <a:pt x="1558309" y="52546"/>
                    <a:pt x="1557195" y="58928"/>
                  </a:cubicBezTo>
                  <a:cubicBezTo>
                    <a:pt x="1562633" y="53194"/>
                    <a:pt x="1563986" y="54461"/>
                    <a:pt x="1572111" y="47822"/>
                  </a:cubicBezTo>
                  <a:cubicBezTo>
                    <a:pt x="1578559" y="70348"/>
                    <a:pt x="1602972" y="42097"/>
                    <a:pt x="1609782" y="61385"/>
                  </a:cubicBezTo>
                  <a:cubicBezTo>
                    <a:pt x="1594523" y="67043"/>
                    <a:pt x="1565910" y="69234"/>
                    <a:pt x="1546736" y="85446"/>
                  </a:cubicBezTo>
                  <a:cubicBezTo>
                    <a:pt x="1554051" y="80416"/>
                    <a:pt x="1562319" y="92104"/>
                    <a:pt x="1566939" y="78311"/>
                  </a:cubicBezTo>
                  <a:cubicBezTo>
                    <a:pt x="1566243" y="92075"/>
                    <a:pt x="1576826" y="82521"/>
                    <a:pt x="1577769" y="92942"/>
                  </a:cubicBezTo>
                  <a:cubicBezTo>
                    <a:pt x="1567377" y="89837"/>
                    <a:pt x="1549013" y="105638"/>
                    <a:pt x="1544279" y="88084"/>
                  </a:cubicBezTo>
                  <a:cubicBezTo>
                    <a:pt x="1544374" y="96094"/>
                    <a:pt x="1548879" y="95018"/>
                    <a:pt x="1549918" y="101095"/>
                  </a:cubicBezTo>
                  <a:cubicBezTo>
                    <a:pt x="1540317" y="104924"/>
                    <a:pt x="1533563" y="86303"/>
                    <a:pt x="1524448" y="104353"/>
                  </a:cubicBezTo>
                  <a:cubicBezTo>
                    <a:pt x="1525581" y="96999"/>
                    <a:pt x="1524810" y="98228"/>
                    <a:pt x="1522724" y="93094"/>
                  </a:cubicBezTo>
                  <a:cubicBezTo>
                    <a:pt x="1512237" y="97695"/>
                    <a:pt x="1499673" y="95656"/>
                    <a:pt x="1493339" y="94561"/>
                  </a:cubicBezTo>
                  <a:cubicBezTo>
                    <a:pt x="1489043" y="93828"/>
                    <a:pt x="1484443" y="86360"/>
                    <a:pt x="1480233" y="87046"/>
                  </a:cubicBezTo>
                  <a:cubicBezTo>
                    <a:pt x="1476404" y="87732"/>
                    <a:pt x="1474089" y="92761"/>
                    <a:pt x="1470222" y="92913"/>
                  </a:cubicBezTo>
                  <a:cubicBezTo>
                    <a:pt x="1467298" y="93037"/>
                    <a:pt x="1457373" y="86379"/>
                    <a:pt x="1461030" y="87208"/>
                  </a:cubicBezTo>
                  <a:cubicBezTo>
                    <a:pt x="1455487" y="85922"/>
                    <a:pt x="1447762" y="82988"/>
                    <a:pt x="1443295" y="91789"/>
                  </a:cubicBezTo>
                  <a:cubicBezTo>
                    <a:pt x="1443447" y="81550"/>
                    <a:pt x="1432303" y="94732"/>
                    <a:pt x="1432732" y="83960"/>
                  </a:cubicBezTo>
                  <a:cubicBezTo>
                    <a:pt x="1428102" y="85293"/>
                    <a:pt x="1427959" y="93666"/>
                    <a:pt x="1421549" y="92246"/>
                  </a:cubicBezTo>
                  <a:cubicBezTo>
                    <a:pt x="1420073" y="86255"/>
                    <a:pt x="1417920" y="81636"/>
                    <a:pt x="1413453" y="81836"/>
                  </a:cubicBezTo>
                  <a:cubicBezTo>
                    <a:pt x="1403509" y="86512"/>
                    <a:pt x="1394146" y="97352"/>
                    <a:pt x="1379239" y="90799"/>
                  </a:cubicBezTo>
                  <a:cubicBezTo>
                    <a:pt x="1379144" y="93494"/>
                    <a:pt x="1379725" y="97218"/>
                    <a:pt x="1378239" y="97771"/>
                  </a:cubicBezTo>
                  <a:cubicBezTo>
                    <a:pt x="1367742" y="99943"/>
                    <a:pt x="1359056" y="114382"/>
                    <a:pt x="1352674" y="98733"/>
                  </a:cubicBezTo>
                  <a:cubicBezTo>
                    <a:pt x="1348607" y="112401"/>
                    <a:pt x="1342511" y="100257"/>
                    <a:pt x="1337386" y="100686"/>
                  </a:cubicBezTo>
                  <a:cubicBezTo>
                    <a:pt x="1331233" y="101238"/>
                    <a:pt x="1317527" y="116849"/>
                    <a:pt x="1316907" y="101019"/>
                  </a:cubicBezTo>
                  <a:cubicBezTo>
                    <a:pt x="1315117" y="103953"/>
                    <a:pt x="1315793" y="110706"/>
                    <a:pt x="1312193" y="110782"/>
                  </a:cubicBezTo>
                  <a:cubicBezTo>
                    <a:pt x="1312507" y="103572"/>
                    <a:pt x="1308735" y="104781"/>
                    <a:pt x="1306735" y="102305"/>
                  </a:cubicBezTo>
                  <a:cubicBezTo>
                    <a:pt x="1303553" y="119869"/>
                    <a:pt x="1289838" y="105781"/>
                    <a:pt x="1285437" y="114211"/>
                  </a:cubicBezTo>
                  <a:cubicBezTo>
                    <a:pt x="1273540" y="100219"/>
                    <a:pt x="1261120" y="123136"/>
                    <a:pt x="1248413" y="116640"/>
                  </a:cubicBezTo>
                  <a:cubicBezTo>
                    <a:pt x="1248147" y="113078"/>
                    <a:pt x="1248261" y="108734"/>
                    <a:pt x="1245584" y="110106"/>
                  </a:cubicBezTo>
                  <a:cubicBezTo>
                    <a:pt x="1246184" y="115383"/>
                    <a:pt x="1248690" y="119602"/>
                    <a:pt x="1244775" y="121688"/>
                  </a:cubicBezTo>
                  <a:cubicBezTo>
                    <a:pt x="1239041" y="123660"/>
                    <a:pt x="1236955" y="118078"/>
                    <a:pt x="1233030" y="116316"/>
                  </a:cubicBezTo>
                  <a:cubicBezTo>
                    <a:pt x="1233430" y="122002"/>
                    <a:pt x="1235755" y="123145"/>
                    <a:pt x="1232125" y="125603"/>
                  </a:cubicBezTo>
                  <a:cubicBezTo>
                    <a:pt x="1228963" y="123431"/>
                    <a:pt x="1214942" y="115630"/>
                    <a:pt x="1214199" y="125603"/>
                  </a:cubicBezTo>
                  <a:cubicBezTo>
                    <a:pt x="1197807" y="126756"/>
                    <a:pt x="1185586" y="124231"/>
                    <a:pt x="1173433" y="130813"/>
                  </a:cubicBezTo>
                  <a:cubicBezTo>
                    <a:pt x="1171261" y="120259"/>
                    <a:pt x="1159421" y="130661"/>
                    <a:pt x="1152877" y="128832"/>
                  </a:cubicBezTo>
                  <a:cubicBezTo>
                    <a:pt x="1149134" y="127803"/>
                    <a:pt x="1147696" y="120250"/>
                    <a:pt x="1143514" y="118564"/>
                  </a:cubicBezTo>
                  <a:cubicBezTo>
                    <a:pt x="1139866" y="117135"/>
                    <a:pt x="1131770" y="121831"/>
                    <a:pt x="1125664" y="120860"/>
                  </a:cubicBezTo>
                  <a:cubicBezTo>
                    <a:pt x="1112463" y="118707"/>
                    <a:pt x="1108643" y="123755"/>
                    <a:pt x="1095013" y="122479"/>
                  </a:cubicBezTo>
                  <a:cubicBezTo>
                    <a:pt x="1094985" y="118164"/>
                    <a:pt x="1099157" y="120355"/>
                    <a:pt x="1098566" y="115144"/>
                  </a:cubicBezTo>
                  <a:cubicBezTo>
                    <a:pt x="1094146" y="116145"/>
                    <a:pt x="1094032" y="123831"/>
                    <a:pt x="1090013" y="125422"/>
                  </a:cubicBezTo>
                  <a:cubicBezTo>
                    <a:pt x="1087308" y="118640"/>
                    <a:pt x="1074544" y="127965"/>
                    <a:pt x="1078097" y="115459"/>
                  </a:cubicBezTo>
                  <a:cubicBezTo>
                    <a:pt x="1070886" y="114954"/>
                    <a:pt x="1072163" y="127632"/>
                    <a:pt x="1065800" y="128460"/>
                  </a:cubicBezTo>
                  <a:cubicBezTo>
                    <a:pt x="1062771" y="128184"/>
                    <a:pt x="1063124" y="120869"/>
                    <a:pt x="1059161" y="122450"/>
                  </a:cubicBezTo>
                  <a:cubicBezTo>
                    <a:pt x="1058275" y="127508"/>
                    <a:pt x="1056361" y="130946"/>
                    <a:pt x="1051798" y="130280"/>
                  </a:cubicBezTo>
                  <a:cubicBezTo>
                    <a:pt x="1051179" y="127079"/>
                    <a:pt x="1050112" y="126613"/>
                    <a:pt x="1051532" y="123422"/>
                  </a:cubicBezTo>
                  <a:cubicBezTo>
                    <a:pt x="1035425" y="136214"/>
                    <a:pt x="1032205" y="120926"/>
                    <a:pt x="1016870" y="120974"/>
                  </a:cubicBezTo>
                  <a:cubicBezTo>
                    <a:pt x="1017451" y="126879"/>
                    <a:pt x="1017737" y="132318"/>
                    <a:pt x="1013412" y="130584"/>
                  </a:cubicBezTo>
                  <a:cubicBezTo>
                    <a:pt x="1014632" y="122193"/>
                    <a:pt x="1003525" y="120393"/>
                    <a:pt x="998763" y="116430"/>
                  </a:cubicBezTo>
                  <a:cubicBezTo>
                    <a:pt x="998144" y="125117"/>
                    <a:pt x="1005592" y="117116"/>
                    <a:pt x="1004316" y="127175"/>
                  </a:cubicBezTo>
                  <a:cubicBezTo>
                    <a:pt x="999773" y="124965"/>
                    <a:pt x="998382" y="120888"/>
                    <a:pt x="996772" y="130423"/>
                  </a:cubicBezTo>
                  <a:cubicBezTo>
                    <a:pt x="995105" y="125860"/>
                    <a:pt x="997020" y="121783"/>
                    <a:pt x="992486" y="119535"/>
                  </a:cubicBezTo>
                  <a:cubicBezTo>
                    <a:pt x="993000" y="126003"/>
                    <a:pt x="993143" y="131937"/>
                    <a:pt x="989114" y="131423"/>
                  </a:cubicBezTo>
                  <a:cubicBezTo>
                    <a:pt x="989914" y="124841"/>
                    <a:pt x="987076" y="125717"/>
                    <a:pt x="987390" y="120183"/>
                  </a:cubicBezTo>
                  <a:cubicBezTo>
                    <a:pt x="968750" y="136290"/>
                    <a:pt x="942270" y="120802"/>
                    <a:pt x="916238" y="133833"/>
                  </a:cubicBezTo>
                  <a:cubicBezTo>
                    <a:pt x="904504" y="131956"/>
                    <a:pt x="886320" y="123222"/>
                    <a:pt x="876662" y="136585"/>
                  </a:cubicBezTo>
                  <a:cubicBezTo>
                    <a:pt x="861755" y="130994"/>
                    <a:pt x="851335" y="138700"/>
                    <a:pt x="835905" y="141786"/>
                  </a:cubicBezTo>
                  <a:cubicBezTo>
                    <a:pt x="832990" y="136833"/>
                    <a:pt x="830161" y="134252"/>
                    <a:pt x="826799" y="138376"/>
                  </a:cubicBezTo>
                  <a:cubicBezTo>
                    <a:pt x="828780" y="138671"/>
                    <a:pt x="827132" y="142110"/>
                    <a:pt x="825713" y="143081"/>
                  </a:cubicBezTo>
                  <a:cubicBezTo>
                    <a:pt x="823522" y="140195"/>
                    <a:pt x="821417" y="137157"/>
                    <a:pt x="818979" y="134804"/>
                  </a:cubicBezTo>
                  <a:cubicBezTo>
                    <a:pt x="818264" y="137976"/>
                    <a:pt x="816416" y="139386"/>
                    <a:pt x="814064" y="140005"/>
                  </a:cubicBezTo>
                  <a:cubicBezTo>
                    <a:pt x="809196" y="121612"/>
                    <a:pt x="801929" y="154683"/>
                    <a:pt x="792232" y="138214"/>
                  </a:cubicBezTo>
                  <a:cubicBezTo>
                    <a:pt x="778964" y="157740"/>
                    <a:pt x="750856" y="134137"/>
                    <a:pt x="740645" y="160836"/>
                  </a:cubicBezTo>
                  <a:cubicBezTo>
                    <a:pt x="746093" y="163446"/>
                    <a:pt x="746369" y="147110"/>
                    <a:pt x="750656" y="154949"/>
                  </a:cubicBezTo>
                  <a:cubicBezTo>
                    <a:pt x="742826" y="179914"/>
                    <a:pt x="730729" y="165713"/>
                    <a:pt x="715709" y="177781"/>
                  </a:cubicBezTo>
                  <a:cubicBezTo>
                    <a:pt x="715775" y="180943"/>
                    <a:pt x="716509" y="182696"/>
                    <a:pt x="717271" y="184448"/>
                  </a:cubicBezTo>
                  <a:cubicBezTo>
                    <a:pt x="712299" y="191497"/>
                    <a:pt x="700278" y="191954"/>
                    <a:pt x="696706" y="182505"/>
                  </a:cubicBezTo>
                  <a:cubicBezTo>
                    <a:pt x="689381" y="197841"/>
                    <a:pt x="671113" y="183925"/>
                    <a:pt x="659854" y="189487"/>
                  </a:cubicBezTo>
                  <a:cubicBezTo>
                    <a:pt x="658959" y="180657"/>
                    <a:pt x="656358" y="182143"/>
                    <a:pt x="656034" y="189973"/>
                  </a:cubicBezTo>
                  <a:cubicBezTo>
                    <a:pt x="654701" y="186144"/>
                    <a:pt x="655139" y="178657"/>
                    <a:pt x="652948" y="176628"/>
                  </a:cubicBezTo>
                  <a:cubicBezTo>
                    <a:pt x="649777" y="191668"/>
                    <a:pt x="635794" y="171971"/>
                    <a:pt x="631660" y="188487"/>
                  </a:cubicBezTo>
                  <a:cubicBezTo>
                    <a:pt x="624926" y="176409"/>
                    <a:pt x="615363" y="184944"/>
                    <a:pt x="608276" y="180010"/>
                  </a:cubicBezTo>
                  <a:cubicBezTo>
                    <a:pt x="606390" y="191068"/>
                    <a:pt x="594979" y="189944"/>
                    <a:pt x="589445" y="189316"/>
                  </a:cubicBezTo>
                  <a:cubicBezTo>
                    <a:pt x="589331" y="193659"/>
                    <a:pt x="591064" y="194145"/>
                    <a:pt x="591074" y="198269"/>
                  </a:cubicBezTo>
                  <a:cubicBezTo>
                    <a:pt x="586902" y="196783"/>
                    <a:pt x="588674" y="204508"/>
                    <a:pt x="586254" y="205765"/>
                  </a:cubicBezTo>
                  <a:cubicBezTo>
                    <a:pt x="578968" y="210042"/>
                    <a:pt x="578425" y="198869"/>
                    <a:pt x="573434" y="205099"/>
                  </a:cubicBezTo>
                  <a:cubicBezTo>
                    <a:pt x="575043" y="204508"/>
                    <a:pt x="574519" y="190983"/>
                    <a:pt x="573148" y="198269"/>
                  </a:cubicBezTo>
                  <a:cubicBezTo>
                    <a:pt x="573710" y="213843"/>
                    <a:pt x="561899" y="217653"/>
                    <a:pt x="554593" y="214357"/>
                  </a:cubicBezTo>
                  <a:cubicBezTo>
                    <a:pt x="555850" y="223691"/>
                    <a:pt x="550021" y="212557"/>
                    <a:pt x="548402" y="219729"/>
                  </a:cubicBezTo>
                  <a:cubicBezTo>
                    <a:pt x="548745" y="226416"/>
                    <a:pt x="551660" y="227854"/>
                    <a:pt x="553945" y="230521"/>
                  </a:cubicBezTo>
                  <a:cubicBezTo>
                    <a:pt x="554460" y="227759"/>
                    <a:pt x="555098" y="225149"/>
                    <a:pt x="556231" y="223339"/>
                  </a:cubicBezTo>
                  <a:cubicBezTo>
                    <a:pt x="561413" y="226597"/>
                    <a:pt x="564423" y="234407"/>
                    <a:pt x="569605" y="237665"/>
                  </a:cubicBezTo>
                  <a:cubicBezTo>
                    <a:pt x="566233" y="238131"/>
                    <a:pt x="562051" y="237350"/>
                    <a:pt x="562147" y="243199"/>
                  </a:cubicBezTo>
                  <a:cubicBezTo>
                    <a:pt x="573767" y="241541"/>
                    <a:pt x="576443" y="239208"/>
                    <a:pt x="587521" y="237684"/>
                  </a:cubicBezTo>
                  <a:cubicBezTo>
                    <a:pt x="587207" y="244894"/>
                    <a:pt x="591188" y="243265"/>
                    <a:pt x="591798" y="248599"/>
                  </a:cubicBezTo>
                  <a:cubicBezTo>
                    <a:pt x="596227" y="246904"/>
                    <a:pt x="597684" y="240646"/>
                    <a:pt x="601628" y="238160"/>
                  </a:cubicBezTo>
                  <a:cubicBezTo>
                    <a:pt x="606790" y="248494"/>
                    <a:pt x="619630" y="239589"/>
                    <a:pt x="627745" y="250866"/>
                  </a:cubicBezTo>
                  <a:cubicBezTo>
                    <a:pt x="632774" y="246942"/>
                    <a:pt x="639156" y="235845"/>
                    <a:pt x="641737" y="249085"/>
                  </a:cubicBezTo>
                  <a:cubicBezTo>
                    <a:pt x="645785" y="249647"/>
                    <a:pt x="644871" y="242522"/>
                    <a:pt x="647852" y="241436"/>
                  </a:cubicBezTo>
                  <a:cubicBezTo>
                    <a:pt x="650415" y="242703"/>
                    <a:pt x="648033" y="254210"/>
                    <a:pt x="650929" y="254800"/>
                  </a:cubicBezTo>
                  <a:cubicBezTo>
                    <a:pt x="651139" y="248447"/>
                    <a:pt x="654634" y="251676"/>
                    <a:pt x="656930" y="244846"/>
                  </a:cubicBezTo>
                  <a:cubicBezTo>
                    <a:pt x="659444" y="252819"/>
                    <a:pt x="666093" y="252238"/>
                    <a:pt x="667855" y="261791"/>
                  </a:cubicBezTo>
                  <a:cubicBezTo>
                    <a:pt x="664274" y="264868"/>
                    <a:pt x="654882" y="270069"/>
                    <a:pt x="659587" y="278879"/>
                  </a:cubicBezTo>
                  <a:cubicBezTo>
                    <a:pt x="666036" y="252390"/>
                    <a:pt x="686305" y="258058"/>
                    <a:pt x="690324" y="279556"/>
                  </a:cubicBezTo>
                  <a:cubicBezTo>
                    <a:pt x="694820" y="278746"/>
                    <a:pt x="687324" y="272364"/>
                    <a:pt x="691334" y="272583"/>
                  </a:cubicBezTo>
                  <a:cubicBezTo>
                    <a:pt x="695173" y="275317"/>
                    <a:pt x="698383" y="279422"/>
                    <a:pt x="698430" y="289995"/>
                  </a:cubicBezTo>
                  <a:cubicBezTo>
                    <a:pt x="696725" y="290223"/>
                    <a:pt x="695020" y="290424"/>
                    <a:pt x="693344" y="290662"/>
                  </a:cubicBezTo>
                  <a:cubicBezTo>
                    <a:pt x="693163" y="312912"/>
                    <a:pt x="701678" y="307435"/>
                    <a:pt x="709441" y="309207"/>
                  </a:cubicBezTo>
                  <a:cubicBezTo>
                    <a:pt x="705412" y="328619"/>
                    <a:pt x="694973" y="318532"/>
                    <a:pt x="682876" y="317189"/>
                  </a:cubicBezTo>
                  <a:cubicBezTo>
                    <a:pt x="681095" y="325256"/>
                    <a:pt x="683295" y="324037"/>
                    <a:pt x="685867" y="328266"/>
                  </a:cubicBezTo>
                  <a:cubicBezTo>
                    <a:pt x="677447" y="341373"/>
                    <a:pt x="664159" y="317970"/>
                    <a:pt x="656758" y="336553"/>
                  </a:cubicBezTo>
                  <a:cubicBezTo>
                    <a:pt x="660054" y="337106"/>
                    <a:pt x="663731" y="338706"/>
                    <a:pt x="668493" y="341954"/>
                  </a:cubicBezTo>
                  <a:cubicBezTo>
                    <a:pt x="645681" y="342725"/>
                    <a:pt x="634860" y="338049"/>
                    <a:pt x="612181" y="342240"/>
                  </a:cubicBezTo>
                  <a:cubicBezTo>
                    <a:pt x="612353" y="338953"/>
                    <a:pt x="614124" y="338134"/>
                    <a:pt x="614458" y="335077"/>
                  </a:cubicBezTo>
                  <a:cubicBezTo>
                    <a:pt x="609086" y="336753"/>
                    <a:pt x="607838" y="344773"/>
                    <a:pt x="602066" y="345831"/>
                  </a:cubicBezTo>
                  <a:cubicBezTo>
                    <a:pt x="601761" y="343164"/>
                    <a:pt x="602037" y="339334"/>
                    <a:pt x="600513" y="339173"/>
                  </a:cubicBezTo>
                  <a:cubicBezTo>
                    <a:pt x="600332" y="342744"/>
                    <a:pt x="597799" y="341077"/>
                    <a:pt x="596713" y="339630"/>
                  </a:cubicBezTo>
                  <a:cubicBezTo>
                    <a:pt x="595884" y="347116"/>
                    <a:pt x="601028" y="342240"/>
                    <a:pt x="600885" y="348259"/>
                  </a:cubicBezTo>
                  <a:cubicBezTo>
                    <a:pt x="593265" y="358937"/>
                    <a:pt x="583397" y="349326"/>
                    <a:pt x="573138" y="358680"/>
                  </a:cubicBezTo>
                  <a:cubicBezTo>
                    <a:pt x="570710" y="352203"/>
                    <a:pt x="564614" y="353279"/>
                    <a:pt x="561223" y="348745"/>
                  </a:cubicBezTo>
                  <a:cubicBezTo>
                    <a:pt x="559937" y="359004"/>
                    <a:pt x="563070" y="362890"/>
                    <a:pt x="558136" y="367509"/>
                  </a:cubicBezTo>
                  <a:cubicBezTo>
                    <a:pt x="555317" y="357546"/>
                    <a:pt x="549135" y="347955"/>
                    <a:pt x="557041" y="340115"/>
                  </a:cubicBezTo>
                  <a:cubicBezTo>
                    <a:pt x="554936" y="340354"/>
                    <a:pt x="556079" y="333877"/>
                    <a:pt x="554231" y="333572"/>
                  </a:cubicBezTo>
                  <a:cubicBezTo>
                    <a:pt x="555031" y="345535"/>
                    <a:pt x="546935" y="343678"/>
                    <a:pt x="540582" y="344497"/>
                  </a:cubicBezTo>
                  <a:cubicBezTo>
                    <a:pt x="541953" y="354403"/>
                    <a:pt x="532714" y="356175"/>
                    <a:pt x="531848" y="350212"/>
                  </a:cubicBezTo>
                  <a:cubicBezTo>
                    <a:pt x="530962" y="355222"/>
                    <a:pt x="529018" y="358670"/>
                    <a:pt x="524475" y="358013"/>
                  </a:cubicBezTo>
                  <a:cubicBezTo>
                    <a:pt x="519093" y="346793"/>
                    <a:pt x="527447" y="345869"/>
                    <a:pt x="527656" y="341554"/>
                  </a:cubicBezTo>
                  <a:cubicBezTo>
                    <a:pt x="524256" y="343392"/>
                    <a:pt x="517436" y="339954"/>
                    <a:pt x="516284" y="345316"/>
                  </a:cubicBezTo>
                  <a:cubicBezTo>
                    <a:pt x="524037" y="347297"/>
                    <a:pt x="510131" y="349660"/>
                    <a:pt x="516826" y="358994"/>
                  </a:cubicBezTo>
                  <a:cubicBezTo>
                    <a:pt x="519474" y="359251"/>
                    <a:pt x="517703" y="353670"/>
                    <a:pt x="521646" y="351507"/>
                  </a:cubicBezTo>
                  <a:cubicBezTo>
                    <a:pt x="522637" y="360137"/>
                    <a:pt x="520379" y="363795"/>
                    <a:pt x="517093" y="365852"/>
                  </a:cubicBezTo>
                  <a:cubicBezTo>
                    <a:pt x="512502" y="363556"/>
                    <a:pt x="512064" y="348907"/>
                    <a:pt x="511188" y="345964"/>
                  </a:cubicBezTo>
                  <a:cubicBezTo>
                    <a:pt x="508197" y="349831"/>
                    <a:pt x="502225" y="341573"/>
                    <a:pt x="498634" y="352146"/>
                  </a:cubicBezTo>
                  <a:cubicBezTo>
                    <a:pt x="504596" y="345354"/>
                    <a:pt x="513807" y="353746"/>
                    <a:pt x="510635" y="364366"/>
                  </a:cubicBezTo>
                  <a:cubicBezTo>
                    <a:pt x="505387" y="365652"/>
                    <a:pt x="508587" y="355727"/>
                    <a:pt x="506444" y="355727"/>
                  </a:cubicBezTo>
                  <a:cubicBezTo>
                    <a:pt x="503987" y="358775"/>
                    <a:pt x="494890" y="364404"/>
                    <a:pt x="497262" y="350041"/>
                  </a:cubicBezTo>
                  <a:cubicBezTo>
                    <a:pt x="491938" y="353993"/>
                    <a:pt x="492795" y="359118"/>
                    <a:pt x="495338" y="366319"/>
                  </a:cubicBezTo>
                  <a:cubicBezTo>
                    <a:pt x="489395" y="368014"/>
                    <a:pt x="489871" y="359251"/>
                    <a:pt x="492347" y="355222"/>
                  </a:cubicBezTo>
                  <a:cubicBezTo>
                    <a:pt x="488928" y="357327"/>
                    <a:pt x="489604" y="351022"/>
                    <a:pt x="487080" y="351326"/>
                  </a:cubicBezTo>
                  <a:cubicBezTo>
                    <a:pt x="484461" y="358232"/>
                    <a:pt x="489680" y="363766"/>
                    <a:pt x="487804" y="369567"/>
                  </a:cubicBezTo>
                  <a:cubicBezTo>
                    <a:pt x="485156" y="369281"/>
                    <a:pt x="485023" y="363814"/>
                    <a:pt x="483603" y="360947"/>
                  </a:cubicBezTo>
                  <a:cubicBezTo>
                    <a:pt x="479089" y="363204"/>
                    <a:pt x="477517" y="370024"/>
                    <a:pt x="471154" y="369405"/>
                  </a:cubicBezTo>
                  <a:cubicBezTo>
                    <a:pt x="468039" y="354298"/>
                    <a:pt x="463182" y="370348"/>
                    <a:pt x="457867" y="357346"/>
                  </a:cubicBezTo>
                  <a:cubicBezTo>
                    <a:pt x="458257" y="363052"/>
                    <a:pt x="460581" y="364176"/>
                    <a:pt x="456962" y="366643"/>
                  </a:cubicBezTo>
                  <a:cubicBezTo>
                    <a:pt x="454314" y="366347"/>
                    <a:pt x="455419" y="358308"/>
                    <a:pt x="452761" y="358003"/>
                  </a:cubicBezTo>
                  <a:cubicBezTo>
                    <a:pt x="453180" y="363661"/>
                    <a:pt x="453447" y="369052"/>
                    <a:pt x="450685" y="369729"/>
                  </a:cubicBezTo>
                  <a:cubicBezTo>
                    <a:pt x="450561" y="368357"/>
                    <a:pt x="450371" y="367081"/>
                    <a:pt x="449323" y="367614"/>
                  </a:cubicBezTo>
                  <a:cubicBezTo>
                    <a:pt x="449275" y="363995"/>
                    <a:pt x="452495" y="365423"/>
                    <a:pt x="451590" y="360451"/>
                  </a:cubicBezTo>
                  <a:cubicBezTo>
                    <a:pt x="435893" y="369195"/>
                    <a:pt x="432654" y="370567"/>
                    <a:pt x="421929" y="355070"/>
                  </a:cubicBezTo>
                  <a:cubicBezTo>
                    <a:pt x="420357" y="365081"/>
                    <a:pt x="412918" y="362337"/>
                    <a:pt x="409280" y="358985"/>
                  </a:cubicBezTo>
                  <a:cubicBezTo>
                    <a:pt x="410661" y="366119"/>
                    <a:pt x="407556" y="366300"/>
                    <a:pt x="407184" y="370700"/>
                  </a:cubicBezTo>
                  <a:cubicBezTo>
                    <a:pt x="413271" y="367700"/>
                    <a:pt x="410404" y="376939"/>
                    <a:pt x="410185" y="381778"/>
                  </a:cubicBezTo>
                  <a:cubicBezTo>
                    <a:pt x="414938" y="384645"/>
                    <a:pt x="416776" y="380768"/>
                    <a:pt x="421834" y="384902"/>
                  </a:cubicBezTo>
                  <a:cubicBezTo>
                    <a:pt x="421272" y="377596"/>
                    <a:pt x="426158" y="378739"/>
                    <a:pt x="427844" y="374939"/>
                  </a:cubicBezTo>
                  <a:cubicBezTo>
                    <a:pt x="428911" y="380101"/>
                    <a:pt x="431397" y="382387"/>
                    <a:pt x="433388" y="385693"/>
                  </a:cubicBezTo>
                  <a:cubicBezTo>
                    <a:pt x="433654" y="380244"/>
                    <a:pt x="442417" y="377073"/>
                    <a:pt x="443408" y="379835"/>
                  </a:cubicBezTo>
                  <a:cubicBezTo>
                    <a:pt x="442436" y="385473"/>
                    <a:pt x="434083" y="379635"/>
                    <a:pt x="436131" y="389941"/>
                  </a:cubicBezTo>
                  <a:cubicBezTo>
                    <a:pt x="441779" y="384712"/>
                    <a:pt x="441636" y="392493"/>
                    <a:pt x="437664" y="396599"/>
                  </a:cubicBezTo>
                  <a:cubicBezTo>
                    <a:pt x="453885" y="396703"/>
                    <a:pt x="453057" y="397208"/>
                    <a:pt x="466963" y="392893"/>
                  </a:cubicBezTo>
                  <a:cubicBezTo>
                    <a:pt x="467830" y="398180"/>
                    <a:pt x="464210" y="402933"/>
                    <a:pt x="466239" y="406724"/>
                  </a:cubicBezTo>
                  <a:cubicBezTo>
                    <a:pt x="467992" y="393979"/>
                    <a:pt x="476974" y="408591"/>
                    <a:pt x="482984" y="409162"/>
                  </a:cubicBezTo>
                  <a:cubicBezTo>
                    <a:pt x="481098" y="409810"/>
                    <a:pt x="478241" y="408953"/>
                    <a:pt x="477974" y="412105"/>
                  </a:cubicBezTo>
                  <a:cubicBezTo>
                    <a:pt x="480022" y="418782"/>
                    <a:pt x="481556" y="411048"/>
                    <a:pt x="483346" y="418278"/>
                  </a:cubicBezTo>
                  <a:cubicBezTo>
                    <a:pt x="481413" y="419087"/>
                    <a:pt x="483318" y="422069"/>
                    <a:pt x="484813" y="422659"/>
                  </a:cubicBezTo>
                  <a:cubicBezTo>
                    <a:pt x="486594" y="415373"/>
                    <a:pt x="485556" y="413706"/>
                    <a:pt x="486804" y="408686"/>
                  </a:cubicBezTo>
                  <a:cubicBezTo>
                    <a:pt x="497862" y="409238"/>
                    <a:pt x="515045" y="413105"/>
                    <a:pt x="519827" y="434261"/>
                  </a:cubicBezTo>
                  <a:cubicBezTo>
                    <a:pt x="514302" y="428003"/>
                    <a:pt x="509721" y="440795"/>
                    <a:pt x="503082" y="431822"/>
                  </a:cubicBezTo>
                  <a:cubicBezTo>
                    <a:pt x="503815" y="437232"/>
                    <a:pt x="500939" y="437070"/>
                    <a:pt x="502263" y="443376"/>
                  </a:cubicBezTo>
                  <a:cubicBezTo>
                    <a:pt x="510207" y="446262"/>
                    <a:pt x="515503" y="445357"/>
                    <a:pt x="524285" y="449720"/>
                  </a:cubicBezTo>
                  <a:cubicBezTo>
                    <a:pt x="522980" y="453187"/>
                    <a:pt x="523132" y="455463"/>
                    <a:pt x="525837" y="456406"/>
                  </a:cubicBezTo>
                  <a:cubicBezTo>
                    <a:pt x="525866" y="453606"/>
                    <a:pt x="525999" y="450958"/>
                    <a:pt x="528209" y="451510"/>
                  </a:cubicBezTo>
                  <a:cubicBezTo>
                    <a:pt x="526894" y="454977"/>
                    <a:pt x="527047" y="457244"/>
                    <a:pt x="529733" y="458197"/>
                  </a:cubicBezTo>
                  <a:cubicBezTo>
                    <a:pt x="528942" y="453806"/>
                    <a:pt x="535296" y="450110"/>
                    <a:pt x="536019" y="455092"/>
                  </a:cubicBezTo>
                  <a:cubicBezTo>
                    <a:pt x="528542" y="457568"/>
                    <a:pt x="535362" y="469274"/>
                    <a:pt x="530362" y="474142"/>
                  </a:cubicBezTo>
                  <a:cubicBezTo>
                    <a:pt x="524437" y="474999"/>
                    <a:pt x="526580" y="461140"/>
                    <a:pt x="523637" y="465874"/>
                  </a:cubicBezTo>
                  <a:cubicBezTo>
                    <a:pt x="525428" y="467179"/>
                    <a:pt x="522808" y="472951"/>
                    <a:pt x="526561" y="474656"/>
                  </a:cubicBezTo>
                  <a:cubicBezTo>
                    <a:pt x="524599" y="476094"/>
                    <a:pt x="520084" y="484286"/>
                    <a:pt x="517741" y="478056"/>
                  </a:cubicBezTo>
                  <a:cubicBezTo>
                    <a:pt x="520275" y="472856"/>
                    <a:pt x="517703" y="465598"/>
                    <a:pt x="514645" y="464712"/>
                  </a:cubicBezTo>
                  <a:cubicBezTo>
                    <a:pt x="517874" y="472208"/>
                    <a:pt x="516331" y="478304"/>
                    <a:pt x="515369" y="482962"/>
                  </a:cubicBezTo>
                  <a:cubicBezTo>
                    <a:pt x="509549" y="483457"/>
                    <a:pt x="502291" y="486924"/>
                    <a:pt x="501082" y="477895"/>
                  </a:cubicBezTo>
                  <a:cubicBezTo>
                    <a:pt x="502739" y="476171"/>
                    <a:pt x="503263" y="472713"/>
                    <a:pt x="503272" y="468446"/>
                  </a:cubicBezTo>
                  <a:cubicBezTo>
                    <a:pt x="498605" y="465493"/>
                    <a:pt x="502815" y="476294"/>
                    <a:pt x="499720" y="475780"/>
                  </a:cubicBezTo>
                  <a:cubicBezTo>
                    <a:pt x="497834" y="476418"/>
                    <a:pt x="494986" y="475551"/>
                    <a:pt x="494719" y="478714"/>
                  </a:cubicBezTo>
                  <a:cubicBezTo>
                    <a:pt x="497472" y="483943"/>
                    <a:pt x="500015" y="474180"/>
                    <a:pt x="501263" y="482467"/>
                  </a:cubicBezTo>
                  <a:cubicBezTo>
                    <a:pt x="496767" y="481200"/>
                    <a:pt x="496510" y="486477"/>
                    <a:pt x="492442" y="485896"/>
                  </a:cubicBezTo>
                  <a:cubicBezTo>
                    <a:pt x="492509" y="479171"/>
                    <a:pt x="489290" y="479247"/>
                    <a:pt x="489347" y="472542"/>
                  </a:cubicBezTo>
                  <a:cubicBezTo>
                    <a:pt x="493205" y="473761"/>
                    <a:pt x="490471" y="463636"/>
                    <a:pt x="490261" y="463245"/>
                  </a:cubicBezTo>
                  <a:cubicBezTo>
                    <a:pt x="490642" y="467008"/>
                    <a:pt x="481279" y="466017"/>
                    <a:pt x="486718" y="470570"/>
                  </a:cubicBezTo>
                  <a:cubicBezTo>
                    <a:pt x="486642" y="468303"/>
                    <a:pt x="488842" y="467417"/>
                    <a:pt x="489261" y="470265"/>
                  </a:cubicBezTo>
                  <a:cubicBezTo>
                    <a:pt x="487156" y="470570"/>
                    <a:pt x="488804" y="476666"/>
                    <a:pt x="486994" y="477409"/>
                  </a:cubicBezTo>
                  <a:cubicBezTo>
                    <a:pt x="484975" y="474990"/>
                    <a:pt x="481660" y="475247"/>
                    <a:pt x="480346" y="471380"/>
                  </a:cubicBezTo>
                  <a:cubicBezTo>
                    <a:pt x="480212" y="467627"/>
                    <a:pt x="483832" y="469646"/>
                    <a:pt x="484003" y="466341"/>
                  </a:cubicBezTo>
                  <a:cubicBezTo>
                    <a:pt x="480632" y="458587"/>
                    <a:pt x="473088" y="484629"/>
                    <a:pt x="471173" y="465684"/>
                  </a:cubicBezTo>
                  <a:cubicBezTo>
                    <a:pt x="472973" y="464217"/>
                    <a:pt x="477860" y="467541"/>
                    <a:pt x="477450" y="462607"/>
                  </a:cubicBezTo>
                  <a:cubicBezTo>
                    <a:pt x="472983" y="455701"/>
                    <a:pt x="468592" y="463197"/>
                    <a:pt x="463172" y="457549"/>
                  </a:cubicBezTo>
                  <a:cubicBezTo>
                    <a:pt x="463734" y="462731"/>
                    <a:pt x="463191" y="466169"/>
                    <a:pt x="460981" y="466998"/>
                  </a:cubicBezTo>
                  <a:cubicBezTo>
                    <a:pt x="460743" y="460264"/>
                    <a:pt x="455562" y="458407"/>
                    <a:pt x="453152" y="463417"/>
                  </a:cubicBezTo>
                  <a:cubicBezTo>
                    <a:pt x="450180" y="459026"/>
                    <a:pt x="453971" y="455892"/>
                    <a:pt x="451428" y="452168"/>
                  </a:cubicBezTo>
                  <a:cubicBezTo>
                    <a:pt x="451009" y="458340"/>
                    <a:pt x="444094" y="457930"/>
                    <a:pt x="444065" y="459988"/>
                  </a:cubicBezTo>
                  <a:cubicBezTo>
                    <a:pt x="445627" y="460035"/>
                    <a:pt x="447094" y="460264"/>
                    <a:pt x="446789" y="464226"/>
                  </a:cubicBezTo>
                  <a:cubicBezTo>
                    <a:pt x="444703" y="468770"/>
                    <a:pt x="443484" y="462798"/>
                    <a:pt x="439150" y="465188"/>
                  </a:cubicBezTo>
                  <a:cubicBezTo>
                    <a:pt x="438588" y="473751"/>
                    <a:pt x="444751" y="468436"/>
                    <a:pt x="445875" y="473513"/>
                  </a:cubicBezTo>
                  <a:cubicBezTo>
                    <a:pt x="438445" y="472046"/>
                    <a:pt x="444865" y="480543"/>
                    <a:pt x="444875" y="480504"/>
                  </a:cubicBezTo>
                  <a:cubicBezTo>
                    <a:pt x="442189" y="489601"/>
                    <a:pt x="437664" y="477628"/>
                    <a:pt x="436874" y="472351"/>
                  </a:cubicBezTo>
                  <a:cubicBezTo>
                    <a:pt x="438664" y="481162"/>
                    <a:pt x="433673" y="488706"/>
                    <a:pt x="438883" y="490439"/>
                  </a:cubicBezTo>
                  <a:cubicBezTo>
                    <a:pt x="440331" y="480743"/>
                    <a:pt x="443770" y="493906"/>
                    <a:pt x="447608" y="484705"/>
                  </a:cubicBezTo>
                  <a:cubicBezTo>
                    <a:pt x="447456" y="489991"/>
                    <a:pt x="448266" y="493258"/>
                    <a:pt x="450523" y="493544"/>
                  </a:cubicBezTo>
                  <a:cubicBezTo>
                    <a:pt x="453428" y="488591"/>
                    <a:pt x="447989" y="484067"/>
                    <a:pt x="452609" y="481828"/>
                  </a:cubicBezTo>
                  <a:cubicBezTo>
                    <a:pt x="463296" y="484457"/>
                    <a:pt x="456514" y="504803"/>
                    <a:pt x="448332" y="502974"/>
                  </a:cubicBezTo>
                  <a:cubicBezTo>
                    <a:pt x="451647" y="507384"/>
                    <a:pt x="451180" y="505889"/>
                    <a:pt x="456086" y="504288"/>
                  </a:cubicBezTo>
                  <a:cubicBezTo>
                    <a:pt x="452114" y="512232"/>
                    <a:pt x="458714" y="509318"/>
                    <a:pt x="460258" y="512928"/>
                  </a:cubicBezTo>
                  <a:cubicBezTo>
                    <a:pt x="457238" y="518233"/>
                    <a:pt x="447275" y="512747"/>
                    <a:pt x="446513" y="521548"/>
                  </a:cubicBezTo>
                  <a:cubicBezTo>
                    <a:pt x="454638" y="521071"/>
                    <a:pt x="461934" y="518576"/>
                    <a:pt x="465725" y="521367"/>
                  </a:cubicBezTo>
                  <a:cubicBezTo>
                    <a:pt x="461058" y="533921"/>
                    <a:pt x="450942" y="527958"/>
                    <a:pt x="441979" y="535883"/>
                  </a:cubicBezTo>
                  <a:cubicBezTo>
                    <a:pt x="442122" y="530635"/>
                    <a:pt x="441322" y="527358"/>
                    <a:pt x="439074" y="527082"/>
                  </a:cubicBezTo>
                  <a:cubicBezTo>
                    <a:pt x="436226" y="531949"/>
                    <a:pt x="429597" y="530901"/>
                    <a:pt x="426606" y="535559"/>
                  </a:cubicBezTo>
                  <a:cubicBezTo>
                    <a:pt x="425491" y="525739"/>
                    <a:pt x="418300" y="531063"/>
                    <a:pt x="416233" y="532282"/>
                  </a:cubicBezTo>
                  <a:cubicBezTo>
                    <a:pt x="417405" y="534178"/>
                    <a:pt x="417033" y="549380"/>
                    <a:pt x="420500" y="543208"/>
                  </a:cubicBezTo>
                  <a:cubicBezTo>
                    <a:pt x="417938" y="544217"/>
                    <a:pt x="420500" y="536588"/>
                    <a:pt x="421510" y="536216"/>
                  </a:cubicBezTo>
                  <a:cubicBezTo>
                    <a:pt x="423262" y="536092"/>
                    <a:pt x="424263" y="534787"/>
                    <a:pt x="425253" y="533425"/>
                  </a:cubicBezTo>
                  <a:cubicBezTo>
                    <a:pt x="427463" y="544122"/>
                    <a:pt x="432035" y="534616"/>
                    <a:pt x="434616" y="543703"/>
                  </a:cubicBezTo>
                  <a:cubicBezTo>
                    <a:pt x="434721" y="539359"/>
                    <a:pt x="432978" y="538845"/>
                    <a:pt x="432978" y="534749"/>
                  </a:cubicBezTo>
                  <a:cubicBezTo>
                    <a:pt x="446675" y="540455"/>
                    <a:pt x="450209" y="538016"/>
                    <a:pt x="458810" y="540598"/>
                  </a:cubicBezTo>
                  <a:cubicBezTo>
                    <a:pt x="465372" y="532282"/>
                    <a:pt x="478850" y="528587"/>
                    <a:pt x="485565" y="537188"/>
                  </a:cubicBezTo>
                  <a:cubicBezTo>
                    <a:pt x="485908" y="533197"/>
                    <a:pt x="483432" y="531577"/>
                    <a:pt x="485299" y="530358"/>
                  </a:cubicBezTo>
                  <a:cubicBezTo>
                    <a:pt x="488090" y="538074"/>
                    <a:pt x="491747" y="531216"/>
                    <a:pt x="496853" y="531158"/>
                  </a:cubicBezTo>
                  <a:cubicBezTo>
                    <a:pt x="497557" y="535454"/>
                    <a:pt x="497681" y="540931"/>
                    <a:pt x="501025" y="539807"/>
                  </a:cubicBezTo>
                  <a:cubicBezTo>
                    <a:pt x="498872" y="528872"/>
                    <a:pt x="506749" y="532197"/>
                    <a:pt x="507311" y="536721"/>
                  </a:cubicBezTo>
                  <a:cubicBezTo>
                    <a:pt x="507530" y="534921"/>
                    <a:pt x="507168" y="532216"/>
                    <a:pt x="508416" y="531997"/>
                  </a:cubicBezTo>
                  <a:cubicBezTo>
                    <a:pt x="510131" y="538502"/>
                    <a:pt x="502625" y="541245"/>
                    <a:pt x="506311" y="543741"/>
                  </a:cubicBezTo>
                  <a:cubicBezTo>
                    <a:pt x="506473" y="538959"/>
                    <a:pt x="511931" y="542455"/>
                    <a:pt x="511131" y="536216"/>
                  </a:cubicBezTo>
                  <a:cubicBezTo>
                    <a:pt x="509378" y="534940"/>
                    <a:pt x="508568" y="531644"/>
                    <a:pt x="508216" y="527415"/>
                  </a:cubicBezTo>
                  <a:cubicBezTo>
                    <a:pt x="511616" y="526986"/>
                    <a:pt x="515026" y="526529"/>
                    <a:pt x="518417" y="526110"/>
                  </a:cubicBezTo>
                  <a:cubicBezTo>
                    <a:pt x="516112" y="518252"/>
                    <a:pt x="519236" y="513451"/>
                    <a:pt x="513959" y="510661"/>
                  </a:cubicBezTo>
                  <a:cubicBezTo>
                    <a:pt x="513655" y="516195"/>
                    <a:pt x="516484" y="515299"/>
                    <a:pt x="515693" y="521900"/>
                  </a:cubicBezTo>
                  <a:cubicBezTo>
                    <a:pt x="511769" y="521557"/>
                    <a:pt x="504463" y="523938"/>
                    <a:pt x="505130" y="514061"/>
                  </a:cubicBezTo>
                  <a:cubicBezTo>
                    <a:pt x="505759" y="521100"/>
                    <a:pt x="490585" y="509956"/>
                    <a:pt x="496500" y="522052"/>
                  </a:cubicBezTo>
                  <a:cubicBezTo>
                    <a:pt x="494109" y="522052"/>
                    <a:pt x="492176" y="521100"/>
                    <a:pt x="491214" y="518147"/>
                  </a:cubicBezTo>
                  <a:cubicBezTo>
                    <a:pt x="490185" y="510861"/>
                    <a:pt x="491661" y="507422"/>
                    <a:pt x="491862" y="502040"/>
                  </a:cubicBezTo>
                  <a:cubicBezTo>
                    <a:pt x="488642" y="501278"/>
                    <a:pt x="486451" y="498373"/>
                    <a:pt x="483946" y="496164"/>
                  </a:cubicBezTo>
                  <a:cubicBezTo>
                    <a:pt x="486051" y="495849"/>
                    <a:pt x="484413" y="489744"/>
                    <a:pt x="486223" y="489020"/>
                  </a:cubicBezTo>
                  <a:cubicBezTo>
                    <a:pt x="489509" y="491553"/>
                    <a:pt x="491252" y="481647"/>
                    <a:pt x="492595" y="488191"/>
                  </a:cubicBezTo>
                  <a:cubicBezTo>
                    <a:pt x="492623" y="492515"/>
                    <a:pt x="488452" y="490315"/>
                    <a:pt x="489033" y="495506"/>
                  </a:cubicBezTo>
                  <a:cubicBezTo>
                    <a:pt x="492995" y="494773"/>
                    <a:pt x="492976" y="502221"/>
                    <a:pt x="498139" y="498954"/>
                  </a:cubicBezTo>
                  <a:cubicBezTo>
                    <a:pt x="499920" y="486467"/>
                    <a:pt x="518617" y="481581"/>
                    <a:pt x="515979" y="496668"/>
                  </a:cubicBezTo>
                  <a:cubicBezTo>
                    <a:pt x="521370" y="491439"/>
                    <a:pt x="524646" y="492115"/>
                    <a:pt x="519351" y="484781"/>
                  </a:cubicBezTo>
                  <a:cubicBezTo>
                    <a:pt x="524294" y="488839"/>
                    <a:pt x="532305" y="484972"/>
                    <a:pt x="530628" y="478752"/>
                  </a:cubicBezTo>
                  <a:cubicBezTo>
                    <a:pt x="530943" y="483048"/>
                    <a:pt x="534905" y="479780"/>
                    <a:pt x="534724" y="485115"/>
                  </a:cubicBezTo>
                  <a:cubicBezTo>
                    <a:pt x="534029" y="489734"/>
                    <a:pt x="527075" y="484657"/>
                    <a:pt x="528638" y="492754"/>
                  </a:cubicBezTo>
                  <a:cubicBezTo>
                    <a:pt x="529066" y="499278"/>
                    <a:pt x="537296" y="489696"/>
                    <a:pt x="537743" y="496192"/>
                  </a:cubicBezTo>
                  <a:cubicBezTo>
                    <a:pt x="534372" y="495954"/>
                    <a:pt x="537086" y="505174"/>
                    <a:pt x="532914" y="503688"/>
                  </a:cubicBezTo>
                  <a:cubicBezTo>
                    <a:pt x="535562" y="496726"/>
                    <a:pt x="530771" y="496364"/>
                    <a:pt x="527637" y="499783"/>
                  </a:cubicBezTo>
                  <a:cubicBezTo>
                    <a:pt x="529828" y="495459"/>
                    <a:pt x="527485" y="491830"/>
                    <a:pt x="523542" y="493420"/>
                  </a:cubicBezTo>
                  <a:cubicBezTo>
                    <a:pt x="527323" y="500612"/>
                    <a:pt x="525952" y="503164"/>
                    <a:pt x="521551" y="507413"/>
                  </a:cubicBezTo>
                  <a:cubicBezTo>
                    <a:pt x="529104" y="506489"/>
                    <a:pt x="536715" y="509375"/>
                    <a:pt x="543382" y="509213"/>
                  </a:cubicBezTo>
                  <a:cubicBezTo>
                    <a:pt x="540830" y="508489"/>
                    <a:pt x="547373" y="504241"/>
                    <a:pt x="546840" y="499602"/>
                  </a:cubicBezTo>
                  <a:cubicBezTo>
                    <a:pt x="556431" y="495440"/>
                    <a:pt x="559089" y="505574"/>
                    <a:pt x="568681" y="501393"/>
                  </a:cubicBezTo>
                  <a:cubicBezTo>
                    <a:pt x="565280" y="505250"/>
                    <a:pt x="571262" y="510442"/>
                    <a:pt x="567861" y="512966"/>
                  </a:cubicBezTo>
                  <a:cubicBezTo>
                    <a:pt x="567947" y="506041"/>
                    <a:pt x="557746" y="507736"/>
                    <a:pt x="557489" y="509699"/>
                  </a:cubicBezTo>
                  <a:cubicBezTo>
                    <a:pt x="559060" y="509984"/>
                    <a:pt x="558375" y="512127"/>
                    <a:pt x="557670" y="514251"/>
                  </a:cubicBezTo>
                  <a:cubicBezTo>
                    <a:pt x="569576" y="505869"/>
                    <a:pt x="572729" y="533035"/>
                    <a:pt x="560861" y="529892"/>
                  </a:cubicBezTo>
                  <a:cubicBezTo>
                    <a:pt x="560803" y="525901"/>
                    <a:pt x="560289" y="522824"/>
                    <a:pt x="559232" y="520919"/>
                  </a:cubicBezTo>
                  <a:cubicBezTo>
                    <a:pt x="556651" y="522681"/>
                    <a:pt x="550221" y="518385"/>
                    <a:pt x="551774" y="526453"/>
                  </a:cubicBezTo>
                  <a:cubicBezTo>
                    <a:pt x="561556" y="521662"/>
                    <a:pt x="555450" y="537512"/>
                    <a:pt x="562689" y="543408"/>
                  </a:cubicBezTo>
                  <a:cubicBezTo>
                    <a:pt x="564185" y="542207"/>
                    <a:pt x="561965" y="533673"/>
                    <a:pt x="566042" y="531520"/>
                  </a:cubicBezTo>
                  <a:cubicBezTo>
                    <a:pt x="569024" y="537026"/>
                    <a:pt x="565394" y="544627"/>
                    <a:pt x="567966" y="547322"/>
                  </a:cubicBezTo>
                  <a:cubicBezTo>
                    <a:pt x="572557" y="544103"/>
                    <a:pt x="569757" y="537502"/>
                    <a:pt x="571243" y="533168"/>
                  </a:cubicBezTo>
                  <a:cubicBezTo>
                    <a:pt x="576177" y="533873"/>
                    <a:pt x="580225" y="540541"/>
                    <a:pt x="574243" y="544236"/>
                  </a:cubicBezTo>
                  <a:cubicBezTo>
                    <a:pt x="577396" y="543484"/>
                    <a:pt x="579577" y="544731"/>
                    <a:pt x="580787" y="547970"/>
                  </a:cubicBezTo>
                  <a:cubicBezTo>
                    <a:pt x="579110" y="548208"/>
                    <a:pt x="579787" y="552113"/>
                    <a:pt x="578415" y="552895"/>
                  </a:cubicBezTo>
                  <a:cubicBezTo>
                    <a:pt x="565337" y="553371"/>
                    <a:pt x="556536" y="552456"/>
                    <a:pt x="547573" y="549923"/>
                  </a:cubicBezTo>
                  <a:cubicBezTo>
                    <a:pt x="549593" y="548018"/>
                    <a:pt x="553298" y="553761"/>
                    <a:pt x="550307" y="554171"/>
                  </a:cubicBezTo>
                  <a:cubicBezTo>
                    <a:pt x="546830" y="553961"/>
                    <a:pt x="544182" y="552009"/>
                    <a:pt x="542392" y="548294"/>
                  </a:cubicBezTo>
                  <a:cubicBezTo>
                    <a:pt x="543116" y="557514"/>
                    <a:pt x="542135" y="553514"/>
                    <a:pt x="538753" y="553342"/>
                  </a:cubicBezTo>
                  <a:cubicBezTo>
                    <a:pt x="538648" y="557714"/>
                    <a:pt x="540382" y="558219"/>
                    <a:pt x="540391" y="562296"/>
                  </a:cubicBezTo>
                  <a:cubicBezTo>
                    <a:pt x="532457" y="563029"/>
                    <a:pt x="526361" y="569925"/>
                    <a:pt x="522475" y="562296"/>
                  </a:cubicBezTo>
                  <a:cubicBezTo>
                    <a:pt x="526332" y="555733"/>
                    <a:pt x="520789" y="547808"/>
                    <a:pt x="519189" y="544408"/>
                  </a:cubicBezTo>
                  <a:cubicBezTo>
                    <a:pt x="527533" y="535264"/>
                    <a:pt x="540220" y="547541"/>
                    <a:pt x="546021" y="543246"/>
                  </a:cubicBezTo>
                  <a:cubicBezTo>
                    <a:pt x="543487" y="537807"/>
                    <a:pt x="537477" y="539550"/>
                    <a:pt x="535381" y="533140"/>
                  </a:cubicBezTo>
                  <a:cubicBezTo>
                    <a:pt x="544782" y="532520"/>
                    <a:pt x="548002" y="544293"/>
                    <a:pt x="553764" y="544560"/>
                  </a:cubicBezTo>
                  <a:cubicBezTo>
                    <a:pt x="552860" y="532454"/>
                    <a:pt x="547068" y="530415"/>
                    <a:pt x="542754" y="525339"/>
                  </a:cubicBezTo>
                  <a:cubicBezTo>
                    <a:pt x="540344" y="512213"/>
                    <a:pt x="553403" y="520776"/>
                    <a:pt x="556127" y="507584"/>
                  </a:cubicBezTo>
                  <a:cubicBezTo>
                    <a:pt x="549507" y="509699"/>
                    <a:pt x="542496" y="513852"/>
                    <a:pt x="537572" y="523681"/>
                  </a:cubicBezTo>
                  <a:cubicBezTo>
                    <a:pt x="532676" y="512699"/>
                    <a:pt x="527999" y="515328"/>
                    <a:pt x="520465" y="512118"/>
                  </a:cubicBezTo>
                  <a:cubicBezTo>
                    <a:pt x="523837" y="521014"/>
                    <a:pt x="523742" y="513366"/>
                    <a:pt x="522284" y="525643"/>
                  </a:cubicBezTo>
                  <a:cubicBezTo>
                    <a:pt x="525313" y="528406"/>
                    <a:pt x="526828" y="519166"/>
                    <a:pt x="527380" y="524996"/>
                  </a:cubicBezTo>
                  <a:cubicBezTo>
                    <a:pt x="526437" y="530654"/>
                    <a:pt x="521046" y="529463"/>
                    <a:pt x="520103" y="535102"/>
                  </a:cubicBezTo>
                  <a:cubicBezTo>
                    <a:pt x="517236" y="531416"/>
                    <a:pt x="516122" y="530425"/>
                    <a:pt x="512369" y="533797"/>
                  </a:cubicBezTo>
                  <a:cubicBezTo>
                    <a:pt x="512569" y="539340"/>
                    <a:pt x="520084" y="542255"/>
                    <a:pt x="515550" y="549418"/>
                  </a:cubicBezTo>
                  <a:cubicBezTo>
                    <a:pt x="510140" y="543265"/>
                    <a:pt x="513598" y="550151"/>
                    <a:pt x="507997" y="552685"/>
                  </a:cubicBezTo>
                  <a:cubicBezTo>
                    <a:pt x="503730" y="550627"/>
                    <a:pt x="508006" y="545017"/>
                    <a:pt x="502539" y="544208"/>
                  </a:cubicBezTo>
                  <a:cubicBezTo>
                    <a:pt x="503463" y="551475"/>
                    <a:pt x="496395" y="557314"/>
                    <a:pt x="493881" y="552180"/>
                  </a:cubicBezTo>
                  <a:cubicBezTo>
                    <a:pt x="494671" y="547761"/>
                    <a:pt x="497624" y="550123"/>
                    <a:pt x="494890" y="545189"/>
                  </a:cubicBezTo>
                  <a:cubicBezTo>
                    <a:pt x="491576" y="555342"/>
                    <a:pt x="485899" y="547684"/>
                    <a:pt x="486442" y="557724"/>
                  </a:cubicBezTo>
                  <a:cubicBezTo>
                    <a:pt x="480698" y="550923"/>
                    <a:pt x="479089" y="560905"/>
                    <a:pt x="472240" y="554961"/>
                  </a:cubicBezTo>
                  <a:cubicBezTo>
                    <a:pt x="470849" y="560857"/>
                    <a:pt x="473183" y="562019"/>
                    <a:pt x="471335" y="564248"/>
                  </a:cubicBezTo>
                  <a:cubicBezTo>
                    <a:pt x="467963" y="556933"/>
                    <a:pt x="464915" y="574030"/>
                    <a:pt x="461143" y="565563"/>
                  </a:cubicBezTo>
                  <a:cubicBezTo>
                    <a:pt x="462639" y="565010"/>
                    <a:pt x="464782" y="565486"/>
                    <a:pt x="464877" y="562800"/>
                  </a:cubicBezTo>
                  <a:cubicBezTo>
                    <a:pt x="457467" y="565982"/>
                    <a:pt x="464753" y="554190"/>
                    <a:pt x="459419" y="554295"/>
                  </a:cubicBezTo>
                  <a:cubicBezTo>
                    <a:pt x="456857" y="569049"/>
                    <a:pt x="437683" y="570830"/>
                    <a:pt x="442579" y="549589"/>
                  </a:cubicBezTo>
                  <a:cubicBezTo>
                    <a:pt x="445256" y="551199"/>
                    <a:pt x="450418" y="546589"/>
                    <a:pt x="446227" y="544551"/>
                  </a:cubicBezTo>
                  <a:cubicBezTo>
                    <a:pt x="446122" y="547941"/>
                    <a:pt x="443227" y="547027"/>
                    <a:pt x="441217" y="547446"/>
                  </a:cubicBezTo>
                  <a:cubicBezTo>
                    <a:pt x="438874" y="559095"/>
                    <a:pt x="436883" y="565991"/>
                    <a:pt x="431483" y="560162"/>
                  </a:cubicBezTo>
                  <a:cubicBezTo>
                    <a:pt x="432302" y="557609"/>
                    <a:pt x="436035" y="549037"/>
                    <a:pt x="432226" y="546322"/>
                  </a:cubicBezTo>
                  <a:cubicBezTo>
                    <a:pt x="432092" y="557571"/>
                    <a:pt x="427139" y="544132"/>
                    <a:pt x="424482" y="545017"/>
                  </a:cubicBezTo>
                  <a:cubicBezTo>
                    <a:pt x="426244" y="554161"/>
                    <a:pt x="423567" y="556457"/>
                    <a:pt x="421205" y="559181"/>
                  </a:cubicBezTo>
                  <a:cubicBezTo>
                    <a:pt x="422091" y="562486"/>
                    <a:pt x="427987" y="567877"/>
                    <a:pt x="425482" y="570106"/>
                  </a:cubicBezTo>
                  <a:cubicBezTo>
                    <a:pt x="422291" y="570259"/>
                    <a:pt x="421357" y="566363"/>
                    <a:pt x="419110" y="570944"/>
                  </a:cubicBezTo>
                  <a:cubicBezTo>
                    <a:pt x="418986" y="567887"/>
                    <a:pt x="418862" y="564829"/>
                    <a:pt x="418748" y="561791"/>
                  </a:cubicBezTo>
                  <a:cubicBezTo>
                    <a:pt x="409061" y="575183"/>
                    <a:pt x="402393" y="567696"/>
                    <a:pt x="392001" y="565210"/>
                  </a:cubicBezTo>
                  <a:cubicBezTo>
                    <a:pt x="391030" y="573430"/>
                    <a:pt x="387248" y="565467"/>
                    <a:pt x="385810" y="570601"/>
                  </a:cubicBezTo>
                  <a:cubicBezTo>
                    <a:pt x="386972" y="571106"/>
                    <a:pt x="391630" y="576050"/>
                    <a:pt x="388629" y="577107"/>
                  </a:cubicBezTo>
                  <a:cubicBezTo>
                    <a:pt x="383143" y="579555"/>
                    <a:pt x="381210" y="566525"/>
                    <a:pt x="376990" y="574011"/>
                  </a:cubicBezTo>
                  <a:cubicBezTo>
                    <a:pt x="377142" y="568782"/>
                    <a:pt x="376342" y="565467"/>
                    <a:pt x="374066" y="565210"/>
                  </a:cubicBezTo>
                  <a:cubicBezTo>
                    <a:pt x="374275" y="573830"/>
                    <a:pt x="368370" y="567525"/>
                    <a:pt x="371989" y="576945"/>
                  </a:cubicBezTo>
                  <a:cubicBezTo>
                    <a:pt x="369189" y="572392"/>
                    <a:pt x="366960" y="578231"/>
                    <a:pt x="364436" y="580212"/>
                  </a:cubicBezTo>
                  <a:cubicBezTo>
                    <a:pt x="361321" y="578145"/>
                    <a:pt x="366741" y="569354"/>
                    <a:pt x="362626" y="566658"/>
                  </a:cubicBezTo>
                  <a:cubicBezTo>
                    <a:pt x="360112" y="574345"/>
                    <a:pt x="348634" y="567420"/>
                    <a:pt x="346510" y="580212"/>
                  </a:cubicBezTo>
                  <a:cubicBezTo>
                    <a:pt x="343948" y="576459"/>
                    <a:pt x="347758" y="573326"/>
                    <a:pt x="344767" y="568944"/>
                  </a:cubicBezTo>
                  <a:cubicBezTo>
                    <a:pt x="340433" y="583013"/>
                    <a:pt x="331337" y="573183"/>
                    <a:pt x="323583" y="583117"/>
                  </a:cubicBezTo>
                  <a:cubicBezTo>
                    <a:pt x="334023" y="577345"/>
                    <a:pt x="348882" y="591556"/>
                    <a:pt x="357873" y="576450"/>
                  </a:cubicBezTo>
                  <a:cubicBezTo>
                    <a:pt x="378771" y="591375"/>
                    <a:pt x="399726" y="574221"/>
                    <a:pt x="422291" y="586556"/>
                  </a:cubicBezTo>
                  <a:cubicBezTo>
                    <a:pt x="422634" y="582603"/>
                    <a:pt x="420167" y="580946"/>
                    <a:pt x="422005" y="579726"/>
                  </a:cubicBezTo>
                  <a:cubicBezTo>
                    <a:pt x="427730" y="578298"/>
                    <a:pt x="430940" y="586632"/>
                    <a:pt x="436197" y="582498"/>
                  </a:cubicBezTo>
                  <a:cubicBezTo>
                    <a:pt x="436902" y="571725"/>
                    <a:pt x="432064" y="584556"/>
                    <a:pt x="432197" y="578412"/>
                  </a:cubicBezTo>
                  <a:cubicBezTo>
                    <a:pt x="436293" y="570201"/>
                    <a:pt x="441236" y="574897"/>
                    <a:pt x="447389" y="574183"/>
                  </a:cubicBezTo>
                  <a:cubicBezTo>
                    <a:pt x="446846" y="582069"/>
                    <a:pt x="453380" y="587908"/>
                    <a:pt x="455390" y="582355"/>
                  </a:cubicBezTo>
                  <a:cubicBezTo>
                    <a:pt x="452276" y="582489"/>
                    <a:pt x="454828" y="574859"/>
                    <a:pt x="456410" y="575345"/>
                  </a:cubicBezTo>
                  <a:cubicBezTo>
                    <a:pt x="460286" y="579812"/>
                    <a:pt x="463563" y="570268"/>
                    <a:pt x="465487" y="578755"/>
                  </a:cubicBezTo>
                  <a:cubicBezTo>
                    <a:pt x="461429" y="579593"/>
                    <a:pt x="455657" y="577755"/>
                    <a:pt x="456857" y="586746"/>
                  </a:cubicBezTo>
                  <a:cubicBezTo>
                    <a:pt x="464896" y="586584"/>
                    <a:pt x="468497" y="584556"/>
                    <a:pt x="472316" y="589347"/>
                  </a:cubicBezTo>
                  <a:cubicBezTo>
                    <a:pt x="471888" y="584394"/>
                    <a:pt x="473069" y="581974"/>
                    <a:pt x="475859" y="582031"/>
                  </a:cubicBezTo>
                  <a:cubicBezTo>
                    <a:pt x="480546" y="594128"/>
                    <a:pt x="489937" y="578869"/>
                    <a:pt x="493519" y="575173"/>
                  </a:cubicBezTo>
                  <a:cubicBezTo>
                    <a:pt x="495433" y="581088"/>
                    <a:pt x="498710" y="584175"/>
                    <a:pt x="501710" y="587880"/>
                  </a:cubicBezTo>
                  <a:cubicBezTo>
                    <a:pt x="502044" y="583917"/>
                    <a:pt x="499577" y="582279"/>
                    <a:pt x="501434" y="581060"/>
                  </a:cubicBezTo>
                  <a:cubicBezTo>
                    <a:pt x="505435" y="581012"/>
                    <a:pt x="506873" y="586270"/>
                    <a:pt x="509435" y="589185"/>
                  </a:cubicBezTo>
                  <a:cubicBezTo>
                    <a:pt x="509321" y="576774"/>
                    <a:pt x="513436" y="584375"/>
                    <a:pt x="519265" y="578774"/>
                  </a:cubicBezTo>
                  <a:cubicBezTo>
                    <a:pt x="519074" y="582041"/>
                    <a:pt x="517322" y="582879"/>
                    <a:pt x="516979" y="585908"/>
                  </a:cubicBezTo>
                  <a:cubicBezTo>
                    <a:pt x="521332" y="586803"/>
                    <a:pt x="528695" y="581489"/>
                    <a:pt x="531085" y="586403"/>
                  </a:cubicBezTo>
                  <a:cubicBezTo>
                    <a:pt x="531647" y="590852"/>
                    <a:pt x="529533" y="591166"/>
                    <a:pt x="528809" y="593576"/>
                  </a:cubicBezTo>
                  <a:cubicBezTo>
                    <a:pt x="530095" y="595862"/>
                    <a:pt x="533524" y="593700"/>
                    <a:pt x="532905" y="599948"/>
                  </a:cubicBezTo>
                  <a:cubicBezTo>
                    <a:pt x="535057" y="597567"/>
                    <a:pt x="539239" y="598348"/>
                    <a:pt x="540363" y="594404"/>
                  </a:cubicBezTo>
                  <a:cubicBezTo>
                    <a:pt x="537934" y="589537"/>
                    <a:pt x="532895" y="590090"/>
                    <a:pt x="532171" y="581679"/>
                  </a:cubicBezTo>
                  <a:cubicBezTo>
                    <a:pt x="537020" y="584451"/>
                    <a:pt x="534572" y="586289"/>
                    <a:pt x="537162" y="578793"/>
                  </a:cubicBezTo>
                  <a:cubicBezTo>
                    <a:pt x="538134" y="585451"/>
                    <a:pt x="544249" y="586241"/>
                    <a:pt x="539001" y="592280"/>
                  </a:cubicBezTo>
                  <a:cubicBezTo>
                    <a:pt x="542363" y="591899"/>
                    <a:pt x="546449" y="590071"/>
                    <a:pt x="546811" y="595890"/>
                  </a:cubicBezTo>
                  <a:cubicBezTo>
                    <a:pt x="544049" y="598005"/>
                    <a:pt x="542039" y="601301"/>
                    <a:pt x="538077" y="601558"/>
                  </a:cubicBezTo>
                  <a:cubicBezTo>
                    <a:pt x="541287" y="609987"/>
                    <a:pt x="537953" y="611969"/>
                    <a:pt x="534800" y="615731"/>
                  </a:cubicBezTo>
                  <a:cubicBezTo>
                    <a:pt x="538982" y="618769"/>
                    <a:pt x="541201" y="613283"/>
                    <a:pt x="543439" y="607749"/>
                  </a:cubicBezTo>
                  <a:cubicBezTo>
                    <a:pt x="540734" y="606825"/>
                    <a:pt x="540601" y="604529"/>
                    <a:pt x="541887" y="601062"/>
                  </a:cubicBezTo>
                  <a:cubicBezTo>
                    <a:pt x="544563" y="604053"/>
                    <a:pt x="546249" y="598148"/>
                    <a:pt x="548440" y="604844"/>
                  </a:cubicBezTo>
                  <a:cubicBezTo>
                    <a:pt x="548535" y="601396"/>
                    <a:pt x="547649" y="596471"/>
                    <a:pt x="549354" y="595547"/>
                  </a:cubicBezTo>
                  <a:cubicBezTo>
                    <a:pt x="550898" y="596433"/>
                    <a:pt x="552345" y="597595"/>
                    <a:pt x="553364" y="599605"/>
                  </a:cubicBezTo>
                  <a:cubicBezTo>
                    <a:pt x="550421" y="613873"/>
                    <a:pt x="544230" y="618245"/>
                    <a:pt x="536248" y="620131"/>
                  </a:cubicBezTo>
                  <a:cubicBezTo>
                    <a:pt x="535686" y="623541"/>
                    <a:pt x="538201" y="631733"/>
                    <a:pt x="535438" y="631695"/>
                  </a:cubicBezTo>
                  <a:cubicBezTo>
                    <a:pt x="535296" y="628675"/>
                    <a:pt x="533124" y="629895"/>
                    <a:pt x="532705" y="627447"/>
                  </a:cubicBezTo>
                  <a:cubicBezTo>
                    <a:pt x="531257" y="619522"/>
                    <a:pt x="535496" y="615302"/>
                    <a:pt x="530886" y="613940"/>
                  </a:cubicBezTo>
                  <a:cubicBezTo>
                    <a:pt x="529895" y="638448"/>
                    <a:pt x="512759" y="630390"/>
                    <a:pt x="507035" y="626142"/>
                  </a:cubicBezTo>
                  <a:cubicBezTo>
                    <a:pt x="503025" y="625951"/>
                    <a:pt x="510550" y="632314"/>
                    <a:pt x="506035" y="633152"/>
                  </a:cubicBezTo>
                  <a:cubicBezTo>
                    <a:pt x="500682" y="632038"/>
                    <a:pt x="494138" y="627209"/>
                    <a:pt x="490566" y="630533"/>
                  </a:cubicBezTo>
                  <a:cubicBezTo>
                    <a:pt x="490271" y="627904"/>
                    <a:pt x="490538" y="624008"/>
                    <a:pt x="489033" y="623884"/>
                  </a:cubicBezTo>
                  <a:cubicBezTo>
                    <a:pt x="485737" y="641087"/>
                    <a:pt x="466773" y="621541"/>
                    <a:pt x="462363" y="629561"/>
                  </a:cubicBezTo>
                  <a:cubicBezTo>
                    <a:pt x="463725" y="629266"/>
                    <a:pt x="465649" y="630209"/>
                    <a:pt x="463725" y="631647"/>
                  </a:cubicBezTo>
                  <a:cubicBezTo>
                    <a:pt x="459334" y="632543"/>
                    <a:pt x="461239" y="620379"/>
                    <a:pt x="456914" y="621084"/>
                  </a:cubicBezTo>
                  <a:cubicBezTo>
                    <a:pt x="456038" y="626542"/>
                    <a:pt x="461753" y="630323"/>
                    <a:pt x="458648" y="632304"/>
                  </a:cubicBezTo>
                  <a:cubicBezTo>
                    <a:pt x="455524" y="624684"/>
                    <a:pt x="456990" y="632666"/>
                    <a:pt x="453638" y="635248"/>
                  </a:cubicBezTo>
                  <a:cubicBezTo>
                    <a:pt x="451114" y="630447"/>
                    <a:pt x="446465" y="631809"/>
                    <a:pt x="446904" y="626942"/>
                  </a:cubicBezTo>
                  <a:cubicBezTo>
                    <a:pt x="438093" y="643601"/>
                    <a:pt x="426672" y="624837"/>
                    <a:pt x="418776" y="628247"/>
                  </a:cubicBezTo>
                  <a:cubicBezTo>
                    <a:pt x="418119" y="619769"/>
                    <a:pt x="413195" y="620055"/>
                    <a:pt x="409423" y="617979"/>
                  </a:cubicBezTo>
                  <a:cubicBezTo>
                    <a:pt x="409270" y="626504"/>
                    <a:pt x="415719" y="621417"/>
                    <a:pt x="416252" y="628552"/>
                  </a:cubicBezTo>
                  <a:cubicBezTo>
                    <a:pt x="404146" y="625904"/>
                    <a:pt x="388325" y="637724"/>
                    <a:pt x="377209" y="645011"/>
                  </a:cubicBezTo>
                  <a:cubicBezTo>
                    <a:pt x="376047" y="638886"/>
                    <a:pt x="379571" y="640086"/>
                    <a:pt x="379400" y="635552"/>
                  </a:cubicBezTo>
                  <a:cubicBezTo>
                    <a:pt x="374542" y="634457"/>
                    <a:pt x="376971" y="644620"/>
                    <a:pt x="373390" y="645487"/>
                  </a:cubicBezTo>
                  <a:cubicBezTo>
                    <a:pt x="366817" y="636362"/>
                    <a:pt x="358702" y="623522"/>
                    <a:pt x="352654" y="638991"/>
                  </a:cubicBezTo>
                  <a:cubicBezTo>
                    <a:pt x="354568" y="639134"/>
                    <a:pt x="357311" y="637562"/>
                    <a:pt x="357826" y="640610"/>
                  </a:cubicBezTo>
                  <a:cubicBezTo>
                    <a:pt x="354425" y="640905"/>
                    <a:pt x="344957" y="653336"/>
                    <a:pt x="339995" y="642906"/>
                  </a:cubicBezTo>
                  <a:cubicBezTo>
                    <a:pt x="341147" y="639677"/>
                    <a:pt x="340871" y="634248"/>
                    <a:pt x="343452" y="633266"/>
                  </a:cubicBezTo>
                  <a:cubicBezTo>
                    <a:pt x="344414" y="636238"/>
                    <a:pt x="346339" y="637181"/>
                    <a:pt x="348729" y="637181"/>
                  </a:cubicBezTo>
                  <a:cubicBezTo>
                    <a:pt x="347834" y="630114"/>
                    <a:pt x="351911" y="630723"/>
                    <a:pt x="352101" y="625294"/>
                  </a:cubicBezTo>
                  <a:cubicBezTo>
                    <a:pt x="347148" y="622617"/>
                    <a:pt x="349901" y="631876"/>
                    <a:pt x="345910" y="630676"/>
                  </a:cubicBezTo>
                  <a:cubicBezTo>
                    <a:pt x="345548" y="624484"/>
                    <a:pt x="347834" y="625818"/>
                    <a:pt x="345548" y="621570"/>
                  </a:cubicBezTo>
                  <a:cubicBezTo>
                    <a:pt x="344005" y="626856"/>
                    <a:pt x="335690" y="628713"/>
                    <a:pt x="338357" y="633933"/>
                  </a:cubicBezTo>
                  <a:cubicBezTo>
                    <a:pt x="334613" y="624275"/>
                    <a:pt x="325231" y="639629"/>
                    <a:pt x="320269" y="629352"/>
                  </a:cubicBezTo>
                  <a:cubicBezTo>
                    <a:pt x="321240" y="623532"/>
                    <a:pt x="327079" y="634657"/>
                    <a:pt x="326441" y="623989"/>
                  </a:cubicBezTo>
                  <a:cubicBezTo>
                    <a:pt x="324060" y="622770"/>
                    <a:pt x="319373" y="623246"/>
                    <a:pt x="316259" y="625294"/>
                  </a:cubicBezTo>
                  <a:cubicBezTo>
                    <a:pt x="315725" y="635400"/>
                    <a:pt x="318716" y="623141"/>
                    <a:pt x="318983" y="629542"/>
                  </a:cubicBezTo>
                  <a:cubicBezTo>
                    <a:pt x="320345" y="639582"/>
                    <a:pt x="307200" y="638229"/>
                    <a:pt x="310610" y="644363"/>
                  </a:cubicBezTo>
                  <a:cubicBezTo>
                    <a:pt x="317535" y="634638"/>
                    <a:pt x="328632" y="644192"/>
                    <a:pt x="329441" y="635048"/>
                  </a:cubicBezTo>
                  <a:cubicBezTo>
                    <a:pt x="332537" y="641010"/>
                    <a:pt x="338195" y="641696"/>
                    <a:pt x="340262" y="649716"/>
                  </a:cubicBezTo>
                  <a:cubicBezTo>
                    <a:pt x="335651" y="649935"/>
                    <a:pt x="336661" y="650992"/>
                    <a:pt x="328889" y="653459"/>
                  </a:cubicBezTo>
                  <a:cubicBezTo>
                    <a:pt x="327660" y="646649"/>
                    <a:pt x="317878" y="631761"/>
                    <a:pt x="318525" y="650211"/>
                  </a:cubicBezTo>
                  <a:cubicBezTo>
                    <a:pt x="322850" y="647849"/>
                    <a:pt x="324212" y="651640"/>
                    <a:pt x="325155" y="656250"/>
                  </a:cubicBezTo>
                  <a:cubicBezTo>
                    <a:pt x="320640" y="651288"/>
                    <a:pt x="319773" y="663937"/>
                    <a:pt x="314973" y="657546"/>
                  </a:cubicBezTo>
                  <a:cubicBezTo>
                    <a:pt x="316135" y="667623"/>
                    <a:pt x="326050" y="658831"/>
                    <a:pt x="327717" y="655917"/>
                  </a:cubicBezTo>
                  <a:cubicBezTo>
                    <a:pt x="327755" y="658851"/>
                    <a:pt x="326212" y="659279"/>
                    <a:pt x="326717" y="662927"/>
                  </a:cubicBezTo>
                  <a:cubicBezTo>
                    <a:pt x="342576" y="657031"/>
                    <a:pt x="353111" y="664080"/>
                    <a:pt x="366751" y="671557"/>
                  </a:cubicBezTo>
                  <a:cubicBezTo>
                    <a:pt x="366503" y="659736"/>
                    <a:pt x="357911" y="665108"/>
                    <a:pt x="357111" y="654469"/>
                  </a:cubicBezTo>
                  <a:cubicBezTo>
                    <a:pt x="358388" y="654298"/>
                    <a:pt x="358559" y="652412"/>
                    <a:pt x="359559" y="651850"/>
                  </a:cubicBezTo>
                  <a:cubicBezTo>
                    <a:pt x="360074" y="659012"/>
                    <a:pt x="364046" y="659012"/>
                    <a:pt x="368751" y="657546"/>
                  </a:cubicBezTo>
                  <a:cubicBezTo>
                    <a:pt x="368589" y="665318"/>
                    <a:pt x="371342" y="666994"/>
                    <a:pt x="373123" y="670776"/>
                  </a:cubicBezTo>
                  <a:cubicBezTo>
                    <a:pt x="378295" y="655088"/>
                    <a:pt x="389896" y="663785"/>
                    <a:pt x="397326" y="667642"/>
                  </a:cubicBezTo>
                  <a:cubicBezTo>
                    <a:pt x="397431" y="670671"/>
                    <a:pt x="395183" y="670033"/>
                    <a:pt x="394964" y="672538"/>
                  </a:cubicBezTo>
                  <a:cubicBezTo>
                    <a:pt x="403031" y="674919"/>
                    <a:pt x="407660" y="673700"/>
                    <a:pt x="408794" y="666204"/>
                  </a:cubicBezTo>
                  <a:cubicBezTo>
                    <a:pt x="408470" y="670928"/>
                    <a:pt x="416538" y="660165"/>
                    <a:pt x="417795" y="667328"/>
                  </a:cubicBezTo>
                  <a:cubicBezTo>
                    <a:pt x="417147" y="668852"/>
                    <a:pt x="412890" y="674872"/>
                    <a:pt x="416890" y="676586"/>
                  </a:cubicBezTo>
                  <a:cubicBezTo>
                    <a:pt x="418767" y="669547"/>
                    <a:pt x="424825" y="668985"/>
                    <a:pt x="430625" y="667985"/>
                  </a:cubicBezTo>
                  <a:cubicBezTo>
                    <a:pt x="431264" y="673243"/>
                    <a:pt x="432321" y="677643"/>
                    <a:pt x="434893" y="678910"/>
                  </a:cubicBezTo>
                  <a:cubicBezTo>
                    <a:pt x="438398" y="674891"/>
                    <a:pt x="431816" y="668595"/>
                    <a:pt x="435626" y="665042"/>
                  </a:cubicBezTo>
                  <a:cubicBezTo>
                    <a:pt x="439007" y="673938"/>
                    <a:pt x="446932" y="665442"/>
                    <a:pt x="451456" y="676805"/>
                  </a:cubicBezTo>
                  <a:cubicBezTo>
                    <a:pt x="450456" y="670957"/>
                    <a:pt x="451628" y="668518"/>
                    <a:pt x="455000" y="669461"/>
                  </a:cubicBezTo>
                  <a:cubicBezTo>
                    <a:pt x="454705" y="672119"/>
                    <a:pt x="453114" y="684844"/>
                    <a:pt x="455352" y="678596"/>
                  </a:cubicBezTo>
                  <a:cubicBezTo>
                    <a:pt x="453990" y="670452"/>
                    <a:pt x="464772" y="671843"/>
                    <a:pt x="464268" y="677434"/>
                  </a:cubicBezTo>
                  <a:cubicBezTo>
                    <a:pt x="453952" y="677167"/>
                    <a:pt x="460515" y="691102"/>
                    <a:pt x="452171" y="695027"/>
                  </a:cubicBezTo>
                  <a:cubicBezTo>
                    <a:pt x="452085" y="692760"/>
                    <a:pt x="451037" y="692445"/>
                    <a:pt x="450723" y="690636"/>
                  </a:cubicBezTo>
                  <a:cubicBezTo>
                    <a:pt x="450552" y="686092"/>
                    <a:pt x="454076" y="687292"/>
                    <a:pt x="452885" y="681206"/>
                  </a:cubicBezTo>
                  <a:cubicBezTo>
                    <a:pt x="446913" y="680777"/>
                    <a:pt x="446999" y="675167"/>
                    <a:pt x="442703" y="682501"/>
                  </a:cubicBezTo>
                  <a:cubicBezTo>
                    <a:pt x="440265" y="677939"/>
                    <a:pt x="438121" y="679091"/>
                    <a:pt x="439712" y="671395"/>
                  </a:cubicBezTo>
                  <a:cubicBezTo>
                    <a:pt x="434940" y="671166"/>
                    <a:pt x="437779" y="682711"/>
                    <a:pt x="433788" y="683644"/>
                  </a:cubicBezTo>
                  <a:cubicBezTo>
                    <a:pt x="430787" y="684073"/>
                    <a:pt x="429882" y="680187"/>
                    <a:pt x="426044" y="682330"/>
                  </a:cubicBezTo>
                  <a:cubicBezTo>
                    <a:pt x="425958" y="680044"/>
                    <a:pt x="425872" y="677767"/>
                    <a:pt x="425787" y="675500"/>
                  </a:cubicBezTo>
                  <a:cubicBezTo>
                    <a:pt x="419338" y="680644"/>
                    <a:pt x="422796" y="675091"/>
                    <a:pt x="417138" y="683482"/>
                  </a:cubicBezTo>
                  <a:cubicBezTo>
                    <a:pt x="411985" y="681091"/>
                    <a:pt x="410651" y="674595"/>
                    <a:pt x="410118" y="668328"/>
                  </a:cubicBezTo>
                  <a:cubicBezTo>
                    <a:pt x="407670" y="670233"/>
                    <a:pt x="410947" y="680996"/>
                    <a:pt x="408118" y="682330"/>
                  </a:cubicBezTo>
                  <a:cubicBezTo>
                    <a:pt x="400974" y="682549"/>
                    <a:pt x="397993" y="687378"/>
                    <a:pt x="392754" y="681996"/>
                  </a:cubicBezTo>
                  <a:cubicBezTo>
                    <a:pt x="392621" y="678234"/>
                    <a:pt x="396230" y="680272"/>
                    <a:pt x="396392" y="676948"/>
                  </a:cubicBezTo>
                  <a:cubicBezTo>
                    <a:pt x="394697" y="677177"/>
                    <a:pt x="392992" y="677405"/>
                    <a:pt x="391287" y="677605"/>
                  </a:cubicBezTo>
                  <a:cubicBezTo>
                    <a:pt x="390811" y="684959"/>
                    <a:pt x="393964" y="684359"/>
                    <a:pt x="391744" y="689016"/>
                  </a:cubicBezTo>
                  <a:cubicBezTo>
                    <a:pt x="405222" y="681091"/>
                    <a:pt x="416947" y="694464"/>
                    <a:pt x="428692" y="684292"/>
                  </a:cubicBezTo>
                  <a:cubicBezTo>
                    <a:pt x="429863" y="686797"/>
                    <a:pt x="430616" y="690169"/>
                    <a:pt x="430425" y="695541"/>
                  </a:cubicBezTo>
                  <a:cubicBezTo>
                    <a:pt x="436502" y="693103"/>
                    <a:pt x="441912" y="691217"/>
                    <a:pt x="433959" y="688216"/>
                  </a:cubicBezTo>
                  <a:cubicBezTo>
                    <a:pt x="435797" y="686778"/>
                    <a:pt x="437045" y="684435"/>
                    <a:pt x="438874" y="682996"/>
                  </a:cubicBezTo>
                  <a:cubicBezTo>
                    <a:pt x="439303" y="693017"/>
                    <a:pt x="446313" y="693598"/>
                    <a:pt x="445418" y="686730"/>
                  </a:cubicBezTo>
                  <a:cubicBezTo>
                    <a:pt x="445884" y="694798"/>
                    <a:pt x="449437" y="681358"/>
                    <a:pt x="449332" y="688540"/>
                  </a:cubicBezTo>
                  <a:cubicBezTo>
                    <a:pt x="451466" y="695646"/>
                    <a:pt x="443084" y="694722"/>
                    <a:pt x="439512" y="698960"/>
                  </a:cubicBezTo>
                  <a:cubicBezTo>
                    <a:pt x="444151" y="705209"/>
                    <a:pt x="452628" y="696331"/>
                    <a:pt x="458534" y="694226"/>
                  </a:cubicBezTo>
                  <a:cubicBezTo>
                    <a:pt x="454123" y="704561"/>
                    <a:pt x="467868" y="693226"/>
                    <a:pt x="468982" y="699779"/>
                  </a:cubicBezTo>
                  <a:cubicBezTo>
                    <a:pt x="469059" y="703704"/>
                    <a:pt x="460886" y="705418"/>
                    <a:pt x="465525" y="709381"/>
                  </a:cubicBezTo>
                  <a:cubicBezTo>
                    <a:pt x="470135" y="701789"/>
                    <a:pt x="476364" y="705085"/>
                    <a:pt x="480260" y="693769"/>
                  </a:cubicBezTo>
                  <a:cubicBezTo>
                    <a:pt x="488414" y="708562"/>
                    <a:pt x="501748" y="677424"/>
                    <a:pt x="512378" y="696532"/>
                  </a:cubicBezTo>
                  <a:cubicBezTo>
                    <a:pt x="513902" y="689407"/>
                    <a:pt x="520560" y="692379"/>
                    <a:pt x="523846" y="695074"/>
                  </a:cubicBezTo>
                  <a:cubicBezTo>
                    <a:pt x="523542" y="700303"/>
                    <a:pt x="516322" y="694817"/>
                    <a:pt x="519103" y="704828"/>
                  </a:cubicBezTo>
                  <a:cubicBezTo>
                    <a:pt x="523342" y="703542"/>
                    <a:pt x="526094" y="700008"/>
                    <a:pt x="527666" y="694588"/>
                  </a:cubicBezTo>
                  <a:cubicBezTo>
                    <a:pt x="530285" y="694931"/>
                    <a:pt x="530409" y="700418"/>
                    <a:pt x="533029" y="700770"/>
                  </a:cubicBezTo>
                  <a:cubicBezTo>
                    <a:pt x="532819" y="696608"/>
                    <a:pt x="539125" y="692026"/>
                    <a:pt x="539210" y="695388"/>
                  </a:cubicBezTo>
                  <a:cubicBezTo>
                    <a:pt x="539115" y="698084"/>
                    <a:pt x="537305" y="698122"/>
                    <a:pt x="535486" y="698160"/>
                  </a:cubicBezTo>
                  <a:cubicBezTo>
                    <a:pt x="535496" y="703904"/>
                    <a:pt x="537734" y="705066"/>
                    <a:pt x="539658" y="706780"/>
                  </a:cubicBezTo>
                  <a:cubicBezTo>
                    <a:pt x="539744" y="703332"/>
                    <a:pt x="538877" y="698427"/>
                    <a:pt x="540572" y="697484"/>
                  </a:cubicBezTo>
                  <a:cubicBezTo>
                    <a:pt x="542973" y="707676"/>
                    <a:pt x="550612" y="712219"/>
                    <a:pt x="558041" y="718182"/>
                  </a:cubicBezTo>
                  <a:cubicBezTo>
                    <a:pt x="557584" y="706656"/>
                    <a:pt x="565690" y="721630"/>
                    <a:pt x="564052" y="708257"/>
                  </a:cubicBezTo>
                  <a:cubicBezTo>
                    <a:pt x="559518" y="708209"/>
                    <a:pt x="552622" y="715467"/>
                    <a:pt x="557593" y="706828"/>
                  </a:cubicBezTo>
                  <a:cubicBezTo>
                    <a:pt x="553803" y="701666"/>
                    <a:pt x="549964" y="711009"/>
                    <a:pt x="547316" y="705828"/>
                  </a:cubicBezTo>
                  <a:cubicBezTo>
                    <a:pt x="547249" y="704304"/>
                    <a:pt x="547192" y="702770"/>
                    <a:pt x="547135" y="701246"/>
                  </a:cubicBezTo>
                  <a:cubicBezTo>
                    <a:pt x="553688" y="699322"/>
                    <a:pt x="559270" y="712276"/>
                    <a:pt x="565147" y="703542"/>
                  </a:cubicBezTo>
                  <a:cubicBezTo>
                    <a:pt x="563632" y="703390"/>
                    <a:pt x="561537" y="704399"/>
                    <a:pt x="561232" y="701742"/>
                  </a:cubicBezTo>
                  <a:cubicBezTo>
                    <a:pt x="562518" y="701580"/>
                    <a:pt x="562689" y="699694"/>
                    <a:pt x="563699" y="699141"/>
                  </a:cubicBezTo>
                  <a:cubicBezTo>
                    <a:pt x="566195" y="699751"/>
                    <a:pt x="565052" y="707857"/>
                    <a:pt x="569062" y="705323"/>
                  </a:cubicBezTo>
                  <a:cubicBezTo>
                    <a:pt x="564718" y="693198"/>
                    <a:pt x="582178" y="705171"/>
                    <a:pt x="581168" y="687778"/>
                  </a:cubicBezTo>
                  <a:cubicBezTo>
                    <a:pt x="584111" y="695941"/>
                    <a:pt x="583444" y="685997"/>
                    <a:pt x="588816" y="686778"/>
                  </a:cubicBezTo>
                  <a:cubicBezTo>
                    <a:pt x="588912" y="689064"/>
                    <a:pt x="589960" y="689340"/>
                    <a:pt x="590283" y="691169"/>
                  </a:cubicBezTo>
                  <a:cubicBezTo>
                    <a:pt x="590512" y="695360"/>
                    <a:pt x="584054" y="699741"/>
                    <a:pt x="588188" y="702904"/>
                  </a:cubicBezTo>
                  <a:cubicBezTo>
                    <a:pt x="588693" y="697274"/>
                    <a:pt x="596475" y="702904"/>
                    <a:pt x="595560" y="695074"/>
                  </a:cubicBezTo>
                  <a:cubicBezTo>
                    <a:pt x="593541" y="696989"/>
                    <a:pt x="589845" y="691255"/>
                    <a:pt x="592826" y="690826"/>
                  </a:cubicBezTo>
                  <a:cubicBezTo>
                    <a:pt x="597541" y="687864"/>
                    <a:pt x="599113" y="703980"/>
                    <a:pt x="603199" y="694103"/>
                  </a:cubicBezTo>
                  <a:cubicBezTo>
                    <a:pt x="601809" y="693760"/>
                    <a:pt x="599999" y="690731"/>
                    <a:pt x="601742" y="689683"/>
                  </a:cubicBezTo>
                  <a:cubicBezTo>
                    <a:pt x="608343" y="696322"/>
                    <a:pt x="612067" y="691026"/>
                    <a:pt x="618487" y="692160"/>
                  </a:cubicBezTo>
                  <a:cubicBezTo>
                    <a:pt x="615210" y="695617"/>
                    <a:pt x="609791" y="695760"/>
                    <a:pt x="608657" y="702580"/>
                  </a:cubicBezTo>
                  <a:cubicBezTo>
                    <a:pt x="614172" y="700265"/>
                    <a:pt x="617391" y="702656"/>
                    <a:pt x="619135" y="708095"/>
                  </a:cubicBezTo>
                  <a:cubicBezTo>
                    <a:pt x="619925" y="699913"/>
                    <a:pt x="615391" y="696789"/>
                    <a:pt x="619849" y="694274"/>
                  </a:cubicBezTo>
                  <a:cubicBezTo>
                    <a:pt x="620544" y="701056"/>
                    <a:pt x="626955" y="696036"/>
                    <a:pt x="627850" y="702408"/>
                  </a:cubicBezTo>
                  <a:cubicBezTo>
                    <a:pt x="625316" y="694617"/>
                    <a:pt x="631660" y="690093"/>
                    <a:pt x="628583" y="688559"/>
                  </a:cubicBezTo>
                  <a:cubicBezTo>
                    <a:pt x="625250" y="697046"/>
                    <a:pt x="627526" y="682949"/>
                    <a:pt x="625859" y="684320"/>
                  </a:cubicBezTo>
                  <a:cubicBezTo>
                    <a:pt x="626574" y="687978"/>
                    <a:pt x="619058" y="688921"/>
                    <a:pt x="619477" y="685130"/>
                  </a:cubicBezTo>
                  <a:cubicBezTo>
                    <a:pt x="622764" y="685749"/>
                    <a:pt x="628517" y="679472"/>
                    <a:pt x="625573" y="677510"/>
                  </a:cubicBezTo>
                  <a:cubicBezTo>
                    <a:pt x="625659" y="683092"/>
                    <a:pt x="621382" y="678510"/>
                    <a:pt x="621668" y="675681"/>
                  </a:cubicBezTo>
                  <a:cubicBezTo>
                    <a:pt x="624145" y="670385"/>
                    <a:pt x="625345" y="676367"/>
                    <a:pt x="629307" y="674729"/>
                  </a:cubicBezTo>
                  <a:cubicBezTo>
                    <a:pt x="630355" y="670328"/>
                    <a:pt x="625192" y="667585"/>
                    <a:pt x="628936" y="665623"/>
                  </a:cubicBezTo>
                  <a:cubicBezTo>
                    <a:pt x="636527" y="666585"/>
                    <a:pt x="642433" y="672986"/>
                    <a:pt x="652053" y="667242"/>
                  </a:cubicBezTo>
                  <a:cubicBezTo>
                    <a:pt x="647910" y="673395"/>
                    <a:pt x="659092" y="675472"/>
                    <a:pt x="655149" y="680568"/>
                  </a:cubicBezTo>
                  <a:cubicBezTo>
                    <a:pt x="651624" y="677415"/>
                    <a:pt x="644404" y="675024"/>
                    <a:pt x="642499" y="684501"/>
                  </a:cubicBezTo>
                  <a:cubicBezTo>
                    <a:pt x="648757" y="681253"/>
                    <a:pt x="659635" y="679291"/>
                    <a:pt x="664331" y="686283"/>
                  </a:cubicBezTo>
                  <a:cubicBezTo>
                    <a:pt x="656530" y="689674"/>
                    <a:pt x="654749" y="687969"/>
                    <a:pt x="648853" y="683673"/>
                  </a:cubicBezTo>
                  <a:cubicBezTo>
                    <a:pt x="649681" y="696036"/>
                    <a:pt x="647338" y="698703"/>
                    <a:pt x="646138" y="711552"/>
                  </a:cubicBezTo>
                  <a:cubicBezTo>
                    <a:pt x="650243" y="712752"/>
                    <a:pt x="655044" y="704180"/>
                    <a:pt x="653510" y="703713"/>
                  </a:cubicBezTo>
                  <a:cubicBezTo>
                    <a:pt x="650196" y="701113"/>
                    <a:pt x="649872" y="713238"/>
                    <a:pt x="648500" y="706628"/>
                  </a:cubicBezTo>
                  <a:cubicBezTo>
                    <a:pt x="648795" y="699989"/>
                    <a:pt x="650767" y="695893"/>
                    <a:pt x="654425" y="694426"/>
                  </a:cubicBezTo>
                  <a:cubicBezTo>
                    <a:pt x="657539" y="701656"/>
                    <a:pt x="659778" y="695379"/>
                    <a:pt x="664788" y="697713"/>
                  </a:cubicBezTo>
                  <a:cubicBezTo>
                    <a:pt x="663140" y="706876"/>
                    <a:pt x="668293" y="701970"/>
                    <a:pt x="668979" y="706323"/>
                  </a:cubicBezTo>
                  <a:cubicBezTo>
                    <a:pt x="666712" y="710895"/>
                    <a:pt x="665797" y="706961"/>
                    <a:pt x="662616" y="707133"/>
                  </a:cubicBezTo>
                  <a:cubicBezTo>
                    <a:pt x="664245" y="721325"/>
                    <a:pt x="667703" y="706704"/>
                    <a:pt x="671541" y="706009"/>
                  </a:cubicBezTo>
                  <a:cubicBezTo>
                    <a:pt x="671789" y="709952"/>
                    <a:pt x="671541" y="713124"/>
                    <a:pt x="670627" y="715286"/>
                  </a:cubicBezTo>
                  <a:cubicBezTo>
                    <a:pt x="672979" y="714677"/>
                    <a:pt x="674827" y="713248"/>
                    <a:pt x="675551" y="710076"/>
                  </a:cubicBezTo>
                  <a:cubicBezTo>
                    <a:pt x="669750" y="707733"/>
                    <a:pt x="675799" y="689959"/>
                    <a:pt x="682552" y="693131"/>
                  </a:cubicBezTo>
                  <a:cubicBezTo>
                    <a:pt x="684628" y="698256"/>
                    <a:pt x="685400" y="697017"/>
                    <a:pt x="684276" y="704371"/>
                  </a:cubicBezTo>
                  <a:cubicBezTo>
                    <a:pt x="686705" y="704590"/>
                    <a:pt x="686972" y="701446"/>
                    <a:pt x="689277" y="701446"/>
                  </a:cubicBezTo>
                  <a:cubicBezTo>
                    <a:pt x="689267" y="709705"/>
                    <a:pt x="694563" y="706990"/>
                    <a:pt x="694925" y="714486"/>
                  </a:cubicBezTo>
                  <a:cubicBezTo>
                    <a:pt x="699659" y="711181"/>
                    <a:pt x="701011" y="713877"/>
                    <a:pt x="702288" y="706666"/>
                  </a:cubicBezTo>
                  <a:cubicBezTo>
                    <a:pt x="700878" y="700132"/>
                    <a:pt x="697582" y="706590"/>
                    <a:pt x="697020" y="702732"/>
                  </a:cubicBezTo>
                  <a:cubicBezTo>
                    <a:pt x="697173" y="699199"/>
                    <a:pt x="702974" y="693779"/>
                    <a:pt x="704574" y="699484"/>
                  </a:cubicBezTo>
                  <a:cubicBezTo>
                    <a:pt x="704764" y="706847"/>
                    <a:pt x="701783" y="711829"/>
                    <a:pt x="707660" y="712829"/>
                  </a:cubicBezTo>
                  <a:cubicBezTo>
                    <a:pt x="704279" y="701132"/>
                    <a:pt x="709498" y="711133"/>
                    <a:pt x="711203" y="705504"/>
                  </a:cubicBezTo>
                  <a:cubicBezTo>
                    <a:pt x="709108" y="701646"/>
                    <a:pt x="706345" y="699084"/>
                    <a:pt x="706755" y="690054"/>
                  </a:cubicBezTo>
                  <a:cubicBezTo>
                    <a:pt x="714118" y="688273"/>
                    <a:pt x="717175" y="693083"/>
                    <a:pt x="720928" y="692807"/>
                  </a:cubicBezTo>
                  <a:cubicBezTo>
                    <a:pt x="717737" y="695674"/>
                    <a:pt x="712470" y="695369"/>
                    <a:pt x="711013" y="700942"/>
                  </a:cubicBezTo>
                  <a:cubicBezTo>
                    <a:pt x="716975" y="708771"/>
                    <a:pt x="725748" y="695446"/>
                    <a:pt x="730406" y="705371"/>
                  </a:cubicBezTo>
                  <a:cubicBezTo>
                    <a:pt x="724519" y="699818"/>
                    <a:pt x="725205" y="711486"/>
                    <a:pt x="721843" y="715591"/>
                  </a:cubicBezTo>
                  <a:cubicBezTo>
                    <a:pt x="720614" y="712391"/>
                    <a:pt x="719652" y="708619"/>
                    <a:pt x="716480" y="709428"/>
                  </a:cubicBezTo>
                  <a:cubicBezTo>
                    <a:pt x="716128" y="720420"/>
                    <a:pt x="714899" y="712876"/>
                    <a:pt x="711479" y="712343"/>
                  </a:cubicBezTo>
                  <a:cubicBezTo>
                    <a:pt x="711908" y="717277"/>
                    <a:pt x="710717" y="719715"/>
                    <a:pt x="707936" y="719668"/>
                  </a:cubicBezTo>
                  <a:cubicBezTo>
                    <a:pt x="704745" y="715353"/>
                    <a:pt x="705688" y="716686"/>
                    <a:pt x="701288" y="713648"/>
                  </a:cubicBezTo>
                  <a:cubicBezTo>
                    <a:pt x="702669" y="721487"/>
                    <a:pt x="707107" y="723001"/>
                    <a:pt x="709574" y="728621"/>
                  </a:cubicBezTo>
                  <a:cubicBezTo>
                    <a:pt x="708384" y="721068"/>
                    <a:pt x="711889" y="720811"/>
                    <a:pt x="712946" y="716744"/>
                  </a:cubicBezTo>
                  <a:cubicBezTo>
                    <a:pt x="715956" y="717086"/>
                    <a:pt x="716070" y="723430"/>
                    <a:pt x="718404" y="725202"/>
                  </a:cubicBezTo>
                  <a:cubicBezTo>
                    <a:pt x="717804" y="719258"/>
                    <a:pt x="718490" y="715343"/>
                    <a:pt x="721852" y="715582"/>
                  </a:cubicBezTo>
                  <a:cubicBezTo>
                    <a:pt x="725100" y="718229"/>
                    <a:pt x="719833" y="722773"/>
                    <a:pt x="723490" y="724535"/>
                  </a:cubicBezTo>
                  <a:cubicBezTo>
                    <a:pt x="723043" y="718868"/>
                    <a:pt x="725167" y="717163"/>
                    <a:pt x="726948" y="714915"/>
                  </a:cubicBezTo>
                  <a:cubicBezTo>
                    <a:pt x="727824" y="722001"/>
                    <a:pt x="734873" y="724487"/>
                    <a:pt x="732682" y="730241"/>
                  </a:cubicBezTo>
                  <a:cubicBezTo>
                    <a:pt x="738521" y="726478"/>
                    <a:pt x="746731" y="716143"/>
                    <a:pt x="753161" y="729917"/>
                  </a:cubicBezTo>
                  <a:cubicBezTo>
                    <a:pt x="750875" y="732412"/>
                    <a:pt x="748617" y="723621"/>
                    <a:pt x="748055" y="730564"/>
                  </a:cubicBezTo>
                  <a:cubicBezTo>
                    <a:pt x="748760" y="730488"/>
                    <a:pt x="749579" y="732241"/>
                    <a:pt x="748141" y="732850"/>
                  </a:cubicBezTo>
                  <a:cubicBezTo>
                    <a:pt x="745131" y="734117"/>
                    <a:pt x="748436" y="722373"/>
                    <a:pt x="744045" y="726478"/>
                  </a:cubicBezTo>
                  <a:cubicBezTo>
                    <a:pt x="742721" y="737984"/>
                    <a:pt x="732977" y="736403"/>
                    <a:pt x="728043" y="742299"/>
                  </a:cubicBezTo>
                  <a:cubicBezTo>
                    <a:pt x="728682" y="736032"/>
                    <a:pt x="725224" y="738194"/>
                    <a:pt x="723948" y="735936"/>
                  </a:cubicBezTo>
                  <a:cubicBezTo>
                    <a:pt x="725862" y="741423"/>
                    <a:pt x="718233" y="742213"/>
                    <a:pt x="723033" y="745223"/>
                  </a:cubicBezTo>
                  <a:cubicBezTo>
                    <a:pt x="725014" y="736679"/>
                    <a:pt x="726710" y="748805"/>
                    <a:pt x="729491" y="746700"/>
                  </a:cubicBezTo>
                  <a:cubicBezTo>
                    <a:pt x="730263" y="735889"/>
                    <a:pt x="738197" y="749081"/>
                    <a:pt x="743322" y="740346"/>
                  </a:cubicBezTo>
                  <a:cubicBezTo>
                    <a:pt x="743245" y="743785"/>
                    <a:pt x="744103" y="748700"/>
                    <a:pt x="742426" y="749614"/>
                  </a:cubicBezTo>
                  <a:cubicBezTo>
                    <a:pt x="741607" y="749043"/>
                    <a:pt x="737292" y="744566"/>
                    <a:pt x="737311" y="750272"/>
                  </a:cubicBezTo>
                  <a:cubicBezTo>
                    <a:pt x="740350" y="750614"/>
                    <a:pt x="742236" y="753281"/>
                    <a:pt x="746331" y="751395"/>
                  </a:cubicBezTo>
                  <a:cubicBezTo>
                    <a:pt x="745998" y="747357"/>
                    <a:pt x="747370" y="745938"/>
                    <a:pt x="749970" y="746338"/>
                  </a:cubicBezTo>
                  <a:cubicBezTo>
                    <a:pt x="748236" y="739851"/>
                    <a:pt x="748875" y="738003"/>
                    <a:pt x="752056" y="734632"/>
                  </a:cubicBezTo>
                  <a:cubicBezTo>
                    <a:pt x="752989" y="741737"/>
                    <a:pt x="749427" y="744337"/>
                    <a:pt x="753789" y="745862"/>
                  </a:cubicBezTo>
                  <a:cubicBezTo>
                    <a:pt x="755256" y="736051"/>
                    <a:pt x="758619" y="729145"/>
                    <a:pt x="761790" y="721944"/>
                  </a:cubicBezTo>
                  <a:cubicBezTo>
                    <a:pt x="760609" y="729297"/>
                    <a:pt x="764010" y="727221"/>
                    <a:pt x="764705" y="730745"/>
                  </a:cubicBezTo>
                  <a:cubicBezTo>
                    <a:pt x="763724" y="731393"/>
                    <a:pt x="762191" y="731107"/>
                    <a:pt x="762238" y="733336"/>
                  </a:cubicBezTo>
                  <a:cubicBezTo>
                    <a:pt x="768125" y="730202"/>
                    <a:pt x="760448" y="741280"/>
                    <a:pt x="765162" y="742166"/>
                  </a:cubicBezTo>
                  <a:cubicBezTo>
                    <a:pt x="766391" y="726583"/>
                    <a:pt x="769172" y="737908"/>
                    <a:pt x="773516" y="727288"/>
                  </a:cubicBezTo>
                  <a:cubicBezTo>
                    <a:pt x="772744" y="734784"/>
                    <a:pt x="772620" y="732184"/>
                    <a:pt x="775154" y="736279"/>
                  </a:cubicBezTo>
                  <a:cubicBezTo>
                    <a:pt x="768401" y="737422"/>
                    <a:pt x="774144" y="736832"/>
                    <a:pt x="774154" y="743261"/>
                  </a:cubicBezTo>
                  <a:cubicBezTo>
                    <a:pt x="772868" y="743452"/>
                    <a:pt x="772697" y="745347"/>
                    <a:pt x="771697" y="745890"/>
                  </a:cubicBezTo>
                  <a:cubicBezTo>
                    <a:pt x="773478" y="739261"/>
                    <a:pt x="765934" y="740270"/>
                    <a:pt x="766505" y="744233"/>
                  </a:cubicBezTo>
                  <a:cubicBezTo>
                    <a:pt x="769382" y="744880"/>
                    <a:pt x="767991" y="756206"/>
                    <a:pt x="767048" y="757939"/>
                  </a:cubicBezTo>
                  <a:cubicBezTo>
                    <a:pt x="772544" y="753091"/>
                    <a:pt x="776135" y="752862"/>
                    <a:pt x="778059" y="745042"/>
                  </a:cubicBezTo>
                  <a:cubicBezTo>
                    <a:pt x="783812" y="746328"/>
                    <a:pt x="789327" y="747423"/>
                    <a:pt x="787518" y="757625"/>
                  </a:cubicBezTo>
                  <a:cubicBezTo>
                    <a:pt x="784346" y="758406"/>
                    <a:pt x="784222" y="752900"/>
                    <a:pt x="782155" y="751386"/>
                  </a:cubicBezTo>
                  <a:cubicBezTo>
                    <a:pt x="777059" y="757644"/>
                    <a:pt x="771630" y="760073"/>
                    <a:pt x="768591" y="764597"/>
                  </a:cubicBezTo>
                  <a:cubicBezTo>
                    <a:pt x="771992" y="760501"/>
                    <a:pt x="772506" y="773989"/>
                    <a:pt x="770230" y="773560"/>
                  </a:cubicBezTo>
                  <a:cubicBezTo>
                    <a:pt x="766296" y="770941"/>
                    <a:pt x="760581" y="764273"/>
                    <a:pt x="761229" y="772398"/>
                  </a:cubicBezTo>
                  <a:cubicBezTo>
                    <a:pt x="758609" y="759806"/>
                    <a:pt x="750322" y="766045"/>
                    <a:pt x="749027" y="755644"/>
                  </a:cubicBezTo>
                  <a:cubicBezTo>
                    <a:pt x="744550" y="755110"/>
                    <a:pt x="744807" y="761930"/>
                    <a:pt x="743036" y="765578"/>
                  </a:cubicBezTo>
                  <a:cubicBezTo>
                    <a:pt x="742664" y="759739"/>
                    <a:pt x="738140" y="762511"/>
                    <a:pt x="736378" y="759558"/>
                  </a:cubicBezTo>
                  <a:cubicBezTo>
                    <a:pt x="738673" y="755072"/>
                    <a:pt x="734997" y="751957"/>
                    <a:pt x="733387" y="748471"/>
                  </a:cubicBezTo>
                  <a:cubicBezTo>
                    <a:pt x="733511" y="755510"/>
                    <a:pt x="724357" y="745328"/>
                    <a:pt x="728386" y="751376"/>
                  </a:cubicBezTo>
                  <a:cubicBezTo>
                    <a:pt x="729929" y="752310"/>
                    <a:pt x="731358" y="753462"/>
                    <a:pt x="732387" y="755463"/>
                  </a:cubicBezTo>
                  <a:cubicBezTo>
                    <a:pt x="728329" y="754863"/>
                    <a:pt x="727529" y="759358"/>
                    <a:pt x="724929" y="761006"/>
                  </a:cubicBezTo>
                  <a:cubicBezTo>
                    <a:pt x="724738" y="768779"/>
                    <a:pt x="730710" y="763873"/>
                    <a:pt x="729291" y="774208"/>
                  </a:cubicBezTo>
                  <a:cubicBezTo>
                    <a:pt x="726977" y="773227"/>
                    <a:pt x="723957" y="773703"/>
                    <a:pt x="722747" y="770426"/>
                  </a:cubicBezTo>
                  <a:cubicBezTo>
                    <a:pt x="725738" y="768721"/>
                    <a:pt x="719252" y="766464"/>
                    <a:pt x="719833" y="761644"/>
                  </a:cubicBezTo>
                  <a:cubicBezTo>
                    <a:pt x="714499" y="765226"/>
                    <a:pt x="713527" y="762283"/>
                    <a:pt x="707098" y="763264"/>
                  </a:cubicBezTo>
                  <a:cubicBezTo>
                    <a:pt x="707393" y="775341"/>
                    <a:pt x="712870" y="763911"/>
                    <a:pt x="718747" y="766388"/>
                  </a:cubicBezTo>
                  <a:cubicBezTo>
                    <a:pt x="719452" y="783819"/>
                    <a:pt x="730053" y="780866"/>
                    <a:pt x="732663" y="794382"/>
                  </a:cubicBezTo>
                  <a:cubicBezTo>
                    <a:pt x="736873" y="791705"/>
                    <a:pt x="735949" y="783561"/>
                    <a:pt x="740207" y="791124"/>
                  </a:cubicBezTo>
                  <a:cubicBezTo>
                    <a:pt x="740054" y="787343"/>
                    <a:pt x="739902" y="783533"/>
                    <a:pt x="739759" y="779751"/>
                  </a:cubicBezTo>
                  <a:cubicBezTo>
                    <a:pt x="735701" y="779132"/>
                    <a:pt x="737159" y="787114"/>
                    <a:pt x="732311" y="785276"/>
                  </a:cubicBezTo>
                  <a:cubicBezTo>
                    <a:pt x="730510" y="783199"/>
                    <a:pt x="727472" y="783714"/>
                    <a:pt x="726929" y="779104"/>
                  </a:cubicBezTo>
                  <a:cubicBezTo>
                    <a:pt x="730358" y="777932"/>
                    <a:pt x="731330" y="775170"/>
                    <a:pt x="736930" y="773227"/>
                  </a:cubicBezTo>
                  <a:cubicBezTo>
                    <a:pt x="736635" y="781256"/>
                    <a:pt x="743255" y="774998"/>
                    <a:pt x="743664" y="781542"/>
                  </a:cubicBezTo>
                  <a:cubicBezTo>
                    <a:pt x="741398" y="765254"/>
                    <a:pt x="732415" y="773998"/>
                    <a:pt x="727481" y="760711"/>
                  </a:cubicBezTo>
                  <a:cubicBezTo>
                    <a:pt x="734139" y="763530"/>
                    <a:pt x="743160" y="764788"/>
                    <a:pt x="750046" y="780732"/>
                  </a:cubicBezTo>
                  <a:cubicBezTo>
                    <a:pt x="752418" y="779875"/>
                    <a:pt x="749160" y="777075"/>
                    <a:pt x="751142" y="776008"/>
                  </a:cubicBezTo>
                  <a:cubicBezTo>
                    <a:pt x="751237" y="778304"/>
                    <a:pt x="753475" y="778599"/>
                    <a:pt x="753685" y="775684"/>
                  </a:cubicBezTo>
                  <a:cubicBezTo>
                    <a:pt x="751237" y="777094"/>
                    <a:pt x="746922" y="770369"/>
                    <a:pt x="749579" y="769331"/>
                  </a:cubicBezTo>
                  <a:cubicBezTo>
                    <a:pt x="752989" y="772169"/>
                    <a:pt x="757800" y="772093"/>
                    <a:pt x="760143" y="777170"/>
                  </a:cubicBezTo>
                  <a:cubicBezTo>
                    <a:pt x="759971" y="781914"/>
                    <a:pt x="755485" y="779904"/>
                    <a:pt x="755314" y="784647"/>
                  </a:cubicBezTo>
                  <a:cubicBezTo>
                    <a:pt x="757247" y="785571"/>
                    <a:pt x="758666" y="787600"/>
                    <a:pt x="760590" y="788572"/>
                  </a:cubicBezTo>
                  <a:cubicBezTo>
                    <a:pt x="760533" y="784000"/>
                    <a:pt x="763553" y="773436"/>
                    <a:pt x="766696" y="780904"/>
                  </a:cubicBezTo>
                  <a:cubicBezTo>
                    <a:pt x="759190" y="785200"/>
                    <a:pt x="779383" y="784266"/>
                    <a:pt x="774973" y="795896"/>
                  </a:cubicBezTo>
                  <a:cubicBezTo>
                    <a:pt x="778269" y="794553"/>
                    <a:pt x="778240" y="788124"/>
                    <a:pt x="783698" y="790191"/>
                  </a:cubicBezTo>
                  <a:cubicBezTo>
                    <a:pt x="781031" y="800125"/>
                    <a:pt x="785584" y="794058"/>
                    <a:pt x="787898" y="798820"/>
                  </a:cubicBezTo>
                  <a:cubicBezTo>
                    <a:pt x="774078" y="804050"/>
                    <a:pt x="754113" y="809641"/>
                    <a:pt x="749313" y="794563"/>
                  </a:cubicBezTo>
                  <a:cubicBezTo>
                    <a:pt x="741159" y="797506"/>
                    <a:pt x="737740" y="796153"/>
                    <a:pt x="732854" y="798982"/>
                  </a:cubicBezTo>
                  <a:cubicBezTo>
                    <a:pt x="733025" y="802116"/>
                    <a:pt x="732453" y="804078"/>
                    <a:pt x="731844" y="805955"/>
                  </a:cubicBezTo>
                  <a:cubicBezTo>
                    <a:pt x="736235" y="805136"/>
                    <a:pt x="735130" y="815651"/>
                    <a:pt x="738673" y="816565"/>
                  </a:cubicBezTo>
                  <a:cubicBezTo>
                    <a:pt x="737521" y="809908"/>
                    <a:pt x="736683" y="805517"/>
                    <a:pt x="738121" y="802897"/>
                  </a:cubicBezTo>
                  <a:cubicBezTo>
                    <a:pt x="741531" y="804345"/>
                    <a:pt x="744836" y="795096"/>
                    <a:pt x="747036" y="801754"/>
                  </a:cubicBezTo>
                  <a:cubicBezTo>
                    <a:pt x="745636" y="804573"/>
                    <a:pt x="742636" y="804907"/>
                    <a:pt x="739483" y="805002"/>
                  </a:cubicBezTo>
                  <a:cubicBezTo>
                    <a:pt x="741417" y="813460"/>
                    <a:pt x="748865" y="823404"/>
                    <a:pt x="754047" y="816908"/>
                  </a:cubicBezTo>
                  <a:cubicBezTo>
                    <a:pt x="750780" y="817061"/>
                    <a:pt x="747484" y="817318"/>
                    <a:pt x="747408" y="810870"/>
                  </a:cubicBezTo>
                  <a:cubicBezTo>
                    <a:pt x="764153" y="812003"/>
                    <a:pt x="784403" y="798830"/>
                    <a:pt x="786441" y="826510"/>
                  </a:cubicBezTo>
                  <a:cubicBezTo>
                    <a:pt x="788537" y="817604"/>
                    <a:pt x="792185" y="838968"/>
                    <a:pt x="795442" y="827662"/>
                  </a:cubicBezTo>
                  <a:cubicBezTo>
                    <a:pt x="794156" y="825386"/>
                    <a:pt x="790727" y="827567"/>
                    <a:pt x="791346" y="821309"/>
                  </a:cubicBezTo>
                  <a:cubicBezTo>
                    <a:pt x="797442" y="819585"/>
                    <a:pt x="789813" y="820671"/>
                    <a:pt x="791080" y="814461"/>
                  </a:cubicBezTo>
                  <a:cubicBezTo>
                    <a:pt x="793623" y="814146"/>
                    <a:pt x="796185" y="813803"/>
                    <a:pt x="798738" y="813499"/>
                  </a:cubicBezTo>
                  <a:cubicBezTo>
                    <a:pt x="798709" y="803659"/>
                    <a:pt x="792432" y="806764"/>
                    <a:pt x="791728" y="798335"/>
                  </a:cubicBezTo>
                  <a:cubicBezTo>
                    <a:pt x="801043" y="804478"/>
                    <a:pt x="816540" y="831110"/>
                    <a:pt x="817654" y="806469"/>
                  </a:cubicBezTo>
                  <a:cubicBezTo>
                    <a:pt x="818502" y="806393"/>
                    <a:pt x="819360" y="806259"/>
                    <a:pt x="820207" y="806164"/>
                  </a:cubicBezTo>
                  <a:cubicBezTo>
                    <a:pt x="822074" y="811603"/>
                    <a:pt x="816835" y="816118"/>
                    <a:pt x="820655" y="817566"/>
                  </a:cubicBezTo>
                  <a:cubicBezTo>
                    <a:pt x="821636" y="814070"/>
                    <a:pt x="822274" y="810089"/>
                    <a:pt x="825475" y="810079"/>
                  </a:cubicBezTo>
                  <a:cubicBezTo>
                    <a:pt x="825722" y="820204"/>
                    <a:pt x="831590" y="807383"/>
                    <a:pt x="834571" y="813470"/>
                  </a:cubicBezTo>
                  <a:cubicBezTo>
                    <a:pt x="830018" y="824405"/>
                    <a:pt x="819579" y="824519"/>
                    <a:pt x="810663" y="823423"/>
                  </a:cubicBezTo>
                  <a:cubicBezTo>
                    <a:pt x="810482" y="826005"/>
                    <a:pt x="809377" y="827157"/>
                    <a:pt x="808282" y="828319"/>
                  </a:cubicBezTo>
                  <a:cubicBezTo>
                    <a:pt x="806291" y="837578"/>
                    <a:pt x="813854" y="839483"/>
                    <a:pt x="810197" y="844112"/>
                  </a:cubicBezTo>
                  <a:cubicBezTo>
                    <a:pt x="807406" y="839921"/>
                    <a:pt x="808815" y="839730"/>
                    <a:pt x="806377" y="844569"/>
                  </a:cubicBezTo>
                  <a:cubicBezTo>
                    <a:pt x="804643" y="838292"/>
                    <a:pt x="800843" y="836263"/>
                    <a:pt x="795833" y="836768"/>
                  </a:cubicBezTo>
                  <a:cubicBezTo>
                    <a:pt x="795690" y="849141"/>
                    <a:pt x="800338" y="836339"/>
                    <a:pt x="802472" y="842788"/>
                  </a:cubicBezTo>
                  <a:cubicBezTo>
                    <a:pt x="790137" y="855675"/>
                    <a:pt x="784250" y="841083"/>
                    <a:pt x="771897" y="846703"/>
                  </a:cubicBezTo>
                  <a:cubicBezTo>
                    <a:pt x="770563" y="857190"/>
                    <a:pt x="764953" y="852713"/>
                    <a:pt x="766162" y="863457"/>
                  </a:cubicBezTo>
                  <a:cubicBezTo>
                    <a:pt x="764429" y="854885"/>
                    <a:pt x="760019" y="849827"/>
                    <a:pt x="765439" y="845217"/>
                  </a:cubicBezTo>
                  <a:cubicBezTo>
                    <a:pt x="761076" y="843617"/>
                    <a:pt x="756495" y="852503"/>
                    <a:pt x="759428" y="855170"/>
                  </a:cubicBezTo>
                  <a:cubicBezTo>
                    <a:pt x="761324" y="853246"/>
                    <a:pt x="756799" y="861238"/>
                    <a:pt x="763524" y="861504"/>
                  </a:cubicBezTo>
                  <a:cubicBezTo>
                    <a:pt x="761895" y="865391"/>
                    <a:pt x="759381" y="867896"/>
                    <a:pt x="756171" y="869334"/>
                  </a:cubicBezTo>
                  <a:cubicBezTo>
                    <a:pt x="753599" y="865305"/>
                    <a:pt x="756761" y="865124"/>
                    <a:pt x="755713" y="857961"/>
                  </a:cubicBezTo>
                  <a:cubicBezTo>
                    <a:pt x="750580" y="857361"/>
                    <a:pt x="751827" y="857190"/>
                    <a:pt x="746798" y="859095"/>
                  </a:cubicBezTo>
                  <a:cubicBezTo>
                    <a:pt x="743760" y="862181"/>
                    <a:pt x="749741" y="867353"/>
                    <a:pt x="745979" y="870658"/>
                  </a:cubicBezTo>
                  <a:cubicBezTo>
                    <a:pt x="743341" y="866238"/>
                    <a:pt x="740302" y="862609"/>
                    <a:pt x="736616" y="860419"/>
                  </a:cubicBezTo>
                  <a:cubicBezTo>
                    <a:pt x="730958" y="875297"/>
                    <a:pt x="719833" y="867048"/>
                    <a:pt x="711308" y="868172"/>
                  </a:cubicBezTo>
                  <a:cubicBezTo>
                    <a:pt x="711784" y="862819"/>
                    <a:pt x="708631" y="852722"/>
                    <a:pt x="707136" y="859599"/>
                  </a:cubicBezTo>
                  <a:cubicBezTo>
                    <a:pt x="709289" y="862514"/>
                    <a:pt x="710698" y="867010"/>
                    <a:pt x="711498" y="872763"/>
                  </a:cubicBezTo>
                  <a:cubicBezTo>
                    <a:pt x="706746" y="869344"/>
                    <a:pt x="705784" y="865810"/>
                    <a:pt x="701211" y="871782"/>
                  </a:cubicBezTo>
                  <a:cubicBezTo>
                    <a:pt x="700907" y="859742"/>
                    <a:pt x="694735" y="872573"/>
                    <a:pt x="691925" y="863790"/>
                  </a:cubicBezTo>
                  <a:cubicBezTo>
                    <a:pt x="691382" y="867200"/>
                    <a:pt x="693896" y="875401"/>
                    <a:pt x="691125" y="875382"/>
                  </a:cubicBezTo>
                  <a:cubicBezTo>
                    <a:pt x="690277" y="875478"/>
                    <a:pt x="689420" y="875582"/>
                    <a:pt x="688572" y="875678"/>
                  </a:cubicBezTo>
                  <a:cubicBezTo>
                    <a:pt x="687905" y="867515"/>
                    <a:pt x="690496" y="864419"/>
                    <a:pt x="690401" y="857123"/>
                  </a:cubicBezTo>
                  <a:cubicBezTo>
                    <a:pt x="685429" y="854380"/>
                    <a:pt x="690553" y="867343"/>
                    <a:pt x="685571" y="864619"/>
                  </a:cubicBezTo>
                  <a:cubicBezTo>
                    <a:pt x="684790" y="871201"/>
                    <a:pt x="687619" y="870286"/>
                    <a:pt x="687295" y="875878"/>
                  </a:cubicBezTo>
                  <a:cubicBezTo>
                    <a:pt x="681676" y="874335"/>
                    <a:pt x="675408" y="883260"/>
                    <a:pt x="669293" y="873573"/>
                  </a:cubicBezTo>
                  <a:cubicBezTo>
                    <a:pt x="668360" y="882517"/>
                    <a:pt x="664321" y="878478"/>
                    <a:pt x="661911" y="881393"/>
                  </a:cubicBezTo>
                  <a:cubicBezTo>
                    <a:pt x="659825" y="879983"/>
                    <a:pt x="661759" y="870201"/>
                    <a:pt x="657739" y="872763"/>
                  </a:cubicBezTo>
                  <a:cubicBezTo>
                    <a:pt x="658197" y="877049"/>
                    <a:pt x="656501" y="877983"/>
                    <a:pt x="656825" y="882040"/>
                  </a:cubicBezTo>
                  <a:cubicBezTo>
                    <a:pt x="658397" y="882117"/>
                    <a:pt x="659873" y="882355"/>
                    <a:pt x="659549" y="886308"/>
                  </a:cubicBezTo>
                  <a:cubicBezTo>
                    <a:pt x="656158" y="902672"/>
                    <a:pt x="643557" y="892280"/>
                    <a:pt x="636718" y="891518"/>
                  </a:cubicBezTo>
                  <a:cubicBezTo>
                    <a:pt x="635013" y="891308"/>
                    <a:pt x="624773" y="903424"/>
                    <a:pt x="628888" y="887917"/>
                  </a:cubicBezTo>
                  <a:cubicBezTo>
                    <a:pt x="625631" y="890689"/>
                    <a:pt x="620735" y="892594"/>
                    <a:pt x="620973" y="882040"/>
                  </a:cubicBezTo>
                  <a:cubicBezTo>
                    <a:pt x="623688" y="883031"/>
                    <a:pt x="624830" y="887241"/>
                    <a:pt x="628812" y="885641"/>
                  </a:cubicBezTo>
                  <a:cubicBezTo>
                    <a:pt x="628545" y="878811"/>
                    <a:pt x="631803" y="877459"/>
                    <a:pt x="632069" y="871458"/>
                  </a:cubicBezTo>
                  <a:cubicBezTo>
                    <a:pt x="626383" y="873906"/>
                    <a:pt x="633784" y="864943"/>
                    <a:pt x="628079" y="867381"/>
                  </a:cubicBezTo>
                  <a:cubicBezTo>
                    <a:pt x="624192" y="868705"/>
                    <a:pt x="631888" y="878564"/>
                    <a:pt x="627355" y="881231"/>
                  </a:cubicBezTo>
                  <a:cubicBezTo>
                    <a:pt x="625564" y="879154"/>
                    <a:pt x="622525" y="879697"/>
                    <a:pt x="621973" y="875059"/>
                  </a:cubicBezTo>
                  <a:cubicBezTo>
                    <a:pt x="623754" y="874239"/>
                    <a:pt x="623240" y="869848"/>
                    <a:pt x="624249" y="867896"/>
                  </a:cubicBezTo>
                  <a:cubicBezTo>
                    <a:pt x="621840" y="866924"/>
                    <a:pt x="614886" y="862848"/>
                    <a:pt x="613972" y="866915"/>
                  </a:cubicBezTo>
                  <a:cubicBezTo>
                    <a:pt x="614906" y="870753"/>
                    <a:pt x="620011" y="865972"/>
                    <a:pt x="620525" y="870649"/>
                  </a:cubicBezTo>
                  <a:cubicBezTo>
                    <a:pt x="620859" y="874963"/>
                    <a:pt x="618487" y="889546"/>
                    <a:pt x="619439" y="875373"/>
                  </a:cubicBezTo>
                  <a:cubicBezTo>
                    <a:pt x="614724" y="875201"/>
                    <a:pt x="618782" y="888632"/>
                    <a:pt x="612134" y="885488"/>
                  </a:cubicBezTo>
                  <a:cubicBezTo>
                    <a:pt x="611496" y="881602"/>
                    <a:pt x="613820" y="879383"/>
                    <a:pt x="611876" y="878640"/>
                  </a:cubicBezTo>
                  <a:cubicBezTo>
                    <a:pt x="607705" y="878907"/>
                    <a:pt x="612543" y="884555"/>
                    <a:pt x="608419" y="888270"/>
                  </a:cubicBezTo>
                  <a:cubicBezTo>
                    <a:pt x="605123" y="885498"/>
                    <a:pt x="605133" y="882193"/>
                    <a:pt x="604237" y="879602"/>
                  </a:cubicBezTo>
                  <a:cubicBezTo>
                    <a:pt x="599932" y="886631"/>
                    <a:pt x="588797" y="876163"/>
                    <a:pt x="595674" y="889860"/>
                  </a:cubicBezTo>
                  <a:cubicBezTo>
                    <a:pt x="593369" y="888908"/>
                    <a:pt x="590350" y="889384"/>
                    <a:pt x="589131" y="886136"/>
                  </a:cubicBezTo>
                  <a:cubicBezTo>
                    <a:pt x="592760" y="883669"/>
                    <a:pt x="590426" y="882526"/>
                    <a:pt x="590045" y="876849"/>
                  </a:cubicBezTo>
                  <a:cubicBezTo>
                    <a:pt x="582997" y="879078"/>
                    <a:pt x="578672" y="875649"/>
                    <a:pt x="573300" y="874411"/>
                  </a:cubicBezTo>
                  <a:cubicBezTo>
                    <a:pt x="571748" y="879802"/>
                    <a:pt x="576929" y="882536"/>
                    <a:pt x="573662" y="883507"/>
                  </a:cubicBezTo>
                  <a:cubicBezTo>
                    <a:pt x="573110" y="877687"/>
                    <a:pt x="571595" y="886917"/>
                    <a:pt x="568557" y="884145"/>
                  </a:cubicBezTo>
                  <a:cubicBezTo>
                    <a:pt x="568204" y="880793"/>
                    <a:pt x="568681" y="875697"/>
                    <a:pt x="566938" y="875201"/>
                  </a:cubicBezTo>
                  <a:cubicBezTo>
                    <a:pt x="561699" y="876106"/>
                    <a:pt x="555489" y="880716"/>
                    <a:pt x="554022" y="872258"/>
                  </a:cubicBezTo>
                  <a:cubicBezTo>
                    <a:pt x="555812" y="870791"/>
                    <a:pt x="560689" y="874106"/>
                    <a:pt x="560289" y="869172"/>
                  </a:cubicBezTo>
                  <a:cubicBezTo>
                    <a:pt x="554907" y="862933"/>
                    <a:pt x="551783" y="876059"/>
                    <a:pt x="547545" y="870810"/>
                  </a:cubicBezTo>
                  <a:cubicBezTo>
                    <a:pt x="547668" y="873839"/>
                    <a:pt x="547783" y="876897"/>
                    <a:pt x="547907" y="879907"/>
                  </a:cubicBezTo>
                  <a:cubicBezTo>
                    <a:pt x="542658" y="879878"/>
                    <a:pt x="538496" y="889089"/>
                    <a:pt x="537439" y="874392"/>
                  </a:cubicBezTo>
                  <a:cubicBezTo>
                    <a:pt x="542849" y="878783"/>
                    <a:pt x="547354" y="865905"/>
                    <a:pt x="544468" y="857447"/>
                  </a:cubicBezTo>
                  <a:cubicBezTo>
                    <a:pt x="540782" y="857647"/>
                    <a:pt x="536162" y="859752"/>
                    <a:pt x="534181" y="856466"/>
                  </a:cubicBezTo>
                  <a:cubicBezTo>
                    <a:pt x="531171" y="859923"/>
                    <a:pt x="536743" y="863048"/>
                    <a:pt x="533276" y="865743"/>
                  </a:cubicBezTo>
                  <a:cubicBezTo>
                    <a:pt x="528723" y="862381"/>
                    <a:pt x="517646" y="875897"/>
                    <a:pt x="511702" y="870810"/>
                  </a:cubicBezTo>
                  <a:cubicBezTo>
                    <a:pt x="513093" y="875344"/>
                    <a:pt x="518350" y="871906"/>
                    <a:pt x="518436" y="879097"/>
                  </a:cubicBezTo>
                  <a:cubicBezTo>
                    <a:pt x="509797" y="887574"/>
                    <a:pt x="498891" y="873735"/>
                    <a:pt x="492766" y="877792"/>
                  </a:cubicBezTo>
                  <a:cubicBezTo>
                    <a:pt x="494776" y="880212"/>
                    <a:pt x="498100" y="879945"/>
                    <a:pt x="499415" y="883812"/>
                  </a:cubicBezTo>
                  <a:cubicBezTo>
                    <a:pt x="493566" y="887517"/>
                    <a:pt x="487785" y="880697"/>
                    <a:pt x="478860" y="881878"/>
                  </a:cubicBezTo>
                  <a:cubicBezTo>
                    <a:pt x="480670" y="879697"/>
                    <a:pt x="480403" y="874287"/>
                    <a:pt x="480946" y="870134"/>
                  </a:cubicBezTo>
                  <a:cubicBezTo>
                    <a:pt x="474802" y="868439"/>
                    <a:pt x="475088" y="876754"/>
                    <a:pt x="472383" y="880383"/>
                  </a:cubicBezTo>
                  <a:cubicBezTo>
                    <a:pt x="475593" y="878802"/>
                    <a:pt x="476726" y="876802"/>
                    <a:pt x="478860" y="881878"/>
                  </a:cubicBezTo>
                  <a:cubicBezTo>
                    <a:pt x="477164" y="882098"/>
                    <a:pt x="477841" y="886012"/>
                    <a:pt x="476488" y="886736"/>
                  </a:cubicBezTo>
                  <a:cubicBezTo>
                    <a:pt x="471049" y="886641"/>
                    <a:pt x="463763" y="875601"/>
                    <a:pt x="461658" y="868010"/>
                  </a:cubicBezTo>
                  <a:cubicBezTo>
                    <a:pt x="460658" y="883212"/>
                    <a:pt x="467897" y="881431"/>
                    <a:pt x="471392" y="887403"/>
                  </a:cubicBezTo>
                  <a:cubicBezTo>
                    <a:pt x="465020" y="893489"/>
                    <a:pt x="462763" y="881574"/>
                    <a:pt x="457381" y="889194"/>
                  </a:cubicBezTo>
                  <a:cubicBezTo>
                    <a:pt x="458467" y="892699"/>
                    <a:pt x="463572" y="887870"/>
                    <a:pt x="462744" y="895404"/>
                  </a:cubicBezTo>
                  <a:cubicBezTo>
                    <a:pt x="473250" y="890575"/>
                    <a:pt x="484394" y="883764"/>
                    <a:pt x="492223" y="896204"/>
                  </a:cubicBezTo>
                  <a:cubicBezTo>
                    <a:pt x="483584" y="892546"/>
                    <a:pt x="489166" y="898033"/>
                    <a:pt x="484842" y="904014"/>
                  </a:cubicBezTo>
                  <a:cubicBezTo>
                    <a:pt x="480974" y="903672"/>
                    <a:pt x="474621" y="895671"/>
                    <a:pt x="473107" y="898623"/>
                  </a:cubicBezTo>
                  <a:cubicBezTo>
                    <a:pt x="474126" y="899023"/>
                    <a:pt x="474659" y="900366"/>
                    <a:pt x="474574" y="903033"/>
                  </a:cubicBezTo>
                  <a:cubicBezTo>
                    <a:pt x="470783" y="908672"/>
                    <a:pt x="463382" y="898376"/>
                    <a:pt x="464382" y="904348"/>
                  </a:cubicBezTo>
                  <a:cubicBezTo>
                    <a:pt x="466573" y="903938"/>
                    <a:pt x="467716" y="905700"/>
                    <a:pt x="468392" y="908415"/>
                  </a:cubicBezTo>
                  <a:cubicBezTo>
                    <a:pt x="457219" y="914692"/>
                    <a:pt x="450856" y="904919"/>
                    <a:pt x="444370" y="916064"/>
                  </a:cubicBezTo>
                  <a:cubicBezTo>
                    <a:pt x="442922" y="900976"/>
                    <a:pt x="424986" y="919883"/>
                    <a:pt x="423453" y="904967"/>
                  </a:cubicBezTo>
                  <a:cubicBezTo>
                    <a:pt x="436074" y="903329"/>
                    <a:pt x="442646" y="905243"/>
                    <a:pt x="451466" y="901405"/>
                  </a:cubicBezTo>
                  <a:cubicBezTo>
                    <a:pt x="449151" y="895899"/>
                    <a:pt x="455438" y="896842"/>
                    <a:pt x="457572" y="893766"/>
                  </a:cubicBezTo>
                  <a:cubicBezTo>
                    <a:pt x="450590" y="883355"/>
                    <a:pt x="441027" y="897137"/>
                    <a:pt x="434826" y="901233"/>
                  </a:cubicBezTo>
                  <a:cubicBezTo>
                    <a:pt x="434635" y="898309"/>
                    <a:pt x="433054" y="898271"/>
                    <a:pt x="433283" y="894575"/>
                  </a:cubicBezTo>
                  <a:cubicBezTo>
                    <a:pt x="438074" y="895575"/>
                    <a:pt x="438579" y="889946"/>
                    <a:pt x="443370" y="890984"/>
                  </a:cubicBezTo>
                  <a:cubicBezTo>
                    <a:pt x="442027" y="887155"/>
                    <a:pt x="442922" y="878735"/>
                    <a:pt x="439103" y="880069"/>
                  </a:cubicBezTo>
                  <a:cubicBezTo>
                    <a:pt x="438988" y="884393"/>
                    <a:pt x="440731" y="884917"/>
                    <a:pt x="440722" y="889022"/>
                  </a:cubicBezTo>
                  <a:cubicBezTo>
                    <a:pt x="437340" y="889432"/>
                    <a:pt x="433940" y="889879"/>
                    <a:pt x="430540" y="890308"/>
                  </a:cubicBezTo>
                  <a:cubicBezTo>
                    <a:pt x="427453" y="875116"/>
                    <a:pt x="430387" y="875697"/>
                    <a:pt x="430635" y="860523"/>
                  </a:cubicBezTo>
                  <a:cubicBezTo>
                    <a:pt x="432264" y="860447"/>
                    <a:pt x="432521" y="863228"/>
                    <a:pt x="434550" y="862314"/>
                  </a:cubicBezTo>
                  <a:cubicBezTo>
                    <a:pt x="433283" y="846083"/>
                    <a:pt x="440712" y="843340"/>
                    <a:pt x="445017" y="835768"/>
                  </a:cubicBezTo>
                  <a:cubicBezTo>
                    <a:pt x="440407" y="829653"/>
                    <a:pt x="440703" y="844931"/>
                    <a:pt x="433740" y="841807"/>
                  </a:cubicBezTo>
                  <a:cubicBezTo>
                    <a:pt x="433816" y="839064"/>
                    <a:pt x="435797" y="836349"/>
                    <a:pt x="433454" y="834958"/>
                  </a:cubicBezTo>
                  <a:cubicBezTo>
                    <a:pt x="434378" y="842064"/>
                    <a:pt x="427168" y="836577"/>
                    <a:pt x="428711" y="844712"/>
                  </a:cubicBezTo>
                  <a:cubicBezTo>
                    <a:pt x="431883" y="843978"/>
                    <a:pt x="434054" y="845245"/>
                    <a:pt x="435264" y="848465"/>
                  </a:cubicBezTo>
                  <a:cubicBezTo>
                    <a:pt x="433578" y="848722"/>
                    <a:pt x="434254" y="852608"/>
                    <a:pt x="432902" y="853351"/>
                  </a:cubicBezTo>
                  <a:cubicBezTo>
                    <a:pt x="428911" y="855818"/>
                    <a:pt x="428816" y="850284"/>
                    <a:pt x="426339" y="849589"/>
                  </a:cubicBezTo>
                  <a:cubicBezTo>
                    <a:pt x="426130" y="851418"/>
                    <a:pt x="426491" y="854132"/>
                    <a:pt x="425263" y="854313"/>
                  </a:cubicBezTo>
                  <a:cubicBezTo>
                    <a:pt x="424920" y="863486"/>
                    <a:pt x="429673" y="851313"/>
                    <a:pt x="429425" y="862971"/>
                  </a:cubicBezTo>
                  <a:cubicBezTo>
                    <a:pt x="424415" y="877611"/>
                    <a:pt x="429559" y="894699"/>
                    <a:pt x="417700" y="889670"/>
                  </a:cubicBezTo>
                  <a:cubicBezTo>
                    <a:pt x="414252" y="878164"/>
                    <a:pt x="409127" y="884183"/>
                    <a:pt x="402231" y="887051"/>
                  </a:cubicBezTo>
                  <a:cubicBezTo>
                    <a:pt x="402050" y="883917"/>
                    <a:pt x="402631" y="881993"/>
                    <a:pt x="403241" y="880050"/>
                  </a:cubicBezTo>
                  <a:cubicBezTo>
                    <a:pt x="400412" y="879526"/>
                    <a:pt x="389353" y="874458"/>
                    <a:pt x="389315" y="884136"/>
                  </a:cubicBezTo>
                  <a:cubicBezTo>
                    <a:pt x="389696" y="889184"/>
                    <a:pt x="392401" y="880754"/>
                    <a:pt x="395688" y="883326"/>
                  </a:cubicBezTo>
                  <a:cubicBezTo>
                    <a:pt x="394849" y="890765"/>
                    <a:pt x="400002" y="885888"/>
                    <a:pt x="399859" y="891937"/>
                  </a:cubicBezTo>
                  <a:cubicBezTo>
                    <a:pt x="388934" y="895661"/>
                    <a:pt x="387220" y="891213"/>
                    <a:pt x="385296" y="880069"/>
                  </a:cubicBezTo>
                  <a:cubicBezTo>
                    <a:pt x="373380" y="881336"/>
                    <a:pt x="367170" y="875611"/>
                    <a:pt x="350549" y="875325"/>
                  </a:cubicBezTo>
                  <a:cubicBezTo>
                    <a:pt x="349006" y="880735"/>
                    <a:pt x="354178" y="883479"/>
                    <a:pt x="350911" y="884460"/>
                  </a:cubicBezTo>
                  <a:cubicBezTo>
                    <a:pt x="346501" y="881012"/>
                    <a:pt x="345310" y="886327"/>
                    <a:pt x="339462" y="885888"/>
                  </a:cubicBezTo>
                  <a:cubicBezTo>
                    <a:pt x="340738" y="882440"/>
                    <a:pt x="340605" y="880174"/>
                    <a:pt x="337899" y="879231"/>
                  </a:cubicBezTo>
                  <a:cubicBezTo>
                    <a:pt x="333994" y="887422"/>
                    <a:pt x="331413" y="872001"/>
                    <a:pt x="330441" y="884774"/>
                  </a:cubicBezTo>
                  <a:cubicBezTo>
                    <a:pt x="327174" y="884136"/>
                    <a:pt x="326555" y="878021"/>
                    <a:pt x="324898" y="874001"/>
                  </a:cubicBezTo>
                  <a:cubicBezTo>
                    <a:pt x="323717" y="877183"/>
                    <a:pt x="323983" y="882602"/>
                    <a:pt x="322793" y="885727"/>
                  </a:cubicBezTo>
                  <a:cubicBezTo>
                    <a:pt x="327965" y="887403"/>
                    <a:pt x="334099" y="891765"/>
                    <a:pt x="333527" y="898109"/>
                  </a:cubicBezTo>
                  <a:cubicBezTo>
                    <a:pt x="336080" y="895547"/>
                    <a:pt x="344348" y="890803"/>
                    <a:pt x="346186" y="894204"/>
                  </a:cubicBezTo>
                  <a:cubicBezTo>
                    <a:pt x="342757" y="906777"/>
                    <a:pt x="311944" y="904510"/>
                    <a:pt x="322793" y="885727"/>
                  </a:cubicBezTo>
                  <a:cubicBezTo>
                    <a:pt x="319878" y="886822"/>
                    <a:pt x="317897" y="885984"/>
                    <a:pt x="316354" y="884288"/>
                  </a:cubicBezTo>
                  <a:cubicBezTo>
                    <a:pt x="315163" y="887460"/>
                    <a:pt x="315439" y="892813"/>
                    <a:pt x="314258" y="896004"/>
                  </a:cubicBezTo>
                  <a:cubicBezTo>
                    <a:pt x="319049" y="893499"/>
                    <a:pt x="319383" y="900205"/>
                    <a:pt x="320992" y="904319"/>
                  </a:cubicBezTo>
                  <a:cubicBezTo>
                    <a:pt x="324945" y="905462"/>
                    <a:pt x="324574" y="899871"/>
                    <a:pt x="328536" y="901043"/>
                  </a:cubicBezTo>
                  <a:cubicBezTo>
                    <a:pt x="328660" y="904100"/>
                    <a:pt x="328774" y="907129"/>
                    <a:pt x="328898" y="910168"/>
                  </a:cubicBezTo>
                  <a:cubicBezTo>
                    <a:pt x="324945" y="911835"/>
                    <a:pt x="323488" y="905443"/>
                    <a:pt x="322631" y="913263"/>
                  </a:cubicBezTo>
                  <a:cubicBezTo>
                    <a:pt x="327908" y="921502"/>
                    <a:pt x="331108" y="896918"/>
                    <a:pt x="340281" y="906443"/>
                  </a:cubicBezTo>
                  <a:cubicBezTo>
                    <a:pt x="333461" y="905548"/>
                    <a:pt x="339309" y="912520"/>
                    <a:pt x="336823" y="916045"/>
                  </a:cubicBezTo>
                  <a:cubicBezTo>
                    <a:pt x="344443" y="913863"/>
                    <a:pt x="362388" y="936657"/>
                    <a:pt x="346643" y="937695"/>
                  </a:cubicBezTo>
                  <a:cubicBezTo>
                    <a:pt x="346062" y="945448"/>
                    <a:pt x="349129" y="945744"/>
                    <a:pt x="352111" y="946191"/>
                  </a:cubicBezTo>
                  <a:cubicBezTo>
                    <a:pt x="351101" y="940333"/>
                    <a:pt x="352282" y="937914"/>
                    <a:pt x="355663" y="938838"/>
                  </a:cubicBezTo>
                  <a:cubicBezTo>
                    <a:pt x="356226" y="934742"/>
                    <a:pt x="353587" y="925646"/>
                    <a:pt x="356368" y="924989"/>
                  </a:cubicBezTo>
                  <a:cubicBezTo>
                    <a:pt x="359883" y="926360"/>
                    <a:pt x="364093" y="928379"/>
                    <a:pt x="366484" y="921436"/>
                  </a:cubicBezTo>
                  <a:cubicBezTo>
                    <a:pt x="387858" y="931056"/>
                    <a:pt x="412909" y="922388"/>
                    <a:pt x="435731" y="924036"/>
                  </a:cubicBezTo>
                  <a:cubicBezTo>
                    <a:pt x="430721" y="926351"/>
                    <a:pt x="430673" y="926351"/>
                    <a:pt x="425539" y="925322"/>
                  </a:cubicBezTo>
                  <a:cubicBezTo>
                    <a:pt x="426206" y="938571"/>
                    <a:pt x="419138" y="931380"/>
                    <a:pt x="418167" y="933152"/>
                  </a:cubicBezTo>
                  <a:cubicBezTo>
                    <a:pt x="421853" y="934961"/>
                    <a:pt x="414204" y="935838"/>
                    <a:pt x="418433" y="940000"/>
                  </a:cubicBezTo>
                  <a:cubicBezTo>
                    <a:pt x="408527" y="942543"/>
                    <a:pt x="400431" y="938733"/>
                    <a:pt x="394506" y="949915"/>
                  </a:cubicBezTo>
                  <a:cubicBezTo>
                    <a:pt x="404479" y="949020"/>
                    <a:pt x="391049" y="964546"/>
                    <a:pt x="397602" y="963270"/>
                  </a:cubicBezTo>
                  <a:cubicBezTo>
                    <a:pt x="401860" y="949153"/>
                    <a:pt x="410766" y="951325"/>
                    <a:pt x="417890" y="958393"/>
                  </a:cubicBezTo>
                  <a:cubicBezTo>
                    <a:pt x="417986" y="955697"/>
                    <a:pt x="417424" y="951963"/>
                    <a:pt x="418900" y="951382"/>
                  </a:cubicBezTo>
                  <a:cubicBezTo>
                    <a:pt x="423224" y="959183"/>
                    <a:pt x="414185" y="959888"/>
                    <a:pt x="411690" y="963755"/>
                  </a:cubicBezTo>
                  <a:cubicBezTo>
                    <a:pt x="416395" y="966432"/>
                    <a:pt x="420891" y="969442"/>
                    <a:pt x="426072" y="971109"/>
                  </a:cubicBezTo>
                  <a:cubicBezTo>
                    <a:pt x="425091" y="974576"/>
                    <a:pt x="424453" y="978567"/>
                    <a:pt x="421253" y="978605"/>
                  </a:cubicBezTo>
                  <a:cubicBezTo>
                    <a:pt x="416423" y="976928"/>
                    <a:pt x="417728" y="974147"/>
                    <a:pt x="412242" y="977443"/>
                  </a:cubicBezTo>
                  <a:cubicBezTo>
                    <a:pt x="412061" y="974328"/>
                    <a:pt x="412652" y="972385"/>
                    <a:pt x="413242" y="970442"/>
                  </a:cubicBezTo>
                  <a:cubicBezTo>
                    <a:pt x="409499" y="970328"/>
                    <a:pt x="409546" y="976100"/>
                    <a:pt x="405784" y="975995"/>
                  </a:cubicBezTo>
                  <a:cubicBezTo>
                    <a:pt x="405641" y="972185"/>
                    <a:pt x="405489" y="968375"/>
                    <a:pt x="405336" y="964574"/>
                  </a:cubicBezTo>
                  <a:cubicBezTo>
                    <a:pt x="402384" y="973566"/>
                    <a:pt x="397059" y="978824"/>
                    <a:pt x="390687" y="982491"/>
                  </a:cubicBezTo>
                  <a:cubicBezTo>
                    <a:pt x="399031" y="985739"/>
                    <a:pt x="408842" y="1004237"/>
                    <a:pt x="415538" y="995397"/>
                  </a:cubicBezTo>
                  <a:cubicBezTo>
                    <a:pt x="416147" y="999255"/>
                    <a:pt x="419948" y="1008961"/>
                    <a:pt x="417443" y="1011171"/>
                  </a:cubicBezTo>
                  <a:cubicBezTo>
                    <a:pt x="411994" y="1006418"/>
                    <a:pt x="411880" y="1004056"/>
                    <a:pt x="405889" y="1010361"/>
                  </a:cubicBezTo>
                  <a:cubicBezTo>
                    <a:pt x="405851" y="1007437"/>
                    <a:pt x="407403" y="1006999"/>
                    <a:pt x="406889" y="1003351"/>
                  </a:cubicBezTo>
                  <a:cubicBezTo>
                    <a:pt x="396659" y="1004561"/>
                    <a:pt x="401946" y="987777"/>
                    <a:pt x="390963" y="989330"/>
                  </a:cubicBezTo>
                  <a:cubicBezTo>
                    <a:pt x="388925" y="993292"/>
                    <a:pt x="388096" y="999150"/>
                    <a:pt x="385048" y="1001551"/>
                  </a:cubicBezTo>
                  <a:cubicBezTo>
                    <a:pt x="388210" y="1002608"/>
                    <a:pt x="385677" y="1012190"/>
                    <a:pt x="384229" y="1013104"/>
                  </a:cubicBezTo>
                  <a:cubicBezTo>
                    <a:pt x="381648" y="1008704"/>
                    <a:pt x="379352" y="1007446"/>
                    <a:pt x="381771" y="1015705"/>
                  </a:cubicBezTo>
                  <a:cubicBezTo>
                    <a:pt x="376590" y="1010809"/>
                    <a:pt x="366732" y="1015524"/>
                    <a:pt x="363493" y="1006580"/>
                  </a:cubicBezTo>
                  <a:cubicBezTo>
                    <a:pt x="363226" y="1001208"/>
                    <a:pt x="365417" y="999598"/>
                    <a:pt x="364217" y="992740"/>
                  </a:cubicBezTo>
                  <a:cubicBezTo>
                    <a:pt x="370723" y="985749"/>
                    <a:pt x="382486" y="988797"/>
                    <a:pt x="390858" y="987053"/>
                  </a:cubicBezTo>
                  <a:cubicBezTo>
                    <a:pt x="390525" y="982824"/>
                    <a:pt x="389735" y="979548"/>
                    <a:pt x="387963" y="978271"/>
                  </a:cubicBezTo>
                  <a:cubicBezTo>
                    <a:pt x="388391" y="983215"/>
                    <a:pt x="387201" y="985653"/>
                    <a:pt x="384410" y="985596"/>
                  </a:cubicBezTo>
                  <a:cubicBezTo>
                    <a:pt x="383076" y="980443"/>
                    <a:pt x="383048" y="979624"/>
                    <a:pt x="383953" y="974166"/>
                  </a:cubicBezTo>
                  <a:cubicBezTo>
                    <a:pt x="380819" y="974947"/>
                    <a:pt x="377790" y="975404"/>
                    <a:pt x="377409" y="970432"/>
                  </a:cubicBezTo>
                  <a:cubicBezTo>
                    <a:pt x="379104" y="970232"/>
                    <a:pt x="380809" y="970004"/>
                    <a:pt x="382514" y="969775"/>
                  </a:cubicBezTo>
                  <a:cubicBezTo>
                    <a:pt x="382419" y="958374"/>
                    <a:pt x="372370" y="954640"/>
                    <a:pt x="369218" y="957716"/>
                  </a:cubicBezTo>
                  <a:cubicBezTo>
                    <a:pt x="371104" y="958793"/>
                    <a:pt x="372466" y="960888"/>
                    <a:pt x="373313" y="964089"/>
                  </a:cubicBezTo>
                  <a:cubicBezTo>
                    <a:pt x="371523" y="964870"/>
                    <a:pt x="371323" y="968118"/>
                    <a:pt x="369675" y="969108"/>
                  </a:cubicBezTo>
                  <a:cubicBezTo>
                    <a:pt x="364655" y="967889"/>
                    <a:pt x="367760" y="961355"/>
                    <a:pt x="365408" y="958221"/>
                  </a:cubicBezTo>
                  <a:cubicBezTo>
                    <a:pt x="363017" y="964736"/>
                    <a:pt x="364074" y="953154"/>
                    <a:pt x="362674" y="953992"/>
                  </a:cubicBezTo>
                  <a:cubicBezTo>
                    <a:pt x="361693" y="957459"/>
                    <a:pt x="361055" y="961469"/>
                    <a:pt x="357845" y="961488"/>
                  </a:cubicBezTo>
                  <a:cubicBezTo>
                    <a:pt x="357502" y="958107"/>
                    <a:pt x="357969" y="952992"/>
                    <a:pt x="356216" y="952535"/>
                  </a:cubicBezTo>
                  <a:cubicBezTo>
                    <a:pt x="344881" y="971604"/>
                    <a:pt x="335756" y="942010"/>
                    <a:pt x="321916" y="959183"/>
                  </a:cubicBezTo>
                  <a:cubicBezTo>
                    <a:pt x="321173" y="953344"/>
                    <a:pt x="317678" y="953116"/>
                    <a:pt x="315182" y="950868"/>
                  </a:cubicBezTo>
                  <a:cubicBezTo>
                    <a:pt x="315849" y="959383"/>
                    <a:pt x="318745" y="963241"/>
                    <a:pt x="319821" y="970918"/>
                  </a:cubicBezTo>
                  <a:cubicBezTo>
                    <a:pt x="325345" y="969747"/>
                    <a:pt x="337118" y="967222"/>
                    <a:pt x="340576" y="977433"/>
                  </a:cubicBezTo>
                  <a:cubicBezTo>
                    <a:pt x="337928" y="978195"/>
                    <a:pt x="332880" y="983405"/>
                    <a:pt x="330289" y="976462"/>
                  </a:cubicBezTo>
                  <a:cubicBezTo>
                    <a:pt x="330203" y="979881"/>
                    <a:pt x="331089" y="984834"/>
                    <a:pt x="329384" y="985749"/>
                  </a:cubicBezTo>
                  <a:cubicBezTo>
                    <a:pt x="315268" y="982291"/>
                    <a:pt x="296599" y="994121"/>
                    <a:pt x="284617" y="986863"/>
                  </a:cubicBezTo>
                  <a:cubicBezTo>
                    <a:pt x="287283" y="987130"/>
                    <a:pt x="285359" y="996826"/>
                    <a:pt x="287617" y="997921"/>
                  </a:cubicBezTo>
                  <a:cubicBezTo>
                    <a:pt x="291932" y="988387"/>
                    <a:pt x="298418" y="990416"/>
                    <a:pt x="303000" y="998255"/>
                  </a:cubicBezTo>
                  <a:cubicBezTo>
                    <a:pt x="310972" y="989892"/>
                    <a:pt x="325155" y="992492"/>
                    <a:pt x="333385" y="989844"/>
                  </a:cubicBezTo>
                  <a:cubicBezTo>
                    <a:pt x="334299" y="1002513"/>
                    <a:pt x="346024" y="1003970"/>
                    <a:pt x="344567" y="1013600"/>
                  </a:cubicBezTo>
                  <a:cubicBezTo>
                    <a:pt x="348082" y="1014562"/>
                    <a:pt x="354568" y="1009380"/>
                    <a:pt x="356121" y="1014419"/>
                  </a:cubicBezTo>
                  <a:cubicBezTo>
                    <a:pt x="352606" y="1015371"/>
                    <a:pt x="352806" y="1022096"/>
                    <a:pt x="350110" y="1024344"/>
                  </a:cubicBezTo>
                  <a:cubicBezTo>
                    <a:pt x="353311" y="1025982"/>
                    <a:pt x="355844" y="1028916"/>
                    <a:pt x="360483" y="1027592"/>
                  </a:cubicBezTo>
                  <a:cubicBezTo>
                    <a:pt x="360559" y="1033326"/>
                    <a:pt x="358340" y="1035050"/>
                    <a:pt x="362112" y="1036536"/>
                  </a:cubicBezTo>
                  <a:cubicBezTo>
                    <a:pt x="372532" y="1034755"/>
                    <a:pt x="384734" y="1030183"/>
                    <a:pt x="395688" y="1043727"/>
                  </a:cubicBezTo>
                  <a:cubicBezTo>
                    <a:pt x="394497" y="1057005"/>
                    <a:pt x="385048" y="1050242"/>
                    <a:pt x="380762" y="1054795"/>
                  </a:cubicBezTo>
                  <a:cubicBezTo>
                    <a:pt x="385763" y="1058681"/>
                    <a:pt x="374685" y="1055024"/>
                    <a:pt x="375857" y="1060025"/>
                  </a:cubicBezTo>
                  <a:cubicBezTo>
                    <a:pt x="379352" y="1060063"/>
                    <a:pt x="379409" y="1073817"/>
                    <a:pt x="376495" y="1075969"/>
                  </a:cubicBezTo>
                  <a:cubicBezTo>
                    <a:pt x="373675" y="1074369"/>
                    <a:pt x="371751" y="1070950"/>
                    <a:pt x="372123" y="1062777"/>
                  </a:cubicBezTo>
                  <a:cubicBezTo>
                    <a:pt x="368894" y="1063463"/>
                    <a:pt x="365579" y="1064044"/>
                    <a:pt x="366027" y="1070426"/>
                  </a:cubicBezTo>
                  <a:cubicBezTo>
                    <a:pt x="373151" y="1065492"/>
                    <a:pt x="367865" y="1082323"/>
                    <a:pt x="370303" y="1081322"/>
                  </a:cubicBezTo>
                  <a:cubicBezTo>
                    <a:pt x="370884" y="1077970"/>
                    <a:pt x="372075" y="1075541"/>
                    <a:pt x="373856" y="1074017"/>
                  </a:cubicBezTo>
                  <a:cubicBezTo>
                    <a:pt x="374752" y="1087314"/>
                    <a:pt x="380752" y="1074436"/>
                    <a:pt x="382686" y="1070578"/>
                  </a:cubicBezTo>
                  <a:cubicBezTo>
                    <a:pt x="386886" y="1076979"/>
                    <a:pt x="400364" y="1060520"/>
                    <a:pt x="407146" y="1074350"/>
                  </a:cubicBezTo>
                  <a:cubicBezTo>
                    <a:pt x="403593" y="1077551"/>
                    <a:pt x="400593" y="1079989"/>
                    <a:pt x="397059" y="1077932"/>
                  </a:cubicBezTo>
                  <a:cubicBezTo>
                    <a:pt x="396230" y="1087342"/>
                    <a:pt x="392592" y="1092400"/>
                    <a:pt x="387496" y="1095191"/>
                  </a:cubicBezTo>
                  <a:cubicBezTo>
                    <a:pt x="384753" y="1090867"/>
                    <a:pt x="387887" y="1090657"/>
                    <a:pt x="388410" y="1085895"/>
                  </a:cubicBezTo>
                  <a:cubicBezTo>
                    <a:pt x="384829" y="1087333"/>
                    <a:pt x="380333" y="1100801"/>
                    <a:pt x="377038" y="1089628"/>
                  </a:cubicBezTo>
                  <a:cubicBezTo>
                    <a:pt x="379276" y="1089343"/>
                    <a:pt x="384324" y="1082751"/>
                    <a:pt x="381848" y="1082161"/>
                  </a:cubicBezTo>
                  <a:cubicBezTo>
                    <a:pt x="375085" y="1089628"/>
                    <a:pt x="368894" y="1104020"/>
                    <a:pt x="362302" y="1105278"/>
                  </a:cubicBezTo>
                  <a:cubicBezTo>
                    <a:pt x="362350" y="1109250"/>
                    <a:pt x="362864" y="1112326"/>
                    <a:pt x="363922" y="1114231"/>
                  </a:cubicBezTo>
                  <a:cubicBezTo>
                    <a:pt x="352501" y="1119203"/>
                    <a:pt x="340509" y="1132900"/>
                    <a:pt x="334718" y="1120251"/>
                  </a:cubicBezTo>
                  <a:cubicBezTo>
                    <a:pt x="330489" y="1122251"/>
                    <a:pt x="322774" y="1118822"/>
                    <a:pt x="320783" y="1124347"/>
                  </a:cubicBezTo>
                  <a:cubicBezTo>
                    <a:pt x="325317" y="1125757"/>
                    <a:pt x="325869" y="1136844"/>
                    <a:pt x="328898" y="1134767"/>
                  </a:cubicBezTo>
                  <a:cubicBezTo>
                    <a:pt x="324726" y="1138253"/>
                    <a:pt x="321735" y="1143616"/>
                    <a:pt x="319259" y="1149741"/>
                  </a:cubicBezTo>
                  <a:cubicBezTo>
                    <a:pt x="317678" y="1143121"/>
                    <a:pt x="310096" y="1148874"/>
                    <a:pt x="307515" y="1144388"/>
                  </a:cubicBezTo>
                  <a:cubicBezTo>
                    <a:pt x="306381" y="1138272"/>
                    <a:pt x="313592" y="1145245"/>
                    <a:pt x="312420" y="1139158"/>
                  </a:cubicBezTo>
                  <a:cubicBezTo>
                    <a:pt x="298609" y="1125290"/>
                    <a:pt x="275720" y="1139758"/>
                    <a:pt x="262033" y="1127271"/>
                  </a:cubicBezTo>
                  <a:cubicBezTo>
                    <a:pt x="264624" y="1120280"/>
                    <a:pt x="273406" y="1132453"/>
                    <a:pt x="274587" y="1121061"/>
                  </a:cubicBezTo>
                  <a:cubicBezTo>
                    <a:pt x="269529" y="1116222"/>
                    <a:pt x="263166" y="1119689"/>
                    <a:pt x="256394" y="1114231"/>
                  </a:cubicBezTo>
                  <a:cubicBezTo>
                    <a:pt x="255175" y="1105888"/>
                    <a:pt x="258013" y="1103878"/>
                    <a:pt x="262404" y="1104287"/>
                  </a:cubicBezTo>
                  <a:cubicBezTo>
                    <a:pt x="262947" y="1117775"/>
                    <a:pt x="279749" y="1108745"/>
                    <a:pt x="274768" y="1125623"/>
                  </a:cubicBezTo>
                  <a:cubicBezTo>
                    <a:pt x="280645" y="1119708"/>
                    <a:pt x="287922" y="1117632"/>
                    <a:pt x="292694" y="1125652"/>
                  </a:cubicBezTo>
                  <a:cubicBezTo>
                    <a:pt x="295123" y="1124385"/>
                    <a:pt x="293341" y="1116641"/>
                    <a:pt x="297523" y="1118127"/>
                  </a:cubicBezTo>
                  <a:cubicBezTo>
                    <a:pt x="298075" y="1122575"/>
                    <a:pt x="295980" y="1122880"/>
                    <a:pt x="295246" y="1125318"/>
                  </a:cubicBezTo>
                  <a:cubicBezTo>
                    <a:pt x="301752" y="1114574"/>
                    <a:pt x="325660" y="1120708"/>
                    <a:pt x="334270" y="1108859"/>
                  </a:cubicBezTo>
                  <a:cubicBezTo>
                    <a:pt x="334613" y="1113060"/>
                    <a:pt x="335413" y="1116355"/>
                    <a:pt x="337195" y="1117651"/>
                  </a:cubicBezTo>
                  <a:cubicBezTo>
                    <a:pt x="337842" y="1112250"/>
                    <a:pt x="341176" y="1111012"/>
                    <a:pt x="341833" y="1105592"/>
                  </a:cubicBezTo>
                  <a:cubicBezTo>
                    <a:pt x="337185" y="1108593"/>
                    <a:pt x="337537" y="1101335"/>
                    <a:pt x="335194" y="1099553"/>
                  </a:cubicBezTo>
                  <a:cubicBezTo>
                    <a:pt x="334870" y="1102868"/>
                    <a:pt x="329013" y="1108173"/>
                    <a:pt x="327651" y="1102839"/>
                  </a:cubicBezTo>
                  <a:cubicBezTo>
                    <a:pt x="327041" y="1097610"/>
                    <a:pt x="331222" y="1099801"/>
                    <a:pt x="331194" y="1095496"/>
                  </a:cubicBezTo>
                  <a:cubicBezTo>
                    <a:pt x="330175" y="1095095"/>
                    <a:pt x="328679" y="1095772"/>
                    <a:pt x="328565" y="1093543"/>
                  </a:cubicBezTo>
                  <a:cubicBezTo>
                    <a:pt x="329517" y="1092895"/>
                    <a:pt x="331060" y="1093162"/>
                    <a:pt x="331003" y="1090943"/>
                  </a:cubicBezTo>
                  <a:cubicBezTo>
                    <a:pt x="325269" y="1091000"/>
                    <a:pt x="318592" y="1106183"/>
                    <a:pt x="314544" y="1095353"/>
                  </a:cubicBezTo>
                  <a:cubicBezTo>
                    <a:pt x="319373" y="1097124"/>
                    <a:pt x="316735" y="1087342"/>
                    <a:pt x="319268" y="1085570"/>
                  </a:cubicBezTo>
                  <a:cubicBezTo>
                    <a:pt x="325345" y="1090200"/>
                    <a:pt x="334518" y="1081275"/>
                    <a:pt x="336918" y="1078751"/>
                  </a:cubicBezTo>
                  <a:cubicBezTo>
                    <a:pt x="328917" y="1082104"/>
                    <a:pt x="329937" y="1066854"/>
                    <a:pt x="324831" y="1064235"/>
                  </a:cubicBezTo>
                  <a:cubicBezTo>
                    <a:pt x="329508" y="1060320"/>
                    <a:pt x="327527" y="1070207"/>
                    <a:pt x="331384" y="1067988"/>
                  </a:cubicBezTo>
                  <a:cubicBezTo>
                    <a:pt x="331889" y="1054567"/>
                    <a:pt x="327870" y="1050538"/>
                    <a:pt x="324107" y="1045985"/>
                  </a:cubicBezTo>
                  <a:cubicBezTo>
                    <a:pt x="327584" y="1047109"/>
                    <a:pt x="326374" y="1040975"/>
                    <a:pt x="327660" y="1038670"/>
                  </a:cubicBezTo>
                  <a:cubicBezTo>
                    <a:pt x="324183" y="1035488"/>
                    <a:pt x="317154" y="1039631"/>
                    <a:pt x="320821" y="1028087"/>
                  </a:cubicBezTo>
                  <a:cubicBezTo>
                    <a:pt x="316954" y="1027859"/>
                    <a:pt x="311029" y="1031888"/>
                    <a:pt x="310458" y="1024820"/>
                  </a:cubicBezTo>
                  <a:cubicBezTo>
                    <a:pt x="312734" y="1019762"/>
                    <a:pt x="321107" y="1024249"/>
                    <a:pt x="320288" y="1014390"/>
                  </a:cubicBezTo>
                  <a:cubicBezTo>
                    <a:pt x="298971" y="1043946"/>
                    <a:pt x="288093" y="983567"/>
                    <a:pt x="267433" y="1005094"/>
                  </a:cubicBezTo>
                  <a:cubicBezTo>
                    <a:pt x="268691" y="994264"/>
                    <a:pt x="264176" y="995369"/>
                    <a:pt x="261795" y="992083"/>
                  </a:cubicBezTo>
                  <a:cubicBezTo>
                    <a:pt x="263642" y="983520"/>
                    <a:pt x="266738" y="976928"/>
                    <a:pt x="269900" y="970413"/>
                  </a:cubicBezTo>
                  <a:cubicBezTo>
                    <a:pt x="272491" y="974376"/>
                    <a:pt x="273091" y="970251"/>
                    <a:pt x="276263" y="969594"/>
                  </a:cubicBezTo>
                  <a:cubicBezTo>
                    <a:pt x="280006" y="973061"/>
                    <a:pt x="276139" y="978595"/>
                    <a:pt x="280435" y="978224"/>
                  </a:cubicBezTo>
                  <a:cubicBezTo>
                    <a:pt x="280378" y="974233"/>
                    <a:pt x="279873" y="971175"/>
                    <a:pt x="278806" y="969270"/>
                  </a:cubicBezTo>
                  <a:cubicBezTo>
                    <a:pt x="284550" y="967241"/>
                    <a:pt x="286569" y="970318"/>
                    <a:pt x="295542" y="971737"/>
                  </a:cubicBezTo>
                  <a:cubicBezTo>
                    <a:pt x="297332" y="963755"/>
                    <a:pt x="300914" y="963498"/>
                    <a:pt x="298733" y="955269"/>
                  </a:cubicBezTo>
                  <a:cubicBezTo>
                    <a:pt x="290141" y="959440"/>
                    <a:pt x="286455" y="950954"/>
                    <a:pt x="278540" y="962431"/>
                  </a:cubicBezTo>
                  <a:cubicBezTo>
                    <a:pt x="281473" y="957355"/>
                    <a:pt x="273834" y="938971"/>
                    <a:pt x="271701" y="951830"/>
                  </a:cubicBezTo>
                  <a:cubicBezTo>
                    <a:pt x="273625" y="951982"/>
                    <a:pt x="276377" y="950430"/>
                    <a:pt x="276901" y="953478"/>
                  </a:cubicBezTo>
                  <a:cubicBezTo>
                    <a:pt x="276816" y="956916"/>
                    <a:pt x="277692" y="961831"/>
                    <a:pt x="275987" y="962746"/>
                  </a:cubicBezTo>
                  <a:cubicBezTo>
                    <a:pt x="270720" y="961098"/>
                    <a:pt x="267395" y="970813"/>
                    <a:pt x="266900" y="959364"/>
                  </a:cubicBezTo>
                  <a:cubicBezTo>
                    <a:pt x="268700" y="962079"/>
                    <a:pt x="271739" y="961727"/>
                    <a:pt x="271891" y="956421"/>
                  </a:cubicBezTo>
                  <a:cubicBezTo>
                    <a:pt x="267376" y="956735"/>
                    <a:pt x="271863" y="952202"/>
                    <a:pt x="267805" y="950049"/>
                  </a:cubicBezTo>
                  <a:cubicBezTo>
                    <a:pt x="264871" y="956469"/>
                    <a:pt x="254699" y="958355"/>
                    <a:pt x="251231" y="952144"/>
                  </a:cubicBezTo>
                  <a:cubicBezTo>
                    <a:pt x="251146" y="949849"/>
                    <a:pt x="251060" y="947591"/>
                    <a:pt x="250965" y="945296"/>
                  </a:cubicBezTo>
                  <a:cubicBezTo>
                    <a:pt x="256823" y="949363"/>
                    <a:pt x="259537" y="929199"/>
                    <a:pt x="257146" y="939962"/>
                  </a:cubicBezTo>
                  <a:cubicBezTo>
                    <a:pt x="247593" y="934980"/>
                    <a:pt x="243926" y="955307"/>
                    <a:pt x="242678" y="962412"/>
                  </a:cubicBezTo>
                  <a:cubicBezTo>
                    <a:pt x="239211" y="963822"/>
                    <a:pt x="241154" y="954068"/>
                    <a:pt x="238506" y="953783"/>
                  </a:cubicBezTo>
                  <a:cubicBezTo>
                    <a:pt x="238363" y="964270"/>
                    <a:pt x="232019" y="965098"/>
                    <a:pt x="228952" y="971042"/>
                  </a:cubicBezTo>
                  <a:cubicBezTo>
                    <a:pt x="230943" y="969813"/>
                    <a:pt x="233553" y="978967"/>
                    <a:pt x="230572" y="980005"/>
                  </a:cubicBezTo>
                  <a:cubicBezTo>
                    <a:pt x="222523" y="976290"/>
                    <a:pt x="207302" y="982872"/>
                    <a:pt x="200920" y="974614"/>
                  </a:cubicBezTo>
                  <a:cubicBezTo>
                    <a:pt x="201863" y="970442"/>
                    <a:pt x="204892" y="967022"/>
                    <a:pt x="200558" y="965498"/>
                  </a:cubicBezTo>
                  <a:cubicBezTo>
                    <a:pt x="200663" y="981186"/>
                    <a:pt x="189557" y="962431"/>
                    <a:pt x="186623" y="969575"/>
                  </a:cubicBezTo>
                  <a:cubicBezTo>
                    <a:pt x="185995" y="977462"/>
                    <a:pt x="191938" y="971804"/>
                    <a:pt x="190900" y="980472"/>
                  </a:cubicBezTo>
                  <a:cubicBezTo>
                    <a:pt x="184452" y="978986"/>
                    <a:pt x="186842" y="991264"/>
                    <a:pt x="182451" y="993007"/>
                  </a:cubicBezTo>
                  <a:cubicBezTo>
                    <a:pt x="176908" y="985368"/>
                    <a:pt x="160582" y="989063"/>
                    <a:pt x="155610" y="994150"/>
                  </a:cubicBezTo>
                  <a:cubicBezTo>
                    <a:pt x="158077" y="1001751"/>
                    <a:pt x="162582" y="990768"/>
                    <a:pt x="164811" y="999855"/>
                  </a:cubicBezTo>
                  <a:cubicBezTo>
                    <a:pt x="162830" y="1004608"/>
                    <a:pt x="163906" y="1014152"/>
                    <a:pt x="161715" y="1018572"/>
                  </a:cubicBezTo>
                  <a:cubicBezTo>
                    <a:pt x="159344" y="1015981"/>
                    <a:pt x="152829" y="1020629"/>
                    <a:pt x="150428" y="1024610"/>
                  </a:cubicBezTo>
                  <a:cubicBezTo>
                    <a:pt x="155343" y="1026096"/>
                    <a:pt x="157077" y="1029478"/>
                    <a:pt x="152067" y="1033574"/>
                  </a:cubicBezTo>
                  <a:cubicBezTo>
                    <a:pt x="162801" y="1036698"/>
                    <a:pt x="168602" y="1027811"/>
                    <a:pt x="180080" y="1029992"/>
                  </a:cubicBezTo>
                  <a:cubicBezTo>
                    <a:pt x="180089" y="1025725"/>
                    <a:pt x="180623" y="1022258"/>
                    <a:pt x="182270" y="1020543"/>
                  </a:cubicBezTo>
                  <a:cubicBezTo>
                    <a:pt x="183194" y="1024382"/>
                    <a:pt x="188309" y="1019610"/>
                    <a:pt x="188805" y="1024315"/>
                  </a:cubicBezTo>
                  <a:cubicBezTo>
                    <a:pt x="188938" y="1032326"/>
                    <a:pt x="181137" y="1028059"/>
                    <a:pt x="181623" y="1036679"/>
                  </a:cubicBezTo>
                  <a:cubicBezTo>
                    <a:pt x="185366" y="1038031"/>
                    <a:pt x="196615" y="1027554"/>
                    <a:pt x="195825" y="1039460"/>
                  </a:cubicBezTo>
                  <a:cubicBezTo>
                    <a:pt x="197958" y="1039184"/>
                    <a:pt x="200063" y="1038898"/>
                    <a:pt x="202197" y="1038622"/>
                  </a:cubicBezTo>
                  <a:cubicBezTo>
                    <a:pt x="200987" y="1022753"/>
                    <a:pt x="218084" y="1029154"/>
                    <a:pt x="213836" y="1041736"/>
                  </a:cubicBezTo>
                  <a:cubicBezTo>
                    <a:pt x="219894" y="1043213"/>
                    <a:pt x="229133" y="1038155"/>
                    <a:pt x="229581" y="1051157"/>
                  </a:cubicBezTo>
                  <a:cubicBezTo>
                    <a:pt x="221618" y="1047023"/>
                    <a:pt x="215465" y="1048871"/>
                    <a:pt x="209293" y="1056072"/>
                  </a:cubicBezTo>
                  <a:cubicBezTo>
                    <a:pt x="211760" y="1056729"/>
                    <a:pt x="211846" y="1062263"/>
                    <a:pt x="215837" y="1059815"/>
                  </a:cubicBezTo>
                  <a:cubicBezTo>
                    <a:pt x="214713" y="1053786"/>
                    <a:pt x="218294" y="1055062"/>
                    <a:pt x="219389" y="1052481"/>
                  </a:cubicBezTo>
                  <a:cubicBezTo>
                    <a:pt x="220009" y="1057758"/>
                    <a:pt x="225028" y="1053967"/>
                    <a:pt x="226028" y="1058510"/>
                  </a:cubicBezTo>
                  <a:cubicBezTo>
                    <a:pt x="225228" y="1065911"/>
                    <a:pt x="228314" y="1065301"/>
                    <a:pt x="229029" y="1069578"/>
                  </a:cubicBezTo>
                  <a:cubicBezTo>
                    <a:pt x="223295" y="1076989"/>
                    <a:pt x="216398" y="1068511"/>
                    <a:pt x="211017" y="1067283"/>
                  </a:cubicBezTo>
                  <a:cubicBezTo>
                    <a:pt x="210684" y="1076208"/>
                    <a:pt x="218475" y="1068330"/>
                    <a:pt x="219018" y="1075445"/>
                  </a:cubicBezTo>
                  <a:cubicBezTo>
                    <a:pt x="219151" y="1079217"/>
                    <a:pt x="215541" y="1077189"/>
                    <a:pt x="215379" y="1080494"/>
                  </a:cubicBezTo>
                  <a:cubicBezTo>
                    <a:pt x="216913" y="1085552"/>
                    <a:pt x="224428" y="1078227"/>
                    <a:pt x="225752" y="1083723"/>
                  </a:cubicBezTo>
                  <a:cubicBezTo>
                    <a:pt x="222799" y="1086999"/>
                    <a:pt x="217284" y="1086295"/>
                    <a:pt x="217199" y="1093981"/>
                  </a:cubicBezTo>
                  <a:cubicBezTo>
                    <a:pt x="212684" y="1091800"/>
                    <a:pt x="209017" y="1087857"/>
                    <a:pt x="205283" y="1084056"/>
                  </a:cubicBezTo>
                  <a:cubicBezTo>
                    <a:pt x="208178" y="1092028"/>
                    <a:pt x="199311" y="1094296"/>
                    <a:pt x="198558" y="1107830"/>
                  </a:cubicBezTo>
                  <a:cubicBezTo>
                    <a:pt x="204407" y="1098610"/>
                    <a:pt x="212893" y="1086904"/>
                    <a:pt x="218837" y="1102963"/>
                  </a:cubicBezTo>
                  <a:cubicBezTo>
                    <a:pt x="225047" y="1099334"/>
                    <a:pt x="235201" y="1097496"/>
                    <a:pt x="239411" y="1104925"/>
                  </a:cubicBezTo>
                  <a:cubicBezTo>
                    <a:pt x="236210" y="1107802"/>
                    <a:pt x="233505" y="1111478"/>
                    <a:pt x="232220" y="1117308"/>
                  </a:cubicBezTo>
                  <a:cubicBezTo>
                    <a:pt x="235220" y="1126700"/>
                    <a:pt x="241983" y="1109469"/>
                    <a:pt x="246221" y="1115517"/>
                  </a:cubicBezTo>
                  <a:cubicBezTo>
                    <a:pt x="244697" y="1115946"/>
                    <a:pt x="243230" y="1116565"/>
                    <a:pt x="243869" y="1120394"/>
                  </a:cubicBezTo>
                  <a:cubicBezTo>
                    <a:pt x="247602" y="1120489"/>
                    <a:pt x="248088" y="1115536"/>
                    <a:pt x="249946" y="1112746"/>
                  </a:cubicBezTo>
                  <a:cubicBezTo>
                    <a:pt x="252355" y="1113727"/>
                    <a:pt x="256756" y="1123118"/>
                    <a:pt x="253136" y="1128366"/>
                  </a:cubicBezTo>
                  <a:cubicBezTo>
                    <a:pt x="237049" y="1121308"/>
                    <a:pt x="223237" y="1130500"/>
                    <a:pt x="206645" y="1118260"/>
                  </a:cubicBezTo>
                  <a:cubicBezTo>
                    <a:pt x="216465" y="1112926"/>
                    <a:pt x="227838" y="1129233"/>
                    <a:pt x="232039" y="1112717"/>
                  </a:cubicBezTo>
                  <a:cubicBezTo>
                    <a:pt x="226285" y="1119527"/>
                    <a:pt x="223552" y="1106707"/>
                    <a:pt x="220666" y="1116489"/>
                  </a:cubicBezTo>
                  <a:cubicBezTo>
                    <a:pt x="215122" y="1113269"/>
                    <a:pt x="213932" y="1103239"/>
                    <a:pt x="208836" y="1108831"/>
                  </a:cubicBezTo>
                  <a:cubicBezTo>
                    <a:pt x="213208" y="1106230"/>
                    <a:pt x="210398" y="1114565"/>
                    <a:pt x="209102" y="1115660"/>
                  </a:cubicBezTo>
                  <a:cubicBezTo>
                    <a:pt x="204978" y="1113507"/>
                    <a:pt x="205388" y="1113393"/>
                    <a:pt x="200006" y="1112250"/>
                  </a:cubicBezTo>
                  <a:cubicBezTo>
                    <a:pt x="199549" y="1124366"/>
                    <a:pt x="188005" y="1119270"/>
                    <a:pt x="187995" y="1132110"/>
                  </a:cubicBezTo>
                  <a:cubicBezTo>
                    <a:pt x="199920" y="1117660"/>
                    <a:pt x="213693" y="1132415"/>
                    <a:pt x="224209" y="1141225"/>
                  </a:cubicBezTo>
                  <a:cubicBezTo>
                    <a:pt x="227609" y="1137368"/>
                    <a:pt x="221618" y="1132205"/>
                    <a:pt x="225028" y="1129671"/>
                  </a:cubicBezTo>
                  <a:cubicBezTo>
                    <a:pt x="226905" y="1130738"/>
                    <a:pt x="228267" y="1132843"/>
                    <a:pt x="229124" y="1136044"/>
                  </a:cubicBezTo>
                  <a:cubicBezTo>
                    <a:pt x="225800" y="1147769"/>
                    <a:pt x="230172" y="1144492"/>
                    <a:pt x="233763" y="1156056"/>
                  </a:cubicBezTo>
                  <a:cubicBezTo>
                    <a:pt x="226733" y="1160666"/>
                    <a:pt x="229171" y="1145835"/>
                    <a:pt x="224400" y="1145797"/>
                  </a:cubicBezTo>
                  <a:cubicBezTo>
                    <a:pt x="221228" y="1147474"/>
                    <a:pt x="216618" y="1157799"/>
                    <a:pt x="214474" y="1153960"/>
                  </a:cubicBezTo>
                  <a:cubicBezTo>
                    <a:pt x="214370" y="1150941"/>
                    <a:pt x="216618" y="1151569"/>
                    <a:pt x="216846" y="1149036"/>
                  </a:cubicBezTo>
                  <a:cubicBezTo>
                    <a:pt x="214913" y="1148102"/>
                    <a:pt x="213512" y="1146064"/>
                    <a:pt x="211569" y="1145140"/>
                  </a:cubicBezTo>
                  <a:cubicBezTo>
                    <a:pt x="212131" y="1150293"/>
                    <a:pt x="211598" y="1153751"/>
                    <a:pt x="209388" y="1154598"/>
                  </a:cubicBezTo>
                  <a:cubicBezTo>
                    <a:pt x="208074" y="1143292"/>
                    <a:pt x="204959" y="1135729"/>
                    <a:pt x="198377" y="1135367"/>
                  </a:cubicBezTo>
                  <a:cubicBezTo>
                    <a:pt x="198034" y="1139339"/>
                    <a:pt x="200482" y="1140958"/>
                    <a:pt x="198644" y="1142225"/>
                  </a:cubicBezTo>
                  <a:cubicBezTo>
                    <a:pt x="194101" y="1137568"/>
                    <a:pt x="186861" y="1138568"/>
                    <a:pt x="182899" y="1132748"/>
                  </a:cubicBezTo>
                  <a:cubicBezTo>
                    <a:pt x="180804" y="1140463"/>
                    <a:pt x="177070" y="1133234"/>
                    <a:pt x="172888" y="1138625"/>
                  </a:cubicBezTo>
                  <a:cubicBezTo>
                    <a:pt x="172764" y="1128166"/>
                    <a:pt x="161554" y="1140654"/>
                    <a:pt x="161058" y="1130957"/>
                  </a:cubicBezTo>
                  <a:cubicBezTo>
                    <a:pt x="160849" y="1132767"/>
                    <a:pt x="160106" y="1133729"/>
                    <a:pt x="158610" y="1133558"/>
                  </a:cubicBezTo>
                  <a:cubicBezTo>
                    <a:pt x="157677" y="1156036"/>
                    <a:pt x="175879" y="1139015"/>
                    <a:pt x="179794" y="1151484"/>
                  </a:cubicBezTo>
                  <a:cubicBezTo>
                    <a:pt x="172584" y="1150798"/>
                    <a:pt x="175231" y="1156751"/>
                    <a:pt x="178794" y="1158503"/>
                  </a:cubicBezTo>
                  <a:cubicBezTo>
                    <a:pt x="169155" y="1171019"/>
                    <a:pt x="157486" y="1142482"/>
                    <a:pt x="156963" y="1156684"/>
                  </a:cubicBezTo>
                  <a:cubicBezTo>
                    <a:pt x="153724" y="1156380"/>
                    <a:pt x="145047" y="1145178"/>
                    <a:pt x="146514" y="1151122"/>
                  </a:cubicBezTo>
                  <a:cubicBezTo>
                    <a:pt x="152552" y="1154160"/>
                    <a:pt x="147704" y="1152808"/>
                    <a:pt x="148238" y="1162390"/>
                  </a:cubicBezTo>
                  <a:cubicBezTo>
                    <a:pt x="149676" y="1167057"/>
                    <a:pt x="156048" y="1156475"/>
                    <a:pt x="158515" y="1163342"/>
                  </a:cubicBezTo>
                  <a:cubicBezTo>
                    <a:pt x="158525" y="1166543"/>
                    <a:pt x="149400" y="1165943"/>
                    <a:pt x="153600" y="1168571"/>
                  </a:cubicBezTo>
                  <a:cubicBezTo>
                    <a:pt x="159153" y="1166333"/>
                    <a:pt x="158839" y="1168286"/>
                    <a:pt x="162325" y="1162895"/>
                  </a:cubicBezTo>
                  <a:cubicBezTo>
                    <a:pt x="164325" y="1165323"/>
                    <a:pt x="164668" y="1171248"/>
                    <a:pt x="166602" y="1173782"/>
                  </a:cubicBezTo>
                  <a:cubicBezTo>
                    <a:pt x="168564" y="1171848"/>
                    <a:pt x="165868" y="1162656"/>
                    <a:pt x="170059" y="1164180"/>
                  </a:cubicBezTo>
                  <a:cubicBezTo>
                    <a:pt x="172736" y="1188441"/>
                    <a:pt x="188909" y="1172896"/>
                    <a:pt x="196434" y="1183735"/>
                  </a:cubicBezTo>
                  <a:cubicBezTo>
                    <a:pt x="178841" y="1192679"/>
                    <a:pt x="161830" y="1187117"/>
                    <a:pt x="149314" y="1189736"/>
                  </a:cubicBezTo>
                  <a:cubicBezTo>
                    <a:pt x="150600" y="1189631"/>
                    <a:pt x="151057" y="1193555"/>
                    <a:pt x="149495" y="1194308"/>
                  </a:cubicBezTo>
                  <a:cubicBezTo>
                    <a:pt x="148219" y="1194460"/>
                    <a:pt x="146942" y="1194613"/>
                    <a:pt x="145666" y="1194784"/>
                  </a:cubicBezTo>
                  <a:cubicBezTo>
                    <a:pt x="145856" y="1189460"/>
                    <a:pt x="145123" y="1186050"/>
                    <a:pt x="143932" y="1183573"/>
                  </a:cubicBezTo>
                  <a:cubicBezTo>
                    <a:pt x="139141" y="1189346"/>
                    <a:pt x="138284" y="1178868"/>
                    <a:pt x="133474" y="1178011"/>
                  </a:cubicBezTo>
                  <a:cubicBezTo>
                    <a:pt x="124016" y="1184555"/>
                    <a:pt x="99298" y="1181764"/>
                    <a:pt x="91164" y="1176525"/>
                  </a:cubicBezTo>
                  <a:cubicBezTo>
                    <a:pt x="84887" y="1176163"/>
                    <a:pt x="63046" y="1182068"/>
                    <a:pt x="56226" y="1167238"/>
                  </a:cubicBezTo>
                  <a:cubicBezTo>
                    <a:pt x="56140" y="1170677"/>
                    <a:pt x="57017" y="1175620"/>
                    <a:pt x="55321" y="1176525"/>
                  </a:cubicBezTo>
                  <a:cubicBezTo>
                    <a:pt x="48787" y="1173544"/>
                    <a:pt x="29423" y="1168238"/>
                    <a:pt x="29394" y="1168400"/>
                  </a:cubicBezTo>
                  <a:cubicBezTo>
                    <a:pt x="28718" y="1171391"/>
                    <a:pt x="30632" y="1177077"/>
                    <a:pt x="28480" y="1177668"/>
                  </a:cubicBezTo>
                  <a:cubicBezTo>
                    <a:pt x="25851" y="1175687"/>
                    <a:pt x="25222" y="1169553"/>
                    <a:pt x="22927" y="1166904"/>
                  </a:cubicBezTo>
                  <a:cubicBezTo>
                    <a:pt x="16935" y="1181878"/>
                    <a:pt x="8030" y="1159342"/>
                    <a:pt x="0" y="1169838"/>
                  </a:cubicBezTo>
                  <a:cubicBezTo>
                    <a:pt x="1791" y="1180973"/>
                    <a:pt x="5667" y="1172715"/>
                    <a:pt x="5010" y="1169229"/>
                  </a:cubicBezTo>
                  <a:close/>
                  <a:moveTo>
                    <a:pt x="301981" y="1135891"/>
                  </a:moveTo>
                  <a:cubicBezTo>
                    <a:pt x="304600" y="1145797"/>
                    <a:pt x="291475" y="1142254"/>
                    <a:pt x="296066" y="1148102"/>
                  </a:cubicBezTo>
                  <a:cubicBezTo>
                    <a:pt x="294237" y="1157008"/>
                    <a:pt x="293770" y="1143435"/>
                    <a:pt x="292065" y="1144044"/>
                  </a:cubicBezTo>
                  <a:cubicBezTo>
                    <a:pt x="293018" y="1137653"/>
                    <a:pt x="298275" y="1137987"/>
                    <a:pt x="301981" y="1135891"/>
                  </a:cubicBezTo>
                  <a:close/>
                  <a:moveTo>
                    <a:pt x="437102" y="960479"/>
                  </a:moveTo>
                  <a:cubicBezTo>
                    <a:pt x="440874" y="962127"/>
                    <a:pt x="444494" y="961260"/>
                    <a:pt x="446008" y="959374"/>
                  </a:cubicBezTo>
                  <a:cubicBezTo>
                    <a:pt x="447913" y="962460"/>
                    <a:pt x="440817" y="969737"/>
                    <a:pt x="436188" y="969785"/>
                  </a:cubicBezTo>
                  <a:cubicBezTo>
                    <a:pt x="441388" y="980748"/>
                    <a:pt x="451914" y="964755"/>
                    <a:pt x="457657" y="962470"/>
                  </a:cubicBezTo>
                  <a:cubicBezTo>
                    <a:pt x="458810" y="969508"/>
                    <a:pt x="457876" y="971794"/>
                    <a:pt x="459381" y="973719"/>
                  </a:cubicBezTo>
                  <a:cubicBezTo>
                    <a:pt x="458048" y="980796"/>
                    <a:pt x="453962" y="969318"/>
                    <a:pt x="456552" y="967194"/>
                  </a:cubicBezTo>
                  <a:cubicBezTo>
                    <a:pt x="453238" y="979024"/>
                    <a:pt x="441322" y="974261"/>
                    <a:pt x="442008" y="987406"/>
                  </a:cubicBezTo>
                  <a:cubicBezTo>
                    <a:pt x="438836" y="984053"/>
                    <a:pt x="434445" y="983282"/>
                    <a:pt x="430273" y="982015"/>
                  </a:cubicBezTo>
                  <a:cubicBezTo>
                    <a:pt x="428997" y="988292"/>
                    <a:pt x="422529" y="994121"/>
                    <a:pt x="419081" y="990321"/>
                  </a:cubicBezTo>
                  <a:cubicBezTo>
                    <a:pt x="423577" y="975566"/>
                    <a:pt x="431511" y="975747"/>
                    <a:pt x="437102" y="960479"/>
                  </a:cubicBezTo>
                  <a:close/>
                  <a:moveTo>
                    <a:pt x="345110" y="901195"/>
                  </a:moveTo>
                  <a:cubicBezTo>
                    <a:pt x="349930" y="905377"/>
                    <a:pt x="350653" y="902748"/>
                    <a:pt x="357940" y="901833"/>
                  </a:cubicBezTo>
                  <a:cubicBezTo>
                    <a:pt x="354701" y="908072"/>
                    <a:pt x="353739" y="904891"/>
                    <a:pt x="358397" y="913244"/>
                  </a:cubicBezTo>
                  <a:cubicBezTo>
                    <a:pt x="357045" y="920597"/>
                    <a:pt x="355806" y="914768"/>
                    <a:pt x="352215" y="918626"/>
                  </a:cubicBezTo>
                  <a:cubicBezTo>
                    <a:pt x="350815" y="907806"/>
                    <a:pt x="349806" y="911577"/>
                    <a:pt x="344214" y="910482"/>
                  </a:cubicBezTo>
                  <a:cubicBezTo>
                    <a:pt x="343471" y="905786"/>
                    <a:pt x="344843" y="904319"/>
                    <a:pt x="345110" y="901195"/>
                  </a:cubicBezTo>
                  <a:close/>
                  <a:moveTo>
                    <a:pt x="482508" y="911158"/>
                  </a:moveTo>
                  <a:cubicBezTo>
                    <a:pt x="476841" y="908739"/>
                    <a:pt x="475431" y="912749"/>
                    <a:pt x="468487" y="912959"/>
                  </a:cubicBezTo>
                  <a:cubicBezTo>
                    <a:pt x="471221" y="905919"/>
                    <a:pt x="481155" y="897185"/>
                    <a:pt x="482508" y="911158"/>
                  </a:cubicBezTo>
                  <a:close/>
                  <a:moveTo>
                    <a:pt x="789832" y="849017"/>
                  </a:moveTo>
                  <a:cubicBezTo>
                    <a:pt x="789299" y="855304"/>
                    <a:pt x="786698" y="858390"/>
                    <a:pt x="782545" y="859095"/>
                  </a:cubicBezTo>
                  <a:cubicBezTo>
                    <a:pt x="782431" y="856094"/>
                    <a:pt x="782298" y="853027"/>
                    <a:pt x="782193" y="849998"/>
                  </a:cubicBezTo>
                  <a:cubicBezTo>
                    <a:pt x="784736" y="849655"/>
                    <a:pt x="787298" y="849360"/>
                    <a:pt x="789832" y="849017"/>
                  </a:cubicBezTo>
                  <a:close/>
                  <a:moveTo>
                    <a:pt x="819865" y="799354"/>
                  </a:moveTo>
                  <a:cubicBezTo>
                    <a:pt x="822160" y="799354"/>
                    <a:pt x="822446" y="796192"/>
                    <a:pt x="824855" y="796411"/>
                  </a:cubicBezTo>
                  <a:cubicBezTo>
                    <a:pt x="828065" y="805021"/>
                    <a:pt x="832599" y="804545"/>
                    <a:pt x="837781" y="799354"/>
                  </a:cubicBezTo>
                  <a:cubicBezTo>
                    <a:pt x="834704" y="813070"/>
                    <a:pt x="828742" y="804307"/>
                    <a:pt x="822855" y="810441"/>
                  </a:cubicBezTo>
                  <a:cubicBezTo>
                    <a:pt x="820884" y="808717"/>
                    <a:pt x="819893" y="805012"/>
                    <a:pt x="819865" y="799354"/>
                  </a:cubicBezTo>
                  <a:close/>
                  <a:moveTo>
                    <a:pt x="769001" y="776037"/>
                  </a:moveTo>
                  <a:cubicBezTo>
                    <a:pt x="775335" y="771998"/>
                    <a:pt x="772925" y="786057"/>
                    <a:pt x="778278" y="784009"/>
                  </a:cubicBezTo>
                  <a:cubicBezTo>
                    <a:pt x="775926" y="789543"/>
                    <a:pt x="768572" y="784457"/>
                    <a:pt x="769001" y="776037"/>
                  </a:cubicBezTo>
                  <a:close/>
                  <a:moveTo>
                    <a:pt x="605514" y="689188"/>
                  </a:moveTo>
                  <a:cubicBezTo>
                    <a:pt x="605199" y="681568"/>
                    <a:pt x="610400" y="682482"/>
                    <a:pt x="611438" y="676967"/>
                  </a:cubicBezTo>
                  <a:cubicBezTo>
                    <a:pt x="614296" y="680034"/>
                    <a:pt x="610753" y="682673"/>
                    <a:pt x="613153" y="688216"/>
                  </a:cubicBezTo>
                  <a:cubicBezTo>
                    <a:pt x="610305" y="683578"/>
                    <a:pt x="609581" y="689816"/>
                    <a:pt x="605514" y="689188"/>
                  </a:cubicBezTo>
                  <a:close/>
                  <a:moveTo>
                    <a:pt x="570871" y="558390"/>
                  </a:moveTo>
                  <a:cubicBezTo>
                    <a:pt x="571329" y="552933"/>
                    <a:pt x="576834" y="556219"/>
                    <a:pt x="573510" y="560333"/>
                  </a:cubicBezTo>
                  <a:cubicBezTo>
                    <a:pt x="577415" y="560734"/>
                    <a:pt x="579749" y="553523"/>
                    <a:pt x="581235" y="561667"/>
                  </a:cubicBezTo>
                  <a:cubicBezTo>
                    <a:pt x="582720" y="561095"/>
                    <a:pt x="582149" y="557371"/>
                    <a:pt x="582244" y="554666"/>
                  </a:cubicBezTo>
                  <a:cubicBezTo>
                    <a:pt x="586054" y="556219"/>
                    <a:pt x="586235" y="556190"/>
                    <a:pt x="589883" y="553676"/>
                  </a:cubicBezTo>
                  <a:cubicBezTo>
                    <a:pt x="590312" y="562191"/>
                    <a:pt x="588359" y="566982"/>
                    <a:pt x="585426" y="570287"/>
                  </a:cubicBezTo>
                  <a:cubicBezTo>
                    <a:pt x="590169" y="570782"/>
                    <a:pt x="593693" y="572402"/>
                    <a:pt x="598513" y="577764"/>
                  </a:cubicBezTo>
                  <a:cubicBezTo>
                    <a:pt x="602009" y="575078"/>
                    <a:pt x="596427" y="571925"/>
                    <a:pt x="599427" y="568506"/>
                  </a:cubicBezTo>
                  <a:cubicBezTo>
                    <a:pt x="603304" y="567896"/>
                    <a:pt x="604571" y="572678"/>
                    <a:pt x="607352" y="574345"/>
                  </a:cubicBezTo>
                  <a:cubicBezTo>
                    <a:pt x="603190" y="578517"/>
                    <a:pt x="597665" y="587432"/>
                    <a:pt x="594703" y="578260"/>
                  </a:cubicBezTo>
                  <a:cubicBezTo>
                    <a:pt x="591617" y="579145"/>
                    <a:pt x="590426" y="588146"/>
                    <a:pt x="588321" y="579060"/>
                  </a:cubicBezTo>
                  <a:cubicBezTo>
                    <a:pt x="587997" y="589366"/>
                    <a:pt x="576548" y="583879"/>
                    <a:pt x="580053" y="596167"/>
                  </a:cubicBezTo>
                  <a:cubicBezTo>
                    <a:pt x="583635" y="595690"/>
                    <a:pt x="576777" y="590337"/>
                    <a:pt x="582425" y="591309"/>
                  </a:cubicBezTo>
                  <a:cubicBezTo>
                    <a:pt x="581635" y="598691"/>
                    <a:pt x="584711" y="598091"/>
                    <a:pt x="585426" y="602367"/>
                  </a:cubicBezTo>
                  <a:cubicBezTo>
                    <a:pt x="592226" y="598167"/>
                    <a:pt x="601675" y="599167"/>
                    <a:pt x="607362" y="606444"/>
                  </a:cubicBezTo>
                  <a:cubicBezTo>
                    <a:pt x="608838" y="605882"/>
                    <a:pt x="608257" y="602129"/>
                    <a:pt x="608371" y="599424"/>
                  </a:cubicBezTo>
                  <a:cubicBezTo>
                    <a:pt x="621992" y="604006"/>
                    <a:pt x="630317" y="596948"/>
                    <a:pt x="639489" y="609187"/>
                  </a:cubicBezTo>
                  <a:cubicBezTo>
                    <a:pt x="641347" y="619960"/>
                    <a:pt x="634937" y="617826"/>
                    <a:pt x="633651" y="623703"/>
                  </a:cubicBezTo>
                  <a:cubicBezTo>
                    <a:pt x="629155" y="619255"/>
                    <a:pt x="636803" y="615950"/>
                    <a:pt x="638404" y="613902"/>
                  </a:cubicBezTo>
                  <a:cubicBezTo>
                    <a:pt x="634727" y="606215"/>
                    <a:pt x="626764" y="622741"/>
                    <a:pt x="627840" y="606120"/>
                  </a:cubicBezTo>
                  <a:cubicBezTo>
                    <a:pt x="624735" y="605558"/>
                    <a:pt x="625231" y="610625"/>
                    <a:pt x="621563" y="609197"/>
                  </a:cubicBezTo>
                  <a:cubicBezTo>
                    <a:pt x="618296" y="610159"/>
                    <a:pt x="623449" y="612902"/>
                    <a:pt x="621925" y="618322"/>
                  </a:cubicBezTo>
                  <a:cubicBezTo>
                    <a:pt x="617430" y="611178"/>
                    <a:pt x="615706" y="609292"/>
                    <a:pt x="607638" y="613264"/>
                  </a:cubicBezTo>
                  <a:cubicBezTo>
                    <a:pt x="608543" y="619636"/>
                    <a:pt x="611610" y="621503"/>
                    <a:pt x="614458" y="623875"/>
                  </a:cubicBezTo>
                  <a:cubicBezTo>
                    <a:pt x="612000" y="627599"/>
                    <a:pt x="605952" y="632276"/>
                    <a:pt x="604276" y="625170"/>
                  </a:cubicBezTo>
                  <a:cubicBezTo>
                    <a:pt x="601628" y="626132"/>
                    <a:pt x="606362" y="631019"/>
                    <a:pt x="603361" y="634419"/>
                  </a:cubicBezTo>
                  <a:cubicBezTo>
                    <a:pt x="598799" y="630971"/>
                    <a:pt x="593989" y="631800"/>
                    <a:pt x="588893" y="624827"/>
                  </a:cubicBezTo>
                  <a:cubicBezTo>
                    <a:pt x="585445" y="628209"/>
                    <a:pt x="593103" y="629028"/>
                    <a:pt x="591893" y="635895"/>
                  </a:cubicBezTo>
                  <a:cubicBezTo>
                    <a:pt x="590798" y="640363"/>
                    <a:pt x="589321" y="624961"/>
                    <a:pt x="583987" y="630028"/>
                  </a:cubicBezTo>
                  <a:cubicBezTo>
                    <a:pt x="584302" y="626970"/>
                    <a:pt x="586083" y="626161"/>
                    <a:pt x="586254" y="622846"/>
                  </a:cubicBezTo>
                  <a:cubicBezTo>
                    <a:pt x="584502" y="617064"/>
                    <a:pt x="582330" y="634171"/>
                    <a:pt x="578710" y="626123"/>
                  </a:cubicBezTo>
                  <a:cubicBezTo>
                    <a:pt x="580930" y="615883"/>
                    <a:pt x="584921" y="612759"/>
                    <a:pt x="589626" y="610968"/>
                  </a:cubicBezTo>
                  <a:cubicBezTo>
                    <a:pt x="585492" y="606873"/>
                    <a:pt x="582549" y="613026"/>
                    <a:pt x="576815" y="610340"/>
                  </a:cubicBezTo>
                  <a:cubicBezTo>
                    <a:pt x="577958" y="617036"/>
                    <a:pt x="581406" y="621351"/>
                    <a:pt x="575805" y="617322"/>
                  </a:cubicBezTo>
                  <a:cubicBezTo>
                    <a:pt x="575834" y="622999"/>
                    <a:pt x="576015" y="628409"/>
                    <a:pt x="578796" y="628409"/>
                  </a:cubicBezTo>
                  <a:cubicBezTo>
                    <a:pt x="572710" y="626027"/>
                    <a:pt x="567195" y="637324"/>
                    <a:pt x="560975" y="630676"/>
                  </a:cubicBezTo>
                  <a:cubicBezTo>
                    <a:pt x="562804" y="620884"/>
                    <a:pt x="571205" y="632771"/>
                    <a:pt x="573434" y="622208"/>
                  </a:cubicBezTo>
                  <a:cubicBezTo>
                    <a:pt x="572405" y="616741"/>
                    <a:pt x="567471" y="622608"/>
                    <a:pt x="567166" y="625284"/>
                  </a:cubicBezTo>
                  <a:cubicBezTo>
                    <a:pt x="566080" y="625856"/>
                    <a:pt x="565928" y="624542"/>
                    <a:pt x="565785" y="623170"/>
                  </a:cubicBezTo>
                  <a:cubicBezTo>
                    <a:pt x="565947" y="621217"/>
                    <a:pt x="565204" y="621074"/>
                    <a:pt x="564423" y="621046"/>
                  </a:cubicBezTo>
                  <a:cubicBezTo>
                    <a:pt x="566223" y="617426"/>
                    <a:pt x="569871" y="616664"/>
                    <a:pt x="573157" y="615350"/>
                  </a:cubicBezTo>
                  <a:cubicBezTo>
                    <a:pt x="573129" y="609663"/>
                    <a:pt x="570871" y="608549"/>
                    <a:pt x="570157" y="604291"/>
                  </a:cubicBezTo>
                  <a:cubicBezTo>
                    <a:pt x="568862" y="614397"/>
                    <a:pt x="562727" y="617017"/>
                    <a:pt x="556698" y="619722"/>
                  </a:cubicBezTo>
                  <a:cubicBezTo>
                    <a:pt x="556517" y="625856"/>
                    <a:pt x="563737" y="616712"/>
                    <a:pt x="562061" y="625942"/>
                  </a:cubicBezTo>
                  <a:cubicBezTo>
                    <a:pt x="558527" y="628285"/>
                    <a:pt x="558632" y="623151"/>
                    <a:pt x="555603" y="624446"/>
                  </a:cubicBezTo>
                  <a:cubicBezTo>
                    <a:pt x="556289" y="628809"/>
                    <a:pt x="560603" y="625637"/>
                    <a:pt x="559775" y="633104"/>
                  </a:cubicBezTo>
                  <a:cubicBezTo>
                    <a:pt x="556251" y="635448"/>
                    <a:pt x="556355" y="630295"/>
                    <a:pt x="553336" y="631638"/>
                  </a:cubicBezTo>
                  <a:cubicBezTo>
                    <a:pt x="553974" y="626713"/>
                    <a:pt x="556289" y="621074"/>
                    <a:pt x="554060" y="617788"/>
                  </a:cubicBezTo>
                  <a:cubicBezTo>
                    <a:pt x="550812" y="618465"/>
                    <a:pt x="551831" y="625761"/>
                    <a:pt x="552050" y="631809"/>
                  </a:cubicBezTo>
                  <a:cubicBezTo>
                    <a:pt x="548088" y="630657"/>
                    <a:pt x="548469" y="636219"/>
                    <a:pt x="544497" y="635057"/>
                  </a:cubicBezTo>
                  <a:cubicBezTo>
                    <a:pt x="544068" y="631190"/>
                    <a:pt x="546421" y="628885"/>
                    <a:pt x="544220" y="628218"/>
                  </a:cubicBezTo>
                  <a:cubicBezTo>
                    <a:pt x="544182" y="622494"/>
                    <a:pt x="548507" y="627018"/>
                    <a:pt x="549316" y="627580"/>
                  </a:cubicBezTo>
                  <a:cubicBezTo>
                    <a:pt x="547830" y="622160"/>
                    <a:pt x="548697" y="622760"/>
                    <a:pt x="547497" y="614064"/>
                  </a:cubicBezTo>
                  <a:cubicBezTo>
                    <a:pt x="553126" y="617903"/>
                    <a:pt x="556298" y="606825"/>
                    <a:pt x="557051" y="596824"/>
                  </a:cubicBezTo>
                  <a:cubicBezTo>
                    <a:pt x="558641" y="600919"/>
                    <a:pt x="560556" y="604368"/>
                    <a:pt x="561413" y="609987"/>
                  </a:cubicBezTo>
                  <a:cubicBezTo>
                    <a:pt x="568862" y="612273"/>
                    <a:pt x="565937" y="598472"/>
                    <a:pt x="573881" y="601501"/>
                  </a:cubicBezTo>
                  <a:cubicBezTo>
                    <a:pt x="572243" y="598329"/>
                    <a:pt x="572376" y="591480"/>
                    <a:pt x="568423" y="593023"/>
                  </a:cubicBezTo>
                  <a:cubicBezTo>
                    <a:pt x="573281" y="583908"/>
                    <a:pt x="576148" y="610406"/>
                    <a:pt x="581520" y="600520"/>
                  </a:cubicBezTo>
                  <a:cubicBezTo>
                    <a:pt x="578120" y="592052"/>
                    <a:pt x="567690" y="575678"/>
                    <a:pt x="560784" y="594004"/>
                  </a:cubicBezTo>
                  <a:cubicBezTo>
                    <a:pt x="556984" y="591185"/>
                    <a:pt x="554288" y="586032"/>
                    <a:pt x="552507" y="579003"/>
                  </a:cubicBezTo>
                  <a:cubicBezTo>
                    <a:pt x="560842" y="586403"/>
                    <a:pt x="572681" y="574850"/>
                    <a:pt x="572338" y="562753"/>
                  </a:cubicBezTo>
                  <a:cubicBezTo>
                    <a:pt x="575539" y="568487"/>
                    <a:pt x="578987" y="573697"/>
                    <a:pt x="584349" y="574954"/>
                  </a:cubicBezTo>
                  <a:cubicBezTo>
                    <a:pt x="581654" y="565715"/>
                    <a:pt x="575939" y="562715"/>
                    <a:pt x="570871" y="558390"/>
                  </a:cubicBezTo>
                  <a:close/>
                  <a:moveTo>
                    <a:pt x="631088" y="624056"/>
                  </a:moveTo>
                  <a:cubicBezTo>
                    <a:pt x="629402" y="624256"/>
                    <a:pt x="627697" y="624484"/>
                    <a:pt x="625992" y="624713"/>
                  </a:cubicBezTo>
                  <a:cubicBezTo>
                    <a:pt x="628202" y="620046"/>
                    <a:pt x="625907" y="618931"/>
                    <a:pt x="625545" y="613293"/>
                  </a:cubicBezTo>
                  <a:cubicBezTo>
                    <a:pt x="629536" y="612464"/>
                    <a:pt x="630145" y="618579"/>
                    <a:pt x="631088" y="624056"/>
                  </a:cubicBezTo>
                  <a:close/>
                  <a:moveTo>
                    <a:pt x="425206" y="565534"/>
                  </a:moveTo>
                  <a:cubicBezTo>
                    <a:pt x="425310" y="562867"/>
                    <a:pt x="424758" y="561496"/>
                    <a:pt x="423748" y="561114"/>
                  </a:cubicBezTo>
                  <a:cubicBezTo>
                    <a:pt x="423967" y="558628"/>
                    <a:pt x="426215" y="559267"/>
                    <a:pt x="426120" y="556266"/>
                  </a:cubicBezTo>
                  <a:cubicBezTo>
                    <a:pt x="429816" y="556190"/>
                    <a:pt x="429625" y="566706"/>
                    <a:pt x="425206" y="565534"/>
                  </a:cubicBezTo>
                  <a:close/>
                  <a:moveTo>
                    <a:pt x="1732712" y="29619"/>
                  </a:moveTo>
                  <a:cubicBezTo>
                    <a:pt x="1730416" y="32487"/>
                    <a:pt x="1728473" y="35877"/>
                    <a:pt x="1725349" y="37449"/>
                  </a:cubicBezTo>
                  <a:cubicBezTo>
                    <a:pt x="1724120" y="30543"/>
                    <a:pt x="1729626" y="34106"/>
                    <a:pt x="1727445" y="25733"/>
                  </a:cubicBezTo>
                  <a:cubicBezTo>
                    <a:pt x="1729988" y="25448"/>
                    <a:pt x="1729311" y="31772"/>
                    <a:pt x="1732712" y="29619"/>
                  </a:cubicBezTo>
                  <a:close/>
                  <a:moveTo>
                    <a:pt x="1854422" y="289128"/>
                  </a:moveTo>
                  <a:cubicBezTo>
                    <a:pt x="1854632" y="297672"/>
                    <a:pt x="1841621" y="291947"/>
                    <a:pt x="1845707" y="294824"/>
                  </a:cubicBezTo>
                  <a:cubicBezTo>
                    <a:pt x="1844716" y="300549"/>
                    <a:pt x="1840563" y="292529"/>
                    <a:pt x="1840335" y="288642"/>
                  </a:cubicBezTo>
                  <a:cubicBezTo>
                    <a:pt x="1841430" y="286128"/>
                    <a:pt x="1846812" y="285718"/>
                    <a:pt x="1846879" y="292376"/>
                  </a:cubicBezTo>
                  <a:cubicBezTo>
                    <a:pt x="1848364" y="291814"/>
                    <a:pt x="1847783" y="288061"/>
                    <a:pt x="1847879" y="285366"/>
                  </a:cubicBezTo>
                  <a:cubicBezTo>
                    <a:pt x="1851041" y="284613"/>
                    <a:pt x="1851975" y="288452"/>
                    <a:pt x="1854422" y="289128"/>
                  </a:cubicBezTo>
                  <a:close/>
                  <a:moveTo>
                    <a:pt x="1850612" y="353784"/>
                  </a:moveTo>
                  <a:cubicBezTo>
                    <a:pt x="1849812" y="359137"/>
                    <a:pt x="1842811" y="357003"/>
                    <a:pt x="1844059" y="350050"/>
                  </a:cubicBezTo>
                  <a:cubicBezTo>
                    <a:pt x="1848050" y="347526"/>
                    <a:pt x="1848145" y="353117"/>
                    <a:pt x="1850612" y="353784"/>
                  </a:cubicBezTo>
                  <a:close/>
                  <a:moveTo>
                    <a:pt x="1935033" y="512604"/>
                  </a:moveTo>
                  <a:cubicBezTo>
                    <a:pt x="1932775" y="517176"/>
                    <a:pt x="1931832" y="513242"/>
                    <a:pt x="1928660" y="513432"/>
                  </a:cubicBezTo>
                  <a:cubicBezTo>
                    <a:pt x="1929108" y="510527"/>
                    <a:pt x="1930108" y="508498"/>
                    <a:pt x="1932299" y="508355"/>
                  </a:cubicBezTo>
                  <a:cubicBezTo>
                    <a:pt x="1932451" y="506403"/>
                    <a:pt x="1931718" y="506260"/>
                    <a:pt x="1930937" y="506231"/>
                  </a:cubicBezTo>
                  <a:cubicBezTo>
                    <a:pt x="1930622" y="504346"/>
                    <a:pt x="1931337" y="504031"/>
                    <a:pt x="1932108" y="503793"/>
                  </a:cubicBezTo>
                  <a:cubicBezTo>
                    <a:pt x="1932956" y="503688"/>
                    <a:pt x="1933813" y="503584"/>
                    <a:pt x="1934661" y="503460"/>
                  </a:cubicBezTo>
                  <a:cubicBezTo>
                    <a:pt x="1932718" y="508260"/>
                    <a:pt x="1934880" y="506384"/>
                    <a:pt x="1935033" y="512604"/>
                  </a:cubicBezTo>
                  <a:close/>
                  <a:moveTo>
                    <a:pt x="1872577" y="1194365"/>
                  </a:moveTo>
                  <a:cubicBezTo>
                    <a:pt x="1867738" y="1192822"/>
                    <a:pt x="1865157" y="1186650"/>
                    <a:pt x="1858299" y="1189307"/>
                  </a:cubicBezTo>
                  <a:cubicBezTo>
                    <a:pt x="1858242" y="1182478"/>
                    <a:pt x="1852851" y="1175972"/>
                    <a:pt x="1857651" y="1173362"/>
                  </a:cubicBezTo>
                  <a:cubicBezTo>
                    <a:pt x="1861328" y="1173991"/>
                    <a:pt x="1861652" y="1181535"/>
                    <a:pt x="1863281" y="1186364"/>
                  </a:cubicBezTo>
                  <a:cubicBezTo>
                    <a:pt x="1865843" y="1186059"/>
                    <a:pt x="1868386" y="1185726"/>
                    <a:pt x="1870939" y="1185412"/>
                  </a:cubicBezTo>
                  <a:cubicBezTo>
                    <a:pt x="1870929" y="1189498"/>
                    <a:pt x="1872682" y="1190003"/>
                    <a:pt x="1872577" y="1194365"/>
                  </a:cubicBezTo>
                  <a:close/>
                  <a:moveTo>
                    <a:pt x="1540469" y="1534674"/>
                  </a:moveTo>
                  <a:cubicBezTo>
                    <a:pt x="1538764" y="1534903"/>
                    <a:pt x="1537059" y="1535141"/>
                    <a:pt x="1535354" y="1535332"/>
                  </a:cubicBezTo>
                  <a:cubicBezTo>
                    <a:pt x="1536202" y="1527835"/>
                    <a:pt x="1531087" y="1532665"/>
                    <a:pt x="1530001" y="1529159"/>
                  </a:cubicBezTo>
                  <a:cubicBezTo>
                    <a:pt x="1534211" y="1529255"/>
                    <a:pt x="1531839" y="1521254"/>
                    <a:pt x="1538640" y="1521177"/>
                  </a:cubicBezTo>
                  <a:cubicBezTo>
                    <a:pt x="1537992" y="1528264"/>
                    <a:pt x="1540269" y="1529293"/>
                    <a:pt x="1540469" y="1534674"/>
                  </a:cubicBezTo>
                  <a:close/>
                  <a:moveTo>
                    <a:pt x="441350" y="1228093"/>
                  </a:moveTo>
                  <a:cubicBezTo>
                    <a:pt x="439731" y="1234418"/>
                    <a:pt x="434311" y="1228027"/>
                    <a:pt x="434712" y="1222083"/>
                  </a:cubicBezTo>
                  <a:cubicBezTo>
                    <a:pt x="439626" y="1218492"/>
                    <a:pt x="438064" y="1228322"/>
                    <a:pt x="441350" y="1228093"/>
                  </a:cubicBezTo>
                  <a:close/>
                  <a:moveTo>
                    <a:pt x="80258" y="1193965"/>
                  </a:moveTo>
                  <a:cubicBezTo>
                    <a:pt x="80763" y="1188374"/>
                    <a:pt x="84858" y="1188279"/>
                    <a:pt x="87640" y="1186145"/>
                  </a:cubicBezTo>
                  <a:cubicBezTo>
                    <a:pt x="88602" y="1196356"/>
                    <a:pt x="83191" y="1195127"/>
                    <a:pt x="80258" y="1193965"/>
                  </a:cubicBezTo>
                  <a:close/>
                  <a:moveTo>
                    <a:pt x="129121" y="1199194"/>
                  </a:moveTo>
                  <a:cubicBezTo>
                    <a:pt x="132874" y="1193651"/>
                    <a:pt x="135398" y="1198594"/>
                    <a:pt x="139313" y="1197899"/>
                  </a:cubicBezTo>
                  <a:cubicBezTo>
                    <a:pt x="139417" y="1200966"/>
                    <a:pt x="139541" y="1203985"/>
                    <a:pt x="139665" y="1207014"/>
                  </a:cubicBezTo>
                  <a:cubicBezTo>
                    <a:pt x="134550" y="1207729"/>
                    <a:pt x="131331" y="1204500"/>
                    <a:pt x="129121" y="1199194"/>
                  </a:cubicBezTo>
                  <a:close/>
                  <a:moveTo>
                    <a:pt x="181794" y="1139758"/>
                  </a:moveTo>
                  <a:cubicBezTo>
                    <a:pt x="187595" y="1140711"/>
                    <a:pt x="185318" y="1143997"/>
                    <a:pt x="192081" y="1140749"/>
                  </a:cubicBezTo>
                  <a:cubicBezTo>
                    <a:pt x="194377" y="1148597"/>
                    <a:pt x="187804" y="1142654"/>
                    <a:pt x="188528" y="1148055"/>
                  </a:cubicBezTo>
                  <a:cubicBezTo>
                    <a:pt x="188557" y="1154579"/>
                    <a:pt x="196758" y="1144273"/>
                    <a:pt x="195158" y="1154122"/>
                  </a:cubicBezTo>
                  <a:cubicBezTo>
                    <a:pt x="189786" y="1154846"/>
                    <a:pt x="186776" y="1150741"/>
                    <a:pt x="182442" y="1155732"/>
                  </a:cubicBezTo>
                  <a:cubicBezTo>
                    <a:pt x="179270" y="1151055"/>
                    <a:pt x="182508" y="1146797"/>
                    <a:pt x="181794" y="1139758"/>
                  </a:cubicBezTo>
                  <a:close/>
                  <a:moveTo>
                    <a:pt x="198711" y="1146740"/>
                  </a:moveTo>
                  <a:cubicBezTo>
                    <a:pt x="200320" y="1149198"/>
                    <a:pt x="203311" y="1148769"/>
                    <a:pt x="206445" y="1148083"/>
                  </a:cubicBezTo>
                  <a:cubicBezTo>
                    <a:pt x="206350" y="1155856"/>
                    <a:pt x="197663" y="1159894"/>
                    <a:pt x="198711" y="1146740"/>
                  </a:cubicBezTo>
                  <a:close/>
                  <a:moveTo>
                    <a:pt x="209445" y="1191241"/>
                  </a:moveTo>
                  <a:cubicBezTo>
                    <a:pt x="207988" y="1184507"/>
                    <a:pt x="217608" y="1184230"/>
                    <a:pt x="216903" y="1185707"/>
                  </a:cubicBezTo>
                  <a:cubicBezTo>
                    <a:pt x="218446" y="1193803"/>
                    <a:pt x="212017" y="1189498"/>
                    <a:pt x="209445" y="1191241"/>
                  </a:cubicBezTo>
                  <a:close/>
                  <a:moveTo>
                    <a:pt x="230648" y="1209148"/>
                  </a:moveTo>
                  <a:cubicBezTo>
                    <a:pt x="232181" y="1201985"/>
                    <a:pt x="239535" y="1205614"/>
                    <a:pt x="242202" y="1209977"/>
                  </a:cubicBezTo>
                  <a:cubicBezTo>
                    <a:pt x="242449" y="1223264"/>
                    <a:pt x="232591" y="1213568"/>
                    <a:pt x="230648" y="1209148"/>
                  </a:cubicBezTo>
                  <a:close/>
                  <a:moveTo>
                    <a:pt x="229657" y="1087828"/>
                  </a:moveTo>
                  <a:cubicBezTo>
                    <a:pt x="232286" y="1084180"/>
                    <a:pt x="239116" y="1088362"/>
                    <a:pt x="240192" y="1095658"/>
                  </a:cubicBezTo>
                  <a:cubicBezTo>
                    <a:pt x="236353" y="1089190"/>
                    <a:pt x="231229" y="1099811"/>
                    <a:pt x="229657" y="1087828"/>
                  </a:cubicBezTo>
                  <a:close/>
                  <a:moveTo>
                    <a:pt x="241030" y="987815"/>
                  </a:moveTo>
                  <a:cubicBezTo>
                    <a:pt x="243888" y="982177"/>
                    <a:pt x="242678" y="980214"/>
                    <a:pt x="241659" y="971699"/>
                  </a:cubicBezTo>
                  <a:cubicBezTo>
                    <a:pt x="248412" y="970794"/>
                    <a:pt x="249812" y="978767"/>
                    <a:pt x="253041" y="967965"/>
                  </a:cubicBezTo>
                  <a:cubicBezTo>
                    <a:pt x="258461" y="971728"/>
                    <a:pt x="264662" y="993759"/>
                    <a:pt x="255413" y="995169"/>
                  </a:cubicBezTo>
                  <a:cubicBezTo>
                    <a:pt x="256765" y="983453"/>
                    <a:pt x="244507" y="994893"/>
                    <a:pt x="241030" y="987815"/>
                  </a:cubicBezTo>
                  <a:close/>
                  <a:moveTo>
                    <a:pt x="251574" y="1091914"/>
                  </a:moveTo>
                  <a:cubicBezTo>
                    <a:pt x="251936" y="1086733"/>
                    <a:pt x="257813" y="1090190"/>
                    <a:pt x="260404" y="1088485"/>
                  </a:cubicBezTo>
                  <a:cubicBezTo>
                    <a:pt x="260594" y="1098048"/>
                    <a:pt x="253603" y="1096515"/>
                    <a:pt x="251574" y="1091914"/>
                  </a:cubicBezTo>
                  <a:close/>
                  <a:moveTo>
                    <a:pt x="248317" y="1009818"/>
                  </a:moveTo>
                  <a:cubicBezTo>
                    <a:pt x="247583" y="1004427"/>
                    <a:pt x="254175" y="1010314"/>
                    <a:pt x="251860" y="1002474"/>
                  </a:cubicBezTo>
                  <a:cubicBezTo>
                    <a:pt x="253422" y="1004218"/>
                    <a:pt x="255394" y="1005037"/>
                    <a:pt x="258309" y="1003941"/>
                  </a:cubicBezTo>
                  <a:cubicBezTo>
                    <a:pt x="260280" y="1017838"/>
                    <a:pt x="250946" y="1013419"/>
                    <a:pt x="248317" y="1009818"/>
                  </a:cubicBezTo>
                  <a:close/>
                  <a:moveTo>
                    <a:pt x="262766" y="1147778"/>
                  </a:moveTo>
                  <a:cubicBezTo>
                    <a:pt x="259528" y="1144026"/>
                    <a:pt x="270148" y="1147245"/>
                    <a:pt x="264947" y="1138320"/>
                  </a:cubicBezTo>
                  <a:cubicBezTo>
                    <a:pt x="269529" y="1139234"/>
                    <a:pt x="271186" y="1146159"/>
                    <a:pt x="275320" y="1141568"/>
                  </a:cubicBezTo>
                  <a:cubicBezTo>
                    <a:pt x="275406" y="1143864"/>
                    <a:pt x="275501" y="1146159"/>
                    <a:pt x="275587" y="1148445"/>
                  </a:cubicBezTo>
                  <a:cubicBezTo>
                    <a:pt x="279721" y="1147454"/>
                    <a:pt x="282035" y="1143111"/>
                    <a:pt x="287055" y="1146969"/>
                  </a:cubicBezTo>
                  <a:cubicBezTo>
                    <a:pt x="288284" y="1146740"/>
                    <a:pt x="287922" y="1144064"/>
                    <a:pt x="288150" y="1142244"/>
                  </a:cubicBezTo>
                  <a:cubicBezTo>
                    <a:pt x="292018" y="1143273"/>
                    <a:pt x="287122" y="1147254"/>
                    <a:pt x="288512" y="1151369"/>
                  </a:cubicBezTo>
                  <a:cubicBezTo>
                    <a:pt x="282559" y="1152112"/>
                    <a:pt x="276616" y="1152874"/>
                    <a:pt x="270672" y="1153636"/>
                  </a:cubicBezTo>
                  <a:cubicBezTo>
                    <a:pt x="270834" y="1141349"/>
                    <a:pt x="267157" y="1146388"/>
                    <a:pt x="262766" y="1147778"/>
                  </a:cubicBezTo>
                  <a:close/>
                  <a:moveTo>
                    <a:pt x="264224" y="1087990"/>
                  </a:moveTo>
                  <a:cubicBezTo>
                    <a:pt x="267157" y="1086894"/>
                    <a:pt x="269129" y="1087752"/>
                    <a:pt x="270691" y="1089457"/>
                  </a:cubicBezTo>
                  <a:cubicBezTo>
                    <a:pt x="270767" y="1095267"/>
                    <a:pt x="269186" y="1098544"/>
                    <a:pt x="265948" y="1099220"/>
                  </a:cubicBezTo>
                  <a:cubicBezTo>
                    <a:pt x="264776" y="1096705"/>
                    <a:pt x="264023" y="1093343"/>
                    <a:pt x="264224" y="1087990"/>
                  </a:cubicBezTo>
                  <a:close/>
                  <a:moveTo>
                    <a:pt x="274501" y="1088980"/>
                  </a:moveTo>
                  <a:cubicBezTo>
                    <a:pt x="279521" y="1081179"/>
                    <a:pt x="293780" y="1093191"/>
                    <a:pt x="299799" y="1081141"/>
                  </a:cubicBezTo>
                  <a:cubicBezTo>
                    <a:pt x="305657" y="1084818"/>
                    <a:pt x="305667" y="1085342"/>
                    <a:pt x="310439" y="1091267"/>
                  </a:cubicBezTo>
                  <a:cubicBezTo>
                    <a:pt x="310182" y="1098925"/>
                    <a:pt x="305057" y="1094248"/>
                    <a:pt x="303990" y="1089781"/>
                  </a:cubicBezTo>
                  <a:cubicBezTo>
                    <a:pt x="298209" y="1102458"/>
                    <a:pt x="289522" y="1092543"/>
                    <a:pt x="282521" y="1097106"/>
                  </a:cubicBezTo>
                  <a:cubicBezTo>
                    <a:pt x="281159" y="1087247"/>
                    <a:pt x="277825" y="1095791"/>
                    <a:pt x="274501" y="1088980"/>
                  </a:cubicBezTo>
                  <a:close/>
                  <a:moveTo>
                    <a:pt x="293246" y="1077398"/>
                  </a:moveTo>
                  <a:cubicBezTo>
                    <a:pt x="292065" y="1068883"/>
                    <a:pt x="302000" y="1071997"/>
                    <a:pt x="303352" y="1073817"/>
                  </a:cubicBezTo>
                  <a:cubicBezTo>
                    <a:pt x="302371" y="1083161"/>
                    <a:pt x="298161" y="1074169"/>
                    <a:pt x="293246" y="1077398"/>
                  </a:cubicBezTo>
                  <a:close/>
                  <a:moveTo>
                    <a:pt x="308258" y="1036526"/>
                  </a:moveTo>
                  <a:cubicBezTo>
                    <a:pt x="314163" y="1032640"/>
                    <a:pt x="310163" y="1040032"/>
                    <a:pt x="313820" y="1047290"/>
                  </a:cubicBezTo>
                  <a:cubicBezTo>
                    <a:pt x="312068" y="1044308"/>
                    <a:pt x="307753" y="1046651"/>
                    <a:pt x="305991" y="1043689"/>
                  </a:cubicBezTo>
                  <a:cubicBezTo>
                    <a:pt x="306191" y="1040803"/>
                    <a:pt x="308429" y="1041070"/>
                    <a:pt x="308534" y="1043384"/>
                  </a:cubicBezTo>
                  <a:cubicBezTo>
                    <a:pt x="310134" y="1042651"/>
                    <a:pt x="309924" y="1036345"/>
                    <a:pt x="308258" y="1036526"/>
                  </a:cubicBezTo>
                  <a:close/>
                  <a:moveTo>
                    <a:pt x="314182" y="1056395"/>
                  </a:moveTo>
                  <a:cubicBezTo>
                    <a:pt x="313763" y="1051500"/>
                    <a:pt x="318649" y="1054786"/>
                    <a:pt x="320459" y="1053329"/>
                  </a:cubicBezTo>
                  <a:cubicBezTo>
                    <a:pt x="320554" y="1050642"/>
                    <a:pt x="320011" y="1049328"/>
                    <a:pt x="319002" y="1048928"/>
                  </a:cubicBezTo>
                  <a:cubicBezTo>
                    <a:pt x="325946" y="1041813"/>
                    <a:pt x="319488" y="1063930"/>
                    <a:pt x="314182" y="1056395"/>
                  </a:cubicBezTo>
                  <a:close/>
                  <a:moveTo>
                    <a:pt x="326460" y="1075445"/>
                  </a:moveTo>
                  <a:cubicBezTo>
                    <a:pt x="331584" y="1079122"/>
                    <a:pt x="320516" y="1073502"/>
                    <a:pt x="325269" y="1077903"/>
                  </a:cubicBezTo>
                  <a:cubicBezTo>
                    <a:pt x="323450" y="1080675"/>
                    <a:pt x="319097" y="1075255"/>
                    <a:pt x="316268" y="1076760"/>
                  </a:cubicBezTo>
                  <a:cubicBezTo>
                    <a:pt x="316373" y="1074064"/>
                    <a:pt x="318506" y="1074512"/>
                    <a:pt x="319992" y="1074007"/>
                  </a:cubicBezTo>
                  <a:cubicBezTo>
                    <a:pt x="321364" y="1073255"/>
                    <a:pt x="320688" y="1069378"/>
                    <a:pt x="322374" y="1069121"/>
                  </a:cubicBezTo>
                  <a:cubicBezTo>
                    <a:pt x="323240" y="1064130"/>
                    <a:pt x="322050" y="1075969"/>
                    <a:pt x="326460" y="1075445"/>
                  </a:cubicBezTo>
                  <a:close/>
                  <a:moveTo>
                    <a:pt x="327003" y="1153322"/>
                  </a:moveTo>
                  <a:cubicBezTo>
                    <a:pt x="325679" y="1145559"/>
                    <a:pt x="328031" y="1143511"/>
                    <a:pt x="329003" y="1139301"/>
                  </a:cubicBezTo>
                  <a:cubicBezTo>
                    <a:pt x="332937" y="1140235"/>
                    <a:pt x="335709" y="1143540"/>
                    <a:pt x="335918" y="1152160"/>
                  </a:cubicBezTo>
                  <a:cubicBezTo>
                    <a:pt x="332937" y="1152570"/>
                    <a:pt x="329975" y="1152941"/>
                    <a:pt x="327003" y="1153322"/>
                  </a:cubicBezTo>
                  <a:close/>
                  <a:moveTo>
                    <a:pt x="335194" y="1133938"/>
                  </a:moveTo>
                  <a:cubicBezTo>
                    <a:pt x="343167" y="1143511"/>
                    <a:pt x="353997" y="1146988"/>
                    <a:pt x="362674" y="1148750"/>
                  </a:cubicBezTo>
                  <a:cubicBezTo>
                    <a:pt x="355673" y="1157694"/>
                    <a:pt x="344900" y="1144568"/>
                    <a:pt x="338452" y="1151855"/>
                  </a:cubicBezTo>
                  <a:cubicBezTo>
                    <a:pt x="341662" y="1141273"/>
                    <a:pt x="333994" y="1146740"/>
                    <a:pt x="335194" y="1133938"/>
                  </a:cubicBezTo>
                  <a:close/>
                  <a:moveTo>
                    <a:pt x="347577" y="898585"/>
                  </a:moveTo>
                  <a:cubicBezTo>
                    <a:pt x="348167" y="896652"/>
                    <a:pt x="348748" y="894718"/>
                    <a:pt x="348577" y="891594"/>
                  </a:cubicBezTo>
                  <a:cubicBezTo>
                    <a:pt x="352901" y="890070"/>
                    <a:pt x="355864" y="891365"/>
                    <a:pt x="355292" y="899881"/>
                  </a:cubicBezTo>
                  <a:cubicBezTo>
                    <a:pt x="353701" y="897471"/>
                    <a:pt x="350701" y="897871"/>
                    <a:pt x="347577" y="898585"/>
                  </a:cubicBezTo>
                  <a:close/>
                  <a:moveTo>
                    <a:pt x="364931" y="1141587"/>
                  </a:moveTo>
                  <a:cubicBezTo>
                    <a:pt x="369351" y="1143664"/>
                    <a:pt x="367122" y="1145835"/>
                    <a:pt x="372675" y="1142873"/>
                  </a:cubicBezTo>
                  <a:cubicBezTo>
                    <a:pt x="373675" y="1151798"/>
                    <a:pt x="363979" y="1148197"/>
                    <a:pt x="364931" y="1141587"/>
                  </a:cubicBezTo>
                  <a:close/>
                  <a:moveTo>
                    <a:pt x="365217" y="1116336"/>
                  </a:moveTo>
                  <a:cubicBezTo>
                    <a:pt x="364779" y="1109402"/>
                    <a:pt x="371599" y="1109069"/>
                    <a:pt x="372675" y="1110821"/>
                  </a:cubicBezTo>
                  <a:cubicBezTo>
                    <a:pt x="371656" y="1114946"/>
                    <a:pt x="368894" y="1116355"/>
                    <a:pt x="365217" y="1116336"/>
                  </a:cubicBezTo>
                  <a:close/>
                  <a:moveTo>
                    <a:pt x="356311" y="892870"/>
                  </a:moveTo>
                  <a:cubicBezTo>
                    <a:pt x="360883" y="891699"/>
                    <a:pt x="362617" y="896328"/>
                    <a:pt x="366684" y="896166"/>
                  </a:cubicBezTo>
                  <a:cubicBezTo>
                    <a:pt x="366465" y="898661"/>
                    <a:pt x="364217" y="898014"/>
                    <a:pt x="364322" y="901043"/>
                  </a:cubicBezTo>
                  <a:cubicBezTo>
                    <a:pt x="368017" y="903576"/>
                    <a:pt x="376895" y="904748"/>
                    <a:pt x="373780" y="913587"/>
                  </a:cubicBezTo>
                  <a:cubicBezTo>
                    <a:pt x="371142" y="913273"/>
                    <a:pt x="371008" y="907777"/>
                    <a:pt x="369608" y="904938"/>
                  </a:cubicBezTo>
                  <a:cubicBezTo>
                    <a:pt x="366160" y="908863"/>
                    <a:pt x="364350" y="904862"/>
                    <a:pt x="359502" y="908539"/>
                  </a:cubicBezTo>
                  <a:cubicBezTo>
                    <a:pt x="358064" y="900728"/>
                    <a:pt x="361140" y="900452"/>
                    <a:pt x="363141" y="903481"/>
                  </a:cubicBezTo>
                  <a:cubicBezTo>
                    <a:pt x="363703" y="894061"/>
                    <a:pt x="354863" y="904110"/>
                    <a:pt x="356311" y="892870"/>
                  </a:cubicBezTo>
                  <a:close/>
                  <a:moveTo>
                    <a:pt x="361236" y="887689"/>
                  </a:moveTo>
                  <a:cubicBezTo>
                    <a:pt x="361712" y="885593"/>
                    <a:pt x="362179" y="883479"/>
                    <a:pt x="363598" y="882783"/>
                  </a:cubicBezTo>
                  <a:cubicBezTo>
                    <a:pt x="369799" y="882288"/>
                    <a:pt x="369046" y="896223"/>
                    <a:pt x="375609" y="894985"/>
                  </a:cubicBezTo>
                  <a:cubicBezTo>
                    <a:pt x="375437" y="898328"/>
                    <a:pt x="371837" y="896299"/>
                    <a:pt x="371961" y="900071"/>
                  </a:cubicBezTo>
                  <a:cubicBezTo>
                    <a:pt x="366417" y="896804"/>
                    <a:pt x="370361" y="885793"/>
                    <a:pt x="361236" y="887689"/>
                  </a:cubicBezTo>
                  <a:close/>
                  <a:moveTo>
                    <a:pt x="358054" y="647430"/>
                  </a:moveTo>
                  <a:cubicBezTo>
                    <a:pt x="358264" y="639572"/>
                    <a:pt x="361379" y="644106"/>
                    <a:pt x="358873" y="635876"/>
                  </a:cubicBezTo>
                  <a:cubicBezTo>
                    <a:pt x="359731" y="635781"/>
                    <a:pt x="360569" y="635667"/>
                    <a:pt x="361426" y="635571"/>
                  </a:cubicBezTo>
                  <a:cubicBezTo>
                    <a:pt x="361274" y="637524"/>
                    <a:pt x="362007" y="637648"/>
                    <a:pt x="362788" y="637657"/>
                  </a:cubicBezTo>
                  <a:cubicBezTo>
                    <a:pt x="360978" y="640591"/>
                    <a:pt x="361674" y="647335"/>
                    <a:pt x="358054" y="647430"/>
                  </a:cubicBezTo>
                  <a:close/>
                  <a:moveTo>
                    <a:pt x="378685" y="908358"/>
                  </a:moveTo>
                  <a:cubicBezTo>
                    <a:pt x="381752" y="897976"/>
                    <a:pt x="394316" y="903986"/>
                    <a:pt x="399069" y="905767"/>
                  </a:cubicBezTo>
                  <a:cubicBezTo>
                    <a:pt x="395040" y="919502"/>
                    <a:pt x="387515" y="905729"/>
                    <a:pt x="378685" y="908358"/>
                  </a:cubicBezTo>
                  <a:close/>
                  <a:moveTo>
                    <a:pt x="392687" y="1099096"/>
                  </a:moveTo>
                  <a:cubicBezTo>
                    <a:pt x="394021" y="1081522"/>
                    <a:pt x="408422" y="1083885"/>
                    <a:pt x="415157" y="1084771"/>
                  </a:cubicBezTo>
                  <a:cubicBezTo>
                    <a:pt x="415947" y="1094562"/>
                    <a:pt x="411328" y="1095915"/>
                    <a:pt x="409423" y="1101535"/>
                  </a:cubicBezTo>
                  <a:cubicBezTo>
                    <a:pt x="401745" y="1098067"/>
                    <a:pt x="397307" y="1100839"/>
                    <a:pt x="392687" y="1099096"/>
                  </a:cubicBezTo>
                  <a:close/>
                  <a:moveTo>
                    <a:pt x="377514" y="654145"/>
                  </a:moveTo>
                  <a:cubicBezTo>
                    <a:pt x="379857" y="642610"/>
                    <a:pt x="392058" y="646706"/>
                    <a:pt x="395278" y="649564"/>
                  </a:cubicBezTo>
                  <a:cubicBezTo>
                    <a:pt x="392687" y="659727"/>
                    <a:pt x="379752" y="653612"/>
                    <a:pt x="377514" y="654145"/>
                  </a:cubicBezTo>
                  <a:close/>
                  <a:moveTo>
                    <a:pt x="404346" y="909672"/>
                  </a:moveTo>
                  <a:cubicBezTo>
                    <a:pt x="404222" y="900928"/>
                    <a:pt x="403260" y="908977"/>
                    <a:pt x="400431" y="907872"/>
                  </a:cubicBezTo>
                  <a:cubicBezTo>
                    <a:pt x="402269" y="894213"/>
                    <a:pt x="406594" y="909530"/>
                    <a:pt x="409070" y="899909"/>
                  </a:cubicBezTo>
                  <a:cubicBezTo>
                    <a:pt x="411471" y="901024"/>
                    <a:pt x="407260" y="909691"/>
                    <a:pt x="404346" y="909672"/>
                  </a:cubicBezTo>
                  <a:close/>
                  <a:moveTo>
                    <a:pt x="416785" y="1093724"/>
                  </a:moveTo>
                  <a:cubicBezTo>
                    <a:pt x="416671" y="1090695"/>
                    <a:pt x="416547" y="1087657"/>
                    <a:pt x="416423" y="1084609"/>
                  </a:cubicBezTo>
                  <a:cubicBezTo>
                    <a:pt x="421405" y="1081742"/>
                    <a:pt x="420662" y="1090695"/>
                    <a:pt x="421986" y="1095343"/>
                  </a:cubicBezTo>
                  <a:cubicBezTo>
                    <a:pt x="420776" y="1093724"/>
                    <a:pt x="419005" y="1093248"/>
                    <a:pt x="416785" y="1093724"/>
                  </a:cubicBezTo>
                  <a:close/>
                  <a:moveTo>
                    <a:pt x="410709" y="908872"/>
                  </a:moveTo>
                  <a:cubicBezTo>
                    <a:pt x="412623" y="903576"/>
                    <a:pt x="418852" y="897404"/>
                    <a:pt x="421900" y="900585"/>
                  </a:cubicBezTo>
                  <a:cubicBezTo>
                    <a:pt x="419652" y="913635"/>
                    <a:pt x="415862" y="905358"/>
                    <a:pt x="410709" y="908872"/>
                  </a:cubicBezTo>
                  <a:close/>
                  <a:moveTo>
                    <a:pt x="402003" y="657860"/>
                  </a:moveTo>
                  <a:cubicBezTo>
                    <a:pt x="401907" y="652031"/>
                    <a:pt x="406089" y="652812"/>
                    <a:pt x="409461" y="652355"/>
                  </a:cubicBezTo>
                  <a:cubicBezTo>
                    <a:pt x="411004" y="660451"/>
                    <a:pt x="404555" y="656165"/>
                    <a:pt x="402003" y="657860"/>
                  </a:cubicBezTo>
                  <a:close/>
                  <a:moveTo>
                    <a:pt x="421081" y="1008389"/>
                  </a:moveTo>
                  <a:cubicBezTo>
                    <a:pt x="420672" y="1002751"/>
                    <a:pt x="421357" y="998826"/>
                    <a:pt x="423167" y="996664"/>
                  </a:cubicBezTo>
                  <a:cubicBezTo>
                    <a:pt x="429616" y="994997"/>
                    <a:pt x="427901" y="1012323"/>
                    <a:pt x="421081" y="1008389"/>
                  </a:cubicBezTo>
                  <a:close/>
                  <a:moveTo>
                    <a:pt x="439369" y="953335"/>
                  </a:moveTo>
                  <a:cubicBezTo>
                    <a:pt x="436788" y="962622"/>
                    <a:pt x="430635" y="960784"/>
                    <a:pt x="428368" y="966203"/>
                  </a:cubicBezTo>
                  <a:cubicBezTo>
                    <a:pt x="424529" y="965089"/>
                    <a:pt x="425815" y="953364"/>
                    <a:pt x="421443" y="953335"/>
                  </a:cubicBezTo>
                  <a:cubicBezTo>
                    <a:pt x="425510" y="948249"/>
                    <a:pt x="430997" y="945353"/>
                    <a:pt x="432273" y="935933"/>
                  </a:cubicBezTo>
                  <a:cubicBezTo>
                    <a:pt x="427263" y="938819"/>
                    <a:pt x="426053" y="947630"/>
                    <a:pt x="418643" y="946820"/>
                  </a:cubicBezTo>
                  <a:cubicBezTo>
                    <a:pt x="419157" y="943353"/>
                    <a:pt x="420300" y="940829"/>
                    <a:pt x="420815" y="937390"/>
                  </a:cubicBezTo>
                  <a:cubicBezTo>
                    <a:pt x="423853" y="936028"/>
                    <a:pt x="423758" y="941191"/>
                    <a:pt x="427282" y="938819"/>
                  </a:cubicBezTo>
                  <a:cubicBezTo>
                    <a:pt x="422291" y="928837"/>
                    <a:pt x="438874" y="926065"/>
                    <a:pt x="443741" y="934428"/>
                  </a:cubicBezTo>
                  <a:cubicBezTo>
                    <a:pt x="442922" y="942857"/>
                    <a:pt x="440055" y="936285"/>
                    <a:pt x="436197" y="937704"/>
                  </a:cubicBezTo>
                  <a:cubicBezTo>
                    <a:pt x="434378" y="938428"/>
                    <a:pt x="436016" y="944562"/>
                    <a:pt x="433921" y="944848"/>
                  </a:cubicBezTo>
                  <a:cubicBezTo>
                    <a:pt x="434283" y="949858"/>
                    <a:pt x="439360" y="945115"/>
                    <a:pt x="441665" y="946163"/>
                  </a:cubicBezTo>
                  <a:cubicBezTo>
                    <a:pt x="445408" y="949620"/>
                    <a:pt x="441541" y="955164"/>
                    <a:pt x="445837" y="954802"/>
                  </a:cubicBezTo>
                  <a:cubicBezTo>
                    <a:pt x="445608" y="959698"/>
                    <a:pt x="440255" y="955164"/>
                    <a:pt x="439369" y="953335"/>
                  </a:cubicBezTo>
                  <a:close/>
                  <a:moveTo>
                    <a:pt x="413833" y="376749"/>
                  </a:moveTo>
                  <a:cubicBezTo>
                    <a:pt x="414480" y="374548"/>
                    <a:pt x="417262" y="372853"/>
                    <a:pt x="414938" y="372024"/>
                  </a:cubicBezTo>
                  <a:cubicBezTo>
                    <a:pt x="416062" y="368100"/>
                    <a:pt x="420253" y="368890"/>
                    <a:pt x="422386" y="366481"/>
                  </a:cubicBezTo>
                  <a:cubicBezTo>
                    <a:pt x="425167" y="374625"/>
                    <a:pt x="414957" y="373167"/>
                    <a:pt x="418948" y="376111"/>
                  </a:cubicBezTo>
                  <a:cubicBezTo>
                    <a:pt x="418967" y="381835"/>
                    <a:pt x="414652" y="377339"/>
                    <a:pt x="413833" y="376749"/>
                  </a:cubicBezTo>
                  <a:close/>
                  <a:moveTo>
                    <a:pt x="449847" y="926798"/>
                  </a:moveTo>
                  <a:cubicBezTo>
                    <a:pt x="448818" y="927332"/>
                    <a:pt x="448666" y="929256"/>
                    <a:pt x="447380" y="929389"/>
                  </a:cubicBezTo>
                  <a:cubicBezTo>
                    <a:pt x="448075" y="932894"/>
                    <a:pt x="451466" y="930856"/>
                    <a:pt x="450285" y="938181"/>
                  </a:cubicBezTo>
                  <a:cubicBezTo>
                    <a:pt x="442922" y="939486"/>
                    <a:pt x="445846" y="920493"/>
                    <a:pt x="438369" y="928265"/>
                  </a:cubicBezTo>
                  <a:cubicBezTo>
                    <a:pt x="449799" y="915549"/>
                    <a:pt x="465211" y="931647"/>
                    <a:pt x="479031" y="920779"/>
                  </a:cubicBezTo>
                  <a:cubicBezTo>
                    <a:pt x="479165" y="922988"/>
                    <a:pt x="480670" y="922360"/>
                    <a:pt x="481679" y="922722"/>
                  </a:cubicBezTo>
                  <a:cubicBezTo>
                    <a:pt x="479517" y="930037"/>
                    <a:pt x="476717" y="929970"/>
                    <a:pt x="477126" y="937066"/>
                  </a:cubicBezTo>
                  <a:cubicBezTo>
                    <a:pt x="474450" y="938476"/>
                    <a:pt x="474564" y="934104"/>
                    <a:pt x="474307" y="930542"/>
                  </a:cubicBezTo>
                  <a:cubicBezTo>
                    <a:pt x="471459" y="933256"/>
                    <a:pt x="470516" y="938924"/>
                    <a:pt x="465658" y="938514"/>
                  </a:cubicBezTo>
                  <a:cubicBezTo>
                    <a:pt x="461724" y="918902"/>
                    <a:pt x="452799" y="941324"/>
                    <a:pt x="449847" y="926798"/>
                  </a:cubicBezTo>
                  <a:close/>
                  <a:moveTo>
                    <a:pt x="449837" y="958879"/>
                  </a:moveTo>
                  <a:cubicBezTo>
                    <a:pt x="451771" y="954078"/>
                    <a:pt x="449609" y="955983"/>
                    <a:pt x="449475" y="949754"/>
                  </a:cubicBezTo>
                  <a:cubicBezTo>
                    <a:pt x="454009" y="958879"/>
                    <a:pt x="469354" y="941772"/>
                    <a:pt x="472497" y="949115"/>
                  </a:cubicBezTo>
                  <a:cubicBezTo>
                    <a:pt x="466515" y="959869"/>
                    <a:pt x="454971" y="951868"/>
                    <a:pt x="449837" y="958879"/>
                  </a:cubicBezTo>
                  <a:close/>
                  <a:moveTo>
                    <a:pt x="463658" y="1016686"/>
                  </a:moveTo>
                  <a:cubicBezTo>
                    <a:pt x="461553" y="1014133"/>
                    <a:pt x="468411" y="1015971"/>
                    <a:pt x="472488" y="1013266"/>
                  </a:cubicBezTo>
                  <a:cubicBezTo>
                    <a:pt x="473221" y="1024772"/>
                    <a:pt x="466068" y="1019296"/>
                    <a:pt x="463658" y="1016686"/>
                  </a:cubicBezTo>
                  <a:close/>
                  <a:moveTo>
                    <a:pt x="460572" y="971261"/>
                  </a:moveTo>
                  <a:cubicBezTo>
                    <a:pt x="460477" y="968985"/>
                    <a:pt x="460391" y="966699"/>
                    <a:pt x="460305" y="964422"/>
                  </a:cubicBezTo>
                  <a:cubicBezTo>
                    <a:pt x="467839" y="962841"/>
                    <a:pt x="468382" y="976395"/>
                    <a:pt x="460572" y="971261"/>
                  </a:cubicBezTo>
                  <a:close/>
                  <a:moveTo>
                    <a:pt x="442589" y="391417"/>
                  </a:moveTo>
                  <a:cubicBezTo>
                    <a:pt x="444294" y="385512"/>
                    <a:pt x="446494" y="380378"/>
                    <a:pt x="449694" y="376777"/>
                  </a:cubicBezTo>
                  <a:cubicBezTo>
                    <a:pt x="454123" y="377492"/>
                    <a:pt x="450790" y="385512"/>
                    <a:pt x="450228" y="390465"/>
                  </a:cubicBezTo>
                  <a:cubicBezTo>
                    <a:pt x="447694" y="390760"/>
                    <a:pt x="445141" y="391093"/>
                    <a:pt x="442589" y="391417"/>
                  </a:cubicBezTo>
                  <a:close/>
                  <a:moveTo>
                    <a:pt x="472945" y="960488"/>
                  </a:moveTo>
                  <a:cubicBezTo>
                    <a:pt x="470040" y="965698"/>
                    <a:pt x="474469" y="970499"/>
                    <a:pt x="472221" y="974357"/>
                  </a:cubicBezTo>
                  <a:cubicBezTo>
                    <a:pt x="468925" y="975566"/>
                    <a:pt x="466849" y="957031"/>
                    <a:pt x="472945" y="960488"/>
                  </a:cubicBezTo>
                  <a:close/>
                  <a:moveTo>
                    <a:pt x="474212" y="1024515"/>
                  </a:moveTo>
                  <a:cubicBezTo>
                    <a:pt x="474221" y="1017181"/>
                    <a:pt x="482270" y="1018219"/>
                    <a:pt x="481946" y="1025820"/>
                  </a:cubicBezTo>
                  <a:cubicBezTo>
                    <a:pt x="478822" y="1026525"/>
                    <a:pt x="475821" y="1026954"/>
                    <a:pt x="474212" y="1024515"/>
                  </a:cubicBezTo>
                  <a:close/>
                  <a:moveTo>
                    <a:pt x="456609" y="389645"/>
                  </a:moveTo>
                  <a:cubicBezTo>
                    <a:pt x="453657" y="386702"/>
                    <a:pt x="457991" y="383864"/>
                    <a:pt x="455047" y="382959"/>
                  </a:cubicBezTo>
                  <a:cubicBezTo>
                    <a:pt x="454228" y="376682"/>
                    <a:pt x="462077" y="383864"/>
                    <a:pt x="461239" y="377587"/>
                  </a:cubicBezTo>
                  <a:cubicBezTo>
                    <a:pt x="464649" y="375491"/>
                    <a:pt x="463982" y="381825"/>
                    <a:pt x="466515" y="381483"/>
                  </a:cubicBezTo>
                  <a:cubicBezTo>
                    <a:pt x="469344" y="379873"/>
                    <a:pt x="464820" y="378130"/>
                    <a:pt x="467506" y="374482"/>
                  </a:cubicBezTo>
                  <a:cubicBezTo>
                    <a:pt x="468582" y="375568"/>
                    <a:pt x="469668" y="376615"/>
                    <a:pt x="471421" y="376272"/>
                  </a:cubicBezTo>
                  <a:cubicBezTo>
                    <a:pt x="470506" y="378434"/>
                    <a:pt x="470259" y="381616"/>
                    <a:pt x="470506" y="385569"/>
                  </a:cubicBezTo>
                  <a:cubicBezTo>
                    <a:pt x="475431" y="379949"/>
                    <a:pt x="472145" y="376996"/>
                    <a:pt x="479336" y="382159"/>
                  </a:cubicBezTo>
                  <a:cubicBezTo>
                    <a:pt x="479412" y="388007"/>
                    <a:pt x="475240" y="387217"/>
                    <a:pt x="471878" y="387712"/>
                  </a:cubicBezTo>
                  <a:cubicBezTo>
                    <a:pt x="472888" y="389731"/>
                    <a:pt x="474316" y="390874"/>
                    <a:pt x="475869" y="391779"/>
                  </a:cubicBezTo>
                  <a:cubicBezTo>
                    <a:pt x="472850" y="399447"/>
                    <a:pt x="470087" y="385788"/>
                    <a:pt x="464315" y="390950"/>
                  </a:cubicBezTo>
                  <a:cubicBezTo>
                    <a:pt x="466154" y="383578"/>
                    <a:pt x="460610" y="388760"/>
                    <a:pt x="456609" y="389645"/>
                  </a:cubicBezTo>
                  <a:close/>
                  <a:moveTo>
                    <a:pt x="470411" y="672043"/>
                  </a:moveTo>
                  <a:cubicBezTo>
                    <a:pt x="470849" y="663308"/>
                    <a:pt x="473888" y="670823"/>
                    <a:pt x="477869" y="666528"/>
                  </a:cubicBezTo>
                  <a:cubicBezTo>
                    <a:pt x="479412" y="674605"/>
                    <a:pt x="472983" y="670338"/>
                    <a:pt x="470411" y="672043"/>
                  </a:cubicBezTo>
                  <a:close/>
                  <a:moveTo>
                    <a:pt x="482498" y="943239"/>
                  </a:moveTo>
                  <a:cubicBezTo>
                    <a:pt x="480889" y="935761"/>
                    <a:pt x="486308" y="939171"/>
                    <a:pt x="488680" y="937857"/>
                  </a:cubicBezTo>
                  <a:cubicBezTo>
                    <a:pt x="488623" y="943639"/>
                    <a:pt x="485308" y="947791"/>
                    <a:pt x="482498" y="943239"/>
                  </a:cubicBezTo>
                  <a:close/>
                  <a:moveTo>
                    <a:pt x="484870" y="906282"/>
                  </a:moveTo>
                  <a:cubicBezTo>
                    <a:pt x="488004" y="908006"/>
                    <a:pt x="488614" y="915016"/>
                    <a:pt x="494062" y="911996"/>
                  </a:cubicBezTo>
                  <a:cubicBezTo>
                    <a:pt x="493824" y="926246"/>
                    <a:pt x="483994" y="916521"/>
                    <a:pt x="484870" y="906282"/>
                  </a:cubicBezTo>
                  <a:close/>
                  <a:moveTo>
                    <a:pt x="471688" y="575650"/>
                  </a:moveTo>
                  <a:cubicBezTo>
                    <a:pt x="471649" y="573449"/>
                    <a:pt x="473183" y="573669"/>
                    <a:pt x="474145" y="573030"/>
                  </a:cubicBezTo>
                  <a:cubicBezTo>
                    <a:pt x="474250" y="570363"/>
                    <a:pt x="473707" y="569011"/>
                    <a:pt x="472688" y="568658"/>
                  </a:cubicBezTo>
                  <a:cubicBezTo>
                    <a:pt x="473669" y="561496"/>
                    <a:pt x="477031" y="569116"/>
                    <a:pt x="477879" y="570259"/>
                  </a:cubicBezTo>
                  <a:cubicBezTo>
                    <a:pt x="476936" y="573811"/>
                    <a:pt x="473916" y="574078"/>
                    <a:pt x="471688" y="575650"/>
                  </a:cubicBezTo>
                  <a:close/>
                  <a:moveTo>
                    <a:pt x="535810" y="1028097"/>
                  </a:moveTo>
                  <a:cubicBezTo>
                    <a:pt x="532000" y="1036250"/>
                    <a:pt x="547954" y="1033307"/>
                    <a:pt x="540267" y="1043584"/>
                  </a:cubicBezTo>
                  <a:cubicBezTo>
                    <a:pt x="542563" y="1043584"/>
                    <a:pt x="542849" y="1040460"/>
                    <a:pt x="545268" y="1040641"/>
                  </a:cubicBezTo>
                  <a:cubicBezTo>
                    <a:pt x="544516" y="1038917"/>
                    <a:pt x="543792" y="1037136"/>
                    <a:pt x="543716" y="1033974"/>
                  </a:cubicBezTo>
                  <a:cubicBezTo>
                    <a:pt x="548173" y="1034431"/>
                    <a:pt x="553469" y="1038393"/>
                    <a:pt x="553726" y="1028106"/>
                  </a:cubicBezTo>
                  <a:cubicBezTo>
                    <a:pt x="556889" y="1033212"/>
                    <a:pt x="557994" y="1031078"/>
                    <a:pt x="562727" y="1029249"/>
                  </a:cubicBezTo>
                  <a:cubicBezTo>
                    <a:pt x="564280" y="1038060"/>
                    <a:pt x="556089" y="1031783"/>
                    <a:pt x="555374" y="1037079"/>
                  </a:cubicBezTo>
                  <a:cubicBezTo>
                    <a:pt x="559060" y="1043575"/>
                    <a:pt x="562394" y="1035583"/>
                    <a:pt x="565823" y="1042622"/>
                  </a:cubicBezTo>
                  <a:cubicBezTo>
                    <a:pt x="567109" y="1035060"/>
                    <a:pt x="561651" y="1041403"/>
                    <a:pt x="562918" y="1033812"/>
                  </a:cubicBezTo>
                  <a:cubicBezTo>
                    <a:pt x="567442" y="1033545"/>
                    <a:pt x="568881" y="1039622"/>
                    <a:pt x="573396" y="1039365"/>
                  </a:cubicBezTo>
                  <a:cubicBezTo>
                    <a:pt x="575681" y="1047194"/>
                    <a:pt x="569109" y="1041279"/>
                    <a:pt x="569852" y="1046690"/>
                  </a:cubicBezTo>
                  <a:cubicBezTo>
                    <a:pt x="571252" y="1052767"/>
                    <a:pt x="574129" y="1042060"/>
                    <a:pt x="576291" y="1048166"/>
                  </a:cubicBezTo>
                  <a:cubicBezTo>
                    <a:pt x="579387" y="1046080"/>
                    <a:pt x="571824" y="1041841"/>
                    <a:pt x="575843" y="1036745"/>
                  </a:cubicBezTo>
                  <a:cubicBezTo>
                    <a:pt x="579939" y="1042289"/>
                    <a:pt x="579225" y="1046585"/>
                    <a:pt x="586302" y="1042289"/>
                  </a:cubicBezTo>
                  <a:cubicBezTo>
                    <a:pt x="585407" y="1044442"/>
                    <a:pt x="585149" y="1047633"/>
                    <a:pt x="585397" y="1051595"/>
                  </a:cubicBezTo>
                  <a:cubicBezTo>
                    <a:pt x="589807" y="1052719"/>
                    <a:pt x="587169" y="1042908"/>
                    <a:pt x="590121" y="1041813"/>
                  </a:cubicBezTo>
                  <a:cubicBezTo>
                    <a:pt x="601790" y="1059596"/>
                    <a:pt x="614724" y="1042699"/>
                    <a:pt x="627593" y="1050766"/>
                  </a:cubicBezTo>
                  <a:cubicBezTo>
                    <a:pt x="628279" y="1044061"/>
                    <a:pt x="638527" y="1043670"/>
                    <a:pt x="637984" y="1054033"/>
                  </a:cubicBezTo>
                  <a:cubicBezTo>
                    <a:pt x="641623" y="1047861"/>
                    <a:pt x="640290" y="1047204"/>
                    <a:pt x="646614" y="1046042"/>
                  </a:cubicBezTo>
                  <a:cubicBezTo>
                    <a:pt x="651177" y="1063568"/>
                    <a:pt x="674475" y="1042661"/>
                    <a:pt x="684009" y="1052747"/>
                  </a:cubicBezTo>
                  <a:cubicBezTo>
                    <a:pt x="684486" y="1059024"/>
                    <a:pt x="682362" y="1060844"/>
                    <a:pt x="680371" y="1057786"/>
                  </a:cubicBezTo>
                  <a:cubicBezTo>
                    <a:pt x="680685" y="1059605"/>
                    <a:pt x="681733" y="1059920"/>
                    <a:pt x="681828" y="1062206"/>
                  </a:cubicBezTo>
                  <a:cubicBezTo>
                    <a:pt x="684962" y="1053490"/>
                    <a:pt x="698878" y="1045108"/>
                    <a:pt x="703383" y="1057167"/>
                  </a:cubicBezTo>
                  <a:cubicBezTo>
                    <a:pt x="709508" y="1048233"/>
                    <a:pt x="715804" y="1054691"/>
                    <a:pt x="723776" y="1054557"/>
                  </a:cubicBezTo>
                  <a:cubicBezTo>
                    <a:pt x="723576" y="1059244"/>
                    <a:pt x="720509" y="1059462"/>
                    <a:pt x="720309" y="1064158"/>
                  </a:cubicBezTo>
                  <a:cubicBezTo>
                    <a:pt x="719195" y="1059644"/>
                    <a:pt x="714661" y="1058319"/>
                    <a:pt x="712584" y="1062872"/>
                  </a:cubicBezTo>
                  <a:cubicBezTo>
                    <a:pt x="713042" y="1066854"/>
                    <a:pt x="714975" y="1067778"/>
                    <a:pt x="717852" y="1066768"/>
                  </a:cubicBezTo>
                  <a:cubicBezTo>
                    <a:pt x="713165" y="1073017"/>
                    <a:pt x="705488" y="1069597"/>
                    <a:pt x="697554" y="1071664"/>
                  </a:cubicBezTo>
                  <a:cubicBezTo>
                    <a:pt x="698973" y="1068464"/>
                    <a:pt x="697916" y="1068016"/>
                    <a:pt x="697278" y="1064816"/>
                  </a:cubicBezTo>
                  <a:cubicBezTo>
                    <a:pt x="695096" y="1069540"/>
                    <a:pt x="692201" y="1067025"/>
                    <a:pt x="690829" y="1063339"/>
                  </a:cubicBezTo>
                  <a:cubicBezTo>
                    <a:pt x="685095" y="1073779"/>
                    <a:pt x="659949" y="1060720"/>
                    <a:pt x="663616" y="1087447"/>
                  </a:cubicBezTo>
                  <a:cubicBezTo>
                    <a:pt x="653748" y="1086933"/>
                    <a:pt x="650653" y="1087828"/>
                    <a:pt x="640966" y="1097201"/>
                  </a:cubicBezTo>
                  <a:cubicBezTo>
                    <a:pt x="639185" y="1093505"/>
                    <a:pt x="635718" y="1093267"/>
                    <a:pt x="634241" y="1088904"/>
                  </a:cubicBezTo>
                  <a:cubicBezTo>
                    <a:pt x="632431" y="1099401"/>
                    <a:pt x="618573" y="1098848"/>
                    <a:pt x="611315" y="1091828"/>
                  </a:cubicBezTo>
                  <a:cubicBezTo>
                    <a:pt x="608105" y="1091848"/>
                    <a:pt x="608428" y="1097324"/>
                    <a:pt x="606495" y="1099334"/>
                  </a:cubicBezTo>
                  <a:cubicBezTo>
                    <a:pt x="594503" y="1098639"/>
                    <a:pt x="580111" y="1094972"/>
                    <a:pt x="569185" y="1094915"/>
                  </a:cubicBezTo>
                  <a:cubicBezTo>
                    <a:pt x="568814" y="1086228"/>
                    <a:pt x="561327" y="1082046"/>
                    <a:pt x="554812" y="1087581"/>
                  </a:cubicBezTo>
                  <a:cubicBezTo>
                    <a:pt x="550078" y="1083189"/>
                    <a:pt x="532419" y="1076246"/>
                    <a:pt x="526694" y="1088876"/>
                  </a:cubicBezTo>
                  <a:cubicBezTo>
                    <a:pt x="521532" y="1090247"/>
                    <a:pt x="526790" y="1085675"/>
                    <a:pt x="525075" y="1079922"/>
                  </a:cubicBezTo>
                  <a:cubicBezTo>
                    <a:pt x="520732" y="1083237"/>
                    <a:pt x="510435" y="1086066"/>
                    <a:pt x="505968" y="1082380"/>
                  </a:cubicBezTo>
                  <a:cubicBezTo>
                    <a:pt x="511855" y="1072912"/>
                    <a:pt x="499167" y="1067340"/>
                    <a:pt x="493776" y="1065577"/>
                  </a:cubicBezTo>
                  <a:cubicBezTo>
                    <a:pt x="498491" y="1058434"/>
                    <a:pt x="505444" y="1067749"/>
                    <a:pt x="509330" y="1070473"/>
                  </a:cubicBezTo>
                  <a:cubicBezTo>
                    <a:pt x="511197" y="1067683"/>
                    <a:pt x="511692" y="1062730"/>
                    <a:pt x="515417" y="1062806"/>
                  </a:cubicBezTo>
                  <a:cubicBezTo>
                    <a:pt x="515255" y="1064673"/>
                    <a:pt x="514245" y="1065263"/>
                    <a:pt x="514321" y="1067530"/>
                  </a:cubicBezTo>
                  <a:cubicBezTo>
                    <a:pt x="532838" y="1057843"/>
                    <a:pt x="549364" y="1060034"/>
                    <a:pt x="564090" y="1063473"/>
                  </a:cubicBezTo>
                  <a:cubicBezTo>
                    <a:pt x="567842" y="1060034"/>
                    <a:pt x="575453" y="1062549"/>
                    <a:pt x="576558" y="1055005"/>
                  </a:cubicBezTo>
                  <a:cubicBezTo>
                    <a:pt x="565528" y="1051233"/>
                    <a:pt x="550050" y="1051966"/>
                    <a:pt x="539534" y="1057462"/>
                  </a:cubicBezTo>
                  <a:cubicBezTo>
                    <a:pt x="540134" y="1055557"/>
                    <a:pt x="540706" y="1053576"/>
                    <a:pt x="540534" y="1050442"/>
                  </a:cubicBezTo>
                  <a:cubicBezTo>
                    <a:pt x="539877" y="1047413"/>
                    <a:pt x="528028" y="1057910"/>
                    <a:pt x="529990" y="1042622"/>
                  </a:cubicBezTo>
                  <a:cubicBezTo>
                    <a:pt x="525609" y="1055576"/>
                    <a:pt x="521284" y="1043660"/>
                    <a:pt x="519065" y="1057777"/>
                  </a:cubicBezTo>
                  <a:cubicBezTo>
                    <a:pt x="513340" y="1058910"/>
                    <a:pt x="507444" y="1060367"/>
                    <a:pt x="507244" y="1050080"/>
                  </a:cubicBezTo>
                  <a:cubicBezTo>
                    <a:pt x="511188" y="1048461"/>
                    <a:pt x="512407" y="1054433"/>
                    <a:pt x="514883" y="1049128"/>
                  </a:cubicBezTo>
                  <a:cubicBezTo>
                    <a:pt x="510759" y="1047775"/>
                    <a:pt x="508149" y="1043327"/>
                    <a:pt x="505520" y="1038879"/>
                  </a:cubicBezTo>
                  <a:cubicBezTo>
                    <a:pt x="504377" y="1040660"/>
                    <a:pt x="506759" y="1049481"/>
                    <a:pt x="503520" y="1052881"/>
                  </a:cubicBezTo>
                  <a:cubicBezTo>
                    <a:pt x="497881" y="1052195"/>
                    <a:pt x="495290" y="1045166"/>
                    <a:pt x="491509" y="1040660"/>
                  </a:cubicBezTo>
                  <a:cubicBezTo>
                    <a:pt x="494262" y="1035669"/>
                    <a:pt x="499158" y="1033993"/>
                    <a:pt x="501244" y="1027973"/>
                  </a:cubicBezTo>
                  <a:cubicBezTo>
                    <a:pt x="503920" y="1026554"/>
                    <a:pt x="503806" y="1030897"/>
                    <a:pt x="504063" y="1034478"/>
                  </a:cubicBezTo>
                  <a:cubicBezTo>
                    <a:pt x="511702" y="1027259"/>
                    <a:pt x="511835" y="1031135"/>
                    <a:pt x="521799" y="1029935"/>
                  </a:cubicBezTo>
                  <a:cubicBezTo>
                    <a:pt x="520398" y="1020772"/>
                    <a:pt x="518236" y="1021077"/>
                    <a:pt x="521075" y="1011685"/>
                  </a:cubicBezTo>
                  <a:cubicBezTo>
                    <a:pt x="527342" y="1015114"/>
                    <a:pt x="526066" y="1020581"/>
                    <a:pt x="530714" y="1028773"/>
                  </a:cubicBezTo>
                  <a:cubicBezTo>
                    <a:pt x="526856" y="1030983"/>
                    <a:pt x="528009" y="1022848"/>
                    <a:pt x="524170" y="1025030"/>
                  </a:cubicBezTo>
                  <a:cubicBezTo>
                    <a:pt x="522208" y="1026096"/>
                    <a:pt x="525447" y="1028916"/>
                    <a:pt x="523075" y="1029754"/>
                  </a:cubicBezTo>
                  <a:cubicBezTo>
                    <a:pt x="529685" y="1040651"/>
                    <a:pt x="533514" y="1020096"/>
                    <a:pt x="540906" y="1027487"/>
                  </a:cubicBezTo>
                  <a:cubicBezTo>
                    <a:pt x="541963" y="1031011"/>
                    <a:pt x="535038" y="1031926"/>
                    <a:pt x="535810" y="1028097"/>
                  </a:cubicBezTo>
                  <a:close/>
                  <a:moveTo>
                    <a:pt x="496786" y="1012476"/>
                  </a:moveTo>
                  <a:cubicBezTo>
                    <a:pt x="498491" y="1008685"/>
                    <a:pt x="501548" y="1007046"/>
                    <a:pt x="505511" y="1006742"/>
                  </a:cubicBezTo>
                  <a:cubicBezTo>
                    <a:pt x="503596" y="1010485"/>
                    <a:pt x="499748" y="1016838"/>
                    <a:pt x="496786" y="1012476"/>
                  </a:cubicBezTo>
                  <a:close/>
                  <a:moveTo>
                    <a:pt x="494690" y="895833"/>
                  </a:moveTo>
                  <a:cubicBezTo>
                    <a:pt x="497005" y="897661"/>
                    <a:pt x="497796" y="902633"/>
                    <a:pt x="497786" y="909215"/>
                  </a:cubicBezTo>
                  <a:cubicBezTo>
                    <a:pt x="498634" y="909110"/>
                    <a:pt x="499491" y="909006"/>
                    <a:pt x="500339" y="908891"/>
                  </a:cubicBezTo>
                  <a:cubicBezTo>
                    <a:pt x="502177" y="907653"/>
                    <a:pt x="499701" y="906015"/>
                    <a:pt x="500063" y="902052"/>
                  </a:cubicBezTo>
                  <a:cubicBezTo>
                    <a:pt x="502520" y="902691"/>
                    <a:pt x="502615" y="908263"/>
                    <a:pt x="506606" y="905786"/>
                  </a:cubicBezTo>
                  <a:cubicBezTo>
                    <a:pt x="506387" y="908301"/>
                    <a:pt x="504139" y="907672"/>
                    <a:pt x="504254" y="910682"/>
                  </a:cubicBezTo>
                  <a:cubicBezTo>
                    <a:pt x="505720" y="915578"/>
                    <a:pt x="508397" y="904519"/>
                    <a:pt x="513064" y="907282"/>
                  </a:cubicBezTo>
                  <a:cubicBezTo>
                    <a:pt x="508130" y="919302"/>
                    <a:pt x="500139" y="916807"/>
                    <a:pt x="495405" y="914102"/>
                  </a:cubicBezTo>
                  <a:cubicBezTo>
                    <a:pt x="498624" y="905110"/>
                    <a:pt x="492576" y="901433"/>
                    <a:pt x="494690" y="895833"/>
                  </a:cubicBezTo>
                  <a:close/>
                  <a:moveTo>
                    <a:pt x="497329" y="929903"/>
                  </a:moveTo>
                  <a:cubicBezTo>
                    <a:pt x="498348" y="921579"/>
                    <a:pt x="510197" y="923798"/>
                    <a:pt x="511426" y="930370"/>
                  </a:cubicBezTo>
                  <a:cubicBezTo>
                    <a:pt x="505463" y="932828"/>
                    <a:pt x="502577" y="928932"/>
                    <a:pt x="497329" y="929903"/>
                  </a:cubicBezTo>
                  <a:close/>
                  <a:moveTo>
                    <a:pt x="503415" y="1018505"/>
                  </a:moveTo>
                  <a:cubicBezTo>
                    <a:pt x="502558" y="1012142"/>
                    <a:pt x="510931" y="1010647"/>
                    <a:pt x="509978" y="1022248"/>
                  </a:cubicBezTo>
                  <a:cubicBezTo>
                    <a:pt x="505292" y="1026144"/>
                    <a:pt x="507282" y="1016286"/>
                    <a:pt x="503415" y="1018505"/>
                  </a:cubicBezTo>
                  <a:close/>
                  <a:moveTo>
                    <a:pt x="483727" y="395341"/>
                  </a:moveTo>
                  <a:cubicBezTo>
                    <a:pt x="481098" y="396656"/>
                    <a:pt x="480289" y="394198"/>
                    <a:pt x="478526" y="393722"/>
                  </a:cubicBezTo>
                  <a:cubicBezTo>
                    <a:pt x="478631" y="391017"/>
                    <a:pt x="480774" y="391493"/>
                    <a:pt x="482260" y="390950"/>
                  </a:cubicBezTo>
                  <a:cubicBezTo>
                    <a:pt x="484680" y="389712"/>
                    <a:pt x="481946" y="380492"/>
                    <a:pt x="487080" y="383454"/>
                  </a:cubicBezTo>
                  <a:cubicBezTo>
                    <a:pt x="487166" y="385750"/>
                    <a:pt x="487270" y="388026"/>
                    <a:pt x="487366" y="390303"/>
                  </a:cubicBezTo>
                  <a:cubicBezTo>
                    <a:pt x="484765" y="389836"/>
                    <a:pt x="483394" y="391303"/>
                    <a:pt x="483727" y="395341"/>
                  </a:cubicBezTo>
                  <a:close/>
                  <a:moveTo>
                    <a:pt x="506873" y="1008904"/>
                  </a:moveTo>
                  <a:cubicBezTo>
                    <a:pt x="506425" y="998569"/>
                    <a:pt x="512740" y="1007428"/>
                    <a:pt x="514522" y="1007913"/>
                  </a:cubicBezTo>
                  <a:cubicBezTo>
                    <a:pt x="515712" y="1014771"/>
                    <a:pt x="513540" y="1016391"/>
                    <a:pt x="513788" y="1021753"/>
                  </a:cubicBezTo>
                  <a:cubicBezTo>
                    <a:pt x="510788" y="1018895"/>
                    <a:pt x="512159" y="1007018"/>
                    <a:pt x="506873" y="1008904"/>
                  </a:cubicBezTo>
                  <a:close/>
                  <a:moveTo>
                    <a:pt x="511540" y="675986"/>
                  </a:moveTo>
                  <a:cubicBezTo>
                    <a:pt x="510016" y="668423"/>
                    <a:pt x="503711" y="670719"/>
                    <a:pt x="502063" y="663432"/>
                  </a:cubicBezTo>
                  <a:cubicBezTo>
                    <a:pt x="502025" y="658384"/>
                    <a:pt x="507425" y="661794"/>
                    <a:pt x="509616" y="660213"/>
                  </a:cubicBezTo>
                  <a:cubicBezTo>
                    <a:pt x="509559" y="666899"/>
                    <a:pt x="512778" y="666804"/>
                    <a:pt x="512702" y="673538"/>
                  </a:cubicBezTo>
                  <a:cubicBezTo>
                    <a:pt x="514950" y="668461"/>
                    <a:pt x="516846" y="662842"/>
                    <a:pt x="521179" y="660994"/>
                  </a:cubicBezTo>
                  <a:cubicBezTo>
                    <a:pt x="522065" y="673471"/>
                    <a:pt x="514702" y="672138"/>
                    <a:pt x="520703" y="681692"/>
                  </a:cubicBezTo>
                  <a:cubicBezTo>
                    <a:pt x="519313" y="683806"/>
                    <a:pt x="517427" y="685120"/>
                    <a:pt x="514445" y="684768"/>
                  </a:cubicBezTo>
                  <a:cubicBezTo>
                    <a:pt x="514112" y="680720"/>
                    <a:pt x="515807" y="679796"/>
                    <a:pt x="515350" y="675529"/>
                  </a:cubicBezTo>
                  <a:cubicBezTo>
                    <a:pt x="511788" y="677682"/>
                    <a:pt x="510216" y="689988"/>
                    <a:pt x="505435" y="683644"/>
                  </a:cubicBezTo>
                  <a:cubicBezTo>
                    <a:pt x="511435" y="680672"/>
                    <a:pt x="505054" y="671766"/>
                    <a:pt x="511540" y="675986"/>
                  </a:cubicBezTo>
                  <a:close/>
                  <a:moveTo>
                    <a:pt x="527714" y="1017695"/>
                  </a:moveTo>
                  <a:cubicBezTo>
                    <a:pt x="526342" y="1009152"/>
                    <a:pt x="533629" y="1014047"/>
                    <a:pt x="536448" y="1012009"/>
                  </a:cubicBezTo>
                  <a:cubicBezTo>
                    <a:pt x="537458" y="1022248"/>
                    <a:pt x="530742" y="1018972"/>
                    <a:pt x="527714" y="1017695"/>
                  </a:cubicBezTo>
                  <a:close/>
                  <a:moveTo>
                    <a:pt x="521818" y="676967"/>
                  </a:moveTo>
                  <a:cubicBezTo>
                    <a:pt x="523513" y="669214"/>
                    <a:pt x="523313" y="666680"/>
                    <a:pt x="523732" y="660660"/>
                  </a:cubicBezTo>
                  <a:cubicBezTo>
                    <a:pt x="528390" y="657660"/>
                    <a:pt x="528018" y="664937"/>
                    <a:pt x="530371" y="666699"/>
                  </a:cubicBezTo>
                  <a:cubicBezTo>
                    <a:pt x="530447" y="669995"/>
                    <a:pt x="522494" y="671176"/>
                    <a:pt x="526828" y="674043"/>
                  </a:cubicBezTo>
                  <a:cubicBezTo>
                    <a:pt x="526552" y="677167"/>
                    <a:pt x="523713" y="676319"/>
                    <a:pt x="521818" y="676967"/>
                  </a:cubicBezTo>
                  <a:close/>
                  <a:moveTo>
                    <a:pt x="533105" y="670919"/>
                  </a:moveTo>
                  <a:cubicBezTo>
                    <a:pt x="532495" y="664975"/>
                    <a:pt x="537982" y="668509"/>
                    <a:pt x="536562" y="661318"/>
                  </a:cubicBezTo>
                  <a:cubicBezTo>
                    <a:pt x="539058" y="661927"/>
                    <a:pt x="537086" y="671738"/>
                    <a:pt x="541934" y="667518"/>
                  </a:cubicBezTo>
                  <a:cubicBezTo>
                    <a:pt x="536848" y="661889"/>
                    <a:pt x="542573" y="659289"/>
                    <a:pt x="544468" y="667175"/>
                  </a:cubicBezTo>
                  <a:cubicBezTo>
                    <a:pt x="542420" y="675529"/>
                    <a:pt x="537086" y="674548"/>
                    <a:pt x="533105" y="670919"/>
                  </a:cubicBezTo>
                  <a:close/>
                  <a:moveTo>
                    <a:pt x="543649" y="678758"/>
                  </a:moveTo>
                  <a:cubicBezTo>
                    <a:pt x="543658" y="683768"/>
                    <a:pt x="540630" y="684063"/>
                    <a:pt x="537467" y="684130"/>
                  </a:cubicBezTo>
                  <a:cubicBezTo>
                    <a:pt x="537381" y="681853"/>
                    <a:pt x="537277" y="679548"/>
                    <a:pt x="537201" y="677300"/>
                  </a:cubicBezTo>
                  <a:cubicBezTo>
                    <a:pt x="538458" y="677129"/>
                    <a:pt x="539734" y="676986"/>
                    <a:pt x="541010" y="676815"/>
                  </a:cubicBezTo>
                  <a:cubicBezTo>
                    <a:pt x="539458" y="683654"/>
                    <a:pt x="540134" y="679501"/>
                    <a:pt x="543649" y="678758"/>
                  </a:cubicBezTo>
                  <a:close/>
                  <a:moveTo>
                    <a:pt x="553450" y="1021277"/>
                  </a:moveTo>
                  <a:cubicBezTo>
                    <a:pt x="551917" y="1013161"/>
                    <a:pt x="558346" y="1017457"/>
                    <a:pt x="560927" y="1015762"/>
                  </a:cubicBezTo>
                  <a:cubicBezTo>
                    <a:pt x="561746" y="1025458"/>
                    <a:pt x="556527" y="1022486"/>
                    <a:pt x="553450" y="1021277"/>
                  </a:cubicBezTo>
                  <a:close/>
                  <a:moveTo>
                    <a:pt x="530209" y="373358"/>
                  </a:moveTo>
                  <a:cubicBezTo>
                    <a:pt x="529304" y="366243"/>
                    <a:pt x="532190" y="365004"/>
                    <a:pt x="530857" y="357251"/>
                  </a:cubicBezTo>
                  <a:cubicBezTo>
                    <a:pt x="534953" y="358632"/>
                    <a:pt x="541525" y="354984"/>
                    <a:pt x="542592" y="362623"/>
                  </a:cubicBezTo>
                  <a:cubicBezTo>
                    <a:pt x="531848" y="360204"/>
                    <a:pt x="535219" y="370138"/>
                    <a:pt x="530209" y="373358"/>
                  </a:cubicBezTo>
                  <a:close/>
                  <a:moveTo>
                    <a:pt x="542668" y="589499"/>
                  </a:moveTo>
                  <a:cubicBezTo>
                    <a:pt x="543468" y="587537"/>
                    <a:pt x="544392" y="582993"/>
                    <a:pt x="542382" y="582651"/>
                  </a:cubicBezTo>
                  <a:cubicBezTo>
                    <a:pt x="547564" y="575193"/>
                    <a:pt x="546192" y="587461"/>
                    <a:pt x="549107" y="590956"/>
                  </a:cubicBezTo>
                  <a:cubicBezTo>
                    <a:pt x="548573" y="596586"/>
                    <a:pt x="546868" y="584432"/>
                    <a:pt x="542668" y="589499"/>
                  </a:cubicBezTo>
                  <a:close/>
                  <a:moveTo>
                    <a:pt x="553745" y="675186"/>
                  </a:moveTo>
                  <a:cubicBezTo>
                    <a:pt x="552517" y="666852"/>
                    <a:pt x="559032" y="670576"/>
                    <a:pt x="559746" y="665223"/>
                  </a:cubicBezTo>
                  <a:cubicBezTo>
                    <a:pt x="564118" y="666766"/>
                    <a:pt x="560108" y="670328"/>
                    <a:pt x="562661" y="674053"/>
                  </a:cubicBezTo>
                  <a:cubicBezTo>
                    <a:pt x="564633" y="669966"/>
                    <a:pt x="570081" y="671262"/>
                    <a:pt x="574043" y="670290"/>
                  </a:cubicBezTo>
                  <a:cubicBezTo>
                    <a:pt x="567376" y="684149"/>
                    <a:pt x="560451" y="676558"/>
                    <a:pt x="553745" y="675186"/>
                  </a:cubicBezTo>
                  <a:close/>
                  <a:moveTo>
                    <a:pt x="558308" y="660841"/>
                  </a:moveTo>
                  <a:cubicBezTo>
                    <a:pt x="563299" y="652640"/>
                    <a:pt x="570890" y="666413"/>
                    <a:pt x="576129" y="658546"/>
                  </a:cubicBezTo>
                  <a:cubicBezTo>
                    <a:pt x="573081" y="670090"/>
                    <a:pt x="563585" y="660251"/>
                    <a:pt x="558308" y="660841"/>
                  </a:cubicBezTo>
                  <a:close/>
                  <a:moveTo>
                    <a:pt x="548678" y="354955"/>
                  </a:moveTo>
                  <a:cubicBezTo>
                    <a:pt x="551964" y="354774"/>
                    <a:pt x="550859" y="363614"/>
                    <a:pt x="554145" y="363452"/>
                  </a:cubicBezTo>
                  <a:cubicBezTo>
                    <a:pt x="551983" y="370919"/>
                    <a:pt x="545030" y="360108"/>
                    <a:pt x="548678" y="354955"/>
                  </a:cubicBezTo>
                  <a:close/>
                  <a:moveTo>
                    <a:pt x="569138" y="515090"/>
                  </a:moveTo>
                  <a:cubicBezTo>
                    <a:pt x="576901" y="522205"/>
                    <a:pt x="572891" y="523634"/>
                    <a:pt x="581244" y="529568"/>
                  </a:cubicBezTo>
                  <a:cubicBezTo>
                    <a:pt x="573967" y="531435"/>
                    <a:pt x="568147" y="530273"/>
                    <a:pt x="569138" y="515090"/>
                  </a:cubicBezTo>
                  <a:close/>
                  <a:moveTo>
                    <a:pt x="580758" y="678586"/>
                  </a:moveTo>
                  <a:cubicBezTo>
                    <a:pt x="581863" y="669585"/>
                    <a:pt x="589693" y="671071"/>
                    <a:pt x="593055" y="665585"/>
                  </a:cubicBezTo>
                  <a:cubicBezTo>
                    <a:pt x="591864" y="674386"/>
                    <a:pt x="599561" y="672290"/>
                    <a:pt x="607428" y="672890"/>
                  </a:cubicBezTo>
                  <a:cubicBezTo>
                    <a:pt x="606828" y="674824"/>
                    <a:pt x="606247" y="676805"/>
                    <a:pt x="606428" y="679910"/>
                  </a:cubicBezTo>
                  <a:cubicBezTo>
                    <a:pt x="602437" y="682387"/>
                    <a:pt x="602342" y="676805"/>
                    <a:pt x="599884" y="676157"/>
                  </a:cubicBezTo>
                  <a:cubicBezTo>
                    <a:pt x="600675" y="684463"/>
                    <a:pt x="593493" y="675395"/>
                    <a:pt x="592598" y="686273"/>
                  </a:cubicBezTo>
                  <a:cubicBezTo>
                    <a:pt x="591169" y="684616"/>
                    <a:pt x="586416" y="670785"/>
                    <a:pt x="586045" y="682511"/>
                  </a:cubicBezTo>
                  <a:cubicBezTo>
                    <a:pt x="584102" y="681568"/>
                    <a:pt x="582701" y="679548"/>
                    <a:pt x="580758" y="678586"/>
                  </a:cubicBezTo>
                  <a:close/>
                  <a:moveTo>
                    <a:pt x="583692" y="591147"/>
                  </a:moveTo>
                  <a:cubicBezTo>
                    <a:pt x="585388" y="590947"/>
                    <a:pt x="587092" y="590718"/>
                    <a:pt x="588778" y="590499"/>
                  </a:cubicBezTo>
                  <a:cubicBezTo>
                    <a:pt x="590140" y="599138"/>
                    <a:pt x="583035" y="600072"/>
                    <a:pt x="583692" y="591147"/>
                  </a:cubicBezTo>
                  <a:close/>
                  <a:moveTo>
                    <a:pt x="591617" y="564906"/>
                  </a:moveTo>
                  <a:cubicBezTo>
                    <a:pt x="592436" y="552152"/>
                    <a:pt x="599294" y="561657"/>
                    <a:pt x="605438" y="558562"/>
                  </a:cubicBezTo>
                  <a:cubicBezTo>
                    <a:pt x="602047" y="565934"/>
                    <a:pt x="598418" y="561429"/>
                    <a:pt x="591617" y="564906"/>
                  </a:cubicBezTo>
                  <a:close/>
                  <a:moveTo>
                    <a:pt x="593969" y="592128"/>
                  </a:moveTo>
                  <a:cubicBezTo>
                    <a:pt x="592436" y="584032"/>
                    <a:pt x="598865" y="588308"/>
                    <a:pt x="601428" y="586603"/>
                  </a:cubicBezTo>
                  <a:cubicBezTo>
                    <a:pt x="601513" y="592433"/>
                    <a:pt x="597351" y="591642"/>
                    <a:pt x="593969" y="592128"/>
                  </a:cubicBezTo>
                  <a:close/>
                  <a:moveTo>
                    <a:pt x="613791" y="672090"/>
                  </a:moveTo>
                  <a:cubicBezTo>
                    <a:pt x="615610" y="672043"/>
                    <a:pt x="617420" y="672014"/>
                    <a:pt x="617534" y="669319"/>
                  </a:cubicBezTo>
                  <a:cubicBezTo>
                    <a:pt x="622040" y="673110"/>
                    <a:pt x="613562" y="685702"/>
                    <a:pt x="613791" y="672090"/>
                  </a:cubicBezTo>
                  <a:close/>
                  <a:moveTo>
                    <a:pt x="614163" y="617045"/>
                  </a:moveTo>
                  <a:cubicBezTo>
                    <a:pt x="616087" y="610892"/>
                    <a:pt x="619963" y="621341"/>
                    <a:pt x="620897" y="625351"/>
                  </a:cubicBezTo>
                  <a:cubicBezTo>
                    <a:pt x="617153" y="625665"/>
                    <a:pt x="616877" y="618846"/>
                    <a:pt x="614163" y="617045"/>
                  </a:cubicBezTo>
                  <a:close/>
                  <a:moveTo>
                    <a:pt x="612086" y="532511"/>
                  </a:moveTo>
                  <a:cubicBezTo>
                    <a:pt x="615182" y="525948"/>
                    <a:pt x="622964" y="528653"/>
                    <a:pt x="629641" y="523396"/>
                  </a:cubicBezTo>
                  <a:cubicBezTo>
                    <a:pt x="628879" y="530053"/>
                    <a:pt x="621163" y="525920"/>
                    <a:pt x="622449" y="535778"/>
                  </a:cubicBezTo>
                  <a:cubicBezTo>
                    <a:pt x="619439" y="533759"/>
                    <a:pt x="614705" y="535302"/>
                    <a:pt x="612086" y="532511"/>
                  </a:cubicBezTo>
                  <a:close/>
                  <a:moveTo>
                    <a:pt x="625002" y="535435"/>
                  </a:moveTo>
                  <a:cubicBezTo>
                    <a:pt x="627697" y="532597"/>
                    <a:pt x="635918" y="521157"/>
                    <a:pt x="636461" y="533978"/>
                  </a:cubicBezTo>
                  <a:cubicBezTo>
                    <a:pt x="630641" y="535311"/>
                    <a:pt x="630403" y="537197"/>
                    <a:pt x="625002" y="535435"/>
                  </a:cubicBezTo>
                  <a:close/>
                  <a:moveTo>
                    <a:pt x="643090" y="604177"/>
                  </a:moveTo>
                  <a:cubicBezTo>
                    <a:pt x="647062" y="602548"/>
                    <a:pt x="647757" y="607711"/>
                    <a:pt x="652110" y="605320"/>
                  </a:cubicBezTo>
                  <a:cubicBezTo>
                    <a:pt x="653006" y="612426"/>
                    <a:pt x="650653" y="614464"/>
                    <a:pt x="650119" y="619322"/>
                  </a:cubicBezTo>
                  <a:cubicBezTo>
                    <a:pt x="647986" y="619579"/>
                    <a:pt x="645871" y="619855"/>
                    <a:pt x="643747" y="620141"/>
                  </a:cubicBezTo>
                  <a:cubicBezTo>
                    <a:pt x="642147" y="614083"/>
                    <a:pt x="642004" y="610597"/>
                    <a:pt x="643090" y="604177"/>
                  </a:cubicBezTo>
                  <a:close/>
                  <a:moveTo>
                    <a:pt x="655177" y="907444"/>
                  </a:moveTo>
                  <a:cubicBezTo>
                    <a:pt x="652986" y="899043"/>
                    <a:pt x="658501" y="902624"/>
                    <a:pt x="657263" y="895718"/>
                  </a:cubicBezTo>
                  <a:cubicBezTo>
                    <a:pt x="660273" y="897137"/>
                    <a:pt x="659082" y="909691"/>
                    <a:pt x="655177" y="907444"/>
                  </a:cubicBezTo>
                  <a:close/>
                  <a:moveTo>
                    <a:pt x="661264" y="899785"/>
                  </a:moveTo>
                  <a:cubicBezTo>
                    <a:pt x="669560" y="899928"/>
                    <a:pt x="666474" y="895385"/>
                    <a:pt x="676370" y="893289"/>
                  </a:cubicBezTo>
                  <a:cubicBezTo>
                    <a:pt x="676380" y="897395"/>
                    <a:pt x="678132" y="897871"/>
                    <a:pt x="678009" y="902243"/>
                  </a:cubicBezTo>
                  <a:cubicBezTo>
                    <a:pt x="671770" y="898995"/>
                    <a:pt x="666531" y="910787"/>
                    <a:pt x="660264" y="906786"/>
                  </a:cubicBezTo>
                  <a:cubicBezTo>
                    <a:pt x="660216" y="899576"/>
                    <a:pt x="660616" y="893099"/>
                    <a:pt x="664797" y="892451"/>
                  </a:cubicBezTo>
                  <a:cubicBezTo>
                    <a:pt x="665245" y="897423"/>
                    <a:pt x="664064" y="899852"/>
                    <a:pt x="661264" y="899785"/>
                  </a:cubicBezTo>
                  <a:close/>
                  <a:moveTo>
                    <a:pt x="658663" y="609073"/>
                  </a:moveTo>
                  <a:cubicBezTo>
                    <a:pt x="657158" y="608873"/>
                    <a:pt x="657416" y="605063"/>
                    <a:pt x="657101" y="602396"/>
                  </a:cubicBezTo>
                  <a:cubicBezTo>
                    <a:pt x="660035" y="601291"/>
                    <a:pt x="662016" y="602148"/>
                    <a:pt x="663559" y="603863"/>
                  </a:cubicBezTo>
                  <a:cubicBezTo>
                    <a:pt x="663788" y="612397"/>
                    <a:pt x="658606" y="604653"/>
                    <a:pt x="658663" y="609073"/>
                  </a:cubicBezTo>
                  <a:close/>
                  <a:moveTo>
                    <a:pt x="661483" y="679729"/>
                  </a:moveTo>
                  <a:cubicBezTo>
                    <a:pt x="659273" y="674395"/>
                    <a:pt x="665540" y="672500"/>
                    <a:pt x="665217" y="676986"/>
                  </a:cubicBezTo>
                  <a:cubicBezTo>
                    <a:pt x="668693" y="674291"/>
                    <a:pt x="663121" y="671147"/>
                    <a:pt x="666112" y="667699"/>
                  </a:cubicBezTo>
                  <a:cubicBezTo>
                    <a:pt x="668693" y="668938"/>
                    <a:pt x="669760" y="673367"/>
                    <a:pt x="670398" y="678596"/>
                  </a:cubicBezTo>
                  <a:cubicBezTo>
                    <a:pt x="667417" y="678996"/>
                    <a:pt x="664435" y="679358"/>
                    <a:pt x="661483" y="679729"/>
                  </a:cubicBezTo>
                  <a:close/>
                  <a:moveTo>
                    <a:pt x="672570" y="669185"/>
                  </a:moveTo>
                  <a:cubicBezTo>
                    <a:pt x="669055" y="667614"/>
                    <a:pt x="674970" y="661603"/>
                    <a:pt x="676313" y="666394"/>
                  </a:cubicBezTo>
                  <a:cubicBezTo>
                    <a:pt x="676875" y="671547"/>
                    <a:pt x="676342" y="675015"/>
                    <a:pt x="674122" y="675872"/>
                  </a:cubicBezTo>
                  <a:cubicBezTo>
                    <a:pt x="675523" y="679358"/>
                    <a:pt x="677732" y="680672"/>
                    <a:pt x="679304" y="677472"/>
                  </a:cubicBezTo>
                  <a:cubicBezTo>
                    <a:pt x="679294" y="674224"/>
                    <a:pt x="679266" y="671014"/>
                    <a:pt x="677751" y="670785"/>
                  </a:cubicBezTo>
                  <a:cubicBezTo>
                    <a:pt x="677742" y="664699"/>
                    <a:pt x="689524" y="675015"/>
                    <a:pt x="683028" y="674719"/>
                  </a:cubicBezTo>
                  <a:cubicBezTo>
                    <a:pt x="684086" y="679577"/>
                    <a:pt x="689724" y="673929"/>
                    <a:pt x="687848" y="667233"/>
                  </a:cubicBezTo>
                  <a:cubicBezTo>
                    <a:pt x="688934" y="668309"/>
                    <a:pt x="690029" y="669328"/>
                    <a:pt x="691772" y="669014"/>
                  </a:cubicBezTo>
                  <a:cubicBezTo>
                    <a:pt x="692534" y="682349"/>
                    <a:pt x="689820" y="673843"/>
                    <a:pt x="689943" y="687587"/>
                  </a:cubicBezTo>
                  <a:cubicBezTo>
                    <a:pt x="683743" y="689140"/>
                    <a:pt x="678656" y="683835"/>
                    <a:pt x="671760" y="680710"/>
                  </a:cubicBezTo>
                  <a:cubicBezTo>
                    <a:pt x="671408" y="676586"/>
                    <a:pt x="675599" y="664118"/>
                    <a:pt x="672570" y="669185"/>
                  </a:cubicBezTo>
                  <a:close/>
                  <a:moveTo>
                    <a:pt x="692658" y="1076846"/>
                  </a:moveTo>
                  <a:cubicBezTo>
                    <a:pt x="692782" y="1079875"/>
                    <a:pt x="692896" y="1082913"/>
                    <a:pt x="693020" y="1085961"/>
                  </a:cubicBezTo>
                  <a:cubicBezTo>
                    <a:pt x="688191" y="1088400"/>
                    <a:pt x="687677" y="1075693"/>
                    <a:pt x="692658" y="1076846"/>
                  </a:cubicBezTo>
                  <a:close/>
                  <a:moveTo>
                    <a:pt x="694287" y="1085799"/>
                  </a:moveTo>
                  <a:cubicBezTo>
                    <a:pt x="697249" y="1090609"/>
                    <a:pt x="698563" y="1083342"/>
                    <a:pt x="703212" y="1084666"/>
                  </a:cubicBezTo>
                  <a:cubicBezTo>
                    <a:pt x="701269" y="1089466"/>
                    <a:pt x="703440" y="1087552"/>
                    <a:pt x="703574" y="1093810"/>
                  </a:cubicBezTo>
                  <a:cubicBezTo>
                    <a:pt x="698868" y="1094439"/>
                    <a:pt x="694754" y="1093896"/>
                    <a:pt x="694287" y="1085799"/>
                  </a:cubicBezTo>
                  <a:close/>
                  <a:moveTo>
                    <a:pt x="686571" y="699446"/>
                  </a:moveTo>
                  <a:cubicBezTo>
                    <a:pt x="686076" y="695817"/>
                    <a:pt x="687629" y="695360"/>
                    <a:pt x="687591" y="692464"/>
                  </a:cubicBezTo>
                  <a:cubicBezTo>
                    <a:pt x="691001" y="690359"/>
                    <a:pt x="690324" y="696684"/>
                    <a:pt x="692858" y="696369"/>
                  </a:cubicBezTo>
                  <a:cubicBezTo>
                    <a:pt x="693268" y="701303"/>
                    <a:pt x="688381" y="697989"/>
                    <a:pt x="686571" y="699446"/>
                  </a:cubicBezTo>
                  <a:close/>
                  <a:moveTo>
                    <a:pt x="716604" y="681882"/>
                  </a:moveTo>
                  <a:cubicBezTo>
                    <a:pt x="716709" y="678691"/>
                    <a:pt x="723519" y="682196"/>
                    <a:pt x="723243" y="687902"/>
                  </a:cubicBezTo>
                  <a:cubicBezTo>
                    <a:pt x="718604" y="690959"/>
                    <a:pt x="718947" y="683644"/>
                    <a:pt x="716604" y="681882"/>
                  </a:cubicBezTo>
                  <a:close/>
                  <a:moveTo>
                    <a:pt x="727977" y="710219"/>
                  </a:moveTo>
                  <a:cubicBezTo>
                    <a:pt x="731282" y="713248"/>
                    <a:pt x="736473" y="712410"/>
                    <a:pt x="737349" y="720477"/>
                  </a:cubicBezTo>
                  <a:cubicBezTo>
                    <a:pt x="731749" y="722201"/>
                    <a:pt x="729129" y="717706"/>
                    <a:pt x="727977" y="710219"/>
                  </a:cubicBezTo>
                  <a:close/>
                  <a:moveTo>
                    <a:pt x="739531" y="711047"/>
                  </a:moveTo>
                  <a:cubicBezTo>
                    <a:pt x="741997" y="711714"/>
                    <a:pt x="742102" y="717239"/>
                    <a:pt x="746084" y="714791"/>
                  </a:cubicBezTo>
                  <a:cubicBezTo>
                    <a:pt x="744274" y="717715"/>
                    <a:pt x="743236" y="721754"/>
                    <a:pt x="739997" y="722440"/>
                  </a:cubicBezTo>
                  <a:cubicBezTo>
                    <a:pt x="737426" y="718382"/>
                    <a:pt x="740588" y="718210"/>
                    <a:pt x="739531" y="711047"/>
                  </a:cubicBezTo>
                  <a:close/>
                  <a:moveTo>
                    <a:pt x="768515" y="1245905"/>
                  </a:moveTo>
                  <a:cubicBezTo>
                    <a:pt x="770658" y="1244790"/>
                    <a:pt x="770992" y="1247391"/>
                    <a:pt x="771249" y="1250172"/>
                  </a:cubicBezTo>
                  <a:cubicBezTo>
                    <a:pt x="774868" y="1250096"/>
                    <a:pt x="773868" y="1241219"/>
                    <a:pt x="777526" y="1247057"/>
                  </a:cubicBezTo>
                  <a:cubicBezTo>
                    <a:pt x="776488" y="1253068"/>
                    <a:pt x="768677" y="1254763"/>
                    <a:pt x="768515" y="1245905"/>
                  </a:cubicBezTo>
                  <a:close/>
                  <a:moveTo>
                    <a:pt x="761190" y="676177"/>
                  </a:moveTo>
                  <a:cubicBezTo>
                    <a:pt x="761790" y="664861"/>
                    <a:pt x="768410" y="677748"/>
                    <a:pt x="766734" y="686940"/>
                  </a:cubicBezTo>
                  <a:cubicBezTo>
                    <a:pt x="763838" y="685521"/>
                    <a:pt x="766429" y="672795"/>
                    <a:pt x="761190" y="676177"/>
                  </a:cubicBezTo>
                  <a:close/>
                  <a:moveTo>
                    <a:pt x="763924" y="712505"/>
                  </a:moveTo>
                  <a:cubicBezTo>
                    <a:pt x="768410" y="716924"/>
                    <a:pt x="769620" y="712762"/>
                    <a:pt x="774297" y="715782"/>
                  </a:cubicBezTo>
                  <a:cubicBezTo>
                    <a:pt x="775002" y="721163"/>
                    <a:pt x="768439" y="715258"/>
                    <a:pt x="770744" y="723106"/>
                  </a:cubicBezTo>
                  <a:cubicBezTo>
                    <a:pt x="768867" y="718753"/>
                    <a:pt x="764991" y="718496"/>
                    <a:pt x="763924" y="712505"/>
                  </a:cubicBezTo>
                  <a:close/>
                  <a:moveTo>
                    <a:pt x="796271" y="1267603"/>
                  </a:moveTo>
                  <a:cubicBezTo>
                    <a:pt x="795090" y="1258783"/>
                    <a:pt x="803624" y="1263012"/>
                    <a:pt x="802719" y="1269070"/>
                  </a:cubicBezTo>
                  <a:cubicBezTo>
                    <a:pt x="799700" y="1270384"/>
                    <a:pt x="799786" y="1265260"/>
                    <a:pt x="796271" y="1267603"/>
                  </a:cubicBezTo>
                  <a:close/>
                  <a:moveTo>
                    <a:pt x="775287" y="740870"/>
                  </a:moveTo>
                  <a:cubicBezTo>
                    <a:pt x="776249" y="738080"/>
                    <a:pt x="776735" y="734546"/>
                    <a:pt x="776078" y="729288"/>
                  </a:cubicBezTo>
                  <a:cubicBezTo>
                    <a:pt x="782774" y="730107"/>
                    <a:pt x="781984" y="746290"/>
                    <a:pt x="775287" y="740870"/>
                  </a:cubicBezTo>
                  <a:close/>
                  <a:moveTo>
                    <a:pt x="778735" y="763311"/>
                  </a:moveTo>
                  <a:cubicBezTo>
                    <a:pt x="779431" y="755215"/>
                    <a:pt x="783098" y="760139"/>
                    <a:pt x="785108" y="762530"/>
                  </a:cubicBezTo>
                  <a:cubicBezTo>
                    <a:pt x="784984" y="767912"/>
                    <a:pt x="779564" y="764549"/>
                    <a:pt x="778735" y="763311"/>
                  </a:cubicBezTo>
                  <a:close/>
                  <a:moveTo>
                    <a:pt x="791204" y="851132"/>
                  </a:moveTo>
                  <a:cubicBezTo>
                    <a:pt x="795061" y="854685"/>
                    <a:pt x="801453" y="852999"/>
                    <a:pt x="800757" y="865953"/>
                  </a:cubicBezTo>
                  <a:cubicBezTo>
                    <a:pt x="797633" y="856285"/>
                    <a:pt x="791794" y="866791"/>
                    <a:pt x="791204" y="851132"/>
                  </a:cubicBezTo>
                  <a:close/>
                  <a:moveTo>
                    <a:pt x="808091" y="1243162"/>
                  </a:moveTo>
                  <a:cubicBezTo>
                    <a:pt x="811644" y="1244886"/>
                    <a:pt x="816921" y="1243047"/>
                    <a:pt x="816197" y="1253572"/>
                  </a:cubicBezTo>
                  <a:cubicBezTo>
                    <a:pt x="811863" y="1253477"/>
                    <a:pt x="808263" y="1251858"/>
                    <a:pt x="808091" y="1243162"/>
                  </a:cubicBezTo>
                  <a:close/>
                  <a:moveTo>
                    <a:pt x="791842" y="738746"/>
                  </a:moveTo>
                  <a:cubicBezTo>
                    <a:pt x="796747" y="735165"/>
                    <a:pt x="795176" y="744995"/>
                    <a:pt x="798481" y="744756"/>
                  </a:cubicBezTo>
                  <a:cubicBezTo>
                    <a:pt x="797528" y="748309"/>
                    <a:pt x="794518" y="748576"/>
                    <a:pt x="792290" y="750148"/>
                  </a:cubicBezTo>
                  <a:cubicBezTo>
                    <a:pt x="789727" y="746128"/>
                    <a:pt x="792899" y="745928"/>
                    <a:pt x="791842" y="738746"/>
                  </a:cubicBezTo>
                  <a:close/>
                  <a:moveTo>
                    <a:pt x="802300" y="744280"/>
                  </a:moveTo>
                  <a:cubicBezTo>
                    <a:pt x="802300" y="737146"/>
                    <a:pt x="808492" y="739632"/>
                    <a:pt x="812321" y="738413"/>
                  </a:cubicBezTo>
                  <a:cubicBezTo>
                    <a:pt x="810558" y="747214"/>
                    <a:pt x="804672" y="745366"/>
                    <a:pt x="802300" y="744280"/>
                  </a:cubicBezTo>
                  <a:close/>
                  <a:moveTo>
                    <a:pt x="810768" y="860085"/>
                  </a:moveTo>
                  <a:cubicBezTo>
                    <a:pt x="810168" y="854161"/>
                    <a:pt x="809863" y="848722"/>
                    <a:pt x="814206" y="850474"/>
                  </a:cubicBezTo>
                  <a:cubicBezTo>
                    <a:pt x="813864" y="854913"/>
                    <a:pt x="814149" y="860323"/>
                    <a:pt x="810768" y="860085"/>
                  </a:cubicBezTo>
                  <a:close/>
                  <a:moveTo>
                    <a:pt x="808492" y="803078"/>
                  </a:moveTo>
                  <a:cubicBezTo>
                    <a:pt x="808825" y="797954"/>
                    <a:pt x="815178" y="800430"/>
                    <a:pt x="816131" y="802116"/>
                  </a:cubicBezTo>
                  <a:cubicBezTo>
                    <a:pt x="815149" y="805564"/>
                    <a:pt x="815474" y="811079"/>
                    <a:pt x="811301" y="809593"/>
                  </a:cubicBezTo>
                  <a:cubicBezTo>
                    <a:pt x="813007" y="806021"/>
                    <a:pt x="812006" y="802240"/>
                    <a:pt x="808492" y="803078"/>
                  </a:cubicBezTo>
                  <a:close/>
                  <a:moveTo>
                    <a:pt x="838791" y="824424"/>
                  </a:moveTo>
                  <a:cubicBezTo>
                    <a:pt x="837086" y="824643"/>
                    <a:pt x="835381" y="824862"/>
                    <a:pt x="833685" y="825090"/>
                  </a:cubicBezTo>
                  <a:cubicBezTo>
                    <a:pt x="833504" y="818385"/>
                    <a:pt x="837324" y="817851"/>
                    <a:pt x="838333" y="813032"/>
                  </a:cubicBezTo>
                  <a:cubicBezTo>
                    <a:pt x="840886" y="815632"/>
                    <a:pt x="835505" y="818118"/>
                    <a:pt x="838791" y="824424"/>
                  </a:cubicBezTo>
                  <a:close/>
                  <a:moveTo>
                    <a:pt x="875062" y="1252954"/>
                  </a:moveTo>
                  <a:cubicBezTo>
                    <a:pt x="876005" y="1249429"/>
                    <a:pt x="878043" y="1247648"/>
                    <a:pt x="881244" y="1247581"/>
                  </a:cubicBezTo>
                  <a:cubicBezTo>
                    <a:pt x="883577" y="1257097"/>
                    <a:pt x="876643" y="1255601"/>
                    <a:pt x="875062" y="1252954"/>
                  </a:cubicBezTo>
                  <a:close/>
                  <a:moveTo>
                    <a:pt x="885825" y="816137"/>
                  </a:moveTo>
                  <a:cubicBezTo>
                    <a:pt x="884920" y="807403"/>
                    <a:pt x="895255" y="811231"/>
                    <a:pt x="893654" y="819690"/>
                  </a:cubicBezTo>
                  <a:cubicBezTo>
                    <a:pt x="888987" y="822738"/>
                    <a:pt x="889788" y="814499"/>
                    <a:pt x="885825" y="816137"/>
                  </a:cubicBezTo>
                  <a:close/>
                  <a:moveTo>
                    <a:pt x="898627" y="1073464"/>
                  </a:moveTo>
                  <a:cubicBezTo>
                    <a:pt x="899170" y="1070016"/>
                    <a:pt x="900294" y="1067492"/>
                    <a:pt x="900817" y="1064035"/>
                  </a:cubicBezTo>
                  <a:cubicBezTo>
                    <a:pt x="902770" y="1068206"/>
                    <a:pt x="905808" y="1070178"/>
                    <a:pt x="908818" y="1072159"/>
                  </a:cubicBezTo>
                  <a:cubicBezTo>
                    <a:pt x="907456" y="1082332"/>
                    <a:pt x="902246" y="1073245"/>
                    <a:pt x="898627" y="1073464"/>
                  </a:cubicBezTo>
                  <a:close/>
                  <a:moveTo>
                    <a:pt x="957767" y="1079665"/>
                  </a:moveTo>
                  <a:cubicBezTo>
                    <a:pt x="958120" y="1074503"/>
                    <a:pt x="959701" y="1071264"/>
                    <a:pt x="962511" y="1069864"/>
                  </a:cubicBezTo>
                  <a:cubicBezTo>
                    <a:pt x="962625" y="1072931"/>
                    <a:pt x="962740" y="1075988"/>
                    <a:pt x="962873" y="1079037"/>
                  </a:cubicBezTo>
                  <a:cubicBezTo>
                    <a:pt x="961158" y="1079227"/>
                    <a:pt x="959472" y="1079455"/>
                    <a:pt x="957767" y="1079665"/>
                  </a:cubicBezTo>
                  <a:close/>
                  <a:moveTo>
                    <a:pt x="987142" y="1334897"/>
                  </a:moveTo>
                  <a:cubicBezTo>
                    <a:pt x="993343" y="1336021"/>
                    <a:pt x="997487" y="1341526"/>
                    <a:pt x="1005249" y="1339460"/>
                  </a:cubicBezTo>
                  <a:cubicBezTo>
                    <a:pt x="1005478" y="1345717"/>
                    <a:pt x="999458" y="1345622"/>
                    <a:pt x="997696" y="1342717"/>
                  </a:cubicBezTo>
                  <a:cubicBezTo>
                    <a:pt x="997296" y="1347670"/>
                    <a:pt x="999687" y="1346813"/>
                    <a:pt x="1001706" y="1346775"/>
                  </a:cubicBezTo>
                  <a:cubicBezTo>
                    <a:pt x="996420" y="1348394"/>
                    <a:pt x="988904" y="1345289"/>
                    <a:pt x="987142" y="1334897"/>
                  </a:cubicBezTo>
                  <a:close/>
                  <a:moveTo>
                    <a:pt x="1079659" y="1407887"/>
                  </a:moveTo>
                  <a:cubicBezTo>
                    <a:pt x="1079040" y="1401915"/>
                    <a:pt x="1082078" y="1401639"/>
                    <a:pt x="1084478" y="1400381"/>
                  </a:cubicBezTo>
                  <a:cubicBezTo>
                    <a:pt x="1085860" y="1408411"/>
                    <a:pt x="1082231" y="1412059"/>
                    <a:pt x="1079659" y="1407887"/>
                  </a:cubicBezTo>
                  <a:close/>
                  <a:moveTo>
                    <a:pt x="1235545" y="886060"/>
                  </a:moveTo>
                  <a:cubicBezTo>
                    <a:pt x="1236850" y="892365"/>
                    <a:pt x="1233983" y="892213"/>
                    <a:pt x="1234735" y="897642"/>
                  </a:cubicBezTo>
                  <a:cubicBezTo>
                    <a:pt x="1230935" y="897919"/>
                    <a:pt x="1230763" y="884460"/>
                    <a:pt x="1235545" y="886060"/>
                  </a:cubicBezTo>
                  <a:close/>
                  <a:moveTo>
                    <a:pt x="1273188" y="1477153"/>
                  </a:moveTo>
                  <a:cubicBezTo>
                    <a:pt x="1270854" y="1469552"/>
                    <a:pt x="1281274" y="1465266"/>
                    <a:pt x="1280731" y="1473886"/>
                  </a:cubicBezTo>
                  <a:cubicBezTo>
                    <a:pt x="1276055" y="1470476"/>
                    <a:pt x="1277665" y="1475800"/>
                    <a:pt x="1273188" y="1477153"/>
                  </a:cubicBezTo>
                  <a:close/>
                  <a:moveTo>
                    <a:pt x="1295819" y="1595682"/>
                  </a:moveTo>
                  <a:cubicBezTo>
                    <a:pt x="1296858" y="1590167"/>
                    <a:pt x="1295667" y="1581185"/>
                    <a:pt x="1300382" y="1581356"/>
                  </a:cubicBezTo>
                  <a:cubicBezTo>
                    <a:pt x="1301125" y="1586690"/>
                    <a:pt x="1300153" y="1595282"/>
                    <a:pt x="1295819" y="1595682"/>
                  </a:cubicBezTo>
                  <a:close/>
                  <a:moveTo>
                    <a:pt x="1422645" y="1533684"/>
                  </a:moveTo>
                  <a:cubicBezTo>
                    <a:pt x="1421873" y="1525359"/>
                    <a:pt x="1427016" y="1526187"/>
                    <a:pt x="1429922" y="1523587"/>
                  </a:cubicBezTo>
                  <a:cubicBezTo>
                    <a:pt x="1430931" y="1536856"/>
                    <a:pt x="1426083" y="1529960"/>
                    <a:pt x="1422645" y="1533684"/>
                  </a:cubicBezTo>
                  <a:close/>
                  <a:moveTo>
                    <a:pt x="1448038" y="49936"/>
                  </a:moveTo>
                  <a:cubicBezTo>
                    <a:pt x="1442018" y="50022"/>
                    <a:pt x="1437637" y="43564"/>
                    <a:pt x="1435389" y="53832"/>
                  </a:cubicBezTo>
                  <a:cubicBezTo>
                    <a:pt x="1426874" y="42497"/>
                    <a:pt x="1441142" y="36944"/>
                    <a:pt x="1445028" y="38868"/>
                  </a:cubicBezTo>
                  <a:cubicBezTo>
                    <a:pt x="1443581" y="38144"/>
                    <a:pt x="1444466" y="48955"/>
                    <a:pt x="1446390" y="40983"/>
                  </a:cubicBezTo>
                  <a:cubicBezTo>
                    <a:pt x="1448410" y="42697"/>
                    <a:pt x="1446190" y="44460"/>
                    <a:pt x="1448038" y="49936"/>
                  </a:cubicBezTo>
                  <a:close/>
                  <a:moveTo>
                    <a:pt x="1490806" y="1380598"/>
                  </a:moveTo>
                  <a:cubicBezTo>
                    <a:pt x="1486967" y="1376540"/>
                    <a:pt x="1495473" y="1373740"/>
                    <a:pt x="1496806" y="1370682"/>
                  </a:cubicBezTo>
                  <a:cubicBezTo>
                    <a:pt x="1500664" y="1374702"/>
                    <a:pt x="1492167" y="1377560"/>
                    <a:pt x="1490806" y="1380598"/>
                  </a:cubicBezTo>
                  <a:close/>
                  <a:moveTo>
                    <a:pt x="1502102" y="1374597"/>
                  </a:moveTo>
                  <a:cubicBezTo>
                    <a:pt x="1501892" y="1370044"/>
                    <a:pt x="1498511" y="1372121"/>
                    <a:pt x="1499178" y="1365796"/>
                  </a:cubicBezTo>
                  <a:cubicBezTo>
                    <a:pt x="1513704" y="1359110"/>
                    <a:pt x="1521323" y="1366406"/>
                    <a:pt x="1533487" y="1359090"/>
                  </a:cubicBezTo>
                  <a:cubicBezTo>
                    <a:pt x="1527553" y="1349461"/>
                    <a:pt x="1537650" y="1350156"/>
                    <a:pt x="1532668" y="1338583"/>
                  </a:cubicBezTo>
                  <a:cubicBezTo>
                    <a:pt x="1529458" y="1340031"/>
                    <a:pt x="1526934" y="1342565"/>
                    <a:pt x="1525305" y="1346384"/>
                  </a:cubicBezTo>
                  <a:cubicBezTo>
                    <a:pt x="1521162" y="1344279"/>
                    <a:pt x="1525210" y="1337297"/>
                    <a:pt x="1518571" y="1338097"/>
                  </a:cubicBezTo>
                  <a:cubicBezTo>
                    <a:pt x="1518952" y="1331563"/>
                    <a:pt x="1521276" y="1328039"/>
                    <a:pt x="1521762" y="1321629"/>
                  </a:cubicBezTo>
                  <a:cubicBezTo>
                    <a:pt x="1526829" y="1321724"/>
                    <a:pt x="1520638" y="1329744"/>
                    <a:pt x="1525858" y="1327972"/>
                  </a:cubicBezTo>
                  <a:cubicBezTo>
                    <a:pt x="1526581" y="1333421"/>
                    <a:pt x="1523714" y="1333259"/>
                    <a:pt x="1525029" y="1339555"/>
                  </a:cubicBezTo>
                  <a:cubicBezTo>
                    <a:pt x="1525914" y="1330925"/>
                    <a:pt x="1532630" y="1331373"/>
                    <a:pt x="1536040" y="1326687"/>
                  </a:cubicBezTo>
                  <a:cubicBezTo>
                    <a:pt x="1534087" y="1342136"/>
                    <a:pt x="1541440" y="1336392"/>
                    <a:pt x="1538030" y="1344784"/>
                  </a:cubicBezTo>
                  <a:cubicBezTo>
                    <a:pt x="1538021" y="1349727"/>
                    <a:pt x="1542583" y="1345232"/>
                    <a:pt x="1544488" y="1346251"/>
                  </a:cubicBezTo>
                  <a:cubicBezTo>
                    <a:pt x="1544803" y="1350308"/>
                    <a:pt x="1543126" y="1351242"/>
                    <a:pt x="1543583" y="1355519"/>
                  </a:cubicBezTo>
                  <a:cubicBezTo>
                    <a:pt x="1540583" y="1355204"/>
                    <a:pt x="1538145" y="1351747"/>
                    <a:pt x="1535944" y="1356509"/>
                  </a:cubicBezTo>
                  <a:cubicBezTo>
                    <a:pt x="1537373" y="1360129"/>
                    <a:pt x="1541898" y="1357366"/>
                    <a:pt x="1542574" y="1362538"/>
                  </a:cubicBezTo>
                  <a:cubicBezTo>
                    <a:pt x="1539583" y="1365910"/>
                    <a:pt x="1536392" y="1364091"/>
                    <a:pt x="1531125" y="1363986"/>
                  </a:cubicBezTo>
                  <a:cubicBezTo>
                    <a:pt x="1534640" y="1368273"/>
                    <a:pt x="1535154" y="1378721"/>
                    <a:pt x="1541850" y="1376397"/>
                  </a:cubicBezTo>
                  <a:cubicBezTo>
                    <a:pt x="1543402" y="1383084"/>
                    <a:pt x="1539173" y="1380769"/>
                    <a:pt x="1536945" y="1381598"/>
                  </a:cubicBezTo>
                  <a:cubicBezTo>
                    <a:pt x="1536478" y="1388951"/>
                    <a:pt x="1539612" y="1388332"/>
                    <a:pt x="1537402" y="1393009"/>
                  </a:cubicBezTo>
                  <a:cubicBezTo>
                    <a:pt x="1540859" y="1389914"/>
                    <a:pt x="1543917" y="1389523"/>
                    <a:pt x="1547584" y="1391704"/>
                  </a:cubicBezTo>
                  <a:cubicBezTo>
                    <a:pt x="1546984" y="1399219"/>
                    <a:pt x="1540450" y="1394238"/>
                    <a:pt x="1544212" y="1403601"/>
                  </a:cubicBezTo>
                  <a:cubicBezTo>
                    <a:pt x="1540212" y="1406096"/>
                    <a:pt x="1540097" y="1400600"/>
                    <a:pt x="1538859" y="1397391"/>
                  </a:cubicBezTo>
                  <a:cubicBezTo>
                    <a:pt x="1537373" y="1397962"/>
                    <a:pt x="1537945" y="1401677"/>
                    <a:pt x="1537840" y="1404411"/>
                  </a:cubicBezTo>
                  <a:cubicBezTo>
                    <a:pt x="1535154" y="1403477"/>
                    <a:pt x="1535011" y="1401181"/>
                    <a:pt x="1536306" y="1397724"/>
                  </a:cubicBezTo>
                  <a:cubicBezTo>
                    <a:pt x="1533697" y="1399362"/>
                    <a:pt x="1532449" y="1404763"/>
                    <a:pt x="1530020" y="1400820"/>
                  </a:cubicBezTo>
                  <a:cubicBezTo>
                    <a:pt x="1529524" y="1397171"/>
                    <a:pt x="1531077" y="1396714"/>
                    <a:pt x="1531030" y="1393809"/>
                  </a:cubicBezTo>
                  <a:cubicBezTo>
                    <a:pt x="1524448" y="1385322"/>
                    <a:pt x="1516094" y="1398171"/>
                    <a:pt x="1506836" y="1396886"/>
                  </a:cubicBezTo>
                  <a:cubicBezTo>
                    <a:pt x="1507541" y="1401181"/>
                    <a:pt x="1510627" y="1400581"/>
                    <a:pt x="1509817" y="1407982"/>
                  </a:cubicBezTo>
                  <a:cubicBezTo>
                    <a:pt x="1506083" y="1408297"/>
                    <a:pt x="1506693" y="1399657"/>
                    <a:pt x="1501912" y="1402096"/>
                  </a:cubicBezTo>
                  <a:cubicBezTo>
                    <a:pt x="1503788" y="1390923"/>
                    <a:pt x="1497273" y="1394219"/>
                    <a:pt x="1493815" y="1391685"/>
                  </a:cubicBezTo>
                  <a:cubicBezTo>
                    <a:pt x="1493853" y="1381770"/>
                    <a:pt x="1496130" y="1375321"/>
                    <a:pt x="1502102" y="1374597"/>
                  </a:cubicBezTo>
                  <a:close/>
                  <a:moveTo>
                    <a:pt x="1510922" y="1339097"/>
                  </a:moveTo>
                  <a:cubicBezTo>
                    <a:pt x="1512094" y="1335916"/>
                    <a:pt x="1511827" y="1330515"/>
                    <a:pt x="1513008" y="1327344"/>
                  </a:cubicBezTo>
                  <a:cubicBezTo>
                    <a:pt x="1515132" y="1327087"/>
                    <a:pt x="1517256" y="1326810"/>
                    <a:pt x="1519371" y="1326553"/>
                  </a:cubicBezTo>
                  <a:cubicBezTo>
                    <a:pt x="1518733" y="1336535"/>
                    <a:pt x="1513942" y="1330535"/>
                    <a:pt x="1510922" y="1339097"/>
                  </a:cubicBezTo>
                  <a:close/>
                  <a:moveTo>
                    <a:pt x="1503093" y="1335497"/>
                  </a:moveTo>
                  <a:cubicBezTo>
                    <a:pt x="1504036" y="1331973"/>
                    <a:pt x="1506093" y="1330173"/>
                    <a:pt x="1509275" y="1330135"/>
                  </a:cubicBezTo>
                  <a:cubicBezTo>
                    <a:pt x="1509360" y="1332401"/>
                    <a:pt x="1509446" y="1334678"/>
                    <a:pt x="1509541" y="1336935"/>
                  </a:cubicBezTo>
                  <a:cubicBezTo>
                    <a:pt x="1506522" y="1338297"/>
                    <a:pt x="1506617" y="1333144"/>
                    <a:pt x="1503093" y="1335497"/>
                  </a:cubicBezTo>
                  <a:close/>
                  <a:moveTo>
                    <a:pt x="1517628" y="1539923"/>
                  </a:moveTo>
                  <a:cubicBezTo>
                    <a:pt x="1517828" y="1533798"/>
                    <a:pt x="1520676" y="1531769"/>
                    <a:pt x="1523619" y="1529960"/>
                  </a:cubicBezTo>
                  <a:cubicBezTo>
                    <a:pt x="1524105" y="1537113"/>
                    <a:pt x="1520676" y="1538199"/>
                    <a:pt x="1517628" y="1539923"/>
                  </a:cubicBezTo>
                  <a:close/>
                  <a:moveTo>
                    <a:pt x="1461964" y="45860"/>
                  </a:moveTo>
                  <a:cubicBezTo>
                    <a:pt x="1469679" y="43821"/>
                    <a:pt x="1479071" y="34553"/>
                    <a:pt x="1485967" y="38230"/>
                  </a:cubicBezTo>
                  <a:cubicBezTo>
                    <a:pt x="1482128" y="49603"/>
                    <a:pt x="1467412" y="55099"/>
                    <a:pt x="1461964" y="45860"/>
                  </a:cubicBezTo>
                  <a:close/>
                  <a:moveTo>
                    <a:pt x="1518914" y="1411402"/>
                  </a:moveTo>
                  <a:cubicBezTo>
                    <a:pt x="1520628" y="1407639"/>
                    <a:pt x="1523705" y="1405982"/>
                    <a:pt x="1527658" y="1405715"/>
                  </a:cubicBezTo>
                  <a:cubicBezTo>
                    <a:pt x="1528839" y="1412545"/>
                    <a:pt x="1526677" y="1414193"/>
                    <a:pt x="1526924" y="1419527"/>
                  </a:cubicBezTo>
                  <a:cubicBezTo>
                    <a:pt x="1522962" y="1419488"/>
                    <a:pt x="1524314" y="1408477"/>
                    <a:pt x="1518914" y="1411402"/>
                  </a:cubicBezTo>
                  <a:close/>
                  <a:moveTo>
                    <a:pt x="1531010" y="1425880"/>
                  </a:moveTo>
                  <a:cubicBezTo>
                    <a:pt x="1531611" y="1423984"/>
                    <a:pt x="1532201" y="1422022"/>
                    <a:pt x="1532020" y="1418898"/>
                  </a:cubicBezTo>
                  <a:cubicBezTo>
                    <a:pt x="1535964" y="1418155"/>
                    <a:pt x="1538211" y="1420879"/>
                    <a:pt x="1541116" y="1422308"/>
                  </a:cubicBezTo>
                  <a:cubicBezTo>
                    <a:pt x="1537754" y="1424480"/>
                    <a:pt x="1534220" y="1426880"/>
                    <a:pt x="1531010" y="1425880"/>
                  </a:cubicBezTo>
                  <a:close/>
                  <a:moveTo>
                    <a:pt x="1541755" y="1341993"/>
                  </a:moveTo>
                  <a:cubicBezTo>
                    <a:pt x="1540593" y="1335907"/>
                    <a:pt x="1544107" y="1337107"/>
                    <a:pt x="1543945" y="1332544"/>
                  </a:cubicBezTo>
                  <a:cubicBezTo>
                    <a:pt x="1546679" y="1331849"/>
                    <a:pt x="1544850" y="1340564"/>
                    <a:pt x="1545669" y="1343822"/>
                  </a:cubicBezTo>
                  <a:cubicBezTo>
                    <a:pt x="1544603" y="1342736"/>
                    <a:pt x="1543507" y="1341688"/>
                    <a:pt x="1541755" y="1341993"/>
                  </a:cubicBezTo>
                  <a:close/>
                  <a:moveTo>
                    <a:pt x="1497254" y="32201"/>
                  </a:moveTo>
                  <a:cubicBezTo>
                    <a:pt x="1497159" y="26391"/>
                    <a:pt x="1501797" y="26200"/>
                    <a:pt x="1503540" y="29115"/>
                  </a:cubicBezTo>
                  <a:cubicBezTo>
                    <a:pt x="1502540" y="33220"/>
                    <a:pt x="1499311" y="35563"/>
                    <a:pt x="1497254" y="32201"/>
                  </a:cubicBezTo>
                  <a:close/>
                  <a:moveTo>
                    <a:pt x="1569673" y="82560"/>
                  </a:moveTo>
                  <a:cubicBezTo>
                    <a:pt x="1573359" y="70082"/>
                    <a:pt x="1585046" y="79683"/>
                    <a:pt x="1593609" y="72615"/>
                  </a:cubicBezTo>
                  <a:cubicBezTo>
                    <a:pt x="1591161" y="86903"/>
                    <a:pt x="1576407" y="86160"/>
                    <a:pt x="1569673" y="82560"/>
                  </a:cubicBezTo>
                  <a:close/>
                  <a:moveTo>
                    <a:pt x="1650568" y="1341879"/>
                  </a:moveTo>
                  <a:cubicBezTo>
                    <a:pt x="1656045" y="1344489"/>
                    <a:pt x="1664151" y="1331163"/>
                    <a:pt x="1666208" y="1349061"/>
                  </a:cubicBezTo>
                  <a:cubicBezTo>
                    <a:pt x="1662856" y="1349546"/>
                    <a:pt x="1658141" y="1347946"/>
                    <a:pt x="1660122" y="1356719"/>
                  </a:cubicBezTo>
                  <a:cubicBezTo>
                    <a:pt x="1656293" y="1358824"/>
                    <a:pt x="1655398" y="1354966"/>
                    <a:pt x="1652388" y="1355385"/>
                  </a:cubicBezTo>
                  <a:cubicBezTo>
                    <a:pt x="1653026" y="1348299"/>
                    <a:pt x="1650759" y="1347251"/>
                    <a:pt x="1650568" y="1341879"/>
                  </a:cubicBezTo>
                  <a:close/>
                  <a:moveTo>
                    <a:pt x="1601715" y="50936"/>
                  </a:moveTo>
                  <a:cubicBezTo>
                    <a:pt x="1600762" y="39906"/>
                    <a:pt x="1607363" y="46526"/>
                    <a:pt x="1610525" y="47507"/>
                  </a:cubicBezTo>
                  <a:cubicBezTo>
                    <a:pt x="1610154" y="55404"/>
                    <a:pt x="1604543" y="51794"/>
                    <a:pt x="1601715" y="50936"/>
                  </a:cubicBezTo>
                  <a:close/>
                  <a:moveTo>
                    <a:pt x="1654931" y="1322991"/>
                  </a:moveTo>
                  <a:cubicBezTo>
                    <a:pt x="1654883" y="1317933"/>
                    <a:pt x="1660303" y="1321314"/>
                    <a:pt x="1662484" y="1319714"/>
                  </a:cubicBezTo>
                  <a:cubicBezTo>
                    <a:pt x="1662008" y="1328201"/>
                    <a:pt x="1656902" y="1326972"/>
                    <a:pt x="1654931" y="1322991"/>
                  </a:cubicBezTo>
                  <a:close/>
                  <a:moveTo>
                    <a:pt x="1613164" y="49489"/>
                  </a:moveTo>
                  <a:cubicBezTo>
                    <a:pt x="1614859" y="49270"/>
                    <a:pt x="1616564" y="49060"/>
                    <a:pt x="1618269" y="48841"/>
                  </a:cubicBezTo>
                  <a:cubicBezTo>
                    <a:pt x="1619612" y="57480"/>
                    <a:pt x="1612516" y="58385"/>
                    <a:pt x="1613164" y="49489"/>
                  </a:cubicBezTo>
                  <a:close/>
                  <a:moveTo>
                    <a:pt x="1658760" y="36782"/>
                  </a:moveTo>
                  <a:cubicBezTo>
                    <a:pt x="1658588" y="30010"/>
                    <a:pt x="1666104" y="29715"/>
                    <a:pt x="1665208" y="38240"/>
                  </a:cubicBezTo>
                  <a:cubicBezTo>
                    <a:pt x="1662427" y="44212"/>
                    <a:pt x="1662703" y="35135"/>
                    <a:pt x="1658760" y="36782"/>
                  </a:cubicBezTo>
                  <a:close/>
                  <a:moveTo>
                    <a:pt x="1669942" y="92646"/>
                  </a:moveTo>
                  <a:cubicBezTo>
                    <a:pt x="1680667" y="76006"/>
                    <a:pt x="1696622" y="89818"/>
                    <a:pt x="1703603" y="70015"/>
                  </a:cubicBezTo>
                  <a:cubicBezTo>
                    <a:pt x="1707623" y="66681"/>
                    <a:pt x="1704870" y="77264"/>
                    <a:pt x="1708880" y="73930"/>
                  </a:cubicBezTo>
                  <a:cubicBezTo>
                    <a:pt x="1707223" y="85531"/>
                    <a:pt x="1705708" y="90389"/>
                    <a:pt x="1703603" y="102114"/>
                  </a:cubicBezTo>
                  <a:cubicBezTo>
                    <a:pt x="1696822" y="94142"/>
                    <a:pt x="1691031" y="108801"/>
                    <a:pt x="1686039" y="111211"/>
                  </a:cubicBezTo>
                  <a:cubicBezTo>
                    <a:pt x="1682163" y="111020"/>
                    <a:pt x="1681220" y="104734"/>
                    <a:pt x="1675676" y="107972"/>
                  </a:cubicBezTo>
                  <a:cubicBezTo>
                    <a:pt x="1675524" y="96885"/>
                    <a:pt x="1679372" y="105305"/>
                    <a:pt x="1683030" y="100133"/>
                  </a:cubicBezTo>
                  <a:cubicBezTo>
                    <a:pt x="1680943" y="84484"/>
                    <a:pt x="1674123" y="97666"/>
                    <a:pt x="1669942" y="92646"/>
                  </a:cubicBezTo>
                  <a:close/>
                  <a:moveTo>
                    <a:pt x="1678953" y="29619"/>
                  </a:moveTo>
                  <a:cubicBezTo>
                    <a:pt x="1679086" y="35868"/>
                    <a:pt x="1681258" y="33944"/>
                    <a:pt x="1679315" y="38744"/>
                  </a:cubicBezTo>
                  <a:cubicBezTo>
                    <a:pt x="1680162" y="38640"/>
                    <a:pt x="1681020" y="38535"/>
                    <a:pt x="1681877" y="38430"/>
                  </a:cubicBezTo>
                  <a:cubicBezTo>
                    <a:pt x="1684153" y="46745"/>
                    <a:pt x="1668809" y="31315"/>
                    <a:pt x="1678953" y="29619"/>
                  </a:cubicBezTo>
                  <a:close/>
                  <a:moveTo>
                    <a:pt x="1681315" y="56842"/>
                  </a:moveTo>
                  <a:cubicBezTo>
                    <a:pt x="1682744" y="50622"/>
                    <a:pt x="1685211" y="49327"/>
                    <a:pt x="1688773" y="51308"/>
                  </a:cubicBezTo>
                  <a:cubicBezTo>
                    <a:pt x="1688859" y="57118"/>
                    <a:pt x="1684687" y="56356"/>
                    <a:pt x="1681315" y="56842"/>
                  </a:cubicBezTo>
                  <a:close/>
                  <a:moveTo>
                    <a:pt x="1695307" y="279641"/>
                  </a:moveTo>
                  <a:cubicBezTo>
                    <a:pt x="1691469" y="278136"/>
                    <a:pt x="1698136" y="275860"/>
                    <a:pt x="1696222" y="270345"/>
                  </a:cubicBezTo>
                  <a:cubicBezTo>
                    <a:pt x="1698517" y="273012"/>
                    <a:pt x="1701413" y="274402"/>
                    <a:pt x="1701775" y="281089"/>
                  </a:cubicBezTo>
                  <a:cubicBezTo>
                    <a:pt x="1697907" y="285404"/>
                    <a:pt x="1696222" y="273260"/>
                    <a:pt x="1695307" y="279641"/>
                  </a:cubicBezTo>
                  <a:close/>
                  <a:moveTo>
                    <a:pt x="1704137" y="308311"/>
                  </a:moveTo>
                  <a:cubicBezTo>
                    <a:pt x="1703975" y="304968"/>
                    <a:pt x="1709204" y="300415"/>
                    <a:pt x="1703861" y="301453"/>
                  </a:cubicBezTo>
                  <a:cubicBezTo>
                    <a:pt x="1714719" y="283499"/>
                    <a:pt x="1712824" y="313103"/>
                    <a:pt x="1713224" y="311740"/>
                  </a:cubicBezTo>
                  <a:cubicBezTo>
                    <a:pt x="1713548" y="313626"/>
                    <a:pt x="1712824" y="313950"/>
                    <a:pt x="1712052" y="314179"/>
                  </a:cubicBezTo>
                  <a:cubicBezTo>
                    <a:pt x="1712100" y="315703"/>
                    <a:pt x="1712176" y="317208"/>
                    <a:pt x="1712233" y="318732"/>
                  </a:cubicBezTo>
                  <a:cubicBezTo>
                    <a:pt x="1708785" y="316808"/>
                    <a:pt x="1707575" y="310236"/>
                    <a:pt x="1704137" y="308311"/>
                  </a:cubicBezTo>
                  <a:close/>
                  <a:moveTo>
                    <a:pt x="1696793" y="59414"/>
                  </a:moveTo>
                  <a:cubicBezTo>
                    <a:pt x="1696117" y="50603"/>
                    <a:pt x="1704537" y="55785"/>
                    <a:pt x="1705337" y="49203"/>
                  </a:cubicBezTo>
                  <a:cubicBezTo>
                    <a:pt x="1709242" y="54689"/>
                    <a:pt x="1702051" y="61109"/>
                    <a:pt x="1696793" y="59414"/>
                  </a:cubicBezTo>
                  <a:close/>
                  <a:moveTo>
                    <a:pt x="1706604" y="241532"/>
                  </a:moveTo>
                  <a:cubicBezTo>
                    <a:pt x="1706375" y="234664"/>
                    <a:pt x="1715386" y="233759"/>
                    <a:pt x="1714319" y="242827"/>
                  </a:cubicBezTo>
                  <a:cubicBezTo>
                    <a:pt x="1709433" y="244465"/>
                    <a:pt x="1709890" y="245904"/>
                    <a:pt x="1706604" y="241532"/>
                  </a:cubicBezTo>
                  <a:close/>
                  <a:moveTo>
                    <a:pt x="1718986" y="70348"/>
                  </a:moveTo>
                  <a:cubicBezTo>
                    <a:pt x="1719482" y="80435"/>
                    <a:pt x="1719539" y="89760"/>
                    <a:pt x="1713319" y="89408"/>
                  </a:cubicBezTo>
                  <a:cubicBezTo>
                    <a:pt x="1718710" y="84074"/>
                    <a:pt x="1709766" y="69701"/>
                    <a:pt x="1718986" y="70348"/>
                  </a:cubicBezTo>
                  <a:close/>
                  <a:moveTo>
                    <a:pt x="1711976" y="23133"/>
                  </a:moveTo>
                  <a:cubicBezTo>
                    <a:pt x="1713843" y="26171"/>
                    <a:pt x="1721577" y="18590"/>
                    <a:pt x="1723158" y="14827"/>
                  </a:cubicBezTo>
                  <a:cubicBezTo>
                    <a:pt x="1723520" y="27353"/>
                    <a:pt x="1713557" y="33382"/>
                    <a:pt x="1709776" y="32582"/>
                  </a:cubicBezTo>
                  <a:cubicBezTo>
                    <a:pt x="1709671" y="26705"/>
                    <a:pt x="1715595" y="28572"/>
                    <a:pt x="1711976" y="23133"/>
                  </a:cubicBezTo>
                  <a:close/>
                  <a:moveTo>
                    <a:pt x="1719606" y="118402"/>
                  </a:moveTo>
                  <a:cubicBezTo>
                    <a:pt x="1720329" y="115230"/>
                    <a:pt x="1722177" y="113802"/>
                    <a:pt x="1724511" y="113173"/>
                  </a:cubicBezTo>
                  <a:cubicBezTo>
                    <a:pt x="1724644" y="116249"/>
                    <a:pt x="1724768" y="119288"/>
                    <a:pt x="1724882" y="122336"/>
                  </a:cubicBezTo>
                  <a:cubicBezTo>
                    <a:pt x="1720882" y="125631"/>
                    <a:pt x="1723625" y="115078"/>
                    <a:pt x="1719606" y="118402"/>
                  </a:cubicBezTo>
                  <a:close/>
                  <a:moveTo>
                    <a:pt x="1735893" y="77378"/>
                  </a:moveTo>
                  <a:cubicBezTo>
                    <a:pt x="1732559" y="72892"/>
                    <a:pt x="1739970" y="77492"/>
                    <a:pt x="1741084" y="79016"/>
                  </a:cubicBezTo>
                  <a:cubicBezTo>
                    <a:pt x="1738998" y="93142"/>
                    <a:pt x="1739494" y="100266"/>
                    <a:pt x="1735874" y="109449"/>
                  </a:cubicBezTo>
                  <a:cubicBezTo>
                    <a:pt x="1730607" y="103895"/>
                    <a:pt x="1728416" y="91999"/>
                    <a:pt x="1723416" y="85826"/>
                  </a:cubicBezTo>
                  <a:cubicBezTo>
                    <a:pt x="1728226" y="80997"/>
                    <a:pt x="1729902" y="77187"/>
                    <a:pt x="1734788" y="82112"/>
                  </a:cubicBezTo>
                  <a:cubicBezTo>
                    <a:pt x="1736227" y="81093"/>
                    <a:pt x="1737884" y="77654"/>
                    <a:pt x="1735893" y="77378"/>
                  </a:cubicBezTo>
                  <a:close/>
                  <a:moveTo>
                    <a:pt x="1731721" y="68720"/>
                  </a:moveTo>
                  <a:cubicBezTo>
                    <a:pt x="1729073" y="67196"/>
                    <a:pt x="1732036" y="56594"/>
                    <a:pt x="1732340" y="52613"/>
                  </a:cubicBezTo>
                  <a:cubicBezTo>
                    <a:pt x="1736179" y="50451"/>
                    <a:pt x="1737084" y="54346"/>
                    <a:pt x="1740094" y="53908"/>
                  </a:cubicBezTo>
                  <a:cubicBezTo>
                    <a:pt x="1737875" y="59718"/>
                    <a:pt x="1732779" y="61119"/>
                    <a:pt x="1731721" y="68720"/>
                  </a:cubicBezTo>
                  <a:close/>
                  <a:moveTo>
                    <a:pt x="1738236" y="200841"/>
                  </a:moveTo>
                  <a:cubicBezTo>
                    <a:pt x="1736141" y="200736"/>
                    <a:pt x="1739208" y="191135"/>
                    <a:pt x="1737617" y="184868"/>
                  </a:cubicBezTo>
                  <a:cubicBezTo>
                    <a:pt x="1741351" y="184534"/>
                    <a:pt x="1741637" y="191354"/>
                    <a:pt x="1744351" y="193173"/>
                  </a:cubicBezTo>
                  <a:cubicBezTo>
                    <a:pt x="1745247" y="200260"/>
                    <a:pt x="1738589" y="195612"/>
                    <a:pt x="1738236" y="200841"/>
                  </a:cubicBezTo>
                  <a:close/>
                  <a:moveTo>
                    <a:pt x="1739913" y="49336"/>
                  </a:moveTo>
                  <a:cubicBezTo>
                    <a:pt x="1742123" y="44688"/>
                    <a:pt x="1739817" y="43631"/>
                    <a:pt x="1739456" y="37954"/>
                  </a:cubicBezTo>
                  <a:cubicBezTo>
                    <a:pt x="1740732" y="37782"/>
                    <a:pt x="1741999" y="37640"/>
                    <a:pt x="1743285" y="37449"/>
                  </a:cubicBezTo>
                  <a:cubicBezTo>
                    <a:pt x="1744056" y="41745"/>
                    <a:pt x="1739751" y="47784"/>
                    <a:pt x="1744923" y="46412"/>
                  </a:cubicBezTo>
                  <a:cubicBezTo>
                    <a:pt x="1744637" y="49555"/>
                    <a:pt x="1741799" y="48698"/>
                    <a:pt x="1739913" y="49336"/>
                  </a:cubicBezTo>
                  <a:close/>
                  <a:moveTo>
                    <a:pt x="1788509" y="1237180"/>
                  </a:moveTo>
                  <a:cubicBezTo>
                    <a:pt x="1789119" y="1227398"/>
                    <a:pt x="1796206" y="1231046"/>
                    <a:pt x="1799787" y="1231141"/>
                  </a:cubicBezTo>
                  <a:cubicBezTo>
                    <a:pt x="1797396" y="1235142"/>
                    <a:pt x="1790872" y="1239780"/>
                    <a:pt x="1788509" y="1237180"/>
                  </a:cubicBezTo>
                  <a:close/>
                  <a:moveTo>
                    <a:pt x="1821894" y="1336050"/>
                  </a:moveTo>
                  <a:cubicBezTo>
                    <a:pt x="1821018" y="1328277"/>
                    <a:pt x="1821875" y="1323200"/>
                    <a:pt x="1822447" y="1317638"/>
                  </a:cubicBezTo>
                  <a:cubicBezTo>
                    <a:pt x="1827991" y="1320667"/>
                    <a:pt x="1828105" y="1325277"/>
                    <a:pt x="1832981" y="1325439"/>
                  </a:cubicBezTo>
                  <a:cubicBezTo>
                    <a:pt x="1831753" y="1332792"/>
                    <a:pt x="1826990" y="1334716"/>
                    <a:pt x="1821894" y="1336050"/>
                  </a:cubicBezTo>
                  <a:close/>
                  <a:moveTo>
                    <a:pt x="1834067" y="1384894"/>
                  </a:moveTo>
                  <a:cubicBezTo>
                    <a:pt x="1833667" y="1373416"/>
                    <a:pt x="1837716" y="1382169"/>
                    <a:pt x="1842802" y="1379207"/>
                  </a:cubicBezTo>
                  <a:cubicBezTo>
                    <a:pt x="1842297" y="1389599"/>
                    <a:pt x="1838973" y="1383265"/>
                    <a:pt x="1834067" y="1384894"/>
                  </a:cubicBezTo>
                  <a:close/>
                  <a:moveTo>
                    <a:pt x="1830000" y="1218140"/>
                  </a:moveTo>
                  <a:cubicBezTo>
                    <a:pt x="1831696" y="1217911"/>
                    <a:pt x="1833391" y="1217692"/>
                    <a:pt x="1835077" y="1217482"/>
                  </a:cubicBezTo>
                  <a:cubicBezTo>
                    <a:pt x="1836039" y="1229941"/>
                    <a:pt x="1836715" y="1228427"/>
                    <a:pt x="1838535" y="1239942"/>
                  </a:cubicBezTo>
                  <a:cubicBezTo>
                    <a:pt x="1836839" y="1240152"/>
                    <a:pt x="1835134" y="1240371"/>
                    <a:pt x="1833448" y="1240599"/>
                  </a:cubicBezTo>
                  <a:cubicBezTo>
                    <a:pt x="1837544" y="1229846"/>
                    <a:pt x="1831819" y="1228855"/>
                    <a:pt x="1830000" y="1218140"/>
                  </a:cubicBezTo>
                  <a:close/>
                  <a:moveTo>
                    <a:pt x="1807112" y="483105"/>
                  </a:moveTo>
                  <a:cubicBezTo>
                    <a:pt x="1810998" y="485772"/>
                    <a:pt x="1812693" y="492963"/>
                    <a:pt x="1816570" y="495611"/>
                  </a:cubicBezTo>
                  <a:cubicBezTo>
                    <a:pt x="1818875" y="495611"/>
                    <a:pt x="1819151" y="492515"/>
                    <a:pt x="1821580" y="492706"/>
                  </a:cubicBezTo>
                  <a:cubicBezTo>
                    <a:pt x="1821552" y="487010"/>
                    <a:pt x="1820542" y="483324"/>
                    <a:pt x="1818580" y="481628"/>
                  </a:cubicBezTo>
                  <a:cubicBezTo>
                    <a:pt x="1816732" y="482886"/>
                    <a:pt x="1819189" y="484486"/>
                    <a:pt x="1818846" y="488477"/>
                  </a:cubicBezTo>
                  <a:cubicBezTo>
                    <a:pt x="1816580" y="489029"/>
                    <a:pt x="1816065" y="486019"/>
                    <a:pt x="1813646" y="486829"/>
                  </a:cubicBezTo>
                  <a:cubicBezTo>
                    <a:pt x="1812446" y="479923"/>
                    <a:pt x="1817941" y="483514"/>
                    <a:pt x="1815760" y="475123"/>
                  </a:cubicBezTo>
                  <a:cubicBezTo>
                    <a:pt x="1813922" y="468370"/>
                    <a:pt x="1811036" y="479066"/>
                    <a:pt x="1809293" y="473656"/>
                  </a:cubicBezTo>
                  <a:cubicBezTo>
                    <a:pt x="1809017" y="465369"/>
                    <a:pt x="1818313" y="471951"/>
                    <a:pt x="1816475" y="461264"/>
                  </a:cubicBezTo>
                  <a:cubicBezTo>
                    <a:pt x="1820313" y="459102"/>
                    <a:pt x="1821218" y="463007"/>
                    <a:pt x="1824219" y="462559"/>
                  </a:cubicBezTo>
                  <a:cubicBezTo>
                    <a:pt x="1825228" y="455549"/>
                    <a:pt x="1821228" y="458892"/>
                    <a:pt x="1818942" y="458654"/>
                  </a:cubicBezTo>
                  <a:cubicBezTo>
                    <a:pt x="1818827" y="455635"/>
                    <a:pt x="1818704" y="452587"/>
                    <a:pt x="1818580" y="449539"/>
                  </a:cubicBezTo>
                  <a:cubicBezTo>
                    <a:pt x="1822904" y="447986"/>
                    <a:pt x="1825752" y="449539"/>
                    <a:pt x="1828857" y="450520"/>
                  </a:cubicBezTo>
                  <a:cubicBezTo>
                    <a:pt x="1830143" y="449424"/>
                    <a:pt x="1832972" y="441119"/>
                    <a:pt x="1828572" y="443690"/>
                  </a:cubicBezTo>
                  <a:cubicBezTo>
                    <a:pt x="1835287" y="441061"/>
                    <a:pt x="1843173" y="442043"/>
                    <a:pt x="1848050" y="450348"/>
                  </a:cubicBezTo>
                  <a:cubicBezTo>
                    <a:pt x="1852489" y="449177"/>
                    <a:pt x="1845335" y="440566"/>
                    <a:pt x="1848965" y="441090"/>
                  </a:cubicBezTo>
                  <a:cubicBezTo>
                    <a:pt x="1851374" y="444128"/>
                    <a:pt x="1853946" y="455158"/>
                    <a:pt x="1853603" y="461140"/>
                  </a:cubicBezTo>
                  <a:cubicBezTo>
                    <a:pt x="1845355" y="460045"/>
                    <a:pt x="1840392" y="452187"/>
                    <a:pt x="1832667" y="450034"/>
                  </a:cubicBezTo>
                  <a:cubicBezTo>
                    <a:pt x="1834115" y="456921"/>
                    <a:pt x="1838935" y="456835"/>
                    <a:pt x="1843231" y="457854"/>
                  </a:cubicBezTo>
                  <a:cubicBezTo>
                    <a:pt x="1841125" y="466617"/>
                    <a:pt x="1844259" y="463436"/>
                    <a:pt x="1847412" y="466512"/>
                  </a:cubicBezTo>
                  <a:cubicBezTo>
                    <a:pt x="1845621" y="478076"/>
                    <a:pt x="1838373" y="472189"/>
                    <a:pt x="1832410" y="475275"/>
                  </a:cubicBezTo>
                  <a:cubicBezTo>
                    <a:pt x="1835201" y="483257"/>
                    <a:pt x="1844707" y="481057"/>
                    <a:pt x="1851603" y="475104"/>
                  </a:cubicBezTo>
                  <a:cubicBezTo>
                    <a:pt x="1852498" y="482228"/>
                    <a:pt x="1847907" y="480762"/>
                    <a:pt x="1849593" y="489125"/>
                  </a:cubicBezTo>
                  <a:cubicBezTo>
                    <a:pt x="1852451" y="492773"/>
                    <a:pt x="1853308" y="488810"/>
                    <a:pt x="1857232" y="488191"/>
                  </a:cubicBezTo>
                  <a:cubicBezTo>
                    <a:pt x="1857613" y="497316"/>
                    <a:pt x="1850841" y="495344"/>
                    <a:pt x="1846040" y="496440"/>
                  </a:cubicBezTo>
                  <a:cubicBezTo>
                    <a:pt x="1848517" y="494592"/>
                    <a:pt x="1849688" y="485581"/>
                    <a:pt x="1845593" y="485048"/>
                  </a:cubicBezTo>
                  <a:cubicBezTo>
                    <a:pt x="1841325" y="494906"/>
                    <a:pt x="1835458" y="493239"/>
                    <a:pt x="1829676" y="503107"/>
                  </a:cubicBezTo>
                  <a:cubicBezTo>
                    <a:pt x="1834591" y="509222"/>
                    <a:pt x="1838125" y="494935"/>
                    <a:pt x="1844774" y="496602"/>
                  </a:cubicBezTo>
                  <a:cubicBezTo>
                    <a:pt x="1842383" y="504174"/>
                    <a:pt x="1846469" y="496821"/>
                    <a:pt x="1848869" y="502955"/>
                  </a:cubicBezTo>
                  <a:cubicBezTo>
                    <a:pt x="1849060" y="510413"/>
                    <a:pt x="1847726" y="515471"/>
                    <a:pt x="1844326" y="517309"/>
                  </a:cubicBezTo>
                  <a:cubicBezTo>
                    <a:pt x="1844802" y="515204"/>
                    <a:pt x="1845278" y="513051"/>
                    <a:pt x="1846679" y="512394"/>
                  </a:cubicBezTo>
                  <a:cubicBezTo>
                    <a:pt x="1833143" y="506146"/>
                    <a:pt x="1826514" y="517014"/>
                    <a:pt x="1821028" y="511099"/>
                  </a:cubicBezTo>
                  <a:cubicBezTo>
                    <a:pt x="1820847" y="506546"/>
                    <a:pt x="1820666" y="501974"/>
                    <a:pt x="1820485" y="497392"/>
                  </a:cubicBezTo>
                  <a:cubicBezTo>
                    <a:pt x="1816160" y="502412"/>
                    <a:pt x="1814741" y="497087"/>
                    <a:pt x="1810207" y="496440"/>
                  </a:cubicBezTo>
                  <a:cubicBezTo>
                    <a:pt x="1812970" y="486658"/>
                    <a:pt x="1807273" y="492535"/>
                    <a:pt x="1807112" y="483105"/>
                  </a:cubicBezTo>
                  <a:close/>
                  <a:moveTo>
                    <a:pt x="1814122" y="434061"/>
                  </a:moveTo>
                  <a:cubicBezTo>
                    <a:pt x="1819608" y="435089"/>
                    <a:pt x="1821675" y="436766"/>
                    <a:pt x="1818951" y="426564"/>
                  </a:cubicBezTo>
                  <a:cubicBezTo>
                    <a:pt x="1822637" y="427641"/>
                    <a:pt x="1824409" y="437394"/>
                    <a:pt x="1826676" y="427879"/>
                  </a:cubicBezTo>
                  <a:cubicBezTo>
                    <a:pt x="1831000" y="426355"/>
                    <a:pt x="1830781" y="434223"/>
                    <a:pt x="1833410" y="436175"/>
                  </a:cubicBezTo>
                  <a:cubicBezTo>
                    <a:pt x="1830086" y="438861"/>
                    <a:pt x="1827886" y="443300"/>
                    <a:pt x="1823495" y="444319"/>
                  </a:cubicBezTo>
                  <a:cubicBezTo>
                    <a:pt x="1825733" y="425278"/>
                    <a:pt x="1815113" y="447291"/>
                    <a:pt x="1814122" y="434061"/>
                  </a:cubicBezTo>
                  <a:close/>
                  <a:moveTo>
                    <a:pt x="1810198" y="528549"/>
                  </a:moveTo>
                  <a:cubicBezTo>
                    <a:pt x="1810893" y="523348"/>
                    <a:pt x="1815884" y="520195"/>
                    <a:pt x="1817656" y="522995"/>
                  </a:cubicBezTo>
                  <a:cubicBezTo>
                    <a:pt x="1818484" y="532720"/>
                    <a:pt x="1813274" y="529739"/>
                    <a:pt x="1810198" y="528549"/>
                  </a:cubicBezTo>
                  <a:close/>
                  <a:moveTo>
                    <a:pt x="1828943" y="420735"/>
                  </a:moveTo>
                  <a:cubicBezTo>
                    <a:pt x="1832239" y="414849"/>
                    <a:pt x="1837811" y="423593"/>
                    <a:pt x="1838868" y="412582"/>
                  </a:cubicBezTo>
                  <a:cubicBezTo>
                    <a:pt x="1843897" y="411563"/>
                    <a:pt x="1838582" y="416125"/>
                    <a:pt x="1841678" y="419106"/>
                  </a:cubicBezTo>
                  <a:cubicBezTo>
                    <a:pt x="1845964" y="415792"/>
                    <a:pt x="1853584" y="416763"/>
                    <a:pt x="1855594" y="415020"/>
                  </a:cubicBezTo>
                  <a:cubicBezTo>
                    <a:pt x="1857156" y="421707"/>
                    <a:pt x="1852927" y="419440"/>
                    <a:pt x="1850689" y="420230"/>
                  </a:cubicBezTo>
                  <a:cubicBezTo>
                    <a:pt x="1851908" y="429250"/>
                    <a:pt x="1857394" y="429412"/>
                    <a:pt x="1863795" y="427726"/>
                  </a:cubicBezTo>
                  <a:cubicBezTo>
                    <a:pt x="1863023" y="435242"/>
                    <a:pt x="1859766" y="437356"/>
                    <a:pt x="1860509" y="441909"/>
                  </a:cubicBezTo>
                  <a:cubicBezTo>
                    <a:pt x="1856584" y="439452"/>
                    <a:pt x="1859728" y="436832"/>
                    <a:pt x="1852774" y="440595"/>
                  </a:cubicBezTo>
                  <a:cubicBezTo>
                    <a:pt x="1852974" y="435899"/>
                    <a:pt x="1856051" y="435680"/>
                    <a:pt x="1856232" y="431013"/>
                  </a:cubicBezTo>
                  <a:cubicBezTo>
                    <a:pt x="1850384" y="438804"/>
                    <a:pt x="1843640" y="442957"/>
                    <a:pt x="1836030" y="438156"/>
                  </a:cubicBezTo>
                  <a:cubicBezTo>
                    <a:pt x="1841716" y="434851"/>
                    <a:pt x="1846726" y="430498"/>
                    <a:pt x="1850869" y="424812"/>
                  </a:cubicBezTo>
                  <a:cubicBezTo>
                    <a:pt x="1846421" y="420049"/>
                    <a:pt x="1831639" y="434756"/>
                    <a:pt x="1828943" y="420735"/>
                  </a:cubicBezTo>
                  <a:close/>
                  <a:moveTo>
                    <a:pt x="1829962" y="253257"/>
                  </a:moveTo>
                  <a:cubicBezTo>
                    <a:pt x="1830953" y="248294"/>
                    <a:pt x="1839106" y="248961"/>
                    <a:pt x="1837772" y="256886"/>
                  </a:cubicBezTo>
                  <a:cubicBezTo>
                    <a:pt x="1833458" y="259220"/>
                    <a:pt x="1832315" y="255019"/>
                    <a:pt x="1829962" y="253257"/>
                  </a:cubicBezTo>
                  <a:close/>
                  <a:moveTo>
                    <a:pt x="1869481" y="1148921"/>
                  </a:moveTo>
                  <a:cubicBezTo>
                    <a:pt x="1870758" y="1148769"/>
                    <a:pt x="1872024" y="1148597"/>
                    <a:pt x="1873301" y="1148436"/>
                  </a:cubicBezTo>
                  <a:cubicBezTo>
                    <a:pt x="1873472" y="1152998"/>
                    <a:pt x="1873663" y="1157532"/>
                    <a:pt x="1873844" y="1162104"/>
                  </a:cubicBezTo>
                  <a:cubicBezTo>
                    <a:pt x="1871091" y="1160399"/>
                    <a:pt x="1869691" y="1155884"/>
                    <a:pt x="1869481" y="1148921"/>
                  </a:cubicBezTo>
                  <a:close/>
                  <a:moveTo>
                    <a:pt x="1841059" y="274793"/>
                  </a:moveTo>
                  <a:cubicBezTo>
                    <a:pt x="1842078" y="276793"/>
                    <a:pt x="1843516" y="277936"/>
                    <a:pt x="1845059" y="278870"/>
                  </a:cubicBezTo>
                  <a:cubicBezTo>
                    <a:pt x="1845164" y="284670"/>
                    <a:pt x="1840525" y="284861"/>
                    <a:pt x="1838773" y="281927"/>
                  </a:cubicBezTo>
                  <a:cubicBezTo>
                    <a:pt x="1840649" y="278422"/>
                    <a:pt x="1839316" y="269935"/>
                    <a:pt x="1843421" y="269907"/>
                  </a:cubicBezTo>
                  <a:cubicBezTo>
                    <a:pt x="1844050" y="273717"/>
                    <a:pt x="1842611" y="274336"/>
                    <a:pt x="1841059" y="274793"/>
                  </a:cubicBezTo>
                  <a:close/>
                  <a:moveTo>
                    <a:pt x="1854251" y="444967"/>
                  </a:moveTo>
                  <a:cubicBezTo>
                    <a:pt x="1855946" y="444767"/>
                    <a:pt x="1857632" y="444538"/>
                    <a:pt x="1859337" y="444328"/>
                  </a:cubicBezTo>
                  <a:cubicBezTo>
                    <a:pt x="1859461" y="447386"/>
                    <a:pt x="1859575" y="450415"/>
                    <a:pt x="1859699" y="453444"/>
                  </a:cubicBezTo>
                  <a:cubicBezTo>
                    <a:pt x="1855756" y="455025"/>
                    <a:pt x="1853937" y="452206"/>
                    <a:pt x="1854251" y="444967"/>
                  </a:cubicBezTo>
                  <a:close/>
                  <a:moveTo>
                    <a:pt x="1847155" y="267135"/>
                  </a:moveTo>
                  <a:cubicBezTo>
                    <a:pt x="1848498" y="255876"/>
                    <a:pt x="1857975" y="270421"/>
                    <a:pt x="1855165" y="275269"/>
                  </a:cubicBezTo>
                  <a:cubicBezTo>
                    <a:pt x="1851165" y="275317"/>
                    <a:pt x="1849708" y="270078"/>
                    <a:pt x="1847155" y="267135"/>
                  </a:cubicBezTo>
                  <a:close/>
                  <a:moveTo>
                    <a:pt x="1868881" y="523329"/>
                  </a:moveTo>
                  <a:cubicBezTo>
                    <a:pt x="1868758" y="520309"/>
                    <a:pt x="1868634" y="517252"/>
                    <a:pt x="1868519" y="514204"/>
                  </a:cubicBezTo>
                  <a:cubicBezTo>
                    <a:pt x="1870005" y="514385"/>
                    <a:pt x="1870767" y="513432"/>
                    <a:pt x="1870986" y="511604"/>
                  </a:cubicBezTo>
                  <a:cubicBezTo>
                    <a:pt x="1873891" y="512880"/>
                    <a:pt x="1872110" y="524539"/>
                    <a:pt x="1868881" y="523329"/>
                  </a:cubicBezTo>
                  <a:close/>
                  <a:moveTo>
                    <a:pt x="1870805" y="378711"/>
                  </a:moveTo>
                  <a:cubicBezTo>
                    <a:pt x="1871405" y="370091"/>
                    <a:pt x="1877568" y="375091"/>
                    <a:pt x="1877358" y="382464"/>
                  </a:cubicBezTo>
                  <a:cubicBezTo>
                    <a:pt x="1874196" y="383216"/>
                    <a:pt x="1873272" y="379349"/>
                    <a:pt x="1870805" y="378711"/>
                  </a:cubicBezTo>
                  <a:close/>
                  <a:moveTo>
                    <a:pt x="1881911" y="368128"/>
                  </a:moveTo>
                  <a:cubicBezTo>
                    <a:pt x="1884826" y="367005"/>
                    <a:pt x="1886798" y="367862"/>
                    <a:pt x="1888369" y="369595"/>
                  </a:cubicBezTo>
                  <a:cubicBezTo>
                    <a:pt x="1888960" y="374815"/>
                    <a:pt x="1884788" y="372596"/>
                    <a:pt x="1884817" y="376911"/>
                  </a:cubicBezTo>
                  <a:cubicBezTo>
                    <a:pt x="1882550" y="376672"/>
                    <a:pt x="1881759" y="373358"/>
                    <a:pt x="1881911" y="368128"/>
                  </a:cubicBezTo>
                  <a:close/>
                  <a:moveTo>
                    <a:pt x="1969380" y="893223"/>
                  </a:moveTo>
                  <a:cubicBezTo>
                    <a:pt x="1972894" y="887441"/>
                    <a:pt x="1963322" y="887841"/>
                    <a:pt x="1964931" y="877754"/>
                  </a:cubicBezTo>
                  <a:cubicBezTo>
                    <a:pt x="1974580" y="883593"/>
                    <a:pt x="1984667" y="869801"/>
                    <a:pt x="1994497" y="880859"/>
                  </a:cubicBezTo>
                  <a:cubicBezTo>
                    <a:pt x="1994773" y="888498"/>
                    <a:pt x="1995097" y="896061"/>
                    <a:pt x="2000136" y="893880"/>
                  </a:cubicBezTo>
                  <a:cubicBezTo>
                    <a:pt x="1998136" y="901976"/>
                    <a:pt x="2000745" y="904824"/>
                    <a:pt x="2000955" y="914416"/>
                  </a:cubicBezTo>
                  <a:cubicBezTo>
                    <a:pt x="1997202" y="913111"/>
                    <a:pt x="1995935" y="906681"/>
                    <a:pt x="1992849" y="903986"/>
                  </a:cubicBezTo>
                  <a:cubicBezTo>
                    <a:pt x="1987915" y="913492"/>
                    <a:pt x="1981105" y="906348"/>
                    <a:pt x="1979124" y="912616"/>
                  </a:cubicBezTo>
                  <a:cubicBezTo>
                    <a:pt x="1975485" y="911063"/>
                    <a:pt x="1974532" y="903986"/>
                    <a:pt x="1973389" y="897309"/>
                  </a:cubicBezTo>
                  <a:cubicBezTo>
                    <a:pt x="1969056" y="903157"/>
                    <a:pt x="1966036" y="902033"/>
                    <a:pt x="1964198" y="891594"/>
                  </a:cubicBezTo>
                  <a:cubicBezTo>
                    <a:pt x="1965779" y="888422"/>
                    <a:pt x="1968818" y="887965"/>
                    <a:pt x="1969380" y="893223"/>
                  </a:cubicBezTo>
                  <a:close/>
                  <a:moveTo>
                    <a:pt x="1965760" y="898262"/>
                  </a:moveTo>
                  <a:cubicBezTo>
                    <a:pt x="1962226" y="910311"/>
                    <a:pt x="1969903" y="910053"/>
                    <a:pt x="1970475" y="920597"/>
                  </a:cubicBezTo>
                  <a:cubicBezTo>
                    <a:pt x="1955187" y="915597"/>
                    <a:pt x="1932346" y="930627"/>
                    <a:pt x="1925174" y="908072"/>
                  </a:cubicBezTo>
                  <a:cubicBezTo>
                    <a:pt x="1921507" y="911558"/>
                    <a:pt x="1918802" y="911216"/>
                    <a:pt x="1916163" y="906891"/>
                  </a:cubicBezTo>
                  <a:cubicBezTo>
                    <a:pt x="1912411" y="908882"/>
                    <a:pt x="1917583" y="911635"/>
                    <a:pt x="1916525" y="916045"/>
                  </a:cubicBezTo>
                  <a:cubicBezTo>
                    <a:pt x="1912039" y="912968"/>
                    <a:pt x="1907743" y="909482"/>
                    <a:pt x="1905695" y="901386"/>
                  </a:cubicBezTo>
                  <a:cubicBezTo>
                    <a:pt x="1918945" y="901414"/>
                    <a:pt x="1923393" y="896814"/>
                    <a:pt x="1932537" y="900224"/>
                  </a:cubicBezTo>
                  <a:cubicBezTo>
                    <a:pt x="1932223" y="897595"/>
                    <a:pt x="1930146" y="898604"/>
                    <a:pt x="1928622" y="898423"/>
                  </a:cubicBezTo>
                  <a:cubicBezTo>
                    <a:pt x="1937004" y="875821"/>
                    <a:pt x="1943157" y="897309"/>
                    <a:pt x="1958835" y="885422"/>
                  </a:cubicBezTo>
                  <a:cubicBezTo>
                    <a:pt x="1960312" y="890622"/>
                    <a:pt x="1961512" y="896328"/>
                    <a:pt x="1962112" y="903319"/>
                  </a:cubicBezTo>
                  <a:cubicBezTo>
                    <a:pt x="1963350" y="901691"/>
                    <a:pt x="1963217" y="897919"/>
                    <a:pt x="1965760" y="898262"/>
                  </a:cubicBezTo>
                  <a:close/>
                  <a:moveTo>
                    <a:pt x="1945634" y="1068159"/>
                  </a:moveTo>
                  <a:cubicBezTo>
                    <a:pt x="1944272" y="1059510"/>
                    <a:pt x="1951387" y="1058605"/>
                    <a:pt x="1950730" y="1067511"/>
                  </a:cubicBezTo>
                  <a:cubicBezTo>
                    <a:pt x="1949034" y="1067730"/>
                    <a:pt x="1947329" y="1067940"/>
                    <a:pt x="1945634" y="1068159"/>
                  </a:cubicBezTo>
                  <a:close/>
                  <a:moveTo>
                    <a:pt x="1923564" y="514071"/>
                  </a:moveTo>
                  <a:cubicBezTo>
                    <a:pt x="1923297" y="496421"/>
                    <a:pt x="1933108" y="511661"/>
                    <a:pt x="1923564" y="514071"/>
                  </a:cubicBezTo>
                  <a:lnTo>
                    <a:pt x="1923564" y="514071"/>
                  </a:lnTo>
                  <a:close/>
                  <a:moveTo>
                    <a:pt x="1925193" y="523014"/>
                  </a:moveTo>
                  <a:cubicBezTo>
                    <a:pt x="1925041" y="516204"/>
                    <a:pt x="1932546" y="515966"/>
                    <a:pt x="1931661" y="524491"/>
                  </a:cubicBezTo>
                  <a:cubicBezTo>
                    <a:pt x="1928631" y="525805"/>
                    <a:pt x="1928727" y="520690"/>
                    <a:pt x="1925193" y="523014"/>
                  </a:cubicBezTo>
                  <a:close/>
                  <a:moveTo>
                    <a:pt x="1951368" y="1083485"/>
                  </a:moveTo>
                  <a:cubicBezTo>
                    <a:pt x="1956540" y="1080170"/>
                    <a:pt x="1956521" y="1087619"/>
                    <a:pt x="1960474" y="1086894"/>
                  </a:cubicBezTo>
                  <a:cubicBezTo>
                    <a:pt x="1958835" y="1090762"/>
                    <a:pt x="1956321" y="1093248"/>
                    <a:pt x="1953111" y="1094677"/>
                  </a:cubicBezTo>
                  <a:cubicBezTo>
                    <a:pt x="1951930" y="1092210"/>
                    <a:pt x="1951168" y="1088780"/>
                    <a:pt x="1951368" y="1083485"/>
                  </a:cubicBezTo>
                  <a:close/>
                  <a:moveTo>
                    <a:pt x="1980391" y="1072883"/>
                  </a:moveTo>
                  <a:cubicBezTo>
                    <a:pt x="1981876" y="1066635"/>
                    <a:pt x="1984591" y="1062263"/>
                    <a:pt x="1987487" y="1058224"/>
                  </a:cubicBezTo>
                  <a:cubicBezTo>
                    <a:pt x="1986210" y="1047795"/>
                    <a:pt x="1983391" y="1062234"/>
                    <a:pt x="1982305" y="1056577"/>
                  </a:cubicBezTo>
                  <a:cubicBezTo>
                    <a:pt x="1980943" y="1048042"/>
                    <a:pt x="1988220" y="1052938"/>
                    <a:pt x="1991049" y="1050900"/>
                  </a:cubicBezTo>
                  <a:cubicBezTo>
                    <a:pt x="1991030" y="1060777"/>
                    <a:pt x="1997612" y="1057053"/>
                    <a:pt x="1998050" y="1066044"/>
                  </a:cubicBezTo>
                  <a:cubicBezTo>
                    <a:pt x="1993154" y="1066292"/>
                    <a:pt x="1987877" y="1065968"/>
                    <a:pt x="1988125" y="1074169"/>
                  </a:cubicBezTo>
                  <a:cubicBezTo>
                    <a:pt x="1984305" y="1076360"/>
                    <a:pt x="1983391" y="1072426"/>
                    <a:pt x="1980391" y="1072883"/>
                  </a:cubicBezTo>
                  <a:close/>
                  <a:moveTo>
                    <a:pt x="1974332" y="535073"/>
                  </a:moveTo>
                  <a:cubicBezTo>
                    <a:pt x="1974294" y="528053"/>
                    <a:pt x="1980990" y="529434"/>
                    <a:pt x="1980790" y="536559"/>
                  </a:cubicBezTo>
                  <a:cubicBezTo>
                    <a:pt x="1977866" y="537645"/>
                    <a:pt x="1975876" y="536807"/>
                    <a:pt x="1974332" y="535073"/>
                  </a:cubicBezTo>
                  <a:close/>
                  <a:moveTo>
                    <a:pt x="1991335" y="576440"/>
                  </a:moveTo>
                  <a:cubicBezTo>
                    <a:pt x="1989049" y="574631"/>
                    <a:pt x="1984505" y="577412"/>
                    <a:pt x="1984705" y="570420"/>
                  </a:cubicBezTo>
                  <a:cubicBezTo>
                    <a:pt x="1988058" y="570059"/>
                    <a:pt x="1992592" y="567296"/>
                    <a:pt x="1991335" y="576440"/>
                  </a:cubicBezTo>
                  <a:close/>
                  <a:moveTo>
                    <a:pt x="1999621" y="559343"/>
                  </a:moveTo>
                  <a:cubicBezTo>
                    <a:pt x="2001107" y="566887"/>
                    <a:pt x="2005679" y="565210"/>
                    <a:pt x="2001431" y="572859"/>
                  </a:cubicBezTo>
                  <a:cubicBezTo>
                    <a:pt x="2006613" y="577126"/>
                    <a:pt x="2014871" y="566315"/>
                    <a:pt x="2015909" y="582489"/>
                  </a:cubicBezTo>
                  <a:cubicBezTo>
                    <a:pt x="2007565" y="584603"/>
                    <a:pt x="1997593" y="590413"/>
                    <a:pt x="1991335" y="576440"/>
                  </a:cubicBezTo>
                  <a:cubicBezTo>
                    <a:pt x="1992059" y="571154"/>
                    <a:pt x="1996574" y="571706"/>
                    <a:pt x="1998716" y="568620"/>
                  </a:cubicBezTo>
                  <a:cubicBezTo>
                    <a:pt x="1993316" y="563696"/>
                    <a:pt x="1986058" y="559810"/>
                    <a:pt x="1980790" y="568601"/>
                  </a:cubicBezTo>
                  <a:cubicBezTo>
                    <a:pt x="1977781" y="555199"/>
                    <a:pt x="1992687" y="553971"/>
                    <a:pt x="1997164" y="561981"/>
                  </a:cubicBezTo>
                  <a:cubicBezTo>
                    <a:pt x="1998745" y="562448"/>
                    <a:pt x="2001288" y="554819"/>
                    <a:pt x="1998164" y="554942"/>
                  </a:cubicBezTo>
                  <a:cubicBezTo>
                    <a:pt x="2000517" y="549456"/>
                    <a:pt x="2007184" y="555952"/>
                    <a:pt x="2009813" y="558038"/>
                  </a:cubicBezTo>
                  <a:cubicBezTo>
                    <a:pt x="2009880" y="568487"/>
                    <a:pt x="2001365" y="560886"/>
                    <a:pt x="1999621" y="559343"/>
                  </a:cubicBezTo>
                  <a:close/>
                  <a:moveTo>
                    <a:pt x="2001603" y="930370"/>
                  </a:moveTo>
                  <a:cubicBezTo>
                    <a:pt x="2002536" y="920112"/>
                    <a:pt x="2007241" y="926837"/>
                    <a:pt x="2010242" y="922398"/>
                  </a:cubicBezTo>
                  <a:cubicBezTo>
                    <a:pt x="2009880" y="916559"/>
                    <a:pt x="2005346" y="919340"/>
                    <a:pt x="2003593" y="916359"/>
                  </a:cubicBezTo>
                  <a:cubicBezTo>
                    <a:pt x="2004289" y="908891"/>
                    <a:pt x="2006632" y="903986"/>
                    <a:pt x="2010690" y="901729"/>
                  </a:cubicBezTo>
                  <a:cubicBezTo>
                    <a:pt x="2017424" y="915444"/>
                    <a:pt x="2012880" y="924484"/>
                    <a:pt x="2019872" y="939495"/>
                  </a:cubicBezTo>
                  <a:cubicBezTo>
                    <a:pt x="2014014" y="937552"/>
                    <a:pt x="2017424" y="949944"/>
                    <a:pt x="2011233" y="947487"/>
                  </a:cubicBezTo>
                  <a:cubicBezTo>
                    <a:pt x="2013118" y="940095"/>
                    <a:pt x="2013518" y="935095"/>
                    <a:pt x="2010508" y="929227"/>
                  </a:cubicBezTo>
                  <a:cubicBezTo>
                    <a:pt x="2006413" y="932113"/>
                    <a:pt x="2005165" y="936857"/>
                    <a:pt x="2001603" y="930370"/>
                  </a:cubicBezTo>
                  <a:close/>
                  <a:moveTo>
                    <a:pt x="2016271" y="559514"/>
                  </a:moveTo>
                  <a:cubicBezTo>
                    <a:pt x="2018862" y="550866"/>
                    <a:pt x="2021024" y="557362"/>
                    <a:pt x="2026377" y="555952"/>
                  </a:cubicBezTo>
                  <a:cubicBezTo>
                    <a:pt x="2023596" y="562191"/>
                    <a:pt x="2020043" y="564639"/>
                    <a:pt x="2016271" y="559514"/>
                  </a:cubicBezTo>
                  <a:close/>
                  <a:moveTo>
                    <a:pt x="448408" y="473189"/>
                  </a:moveTo>
                  <a:cubicBezTo>
                    <a:pt x="455505" y="472313"/>
                    <a:pt x="458724" y="468027"/>
                    <a:pt x="462420" y="471399"/>
                  </a:cubicBezTo>
                  <a:cubicBezTo>
                    <a:pt x="462048" y="475828"/>
                    <a:pt x="458953" y="475980"/>
                    <a:pt x="460334" y="483124"/>
                  </a:cubicBezTo>
                  <a:cubicBezTo>
                    <a:pt x="456952" y="473332"/>
                    <a:pt x="452047" y="484981"/>
                    <a:pt x="448408" y="473189"/>
                  </a:cubicBezTo>
                  <a:close/>
                  <a:moveTo>
                    <a:pt x="486623" y="500402"/>
                  </a:moveTo>
                  <a:cubicBezTo>
                    <a:pt x="484594" y="508451"/>
                    <a:pt x="481279" y="499621"/>
                    <a:pt x="481889" y="510165"/>
                  </a:cubicBezTo>
                  <a:cubicBezTo>
                    <a:pt x="476279" y="511975"/>
                    <a:pt x="475412" y="507851"/>
                    <a:pt x="471697" y="511451"/>
                  </a:cubicBezTo>
                  <a:cubicBezTo>
                    <a:pt x="472383" y="498402"/>
                    <a:pt x="480431" y="500059"/>
                    <a:pt x="486623" y="500402"/>
                  </a:cubicBezTo>
                  <a:close/>
                  <a:moveTo>
                    <a:pt x="477422" y="494678"/>
                  </a:moveTo>
                  <a:cubicBezTo>
                    <a:pt x="469792" y="491287"/>
                    <a:pt x="478908" y="487305"/>
                    <a:pt x="482337" y="489468"/>
                  </a:cubicBezTo>
                  <a:cubicBezTo>
                    <a:pt x="481346" y="493649"/>
                    <a:pt x="479765" y="496906"/>
                    <a:pt x="477612" y="499269"/>
                  </a:cubicBezTo>
                  <a:cubicBezTo>
                    <a:pt x="474650" y="497973"/>
                    <a:pt x="471030" y="498059"/>
                    <a:pt x="468506" y="495840"/>
                  </a:cubicBezTo>
                  <a:cubicBezTo>
                    <a:pt x="470192" y="485048"/>
                    <a:pt x="472850" y="497259"/>
                    <a:pt x="477422" y="4946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3B44F1-BCC9-1603-1A9D-F6600073D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1929">
              <a:off x="1230552" y="2038960"/>
              <a:ext cx="3082391" cy="4167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682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صورة 12" descr="السيد/ مشاعر الذهبي">
              <a:extLst>
                <a:ext uri="{FF2B5EF4-FFF2-40B4-BE49-F238E27FC236}">
                  <a16:creationId xmlns:a16="http://schemas.microsoft.com/office/drawing/2014/main" id="{A6D7F8A8-673B-187B-485C-ECEBF23CF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87" y="4818025"/>
              <a:ext cx="1656080" cy="165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63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B1E07C5-0969-ED27-4B3C-BFCE7AFF5E0E}"/>
              </a:ext>
            </a:extLst>
          </p:cNvPr>
          <p:cNvSpPr txBox="1"/>
          <p:nvPr/>
        </p:nvSpPr>
        <p:spPr>
          <a:xfrm>
            <a:off x="4047281" y="648183"/>
            <a:ext cx="409743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6A64"/>
                </a:solidFill>
              </a:rPr>
              <a:t>الابتسامة</a:t>
            </a:r>
            <a:r>
              <a:rPr lang="ar-SA" sz="4800" dirty="0"/>
              <a:t> في العلم</a:t>
            </a:r>
          </a:p>
        </p:txBody>
      </p: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65A4000D-1FA2-05B5-C573-34AE78F9F534}"/>
              </a:ext>
            </a:extLst>
          </p:cNvPr>
          <p:cNvGrpSpPr/>
          <p:nvPr/>
        </p:nvGrpSpPr>
        <p:grpSpPr>
          <a:xfrm>
            <a:off x="-727501" y="3969779"/>
            <a:ext cx="6823501" cy="2012859"/>
            <a:chOff x="162047" y="1955784"/>
            <a:chExt cx="6823501" cy="2012859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DF79BD3C-F5B1-DFBB-FFAB-BC1A2C1CF006}"/>
                </a:ext>
              </a:extLst>
            </p:cNvPr>
            <p:cNvSpPr txBox="1"/>
            <p:nvPr/>
          </p:nvSpPr>
          <p:spPr>
            <a:xfrm>
              <a:off x="162047" y="1955784"/>
              <a:ext cx="6477110" cy="2012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SA" sz="3200" dirty="0"/>
                <a:t>تسارع في التماثل إلى الشفاء من الأمراض 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 خير علاج لقلب الإنسان</a:t>
              </a:r>
            </a:p>
            <a:p>
              <a:pPr>
                <a:lnSpc>
                  <a:spcPct val="130000"/>
                </a:lnSpc>
              </a:pPr>
              <a:r>
                <a:rPr lang="ar-SA" sz="3200" dirty="0"/>
                <a:t>تساعد على الهضم وتزيد العمر</a:t>
              </a:r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470E5D85-D5C5-D4BA-CA67-E3451D823139}"/>
                </a:ext>
              </a:extLst>
            </p:cNvPr>
            <p:cNvSpPr/>
            <p:nvPr/>
          </p:nvSpPr>
          <p:spPr>
            <a:xfrm>
              <a:off x="6653854" y="2256575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4905" y="88109"/>
                    <a:pt x="79978" y="-2593"/>
                    <a:pt x="165847" y="0"/>
                  </a:cubicBezTo>
                  <a:cubicBezTo>
                    <a:pt x="258951" y="-350"/>
                    <a:pt x="320274" y="72691"/>
                    <a:pt x="331694" y="165847"/>
                  </a:cubicBezTo>
                  <a:cubicBezTo>
                    <a:pt x="345397" y="256473"/>
                    <a:pt x="253106" y="328738"/>
                    <a:pt x="165847" y="331694"/>
                  </a:cubicBezTo>
                  <a:cubicBezTo>
                    <a:pt x="73746" y="340165"/>
                    <a:pt x="6583" y="253064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7052" y="85233"/>
                    <a:pt x="74713" y="1324"/>
                    <a:pt x="165847" y="0"/>
                  </a:cubicBezTo>
                  <a:cubicBezTo>
                    <a:pt x="256265" y="12711"/>
                    <a:pt x="340626" y="73249"/>
                    <a:pt x="331694" y="165847"/>
                  </a:cubicBezTo>
                  <a:cubicBezTo>
                    <a:pt x="321060" y="251608"/>
                    <a:pt x="268268" y="339621"/>
                    <a:pt x="165847" y="331694"/>
                  </a:cubicBezTo>
                  <a:cubicBezTo>
                    <a:pt x="70946" y="325187"/>
                    <a:pt x="-3713" y="272946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286711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F089FC63-BE88-FF8F-A59C-778A47CE79F4}"/>
                </a:ext>
              </a:extLst>
            </p:cNvPr>
            <p:cNvSpPr/>
            <p:nvPr/>
          </p:nvSpPr>
          <p:spPr>
            <a:xfrm>
              <a:off x="6653854" y="292307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-11959" y="63101"/>
                    <a:pt x="72186" y="6240"/>
                    <a:pt x="165847" y="0"/>
                  </a:cubicBezTo>
                  <a:cubicBezTo>
                    <a:pt x="261937" y="-17425"/>
                    <a:pt x="317488" y="85701"/>
                    <a:pt x="331694" y="165847"/>
                  </a:cubicBezTo>
                  <a:cubicBezTo>
                    <a:pt x="326008" y="251492"/>
                    <a:pt x="253117" y="333293"/>
                    <a:pt x="165847" y="331694"/>
                  </a:cubicBezTo>
                  <a:cubicBezTo>
                    <a:pt x="61994" y="338816"/>
                    <a:pt x="-3856" y="247483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5201" y="63870"/>
                    <a:pt x="84392" y="-7750"/>
                    <a:pt x="165847" y="0"/>
                  </a:cubicBezTo>
                  <a:cubicBezTo>
                    <a:pt x="241642" y="4762"/>
                    <a:pt x="342512" y="68431"/>
                    <a:pt x="331694" y="165847"/>
                  </a:cubicBezTo>
                  <a:cubicBezTo>
                    <a:pt x="321695" y="268072"/>
                    <a:pt x="243768" y="329131"/>
                    <a:pt x="165847" y="331694"/>
                  </a:cubicBezTo>
                  <a:cubicBezTo>
                    <a:pt x="71880" y="336478"/>
                    <a:pt x="-13446" y="266616"/>
                    <a:pt x="0" y="165847"/>
                  </a:cubicBezTo>
                  <a:close/>
                </a:path>
              </a:pathLst>
            </a:custGeom>
            <a:solidFill>
              <a:srgbClr val="9ADDFF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85306786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48671340-350C-E435-5765-7B01C6F0A4A0}"/>
                </a:ext>
              </a:extLst>
            </p:cNvPr>
            <p:cNvSpPr/>
            <p:nvPr/>
          </p:nvSpPr>
          <p:spPr>
            <a:xfrm>
              <a:off x="6653854" y="346155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-14750" y="75124"/>
                    <a:pt x="71584" y="11997"/>
                    <a:pt x="165847" y="0"/>
                  </a:cubicBezTo>
                  <a:cubicBezTo>
                    <a:pt x="264399" y="15328"/>
                    <a:pt x="318986" y="80037"/>
                    <a:pt x="331694" y="165847"/>
                  </a:cubicBezTo>
                  <a:cubicBezTo>
                    <a:pt x="328753" y="255280"/>
                    <a:pt x="264500" y="315072"/>
                    <a:pt x="165847" y="331694"/>
                  </a:cubicBezTo>
                  <a:cubicBezTo>
                    <a:pt x="69720" y="344566"/>
                    <a:pt x="-6121" y="247897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4313" y="59135"/>
                    <a:pt x="84205" y="2535"/>
                    <a:pt x="165847" y="0"/>
                  </a:cubicBezTo>
                  <a:cubicBezTo>
                    <a:pt x="254668" y="4680"/>
                    <a:pt x="327857" y="73569"/>
                    <a:pt x="331694" y="165847"/>
                  </a:cubicBezTo>
                  <a:cubicBezTo>
                    <a:pt x="333277" y="271407"/>
                    <a:pt x="260432" y="340126"/>
                    <a:pt x="165847" y="331694"/>
                  </a:cubicBezTo>
                  <a:cubicBezTo>
                    <a:pt x="72656" y="332952"/>
                    <a:pt x="-9056" y="271198"/>
                    <a:pt x="0" y="165847"/>
                  </a:cubicBezTo>
                  <a:close/>
                </a:path>
              </a:pathLst>
            </a:custGeom>
            <a:solidFill>
              <a:srgbClr val="FEBAD9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0856097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</p:grpSp>
      <p:pic>
        <p:nvPicPr>
          <p:cNvPr id="57" name="صورة 56">
            <a:extLst>
              <a:ext uri="{FF2B5EF4-FFF2-40B4-BE49-F238E27FC236}">
                <a16:creationId xmlns:a16="http://schemas.microsoft.com/office/drawing/2014/main" id="{9D697ED7-F7F0-7A85-7AD7-EB38A48A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159" y="1990444"/>
            <a:ext cx="2514595" cy="3886481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58C385A-12E5-025E-C213-1B0F7468443F}"/>
              </a:ext>
            </a:extLst>
          </p:cNvPr>
          <p:cNvGrpSpPr/>
          <p:nvPr/>
        </p:nvGrpSpPr>
        <p:grpSpPr>
          <a:xfrm>
            <a:off x="-821803" y="2020286"/>
            <a:ext cx="6881376" cy="2012859"/>
            <a:chOff x="104172" y="3825597"/>
            <a:chExt cx="6881376" cy="2012859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43E6020E-5310-421A-E84A-362F8125AED0}"/>
                </a:ext>
              </a:extLst>
            </p:cNvPr>
            <p:cNvSpPr txBox="1"/>
            <p:nvPr/>
          </p:nvSpPr>
          <p:spPr>
            <a:xfrm>
              <a:off x="104172" y="3825597"/>
              <a:ext cx="6477110" cy="2012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lnSpc>
                  <a:spcPct val="130000"/>
                </a:lnSpc>
              </a:pPr>
              <a:r>
                <a:rPr lang="ar-SA" sz="3200" dirty="0"/>
                <a:t>تقوي القدرة على تثبيت الذكريات</a:t>
              </a:r>
            </a:p>
            <a:p>
              <a:pPr rtl="0">
                <a:lnSpc>
                  <a:spcPct val="130000"/>
                </a:lnSpc>
              </a:pPr>
              <a:r>
                <a:rPr lang="ar-SA" sz="3200" dirty="0"/>
                <a:t>السعادة الداخلية </a:t>
              </a:r>
            </a:p>
            <a:p>
              <a:pPr rtl="0">
                <a:lnSpc>
                  <a:spcPct val="130000"/>
                </a:lnSpc>
              </a:pPr>
              <a:r>
                <a:rPr lang="ar-SA" sz="3200" dirty="0"/>
                <a:t>يوسع الشرايين، وينشط الدورة الدموية</a:t>
              </a:r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41F73A4E-05C1-2A36-91D3-93C5A42ACC33}"/>
                </a:ext>
              </a:extLst>
            </p:cNvPr>
            <p:cNvSpPr/>
            <p:nvPr/>
          </p:nvSpPr>
          <p:spPr>
            <a:xfrm>
              <a:off x="6653854" y="4162591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1350" y="69024"/>
                    <a:pt x="66830" y="-7736"/>
                    <a:pt x="165847" y="0"/>
                  </a:cubicBezTo>
                  <a:cubicBezTo>
                    <a:pt x="274257" y="-6303"/>
                    <a:pt x="325482" y="80358"/>
                    <a:pt x="331694" y="165847"/>
                  </a:cubicBezTo>
                  <a:cubicBezTo>
                    <a:pt x="344377" y="253480"/>
                    <a:pt x="249829" y="328290"/>
                    <a:pt x="165847" y="331694"/>
                  </a:cubicBezTo>
                  <a:cubicBezTo>
                    <a:pt x="80448" y="317273"/>
                    <a:pt x="-4424" y="246976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-3740" y="72375"/>
                    <a:pt x="70550" y="661"/>
                    <a:pt x="165847" y="0"/>
                  </a:cubicBezTo>
                  <a:cubicBezTo>
                    <a:pt x="254937" y="-6091"/>
                    <a:pt x="345950" y="76339"/>
                    <a:pt x="331694" y="165847"/>
                  </a:cubicBezTo>
                  <a:cubicBezTo>
                    <a:pt x="334723" y="255812"/>
                    <a:pt x="247041" y="342617"/>
                    <a:pt x="165847" y="331694"/>
                  </a:cubicBezTo>
                  <a:cubicBezTo>
                    <a:pt x="72706" y="330829"/>
                    <a:pt x="-1603" y="257028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2203932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928B6903-E524-E77C-A1BC-DC2B1972BE11}"/>
                </a:ext>
              </a:extLst>
            </p:cNvPr>
            <p:cNvSpPr/>
            <p:nvPr/>
          </p:nvSpPr>
          <p:spPr>
            <a:xfrm>
              <a:off x="6653854" y="4729519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3970" y="75695"/>
                    <a:pt x="73892" y="-1315"/>
                    <a:pt x="165847" y="0"/>
                  </a:cubicBezTo>
                  <a:cubicBezTo>
                    <a:pt x="258395" y="-14066"/>
                    <a:pt x="334130" y="75585"/>
                    <a:pt x="331694" y="165847"/>
                  </a:cubicBezTo>
                  <a:cubicBezTo>
                    <a:pt x="338123" y="264464"/>
                    <a:pt x="249966" y="321044"/>
                    <a:pt x="165847" y="331694"/>
                  </a:cubicBezTo>
                  <a:cubicBezTo>
                    <a:pt x="65072" y="341055"/>
                    <a:pt x="1071" y="254639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2156" y="82853"/>
                    <a:pt x="72642" y="3433"/>
                    <a:pt x="165847" y="0"/>
                  </a:cubicBezTo>
                  <a:cubicBezTo>
                    <a:pt x="259033" y="-17041"/>
                    <a:pt x="330929" y="82404"/>
                    <a:pt x="331694" y="165847"/>
                  </a:cubicBezTo>
                  <a:cubicBezTo>
                    <a:pt x="338541" y="256448"/>
                    <a:pt x="249271" y="327761"/>
                    <a:pt x="165847" y="331694"/>
                  </a:cubicBezTo>
                  <a:cubicBezTo>
                    <a:pt x="76094" y="331592"/>
                    <a:pt x="-15918" y="256216"/>
                    <a:pt x="0" y="165847"/>
                  </a:cubicBezTo>
                  <a:close/>
                </a:path>
              </a:pathLst>
            </a:custGeom>
            <a:solidFill>
              <a:srgbClr val="FEF49C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775851235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97C155CE-0CC8-8082-BBDA-BB35F2ABDFF2}"/>
                </a:ext>
              </a:extLst>
            </p:cNvPr>
            <p:cNvSpPr/>
            <p:nvPr/>
          </p:nvSpPr>
          <p:spPr>
            <a:xfrm>
              <a:off x="6653854" y="5408613"/>
              <a:ext cx="331694" cy="331694"/>
            </a:xfrm>
            <a:custGeom>
              <a:avLst/>
              <a:gdLst>
                <a:gd name="connsiteX0" fmla="*/ 0 w 331694"/>
                <a:gd name="connsiteY0" fmla="*/ 165847 h 331694"/>
                <a:gd name="connsiteX1" fmla="*/ 165847 w 331694"/>
                <a:gd name="connsiteY1" fmla="*/ 0 h 331694"/>
                <a:gd name="connsiteX2" fmla="*/ 331694 w 331694"/>
                <a:gd name="connsiteY2" fmla="*/ 165847 h 331694"/>
                <a:gd name="connsiteX3" fmla="*/ 165847 w 331694"/>
                <a:gd name="connsiteY3" fmla="*/ 331694 h 331694"/>
                <a:gd name="connsiteX4" fmla="*/ 0 w 331694"/>
                <a:gd name="connsiteY4" fmla="*/ 165847 h 33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694" h="331694" fill="none" extrusionOk="0">
                  <a:moveTo>
                    <a:pt x="0" y="165847"/>
                  </a:moveTo>
                  <a:cubicBezTo>
                    <a:pt x="1599" y="74974"/>
                    <a:pt x="66379" y="-11746"/>
                    <a:pt x="165847" y="0"/>
                  </a:cubicBezTo>
                  <a:cubicBezTo>
                    <a:pt x="258024" y="1675"/>
                    <a:pt x="314691" y="67513"/>
                    <a:pt x="331694" y="165847"/>
                  </a:cubicBezTo>
                  <a:cubicBezTo>
                    <a:pt x="348189" y="249547"/>
                    <a:pt x="258781" y="333639"/>
                    <a:pt x="165847" y="331694"/>
                  </a:cubicBezTo>
                  <a:cubicBezTo>
                    <a:pt x="75120" y="328404"/>
                    <a:pt x="944" y="249628"/>
                    <a:pt x="0" y="165847"/>
                  </a:cubicBezTo>
                  <a:close/>
                </a:path>
                <a:path w="331694" h="331694" stroke="0" extrusionOk="0">
                  <a:moveTo>
                    <a:pt x="0" y="165847"/>
                  </a:moveTo>
                  <a:cubicBezTo>
                    <a:pt x="14552" y="64469"/>
                    <a:pt x="64346" y="1062"/>
                    <a:pt x="165847" y="0"/>
                  </a:cubicBezTo>
                  <a:cubicBezTo>
                    <a:pt x="264563" y="-12828"/>
                    <a:pt x="328379" y="82710"/>
                    <a:pt x="331694" y="165847"/>
                  </a:cubicBezTo>
                  <a:cubicBezTo>
                    <a:pt x="322206" y="266384"/>
                    <a:pt x="246150" y="334821"/>
                    <a:pt x="165847" y="331694"/>
                  </a:cubicBezTo>
                  <a:cubicBezTo>
                    <a:pt x="74778" y="325628"/>
                    <a:pt x="-13044" y="268962"/>
                    <a:pt x="0" y="165847"/>
                  </a:cubicBezTo>
                  <a:close/>
                </a:path>
              </a:pathLst>
            </a:custGeom>
            <a:solidFill>
              <a:srgbClr val="FF6A64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9356464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</p:grpSp>
      <p:pic>
        <p:nvPicPr>
          <p:cNvPr id="25" name="صورة 24" descr="سلام السيد/ مشاعر">
            <a:extLst>
              <a:ext uri="{FF2B5EF4-FFF2-40B4-BE49-F238E27FC236}">
                <a16:creationId xmlns:a16="http://schemas.microsoft.com/office/drawing/2014/main" id="{0E839303-5304-269B-457B-31B1D816F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12108"/>
            <a:ext cx="2772201" cy="27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414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9">
      <a:majorFont>
        <a:latin typeface="Harmattan"/>
        <a:ea typeface=""/>
        <a:cs typeface="Harmattan"/>
      </a:majorFont>
      <a:minorFont>
        <a:latin typeface="Harmattan"/>
        <a:ea typeface=""/>
        <a:cs typeface="Harmatt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Office PowerPoint</Application>
  <PresentationFormat>شاشة عريضة</PresentationFormat>
  <Paragraphs>89</Paragraphs>
  <Slides>13</Slides>
  <Notes>11</Notes>
  <HiddenSlides>3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Calibri</vt:lpstr>
      <vt:lpstr>Harmattan</vt:lpstr>
      <vt:lpstr>Cairo</vt:lpstr>
      <vt:lpstr>Arial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dc:description>ingez-ppt.com;</dc:description>
  <cp:lastModifiedBy>ingez-ppt.com</cp:lastModifiedBy>
  <cp:revision>1</cp:revision>
  <dcterms:created xsi:type="dcterms:W3CDTF">2021-03-23T09:24:27Z</dcterms:created>
  <dcterms:modified xsi:type="dcterms:W3CDTF">2023-04-15T10:53:37Z</dcterms:modified>
  <cp:category>ingez-ppt.com</cp:category>
  <cp:contentStatus/>
</cp:coreProperties>
</file>