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48" r:id="rId1"/>
  </p:sldMasterIdLst>
  <p:notesMasterIdLst>
    <p:notesMasterId r:id="rId19"/>
  </p:notesMasterIdLst>
  <p:sldIdLst>
    <p:sldId id="318" r:id="rId2"/>
    <p:sldId id="267" r:id="rId3"/>
    <p:sldId id="271" r:id="rId4"/>
    <p:sldId id="279" r:id="rId5"/>
    <p:sldId id="281" r:id="rId6"/>
    <p:sldId id="277" r:id="rId7"/>
    <p:sldId id="280" r:id="rId8"/>
    <p:sldId id="269" r:id="rId9"/>
    <p:sldId id="320" r:id="rId10"/>
    <p:sldId id="319" r:id="rId11"/>
    <p:sldId id="317" r:id="rId12"/>
    <p:sldId id="270" r:id="rId13"/>
    <p:sldId id="272" r:id="rId14"/>
    <p:sldId id="274" r:id="rId15"/>
    <p:sldId id="273" r:id="rId16"/>
    <p:sldId id="278" r:id="rId17"/>
    <p:sldId id="276" r:id="rId18"/>
  </p:sldIdLst>
  <p:sldSz cx="12192000" cy="6858000"/>
  <p:notesSz cx="6858000" cy="9144000"/>
  <p:embeddedFontLst>
    <p:embeddedFont>
      <p:font typeface="Cairo" panose="020B0604020202020204" charset="0"/>
      <p:regular r:id="rId20"/>
      <p:bold r:id="rId21"/>
    </p:embeddedFont>
    <p:embeddedFont>
      <p:font typeface="Calibri" panose="020F0502020204030204" pitchFamily="34" charset="0"/>
      <p:regular r:id="rId22"/>
      <p:bold r:id="rId23"/>
      <p:italic r:id="rId24"/>
      <p:boldItalic r:id="rId25"/>
    </p:embeddedFont>
    <p:embeddedFont>
      <p:font typeface="Harmattan" panose="01000503000000020003" pitchFamily="2" charset="-78"/>
      <p:regular r:id="rId26"/>
      <p:bold r:id="rId27"/>
    </p:embeddedFont>
  </p:embeddedFont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4883" userDrawn="1">
          <p15:clr>
            <a:srgbClr val="A4A3A4"/>
          </p15:clr>
        </p15:guide>
        <p15:guide id="3" pos="20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6F2"/>
    <a:srgbClr val="FFB24D"/>
    <a:srgbClr val="C37279"/>
    <a:srgbClr val="B7E26D"/>
    <a:srgbClr val="FF4040"/>
    <a:srgbClr val="96AFED"/>
    <a:srgbClr val="162633"/>
    <a:srgbClr val="500F00"/>
    <a:srgbClr val="FFBD65"/>
    <a:srgbClr val="D48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39F559-EE19-4371-9099-811349FD8A25}" v="1" dt="2023-04-15T12:05:02.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9480" autoAdjust="0"/>
  </p:normalViewPr>
  <p:slideViewPr>
    <p:cSldViewPr snapToGrid="0">
      <p:cViewPr varScale="1">
        <p:scale>
          <a:sx n="74" d="100"/>
          <a:sy n="74" d="100"/>
        </p:scale>
        <p:origin x="1013" y="77"/>
      </p:cViewPr>
      <p:guideLst>
        <p:guide orient="horz" pos="981"/>
        <p:guide pos="4883"/>
        <p:guide pos="202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oddather" userId="84cd2103f36ef0dc" providerId="LiveId" clId="{A639F559-EE19-4371-9099-811349FD8A25}"/>
    <pc:docChg chg="addSld modSld">
      <pc:chgData name="Hassan Moddather" userId="84cd2103f36ef0dc" providerId="LiveId" clId="{A639F559-EE19-4371-9099-811349FD8A25}" dt="2023-04-15T12:05:11.209" v="3" actId="729"/>
      <pc:docMkLst>
        <pc:docMk/>
      </pc:docMkLst>
      <pc:sldChg chg="mod modShow">
        <pc:chgData name="Hassan Moddather" userId="84cd2103f36ef0dc" providerId="LiveId" clId="{A639F559-EE19-4371-9099-811349FD8A25}" dt="2023-04-15T12:05:06.556" v="2" actId="729"/>
        <pc:sldMkLst>
          <pc:docMk/>
          <pc:sldMk cId="3627996378" sldId="270"/>
        </pc:sldMkLst>
      </pc:sldChg>
      <pc:sldChg chg="mod modShow">
        <pc:chgData name="Hassan Moddather" userId="84cd2103f36ef0dc" providerId="LiveId" clId="{A639F559-EE19-4371-9099-811349FD8A25}" dt="2023-04-15T12:05:06.556" v="2" actId="729"/>
        <pc:sldMkLst>
          <pc:docMk/>
          <pc:sldMk cId="547865468" sldId="272"/>
        </pc:sldMkLst>
      </pc:sldChg>
      <pc:sldChg chg="mod modShow">
        <pc:chgData name="Hassan Moddather" userId="84cd2103f36ef0dc" providerId="LiveId" clId="{A639F559-EE19-4371-9099-811349FD8A25}" dt="2023-04-15T12:05:06.556" v="2" actId="729"/>
        <pc:sldMkLst>
          <pc:docMk/>
          <pc:sldMk cId="2543386574" sldId="273"/>
        </pc:sldMkLst>
      </pc:sldChg>
      <pc:sldChg chg="mod modShow">
        <pc:chgData name="Hassan Moddather" userId="84cd2103f36ef0dc" providerId="LiveId" clId="{A639F559-EE19-4371-9099-811349FD8A25}" dt="2023-04-15T12:05:06.556" v="2" actId="729"/>
        <pc:sldMkLst>
          <pc:docMk/>
          <pc:sldMk cId="972558450" sldId="274"/>
        </pc:sldMkLst>
      </pc:sldChg>
      <pc:sldChg chg="mod modShow">
        <pc:chgData name="Hassan Moddather" userId="84cd2103f36ef0dc" providerId="LiveId" clId="{A639F559-EE19-4371-9099-811349FD8A25}" dt="2023-04-15T12:05:06.556" v="2" actId="729"/>
        <pc:sldMkLst>
          <pc:docMk/>
          <pc:sldMk cId="236785721" sldId="276"/>
        </pc:sldMkLst>
      </pc:sldChg>
      <pc:sldChg chg="mod modShow">
        <pc:chgData name="Hassan Moddather" userId="84cd2103f36ef0dc" providerId="LiveId" clId="{A639F559-EE19-4371-9099-811349FD8A25}" dt="2023-04-15T12:05:06.556" v="2" actId="729"/>
        <pc:sldMkLst>
          <pc:docMk/>
          <pc:sldMk cId="2053729904" sldId="278"/>
        </pc:sldMkLst>
      </pc:sldChg>
      <pc:sldChg chg="addSp modSp new mod modShow">
        <pc:chgData name="Hassan Moddather" userId="84cd2103f36ef0dc" providerId="LiveId" clId="{A639F559-EE19-4371-9099-811349FD8A25}" dt="2023-04-15T12:05:11.209" v="3" actId="729"/>
        <pc:sldMkLst>
          <pc:docMk/>
          <pc:sldMk cId="1966853520" sldId="320"/>
        </pc:sldMkLst>
        <pc:picChg chg="add mod">
          <ac:chgData name="Hassan Moddather" userId="84cd2103f36ef0dc" providerId="LiveId" clId="{A639F559-EE19-4371-9099-811349FD8A25}" dt="2023-04-15T12:05:02.818" v="1"/>
          <ac:picMkLst>
            <pc:docMk/>
            <pc:sldMk cId="1966853520" sldId="320"/>
            <ac:picMk id="4" creationId="{F008A936-57DA-215A-B7FE-61C2257A6D7D}"/>
          </ac:picMkLst>
        </pc:picChg>
      </pc:sldChg>
    </pc:docChg>
  </pc:docChgLst>
  <pc:docChgLst>
    <pc:chgData name="hassan MH" userId="84cd2103f36ef0dc" providerId="LiveId" clId="{A0557F7B-3549-4017-91FF-E50CF4204C40}"/>
    <pc:docChg chg="undo custSel addSld delSld modSld sldOrd">
      <pc:chgData name="hassan MH" userId="84cd2103f36ef0dc" providerId="LiveId" clId="{A0557F7B-3549-4017-91FF-E50CF4204C40}" dt="2021-03-23T14:40:37.004" v="80"/>
      <pc:docMkLst>
        <pc:docMk/>
      </pc:docMkLst>
      <pc:sldChg chg="addSp modSp">
        <pc:chgData name="hassan MH" userId="84cd2103f36ef0dc" providerId="LiveId" clId="{A0557F7B-3549-4017-91FF-E50CF4204C40}" dt="2021-03-23T14:40:37.004" v="80"/>
        <pc:sldMkLst>
          <pc:docMk/>
          <pc:sldMk cId="2621670972" sldId="267"/>
        </pc:sldMkLst>
        <pc:spChg chg="mod">
          <ac:chgData name="hassan MH" userId="84cd2103f36ef0dc" providerId="LiveId" clId="{A0557F7B-3549-4017-91FF-E50CF4204C40}" dt="2021-03-23T14:39:47.035" v="78" actId="164"/>
          <ac:spMkLst>
            <pc:docMk/>
            <pc:sldMk cId="2621670972" sldId="267"/>
            <ac:spMk id="188" creationId="{2D193DE6-D6AF-4727-BAA5-B3646D5C1570}"/>
          </ac:spMkLst>
        </pc:spChg>
        <pc:grpChg chg="add mod">
          <ac:chgData name="hassan MH" userId="84cd2103f36ef0dc" providerId="LiveId" clId="{A0557F7B-3549-4017-91FF-E50CF4204C40}" dt="2021-03-23T14:39:47.035" v="78" actId="164"/>
          <ac:grpSpMkLst>
            <pc:docMk/>
            <pc:sldMk cId="2621670972" sldId="267"/>
            <ac:grpSpMk id="2" creationId="{AA04660A-D7BE-427E-963F-B3C1EB81BD38}"/>
          </ac:grpSpMkLst>
        </pc:grpChg>
        <pc:grpChg chg="mod">
          <ac:chgData name="hassan MH" userId="84cd2103f36ef0dc" providerId="LiveId" clId="{A0557F7B-3549-4017-91FF-E50CF4204C40}" dt="2021-03-23T14:39:47.035" v="78" actId="164"/>
          <ac:grpSpMkLst>
            <pc:docMk/>
            <pc:sldMk cId="2621670972" sldId="267"/>
            <ac:grpSpMk id="187" creationId="{AA879B4E-0F73-4335-853E-815B3FD50339}"/>
          </ac:grpSpMkLst>
        </pc:grpChg>
        <pc:picChg chg="mod">
          <ac:chgData name="hassan MH" userId="84cd2103f36ef0dc" providerId="LiveId" clId="{A0557F7B-3549-4017-91FF-E50CF4204C40}" dt="2021-03-23T14:40:37.004" v="80"/>
          <ac:picMkLst>
            <pc:docMk/>
            <pc:sldMk cId="2621670972" sldId="267"/>
            <ac:picMk id="93" creationId="{C5071851-945C-437B-8825-DB209309690A}"/>
          </ac:picMkLst>
        </pc:picChg>
      </pc:sldChg>
      <pc:sldChg chg="addSp delSp modSp add mod ord setBg">
        <pc:chgData name="hassan MH" userId="84cd2103f36ef0dc" providerId="LiveId" clId="{A0557F7B-3549-4017-91FF-E50CF4204C40}" dt="2021-03-23T14:40:32.357" v="79"/>
        <pc:sldMkLst>
          <pc:docMk/>
          <pc:sldMk cId="2917870857" sldId="318"/>
        </pc:sldMkLst>
        <pc:spChg chg="del">
          <ac:chgData name="hassan MH" userId="84cd2103f36ef0dc" providerId="LiveId" clId="{A0557F7B-3549-4017-91FF-E50CF4204C40}" dt="2021-03-23T14:35:41.205" v="13" actId="478"/>
          <ac:spMkLst>
            <pc:docMk/>
            <pc:sldMk cId="2917870857" sldId="318"/>
            <ac:spMk id="10" creationId="{D118E4E7-2721-45BA-A1BB-8A8F6C89211B}"/>
          </ac:spMkLst>
        </pc:spChg>
        <pc:spChg chg="mod">
          <ac:chgData name="hassan MH" userId="84cd2103f36ef0dc" providerId="LiveId" clId="{A0557F7B-3549-4017-91FF-E50CF4204C40}" dt="2021-03-23T14:36:28.094" v="35" actId="1076"/>
          <ac:spMkLst>
            <pc:docMk/>
            <pc:sldMk cId="2917870857" sldId="318"/>
            <ac:spMk id="13" creationId="{75210AE0-8CBE-4AB5-830E-34F832F9472C}"/>
          </ac:spMkLst>
        </pc:spChg>
        <pc:spChg chg="del">
          <ac:chgData name="hassan MH" userId="84cd2103f36ef0dc" providerId="LiveId" clId="{A0557F7B-3549-4017-91FF-E50CF4204C40}" dt="2021-03-23T14:34:41.749" v="6" actId="478"/>
          <ac:spMkLst>
            <pc:docMk/>
            <pc:sldMk cId="2917870857" sldId="318"/>
            <ac:spMk id="14" creationId="{5B427FEB-9855-4D32-BDAD-F3728B7FCC25}"/>
          </ac:spMkLst>
        </pc:spChg>
        <pc:spChg chg="del">
          <ac:chgData name="hassan MH" userId="84cd2103f36ef0dc" providerId="LiveId" clId="{A0557F7B-3549-4017-91FF-E50CF4204C40}" dt="2021-03-23T14:34:51.846" v="9" actId="478"/>
          <ac:spMkLst>
            <pc:docMk/>
            <pc:sldMk cId="2917870857" sldId="318"/>
            <ac:spMk id="15" creationId="{DE6AE0B8-80DC-4623-A0CA-EF400B9AF321}"/>
          </ac:spMkLst>
        </pc:spChg>
        <pc:spChg chg="mod">
          <ac:chgData name="hassan MH" userId="84cd2103f36ef0dc" providerId="LiveId" clId="{A0557F7B-3549-4017-91FF-E50CF4204C40}" dt="2021-03-23T14:36:37.067" v="38" actId="14100"/>
          <ac:spMkLst>
            <pc:docMk/>
            <pc:sldMk cId="2917870857" sldId="318"/>
            <ac:spMk id="19" creationId="{DBC19A0F-2BFB-4AF5-AF0D-6E393AC7F57B}"/>
          </ac:spMkLst>
        </pc:spChg>
        <pc:spChg chg="del">
          <ac:chgData name="hassan MH" userId="84cd2103f36ef0dc" providerId="LiveId" clId="{A0557F7B-3549-4017-91FF-E50CF4204C40}" dt="2021-03-23T14:34:41.749" v="6" actId="478"/>
          <ac:spMkLst>
            <pc:docMk/>
            <pc:sldMk cId="2917870857" sldId="318"/>
            <ac:spMk id="22" creationId="{FA6015AC-86D7-4E4E-B33D-C1677F9AFDC1}"/>
          </ac:spMkLst>
        </pc:spChg>
        <pc:spChg chg="add mod ord">
          <ac:chgData name="hassan MH" userId="84cd2103f36ef0dc" providerId="LiveId" clId="{A0557F7B-3549-4017-91FF-E50CF4204C40}" dt="2021-03-23T14:38:56.801" v="60" actId="1076"/>
          <ac:spMkLst>
            <pc:docMk/>
            <pc:sldMk cId="2917870857" sldId="318"/>
            <ac:spMk id="44" creationId="{976CC3C2-30C1-4B51-9345-9F0F0066FB41}"/>
          </ac:spMkLst>
        </pc:spChg>
        <pc:spChg chg="add mod">
          <ac:chgData name="hassan MH" userId="84cd2103f36ef0dc" providerId="LiveId" clId="{A0557F7B-3549-4017-91FF-E50CF4204C40}" dt="2021-03-23T14:39:35.628" v="77" actId="164"/>
          <ac:spMkLst>
            <pc:docMk/>
            <pc:sldMk cId="2917870857" sldId="318"/>
            <ac:spMk id="46" creationId="{C26F29E5-C6AF-40FE-B6D1-20D9A3C4C141}"/>
          </ac:spMkLst>
        </pc:spChg>
        <pc:spChg chg="add del mod">
          <ac:chgData name="hassan MH" userId="84cd2103f36ef0dc" providerId="LiveId" clId="{A0557F7B-3549-4017-91FF-E50CF4204C40}" dt="2021-03-23T14:38:00.904" v="51" actId="478"/>
          <ac:spMkLst>
            <pc:docMk/>
            <pc:sldMk cId="2917870857" sldId="318"/>
            <ac:spMk id="95" creationId="{41D9E7F8-24BF-48E6-8212-54C9B250DCCE}"/>
          </ac:spMkLst>
        </pc:spChg>
        <pc:spChg chg="add del mod">
          <ac:chgData name="hassan MH" userId="84cd2103f36ef0dc" providerId="LiveId" clId="{A0557F7B-3549-4017-91FF-E50CF4204C40}" dt="2021-03-23T14:38:00.997" v="52" actId="478"/>
          <ac:spMkLst>
            <pc:docMk/>
            <pc:sldMk cId="2917870857" sldId="318"/>
            <ac:spMk id="96" creationId="{0281A4FA-FED7-4532-9D9C-7DA47D92E153}"/>
          </ac:spMkLst>
        </pc:spChg>
        <pc:spChg chg="mod">
          <ac:chgData name="hassan MH" userId="84cd2103f36ef0dc" providerId="LiveId" clId="{A0557F7B-3549-4017-91FF-E50CF4204C40}" dt="2021-03-23T14:36:21.457" v="27" actId="404"/>
          <ac:spMkLst>
            <pc:docMk/>
            <pc:sldMk cId="2917870857" sldId="318"/>
            <ac:spMk id="108" creationId="{AED5FB20-1811-4770-A213-F0CBDBC07451}"/>
          </ac:spMkLst>
        </pc:spChg>
        <pc:spChg chg="mod">
          <ac:chgData name="hassan MH" userId="84cd2103f36ef0dc" providerId="LiveId" clId="{A0557F7B-3549-4017-91FF-E50CF4204C40}" dt="2021-03-23T14:36:21.457" v="27" actId="404"/>
          <ac:spMkLst>
            <pc:docMk/>
            <pc:sldMk cId="2917870857" sldId="318"/>
            <ac:spMk id="109" creationId="{877AC5C2-BC72-4CE3-88EA-2650561FEDA8}"/>
          </ac:spMkLst>
        </pc:spChg>
        <pc:spChg chg="mod">
          <ac:chgData name="hassan MH" userId="84cd2103f36ef0dc" providerId="LiveId" clId="{A0557F7B-3549-4017-91FF-E50CF4204C40}" dt="2021-03-23T14:36:21.457" v="27" actId="404"/>
          <ac:spMkLst>
            <pc:docMk/>
            <pc:sldMk cId="2917870857" sldId="318"/>
            <ac:spMk id="165" creationId="{2FCDF513-8DF8-437F-94C1-4CF091295A40}"/>
          </ac:spMkLst>
        </pc:spChg>
        <pc:spChg chg="mod">
          <ac:chgData name="hassan MH" userId="84cd2103f36ef0dc" providerId="LiveId" clId="{A0557F7B-3549-4017-91FF-E50CF4204C40}" dt="2021-03-23T14:36:21.457" v="27" actId="404"/>
          <ac:spMkLst>
            <pc:docMk/>
            <pc:sldMk cId="2917870857" sldId="318"/>
            <ac:spMk id="166" creationId="{0CB35339-AE00-4272-BDB1-51FD93F75D9B}"/>
          </ac:spMkLst>
        </pc:spChg>
        <pc:spChg chg="mod">
          <ac:chgData name="hassan MH" userId="84cd2103f36ef0dc" providerId="LiveId" clId="{A0557F7B-3549-4017-91FF-E50CF4204C40}" dt="2021-03-23T14:36:21.457" v="27" actId="404"/>
          <ac:spMkLst>
            <pc:docMk/>
            <pc:sldMk cId="2917870857" sldId="318"/>
            <ac:spMk id="167" creationId="{EB622A26-1817-404A-805F-B6D5B2004CCC}"/>
          </ac:spMkLst>
        </pc:spChg>
        <pc:spChg chg="mod">
          <ac:chgData name="hassan MH" userId="84cd2103f36ef0dc" providerId="LiveId" clId="{A0557F7B-3549-4017-91FF-E50CF4204C40}" dt="2021-03-23T14:36:21.457" v="27" actId="404"/>
          <ac:spMkLst>
            <pc:docMk/>
            <pc:sldMk cId="2917870857" sldId="318"/>
            <ac:spMk id="170" creationId="{16A91048-D3BB-47B8-A6AC-9B83ED558EC8}"/>
          </ac:spMkLst>
        </pc:spChg>
        <pc:spChg chg="mod">
          <ac:chgData name="hassan MH" userId="84cd2103f36ef0dc" providerId="LiveId" clId="{A0557F7B-3549-4017-91FF-E50CF4204C40}" dt="2021-03-23T14:36:21.457" v="27" actId="404"/>
          <ac:spMkLst>
            <pc:docMk/>
            <pc:sldMk cId="2917870857" sldId="318"/>
            <ac:spMk id="171" creationId="{C4B4A966-2390-4A06-BB6F-E75E9D1AF7DF}"/>
          </ac:spMkLst>
        </pc:spChg>
        <pc:spChg chg="mod">
          <ac:chgData name="hassan MH" userId="84cd2103f36ef0dc" providerId="LiveId" clId="{A0557F7B-3549-4017-91FF-E50CF4204C40}" dt="2021-03-23T14:36:21.457" v="27" actId="404"/>
          <ac:spMkLst>
            <pc:docMk/>
            <pc:sldMk cId="2917870857" sldId="318"/>
            <ac:spMk id="172" creationId="{1069413B-938C-468B-8CE0-D8396EE1423B}"/>
          </ac:spMkLst>
        </pc:spChg>
        <pc:spChg chg="mod">
          <ac:chgData name="hassan MH" userId="84cd2103f36ef0dc" providerId="LiveId" clId="{A0557F7B-3549-4017-91FF-E50CF4204C40}" dt="2021-03-23T14:36:21.457" v="27" actId="404"/>
          <ac:spMkLst>
            <pc:docMk/>
            <pc:sldMk cId="2917870857" sldId="318"/>
            <ac:spMk id="173" creationId="{9A1754B4-38AE-4085-942A-B95FCF4FAB1F}"/>
          </ac:spMkLst>
        </pc:spChg>
        <pc:spChg chg="mod">
          <ac:chgData name="hassan MH" userId="84cd2103f36ef0dc" providerId="LiveId" clId="{A0557F7B-3549-4017-91FF-E50CF4204C40}" dt="2021-03-23T14:36:21.457" v="27" actId="404"/>
          <ac:spMkLst>
            <pc:docMk/>
            <pc:sldMk cId="2917870857" sldId="318"/>
            <ac:spMk id="174" creationId="{F4BBBFCD-F966-4923-AA9E-DB7207379FD6}"/>
          </ac:spMkLst>
        </pc:spChg>
        <pc:spChg chg="mod">
          <ac:chgData name="hassan MH" userId="84cd2103f36ef0dc" providerId="LiveId" clId="{A0557F7B-3549-4017-91FF-E50CF4204C40}" dt="2021-03-23T14:36:21.457" v="27" actId="404"/>
          <ac:spMkLst>
            <pc:docMk/>
            <pc:sldMk cId="2917870857" sldId="318"/>
            <ac:spMk id="175" creationId="{29041DC0-AF51-4701-B421-0BA81879011B}"/>
          </ac:spMkLst>
        </pc:spChg>
        <pc:spChg chg="mod">
          <ac:chgData name="hassan MH" userId="84cd2103f36ef0dc" providerId="LiveId" clId="{A0557F7B-3549-4017-91FF-E50CF4204C40}" dt="2021-03-23T14:36:21.457" v="27" actId="404"/>
          <ac:spMkLst>
            <pc:docMk/>
            <pc:sldMk cId="2917870857" sldId="318"/>
            <ac:spMk id="176" creationId="{B67844D5-03AB-401B-8449-677939FBCF1A}"/>
          </ac:spMkLst>
        </pc:spChg>
        <pc:spChg chg="mod">
          <ac:chgData name="hassan MH" userId="84cd2103f36ef0dc" providerId="LiveId" clId="{A0557F7B-3549-4017-91FF-E50CF4204C40}" dt="2021-03-23T14:36:21.457" v="27" actId="404"/>
          <ac:spMkLst>
            <pc:docMk/>
            <pc:sldMk cId="2917870857" sldId="318"/>
            <ac:spMk id="177" creationId="{170154BA-EECD-4A18-96E3-5A692557EEFA}"/>
          </ac:spMkLst>
        </pc:spChg>
        <pc:spChg chg="mod">
          <ac:chgData name="hassan MH" userId="84cd2103f36ef0dc" providerId="LiveId" clId="{A0557F7B-3549-4017-91FF-E50CF4204C40}" dt="2021-03-23T14:36:21.457" v="27" actId="404"/>
          <ac:spMkLst>
            <pc:docMk/>
            <pc:sldMk cId="2917870857" sldId="318"/>
            <ac:spMk id="178" creationId="{87F43041-29CC-4B6E-BF56-B0BAA04367DB}"/>
          </ac:spMkLst>
        </pc:spChg>
        <pc:spChg chg="mod">
          <ac:chgData name="hassan MH" userId="84cd2103f36ef0dc" providerId="LiveId" clId="{A0557F7B-3549-4017-91FF-E50CF4204C40}" dt="2021-03-23T14:36:21.457" v="27" actId="404"/>
          <ac:spMkLst>
            <pc:docMk/>
            <pc:sldMk cId="2917870857" sldId="318"/>
            <ac:spMk id="179" creationId="{FC34BC0B-CDD2-4DC6-9173-5C3594BC5963}"/>
          </ac:spMkLst>
        </pc:spChg>
        <pc:spChg chg="mod">
          <ac:chgData name="hassan MH" userId="84cd2103f36ef0dc" providerId="LiveId" clId="{A0557F7B-3549-4017-91FF-E50CF4204C40}" dt="2021-03-23T14:36:21.457" v="27" actId="404"/>
          <ac:spMkLst>
            <pc:docMk/>
            <pc:sldMk cId="2917870857" sldId="318"/>
            <ac:spMk id="180" creationId="{06E7D07D-79D6-4B79-B8D1-89C588FBC8FF}"/>
          </ac:spMkLst>
        </pc:spChg>
        <pc:spChg chg="mod">
          <ac:chgData name="hassan MH" userId="84cd2103f36ef0dc" providerId="LiveId" clId="{A0557F7B-3549-4017-91FF-E50CF4204C40}" dt="2021-03-23T14:36:21.457" v="27" actId="404"/>
          <ac:spMkLst>
            <pc:docMk/>
            <pc:sldMk cId="2917870857" sldId="318"/>
            <ac:spMk id="181" creationId="{0BB5B63A-12B3-482E-AE20-21A7582E02AE}"/>
          </ac:spMkLst>
        </pc:spChg>
        <pc:spChg chg="mod">
          <ac:chgData name="hassan MH" userId="84cd2103f36ef0dc" providerId="LiveId" clId="{A0557F7B-3549-4017-91FF-E50CF4204C40}" dt="2021-03-23T14:36:21.457" v="27" actId="404"/>
          <ac:spMkLst>
            <pc:docMk/>
            <pc:sldMk cId="2917870857" sldId="318"/>
            <ac:spMk id="182" creationId="{9EB7B296-5A25-445F-9B71-D46D84CC8946}"/>
          </ac:spMkLst>
        </pc:spChg>
        <pc:spChg chg="mod">
          <ac:chgData name="hassan MH" userId="84cd2103f36ef0dc" providerId="LiveId" clId="{A0557F7B-3549-4017-91FF-E50CF4204C40}" dt="2021-03-23T14:36:21.457" v="27" actId="404"/>
          <ac:spMkLst>
            <pc:docMk/>
            <pc:sldMk cId="2917870857" sldId="318"/>
            <ac:spMk id="183" creationId="{12B8E150-FA40-4B55-ABB6-8A33E73401C1}"/>
          </ac:spMkLst>
        </pc:spChg>
        <pc:spChg chg="del mod ord topLvl">
          <ac:chgData name="hassan MH" userId="84cd2103f36ef0dc" providerId="LiveId" clId="{A0557F7B-3549-4017-91FF-E50CF4204C40}" dt="2021-03-23T14:36:49.430" v="40" actId="478"/>
          <ac:spMkLst>
            <pc:docMk/>
            <pc:sldMk cId="2917870857" sldId="318"/>
            <ac:spMk id="188" creationId="{2D193DE6-D6AF-4727-BAA5-B3646D5C1570}"/>
          </ac:spMkLst>
        </pc:spChg>
        <pc:spChg chg="add del mod">
          <ac:chgData name="hassan MH" userId="84cd2103f36ef0dc" providerId="LiveId" clId="{A0557F7B-3549-4017-91FF-E50CF4204C40}" dt="2021-03-23T14:38:00.404" v="50" actId="478"/>
          <ac:spMkLst>
            <pc:docMk/>
            <pc:sldMk cId="2917870857" sldId="318"/>
            <ac:spMk id="189" creationId="{FC8DD69C-DC4A-4ED6-84D8-5E4CD3DBD7EE}"/>
          </ac:spMkLst>
        </pc:spChg>
        <pc:spChg chg="add del mod">
          <ac:chgData name="hassan MH" userId="84cd2103f36ef0dc" providerId="LiveId" clId="{A0557F7B-3549-4017-91FF-E50CF4204C40}" dt="2021-03-23T14:38:00.404" v="50" actId="478"/>
          <ac:spMkLst>
            <pc:docMk/>
            <pc:sldMk cId="2917870857" sldId="318"/>
            <ac:spMk id="190" creationId="{AA83869D-A831-45E3-8912-000D1DB27182}"/>
          </ac:spMkLst>
        </pc:spChg>
        <pc:spChg chg="mod">
          <ac:chgData name="hassan MH" userId="84cd2103f36ef0dc" providerId="LiveId" clId="{A0557F7B-3549-4017-91FF-E50CF4204C40}" dt="2021-03-23T14:36:21.457" v="27" actId="404"/>
          <ac:spMkLst>
            <pc:docMk/>
            <pc:sldMk cId="2917870857" sldId="318"/>
            <ac:spMk id="191" creationId="{6C9581E3-0E2D-4AFA-9CA6-FB9BD1468D0C}"/>
          </ac:spMkLst>
        </pc:spChg>
        <pc:grpChg chg="add del mod">
          <ac:chgData name="hassan MH" userId="84cd2103f36ef0dc" providerId="LiveId" clId="{A0557F7B-3549-4017-91FF-E50CF4204C40}" dt="2021-03-23T14:36:49.430" v="40" actId="478"/>
          <ac:grpSpMkLst>
            <pc:docMk/>
            <pc:sldMk cId="2917870857" sldId="318"/>
            <ac:grpSpMk id="2" creationId="{3C30C3D3-D80D-467A-AC52-0051588286BB}"/>
          </ac:grpSpMkLst>
        </pc:grpChg>
        <pc:grpChg chg="add mod">
          <ac:chgData name="hassan MH" userId="84cd2103f36ef0dc" providerId="LiveId" clId="{A0557F7B-3549-4017-91FF-E50CF4204C40}" dt="2021-03-23T14:39:35.628" v="77" actId="164"/>
          <ac:grpSpMkLst>
            <pc:docMk/>
            <pc:sldMk cId="2917870857" sldId="318"/>
            <ac:grpSpMk id="3" creationId="{0B4E2600-7DEE-4BF6-82F4-0B289A6E8626}"/>
          </ac:grpSpMkLst>
        </pc:grpChg>
        <pc:grpChg chg="add del">
          <ac:chgData name="hassan MH" userId="84cd2103f36ef0dc" providerId="LiveId" clId="{A0557F7B-3549-4017-91FF-E50CF4204C40}" dt="2021-03-23T14:38:00.404" v="50" actId="478"/>
          <ac:grpSpMkLst>
            <pc:docMk/>
            <pc:sldMk cId="2917870857" sldId="318"/>
            <ac:grpSpMk id="94" creationId="{54FBE7BF-672A-4AFD-B2D4-69B8E66B010C}"/>
          </ac:grpSpMkLst>
        </pc:grpChg>
        <pc:grpChg chg="mod ord topLvl">
          <ac:chgData name="hassan MH" userId="84cd2103f36ef0dc" providerId="LiveId" clId="{A0557F7B-3549-4017-91FF-E50CF4204C40}" dt="2021-03-23T14:39:35.628" v="77" actId="164"/>
          <ac:grpSpMkLst>
            <pc:docMk/>
            <pc:sldMk cId="2917870857" sldId="318"/>
            <ac:grpSpMk id="187" creationId="{AA879B4E-0F73-4335-853E-815B3FD50339}"/>
          </ac:grpSpMkLst>
        </pc:grpChg>
        <pc:grpChg chg="del">
          <ac:chgData name="hassan MH" userId="84cd2103f36ef0dc" providerId="LiveId" clId="{A0557F7B-3549-4017-91FF-E50CF4204C40}" dt="2021-03-23T14:34:51.846" v="9" actId="478"/>
          <ac:grpSpMkLst>
            <pc:docMk/>
            <pc:sldMk cId="2917870857" sldId="318"/>
            <ac:grpSpMk id="197" creationId="{F6DA8D30-DE96-49BE-A6CD-DBC40D2F3D6D}"/>
          </ac:grpSpMkLst>
        </pc:grpChg>
        <pc:picChg chg="mod">
          <ac:chgData name="hassan MH" userId="84cd2103f36ef0dc" providerId="LiveId" clId="{A0557F7B-3549-4017-91FF-E50CF4204C40}" dt="2021-03-23T14:40:32.357" v="79"/>
          <ac:picMkLst>
            <pc:docMk/>
            <pc:sldMk cId="2917870857" sldId="318"/>
            <ac:picMk id="93" creationId="{C5071851-945C-437B-8825-DB209309690A}"/>
          </ac:picMkLst>
        </pc:picChg>
      </pc:sldChg>
      <pc:sldChg chg="add del ord">
        <pc:chgData name="hassan MH" userId="84cd2103f36ef0dc" providerId="LiveId" clId="{A0557F7B-3549-4017-91FF-E50CF4204C40}" dt="2021-03-23T14:34:35.028" v="4" actId="2890"/>
        <pc:sldMkLst>
          <pc:docMk/>
          <pc:sldMk cId="4070987231"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C05F434-6CCA-4BDE-85E1-432352A467E9}" type="datetimeFigureOut">
              <a:rPr lang="ar-EG" smtClean="0"/>
              <a:t>25/09/1444</a:t>
            </a:fld>
            <a:endParaRPr lang="ar-EG"/>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9895B7B-541A-4295-BA7E-8CD2FDB3948F}" type="slidenum">
              <a:rPr lang="ar-EG" smtClean="0"/>
              <a:t>‹#›</a:t>
            </a:fld>
            <a:endParaRPr lang="ar-EG"/>
          </a:p>
        </p:txBody>
      </p:sp>
    </p:spTree>
    <p:extLst>
      <p:ext uri="{BB962C8B-B14F-4D97-AF65-F5344CB8AC3E}">
        <p14:creationId xmlns:p14="http://schemas.microsoft.com/office/powerpoint/2010/main" val="10331301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1</a:t>
            </a:fld>
            <a:endParaRPr lang="ar-EG"/>
          </a:p>
        </p:txBody>
      </p:sp>
    </p:spTree>
    <p:extLst>
      <p:ext uri="{BB962C8B-B14F-4D97-AF65-F5344CB8AC3E}">
        <p14:creationId xmlns:p14="http://schemas.microsoft.com/office/powerpoint/2010/main" val="179382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11</a:t>
            </a:fld>
            <a:endParaRPr lang="en-GB"/>
          </a:p>
        </p:txBody>
      </p:sp>
    </p:spTree>
    <p:extLst>
      <p:ext uri="{BB962C8B-B14F-4D97-AF65-F5344CB8AC3E}">
        <p14:creationId xmlns:p14="http://schemas.microsoft.com/office/powerpoint/2010/main" val="424176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2</a:t>
            </a:fld>
            <a:endParaRPr lang="ar-EG"/>
          </a:p>
        </p:txBody>
      </p:sp>
    </p:spTree>
    <p:extLst>
      <p:ext uri="{BB962C8B-B14F-4D97-AF65-F5344CB8AC3E}">
        <p14:creationId xmlns:p14="http://schemas.microsoft.com/office/powerpoint/2010/main" val="130211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3</a:t>
            </a:fld>
            <a:endParaRPr lang="ar-EG"/>
          </a:p>
        </p:txBody>
      </p:sp>
    </p:spTree>
    <p:extLst>
      <p:ext uri="{BB962C8B-B14F-4D97-AF65-F5344CB8AC3E}">
        <p14:creationId xmlns:p14="http://schemas.microsoft.com/office/powerpoint/2010/main" val="1149305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4</a:t>
            </a:fld>
            <a:endParaRPr lang="ar-EG"/>
          </a:p>
        </p:txBody>
      </p:sp>
    </p:spTree>
    <p:extLst>
      <p:ext uri="{BB962C8B-B14F-4D97-AF65-F5344CB8AC3E}">
        <p14:creationId xmlns:p14="http://schemas.microsoft.com/office/powerpoint/2010/main" val="401799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5</a:t>
            </a:fld>
            <a:endParaRPr lang="ar-EG"/>
          </a:p>
        </p:txBody>
      </p:sp>
    </p:spTree>
    <p:extLst>
      <p:ext uri="{BB962C8B-B14F-4D97-AF65-F5344CB8AC3E}">
        <p14:creationId xmlns:p14="http://schemas.microsoft.com/office/powerpoint/2010/main" val="301760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6</a:t>
            </a:fld>
            <a:endParaRPr lang="ar-EG"/>
          </a:p>
        </p:txBody>
      </p:sp>
    </p:spTree>
    <p:extLst>
      <p:ext uri="{BB962C8B-B14F-4D97-AF65-F5344CB8AC3E}">
        <p14:creationId xmlns:p14="http://schemas.microsoft.com/office/powerpoint/2010/main" val="110994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7</a:t>
            </a:fld>
            <a:endParaRPr lang="ar-EG"/>
          </a:p>
        </p:txBody>
      </p:sp>
    </p:spTree>
    <p:extLst>
      <p:ext uri="{BB962C8B-B14F-4D97-AF65-F5344CB8AC3E}">
        <p14:creationId xmlns:p14="http://schemas.microsoft.com/office/powerpoint/2010/main" val="329328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8</a:t>
            </a:fld>
            <a:endParaRPr lang="ar-EG"/>
          </a:p>
        </p:txBody>
      </p:sp>
    </p:spTree>
    <p:extLst>
      <p:ext uri="{BB962C8B-B14F-4D97-AF65-F5344CB8AC3E}">
        <p14:creationId xmlns:p14="http://schemas.microsoft.com/office/powerpoint/2010/main" val="830633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10</a:t>
            </a:fld>
            <a:endParaRPr lang="en-GB"/>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3E46BE-A259-48A7-8C60-7ED7823EF002}"/>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26878867-1D80-42EC-AC87-6C34F2C0CF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377FD594-0ECF-490C-82DB-676A32B7D958}"/>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E9CB37B8-6F74-4CC2-B509-0DECC9DB875D}"/>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4E617158-EB0B-4E4C-BFA1-FDB6CD3284DB}"/>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167718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393DE8-A3E3-47C3-8141-C230AD585BF5}"/>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9E49A8EA-99D7-407B-9C8E-4A759CFEEFA4}"/>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D8CDB66F-7516-4358-AAAA-EA4146A95699}"/>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C0A57747-78EB-41DD-BC44-22369E002BAD}"/>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9C1BE1B2-21AF-4CEF-9C37-AA866FAF17EC}"/>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4058626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500AABA3-24CD-4171-8F3A-F79FD766CDD9}"/>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E6013114-31C1-4733-868F-1CC8066DE397}"/>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3C75B9F5-39F8-40C7-97C9-40E89533B176}"/>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6F774EDC-9B8A-4825-ACBA-EC4538A68B4D}"/>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66E9B539-CE54-4FB1-B47F-649739A77F4B}"/>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416701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D8D651-84F6-42E1-BDE4-352DE4A79A18}"/>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B2E0FF66-1696-4B5C-BAC4-F1980D4A6AA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9779AB8A-DAC4-46CE-AFDB-33FA2C5C3DA3}"/>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07717785-9BA3-4D72-AD3D-BD3D96F92C9D}"/>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16F2E551-1779-46D5-8A39-B36F7CC8F978}"/>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273777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622DFC-0121-406C-A507-5B3316BADED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A21FAF0-120A-4D33-AF3E-B723A200F8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E5488C05-5240-4CA9-A81F-0DAADD7AACB2}"/>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AA2A9D43-6459-4447-BFA1-2F88FFCB53E7}"/>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4427BC5A-67AD-468E-B097-0F7A767414FD}"/>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320450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285A2C-025C-46A2-BBC4-7351A663F761}"/>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8D36B147-622E-4D3E-B67D-056617FE647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9E6B5156-B1AB-4622-9CCB-289BEFD925E1}"/>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B6D81D30-DAF0-4A80-BED9-443ECB816840}"/>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6" name="عنصر نائب للتذييل 5">
            <a:extLst>
              <a:ext uri="{FF2B5EF4-FFF2-40B4-BE49-F238E27FC236}">
                <a16:creationId xmlns:a16="http://schemas.microsoft.com/office/drawing/2014/main" id="{F6DBD39E-60EC-4FB8-909B-F5CE69BA979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CFD2F44D-77C6-4D69-AE8A-A851C67280AF}"/>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64033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CB9807-DCB1-4975-81EF-683BF8D67223}"/>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8B82E381-E2AC-40B3-9D2B-EF249B766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98EE47C-0148-40DA-AD14-6FEA4880C5C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9F33E99B-9E6A-4D9F-840F-ECC45163B3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0223A978-E2C6-4906-B006-A453BA45B352}"/>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C5BF6D75-C190-4B33-921A-AB2F84B4D616}"/>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8" name="عنصر نائب للتذييل 7">
            <a:extLst>
              <a:ext uri="{FF2B5EF4-FFF2-40B4-BE49-F238E27FC236}">
                <a16:creationId xmlns:a16="http://schemas.microsoft.com/office/drawing/2014/main" id="{4CB11A39-4B93-4D9E-9C57-8A2AD510E10D}"/>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3D6855AB-CE36-4840-9E0D-A1CE56C59BFD}"/>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334843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C41E42-6387-4AB3-86DB-F3C34805F3D6}"/>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8BCCFCBB-A74F-42B3-966D-395D3EB20A93}"/>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4" name="عنصر نائب للتذييل 3">
            <a:extLst>
              <a:ext uri="{FF2B5EF4-FFF2-40B4-BE49-F238E27FC236}">
                <a16:creationId xmlns:a16="http://schemas.microsoft.com/office/drawing/2014/main" id="{BA672E25-09CA-4979-84F0-E6DE4BE962C3}"/>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74546B6E-49ED-41EE-9B32-8C18E5C1D3DB}"/>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73047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7EB9D89E-D2FE-46F8-8CCD-1A4B34B28B44}"/>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3" name="عنصر نائب للتذييل 2">
            <a:extLst>
              <a:ext uri="{FF2B5EF4-FFF2-40B4-BE49-F238E27FC236}">
                <a16:creationId xmlns:a16="http://schemas.microsoft.com/office/drawing/2014/main" id="{80D4D3C6-547C-41F5-B9EE-113EB48242C0}"/>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979B890F-08FB-48BF-99D7-1B56C232A960}"/>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424736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DEC974C-F381-4F7D-ADA7-4F769077F6F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336241BC-CE8A-44EC-9ABB-A43BF78BC5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9B0679B3-BA1C-4F1E-BC58-C791628A1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F54CC5E-1F87-4A50-AE81-DFFEF2D4720D}"/>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6" name="عنصر نائب للتذييل 5">
            <a:extLst>
              <a:ext uri="{FF2B5EF4-FFF2-40B4-BE49-F238E27FC236}">
                <a16:creationId xmlns:a16="http://schemas.microsoft.com/office/drawing/2014/main" id="{2F520AB8-7C93-4052-99B5-E5CCF4A57AEC}"/>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6B483422-FDCC-454E-A8D8-5913574ECB24}"/>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292851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3676EC-66D7-4E0F-A6C5-4293DC52971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E3086044-0696-4A95-9261-9B12E3939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07A612F3-1F54-4FDB-8AFB-B421C62E8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46710C8-F6B0-4C08-B5ED-379E9CD6AB00}"/>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6" name="عنصر نائب للتذييل 5">
            <a:extLst>
              <a:ext uri="{FF2B5EF4-FFF2-40B4-BE49-F238E27FC236}">
                <a16:creationId xmlns:a16="http://schemas.microsoft.com/office/drawing/2014/main" id="{F12879A5-0BDC-4A2A-AD79-AF0C04D896C1}"/>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DE6E36B9-2C97-4F5D-A98B-712829DABC9B}"/>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179401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6F2"/>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9421E2EC-99A1-460A-98B4-BB7D4BB8E10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B9FF89C3-A6E9-4A84-A050-909C9AE00F3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BB69099C-D7BE-4490-9500-5924AA55AAA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749B51A-4345-4294-B44B-7708CFF1B0D2}"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2AF0FCC2-F81D-4355-9E16-2FAA7BC4D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7930118B-F1E2-4396-B42A-7F6B3451848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A26514-3FEC-42E5-A69D-A827C28613E0}" type="slidenum">
              <a:rPr lang="ar-EG" smtClean="0"/>
              <a:t>‹#›</a:t>
            </a:fld>
            <a:endParaRPr lang="ar-EG"/>
          </a:p>
        </p:txBody>
      </p:sp>
      <p:sp>
        <p:nvSpPr>
          <p:cNvPr id="9" name="مربع نص 8">
            <a:extLst>
              <a:ext uri="{FF2B5EF4-FFF2-40B4-BE49-F238E27FC236}">
                <a16:creationId xmlns:a16="http://schemas.microsoft.com/office/drawing/2014/main" id="{E5568553-7008-4B07-A823-5260CDA27E94}"/>
              </a:ext>
            </a:extLst>
          </p:cNvPr>
          <p:cNvSpPr txBox="1"/>
          <p:nvPr userDrawn="1"/>
        </p:nvSpPr>
        <p:spPr>
          <a:xfrm>
            <a:off x="434340" y="-307777"/>
            <a:ext cx="1132332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65000"/>
                  </a:schemeClr>
                </a:solidFill>
              </a:rPr>
              <a:t>هذا القالب من تصميم موقع انجز ( </a:t>
            </a:r>
            <a:r>
              <a:rPr lang="en-US" sz="1400" dirty="0">
                <a:solidFill>
                  <a:schemeClr val="bg1">
                    <a:lumMod val="65000"/>
                  </a:schemeClr>
                </a:solidFill>
              </a:rPr>
              <a:t>ingez-ppt.com</a:t>
            </a:r>
            <a:r>
              <a:rPr lang="ar-SA" sz="1400" dirty="0">
                <a:solidFill>
                  <a:schemeClr val="bg1">
                    <a:lumMod val="65000"/>
                  </a:schemeClr>
                </a:solidFill>
              </a:rPr>
              <a:t> ) : موقع عربي متخصص بتصميم قوالب البوربوينت باللغة العربية</a:t>
            </a:r>
            <a:endParaRPr lang="ar-EG" sz="1400" dirty="0">
              <a:solidFill>
                <a:schemeClr val="bg1">
                  <a:lumMod val="65000"/>
                </a:schemeClr>
              </a:solidFill>
            </a:endParaRPr>
          </a:p>
        </p:txBody>
      </p:sp>
    </p:spTree>
    <p:extLst>
      <p:ext uri="{BB962C8B-B14F-4D97-AF65-F5344CB8AC3E}">
        <p14:creationId xmlns:p14="http://schemas.microsoft.com/office/powerpoint/2010/main" val="2834134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fonts.google.com/specimen/Harmattan?subset=arabic&amp;preview.text=%D8%A7%D9%84%D8%AD%D8%A8%20%D8%B3%D9%85%D8%A7%D8%A1%20%D9%84%D8%A7%20%D8%AA%D9%85%D8%B7%D8%B1%20%D8%BA%D9%8A%D8%B1%20%D8%A7%D9%84%D8%A3%D8%AD%D9%84%D8%A7%D9%85.&amp;preview.text_type=cust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 Id="rId27"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40.svg"/><Relationship Id="rId26" Type="http://schemas.openxmlformats.org/officeDocument/2006/relationships/image" Target="../media/image48.svg"/><Relationship Id="rId21" Type="http://schemas.openxmlformats.org/officeDocument/2006/relationships/image" Target="../media/image43.png"/><Relationship Id="rId34" Type="http://schemas.openxmlformats.org/officeDocument/2006/relationships/image" Target="../media/image6.svg"/><Relationship Id="rId7" Type="http://schemas.openxmlformats.org/officeDocument/2006/relationships/image" Target="../media/image27.png"/><Relationship Id="rId12" Type="http://schemas.openxmlformats.org/officeDocument/2006/relationships/image" Target="../media/image16.sv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png"/><Relationship Id="rId38" Type="http://schemas.openxmlformats.org/officeDocument/2006/relationships/image" Target="../media/image14.svg"/><Relationship Id="rId2" Type="http://schemas.openxmlformats.org/officeDocument/2006/relationships/notesSlide" Target="../notesSlides/notesSlide6.xml"/><Relationship Id="rId16" Type="http://schemas.openxmlformats.org/officeDocument/2006/relationships/image" Target="../media/image38.svg"/><Relationship Id="rId20" Type="http://schemas.openxmlformats.org/officeDocument/2006/relationships/image" Target="../media/image42.svg"/><Relationship Id="rId29"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15.png"/><Relationship Id="rId24" Type="http://schemas.openxmlformats.org/officeDocument/2006/relationships/image" Target="../media/image46.svg"/><Relationship Id="rId32" Type="http://schemas.openxmlformats.org/officeDocument/2006/relationships/image" Target="../media/image4.svg"/><Relationship Id="rId37" Type="http://schemas.openxmlformats.org/officeDocument/2006/relationships/image" Target="../media/image13.png"/><Relationship Id="rId5" Type="http://schemas.openxmlformats.org/officeDocument/2006/relationships/image" Target="../media/image35.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svg"/><Relationship Id="rId36" Type="http://schemas.openxmlformats.org/officeDocument/2006/relationships/image" Target="../media/image54.svg"/><Relationship Id="rId10" Type="http://schemas.openxmlformats.org/officeDocument/2006/relationships/image" Target="../media/image30.svg"/><Relationship Id="rId19" Type="http://schemas.openxmlformats.org/officeDocument/2006/relationships/image" Target="../media/image41.png"/><Relationship Id="rId31" Type="http://schemas.openxmlformats.org/officeDocument/2006/relationships/image" Target="../media/image3.png"/><Relationship Id="rId4" Type="http://schemas.openxmlformats.org/officeDocument/2006/relationships/image" Target="../media/image34.svg"/><Relationship Id="rId9" Type="http://schemas.openxmlformats.org/officeDocument/2006/relationships/image" Target="../media/image29.png"/><Relationship Id="rId14" Type="http://schemas.openxmlformats.org/officeDocument/2006/relationships/image" Target="../media/image18.svg"/><Relationship Id="rId22" Type="http://schemas.openxmlformats.org/officeDocument/2006/relationships/image" Target="../media/image44.svg"/><Relationship Id="rId27" Type="http://schemas.openxmlformats.org/officeDocument/2006/relationships/image" Target="../media/image49.png"/><Relationship Id="rId30" Type="http://schemas.openxmlformats.org/officeDocument/2006/relationships/image" Target="../media/image52.svg"/><Relationship Id="rId35" Type="http://schemas.openxmlformats.org/officeDocument/2006/relationships/image" Target="../media/image53.png"/><Relationship Id="rId8" Type="http://schemas.openxmlformats.org/officeDocument/2006/relationships/image" Target="../media/image28.svg"/><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8.svg"/><Relationship Id="rId26" Type="http://schemas.openxmlformats.org/officeDocument/2006/relationships/image" Target="../media/image50.svg"/><Relationship Id="rId3" Type="http://schemas.openxmlformats.org/officeDocument/2006/relationships/image" Target="../media/image56.png"/><Relationship Id="rId21"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7.png"/><Relationship Id="rId25" Type="http://schemas.openxmlformats.org/officeDocument/2006/relationships/image" Target="../media/image49.png"/><Relationship Id="rId2" Type="http://schemas.openxmlformats.org/officeDocument/2006/relationships/notesSlide" Target="../notesSlides/notesSlide8.xml"/><Relationship Id="rId16" Type="http://schemas.openxmlformats.org/officeDocument/2006/relationships/image" Target="../media/image22.svg"/><Relationship Id="rId20"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61.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60.png"/><Relationship Id="rId28" Type="http://schemas.openxmlformats.org/officeDocument/2006/relationships/image" Target="../media/image52.svg"/><Relationship Id="rId10" Type="http://schemas.openxmlformats.org/officeDocument/2006/relationships/image" Target="../media/image16.svg"/><Relationship Id="rId19" Type="http://schemas.openxmlformats.org/officeDocument/2006/relationships/image" Target="../media/image29.png"/><Relationship Id="rId4" Type="http://schemas.openxmlformats.org/officeDocument/2006/relationships/image" Target="../media/image57.pn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59.svg"/><Relationship Id="rId27" Type="http://schemas.openxmlformats.org/officeDocument/2006/relationships/image" Target="../media/image51.png"/></Relationships>
</file>

<file path=ppt/slides/_rels/slide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شكل حر: شكل 43">
            <a:extLst>
              <a:ext uri="{FF2B5EF4-FFF2-40B4-BE49-F238E27FC236}">
                <a16:creationId xmlns:a16="http://schemas.microsoft.com/office/drawing/2014/main" id="{976CC3C2-30C1-4B51-9345-9F0F0066FB41}"/>
              </a:ext>
            </a:extLst>
          </p:cNvPr>
          <p:cNvSpPr/>
          <p:nvPr/>
        </p:nvSpPr>
        <p:spPr>
          <a:xfrm>
            <a:off x="-1" y="-420481"/>
            <a:ext cx="6666271" cy="7278481"/>
          </a:xfrm>
          <a:custGeom>
            <a:avLst/>
            <a:gdLst>
              <a:gd name="connsiteX0" fmla="*/ 5223510 w 6281158"/>
              <a:gd name="connsiteY0" fmla="*/ 5614035 h 6858000"/>
              <a:gd name="connsiteX1" fmla="*/ 5821680 w 6281158"/>
              <a:gd name="connsiteY1" fmla="*/ 5775960 h 6858000"/>
              <a:gd name="connsiteX2" fmla="*/ 6264742 w 6281158"/>
              <a:gd name="connsiteY2" fmla="*/ 6799898 h 6858000"/>
              <a:gd name="connsiteX3" fmla="*/ 6281158 w 6281158"/>
              <a:gd name="connsiteY3" fmla="*/ 6858000 h 6858000"/>
              <a:gd name="connsiteX4" fmla="*/ 4371810 w 6281158"/>
              <a:gd name="connsiteY4" fmla="*/ 6858000 h 6858000"/>
              <a:gd name="connsiteX5" fmla="*/ 4387439 w 6281158"/>
              <a:gd name="connsiteY5" fmla="*/ 6692027 h 6858000"/>
              <a:gd name="connsiteX6" fmla="*/ 4663440 w 6281158"/>
              <a:gd name="connsiteY6" fmla="*/ 5821680 h 6858000"/>
              <a:gd name="connsiteX7" fmla="*/ 5223510 w 6281158"/>
              <a:gd name="connsiteY7" fmla="*/ 5614035 h 6858000"/>
              <a:gd name="connsiteX8" fmla="*/ 2054319 w 6281158"/>
              <a:gd name="connsiteY8" fmla="*/ 476816 h 6858000"/>
              <a:gd name="connsiteX9" fmla="*/ 2286000 w 6281158"/>
              <a:gd name="connsiteY9" fmla="*/ 502920 h 6858000"/>
              <a:gd name="connsiteX10" fmla="*/ 4800600 w 6281158"/>
              <a:gd name="connsiteY10" fmla="*/ 2514601 h 6858000"/>
              <a:gd name="connsiteX11" fmla="*/ 5486400 w 6281158"/>
              <a:gd name="connsiteY11" fmla="*/ 4785360 h 6858000"/>
              <a:gd name="connsiteX12" fmla="*/ 4038600 w 6281158"/>
              <a:gd name="connsiteY12" fmla="*/ 5897880 h 6858000"/>
              <a:gd name="connsiteX13" fmla="*/ 3949065 w 6281158"/>
              <a:gd name="connsiteY13" fmla="*/ 6664643 h 6858000"/>
              <a:gd name="connsiteX14" fmla="*/ 3969703 w 6281158"/>
              <a:gd name="connsiteY14" fmla="*/ 6858000 h 6858000"/>
              <a:gd name="connsiteX15" fmla="*/ 0 w 6281158"/>
              <a:gd name="connsiteY15" fmla="*/ 6858000 h 6858000"/>
              <a:gd name="connsiteX16" fmla="*/ 0 w 6281158"/>
              <a:gd name="connsiteY16" fmla="*/ 1268130 h 6858000"/>
              <a:gd name="connsiteX17" fmla="*/ 140018 w 6281158"/>
              <a:gd name="connsiteY17" fmla="*/ 1300163 h 6858000"/>
              <a:gd name="connsiteX18" fmla="*/ 853440 w 6281158"/>
              <a:gd name="connsiteY18" fmla="*/ 1325880 h 6858000"/>
              <a:gd name="connsiteX19" fmla="*/ 2054319 w 6281158"/>
              <a:gd name="connsiteY19" fmla="*/ 476816 h 6858000"/>
              <a:gd name="connsiteX20" fmla="*/ 0 w 6281158"/>
              <a:gd name="connsiteY20" fmla="*/ 0 h 6858000"/>
              <a:gd name="connsiteX21" fmla="*/ 1176755 w 6281158"/>
              <a:gd name="connsiteY21" fmla="*/ 0 h 6858000"/>
              <a:gd name="connsiteX22" fmla="*/ 1158020 w 6281158"/>
              <a:gd name="connsiteY22" fmla="*/ 191633 h 6858000"/>
              <a:gd name="connsiteX23" fmla="*/ 1005840 w 6281158"/>
              <a:gd name="connsiteY23" fmla="*/ 731520 h 6858000"/>
              <a:gd name="connsiteX24" fmla="*/ 98227 w 6281158"/>
              <a:gd name="connsiteY24" fmla="*/ 932260 h 6858000"/>
              <a:gd name="connsiteX25" fmla="*/ 0 w 6281158"/>
              <a:gd name="connsiteY25" fmla="*/ 924403 h 6858000"/>
              <a:gd name="connsiteX0" fmla="*/ 5223510 w 6281158"/>
              <a:gd name="connsiteY0" fmla="*/ 5614035 h 6858000"/>
              <a:gd name="connsiteX1" fmla="*/ 5821680 w 6281158"/>
              <a:gd name="connsiteY1" fmla="*/ 5775960 h 6858000"/>
              <a:gd name="connsiteX2" fmla="*/ 6264742 w 6281158"/>
              <a:gd name="connsiteY2" fmla="*/ 6799898 h 6858000"/>
              <a:gd name="connsiteX3" fmla="*/ 6281158 w 6281158"/>
              <a:gd name="connsiteY3" fmla="*/ 6858000 h 6858000"/>
              <a:gd name="connsiteX4" fmla="*/ 4371810 w 6281158"/>
              <a:gd name="connsiteY4" fmla="*/ 6858000 h 6858000"/>
              <a:gd name="connsiteX5" fmla="*/ 4387439 w 6281158"/>
              <a:gd name="connsiteY5" fmla="*/ 6692027 h 6858000"/>
              <a:gd name="connsiteX6" fmla="*/ 4663440 w 6281158"/>
              <a:gd name="connsiteY6" fmla="*/ 5821680 h 6858000"/>
              <a:gd name="connsiteX7" fmla="*/ 5223510 w 6281158"/>
              <a:gd name="connsiteY7" fmla="*/ 5614035 h 6858000"/>
              <a:gd name="connsiteX8" fmla="*/ 2054319 w 6281158"/>
              <a:gd name="connsiteY8" fmla="*/ 476816 h 6858000"/>
              <a:gd name="connsiteX9" fmla="*/ 2286000 w 6281158"/>
              <a:gd name="connsiteY9" fmla="*/ 502920 h 6858000"/>
              <a:gd name="connsiteX10" fmla="*/ 4754880 w 6281158"/>
              <a:gd name="connsiteY10" fmla="*/ 2118361 h 6858000"/>
              <a:gd name="connsiteX11" fmla="*/ 5486400 w 6281158"/>
              <a:gd name="connsiteY11" fmla="*/ 4785360 h 6858000"/>
              <a:gd name="connsiteX12" fmla="*/ 4038600 w 6281158"/>
              <a:gd name="connsiteY12" fmla="*/ 5897880 h 6858000"/>
              <a:gd name="connsiteX13" fmla="*/ 3949065 w 6281158"/>
              <a:gd name="connsiteY13" fmla="*/ 6664643 h 6858000"/>
              <a:gd name="connsiteX14" fmla="*/ 3969703 w 6281158"/>
              <a:gd name="connsiteY14" fmla="*/ 6858000 h 6858000"/>
              <a:gd name="connsiteX15" fmla="*/ 0 w 6281158"/>
              <a:gd name="connsiteY15" fmla="*/ 6858000 h 6858000"/>
              <a:gd name="connsiteX16" fmla="*/ 0 w 6281158"/>
              <a:gd name="connsiteY16" fmla="*/ 1268130 h 6858000"/>
              <a:gd name="connsiteX17" fmla="*/ 140018 w 6281158"/>
              <a:gd name="connsiteY17" fmla="*/ 1300163 h 6858000"/>
              <a:gd name="connsiteX18" fmla="*/ 853440 w 6281158"/>
              <a:gd name="connsiteY18" fmla="*/ 1325880 h 6858000"/>
              <a:gd name="connsiteX19" fmla="*/ 2054319 w 6281158"/>
              <a:gd name="connsiteY19" fmla="*/ 476816 h 6858000"/>
              <a:gd name="connsiteX20" fmla="*/ 0 w 6281158"/>
              <a:gd name="connsiteY20" fmla="*/ 0 h 6858000"/>
              <a:gd name="connsiteX21" fmla="*/ 1176755 w 6281158"/>
              <a:gd name="connsiteY21" fmla="*/ 0 h 6858000"/>
              <a:gd name="connsiteX22" fmla="*/ 1158020 w 6281158"/>
              <a:gd name="connsiteY22" fmla="*/ 191633 h 6858000"/>
              <a:gd name="connsiteX23" fmla="*/ 1005840 w 6281158"/>
              <a:gd name="connsiteY23" fmla="*/ 731520 h 6858000"/>
              <a:gd name="connsiteX24" fmla="*/ 98227 w 6281158"/>
              <a:gd name="connsiteY24" fmla="*/ 932260 h 6858000"/>
              <a:gd name="connsiteX25" fmla="*/ 0 w 6281158"/>
              <a:gd name="connsiteY25" fmla="*/ 924403 h 6858000"/>
              <a:gd name="connsiteX26" fmla="*/ 0 w 6281158"/>
              <a:gd name="connsiteY26" fmla="*/ 0 h 6858000"/>
              <a:gd name="connsiteX0" fmla="*/ 5223510 w 6281158"/>
              <a:gd name="connsiteY0" fmla="*/ 5614035 h 6858000"/>
              <a:gd name="connsiteX1" fmla="*/ 5821680 w 6281158"/>
              <a:gd name="connsiteY1" fmla="*/ 5775960 h 6858000"/>
              <a:gd name="connsiteX2" fmla="*/ 6264742 w 6281158"/>
              <a:gd name="connsiteY2" fmla="*/ 6799898 h 6858000"/>
              <a:gd name="connsiteX3" fmla="*/ 6281158 w 6281158"/>
              <a:gd name="connsiteY3" fmla="*/ 6858000 h 6858000"/>
              <a:gd name="connsiteX4" fmla="*/ 4371810 w 6281158"/>
              <a:gd name="connsiteY4" fmla="*/ 6858000 h 6858000"/>
              <a:gd name="connsiteX5" fmla="*/ 4387439 w 6281158"/>
              <a:gd name="connsiteY5" fmla="*/ 6692027 h 6858000"/>
              <a:gd name="connsiteX6" fmla="*/ 4663440 w 6281158"/>
              <a:gd name="connsiteY6" fmla="*/ 5821680 h 6858000"/>
              <a:gd name="connsiteX7" fmla="*/ 5223510 w 6281158"/>
              <a:gd name="connsiteY7" fmla="*/ 5614035 h 6858000"/>
              <a:gd name="connsiteX8" fmla="*/ 2054319 w 6281158"/>
              <a:gd name="connsiteY8" fmla="*/ 476816 h 6858000"/>
              <a:gd name="connsiteX9" fmla="*/ 4754880 w 6281158"/>
              <a:gd name="connsiteY9" fmla="*/ 2118361 h 6858000"/>
              <a:gd name="connsiteX10" fmla="*/ 5486400 w 6281158"/>
              <a:gd name="connsiteY10" fmla="*/ 4785360 h 6858000"/>
              <a:gd name="connsiteX11" fmla="*/ 4038600 w 6281158"/>
              <a:gd name="connsiteY11" fmla="*/ 5897880 h 6858000"/>
              <a:gd name="connsiteX12" fmla="*/ 3949065 w 6281158"/>
              <a:gd name="connsiteY12" fmla="*/ 6664643 h 6858000"/>
              <a:gd name="connsiteX13" fmla="*/ 3969703 w 6281158"/>
              <a:gd name="connsiteY13" fmla="*/ 6858000 h 6858000"/>
              <a:gd name="connsiteX14" fmla="*/ 0 w 6281158"/>
              <a:gd name="connsiteY14" fmla="*/ 6858000 h 6858000"/>
              <a:gd name="connsiteX15" fmla="*/ 0 w 6281158"/>
              <a:gd name="connsiteY15" fmla="*/ 1268130 h 6858000"/>
              <a:gd name="connsiteX16" fmla="*/ 140018 w 6281158"/>
              <a:gd name="connsiteY16" fmla="*/ 1300163 h 6858000"/>
              <a:gd name="connsiteX17" fmla="*/ 853440 w 6281158"/>
              <a:gd name="connsiteY17" fmla="*/ 1325880 h 6858000"/>
              <a:gd name="connsiteX18" fmla="*/ 2054319 w 6281158"/>
              <a:gd name="connsiteY18" fmla="*/ 476816 h 6858000"/>
              <a:gd name="connsiteX19" fmla="*/ 0 w 6281158"/>
              <a:gd name="connsiteY19" fmla="*/ 0 h 6858000"/>
              <a:gd name="connsiteX20" fmla="*/ 1176755 w 6281158"/>
              <a:gd name="connsiteY20" fmla="*/ 0 h 6858000"/>
              <a:gd name="connsiteX21" fmla="*/ 1158020 w 6281158"/>
              <a:gd name="connsiteY21" fmla="*/ 191633 h 6858000"/>
              <a:gd name="connsiteX22" fmla="*/ 1005840 w 6281158"/>
              <a:gd name="connsiteY22" fmla="*/ 731520 h 6858000"/>
              <a:gd name="connsiteX23" fmla="*/ 98227 w 6281158"/>
              <a:gd name="connsiteY23" fmla="*/ 932260 h 6858000"/>
              <a:gd name="connsiteX24" fmla="*/ 0 w 6281158"/>
              <a:gd name="connsiteY24" fmla="*/ 924403 h 6858000"/>
              <a:gd name="connsiteX25" fmla="*/ 0 w 6281158"/>
              <a:gd name="connsiteY25" fmla="*/ 0 h 6858000"/>
              <a:gd name="connsiteX0" fmla="*/ 5223510 w 6281158"/>
              <a:gd name="connsiteY0" fmla="*/ 5614035 h 6858000"/>
              <a:gd name="connsiteX1" fmla="*/ 5821680 w 6281158"/>
              <a:gd name="connsiteY1" fmla="*/ 5775960 h 6858000"/>
              <a:gd name="connsiteX2" fmla="*/ 6264742 w 6281158"/>
              <a:gd name="connsiteY2" fmla="*/ 6799898 h 6858000"/>
              <a:gd name="connsiteX3" fmla="*/ 6281158 w 6281158"/>
              <a:gd name="connsiteY3" fmla="*/ 6858000 h 6858000"/>
              <a:gd name="connsiteX4" fmla="*/ 4371810 w 6281158"/>
              <a:gd name="connsiteY4" fmla="*/ 6858000 h 6858000"/>
              <a:gd name="connsiteX5" fmla="*/ 4387439 w 6281158"/>
              <a:gd name="connsiteY5" fmla="*/ 6692027 h 6858000"/>
              <a:gd name="connsiteX6" fmla="*/ 4663440 w 6281158"/>
              <a:gd name="connsiteY6" fmla="*/ 5821680 h 6858000"/>
              <a:gd name="connsiteX7" fmla="*/ 5223510 w 6281158"/>
              <a:gd name="connsiteY7" fmla="*/ 5614035 h 6858000"/>
              <a:gd name="connsiteX8" fmla="*/ 2054319 w 6281158"/>
              <a:gd name="connsiteY8" fmla="*/ 476816 h 6858000"/>
              <a:gd name="connsiteX9" fmla="*/ 4373880 w 6281158"/>
              <a:gd name="connsiteY9" fmla="*/ 1965961 h 6858000"/>
              <a:gd name="connsiteX10" fmla="*/ 5486400 w 6281158"/>
              <a:gd name="connsiteY10" fmla="*/ 4785360 h 6858000"/>
              <a:gd name="connsiteX11" fmla="*/ 4038600 w 6281158"/>
              <a:gd name="connsiteY11" fmla="*/ 5897880 h 6858000"/>
              <a:gd name="connsiteX12" fmla="*/ 3949065 w 6281158"/>
              <a:gd name="connsiteY12" fmla="*/ 6664643 h 6858000"/>
              <a:gd name="connsiteX13" fmla="*/ 3969703 w 6281158"/>
              <a:gd name="connsiteY13" fmla="*/ 6858000 h 6858000"/>
              <a:gd name="connsiteX14" fmla="*/ 0 w 6281158"/>
              <a:gd name="connsiteY14" fmla="*/ 6858000 h 6858000"/>
              <a:gd name="connsiteX15" fmla="*/ 0 w 6281158"/>
              <a:gd name="connsiteY15" fmla="*/ 1268130 h 6858000"/>
              <a:gd name="connsiteX16" fmla="*/ 140018 w 6281158"/>
              <a:gd name="connsiteY16" fmla="*/ 1300163 h 6858000"/>
              <a:gd name="connsiteX17" fmla="*/ 853440 w 6281158"/>
              <a:gd name="connsiteY17" fmla="*/ 1325880 h 6858000"/>
              <a:gd name="connsiteX18" fmla="*/ 2054319 w 6281158"/>
              <a:gd name="connsiteY18" fmla="*/ 476816 h 6858000"/>
              <a:gd name="connsiteX19" fmla="*/ 0 w 6281158"/>
              <a:gd name="connsiteY19" fmla="*/ 0 h 6858000"/>
              <a:gd name="connsiteX20" fmla="*/ 1176755 w 6281158"/>
              <a:gd name="connsiteY20" fmla="*/ 0 h 6858000"/>
              <a:gd name="connsiteX21" fmla="*/ 1158020 w 6281158"/>
              <a:gd name="connsiteY21" fmla="*/ 191633 h 6858000"/>
              <a:gd name="connsiteX22" fmla="*/ 1005840 w 6281158"/>
              <a:gd name="connsiteY22" fmla="*/ 731520 h 6858000"/>
              <a:gd name="connsiteX23" fmla="*/ 98227 w 6281158"/>
              <a:gd name="connsiteY23" fmla="*/ 932260 h 6858000"/>
              <a:gd name="connsiteX24" fmla="*/ 0 w 6281158"/>
              <a:gd name="connsiteY24" fmla="*/ 924403 h 6858000"/>
              <a:gd name="connsiteX25" fmla="*/ 0 w 6281158"/>
              <a:gd name="connsiteY25" fmla="*/ 0 h 6858000"/>
              <a:gd name="connsiteX0" fmla="*/ 5223510 w 6281158"/>
              <a:gd name="connsiteY0" fmla="*/ 5614035 h 6858000"/>
              <a:gd name="connsiteX1" fmla="*/ 5821680 w 6281158"/>
              <a:gd name="connsiteY1" fmla="*/ 5775960 h 6858000"/>
              <a:gd name="connsiteX2" fmla="*/ 6264742 w 6281158"/>
              <a:gd name="connsiteY2" fmla="*/ 6799898 h 6858000"/>
              <a:gd name="connsiteX3" fmla="*/ 6281158 w 6281158"/>
              <a:gd name="connsiteY3" fmla="*/ 6858000 h 6858000"/>
              <a:gd name="connsiteX4" fmla="*/ 4371810 w 6281158"/>
              <a:gd name="connsiteY4" fmla="*/ 6858000 h 6858000"/>
              <a:gd name="connsiteX5" fmla="*/ 4387439 w 6281158"/>
              <a:gd name="connsiteY5" fmla="*/ 6692027 h 6858000"/>
              <a:gd name="connsiteX6" fmla="*/ 4663440 w 6281158"/>
              <a:gd name="connsiteY6" fmla="*/ 5821680 h 6858000"/>
              <a:gd name="connsiteX7" fmla="*/ 5223510 w 6281158"/>
              <a:gd name="connsiteY7" fmla="*/ 5614035 h 6858000"/>
              <a:gd name="connsiteX8" fmla="*/ 2054319 w 6281158"/>
              <a:gd name="connsiteY8" fmla="*/ 476816 h 6858000"/>
              <a:gd name="connsiteX9" fmla="*/ 4373880 w 6281158"/>
              <a:gd name="connsiteY9" fmla="*/ 1965961 h 6858000"/>
              <a:gd name="connsiteX10" fmla="*/ 5486400 w 6281158"/>
              <a:gd name="connsiteY10" fmla="*/ 4785360 h 6858000"/>
              <a:gd name="connsiteX11" fmla="*/ 4038600 w 6281158"/>
              <a:gd name="connsiteY11" fmla="*/ 5897880 h 6858000"/>
              <a:gd name="connsiteX12" fmla="*/ 3949065 w 6281158"/>
              <a:gd name="connsiteY12" fmla="*/ 6664643 h 6858000"/>
              <a:gd name="connsiteX13" fmla="*/ 3969703 w 6281158"/>
              <a:gd name="connsiteY13" fmla="*/ 6858000 h 6858000"/>
              <a:gd name="connsiteX14" fmla="*/ 0 w 6281158"/>
              <a:gd name="connsiteY14" fmla="*/ 6858000 h 6858000"/>
              <a:gd name="connsiteX15" fmla="*/ 0 w 6281158"/>
              <a:gd name="connsiteY15" fmla="*/ 1268130 h 6858000"/>
              <a:gd name="connsiteX16" fmla="*/ 140018 w 6281158"/>
              <a:gd name="connsiteY16" fmla="*/ 1300163 h 6858000"/>
              <a:gd name="connsiteX17" fmla="*/ 853440 w 6281158"/>
              <a:gd name="connsiteY17" fmla="*/ 1325880 h 6858000"/>
              <a:gd name="connsiteX18" fmla="*/ 2054319 w 6281158"/>
              <a:gd name="connsiteY18" fmla="*/ 476816 h 6858000"/>
              <a:gd name="connsiteX19" fmla="*/ 0 w 6281158"/>
              <a:gd name="connsiteY19" fmla="*/ 0 h 6858000"/>
              <a:gd name="connsiteX20" fmla="*/ 1176755 w 6281158"/>
              <a:gd name="connsiteY20" fmla="*/ 0 h 6858000"/>
              <a:gd name="connsiteX21" fmla="*/ 1158020 w 6281158"/>
              <a:gd name="connsiteY21" fmla="*/ 191633 h 6858000"/>
              <a:gd name="connsiteX22" fmla="*/ 1005840 w 6281158"/>
              <a:gd name="connsiteY22" fmla="*/ 731520 h 6858000"/>
              <a:gd name="connsiteX23" fmla="*/ 98227 w 6281158"/>
              <a:gd name="connsiteY23" fmla="*/ 932260 h 6858000"/>
              <a:gd name="connsiteX24" fmla="*/ 0 w 6281158"/>
              <a:gd name="connsiteY24" fmla="*/ 924403 h 6858000"/>
              <a:gd name="connsiteX25" fmla="*/ 0 w 6281158"/>
              <a:gd name="connsiteY25" fmla="*/ 0 h 6858000"/>
              <a:gd name="connsiteX0" fmla="*/ 5223510 w 6281158"/>
              <a:gd name="connsiteY0" fmla="*/ 5614035 h 6858000"/>
              <a:gd name="connsiteX1" fmla="*/ 5821680 w 6281158"/>
              <a:gd name="connsiteY1" fmla="*/ 5775960 h 6858000"/>
              <a:gd name="connsiteX2" fmla="*/ 6264742 w 6281158"/>
              <a:gd name="connsiteY2" fmla="*/ 6799898 h 6858000"/>
              <a:gd name="connsiteX3" fmla="*/ 6281158 w 6281158"/>
              <a:gd name="connsiteY3" fmla="*/ 6858000 h 6858000"/>
              <a:gd name="connsiteX4" fmla="*/ 4371810 w 6281158"/>
              <a:gd name="connsiteY4" fmla="*/ 6858000 h 6858000"/>
              <a:gd name="connsiteX5" fmla="*/ 4387439 w 6281158"/>
              <a:gd name="connsiteY5" fmla="*/ 6692027 h 6858000"/>
              <a:gd name="connsiteX6" fmla="*/ 4663440 w 6281158"/>
              <a:gd name="connsiteY6" fmla="*/ 5821680 h 6858000"/>
              <a:gd name="connsiteX7" fmla="*/ 5223510 w 6281158"/>
              <a:gd name="connsiteY7" fmla="*/ 5614035 h 6858000"/>
              <a:gd name="connsiteX8" fmla="*/ 2054319 w 6281158"/>
              <a:gd name="connsiteY8" fmla="*/ 476816 h 6858000"/>
              <a:gd name="connsiteX9" fmla="*/ 4541520 w 6281158"/>
              <a:gd name="connsiteY9" fmla="*/ 1752601 h 6858000"/>
              <a:gd name="connsiteX10" fmla="*/ 5486400 w 6281158"/>
              <a:gd name="connsiteY10" fmla="*/ 4785360 h 6858000"/>
              <a:gd name="connsiteX11" fmla="*/ 4038600 w 6281158"/>
              <a:gd name="connsiteY11" fmla="*/ 5897880 h 6858000"/>
              <a:gd name="connsiteX12" fmla="*/ 3949065 w 6281158"/>
              <a:gd name="connsiteY12" fmla="*/ 6664643 h 6858000"/>
              <a:gd name="connsiteX13" fmla="*/ 3969703 w 6281158"/>
              <a:gd name="connsiteY13" fmla="*/ 6858000 h 6858000"/>
              <a:gd name="connsiteX14" fmla="*/ 0 w 6281158"/>
              <a:gd name="connsiteY14" fmla="*/ 6858000 h 6858000"/>
              <a:gd name="connsiteX15" fmla="*/ 0 w 6281158"/>
              <a:gd name="connsiteY15" fmla="*/ 1268130 h 6858000"/>
              <a:gd name="connsiteX16" fmla="*/ 140018 w 6281158"/>
              <a:gd name="connsiteY16" fmla="*/ 1300163 h 6858000"/>
              <a:gd name="connsiteX17" fmla="*/ 853440 w 6281158"/>
              <a:gd name="connsiteY17" fmla="*/ 1325880 h 6858000"/>
              <a:gd name="connsiteX18" fmla="*/ 2054319 w 6281158"/>
              <a:gd name="connsiteY18" fmla="*/ 476816 h 6858000"/>
              <a:gd name="connsiteX19" fmla="*/ 0 w 6281158"/>
              <a:gd name="connsiteY19" fmla="*/ 0 h 6858000"/>
              <a:gd name="connsiteX20" fmla="*/ 1176755 w 6281158"/>
              <a:gd name="connsiteY20" fmla="*/ 0 h 6858000"/>
              <a:gd name="connsiteX21" fmla="*/ 1158020 w 6281158"/>
              <a:gd name="connsiteY21" fmla="*/ 191633 h 6858000"/>
              <a:gd name="connsiteX22" fmla="*/ 1005840 w 6281158"/>
              <a:gd name="connsiteY22" fmla="*/ 731520 h 6858000"/>
              <a:gd name="connsiteX23" fmla="*/ 98227 w 6281158"/>
              <a:gd name="connsiteY23" fmla="*/ 932260 h 6858000"/>
              <a:gd name="connsiteX24" fmla="*/ 0 w 6281158"/>
              <a:gd name="connsiteY24" fmla="*/ 924403 h 6858000"/>
              <a:gd name="connsiteX25" fmla="*/ 0 w 6281158"/>
              <a:gd name="connsiteY25" fmla="*/ 0 h 6858000"/>
              <a:gd name="connsiteX0" fmla="*/ 5223510 w 6281158"/>
              <a:gd name="connsiteY0" fmla="*/ 5614035 h 6858000"/>
              <a:gd name="connsiteX1" fmla="*/ 5821680 w 6281158"/>
              <a:gd name="connsiteY1" fmla="*/ 5775960 h 6858000"/>
              <a:gd name="connsiteX2" fmla="*/ 6264742 w 6281158"/>
              <a:gd name="connsiteY2" fmla="*/ 6799898 h 6858000"/>
              <a:gd name="connsiteX3" fmla="*/ 6281158 w 6281158"/>
              <a:gd name="connsiteY3" fmla="*/ 6858000 h 6858000"/>
              <a:gd name="connsiteX4" fmla="*/ 4371810 w 6281158"/>
              <a:gd name="connsiteY4" fmla="*/ 6858000 h 6858000"/>
              <a:gd name="connsiteX5" fmla="*/ 4387439 w 6281158"/>
              <a:gd name="connsiteY5" fmla="*/ 6692027 h 6858000"/>
              <a:gd name="connsiteX6" fmla="*/ 4663440 w 6281158"/>
              <a:gd name="connsiteY6" fmla="*/ 5821680 h 6858000"/>
              <a:gd name="connsiteX7" fmla="*/ 5223510 w 6281158"/>
              <a:gd name="connsiteY7" fmla="*/ 5614035 h 6858000"/>
              <a:gd name="connsiteX8" fmla="*/ 2054319 w 6281158"/>
              <a:gd name="connsiteY8" fmla="*/ 476816 h 6858000"/>
              <a:gd name="connsiteX9" fmla="*/ 4541520 w 6281158"/>
              <a:gd name="connsiteY9" fmla="*/ 1752601 h 6858000"/>
              <a:gd name="connsiteX10" fmla="*/ 5486400 w 6281158"/>
              <a:gd name="connsiteY10" fmla="*/ 4785360 h 6858000"/>
              <a:gd name="connsiteX11" fmla="*/ 4038600 w 6281158"/>
              <a:gd name="connsiteY11" fmla="*/ 5897880 h 6858000"/>
              <a:gd name="connsiteX12" fmla="*/ 3949065 w 6281158"/>
              <a:gd name="connsiteY12" fmla="*/ 6664643 h 6858000"/>
              <a:gd name="connsiteX13" fmla="*/ 3969703 w 6281158"/>
              <a:gd name="connsiteY13" fmla="*/ 6858000 h 6858000"/>
              <a:gd name="connsiteX14" fmla="*/ 0 w 6281158"/>
              <a:gd name="connsiteY14" fmla="*/ 6858000 h 6858000"/>
              <a:gd name="connsiteX15" fmla="*/ 0 w 6281158"/>
              <a:gd name="connsiteY15" fmla="*/ 1268130 h 6858000"/>
              <a:gd name="connsiteX16" fmla="*/ 140018 w 6281158"/>
              <a:gd name="connsiteY16" fmla="*/ 1300163 h 6858000"/>
              <a:gd name="connsiteX17" fmla="*/ 853440 w 6281158"/>
              <a:gd name="connsiteY17" fmla="*/ 1325880 h 6858000"/>
              <a:gd name="connsiteX18" fmla="*/ 2054319 w 6281158"/>
              <a:gd name="connsiteY18" fmla="*/ 476816 h 6858000"/>
              <a:gd name="connsiteX19" fmla="*/ 0 w 6281158"/>
              <a:gd name="connsiteY19" fmla="*/ 0 h 6858000"/>
              <a:gd name="connsiteX20" fmla="*/ 1176755 w 6281158"/>
              <a:gd name="connsiteY20" fmla="*/ 0 h 6858000"/>
              <a:gd name="connsiteX21" fmla="*/ 1158020 w 6281158"/>
              <a:gd name="connsiteY21" fmla="*/ 191633 h 6858000"/>
              <a:gd name="connsiteX22" fmla="*/ 1005840 w 6281158"/>
              <a:gd name="connsiteY22" fmla="*/ 731520 h 6858000"/>
              <a:gd name="connsiteX23" fmla="*/ 98227 w 6281158"/>
              <a:gd name="connsiteY23" fmla="*/ 932260 h 6858000"/>
              <a:gd name="connsiteX24" fmla="*/ 0 w 6281158"/>
              <a:gd name="connsiteY24" fmla="*/ 924403 h 6858000"/>
              <a:gd name="connsiteX25" fmla="*/ 0 w 6281158"/>
              <a:gd name="connsiteY25" fmla="*/ 0 h 6858000"/>
              <a:gd name="connsiteX0" fmla="*/ 5223510 w 6281158"/>
              <a:gd name="connsiteY0" fmla="*/ 5614035 h 6858000"/>
              <a:gd name="connsiteX1" fmla="*/ 5821680 w 6281158"/>
              <a:gd name="connsiteY1" fmla="*/ 5775960 h 6858000"/>
              <a:gd name="connsiteX2" fmla="*/ 6264742 w 6281158"/>
              <a:gd name="connsiteY2" fmla="*/ 6799898 h 6858000"/>
              <a:gd name="connsiteX3" fmla="*/ 6281158 w 6281158"/>
              <a:gd name="connsiteY3" fmla="*/ 6858000 h 6858000"/>
              <a:gd name="connsiteX4" fmla="*/ 4371810 w 6281158"/>
              <a:gd name="connsiteY4" fmla="*/ 6858000 h 6858000"/>
              <a:gd name="connsiteX5" fmla="*/ 4387439 w 6281158"/>
              <a:gd name="connsiteY5" fmla="*/ 6692027 h 6858000"/>
              <a:gd name="connsiteX6" fmla="*/ 4663440 w 6281158"/>
              <a:gd name="connsiteY6" fmla="*/ 5821680 h 6858000"/>
              <a:gd name="connsiteX7" fmla="*/ 5223510 w 6281158"/>
              <a:gd name="connsiteY7" fmla="*/ 5614035 h 6858000"/>
              <a:gd name="connsiteX8" fmla="*/ 2054319 w 6281158"/>
              <a:gd name="connsiteY8" fmla="*/ 476816 h 6858000"/>
              <a:gd name="connsiteX9" fmla="*/ 4541520 w 6281158"/>
              <a:gd name="connsiteY9" fmla="*/ 1752601 h 6858000"/>
              <a:gd name="connsiteX10" fmla="*/ 5486400 w 6281158"/>
              <a:gd name="connsiteY10" fmla="*/ 4785360 h 6858000"/>
              <a:gd name="connsiteX11" fmla="*/ 4038600 w 6281158"/>
              <a:gd name="connsiteY11" fmla="*/ 5897880 h 6858000"/>
              <a:gd name="connsiteX12" fmla="*/ 3949065 w 6281158"/>
              <a:gd name="connsiteY12" fmla="*/ 6664643 h 6858000"/>
              <a:gd name="connsiteX13" fmla="*/ 3969703 w 6281158"/>
              <a:gd name="connsiteY13" fmla="*/ 6858000 h 6858000"/>
              <a:gd name="connsiteX14" fmla="*/ 0 w 6281158"/>
              <a:gd name="connsiteY14" fmla="*/ 6858000 h 6858000"/>
              <a:gd name="connsiteX15" fmla="*/ 0 w 6281158"/>
              <a:gd name="connsiteY15" fmla="*/ 1268130 h 6858000"/>
              <a:gd name="connsiteX16" fmla="*/ 140018 w 6281158"/>
              <a:gd name="connsiteY16" fmla="*/ 1300163 h 6858000"/>
              <a:gd name="connsiteX17" fmla="*/ 853440 w 6281158"/>
              <a:gd name="connsiteY17" fmla="*/ 1325880 h 6858000"/>
              <a:gd name="connsiteX18" fmla="*/ 2054319 w 6281158"/>
              <a:gd name="connsiteY18" fmla="*/ 476816 h 6858000"/>
              <a:gd name="connsiteX19" fmla="*/ 0 w 6281158"/>
              <a:gd name="connsiteY19" fmla="*/ 0 h 6858000"/>
              <a:gd name="connsiteX20" fmla="*/ 1176755 w 6281158"/>
              <a:gd name="connsiteY20" fmla="*/ 0 h 6858000"/>
              <a:gd name="connsiteX21" fmla="*/ 1158020 w 6281158"/>
              <a:gd name="connsiteY21" fmla="*/ 191633 h 6858000"/>
              <a:gd name="connsiteX22" fmla="*/ 1005840 w 6281158"/>
              <a:gd name="connsiteY22" fmla="*/ 731520 h 6858000"/>
              <a:gd name="connsiteX23" fmla="*/ 98227 w 6281158"/>
              <a:gd name="connsiteY23" fmla="*/ 932260 h 6858000"/>
              <a:gd name="connsiteX24" fmla="*/ 0 w 6281158"/>
              <a:gd name="connsiteY24" fmla="*/ 924403 h 6858000"/>
              <a:gd name="connsiteX25" fmla="*/ 0 w 6281158"/>
              <a:gd name="connsiteY25" fmla="*/ 0 h 6858000"/>
              <a:gd name="connsiteX0" fmla="*/ 5223510 w 6281158"/>
              <a:gd name="connsiteY0" fmla="*/ 5614035 h 6858000"/>
              <a:gd name="connsiteX1" fmla="*/ 5821680 w 6281158"/>
              <a:gd name="connsiteY1" fmla="*/ 5775960 h 6858000"/>
              <a:gd name="connsiteX2" fmla="*/ 6264742 w 6281158"/>
              <a:gd name="connsiteY2" fmla="*/ 6799898 h 6858000"/>
              <a:gd name="connsiteX3" fmla="*/ 6281158 w 6281158"/>
              <a:gd name="connsiteY3" fmla="*/ 6858000 h 6858000"/>
              <a:gd name="connsiteX4" fmla="*/ 4371810 w 6281158"/>
              <a:gd name="connsiteY4" fmla="*/ 6858000 h 6858000"/>
              <a:gd name="connsiteX5" fmla="*/ 4387439 w 6281158"/>
              <a:gd name="connsiteY5" fmla="*/ 6692027 h 6858000"/>
              <a:gd name="connsiteX6" fmla="*/ 4663440 w 6281158"/>
              <a:gd name="connsiteY6" fmla="*/ 5821680 h 6858000"/>
              <a:gd name="connsiteX7" fmla="*/ 5223510 w 6281158"/>
              <a:gd name="connsiteY7" fmla="*/ 5614035 h 6858000"/>
              <a:gd name="connsiteX8" fmla="*/ 2054319 w 6281158"/>
              <a:gd name="connsiteY8" fmla="*/ 476816 h 6858000"/>
              <a:gd name="connsiteX9" fmla="*/ 4541520 w 6281158"/>
              <a:gd name="connsiteY9" fmla="*/ 1752601 h 6858000"/>
              <a:gd name="connsiteX10" fmla="*/ 5486400 w 6281158"/>
              <a:gd name="connsiteY10" fmla="*/ 4785360 h 6858000"/>
              <a:gd name="connsiteX11" fmla="*/ 4038600 w 6281158"/>
              <a:gd name="connsiteY11" fmla="*/ 5897880 h 6858000"/>
              <a:gd name="connsiteX12" fmla="*/ 3949065 w 6281158"/>
              <a:gd name="connsiteY12" fmla="*/ 6664643 h 6858000"/>
              <a:gd name="connsiteX13" fmla="*/ 3969703 w 6281158"/>
              <a:gd name="connsiteY13" fmla="*/ 6858000 h 6858000"/>
              <a:gd name="connsiteX14" fmla="*/ 0 w 6281158"/>
              <a:gd name="connsiteY14" fmla="*/ 6858000 h 6858000"/>
              <a:gd name="connsiteX15" fmla="*/ 0 w 6281158"/>
              <a:gd name="connsiteY15" fmla="*/ 1268130 h 6858000"/>
              <a:gd name="connsiteX16" fmla="*/ 140018 w 6281158"/>
              <a:gd name="connsiteY16" fmla="*/ 1300163 h 6858000"/>
              <a:gd name="connsiteX17" fmla="*/ 853440 w 6281158"/>
              <a:gd name="connsiteY17" fmla="*/ 1325880 h 6858000"/>
              <a:gd name="connsiteX18" fmla="*/ 2054319 w 6281158"/>
              <a:gd name="connsiteY18" fmla="*/ 476816 h 6858000"/>
              <a:gd name="connsiteX19" fmla="*/ 0 w 6281158"/>
              <a:gd name="connsiteY19" fmla="*/ 0 h 6858000"/>
              <a:gd name="connsiteX20" fmla="*/ 1176755 w 6281158"/>
              <a:gd name="connsiteY20" fmla="*/ 0 h 6858000"/>
              <a:gd name="connsiteX21" fmla="*/ 1158020 w 6281158"/>
              <a:gd name="connsiteY21" fmla="*/ 191633 h 6858000"/>
              <a:gd name="connsiteX22" fmla="*/ 1005840 w 6281158"/>
              <a:gd name="connsiteY22" fmla="*/ 731520 h 6858000"/>
              <a:gd name="connsiteX23" fmla="*/ 98227 w 6281158"/>
              <a:gd name="connsiteY23" fmla="*/ 932260 h 6858000"/>
              <a:gd name="connsiteX24" fmla="*/ 0 w 6281158"/>
              <a:gd name="connsiteY24" fmla="*/ 924403 h 6858000"/>
              <a:gd name="connsiteX25" fmla="*/ 0 w 6281158"/>
              <a:gd name="connsiteY2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81158" h="6858000">
                <a:moveTo>
                  <a:pt x="5223510" y="5614035"/>
                </a:moveTo>
                <a:cubicBezTo>
                  <a:pt x="5445760" y="5600700"/>
                  <a:pt x="5674360" y="5648960"/>
                  <a:pt x="5821680" y="5775960"/>
                </a:cubicBezTo>
                <a:cubicBezTo>
                  <a:pt x="6005830" y="5934710"/>
                  <a:pt x="6152277" y="6405007"/>
                  <a:pt x="6264742" y="6799898"/>
                </a:cubicBezTo>
                <a:lnTo>
                  <a:pt x="6281158" y="6858000"/>
                </a:lnTo>
                <a:lnTo>
                  <a:pt x="4371810" y="6858000"/>
                </a:lnTo>
                <a:lnTo>
                  <a:pt x="4387439" y="6692027"/>
                </a:lnTo>
                <a:cubicBezTo>
                  <a:pt x="4427101" y="6350318"/>
                  <a:pt x="4511041" y="5970905"/>
                  <a:pt x="4663440" y="5821680"/>
                </a:cubicBezTo>
                <a:cubicBezTo>
                  <a:pt x="4785360" y="5702300"/>
                  <a:pt x="5001260" y="5627370"/>
                  <a:pt x="5223510" y="5614035"/>
                </a:cubicBezTo>
                <a:close/>
                <a:moveTo>
                  <a:pt x="2054319" y="476816"/>
                </a:moveTo>
                <a:cubicBezTo>
                  <a:pt x="2384519" y="395536"/>
                  <a:pt x="3161786" y="272510"/>
                  <a:pt x="4541520" y="1752601"/>
                </a:cubicBezTo>
                <a:cubicBezTo>
                  <a:pt x="5921254" y="3232692"/>
                  <a:pt x="5570220" y="4094480"/>
                  <a:pt x="5486400" y="4785360"/>
                </a:cubicBezTo>
                <a:cubicBezTo>
                  <a:pt x="5402580" y="5476240"/>
                  <a:pt x="4292600" y="5455920"/>
                  <a:pt x="4038600" y="5897880"/>
                </a:cubicBezTo>
                <a:cubicBezTo>
                  <a:pt x="3911600" y="6118860"/>
                  <a:pt x="3921760" y="6391275"/>
                  <a:pt x="3949065" y="6664643"/>
                </a:cubicBezTo>
                <a:lnTo>
                  <a:pt x="3969703" y="6858000"/>
                </a:lnTo>
                <a:lnTo>
                  <a:pt x="0" y="6858000"/>
                </a:lnTo>
                <a:lnTo>
                  <a:pt x="0" y="1268130"/>
                </a:lnTo>
                <a:lnTo>
                  <a:pt x="140018" y="1300163"/>
                </a:lnTo>
                <a:cubicBezTo>
                  <a:pt x="372745" y="1349375"/>
                  <a:pt x="624840" y="1381760"/>
                  <a:pt x="853440" y="1325880"/>
                </a:cubicBezTo>
                <a:cubicBezTo>
                  <a:pt x="1253490" y="1228090"/>
                  <a:pt x="1546582" y="519668"/>
                  <a:pt x="2054319" y="476816"/>
                </a:cubicBezTo>
                <a:close/>
                <a:moveTo>
                  <a:pt x="0" y="0"/>
                </a:moveTo>
                <a:lnTo>
                  <a:pt x="1176755" y="0"/>
                </a:lnTo>
                <a:lnTo>
                  <a:pt x="1158020" y="191633"/>
                </a:lnTo>
                <a:cubicBezTo>
                  <a:pt x="1129411" y="422393"/>
                  <a:pt x="1083350" y="623173"/>
                  <a:pt x="1005840" y="731520"/>
                </a:cubicBezTo>
                <a:cubicBezTo>
                  <a:pt x="828675" y="979170"/>
                  <a:pt x="420053" y="958215"/>
                  <a:pt x="98227" y="932260"/>
                </a:cubicBezTo>
                <a:lnTo>
                  <a:pt x="0" y="924403"/>
                </a:lnTo>
                <a:lnTo>
                  <a:pt x="0" y="0"/>
                </a:lnTo>
                <a:close/>
              </a:path>
            </a:pathLst>
          </a:custGeom>
          <a:solidFill>
            <a:srgbClr val="F9F6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19" name="Google Shape;7937;p34">
            <a:extLst>
              <a:ext uri="{FF2B5EF4-FFF2-40B4-BE49-F238E27FC236}">
                <a16:creationId xmlns:a16="http://schemas.microsoft.com/office/drawing/2014/main" id="{DBC19A0F-2BFB-4AF5-AF0D-6E393AC7F57B}"/>
              </a:ext>
            </a:extLst>
          </p:cNvPr>
          <p:cNvSpPr/>
          <p:nvPr/>
        </p:nvSpPr>
        <p:spPr>
          <a:xfrm>
            <a:off x="6941573" y="3580630"/>
            <a:ext cx="4306529" cy="293281"/>
          </a:xfrm>
          <a:prstGeom prst="roundRect">
            <a:avLst>
              <a:gd name="adj" fmla="val 37064"/>
            </a:avLst>
          </a:prstGeom>
          <a:solidFill>
            <a:srgbClr val="FFB2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مربع نص 12">
            <a:extLst>
              <a:ext uri="{FF2B5EF4-FFF2-40B4-BE49-F238E27FC236}">
                <a16:creationId xmlns:a16="http://schemas.microsoft.com/office/drawing/2014/main" id="{75210AE0-8CBE-4AB5-830E-34F832F9472C}"/>
              </a:ext>
            </a:extLst>
          </p:cNvPr>
          <p:cNvSpPr txBox="1"/>
          <p:nvPr/>
        </p:nvSpPr>
        <p:spPr>
          <a:xfrm>
            <a:off x="6571390" y="2828835"/>
            <a:ext cx="4968240" cy="1200329"/>
          </a:xfrm>
          <a:prstGeom prst="rect">
            <a:avLst/>
          </a:prstGeom>
          <a:noFill/>
        </p:spPr>
        <p:txBody>
          <a:bodyPr wrap="square" rtlCol="1">
            <a:spAutoFit/>
          </a:bodyPr>
          <a:lstStyle/>
          <a:p>
            <a:pPr algn="ctr"/>
            <a:r>
              <a:rPr lang="ar-SA" sz="7200" dirty="0">
                <a:latin typeface="Harmattan" panose="01000503000000020003" pitchFamily="2" charset="-78"/>
                <a:ea typeface="Harmattan" panose="01000503000000020003" pitchFamily="2" charset="-78"/>
                <a:cs typeface="Harmattan" panose="01000503000000020003" pitchFamily="2" charset="-78"/>
              </a:rPr>
              <a:t>مفهوم الاحترام</a:t>
            </a:r>
            <a:endParaRPr lang="ar-EG" sz="7200" dirty="0">
              <a:latin typeface="Harmattan" panose="01000503000000020003" pitchFamily="2" charset="-78"/>
              <a:ea typeface="Harmattan" panose="01000503000000020003" pitchFamily="2" charset="-78"/>
              <a:cs typeface="Harmattan" panose="01000503000000020003" pitchFamily="2" charset="-78"/>
            </a:endParaRPr>
          </a:p>
        </p:txBody>
      </p:sp>
      <p:grpSp>
        <p:nvGrpSpPr>
          <p:cNvPr id="3" name="مجموعة 2">
            <a:extLst>
              <a:ext uri="{FF2B5EF4-FFF2-40B4-BE49-F238E27FC236}">
                <a16:creationId xmlns:a16="http://schemas.microsoft.com/office/drawing/2014/main" id="{0B4E2600-7DEE-4BF6-82F4-0B289A6E8626}"/>
              </a:ext>
            </a:extLst>
          </p:cNvPr>
          <p:cNvGrpSpPr/>
          <p:nvPr/>
        </p:nvGrpSpPr>
        <p:grpSpPr>
          <a:xfrm>
            <a:off x="369718" y="1542430"/>
            <a:ext cx="7072704" cy="4780578"/>
            <a:chOff x="369718" y="1542430"/>
            <a:chExt cx="7072704" cy="4780578"/>
          </a:xfrm>
        </p:grpSpPr>
        <p:grpSp>
          <p:nvGrpSpPr>
            <p:cNvPr id="187" name="مجموعة 186">
              <a:extLst>
                <a:ext uri="{FF2B5EF4-FFF2-40B4-BE49-F238E27FC236}">
                  <a16:creationId xmlns:a16="http://schemas.microsoft.com/office/drawing/2014/main" id="{AA879B4E-0F73-4335-853E-815B3FD50339}"/>
                </a:ext>
              </a:extLst>
            </p:cNvPr>
            <p:cNvGrpSpPr/>
            <p:nvPr/>
          </p:nvGrpSpPr>
          <p:grpSpPr>
            <a:xfrm>
              <a:off x="369718" y="1542430"/>
              <a:ext cx="7072704" cy="4763407"/>
              <a:chOff x="-150906" y="2480977"/>
              <a:chExt cx="6327397" cy="4261449"/>
            </a:xfrm>
          </p:grpSpPr>
          <p:grpSp>
            <p:nvGrpSpPr>
              <p:cNvPr id="164" name="مجموعة 163">
                <a:extLst>
                  <a:ext uri="{FF2B5EF4-FFF2-40B4-BE49-F238E27FC236}">
                    <a16:creationId xmlns:a16="http://schemas.microsoft.com/office/drawing/2014/main" id="{6C8973E1-E214-41C2-89E9-A2F6ACED861D}"/>
                  </a:ext>
                </a:extLst>
              </p:cNvPr>
              <p:cNvGrpSpPr/>
              <p:nvPr/>
            </p:nvGrpSpPr>
            <p:grpSpPr>
              <a:xfrm>
                <a:off x="672483" y="2650434"/>
                <a:ext cx="1727529" cy="2497578"/>
                <a:chOff x="654190" y="2819402"/>
                <a:chExt cx="1619768" cy="2341782"/>
              </a:xfrm>
            </p:grpSpPr>
            <p:sp>
              <p:nvSpPr>
                <p:cNvPr id="165" name="Google Shape;1356;p26">
                  <a:extLst>
                    <a:ext uri="{FF2B5EF4-FFF2-40B4-BE49-F238E27FC236}">
                      <a16:creationId xmlns:a16="http://schemas.microsoft.com/office/drawing/2014/main" id="{2FCDF513-8DF8-437F-94C1-4CF091295A40}"/>
                    </a:ext>
                  </a:extLst>
                </p:cNvPr>
                <p:cNvSpPr/>
                <p:nvPr/>
              </p:nvSpPr>
              <p:spPr>
                <a:xfrm>
                  <a:off x="654190" y="4086170"/>
                  <a:ext cx="391844" cy="1075014"/>
                </a:xfrm>
                <a:custGeom>
                  <a:avLst/>
                  <a:gdLst/>
                  <a:ahLst/>
                  <a:cxnLst/>
                  <a:rect l="l" t="t" r="r" b="b"/>
                  <a:pathLst>
                    <a:path w="19920" h="54650" extrusionOk="0">
                      <a:moveTo>
                        <a:pt x="9323" y="0"/>
                      </a:moveTo>
                      <a:cubicBezTo>
                        <a:pt x="9323" y="0"/>
                        <a:pt x="3751" y="12728"/>
                        <a:pt x="1882" y="22598"/>
                      </a:cubicBezTo>
                      <a:cubicBezTo>
                        <a:pt x="0" y="32457"/>
                        <a:pt x="16633" y="54650"/>
                        <a:pt x="16633" y="54650"/>
                      </a:cubicBezTo>
                      <a:lnTo>
                        <a:pt x="18229" y="47554"/>
                      </a:lnTo>
                      <a:cubicBezTo>
                        <a:pt x="18229" y="47554"/>
                        <a:pt x="13514" y="26087"/>
                        <a:pt x="13859" y="23968"/>
                      </a:cubicBezTo>
                      <a:cubicBezTo>
                        <a:pt x="14205" y="21836"/>
                        <a:pt x="19920" y="13109"/>
                        <a:pt x="19920" y="13109"/>
                      </a:cubicBezTo>
                      <a:lnTo>
                        <a:pt x="9323" y="0"/>
                      </a:lnTo>
                      <a:close/>
                    </a:path>
                  </a:pathLst>
                </a:custGeom>
                <a:solidFill>
                  <a:srgbClr val="FFC0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355;p26">
                  <a:extLst>
                    <a:ext uri="{FF2B5EF4-FFF2-40B4-BE49-F238E27FC236}">
                      <a16:creationId xmlns:a16="http://schemas.microsoft.com/office/drawing/2014/main" id="{0CB35339-AE00-4272-BDB1-51FD93F75D9B}"/>
                    </a:ext>
                  </a:extLst>
                </p:cNvPr>
                <p:cNvSpPr/>
                <p:nvPr/>
              </p:nvSpPr>
              <p:spPr>
                <a:xfrm>
                  <a:off x="1894527" y="4068938"/>
                  <a:ext cx="379431" cy="1066811"/>
                </a:xfrm>
                <a:custGeom>
                  <a:avLst/>
                  <a:gdLst/>
                  <a:ahLst/>
                  <a:cxnLst/>
                  <a:rect l="l" t="t" r="r" b="b"/>
                  <a:pathLst>
                    <a:path w="19289" h="54233" extrusionOk="0">
                      <a:moveTo>
                        <a:pt x="9632" y="0"/>
                      </a:moveTo>
                      <a:lnTo>
                        <a:pt x="0" y="11930"/>
                      </a:lnTo>
                      <a:cubicBezTo>
                        <a:pt x="0" y="11930"/>
                        <a:pt x="5715" y="20669"/>
                        <a:pt x="6060" y="22789"/>
                      </a:cubicBezTo>
                      <a:cubicBezTo>
                        <a:pt x="6263" y="24074"/>
                        <a:pt x="4489" y="31349"/>
                        <a:pt x="3048" y="36850"/>
                      </a:cubicBezTo>
                      <a:cubicBezTo>
                        <a:pt x="2417" y="39291"/>
                        <a:pt x="1858" y="41398"/>
                        <a:pt x="1560" y="42458"/>
                      </a:cubicBezTo>
                      <a:cubicBezTo>
                        <a:pt x="1572" y="42470"/>
                        <a:pt x="1572" y="42470"/>
                        <a:pt x="1560" y="42481"/>
                      </a:cubicBezTo>
                      <a:cubicBezTo>
                        <a:pt x="1429" y="42958"/>
                        <a:pt x="1357" y="43220"/>
                        <a:pt x="1357" y="43220"/>
                      </a:cubicBezTo>
                      <a:lnTo>
                        <a:pt x="1405" y="43565"/>
                      </a:lnTo>
                      <a:lnTo>
                        <a:pt x="1691" y="45601"/>
                      </a:lnTo>
                      <a:lnTo>
                        <a:pt x="2620" y="52161"/>
                      </a:lnTo>
                      <a:lnTo>
                        <a:pt x="2917" y="54233"/>
                      </a:lnTo>
                      <a:cubicBezTo>
                        <a:pt x="2917" y="54233"/>
                        <a:pt x="3131" y="53947"/>
                        <a:pt x="3489" y="53435"/>
                      </a:cubicBezTo>
                      <a:cubicBezTo>
                        <a:pt x="4036" y="52673"/>
                        <a:pt x="4941" y="51375"/>
                        <a:pt x="6025" y="49744"/>
                      </a:cubicBezTo>
                      <a:cubicBezTo>
                        <a:pt x="10811" y="42565"/>
                        <a:pt x="19288" y="28575"/>
                        <a:pt x="18038" y="21419"/>
                      </a:cubicBezTo>
                      <a:cubicBezTo>
                        <a:pt x="15919" y="9156"/>
                        <a:pt x="9632" y="0"/>
                        <a:pt x="9632" y="0"/>
                      </a:cubicBezTo>
                      <a:close/>
                    </a:path>
                  </a:pathLst>
                </a:custGeom>
                <a:solidFill>
                  <a:srgbClr val="FFC0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361;p26">
                  <a:extLst>
                    <a:ext uri="{FF2B5EF4-FFF2-40B4-BE49-F238E27FC236}">
                      <a16:creationId xmlns:a16="http://schemas.microsoft.com/office/drawing/2014/main" id="{EB622A26-1817-404A-805F-B6D5B2004CCC}"/>
                    </a:ext>
                  </a:extLst>
                </p:cNvPr>
                <p:cNvSpPr/>
                <p:nvPr/>
              </p:nvSpPr>
              <p:spPr>
                <a:xfrm>
                  <a:off x="709921" y="3793581"/>
                  <a:ext cx="1483636" cy="1295170"/>
                </a:xfrm>
                <a:custGeom>
                  <a:avLst/>
                  <a:gdLst>
                    <a:gd name="connsiteX0" fmla="*/ 16311 w 70775"/>
                    <a:gd name="connsiteY0" fmla="*/ 0 h 65842"/>
                    <a:gd name="connsiteX1" fmla="*/ 13668 w 70775"/>
                    <a:gd name="connsiteY1" fmla="*/ 286 h 65842"/>
                    <a:gd name="connsiteX2" fmla="*/ 5977 w 70775"/>
                    <a:gd name="connsiteY2" fmla="*/ 5906 h 65842"/>
                    <a:gd name="connsiteX3" fmla="*/ 5929 w 70775"/>
                    <a:gd name="connsiteY3" fmla="*/ 5989 h 65842"/>
                    <a:gd name="connsiteX4" fmla="*/ 0 w 70775"/>
                    <a:gd name="connsiteY4" fmla="*/ 16883 h 65842"/>
                    <a:gd name="connsiteX5" fmla="*/ 11394 w 70775"/>
                    <a:gd name="connsiteY5" fmla="*/ 28063 h 65842"/>
                    <a:gd name="connsiteX6" fmla="*/ 11942 w 70775"/>
                    <a:gd name="connsiteY6" fmla="*/ 48554 h 65842"/>
                    <a:gd name="connsiteX7" fmla="*/ 11382 w 70775"/>
                    <a:gd name="connsiteY7" fmla="*/ 65842 h 65842"/>
                    <a:gd name="connsiteX8" fmla="*/ 11406 w 70775"/>
                    <a:gd name="connsiteY8" fmla="*/ 65842 h 65842"/>
                    <a:gd name="connsiteX9" fmla="*/ 23312 w 70775"/>
                    <a:gd name="connsiteY9" fmla="*/ 65080 h 65842"/>
                    <a:gd name="connsiteX10" fmla="*/ 38731 w 70775"/>
                    <a:gd name="connsiteY10" fmla="*/ 64080 h 65842"/>
                    <a:gd name="connsiteX11" fmla="*/ 47732 w 70775"/>
                    <a:gd name="connsiteY11" fmla="*/ 63508 h 65842"/>
                    <a:gd name="connsiteX12" fmla="*/ 47982 w 70775"/>
                    <a:gd name="connsiteY12" fmla="*/ 63484 h 65842"/>
                    <a:gd name="connsiteX13" fmla="*/ 51982 w 70775"/>
                    <a:gd name="connsiteY13" fmla="*/ 63223 h 65842"/>
                    <a:gd name="connsiteX14" fmla="*/ 57709 w 70775"/>
                    <a:gd name="connsiteY14" fmla="*/ 53067 h 65842"/>
                    <a:gd name="connsiteX15" fmla="*/ 54530 w 70775"/>
                    <a:gd name="connsiteY15" fmla="*/ 48554 h 65842"/>
                    <a:gd name="connsiteX16" fmla="*/ 55554 w 70775"/>
                    <a:gd name="connsiteY16" fmla="*/ 28016 h 65842"/>
                    <a:gd name="connsiteX17" fmla="*/ 70775 w 70775"/>
                    <a:gd name="connsiteY17" fmla="*/ 23210 h 65842"/>
                    <a:gd name="connsiteX18" fmla="*/ 60971 w 70775"/>
                    <a:gd name="connsiteY18" fmla="*/ 5989 h 65842"/>
                    <a:gd name="connsiteX19" fmla="*/ 60936 w 70775"/>
                    <a:gd name="connsiteY19" fmla="*/ 5906 h 65842"/>
                    <a:gd name="connsiteX20" fmla="*/ 50601 w 70775"/>
                    <a:gd name="connsiteY20" fmla="*/ 0 h 65842"/>
                    <a:gd name="connsiteX21" fmla="*/ 16311 w 70775"/>
                    <a:gd name="connsiteY21" fmla="*/ 0 h 65842"/>
                    <a:gd name="connsiteX0" fmla="*/ 20959 w 75423"/>
                    <a:gd name="connsiteY0" fmla="*/ 0 h 65842"/>
                    <a:gd name="connsiteX1" fmla="*/ 18316 w 75423"/>
                    <a:gd name="connsiteY1" fmla="*/ 286 h 65842"/>
                    <a:gd name="connsiteX2" fmla="*/ 10625 w 75423"/>
                    <a:gd name="connsiteY2" fmla="*/ 5906 h 65842"/>
                    <a:gd name="connsiteX3" fmla="*/ 10577 w 75423"/>
                    <a:gd name="connsiteY3" fmla="*/ 5989 h 65842"/>
                    <a:gd name="connsiteX4" fmla="*/ 0 w 75423"/>
                    <a:gd name="connsiteY4" fmla="*/ 27342 h 65842"/>
                    <a:gd name="connsiteX5" fmla="*/ 16042 w 75423"/>
                    <a:gd name="connsiteY5" fmla="*/ 28063 h 65842"/>
                    <a:gd name="connsiteX6" fmla="*/ 16590 w 75423"/>
                    <a:gd name="connsiteY6" fmla="*/ 48554 h 65842"/>
                    <a:gd name="connsiteX7" fmla="*/ 16030 w 75423"/>
                    <a:gd name="connsiteY7" fmla="*/ 65842 h 65842"/>
                    <a:gd name="connsiteX8" fmla="*/ 16054 w 75423"/>
                    <a:gd name="connsiteY8" fmla="*/ 65842 h 65842"/>
                    <a:gd name="connsiteX9" fmla="*/ 27960 w 75423"/>
                    <a:gd name="connsiteY9" fmla="*/ 65080 h 65842"/>
                    <a:gd name="connsiteX10" fmla="*/ 43379 w 75423"/>
                    <a:gd name="connsiteY10" fmla="*/ 64080 h 65842"/>
                    <a:gd name="connsiteX11" fmla="*/ 52380 w 75423"/>
                    <a:gd name="connsiteY11" fmla="*/ 63508 h 65842"/>
                    <a:gd name="connsiteX12" fmla="*/ 52630 w 75423"/>
                    <a:gd name="connsiteY12" fmla="*/ 63484 h 65842"/>
                    <a:gd name="connsiteX13" fmla="*/ 56630 w 75423"/>
                    <a:gd name="connsiteY13" fmla="*/ 63223 h 65842"/>
                    <a:gd name="connsiteX14" fmla="*/ 62357 w 75423"/>
                    <a:gd name="connsiteY14" fmla="*/ 53067 h 65842"/>
                    <a:gd name="connsiteX15" fmla="*/ 59178 w 75423"/>
                    <a:gd name="connsiteY15" fmla="*/ 48554 h 65842"/>
                    <a:gd name="connsiteX16" fmla="*/ 60202 w 75423"/>
                    <a:gd name="connsiteY16" fmla="*/ 28016 h 65842"/>
                    <a:gd name="connsiteX17" fmla="*/ 75423 w 75423"/>
                    <a:gd name="connsiteY17" fmla="*/ 23210 h 65842"/>
                    <a:gd name="connsiteX18" fmla="*/ 65619 w 75423"/>
                    <a:gd name="connsiteY18" fmla="*/ 5989 h 65842"/>
                    <a:gd name="connsiteX19" fmla="*/ 65584 w 75423"/>
                    <a:gd name="connsiteY19" fmla="*/ 5906 h 65842"/>
                    <a:gd name="connsiteX20" fmla="*/ 55249 w 75423"/>
                    <a:gd name="connsiteY20" fmla="*/ 0 h 65842"/>
                    <a:gd name="connsiteX21" fmla="*/ 20959 w 75423"/>
                    <a:gd name="connsiteY21" fmla="*/ 0 h 6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23" h="65842" extrusionOk="0">
                      <a:moveTo>
                        <a:pt x="20959" y="0"/>
                      </a:moveTo>
                      <a:cubicBezTo>
                        <a:pt x="20066" y="0"/>
                        <a:pt x="19185" y="96"/>
                        <a:pt x="18316" y="286"/>
                      </a:cubicBezTo>
                      <a:cubicBezTo>
                        <a:pt x="15101" y="1001"/>
                        <a:pt x="12244" y="2977"/>
                        <a:pt x="10625" y="5906"/>
                      </a:cubicBezTo>
                      <a:cubicBezTo>
                        <a:pt x="10613" y="5942"/>
                        <a:pt x="10589" y="5954"/>
                        <a:pt x="10577" y="5989"/>
                      </a:cubicBezTo>
                      <a:lnTo>
                        <a:pt x="0" y="27342"/>
                      </a:lnTo>
                      <a:lnTo>
                        <a:pt x="16042" y="28063"/>
                      </a:lnTo>
                      <a:cubicBezTo>
                        <a:pt x="16225" y="34893"/>
                        <a:pt x="16407" y="41724"/>
                        <a:pt x="16590" y="48554"/>
                      </a:cubicBezTo>
                      <a:cubicBezTo>
                        <a:pt x="16590" y="48554"/>
                        <a:pt x="10898" y="58317"/>
                        <a:pt x="16030" y="65842"/>
                      </a:cubicBezTo>
                      <a:lnTo>
                        <a:pt x="16054" y="65842"/>
                      </a:lnTo>
                      <a:lnTo>
                        <a:pt x="27960" y="65080"/>
                      </a:lnTo>
                      <a:lnTo>
                        <a:pt x="43379" y="64080"/>
                      </a:lnTo>
                      <a:lnTo>
                        <a:pt x="52380" y="63508"/>
                      </a:lnTo>
                      <a:cubicBezTo>
                        <a:pt x="52463" y="63496"/>
                        <a:pt x="52546" y="63484"/>
                        <a:pt x="52630" y="63484"/>
                      </a:cubicBezTo>
                      <a:lnTo>
                        <a:pt x="56630" y="63223"/>
                      </a:lnTo>
                      <a:cubicBezTo>
                        <a:pt x="61643" y="62889"/>
                        <a:pt x="64715" y="57508"/>
                        <a:pt x="62357" y="53067"/>
                      </a:cubicBezTo>
                      <a:cubicBezTo>
                        <a:pt x="61488" y="51435"/>
                        <a:pt x="60428" y="49923"/>
                        <a:pt x="59178" y="48554"/>
                      </a:cubicBezTo>
                      <a:cubicBezTo>
                        <a:pt x="59519" y="41708"/>
                        <a:pt x="59861" y="34862"/>
                        <a:pt x="60202" y="28016"/>
                      </a:cubicBezTo>
                      <a:lnTo>
                        <a:pt x="75423" y="23210"/>
                      </a:lnTo>
                      <a:cubicBezTo>
                        <a:pt x="73446" y="19579"/>
                        <a:pt x="67596" y="9620"/>
                        <a:pt x="65619" y="5989"/>
                      </a:cubicBezTo>
                      <a:cubicBezTo>
                        <a:pt x="65608" y="5954"/>
                        <a:pt x="65596" y="5930"/>
                        <a:pt x="65584" y="5906"/>
                      </a:cubicBezTo>
                      <a:cubicBezTo>
                        <a:pt x="63524" y="2191"/>
                        <a:pt x="59488" y="0"/>
                        <a:pt x="55249" y="0"/>
                      </a:cubicBezTo>
                      <a:lnTo>
                        <a:pt x="20959" y="0"/>
                      </a:lnTo>
                      <a:close/>
                    </a:path>
                  </a:pathLst>
                </a:custGeom>
                <a:solidFill>
                  <a:srgbClr val="B7E2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grpSp>
              <p:nvGrpSpPr>
                <p:cNvPr id="168" name="مجموعة 167">
                  <a:extLst>
                    <a:ext uri="{FF2B5EF4-FFF2-40B4-BE49-F238E27FC236}">
                      <a16:creationId xmlns:a16="http://schemas.microsoft.com/office/drawing/2014/main" id="{2BD88129-69A9-4FC0-A7FC-B8695E70CCCB}"/>
                    </a:ext>
                  </a:extLst>
                </p:cNvPr>
                <p:cNvGrpSpPr/>
                <p:nvPr/>
              </p:nvGrpSpPr>
              <p:grpSpPr>
                <a:xfrm flipH="1">
                  <a:off x="1072683" y="3015504"/>
                  <a:ext cx="756995" cy="875453"/>
                  <a:chOff x="18769276" y="-651466"/>
                  <a:chExt cx="3300663" cy="3817168"/>
                </a:xfrm>
              </p:grpSpPr>
              <p:sp>
                <p:nvSpPr>
                  <p:cNvPr id="179" name="Google Shape;930;p21">
                    <a:extLst>
                      <a:ext uri="{FF2B5EF4-FFF2-40B4-BE49-F238E27FC236}">
                        <a16:creationId xmlns:a16="http://schemas.microsoft.com/office/drawing/2014/main" id="{FC34BC0B-CDD2-4DC6-9173-5C3594BC5963}"/>
                      </a:ext>
                    </a:extLst>
                  </p:cNvPr>
                  <p:cNvSpPr/>
                  <p:nvPr/>
                </p:nvSpPr>
                <p:spPr>
                  <a:xfrm>
                    <a:off x="19153132" y="-651466"/>
                    <a:ext cx="2547126" cy="3653455"/>
                  </a:xfrm>
                  <a:custGeom>
                    <a:avLst/>
                    <a:gdLst>
                      <a:gd name="connsiteX0" fmla="*/ 29591 w 56924"/>
                      <a:gd name="connsiteY0" fmla="*/ 486 h 68488"/>
                      <a:gd name="connsiteX1" fmla="*/ 0 w 56924"/>
                      <a:gd name="connsiteY1" fmla="*/ 14791 h 68488"/>
                      <a:gd name="connsiteX2" fmla="*/ 0 w 56924"/>
                      <a:gd name="connsiteY2" fmla="*/ 23590 h 68488"/>
                      <a:gd name="connsiteX3" fmla="*/ 19181 w 56924"/>
                      <a:gd name="connsiteY3" fmla="*/ 53975 h 68488"/>
                      <a:gd name="connsiteX4" fmla="*/ 19181 w 56924"/>
                      <a:gd name="connsiteY4" fmla="*/ 68488 h 68488"/>
                      <a:gd name="connsiteX5" fmla="*/ 37743 w 56924"/>
                      <a:gd name="connsiteY5" fmla="*/ 68488 h 68488"/>
                      <a:gd name="connsiteX6" fmla="*/ 37743 w 56924"/>
                      <a:gd name="connsiteY6" fmla="*/ 53975 h 68488"/>
                      <a:gd name="connsiteX7" fmla="*/ 56924 w 56924"/>
                      <a:gd name="connsiteY7" fmla="*/ 23590 h 68488"/>
                      <a:gd name="connsiteX8" fmla="*/ 56924 w 56924"/>
                      <a:gd name="connsiteY8" fmla="*/ 14791 h 68488"/>
                      <a:gd name="connsiteX9" fmla="*/ 29591 w 56924"/>
                      <a:gd name="connsiteY9" fmla="*/ 486 h 68488"/>
                      <a:gd name="connsiteX0" fmla="*/ 29818 w 56924"/>
                      <a:gd name="connsiteY0" fmla="*/ 1032 h 67239"/>
                      <a:gd name="connsiteX1" fmla="*/ 0 w 56924"/>
                      <a:gd name="connsiteY1" fmla="*/ 13542 h 67239"/>
                      <a:gd name="connsiteX2" fmla="*/ 0 w 56924"/>
                      <a:gd name="connsiteY2" fmla="*/ 22341 h 67239"/>
                      <a:gd name="connsiteX3" fmla="*/ 19181 w 56924"/>
                      <a:gd name="connsiteY3" fmla="*/ 52726 h 67239"/>
                      <a:gd name="connsiteX4" fmla="*/ 19181 w 56924"/>
                      <a:gd name="connsiteY4" fmla="*/ 67239 h 67239"/>
                      <a:gd name="connsiteX5" fmla="*/ 37743 w 56924"/>
                      <a:gd name="connsiteY5" fmla="*/ 67239 h 67239"/>
                      <a:gd name="connsiteX6" fmla="*/ 37743 w 56924"/>
                      <a:gd name="connsiteY6" fmla="*/ 52726 h 67239"/>
                      <a:gd name="connsiteX7" fmla="*/ 56924 w 56924"/>
                      <a:gd name="connsiteY7" fmla="*/ 22341 h 67239"/>
                      <a:gd name="connsiteX8" fmla="*/ 56924 w 56924"/>
                      <a:gd name="connsiteY8" fmla="*/ 13542 h 67239"/>
                      <a:gd name="connsiteX9" fmla="*/ 29818 w 56924"/>
                      <a:gd name="connsiteY9" fmla="*/ 1032 h 6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24" h="67239" extrusionOk="0">
                        <a:moveTo>
                          <a:pt x="29818" y="1032"/>
                        </a:moveTo>
                        <a:cubicBezTo>
                          <a:pt x="14101" y="1032"/>
                          <a:pt x="0" y="-5329"/>
                          <a:pt x="0" y="13542"/>
                        </a:cubicBezTo>
                        <a:lnTo>
                          <a:pt x="0" y="22341"/>
                        </a:lnTo>
                        <a:cubicBezTo>
                          <a:pt x="0" y="34331"/>
                          <a:pt x="2572" y="48880"/>
                          <a:pt x="19181" y="52726"/>
                        </a:cubicBezTo>
                        <a:lnTo>
                          <a:pt x="19181" y="67239"/>
                        </a:lnTo>
                        <a:lnTo>
                          <a:pt x="37743" y="67239"/>
                        </a:lnTo>
                        <a:lnTo>
                          <a:pt x="37743" y="52726"/>
                        </a:lnTo>
                        <a:cubicBezTo>
                          <a:pt x="54352" y="48880"/>
                          <a:pt x="56924" y="34331"/>
                          <a:pt x="56924" y="22341"/>
                        </a:cubicBezTo>
                        <a:lnTo>
                          <a:pt x="56924" y="13542"/>
                        </a:lnTo>
                        <a:cubicBezTo>
                          <a:pt x="56924" y="-5329"/>
                          <a:pt x="45534" y="1032"/>
                          <a:pt x="29818" y="1032"/>
                        </a:cubicBezTo>
                        <a:close/>
                      </a:path>
                    </a:pathLst>
                  </a:custGeom>
                  <a:solidFill>
                    <a:srgbClr val="F7B4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012;p23">
                    <a:extLst>
                      <a:ext uri="{FF2B5EF4-FFF2-40B4-BE49-F238E27FC236}">
                        <a16:creationId xmlns:a16="http://schemas.microsoft.com/office/drawing/2014/main" id="{06E7D07D-79D6-4B79-B8D1-89C588FBC8FF}"/>
                      </a:ext>
                    </a:extLst>
                  </p:cNvPr>
                  <p:cNvSpPr/>
                  <p:nvPr/>
                </p:nvSpPr>
                <p:spPr>
                  <a:xfrm>
                    <a:off x="20107899" y="261082"/>
                    <a:ext cx="345278" cy="1023787"/>
                  </a:xfrm>
                  <a:custGeom>
                    <a:avLst/>
                    <a:gdLst/>
                    <a:ahLst/>
                    <a:cxnLst/>
                    <a:rect l="l" t="t" r="r" b="b"/>
                    <a:pathLst>
                      <a:path w="4299" h="12747" extrusionOk="0">
                        <a:moveTo>
                          <a:pt x="2733" y="1"/>
                        </a:moveTo>
                        <a:cubicBezTo>
                          <a:pt x="2645" y="1"/>
                          <a:pt x="2557" y="34"/>
                          <a:pt x="2489" y="102"/>
                        </a:cubicBezTo>
                        <a:cubicBezTo>
                          <a:pt x="2346" y="233"/>
                          <a:pt x="2334" y="459"/>
                          <a:pt x="2477" y="602"/>
                        </a:cubicBezTo>
                        <a:cubicBezTo>
                          <a:pt x="2513" y="650"/>
                          <a:pt x="3525" y="1769"/>
                          <a:pt x="3239" y="3805"/>
                        </a:cubicBezTo>
                        <a:cubicBezTo>
                          <a:pt x="3144" y="4376"/>
                          <a:pt x="2667" y="5353"/>
                          <a:pt x="2155" y="6377"/>
                        </a:cubicBezTo>
                        <a:cubicBezTo>
                          <a:pt x="1143" y="8401"/>
                          <a:pt x="0" y="10687"/>
                          <a:pt x="846" y="11937"/>
                        </a:cubicBezTo>
                        <a:cubicBezTo>
                          <a:pt x="1215" y="12484"/>
                          <a:pt x="1882" y="12746"/>
                          <a:pt x="2870" y="12746"/>
                        </a:cubicBezTo>
                        <a:cubicBezTo>
                          <a:pt x="3025" y="12746"/>
                          <a:pt x="3179" y="12746"/>
                          <a:pt x="3358" y="12735"/>
                        </a:cubicBezTo>
                        <a:cubicBezTo>
                          <a:pt x="3548" y="12711"/>
                          <a:pt x="3691" y="12544"/>
                          <a:pt x="3679" y="12342"/>
                        </a:cubicBezTo>
                        <a:cubicBezTo>
                          <a:pt x="3668" y="12158"/>
                          <a:pt x="3513" y="12008"/>
                          <a:pt x="3320" y="12008"/>
                        </a:cubicBezTo>
                        <a:cubicBezTo>
                          <a:pt x="3313" y="12008"/>
                          <a:pt x="3306" y="12008"/>
                          <a:pt x="3298" y="12008"/>
                        </a:cubicBezTo>
                        <a:cubicBezTo>
                          <a:pt x="3145" y="12019"/>
                          <a:pt x="3000" y="12025"/>
                          <a:pt x="2864" y="12025"/>
                        </a:cubicBezTo>
                        <a:cubicBezTo>
                          <a:pt x="2136" y="12025"/>
                          <a:pt x="1662" y="11863"/>
                          <a:pt x="1441" y="11532"/>
                        </a:cubicBezTo>
                        <a:cubicBezTo>
                          <a:pt x="834" y="10627"/>
                          <a:pt x="1917" y="8448"/>
                          <a:pt x="2798" y="6698"/>
                        </a:cubicBezTo>
                        <a:cubicBezTo>
                          <a:pt x="3358" y="5567"/>
                          <a:pt x="3834" y="4591"/>
                          <a:pt x="3941" y="3912"/>
                        </a:cubicBezTo>
                        <a:cubicBezTo>
                          <a:pt x="4299" y="1507"/>
                          <a:pt x="3048" y="173"/>
                          <a:pt x="3001" y="114"/>
                        </a:cubicBezTo>
                        <a:cubicBezTo>
                          <a:pt x="2926" y="40"/>
                          <a:pt x="2829" y="1"/>
                          <a:pt x="2733" y="1"/>
                        </a:cubicBezTo>
                        <a:close/>
                      </a:path>
                    </a:pathLst>
                  </a:custGeom>
                  <a:solidFill>
                    <a:srgbClr val="D486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937;p21">
                    <a:extLst>
                      <a:ext uri="{FF2B5EF4-FFF2-40B4-BE49-F238E27FC236}">
                        <a16:creationId xmlns:a16="http://schemas.microsoft.com/office/drawing/2014/main" id="{0BB5B63A-12B3-482E-AE20-21A7582E02AE}"/>
                      </a:ext>
                    </a:extLst>
                  </p:cNvPr>
                  <p:cNvSpPr/>
                  <p:nvPr/>
                </p:nvSpPr>
                <p:spPr>
                  <a:xfrm>
                    <a:off x="18769276" y="296995"/>
                    <a:ext cx="643869" cy="588490"/>
                  </a:xfrm>
                  <a:custGeom>
                    <a:avLst/>
                    <a:gdLst/>
                    <a:ahLst/>
                    <a:cxnLst/>
                    <a:rect l="l" t="t" r="r" b="b"/>
                    <a:pathLst>
                      <a:path w="18265" h="16694" extrusionOk="0">
                        <a:moveTo>
                          <a:pt x="9121" y="0"/>
                        </a:moveTo>
                        <a:cubicBezTo>
                          <a:pt x="5273" y="0"/>
                          <a:pt x="1824" y="2678"/>
                          <a:pt x="977" y="6585"/>
                        </a:cubicBezTo>
                        <a:cubicBezTo>
                          <a:pt x="0" y="11097"/>
                          <a:pt x="2870" y="15526"/>
                          <a:pt x="7370" y="16503"/>
                        </a:cubicBezTo>
                        <a:cubicBezTo>
                          <a:pt x="7966" y="16632"/>
                          <a:pt x="8560" y="16693"/>
                          <a:pt x="9145" y="16693"/>
                        </a:cubicBezTo>
                        <a:cubicBezTo>
                          <a:pt x="12992" y="16693"/>
                          <a:pt x="16441" y="14016"/>
                          <a:pt x="17288" y="10109"/>
                        </a:cubicBezTo>
                        <a:cubicBezTo>
                          <a:pt x="18265" y="5597"/>
                          <a:pt x="15395" y="1167"/>
                          <a:pt x="10895" y="191"/>
                        </a:cubicBezTo>
                        <a:cubicBezTo>
                          <a:pt x="10299" y="62"/>
                          <a:pt x="9705" y="0"/>
                          <a:pt x="9121" y="0"/>
                        </a:cubicBezTo>
                        <a:close/>
                      </a:path>
                    </a:pathLst>
                  </a:custGeom>
                  <a:solidFill>
                    <a:srgbClr val="F7B4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937;p21">
                    <a:extLst>
                      <a:ext uri="{FF2B5EF4-FFF2-40B4-BE49-F238E27FC236}">
                        <a16:creationId xmlns:a16="http://schemas.microsoft.com/office/drawing/2014/main" id="{9EB7B296-5A25-445F-9B71-D46D84CC8946}"/>
                      </a:ext>
                    </a:extLst>
                  </p:cNvPr>
                  <p:cNvSpPr/>
                  <p:nvPr/>
                </p:nvSpPr>
                <p:spPr>
                  <a:xfrm>
                    <a:off x="21426070" y="296995"/>
                    <a:ext cx="643869" cy="588490"/>
                  </a:xfrm>
                  <a:custGeom>
                    <a:avLst/>
                    <a:gdLst/>
                    <a:ahLst/>
                    <a:cxnLst/>
                    <a:rect l="l" t="t" r="r" b="b"/>
                    <a:pathLst>
                      <a:path w="18265" h="16694" extrusionOk="0">
                        <a:moveTo>
                          <a:pt x="9121" y="0"/>
                        </a:moveTo>
                        <a:cubicBezTo>
                          <a:pt x="5273" y="0"/>
                          <a:pt x="1824" y="2678"/>
                          <a:pt x="977" y="6585"/>
                        </a:cubicBezTo>
                        <a:cubicBezTo>
                          <a:pt x="0" y="11097"/>
                          <a:pt x="2870" y="15526"/>
                          <a:pt x="7370" y="16503"/>
                        </a:cubicBezTo>
                        <a:cubicBezTo>
                          <a:pt x="7966" y="16632"/>
                          <a:pt x="8560" y="16693"/>
                          <a:pt x="9145" y="16693"/>
                        </a:cubicBezTo>
                        <a:cubicBezTo>
                          <a:pt x="12992" y="16693"/>
                          <a:pt x="16441" y="14016"/>
                          <a:pt x="17288" y="10109"/>
                        </a:cubicBezTo>
                        <a:cubicBezTo>
                          <a:pt x="18265" y="5597"/>
                          <a:pt x="15395" y="1167"/>
                          <a:pt x="10895" y="191"/>
                        </a:cubicBezTo>
                        <a:cubicBezTo>
                          <a:pt x="10299" y="62"/>
                          <a:pt x="9705" y="0"/>
                          <a:pt x="9121" y="0"/>
                        </a:cubicBezTo>
                        <a:close/>
                      </a:path>
                    </a:pathLst>
                  </a:custGeom>
                  <a:solidFill>
                    <a:srgbClr val="F7B4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183" name="مستطيل 47">
                    <a:extLst>
                      <a:ext uri="{FF2B5EF4-FFF2-40B4-BE49-F238E27FC236}">
                        <a16:creationId xmlns:a16="http://schemas.microsoft.com/office/drawing/2014/main" id="{12B8E150-FA40-4B55-ABB6-8A33E73401C1}"/>
                      </a:ext>
                    </a:extLst>
                  </p:cNvPr>
                  <p:cNvSpPr/>
                  <p:nvPr/>
                </p:nvSpPr>
                <p:spPr>
                  <a:xfrm>
                    <a:off x="19867336" y="2526385"/>
                    <a:ext cx="1167457" cy="639317"/>
                  </a:xfrm>
                  <a:custGeom>
                    <a:avLst/>
                    <a:gdLst>
                      <a:gd name="connsiteX0" fmla="*/ 0 w 548640"/>
                      <a:gd name="connsiteY0" fmla="*/ 0 h 98262"/>
                      <a:gd name="connsiteX1" fmla="*/ 548640 w 548640"/>
                      <a:gd name="connsiteY1" fmla="*/ 0 h 98262"/>
                      <a:gd name="connsiteX2" fmla="*/ 548640 w 548640"/>
                      <a:gd name="connsiteY2" fmla="*/ 98262 h 98262"/>
                      <a:gd name="connsiteX3" fmla="*/ 0 w 548640"/>
                      <a:gd name="connsiteY3" fmla="*/ 98262 h 98262"/>
                      <a:gd name="connsiteX4" fmla="*/ 0 w 548640"/>
                      <a:gd name="connsiteY4" fmla="*/ 0 h 98262"/>
                      <a:gd name="connsiteX0" fmla="*/ 0 w 548640"/>
                      <a:gd name="connsiteY0" fmla="*/ 0 h 98262"/>
                      <a:gd name="connsiteX1" fmla="*/ 281940 w 548640"/>
                      <a:gd name="connsiteY1" fmla="*/ 0 h 98262"/>
                      <a:gd name="connsiteX2" fmla="*/ 548640 w 548640"/>
                      <a:gd name="connsiteY2" fmla="*/ 0 h 98262"/>
                      <a:gd name="connsiteX3" fmla="*/ 548640 w 548640"/>
                      <a:gd name="connsiteY3" fmla="*/ 98262 h 98262"/>
                      <a:gd name="connsiteX4" fmla="*/ 0 w 548640"/>
                      <a:gd name="connsiteY4" fmla="*/ 98262 h 98262"/>
                      <a:gd name="connsiteX5" fmla="*/ 0 w 548640"/>
                      <a:gd name="connsiteY5" fmla="*/ 0 h 98262"/>
                      <a:gd name="connsiteX0" fmla="*/ 0 w 548640"/>
                      <a:gd name="connsiteY0" fmla="*/ 0 h 98262"/>
                      <a:gd name="connsiteX1" fmla="*/ 281940 w 548640"/>
                      <a:gd name="connsiteY1" fmla="*/ 27940 h 98262"/>
                      <a:gd name="connsiteX2" fmla="*/ 548640 w 548640"/>
                      <a:gd name="connsiteY2" fmla="*/ 0 h 98262"/>
                      <a:gd name="connsiteX3" fmla="*/ 548640 w 548640"/>
                      <a:gd name="connsiteY3" fmla="*/ 98262 h 98262"/>
                      <a:gd name="connsiteX4" fmla="*/ 0 w 548640"/>
                      <a:gd name="connsiteY4" fmla="*/ 98262 h 98262"/>
                      <a:gd name="connsiteX5" fmla="*/ 0 w 548640"/>
                      <a:gd name="connsiteY5" fmla="*/ 0 h 9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98262">
                        <a:moveTo>
                          <a:pt x="0" y="0"/>
                        </a:moveTo>
                        <a:lnTo>
                          <a:pt x="281940" y="27940"/>
                        </a:lnTo>
                        <a:lnTo>
                          <a:pt x="548640" y="0"/>
                        </a:lnTo>
                        <a:lnTo>
                          <a:pt x="548640" y="98262"/>
                        </a:lnTo>
                        <a:lnTo>
                          <a:pt x="0" y="98262"/>
                        </a:lnTo>
                        <a:lnTo>
                          <a:pt x="0" y="0"/>
                        </a:lnTo>
                        <a:close/>
                      </a:path>
                    </a:pathLst>
                  </a:custGeom>
                  <a:solidFill>
                    <a:srgbClr val="FFB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sz="1600"/>
                  </a:p>
                </p:txBody>
              </p:sp>
            </p:grpSp>
            <p:cxnSp>
              <p:nvCxnSpPr>
                <p:cNvPr id="169" name="رابط مستقيم 168">
                  <a:extLst>
                    <a:ext uri="{FF2B5EF4-FFF2-40B4-BE49-F238E27FC236}">
                      <a16:creationId xmlns:a16="http://schemas.microsoft.com/office/drawing/2014/main" id="{58535793-0991-4DEF-8D82-5C65F0571EC1}"/>
                    </a:ext>
                  </a:extLst>
                </p:cNvPr>
                <p:cNvCxnSpPr>
                  <a:cxnSpLocks/>
                </p:cNvCxnSpPr>
                <p:nvPr/>
              </p:nvCxnSpPr>
              <p:spPr>
                <a:xfrm>
                  <a:off x="1458395" y="3890958"/>
                  <a:ext cx="0" cy="177980"/>
                </a:xfrm>
                <a:prstGeom prst="line">
                  <a:avLst/>
                </a:prstGeom>
                <a:ln w="76200">
                  <a:solidFill>
                    <a:srgbClr val="FFBD65"/>
                  </a:solidFill>
                </a:ln>
              </p:spPr>
              <p:style>
                <a:lnRef idx="1">
                  <a:schemeClr val="accent1"/>
                </a:lnRef>
                <a:fillRef idx="0">
                  <a:schemeClr val="accent1"/>
                </a:fillRef>
                <a:effectRef idx="0">
                  <a:schemeClr val="accent1"/>
                </a:effectRef>
                <a:fontRef idx="minor">
                  <a:schemeClr val="tx1"/>
                </a:fontRef>
              </p:style>
            </p:cxnSp>
            <p:sp>
              <p:nvSpPr>
                <p:cNvPr id="170" name="Google Shape;1378;p26">
                  <a:extLst>
                    <a:ext uri="{FF2B5EF4-FFF2-40B4-BE49-F238E27FC236}">
                      <a16:creationId xmlns:a16="http://schemas.microsoft.com/office/drawing/2014/main" id="{16A91048-D3BB-47B8-A6AC-9B83ED558EC8}"/>
                    </a:ext>
                  </a:extLst>
                </p:cNvPr>
                <p:cNvSpPr/>
                <p:nvPr/>
              </p:nvSpPr>
              <p:spPr>
                <a:xfrm>
                  <a:off x="1281318" y="3242671"/>
                  <a:ext cx="96741" cy="40955"/>
                </a:xfrm>
                <a:custGeom>
                  <a:avLst/>
                  <a:gdLst/>
                  <a:ahLst/>
                  <a:cxnLst/>
                  <a:rect l="l" t="t" r="r" b="b"/>
                  <a:pathLst>
                    <a:path w="4918" h="2082" extrusionOk="0">
                      <a:moveTo>
                        <a:pt x="2726" y="1"/>
                      </a:moveTo>
                      <a:cubicBezTo>
                        <a:pt x="2482" y="1"/>
                        <a:pt x="2237" y="43"/>
                        <a:pt x="2001" y="129"/>
                      </a:cubicBezTo>
                      <a:cubicBezTo>
                        <a:pt x="1549" y="284"/>
                        <a:pt x="1144" y="546"/>
                        <a:pt x="822" y="891"/>
                      </a:cubicBezTo>
                      <a:cubicBezTo>
                        <a:pt x="489" y="1236"/>
                        <a:pt x="215" y="1617"/>
                        <a:pt x="1" y="2034"/>
                      </a:cubicBezTo>
                      <a:lnTo>
                        <a:pt x="48" y="2081"/>
                      </a:lnTo>
                      <a:cubicBezTo>
                        <a:pt x="334" y="1724"/>
                        <a:pt x="656" y="1415"/>
                        <a:pt x="1025" y="1165"/>
                      </a:cubicBezTo>
                      <a:cubicBezTo>
                        <a:pt x="1370" y="891"/>
                        <a:pt x="1775" y="712"/>
                        <a:pt x="2203" y="629"/>
                      </a:cubicBezTo>
                      <a:cubicBezTo>
                        <a:pt x="2316" y="614"/>
                        <a:pt x="2430" y="606"/>
                        <a:pt x="2544" y="606"/>
                      </a:cubicBezTo>
                      <a:cubicBezTo>
                        <a:pt x="2874" y="606"/>
                        <a:pt x="3203" y="669"/>
                        <a:pt x="3513" y="784"/>
                      </a:cubicBezTo>
                      <a:cubicBezTo>
                        <a:pt x="3954" y="903"/>
                        <a:pt x="4370" y="1224"/>
                        <a:pt x="4882" y="1510"/>
                      </a:cubicBezTo>
                      <a:lnTo>
                        <a:pt x="4918" y="1462"/>
                      </a:lnTo>
                      <a:cubicBezTo>
                        <a:pt x="4597" y="962"/>
                        <a:pt x="4156" y="450"/>
                        <a:pt x="3596" y="188"/>
                      </a:cubicBezTo>
                      <a:cubicBezTo>
                        <a:pt x="3321" y="64"/>
                        <a:pt x="3025" y="1"/>
                        <a:pt x="2726" y="1"/>
                      </a:cubicBezTo>
                      <a:close/>
                    </a:path>
                  </a:pathLst>
                </a:custGeom>
                <a:solidFill>
                  <a:srgbClr val="500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379;p26">
                  <a:extLst>
                    <a:ext uri="{FF2B5EF4-FFF2-40B4-BE49-F238E27FC236}">
                      <a16:creationId xmlns:a16="http://schemas.microsoft.com/office/drawing/2014/main" id="{C4B4A966-2390-4A06-BB6F-E75E9D1AF7DF}"/>
                    </a:ext>
                  </a:extLst>
                </p:cNvPr>
                <p:cNvSpPr/>
                <p:nvPr/>
              </p:nvSpPr>
              <p:spPr>
                <a:xfrm>
                  <a:off x="1543664" y="3245710"/>
                  <a:ext cx="97214" cy="34876"/>
                </a:xfrm>
                <a:custGeom>
                  <a:avLst/>
                  <a:gdLst/>
                  <a:ahLst/>
                  <a:cxnLst/>
                  <a:rect l="l" t="t" r="r" b="b"/>
                  <a:pathLst>
                    <a:path w="4942" h="1773" extrusionOk="0">
                      <a:moveTo>
                        <a:pt x="2249" y="0"/>
                      </a:moveTo>
                      <a:cubicBezTo>
                        <a:pt x="1865" y="0"/>
                        <a:pt x="1483" y="109"/>
                        <a:pt x="1156" y="320"/>
                      </a:cubicBezTo>
                      <a:cubicBezTo>
                        <a:pt x="632" y="629"/>
                        <a:pt x="251" y="1201"/>
                        <a:pt x="1" y="1736"/>
                      </a:cubicBezTo>
                      <a:lnTo>
                        <a:pt x="36" y="1772"/>
                      </a:lnTo>
                      <a:cubicBezTo>
                        <a:pt x="501" y="1427"/>
                        <a:pt x="882" y="1058"/>
                        <a:pt x="1310" y="879"/>
                      </a:cubicBezTo>
                      <a:cubicBezTo>
                        <a:pt x="1703" y="677"/>
                        <a:pt x="2132" y="570"/>
                        <a:pt x="2584" y="570"/>
                      </a:cubicBezTo>
                      <a:cubicBezTo>
                        <a:pt x="3013" y="605"/>
                        <a:pt x="3442" y="736"/>
                        <a:pt x="3811" y="962"/>
                      </a:cubicBezTo>
                      <a:cubicBezTo>
                        <a:pt x="4216" y="1165"/>
                        <a:pt x="4585" y="1427"/>
                        <a:pt x="4906" y="1748"/>
                      </a:cubicBezTo>
                      <a:lnTo>
                        <a:pt x="4942" y="1701"/>
                      </a:lnTo>
                      <a:cubicBezTo>
                        <a:pt x="4680" y="1320"/>
                        <a:pt x="4358" y="974"/>
                        <a:pt x="3989" y="677"/>
                      </a:cubicBezTo>
                      <a:cubicBezTo>
                        <a:pt x="3620" y="367"/>
                        <a:pt x="3192" y="165"/>
                        <a:pt x="2727" y="58"/>
                      </a:cubicBezTo>
                      <a:cubicBezTo>
                        <a:pt x="2570" y="19"/>
                        <a:pt x="2409" y="0"/>
                        <a:pt x="2249" y="0"/>
                      </a:cubicBezTo>
                      <a:close/>
                    </a:path>
                  </a:pathLst>
                </a:custGeom>
                <a:solidFill>
                  <a:srgbClr val="500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72" name="شكل حر: شكل 171">
                  <a:extLst>
                    <a:ext uri="{FF2B5EF4-FFF2-40B4-BE49-F238E27FC236}">
                      <a16:creationId xmlns:a16="http://schemas.microsoft.com/office/drawing/2014/main" id="{1069413B-938C-468B-8CE0-D8396EE1423B}"/>
                    </a:ext>
                  </a:extLst>
                </p:cNvPr>
                <p:cNvSpPr/>
                <p:nvPr/>
              </p:nvSpPr>
              <p:spPr>
                <a:xfrm>
                  <a:off x="1108123" y="2819402"/>
                  <a:ext cx="701511" cy="528396"/>
                </a:xfrm>
                <a:custGeom>
                  <a:avLst/>
                  <a:gdLst>
                    <a:gd name="connsiteX0" fmla="*/ 1277164 w 1278726"/>
                    <a:gd name="connsiteY0" fmla="*/ 613539 h 841504"/>
                    <a:gd name="connsiteX1" fmla="*/ 1187592 w 1278726"/>
                    <a:gd name="connsiteY1" fmla="*/ 294138 h 841504"/>
                    <a:gd name="connsiteX2" fmla="*/ 805079 w 1278726"/>
                    <a:gd name="connsiteY2" fmla="*/ 388 h 841504"/>
                    <a:gd name="connsiteX3" fmla="*/ 356562 w 1278726"/>
                    <a:gd name="connsiteY3" fmla="*/ 49566 h 841504"/>
                    <a:gd name="connsiteX4" fmla="*/ 250506 w 1278726"/>
                    <a:gd name="connsiteY4" fmla="*/ 65488 h 841504"/>
                    <a:gd name="connsiteX5" fmla="*/ 196190 w 1278726"/>
                    <a:gd name="connsiteY5" fmla="*/ 65351 h 841504"/>
                    <a:gd name="connsiteX6" fmla="*/ 207247 w 1278726"/>
                    <a:gd name="connsiteY6" fmla="*/ 93208 h 841504"/>
                    <a:gd name="connsiteX7" fmla="*/ 217195 w 1278726"/>
                    <a:gd name="connsiteY7" fmla="*/ 115255 h 841504"/>
                    <a:gd name="connsiteX8" fmla="*/ 187612 w 1278726"/>
                    <a:gd name="connsiteY8" fmla="*/ 108143 h 841504"/>
                    <a:gd name="connsiteX9" fmla="*/ 69923 w 1278726"/>
                    <a:gd name="connsiteY9" fmla="*/ 52197 h 841504"/>
                    <a:gd name="connsiteX10" fmla="*/ 92970 w 1278726"/>
                    <a:gd name="connsiteY10" fmla="*/ 205402 h 841504"/>
                    <a:gd name="connsiteX11" fmla="*/ 127788 w 1278726"/>
                    <a:gd name="connsiteY11" fmla="*/ 267830 h 841504"/>
                    <a:gd name="connsiteX12" fmla="*/ 77802 w 1278726"/>
                    <a:gd name="connsiteY12" fmla="*/ 254690 h 841504"/>
                    <a:gd name="connsiteX13" fmla="*/ 98903 w 1278726"/>
                    <a:gd name="connsiteY13" fmla="*/ 328339 h 841504"/>
                    <a:gd name="connsiteX14" fmla="*/ 0 w 1278726"/>
                    <a:gd name="connsiteY14" fmla="*/ 683160 h 841504"/>
                    <a:gd name="connsiteX15" fmla="*/ 135612 w 1278726"/>
                    <a:gd name="connsiteY15" fmla="*/ 841504 h 841504"/>
                    <a:gd name="connsiteX16" fmla="*/ 182501 w 1278726"/>
                    <a:gd name="connsiteY16" fmla="*/ 727843 h 841504"/>
                    <a:gd name="connsiteX17" fmla="*/ 185474 w 1278726"/>
                    <a:gd name="connsiteY17" fmla="*/ 728145 h 841504"/>
                    <a:gd name="connsiteX18" fmla="*/ 246148 w 1278726"/>
                    <a:gd name="connsiteY18" fmla="*/ 428243 h 841504"/>
                    <a:gd name="connsiteX19" fmla="*/ 981742 w 1278726"/>
                    <a:gd name="connsiteY19" fmla="*/ 439040 h 841504"/>
                    <a:gd name="connsiteX20" fmla="*/ 998062 w 1278726"/>
                    <a:gd name="connsiteY20" fmla="*/ 420309 h 841504"/>
                    <a:gd name="connsiteX21" fmla="*/ 1171807 w 1278726"/>
                    <a:gd name="connsiteY21" fmla="*/ 801329 h 841504"/>
                    <a:gd name="connsiteX22" fmla="*/ 1277959 w 1278726"/>
                    <a:gd name="connsiteY22" fmla="*/ 623624 h 841504"/>
                    <a:gd name="connsiteX23" fmla="*/ 1278726 w 1278726"/>
                    <a:gd name="connsiteY23" fmla="*/ 623103 h 841504"/>
                    <a:gd name="connsiteX24" fmla="*/ 1277164 w 1278726"/>
                    <a:gd name="connsiteY24" fmla="*/ 613539 h 84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78726" h="841504">
                      <a:moveTo>
                        <a:pt x="1277164" y="613539"/>
                      </a:moveTo>
                      <a:cubicBezTo>
                        <a:pt x="1263147" y="428202"/>
                        <a:pt x="1187592" y="294138"/>
                        <a:pt x="1187592" y="294138"/>
                      </a:cubicBezTo>
                      <a:cubicBezTo>
                        <a:pt x="1238126" y="68626"/>
                        <a:pt x="1027330" y="5815"/>
                        <a:pt x="805079" y="388"/>
                      </a:cubicBezTo>
                      <a:cubicBezTo>
                        <a:pt x="599599" y="-4572"/>
                        <a:pt x="384377" y="39426"/>
                        <a:pt x="356562" y="49566"/>
                      </a:cubicBezTo>
                      <a:cubicBezTo>
                        <a:pt x="326444" y="60542"/>
                        <a:pt x="284062" y="64351"/>
                        <a:pt x="250506" y="65488"/>
                      </a:cubicBezTo>
                      <a:cubicBezTo>
                        <a:pt x="219689" y="66502"/>
                        <a:pt x="196190" y="65351"/>
                        <a:pt x="196190" y="65351"/>
                      </a:cubicBezTo>
                      <a:cubicBezTo>
                        <a:pt x="197450" y="70435"/>
                        <a:pt x="202397" y="82315"/>
                        <a:pt x="207247" y="93208"/>
                      </a:cubicBezTo>
                      <a:cubicBezTo>
                        <a:pt x="212276" y="104786"/>
                        <a:pt x="217195" y="115255"/>
                        <a:pt x="217195" y="115255"/>
                      </a:cubicBezTo>
                      <a:cubicBezTo>
                        <a:pt x="211290" y="115871"/>
                        <a:pt x="200533" y="112912"/>
                        <a:pt x="187612" y="108143"/>
                      </a:cubicBezTo>
                      <a:cubicBezTo>
                        <a:pt x="142627" y="91660"/>
                        <a:pt x="69923" y="52197"/>
                        <a:pt x="69923" y="52197"/>
                      </a:cubicBezTo>
                      <a:cubicBezTo>
                        <a:pt x="62071" y="112693"/>
                        <a:pt x="76541" y="166625"/>
                        <a:pt x="92970" y="205402"/>
                      </a:cubicBezTo>
                      <a:cubicBezTo>
                        <a:pt x="109399" y="244180"/>
                        <a:pt x="127788" y="267830"/>
                        <a:pt x="127788" y="267830"/>
                      </a:cubicBezTo>
                      <a:cubicBezTo>
                        <a:pt x="114592" y="270475"/>
                        <a:pt x="77802" y="254690"/>
                        <a:pt x="77802" y="254690"/>
                      </a:cubicBezTo>
                      <a:cubicBezTo>
                        <a:pt x="88366" y="304648"/>
                        <a:pt x="98903" y="328339"/>
                        <a:pt x="98903" y="328339"/>
                      </a:cubicBezTo>
                      <a:cubicBezTo>
                        <a:pt x="19786" y="386067"/>
                        <a:pt x="1453" y="552756"/>
                        <a:pt x="0" y="683160"/>
                      </a:cubicBezTo>
                      <a:lnTo>
                        <a:pt x="135612" y="841504"/>
                      </a:lnTo>
                      <a:lnTo>
                        <a:pt x="182501" y="727843"/>
                      </a:lnTo>
                      <a:cubicBezTo>
                        <a:pt x="183501" y="727994"/>
                        <a:pt x="184447" y="728008"/>
                        <a:pt x="185474" y="728145"/>
                      </a:cubicBezTo>
                      <a:cubicBezTo>
                        <a:pt x="218579" y="608483"/>
                        <a:pt x="246148" y="428243"/>
                        <a:pt x="246148" y="428243"/>
                      </a:cubicBezTo>
                      <a:cubicBezTo>
                        <a:pt x="599942" y="655386"/>
                        <a:pt x="925495" y="473899"/>
                        <a:pt x="981742" y="439040"/>
                      </a:cubicBezTo>
                      <a:cubicBezTo>
                        <a:pt x="992416" y="427338"/>
                        <a:pt x="998062" y="420309"/>
                        <a:pt x="998062" y="420309"/>
                      </a:cubicBezTo>
                      <a:cubicBezTo>
                        <a:pt x="1018122" y="647603"/>
                        <a:pt x="1171807" y="801329"/>
                        <a:pt x="1171807" y="801329"/>
                      </a:cubicBezTo>
                      <a:cubicBezTo>
                        <a:pt x="1158982" y="704810"/>
                        <a:pt x="1269710" y="629119"/>
                        <a:pt x="1277959" y="623624"/>
                      </a:cubicBezTo>
                      <a:cubicBezTo>
                        <a:pt x="1278288" y="623405"/>
                        <a:pt x="1278726" y="623103"/>
                        <a:pt x="1278726" y="623103"/>
                      </a:cubicBezTo>
                      <a:cubicBezTo>
                        <a:pt x="1278288" y="619828"/>
                        <a:pt x="1277712" y="616800"/>
                        <a:pt x="1277164" y="613539"/>
                      </a:cubicBezTo>
                      <a:close/>
                    </a:path>
                  </a:pathLst>
                </a:custGeom>
                <a:solidFill>
                  <a:schemeClr val="tx1"/>
                </a:solidFill>
                <a:ln w="1369" cap="flat">
                  <a:noFill/>
                  <a:prstDash val="solid"/>
                  <a:miter/>
                </a:ln>
              </p:spPr>
              <p:txBody>
                <a:bodyPr rtlCol="1" anchor="ctr"/>
                <a:lstStyle/>
                <a:p>
                  <a:endParaRPr lang="ar-EG" sz="1600"/>
                </a:p>
              </p:txBody>
            </p:sp>
            <p:sp>
              <p:nvSpPr>
                <p:cNvPr id="173" name="شكل حر: شكل 172">
                  <a:extLst>
                    <a:ext uri="{FF2B5EF4-FFF2-40B4-BE49-F238E27FC236}">
                      <a16:creationId xmlns:a16="http://schemas.microsoft.com/office/drawing/2014/main" id="{9A1754B4-38AE-4085-942A-B95FCF4FAB1F}"/>
                    </a:ext>
                  </a:extLst>
                </p:cNvPr>
                <p:cNvSpPr/>
                <p:nvPr/>
              </p:nvSpPr>
              <p:spPr>
                <a:xfrm flipH="1">
                  <a:off x="1747176" y="3278080"/>
                  <a:ext cx="59887" cy="57764"/>
                </a:xfrm>
                <a:custGeom>
                  <a:avLst/>
                  <a:gdLst>
                    <a:gd name="connsiteX0" fmla="*/ 45836 w 107591"/>
                    <a:gd name="connsiteY0" fmla="*/ 103778 h 103777"/>
                    <a:gd name="connsiteX1" fmla="*/ 35754 w 107591"/>
                    <a:gd name="connsiteY1" fmla="*/ 95514 h 103777"/>
                    <a:gd name="connsiteX2" fmla="*/ 47207 w 107591"/>
                    <a:gd name="connsiteY2" fmla="*/ 56663 h 103777"/>
                    <a:gd name="connsiteX3" fmla="*/ 81806 w 107591"/>
                    <a:gd name="connsiteY3" fmla="*/ 43633 h 103777"/>
                    <a:gd name="connsiteX4" fmla="*/ 65312 w 107591"/>
                    <a:gd name="connsiteY4" fmla="*/ 31495 h 103777"/>
                    <a:gd name="connsiteX5" fmla="*/ 13946 w 107591"/>
                    <a:gd name="connsiteY5" fmla="*/ 23402 h 103777"/>
                    <a:gd name="connsiteX6" fmla="*/ 676 w 107591"/>
                    <a:gd name="connsiteY6" fmla="*/ 17436 h 103777"/>
                    <a:gd name="connsiteX7" fmla="*/ 6642 w 107591"/>
                    <a:gd name="connsiteY7" fmla="*/ 4165 h 103777"/>
                    <a:gd name="connsiteX8" fmla="*/ 76319 w 107591"/>
                    <a:gd name="connsiteY8" fmla="*/ 14110 h 103777"/>
                    <a:gd name="connsiteX9" fmla="*/ 107352 w 107591"/>
                    <a:gd name="connsiteY9" fmla="*/ 46308 h 103777"/>
                    <a:gd name="connsiteX10" fmla="*/ 104026 w 107591"/>
                    <a:gd name="connsiteY10" fmla="*/ 59269 h 103777"/>
                    <a:gd name="connsiteX11" fmla="*/ 83074 w 107591"/>
                    <a:gd name="connsiteY11" fmla="*/ 64550 h 103777"/>
                    <a:gd name="connsiteX12" fmla="*/ 82217 w 107591"/>
                    <a:gd name="connsiteY12" fmla="*/ 64413 h 103777"/>
                    <a:gd name="connsiteX13" fmla="*/ 61918 w 107591"/>
                    <a:gd name="connsiteY13" fmla="*/ 71031 h 103777"/>
                    <a:gd name="connsiteX14" fmla="*/ 55883 w 107591"/>
                    <a:gd name="connsiteY14" fmla="*/ 91502 h 103777"/>
                    <a:gd name="connsiteX15" fmla="*/ 47824 w 107591"/>
                    <a:gd name="connsiteY15" fmla="*/ 103606 h 103777"/>
                    <a:gd name="connsiteX16" fmla="*/ 45836 w 107591"/>
                    <a:gd name="connsiteY16" fmla="*/ 103778 h 10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591" h="103777">
                      <a:moveTo>
                        <a:pt x="45836" y="103778"/>
                      </a:moveTo>
                      <a:cubicBezTo>
                        <a:pt x="41035" y="103778"/>
                        <a:pt x="36749" y="100417"/>
                        <a:pt x="35754" y="95514"/>
                      </a:cubicBezTo>
                      <a:cubicBezTo>
                        <a:pt x="32977" y="81661"/>
                        <a:pt x="37366" y="66779"/>
                        <a:pt x="47207" y="56663"/>
                      </a:cubicBezTo>
                      <a:cubicBezTo>
                        <a:pt x="56123" y="47474"/>
                        <a:pt x="69118" y="42673"/>
                        <a:pt x="81806" y="43633"/>
                      </a:cubicBezTo>
                      <a:cubicBezTo>
                        <a:pt x="78582" y="40684"/>
                        <a:pt x="73439" y="36638"/>
                        <a:pt x="65312" y="31495"/>
                      </a:cubicBezTo>
                      <a:cubicBezTo>
                        <a:pt x="48236" y="20693"/>
                        <a:pt x="29033" y="17641"/>
                        <a:pt x="13946" y="23402"/>
                      </a:cubicBezTo>
                      <a:cubicBezTo>
                        <a:pt x="8631" y="25425"/>
                        <a:pt x="2699" y="22751"/>
                        <a:pt x="676" y="17436"/>
                      </a:cubicBezTo>
                      <a:cubicBezTo>
                        <a:pt x="-1348" y="12121"/>
                        <a:pt x="1327" y="6189"/>
                        <a:pt x="6642" y="4165"/>
                      </a:cubicBezTo>
                      <a:cubicBezTo>
                        <a:pt x="27765" y="-3858"/>
                        <a:pt x="53791" y="-155"/>
                        <a:pt x="76319" y="14110"/>
                      </a:cubicBezTo>
                      <a:cubicBezTo>
                        <a:pt x="102037" y="30397"/>
                        <a:pt x="106357" y="40273"/>
                        <a:pt x="107352" y="46308"/>
                      </a:cubicBezTo>
                      <a:cubicBezTo>
                        <a:pt x="108140" y="51006"/>
                        <a:pt x="106975" y="55600"/>
                        <a:pt x="104026" y="59269"/>
                      </a:cubicBezTo>
                      <a:cubicBezTo>
                        <a:pt x="97751" y="67122"/>
                        <a:pt x="87841" y="65373"/>
                        <a:pt x="83074" y="64550"/>
                      </a:cubicBezTo>
                      <a:lnTo>
                        <a:pt x="82217" y="64413"/>
                      </a:lnTo>
                      <a:cubicBezTo>
                        <a:pt x="74982" y="63179"/>
                        <a:pt x="67027" y="65750"/>
                        <a:pt x="61918" y="71031"/>
                      </a:cubicBezTo>
                      <a:cubicBezTo>
                        <a:pt x="56808" y="76277"/>
                        <a:pt x="54442" y="84335"/>
                        <a:pt x="55883" y="91502"/>
                      </a:cubicBezTo>
                      <a:cubicBezTo>
                        <a:pt x="57014" y="97057"/>
                        <a:pt x="53379" y="102509"/>
                        <a:pt x="47824" y="103606"/>
                      </a:cubicBezTo>
                      <a:cubicBezTo>
                        <a:pt x="47173" y="103709"/>
                        <a:pt x="46487" y="103778"/>
                        <a:pt x="45836" y="103778"/>
                      </a:cubicBezTo>
                      <a:close/>
                    </a:path>
                  </a:pathLst>
                </a:custGeom>
                <a:solidFill>
                  <a:srgbClr val="D48664"/>
                </a:solidFill>
                <a:ln w="19050" cap="flat">
                  <a:noFill/>
                  <a:prstDash val="solid"/>
                  <a:miter/>
                </a:ln>
              </p:spPr>
              <p:txBody>
                <a:bodyPr rtlCol="1" anchor="ctr"/>
                <a:lstStyle/>
                <a:p>
                  <a:pPr algn="l" rtl="0"/>
                  <a:endParaRPr lang="ar-EG" sz="1600"/>
                </a:p>
              </p:txBody>
            </p:sp>
            <p:sp>
              <p:nvSpPr>
                <p:cNvPr id="174" name="شكل حر: شكل 173">
                  <a:extLst>
                    <a:ext uri="{FF2B5EF4-FFF2-40B4-BE49-F238E27FC236}">
                      <a16:creationId xmlns:a16="http://schemas.microsoft.com/office/drawing/2014/main" id="{F4BBBFCD-F966-4923-AA9E-DB7207379FD6}"/>
                    </a:ext>
                  </a:extLst>
                </p:cNvPr>
                <p:cNvSpPr/>
                <p:nvPr/>
              </p:nvSpPr>
              <p:spPr>
                <a:xfrm>
                  <a:off x="1096674" y="3278080"/>
                  <a:ext cx="59887" cy="57764"/>
                </a:xfrm>
                <a:custGeom>
                  <a:avLst/>
                  <a:gdLst>
                    <a:gd name="connsiteX0" fmla="*/ 45836 w 107591"/>
                    <a:gd name="connsiteY0" fmla="*/ 103778 h 103777"/>
                    <a:gd name="connsiteX1" fmla="*/ 35754 w 107591"/>
                    <a:gd name="connsiteY1" fmla="*/ 95514 h 103777"/>
                    <a:gd name="connsiteX2" fmla="*/ 47207 w 107591"/>
                    <a:gd name="connsiteY2" fmla="*/ 56663 h 103777"/>
                    <a:gd name="connsiteX3" fmla="*/ 81806 w 107591"/>
                    <a:gd name="connsiteY3" fmla="*/ 43633 h 103777"/>
                    <a:gd name="connsiteX4" fmla="*/ 65312 w 107591"/>
                    <a:gd name="connsiteY4" fmla="*/ 31495 h 103777"/>
                    <a:gd name="connsiteX5" fmla="*/ 13946 w 107591"/>
                    <a:gd name="connsiteY5" fmla="*/ 23402 h 103777"/>
                    <a:gd name="connsiteX6" fmla="*/ 676 w 107591"/>
                    <a:gd name="connsiteY6" fmla="*/ 17436 h 103777"/>
                    <a:gd name="connsiteX7" fmla="*/ 6642 w 107591"/>
                    <a:gd name="connsiteY7" fmla="*/ 4165 h 103777"/>
                    <a:gd name="connsiteX8" fmla="*/ 76319 w 107591"/>
                    <a:gd name="connsiteY8" fmla="*/ 14110 h 103777"/>
                    <a:gd name="connsiteX9" fmla="*/ 107352 w 107591"/>
                    <a:gd name="connsiteY9" fmla="*/ 46308 h 103777"/>
                    <a:gd name="connsiteX10" fmla="*/ 104026 w 107591"/>
                    <a:gd name="connsiteY10" fmla="*/ 59269 h 103777"/>
                    <a:gd name="connsiteX11" fmla="*/ 83074 w 107591"/>
                    <a:gd name="connsiteY11" fmla="*/ 64550 h 103777"/>
                    <a:gd name="connsiteX12" fmla="*/ 82217 w 107591"/>
                    <a:gd name="connsiteY12" fmla="*/ 64413 h 103777"/>
                    <a:gd name="connsiteX13" fmla="*/ 61918 w 107591"/>
                    <a:gd name="connsiteY13" fmla="*/ 71031 h 103777"/>
                    <a:gd name="connsiteX14" fmla="*/ 55883 w 107591"/>
                    <a:gd name="connsiteY14" fmla="*/ 91502 h 103777"/>
                    <a:gd name="connsiteX15" fmla="*/ 47824 w 107591"/>
                    <a:gd name="connsiteY15" fmla="*/ 103606 h 103777"/>
                    <a:gd name="connsiteX16" fmla="*/ 45836 w 107591"/>
                    <a:gd name="connsiteY16" fmla="*/ 103778 h 10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591" h="103777">
                      <a:moveTo>
                        <a:pt x="45836" y="103778"/>
                      </a:moveTo>
                      <a:cubicBezTo>
                        <a:pt x="41035" y="103778"/>
                        <a:pt x="36749" y="100417"/>
                        <a:pt x="35754" y="95514"/>
                      </a:cubicBezTo>
                      <a:cubicBezTo>
                        <a:pt x="32977" y="81661"/>
                        <a:pt x="37366" y="66779"/>
                        <a:pt x="47207" y="56663"/>
                      </a:cubicBezTo>
                      <a:cubicBezTo>
                        <a:pt x="56123" y="47474"/>
                        <a:pt x="69118" y="42673"/>
                        <a:pt x="81806" y="43633"/>
                      </a:cubicBezTo>
                      <a:cubicBezTo>
                        <a:pt x="78582" y="40684"/>
                        <a:pt x="73439" y="36638"/>
                        <a:pt x="65312" y="31495"/>
                      </a:cubicBezTo>
                      <a:cubicBezTo>
                        <a:pt x="48236" y="20693"/>
                        <a:pt x="29033" y="17641"/>
                        <a:pt x="13946" y="23402"/>
                      </a:cubicBezTo>
                      <a:cubicBezTo>
                        <a:pt x="8631" y="25425"/>
                        <a:pt x="2699" y="22751"/>
                        <a:pt x="676" y="17436"/>
                      </a:cubicBezTo>
                      <a:cubicBezTo>
                        <a:pt x="-1348" y="12121"/>
                        <a:pt x="1327" y="6189"/>
                        <a:pt x="6642" y="4165"/>
                      </a:cubicBezTo>
                      <a:cubicBezTo>
                        <a:pt x="27765" y="-3858"/>
                        <a:pt x="53791" y="-155"/>
                        <a:pt x="76319" y="14110"/>
                      </a:cubicBezTo>
                      <a:cubicBezTo>
                        <a:pt x="102037" y="30397"/>
                        <a:pt x="106357" y="40273"/>
                        <a:pt x="107352" y="46308"/>
                      </a:cubicBezTo>
                      <a:cubicBezTo>
                        <a:pt x="108140" y="51006"/>
                        <a:pt x="106975" y="55600"/>
                        <a:pt x="104026" y="59269"/>
                      </a:cubicBezTo>
                      <a:cubicBezTo>
                        <a:pt x="97751" y="67122"/>
                        <a:pt x="87841" y="65373"/>
                        <a:pt x="83074" y="64550"/>
                      </a:cubicBezTo>
                      <a:lnTo>
                        <a:pt x="82217" y="64413"/>
                      </a:lnTo>
                      <a:cubicBezTo>
                        <a:pt x="74982" y="63179"/>
                        <a:pt x="67027" y="65750"/>
                        <a:pt x="61918" y="71031"/>
                      </a:cubicBezTo>
                      <a:cubicBezTo>
                        <a:pt x="56808" y="76277"/>
                        <a:pt x="54442" y="84335"/>
                        <a:pt x="55883" y="91502"/>
                      </a:cubicBezTo>
                      <a:cubicBezTo>
                        <a:pt x="57014" y="97057"/>
                        <a:pt x="53379" y="102509"/>
                        <a:pt x="47824" y="103606"/>
                      </a:cubicBezTo>
                      <a:cubicBezTo>
                        <a:pt x="47173" y="103709"/>
                        <a:pt x="46487" y="103778"/>
                        <a:pt x="45836" y="103778"/>
                      </a:cubicBezTo>
                      <a:close/>
                    </a:path>
                  </a:pathLst>
                </a:custGeom>
                <a:solidFill>
                  <a:srgbClr val="D48664"/>
                </a:solidFill>
                <a:ln w="19050" cap="flat">
                  <a:noFill/>
                  <a:prstDash val="solid"/>
                  <a:miter/>
                </a:ln>
              </p:spPr>
              <p:txBody>
                <a:bodyPr rtlCol="1" anchor="ctr"/>
                <a:lstStyle/>
                <a:p>
                  <a:pPr algn="l" rtl="0"/>
                  <a:endParaRPr lang="ar-EG" sz="1600" dirty="0"/>
                </a:p>
              </p:txBody>
            </p:sp>
            <p:sp>
              <p:nvSpPr>
                <p:cNvPr id="175" name="Google Shape;467;p19">
                  <a:extLst>
                    <a:ext uri="{FF2B5EF4-FFF2-40B4-BE49-F238E27FC236}">
                      <a16:creationId xmlns:a16="http://schemas.microsoft.com/office/drawing/2014/main" id="{29041DC0-AF51-4701-B421-0BA81879011B}"/>
                    </a:ext>
                  </a:extLst>
                </p:cNvPr>
                <p:cNvSpPr/>
                <p:nvPr/>
              </p:nvSpPr>
              <p:spPr>
                <a:xfrm rot="537231" flipV="1">
                  <a:off x="1381710" y="3516651"/>
                  <a:ext cx="147821" cy="77081"/>
                </a:xfrm>
                <a:custGeom>
                  <a:avLst/>
                  <a:gdLst/>
                  <a:ahLst/>
                  <a:cxnLst/>
                  <a:rect l="l" t="t" r="r" b="b"/>
                  <a:pathLst>
                    <a:path w="3847" h="2006" extrusionOk="0">
                      <a:moveTo>
                        <a:pt x="1770" y="0"/>
                      </a:moveTo>
                      <a:cubicBezTo>
                        <a:pt x="995" y="0"/>
                        <a:pt x="348" y="417"/>
                        <a:pt x="108" y="809"/>
                      </a:cubicBezTo>
                      <a:cubicBezTo>
                        <a:pt x="24" y="928"/>
                        <a:pt x="0" y="1070"/>
                        <a:pt x="24" y="1213"/>
                      </a:cubicBezTo>
                      <a:cubicBezTo>
                        <a:pt x="191" y="1797"/>
                        <a:pt x="1286" y="1594"/>
                        <a:pt x="1882" y="1702"/>
                      </a:cubicBezTo>
                      <a:cubicBezTo>
                        <a:pt x="2120" y="1749"/>
                        <a:pt x="2489" y="1880"/>
                        <a:pt x="2822" y="1952"/>
                      </a:cubicBezTo>
                      <a:cubicBezTo>
                        <a:pt x="2967" y="1985"/>
                        <a:pt x="3107" y="2005"/>
                        <a:pt x="3228" y="2005"/>
                      </a:cubicBezTo>
                      <a:cubicBezTo>
                        <a:pt x="3366" y="2005"/>
                        <a:pt x="3479" y="1979"/>
                        <a:pt x="3549" y="1916"/>
                      </a:cubicBezTo>
                      <a:cubicBezTo>
                        <a:pt x="3846" y="1654"/>
                        <a:pt x="3275" y="261"/>
                        <a:pt x="2215" y="47"/>
                      </a:cubicBezTo>
                      <a:cubicBezTo>
                        <a:pt x="2064" y="15"/>
                        <a:pt x="1915" y="0"/>
                        <a:pt x="1770" y="0"/>
                      </a:cubicBezTo>
                      <a:close/>
                    </a:path>
                  </a:pathLst>
                </a:custGeom>
                <a:solidFill>
                  <a:srgbClr val="500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468;p19">
                  <a:extLst>
                    <a:ext uri="{FF2B5EF4-FFF2-40B4-BE49-F238E27FC236}">
                      <a16:creationId xmlns:a16="http://schemas.microsoft.com/office/drawing/2014/main" id="{B67844D5-03AB-401B-8449-677939FBCF1A}"/>
                    </a:ext>
                  </a:extLst>
                </p:cNvPr>
                <p:cNvSpPr/>
                <p:nvPr/>
              </p:nvSpPr>
              <p:spPr>
                <a:xfrm rot="537231" flipV="1">
                  <a:off x="1404641" y="3528944"/>
                  <a:ext cx="108474" cy="55409"/>
                </a:xfrm>
                <a:custGeom>
                  <a:avLst/>
                  <a:gdLst/>
                  <a:ahLst/>
                  <a:cxnLst/>
                  <a:rect l="l" t="t" r="r" b="b"/>
                  <a:pathLst>
                    <a:path w="2823" h="1442" extrusionOk="0">
                      <a:moveTo>
                        <a:pt x="1227" y="1"/>
                      </a:moveTo>
                      <a:cubicBezTo>
                        <a:pt x="834" y="13"/>
                        <a:pt x="453" y="120"/>
                        <a:pt x="108" y="299"/>
                      </a:cubicBezTo>
                      <a:cubicBezTo>
                        <a:pt x="24" y="418"/>
                        <a:pt x="0" y="560"/>
                        <a:pt x="24" y="703"/>
                      </a:cubicBezTo>
                      <a:cubicBezTo>
                        <a:pt x="191" y="1287"/>
                        <a:pt x="1286" y="1084"/>
                        <a:pt x="1882" y="1192"/>
                      </a:cubicBezTo>
                      <a:cubicBezTo>
                        <a:pt x="2120" y="1239"/>
                        <a:pt x="2489" y="1370"/>
                        <a:pt x="2822" y="1442"/>
                      </a:cubicBezTo>
                      <a:cubicBezTo>
                        <a:pt x="2822" y="1418"/>
                        <a:pt x="2822" y="1394"/>
                        <a:pt x="2822" y="1370"/>
                      </a:cubicBezTo>
                      <a:cubicBezTo>
                        <a:pt x="2739" y="572"/>
                        <a:pt x="2001" y="25"/>
                        <a:pt x="1227" y="1"/>
                      </a:cubicBezTo>
                      <a:close/>
                    </a:path>
                  </a:pathLst>
                </a:custGeom>
                <a:solidFill>
                  <a:srgbClr val="EB56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77" name="شكل حر: شكل 176">
                  <a:extLst>
                    <a:ext uri="{FF2B5EF4-FFF2-40B4-BE49-F238E27FC236}">
                      <a16:creationId xmlns:a16="http://schemas.microsoft.com/office/drawing/2014/main" id="{170154BA-EECD-4A18-96E3-5A692557EEFA}"/>
                    </a:ext>
                  </a:extLst>
                </p:cNvPr>
                <p:cNvSpPr/>
                <p:nvPr/>
              </p:nvSpPr>
              <p:spPr>
                <a:xfrm flipH="1">
                  <a:off x="1256912" y="3158163"/>
                  <a:ext cx="131066" cy="54379"/>
                </a:xfrm>
                <a:custGeom>
                  <a:avLst/>
                  <a:gdLst>
                    <a:gd name="connsiteX0" fmla="*/ 127807 w 145738"/>
                    <a:gd name="connsiteY0" fmla="*/ 17701 h 60466"/>
                    <a:gd name="connsiteX1" fmla="*/ 145432 w 145738"/>
                    <a:gd name="connsiteY1" fmla="*/ 42526 h 60466"/>
                    <a:gd name="connsiteX2" fmla="*/ 120572 w 145738"/>
                    <a:gd name="connsiteY2" fmla="*/ 60151 h 60466"/>
                    <a:gd name="connsiteX3" fmla="*/ 17942 w 145738"/>
                    <a:gd name="connsiteY3" fmla="*/ 42767 h 60466"/>
                    <a:gd name="connsiteX4" fmla="*/ 317 w 145738"/>
                    <a:gd name="connsiteY4" fmla="*/ 17940 h 60466"/>
                    <a:gd name="connsiteX5" fmla="*/ 25142 w 145738"/>
                    <a:gd name="connsiteY5" fmla="*/ 316 h 60466"/>
                    <a:gd name="connsiteX6" fmla="*/ 127807 w 145738"/>
                    <a:gd name="connsiteY6" fmla="*/ 17701 h 6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38" h="60466">
                      <a:moveTo>
                        <a:pt x="127807" y="17701"/>
                      </a:moveTo>
                      <a:cubicBezTo>
                        <a:pt x="139534" y="19655"/>
                        <a:pt x="147421" y="30765"/>
                        <a:pt x="145432" y="42526"/>
                      </a:cubicBezTo>
                      <a:cubicBezTo>
                        <a:pt x="143409" y="54254"/>
                        <a:pt x="132333" y="62175"/>
                        <a:pt x="120572" y="60151"/>
                      </a:cubicBezTo>
                      <a:lnTo>
                        <a:pt x="17942" y="42767"/>
                      </a:lnTo>
                      <a:cubicBezTo>
                        <a:pt x="6180" y="40812"/>
                        <a:pt x="-1707" y="29668"/>
                        <a:pt x="317" y="17940"/>
                      </a:cubicBezTo>
                      <a:cubicBezTo>
                        <a:pt x="2271" y="6213"/>
                        <a:pt x="13415" y="-1708"/>
                        <a:pt x="25142" y="316"/>
                      </a:cubicBezTo>
                      <a:lnTo>
                        <a:pt x="127807" y="17701"/>
                      </a:lnTo>
                      <a:close/>
                    </a:path>
                  </a:pathLst>
                </a:custGeom>
                <a:solidFill>
                  <a:srgbClr val="500F00"/>
                </a:solidFill>
                <a:ln w="19050" cap="flat">
                  <a:noFill/>
                  <a:prstDash val="solid"/>
                  <a:miter/>
                </a:ln>
              </p:spPr>
              <p:txBody>
                <a:bodyPr rtlCol="1" anchor="ctr"/>
                <a:lstStyle/>
                <a:p>
                  <a:pPr algn="l" rtl="0"/>
                  <a:endParaRPr lang="ar-EG" sz="1600"/>
                </a:p>
              </p:txBody>
            </p:sp>
            <p:sp>
              <p:nvSpPr>
                <p:cNvPr id="178" name="شكل حر: شكل 177">
                  <a:extLst>
                    <a:ext uri="{FF2B5EF4-FFF2-40B4-BE49-F238E27FC236}">
                      <a16:creationId xmlns:a16="http://schemas.microsoft.com/office/drawing/2014/main" id="{87F43041-29CC-4B6E-BF56-B0BAA04367DB}"/>
                    </a:ext>
                  </a:extLst>
                </p:cNvPr>
                <p:cNvSpPr/>
                <p:nvPr/>
              </p:nvSpPr>
              <p:spPr>
                <a:xfrm flipH="1">
                  <a:off x="1534629" y="3152840"/>
                  <a:ext cx="131088" cy="54377"/>
                </a:xfrm>
                <a:custGeom>
                  <a:avLst/>
                  <a:gdLst>
                    <a:gd name="connsiteX0" fmla="*/ 145447 w 145763"/>
                    <a:gd name="connsiteY0" fmla="*/ 17939 h 60464"/>
                    <a:gd name="connsiteX1" fmla="*/ 127822 w 145763"/>
                    <a:gd name="connsiteY1" fmla="*/ 42766 h 60464"/>
                    <a:gd name="connsiteX2" fmla="*/ 25123 w 145763"/>
                    <a:gd name="connsiteY2" fmla="*/ 60150 h 60464"/>
                    <a:gd name="connsiteX3" fmla="*/ 297 w 145763"/>
                    <a:gd name="connsiteY3" fmla="*/ 42525 h 60464"/>
                    <a:gd name="connsiteX4" fmla="*/ 17922 w 145763"/>
                    <a:gd name="connsiteY4" fmla="*/ 17700 h 60464"/>
                    <a:gd name="connsiteX5" fmla="*/ 120621 w 145763"/>
                    <a:gd name="connsiteY5" fmla="*/ 314 h 60464"/>
                    <a:gd name="connsiteX6" fmla="*/ 145447 w 145763"/>
                    <a:gd name="connsiteY6" fmla="*/ 17939 h 6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63" h="60464">
                      <a:moveTo>
                        <a:pt x="145447" y="17939"/>
                      </a:moveTo>
                      <a:cubicBezTo>
                        <a:pt x="147470" y="29667"/>
                        <a:pt x="139583" y="40777"/>
                        <a:pt x="127822" y="42766"/>
                      </a:cubicBezTo>
                      <a:lnTo>
                        <a:pt x="25123" y="60150"/>
                      </a:lnTo>
                      <a:cubicBezTo>
                        <a:pt x="13396" y="62174"/>
                        <a:pt x="2320" y="54218"/>
                        <a:pt x="297" y="42525"/>
                      </a:cubicBezTo>
                      <a:cubicBezTo>
                        <a:pt x="-1657" y="30764"/>
                        <a:pt x="6230" y="19688"/>
                        <a:pt x="17922" y="17700"/>
                      </a:cubicBezTo>
                      <a:lnTo>
                        <a:pt x="120621" y="314"/>
                      </a:lnTo>
                      <a:cubicBezTo>
                        <a:pt x="132348" y="-1709"/>
                        <a:pt x="143492" y="6247"/>
                        <a:pt x="145447" y="17939"/>
                      </a:cubicBezTo>
                      <a:close/>
                    </a:path>
                  </a:pathLst>
                </a:custGeom>
                <a:solidFill>
                  <a:srgbClr val="500F00"/>
                </a:solidFill>
                <a:ln w="19050" cap="flat">
                  <a:noFill/>
                  <a:prstDash val="solid"/>
                  <a:miter/>
                </a:ln>
              </p:spPr>
              <p:txBody>
                <a:bodyPr rtlCol="1" anchor="ctr"/>
                <a:lstStyle/>
                <a:p>
                  <a:pPr algn="l" rtl="0"/>
                  <a:endParaRPr lang="ar-EG" sz="1600"/>
                </a:p>
              </p:txBody>
            </p:sp>
          </p:grpSp>
          <p:grpSp>
            <p:nvGrpSpPr>
              <p:cNvPr id="94" name="مجموعة 93">
                <a:extLst>
                  <a:ext uri="{FF2B5EF4-FFF2-40B4-BE49-F238E27FC236}">
                    <a16:creationId xmlns:a16="http://schemas.microsoft.com/office/drawing/2014/main" id="{54FBE7BF-672A-4AFD-B2D4-69B8E66B010C}"/>
                  </a:ext>
                </a:extLst>
              </p:cNvPr>
              <p:cNvGrpSpPr/>
              <p:nvPr/>
            </p:nvGrpSpPr>
            <p:grpSpPr>
              <a:xfrm>
                <a:off x="-150906" y="2480977"/>
                <a:ext cx="6327397" cy="669471"/>
                <a:chOff x="-601016" y="1510030"/>
                <a:chExt cx="6327397" cy="669471"/>
              </a:xfrm>
            </p:grpSpPr>
            <p:sp>
              <p:nvSpPr>
                <p:cNvPr id="95" name="فقاعة الكلام: مستطيلة مستديرة الزوايا 94">
                  <a:extLst>
                    <a:ext uri="{FF2B5EF4-FFF2-40B4-BE49-F238E27FC236}">
                      <a16:creationId xmlns:a16="http://schemas.microsoft.com/office/drawing/2014/main" id="{41D9E7F8-24BF-48E6-8212-54C9B250DCCE}"/>
                    </a:ext>
                  </a:extLst>
                </p:cNvPr>
                <p:cNvSpPr/>
                <p:nvPr/>
              </p:nvSpPr>
              <p:spPr>
                <a:xfrm>
                  <a:off x="4099084" y="1523164"/>
                  <a:ext cx="1627297" cy="656337"/>
                </a:xfrm>
                <a:prstGeom prst="wedgeRoundRectCallout">
                  <a:avLst>
                    <a:gd name="adj1" fmla="val -43801"/>
                    <a:gd name="adj2" fmla="val 100229"/>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sz="2800" dirty="0"/>
                </a:p>
              </p:txBody>
            </p:sp>
            <p:sp>
              <p:nvSpPr>
                <p:cNvPr id="96" name="فقاعة الكلام: مستطيلة مستديرة الزوايا 95">
                  <a:extLst>
                    <a:ext uri="{FF2B5EF4-FFF2-40B4-BE49-F238E27FC236}">
                      <a16:creationId xmlns:a16="http://schemas.microsoft.com/office/drawing/2014/main" id="{0281A4FA-FED7-4532-9D9C-7DA47D92E153}"/>
                    </a:ext>
                  </a:extLst>
                </p:cNvPr>
                <p:cNvSpPr/>
                <p:nvPr/>
              </p:nvSpPr>
              <p:spPr>
                <a:xfrm>
                  <a:off x="4051417" y="1510030"/>
                  <a:ext cx="1627298" cy="656337"/>
                </a:xfrm>
                <a:prstGeom prst="wedgeRoundRectCallout">
                  <a:avLst>
                    <a:gd name="adj1" fmla="val -41998"/>
                    <a:gd name="adj2" fmla="val 10022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لو سمحت..</a:t>
                  </a:r>
                  <a:endParaRPr lang="ar-EG" sz="2800" b="1" dirty="0">
                    <a:solidFill>
                      <a:schemeClr val="tx1"/>
                    </a:solidFill>
                  </a:endParaRPr>
                </a:p>
              </p:txBody>
            </p:sp>
            <p:sp>
              <p:nvSpPr>
                <p:cNvPr id="189" name="فقاعة الكلام: مستطيلة مستديرة الزوايا 188">
                  <a:extLst>
                    <a:ext uri="{FF2B5EF4-FFF2-40B4-BE49-F238E27FC236}">
                      <a16:creationId xmlns:a16="http://schemas.microsoft.com/office/drawing/2014/main" id="{FC8DD69C-DC4A-4ED6-84D8-5E4CD3DBD7EE}"/>
                    </a:ext>
                  </a:extLst>
                </p:cNvPr>
                <p:cNvSpPr/>
                <p:nvPr/>
              </p:nvSpPr>
              <p:spPr>
                <a:xfrm flipH="1">
                  <a:off x="-601016" y="1523164"/>
                  <a:ext cx="1152742" cy="656337"/>
                </a:xfrm>
                <a:prstGeom prst="wedgeRoundRectCallout">
                  <a:avLst>
                    <a:gd name="adj1" fmla="val -43801"/>
                    <a:gd name="adj2" fmla="val 100229"/>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sz="2800" dirty="0"/>
                </a:p>
              </p:txBody>
            </p:sp>
            <p:sp>
              <p:nvSpPr>
                <p:cNvPr id="190" name="فقاعة الكلام: مستطيلة مستديرة الزوايا 189">
                  <a:extLst>
                    <a:ext uri="{FF2B5EF4-FFF2-40B4-BE49-F238E27FC236}">
                      <a16:creationId xmlns:a16="http://schemas.microsoft.com/office/drawing/2014/main" id="{AA83869D-A831-45E3-8912-000D1DB27182}"/>
                    </a:ext>
                  </a:extLst>
                </p:cNvPr>
                <p:cNvSpPr/>
                <p:nvPr/>
              </p:nvSpPr>
              <p:spPr>
                <a:xfrm flipH="1">
                  <a:off x="-577182" y="1510030"/>
                  <a:ext cx="1181467" cy="656337"/>
                </a:xfrm>
                <a:prstGeom prst="wedgeRoundRectCallout">
                  <a:avLst>
                    <a:gd name="adj1" fmla="val -41998"/>
                    <a:gd name="adj2" fmla="val 10022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تفضل</a:t>
                  </a:r>
                  <a:endParaRPr lang="ar-EG" sz="2800" b="1" dirty="0">
                    <a:solidFill>
                      <a:schemeClr val="tx1"/>
                    </a:solidFill>
                  </a:endParaRPr>
                </a:p>
              </p:txBody>
            </p:sp>
          </p:grpSp>
          <p:grpSp>
            <p:nvGrpSpPr>
              <p:cNvPr id="107" name="مجموعة 106">
                <a:extLst>
                  <a:ext uri="{FF2B5EF4-FFF2-40B4-BE49-F238E27FC236}">
                    <a16:creationId xmlns:a16="http://schemas.microsoft.com/office/drawing/2014/main" id="{7A206522-6CB5-49EC-AB99-25C6CA98140E}"/>
                  </a:ext>
                </a:extLst>
              </p:cNvPr>
              <p:cNvGrpSpPr/>
              <p:nvPr/>
            </p:nvGrpSpPr>
            <p:grpSpPr>
              <a:xfrm>
                <a:off x="207332" y="5010039"/>
                <a:ext cx="3038475" cy="1681162"/>
                <a:chOff x="-253493" y="4505325"/>
                <a:chExt cx="3038475" cy="1681162"/>
              </a:xfrm>
              <a:solidFill>
                <a:srgbClr val="96AFED"/>
              </a:solidFill>
            </p:grpSpPr>
            <p:sp>
              <p:nvSpPr>
                <p:cNvPr id="108" name="مستطيل: زوايا مستديرة 107">
                  <a:extLst>
                    <a:ext uri="{FF2B5EF4-FFF2-40B4-BE49-F238E27FC236}">
                      <a16:creationId xmlns:a16="http://schemas.microsoft.com/office/drawing/2014/main" id="{AED5FB20-1811-4770-A213-F0CBDBC07451}"/>
                    </a:ext>
                  </a:extLst>
                </p:cNvPr>
                <p:cNvSpPr/>
                <p:nvPr/>
              </p:nvSpPr>
              <p:spPr>
                <a:xfrm>
                  <a:off x="-253493" y="4505325"/>
                  <a:ext cx="3038475" cy="1562101"/>
                </a:xfrm>
                <a:prstGeom prst="roundRect">
                  <a:avLst/>
                </a:prstGeom>
                <a:solidFill>
                  <a:srgbClr val="FFB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600"/>
                </a:p>
              </p:txBody>
            </p:sp>
            <p:sp>
              <p:nvSpPr>
                <p:cNvPr id="109" name="مستطيل: زوايا مستديرة 108">
                  <a:extLst>
                    <a:ext uri="{FF2B5EF4-FFF2-40B4-BE49-F238E27FC236}">
                      <a16:creationId xmlns:a16="http://schemas.microsoft.com/office/drawing/2014/main" id="{877AC5C2-BC72-4CE3-88EA-2650561FEDA8}"/>
                    </a:ext>
                  </a:extLst>
                </p:cNvPr>
                <p:cNvSpPr/>
                <p:nvPr/>
              </p:nvSpPr>
              <p:spPr>
                <a:xfrm>
                  <a:off x="25001" y="5948362"/>
                  <a:ext cx="99459" cy="238125"/>
                </a:xfrm>
                <a:prstGeom prst="roundRect">
                  <a:avLst/>
                </a:prstGeom>
                <a:solidFill>
                  <a:srgbClr val="FFB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sz="1600" dirty="0"/>
                </a:p>
              </p:txBody>
            </p:sp>
            <p:sp>
              <p:nvSpPr>
                <p:cNvPr id="191" name="مستطيل: زوايا مستديرة 190">
                  <a:extLst>
                    <a:ext uri="{FF2B5EF4-FFF2-40B4-BE49-F238E27FC236}">
                      <a16:creationId xmlns:a16="http://schemas.microsoft.com/office/drawing/2014/main" id="{6C9581E3-0E2D-4AFA-9CA6-FB9BD1468D0C}"/>
                    </a:ext>
                  </a:extLst>
                </p:cNvPr>
                <p:cNvSpPr/>
                <p:nvPr/>
              </p:nvSpPr>
              <p:spPr>
                <a:xfrm>
                  <a:off x="2406817" y="5948361"/>
                  <a:ext cx="99458" cy="238126"/>
                </a:xfrm>
                <a:prstGeom prst="roundRect">
                  <a:avLst/>
                </a:prstGeom>
                <a:solidFill>
                  <a:srgbClr val="FFB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sz="1600" dirty="0"/>
                </a:p>
              </p:txBody>
            </p:sp>
          </p:grpSp>
          <p:pic>
            <p:nvPicPr>
              <p:cNvPr id="93" name="صورة 92">
                <a:extLst>
                  <a:ext uri="{FF2B5EF4-FFF2-40B4-BE49-F238E27FC236}">
                    <a16:creationId xmlns:a16="http://schemas.microsoft.com/office/drawing/2014/main" id="{C5071851-945C-437B-8825-DB209309690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2429950" y="2717805"/>
                <a:ext cx="2047745" cy="4024621"/>
              </a:xfrm>
              <a:prstGeom prst="rect">
                <a:avLst/>
              </a:prstGeom>
            </p:spPr>
          </p:pic>
          <p:pic>
            <p:nvPicPr>
              <p:cNvPr id="184" name="صورة 183">
                <a:extLst>
                  <a:ext uri="{FF2B5EF4-FFF2-40B4-BE49-F238E27FC236}">
                    <a16:creationId xmlns:a16="http://schemas.microsoft.com/office/drawing/2014/main" id="{005E34C5-4B69-4ABE-80B5-20F3055A7AA5}"/>
                  </a:ext>
                </a:extLst>
              </p:cNvPr>
              <p:cNvPicPr>
                <a:picLocks noChangeAspect="1"/>
              </p:cNvPicPr>
              <p:nvPr/>
            </p:nvPicPr>
            <p:blipFill>
              <a:blip r:embed="rId5"/>
              <a:stretch>
                <a:fillRect/>
              </a:stretch>
            </p:blipFill>
            <p:spPr>
              <a:xfrm>
                <a:off x="900498" y="4062531"/>
                <a:ext cx="1253465" cy="970073"/>
              </a:xfrm>
              <a:prstGeom prst="rect">
                <a:avLst/>
              </a:prstGeom>
            </p:spPr>
          </p:pic>
        </p:grpSp>
        <p:sp>
          <p:nvSpPr>
            <p:cNvPr id="46" name="Google Shape;2116;p93">
              <a:extLst>
                <a:ext uri="{FF2B5EF4-FFF2-40B4-BE49-F238E27FC236}">
                  <a16:creationId xmlns:a16="http://schemas.microsoft.com/office/drawing/2014/main" id="{C26F29E5-C6AF-40FE-B6D1-20D9A3C4C141}"/>
                </a:ext>
              </a:extLst>
            </p:cNvPr>
            <p:cNvSpPr/>
            <p:nvPr/>
          </p:nvSpPr>
          <p:spPr>
            <a:xfrm>
              <a:off x="369719" y="6142653"/>
              <a:ext cx="4797610" cy="180355"/>
            </a:xfrm>
            <a:custGeom>
              <a:avLst/>
              <a:gdLst/>
              <a:ahLst/>
              <a:cxnLst/>
              <a:rect l="l" t="t" r="r" b="b"/>
              <a:pathLst>
                <a:path w="17825" h="4438" extrusionOk="0">
                  <a:moveTo>
                    <a:pt x="8911" y="1"/>
                  </a:moveTo>
                  <a:cubicBezTo>
                    <a:pt x="3990" y="1"/>
                    <a:pt x="1" y="995"/>
                    <a:pt x="1" y="2221"/>
                  </a:cubicBezTo>
                  <a:cubicBezTo>
                    <a:pt x="1" y="3443"/>
                    <a:pt x="3990" y="4437"/>
                    <a:pt x="8911" y="4437"/>
                  </a:cubicBezTo>
                  <a:cubicBezTo>
                    <a:pt x="13835" y="4437"/>
                    <a:pt x="17824" y="3443"/>
                    <a:pt x="17824" y="2221"/>
                  </a:cubicBezTo>
                  <a:cubicBezTo>
                    <a:pt x="17824" y="1409"/>
                    <a:pt x="16073" y="699"/>
                    <a:pt x="13458" y="311"/>
                  </a:cubicBezTo>
                  <a:cubicBezTo>
                    <a:pt x="13047" y="411"/>
                    <a:pt x="12626" y="459"/>
                    <a:pt x="12205" y="459"/>
                  </a:cubicBezTo>
                  <a:cubicBezTo>
                    <a:pt x="11489" y="459"/>
                    <a:pt x="10776" y="315"/>
                    <a:pt x="10122" y="23"/>
                  </a:cubicBezTo>
                  <a:cubicBezTo>
                    <a:pt x="9726" y="8"/>
                    <a:pt x="9324" y="1"/>
                    <a:pt x="8911" y="1"/>
                  </a:cubicBezTo>
                  <a:close/>
                </a:path>
              </a:pathLst>
            </a:custGeom>
            <a:solidFill>
              <a:srgbClr val="020202">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17870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95302A-6729-4AA3-81AA-067917998FC2}"/>
              </a:ext>
            </a:extLst>
          </p:cNvPr>
          <p:cNvSpPr/>
          <p:nvPr/>
        </p:nvSpPr>
        <p:spPr>
          <a:xfrm>
            <a:off x="0" y="600"/>
            <a:ext cx="12191935" cy="6857400"/>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2221761" y="4244612"/>
            <a:ext cx="7748479" cy="646331"/>
          </a:xfrm>
          <a:prstGeom prst="rect">
            <a:avLst/>
          </a:prstGeom>
          <a:noFill/>
        </p:spPr>
        <p:txBody>
          <a:bodyPr wrap="square" rtlCol="0">
            <a:spAutoFit/>
          </a:bodyPr>
          <a:lstStyle/>
          <a:p>
            <a:pPr algn="ctr"/>
            <a:r>
              <a:rPr lang="ar-EG" b="1" dirty="0">
                <a:solidFill>
                  <a:srgbClr val="222222"/>
                </a:solidFill>
                <a:latin typeface="Arial" panose="020B0604020202020204" pitchFamily="34" charset="0"/>
                <a:cs typeface="Arial" panose="020B0604020202020204" pitchFamily="34" charset="0"/>
              </a:rPr>
              <a:t>الخط</a:t>
            </a:r>
            <a:r>
              <a:rPr lang="ar-SA" b="1" dirty="0" err="1">
                <a:solidFill>
                  <a:srgbClr val="222222"/>
                </a:solidFill>
                <a:latin typeface="Arial" panose="020B0604020202020204" pitchFamily="34" charset="0"/>
                <a:cs typeface="Arial" panose="020B0604020202020204" pitchFamily="34" charset="0"/>
              </a:rPr>
              <a:t>وط</a:t>
            </a:r>
            <a:r>
              <a:rPr lang="ar-EG" b="1" dirty="0">
                <a:solidFill>
                  <a:srgbClr val="222222"/>
                </a:solidFill>
                <a:latin typeface="Arial" panose="020B0604020202020204" pitchFamily="34" charset="0"/>
                <a:cs typeface="Arial" panose="020B0604020202020204" pitchFamily="34" charset="0"/>
              </a:rPr>
              <a:t>  المستخدم</a:t>
            </a:r>
            <a:r>
              <a:rPr lang="ar-SA" b="1" dirty="0">
                <a:solidFill>
                  <a:srgbClr val="222222"/>
                </a:solidFill>
                <a:latin typeface="Arial" panose="020B0604020202020204" pitchFamily="34" charset="0"/>
                <a:cs typeface="Arial" panose="020B0604020202020204" pitchFamily="34" charset="0"/>
              </a:rPr>
              <a:t>ة</a:t>
            </a:r>
            <a:r>
              <a:rPr lang="en-GB" b="1" dirty="0">
                <a:solidFill>
                  <a:srgbClr val="222222"/>
                </a:solidFill>
                <a:latin typeface="Arial" panose="020B0604020202020204" pitchFamily="34" charset="0"/>
                <a:cs typeface="Arial" panose="020B0604020202020204" pitchFamily="34" charset="0"/>
              </a:rPr>
              <a:t> </a:t>
            </a:r>
            <a:r>
              <a:rPr lang="en-US" b="1" dirty="0">
                <a:solidFill>
                  <a:srgbClr val="222222"/>
                </a:solidFill>
                <a:latin typeface="Arial" panose="020B0604020202020204" pitchFamily="34" charset="0"/>
                <a:cs typeface="Arial" panose="020B0604020202020204" pitchFamily="34" charset="0"/>
              </a:rPr>
              <a:t> </a:t>
            </a:r>
            <a:r>
              <a:rPr lang="ar-EG" b="1" dirty="0">
                <a:solidFill>
                  <a:srgbClr val="222222"/>
                </a:solidFill>
                <a:latin typeface="Arial" panose="020B0604020202020204" pitchFamily="34" charset="0"/>
                <a:cs typeface="Arial" panose="020B0604020202020204" pitchFamily="34" charset="0"/>
              </a:rPr>
              <a:t> في القالب </a:t>
            </a:r>
            <a:endParaRPr lang="ar-SA" b="1" dirty="0">
              <a:solidFill>
                <a:schemeClr val="accent1">
                  <a:lumMod val="50000"/>
                </a:schemeClr>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Harmattan</a:t>
            </a:r>
            <a:r>
              <a:rPr lang="ar-EG" b="1" dirty="0">
                <a:solidFill>
                  <a:srgbClr val="222222"/>
                </a:solidFill>
                <a:latin typeface="Arial" panose="020B0604020202020204" pitchFamily="34" charset="0"/>
                <a:cs typeface="Arial" panose="020B0604020202020204" pitchFamily="34" charset="0"/>
              </a:rPr>
              <a:t>   </a:t>
            </a:r>
            <a:r>
              <a:rPr lang="ar-EG"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b="1" dirty="0">
              <a:solidFill>
                <a:schemeClr val="accent1">
                  <a:lumMod val="50000"/>
                </a:schemeClr>
              </a:solidFill>
              <a:latin typeface="Arial" panose="020B0604020202020204" pitchFamily="34" charset="0"/>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12191935"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3" y="2011505"/>
            <a:ext cx="12191935" cy="2062103"/>
          </a:xfrm>
          <a:prstGeom prst="rect">
            <a:avLst/>
          </a:prstGeom>
          <a:noFill/>
        </p:spPr>
        <p:txBody>
          <a:bodyPr wrap="square" rtlCol="0">
            <a:spAutoFit/>
          </a:bodyPr>
          <a:lstStyle/>
          <a:p>
            <a:pPr algn="ctr"/>
            <a:r>
              <a:rPr lang="ar-EG" sz="4800" b="1" dirty="0">
                <a:solidFill>
                  <a:schemeClr val="bg1"/>
                </a:solidFill>
                <a:latin typeface="Arial" panose="020B0604020202020204" pitchFamily="34" charset="0"/>
                <a:cs typeface="Arial" panose="020B0604020202020204" pitchFamily="34" charset="0"/>
              </a:rPr>
              <a:t>تم تصميم هذا القالب بواسط</a:t>
            </a:r>
            <a:r>
              <a:rPr lang="ar-SA" sz="4800" b="1" dirty="0">
                <a:solidFill>
                  <a:schemeClr val="bg1"/>
                </a:solidFill>
                <a:latin typeface="Arial" panose="020B0604020202020204" pitchFamily="34" charset="0"/>
                <a:cs typeface="Arial" panose="020B0604020202020204" pitchFamily="34" charset="0"/>
              </a:rPr>
              <a:t>ة</a:t>
            </a:r>
          </a:p>
          <a:p>
            <a:pPr algn="ctr"/>
            <a:r>
              <a:rPr lang="en-GB" sz="4800" b="1" dirty="0">
                <a:solidFill>
                  <a:schemeClr val="bg1"/>
                </a:solidFill>
                <a:latin typeface="Arial" panose="020B0604020202020204" pitchFamily="34" charset="0"/>
                <a:cs typeface="Arial" panose="020B0604020202020204" pitchFamily="34" charset="0"/>
              </a:rPr>
              <a:t> </a:t>
            </a:r>
            <a:r>
              <a:rPr lang="ar-EG" sz="4800" b="1" dirty="0">
                <a:solidFill>
                  <a:schemeClr val="bg1"/>
                </a:solidFill>
                <a:latin typeface="Arial" panose="020B0604020202020204" pitchFamily="34" charset="0"/>
                <a:cs typeface="Arial" panose="020B0604020202020204" pitchFamily="34" charset="0"/>
              </a:rPr>
              <a:t> </a:t>
            </a:r>
            <a:r>
              <a:rPr lang="en-US" sz="8000" b="1" dirty="0">
                <a:solidFill>
                  <a:schemeClr val="bg1"/>
                </a:solidFill>
                <a:latin typeface="Arial" panose="020B0604020202020204" pitchFamily="34" charset="0"/>
                <a:cs typeface="Arial" panose="020B0604020202020204" pitchFamily="34" charset="0"/>
              </a:rPr>
              <a:t>ingez-ppt.com</a:t>
            </a:r>
            <a:endParaRPr lang="en-GB" sz="4800" b="1" dirty="0">
              <a:solidFill>
                <a:schemeClr val="bg1"/>
              </a:solidFill>
              <a:latin typeface="Arial" panose="020B060402020202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0" y="5849891"/>
            <a:ext cx="12192000" cy="461665"/>
          </a:xfrm>
          <a:prstGeom prst="rect">
            <a:avLst/>
          </a:prstGeom>
          <a:noFill/>
        </p:spPr>
        <p:txBody>
          <a:bodyPr wrap="square">
            <a:spAutoFit/>
          </a:bodyPr>
          <a:lstStyle/>
          <a:p>
            <a:pPr algn="ctr"/>
            <a:br>
              <a:rPr lang="ar-SA" sz="1200" b="1" i="1" dirty="0">
                <a:solidFill>
                  <a:srgbClr val="FFC94D"/>
                </a:solidFill>
                <a:effectLst/>
                <a:latin typeface="Times New Roman" panose="02020603050405020304" pitchFamily="18" charset="0"/>
              </a:rPr>
            </a:br>
            <a:r>
              <a:rPr lang="ar-SA" sz="1200" b="1" i="1" dirty="0">
                <a:solidFill>
                  <a:srgbClr val="FFC94D"/>
                </a:solidFill>
                <a:effectLst/>
                <a:latin typeface="Times New Roman" panose="02020603050405020304" pitchFamily="18" charset="0"/>
              </a:rPr>
              <a:t>*تم تصميم هذا القالب بواسطة موقع انجز </a:t>
            </a:r>
            <a:r>
              <a:rPr lang="en-US" sz="1200" b="1" i="1" dirty="0">
                <a:solidFill>
                  <a:srgbClr val="FFC94D"/>
                </a:solidFill>
                <a:effectLst/>
                <a:latin typeface="Times New Roman" panose="02020603050405020304" pitchFamily="18" charset="0"/>
              </a:rPr>
              <a:t>ingez-ppt </a:t>
            </a:r>
            <a:r>
              <a:rPr lang="ar-SA" sz="1200" b="1" i="1" dirty="0">
                <a:solidFill>
                  <a:srgbClr val="FFC94D"/>
                </a:solidFill>
                <a:effectLst/>
                <a:latin typeface="Times New Roman" panose="02020603050405020304" pitchFamily="18" charset="0"/>
              </a:rPr>
              <a:t>ولا يحق لأي شخص إعادة نشر أو توزيع ملفات القوالب أو إصدارات معدلة في مواقع أخرى بدون إذن خطي من انجز</a:t>
            </a:r>
            <a:endParaRPr lang="ar-SA" sz="1200" dirty="0">
              <a:solidFill>
                <a:srgbClr val="FFC94D"/>
              </a:solidFill>
            </a:endParaRPr>
          </a:p>
        </p:txBody>
      </p:sp>
    </p:spTree>
    <p:extLst>
      <p:ext uri="{BB962C8B-B14F-4D97-AF65-F5344CB8AC3E}">
        <p14:creationId xmlns:p14="http://schemas.microsoft.com/office/powerpoint/2010/main" val="300538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95302A-6729-4AA3-81AA-067917998FC2}"/>
              </a:ext>
            </a:extLst>
          </p:cNvPr>
          <p:cNvSpPr/>
          <p:nvPr/>
        </p:nvSpPr>
        <p:spPr>
          <a:xfrm>
            <a:off x="0" y="600"/>
            <a:ext cx="12191935" cy="6857400"/>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12191935"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3" y="3013501"/>
            <a:ext cx="12191935" cy="830997"/>
          </a:xfrm>
          <a:prstGeom prst="rect">
            <a:avLst/>
          </a:prstGeom>
          <a:noFill/>
        </p:spPr>
        <p:txBody>
          <a:bodyPr wrap="square" rtlCol="0">
            <a:spAutoFit/>
          </a:bodyPr>
          <a:lstStyle/>
          <a:p>
            <a:pPr algn="ctr"/>
            <a:r>
              <a:rPr lang="ar-SA" sz="4800" b="1" dirty="0">
                <a:solidFill>
                  <a:schemeClr val="bg1"/>
                </a:solidFill>
                <a:latin typeface="Arial" panose="020B0604020202020204" pitchFamily="34" charset="0"/>
                <a:cs typeface="Arial" panose="020B0604020202020204" pitchFamily="34" charset="0"/>
              </a:rPr>
              <a:t>خلفيات أخرى يمكن استخدامها:</a:t>
            </a:r>
          </a:p>
        </p:txBody>
      </p:sp>
    </p:spTree>
    <p:extLst>
      <p:ext uri="{BB962C8B-B14F-4D97-AF65-F5344CB8AC3E}">
        <p14:creationId xmlns:p14="http://schemas.microsoft.com/office/powerpoint/2010/main" val="4088544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BB903E30-B989-4461-82A1-4B1E81BBCF24}"/>
              </a:ext>
            </a:extLst>
          </p:cNvPr>
          <p:cNvSpPr/>
          <p:nvPr/>
        </p:nvSpPr>
        <p:spPr>
          <a:xfrm>
            <a:off x="0" y="0"/>
            <a:ext cx="6568104" cy="6858000"/>
          </a:xfrm>
          <a:custGeom>
            <a:avLst/>
            <a:gdLst>
              <a:gd name="connsiteX0" fmla="*/ 0 w 6568104"/>
              <a:gd name="connsiteY0" fmla="*/ 0 h 6858000"/>
              <a:gd name="connsiteX1" fmla="*/ 5271928 w 6568104"/>
              <a:gd name="connsiteY1" fmla="*/ 0 h 6858000"/>
              <a:gd name="connsiteX2" fmla="*/ 5285086 w 6568104"/>
              <a:gd name="connsiteY2" fmla="*/ 12764 h 6858000"/>
              <a:gd name="connsiteX3" fmla="*/ 6446520 w 6568104"/>
              <a:gd name="connsiteY3" fmla="*/ 1661160 h 6858000"/>
              <a:gd name="connsiteX4" fmla="*/ 5882640 w 6568104"/>
              <a:gd name="connsiteY4" fmla="*/ 5730240 h 6858000"/>
              <a:gd name="connsiteX5" fmla="*/ 6301621 w 6568104"/>
              <a:gd name="connsiteY5" fmla="*/ 6746215 h 6858000"/>
              <a:gd name="connsiteX6" fmla="*/ 6384282 w 6568104"/>
              <a:gd name="connsiteY6" fmla="*/ 6858000 h 6858000"/>
              <a:gd name="connsiteX7" fmla="*/ 0 w 656810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8104" h="6858000">
                <a:moveTo>
                  <a:pt x="0" y="0"/>
                </a:moveTo>
                <a:lnTo>
                  <a:pt x="5271928" y="0"/>
                </a:lnTo>
                <a:lnTo>
                  <a:pt x="5285086" y="12764"/>
                </a:lnTo>
                <a:cubicBezTo>
                  <a:pt x="5810121" y="543937"/>
                  <a:pt x="6244273" y="1139984"/>
                  <a:pt x="6446520" y="1661160"/>
                </a:cubicBezTo>
                <a:cubicBezTo>
                  <a:pt x="6908800" y="2852420"/>
                  <a:pt x="5905500" y="4709160"/>
                  <a:pt x="5882640" y="5730240"/>
                </a:cubicBezTo>
                <a:cubicBezTo>
                  <a:pt x="5874068" y="6113145"/>
                  <a:pt x="6088737" y="6453545"/>
                  <a:pt x="6301621" y="6746215"/>
                </a:cubicBezTo>
                <a:lnTo>
                  <a:pt x="638428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3627996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421D785A-F1F6-40FF-AA46-B1AD43592EB6}"/>
              </a:ext>
            </a:extLst>
          </p:cNvPr>
          <p:cNvSpPr/>
          <p:nvPr/>
        </p:nvSpPr>
        <p:spPr>
          <a:xfrm>
            <a:off x="0" y="1"/>
            <a:ext cx="9143274" cy="869199"/>
          </a:xfrm>
          <a:custGeom>
            <a:avLst/>
            <a:gdLst>
              <a:gd name="connsiteX0" fmla="*/ 0 w 9143274"/>
              <a:gd name="connsiteY0" fmla="*/ 0 h 869199"/>
              <a:gd name="connsiteX1" fmla="*/ 9143274 w 9143274"/>
              <a:gd name="connsiteY1" fmla="*/ 0 h 869199"/>
              <a:gd name="connsiteX2" fmla="*/ 9047917 w 9143274"/>
              <a:gd name="connsiteY2" fmla="*/ 56793 h 869199"/>
              <a:gd name="connsiteX3" fmla="*/ 8595360 w 9143274"/>
              <a:gd name="connsiteY3" fmla="*/ 228600 h 869199"/>
              <a:gd name="connsiteX4" fmla="*/ 6461760 w 9143274"/>
              <a:gd name="connsiteY4" fmla="*/ 30480 h 869199"/>
              <a:gd name="connsiteX5" fmla="*/ 5273040 w 9143274"/>
              <a:gd name="connsiteY5" fmla="*/ 167640 h 869199"/>
              <a:gd name="connsiteX6" fmla="*/ 4785360 w 9143274"/>
              <a:gd name="connsiteY6" fmla="*/ 868680 h 869199"/>
              <a:gd name="connsiteX7" fmla="*/ 1752600 w 9143274"/>
              <a:gd name="connsiteY7" fmla="*/ 45720 h 869199"/>
              <a:gd name="connsiteX8" fmla="*/ 853440 w 9143274"/>
              <a:gd name="connsiteY8" fmla="*/ 533400 h 869199"/>
              <a:gd name="connsiteX9" fmla="*/ 80888 w 9143274"/>
              <a:gd name="connsiteY9" fmla="*/ 535767 h 869199"/>
              <a:gd name="connsiteX10" fmla="*/ 0 w 9143274"/>
              <a:gd name="connsiteY10" fmla="*/ 530368 h 86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274" h="869199">
                <a:moveTo>
                  <a:pt x="0" y="0"/>
                </a:moveTo>
                <a:lnTo>
                  <a:pt x="9143274" y="0"/>
                </a:lnTo>
                <a:lnTo>
                  <a:pt x="9047917" y="56793"/>
                </a:lnTo>
                <a:cubicBezTo>
                  <a:pt x="8899842" y="136208"/>
                  <a:pt x="8747125" y="198755"/>
                  <a:pt x="8595360" y="228600"/>
                </a:cubicBezTo>
                <a:cubicBezTo>
                  <a:pt x="7988300" y="347980"/>
                  <a:pt x="7015480" y="40640"/>
                  <a:pt x="6461760" y="30480"/>
                </a:cubicBezTo>
                <a:cubicBezTo>
                  <a:pt x="5908040" y="20320"/>
                  <a:pt x="5552440" y="27940"/>
                  <a:pt x="5273040" y="167640"/>
                </a:cubicBezTo>
                <a:cubicBezTo>
                  <a:pt x="4993640" y="307340"/>
                  <a:pt x="5372100" y="889000"/>
                  <a:pt x="4785360" y="868680"/>
                </a:cubicBezTo>
                <a:cubicBezTo>
                  <a:pt x="4198621" y="848360"/>
                  <a:pt x="2407920" y="101600"/>
                  <a:pt x="1752600" y="45720"/>
                </a:cubicBezTo>
                <a:cubicBezTo>
                  <a:pt x="1097280" y="-10160"/>
                  <a:pt x="1361440" y="474980"/>
                  <a:pt x="853440" y="533400"/>
                </a:cubicBezTo>
                <a:cubicBezTo>
                  <a:pt x="662940" y="555308"/>
                  <a:pt x="382786" y="552212"/>
                  <a:pt x="80888" y="535767"/>
                </a:cubicBezTo>
                <a:lnTo>
                  <a:pt x="0" y="5303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54786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45197055-837D-4665-99F2-60FD0E28D686}"/>
              </a:ext>
            </a:extLst>
          </p:cNvPr>
          <p:cNvSpPr/>
          <p:nvPr/>
        </p:nvSpPr>
        <p:spPr>
          <a:xfrm>
            <a:off x="0" y="1"/>
            <a:ext cx="7944024" cy="4760395"/>
          </a:xfrm>
          <a:custGeom>
            <a:avLst/>
            <a:gdLst>
              <a:gd name="connsiteX0" fmla="*/ 0 w 7944024"/>
              <a:gd name="connsiteY0" fmla="*/ 0 h 4760395"/>
              <a:gd name="connsiteX1" fmla="*/ 7944024 w 7944024"/>
              <a:gd name="connsiteY1" fmla="*/ 0 h 4760395"/>
              <a:gd name="connsiteX2" fmla="*/ 7877160 w 7944024"/>
              <a:gd name="connsiteY2" fmla="*/ 12740 h 4760395"/>
              <a:gd name="connsiteX3" fmla="*/ 6324600 w 7944024"/>
              <a:gd name="connsiteY3" fmla="*/ 472440 h 4760395"/>
              <a:gd name="connsiteX4" fmla="*/ 5379720 w 7944024"/>
              <a:gd name="connsiteY4" fmla="*/ 2377440 h 4760395"/>
              <a:gd name="connsiteX5" fmla="*/ 3185160 w 7944024"/>
              <a:gd name="connsiteY5" fmla="*/ 2773680 h 4760395"/>
              <a:gd name="connsiteX6" fmla="*/ 746760 w 7944024"/>
              <a:gd name="connsiteY6" fmla="*/ 4480560 h 4760395"/>
              <a:gd name="connsiteX7" fmla="*/ 379884 w 7944024"/>
              <a:gd name="connsiteY7" fmla="*/ 4624254 h 4760395"/>
              <a:gd name="connsiteX8" fmla="*/ 0 w 7944024"/>
              <a:gd name="connsiteY8" fmla="*/ 4760395 h 476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024" h="4760395">
                <a:moveTo>
                  <a:pt x="0" y="0"/>
                </a:moveTo>
                <a:lnTo>
                  <a:pt x="7944024" y="0"/>
                </a:lnTo>
                <a:lnTo>
                  <a:pt x="7877160" y="12740"/>
                </a:lnTo>
                <a:cubicBezTo>
                  <a:pt x="7229713" y="141685"/>
                  <a:pt x="6613208" y="289560"/>
                  <a:pt x="6324600" y="472440"/>
                </a:cubicBezTo>
                <a:cubicBezTo>
                  <a:pt x="5554980" y="960120"/>
                  <a:pt x="5902960" y="1993900"/>
                  <a:pt x="5379720" y="2377440"/>
                </a:cubicBezTo>
                <a:cubicBezTo>
                  <a:pt x="4856480" y="2760980"/>
                  <a:pt x="3957320" y="2423160"/>
                  <a:pt x="3185160" y="2773680"/>
                </a:cubicBezTo>
                <a:cubicBezTo>
                  <a:pt x="2413000" y="3124200"/>
                  <a:pt x="1673860" y="4104640"/>
                  <a:pt x="746760" y="4480560"/>
                </a:cubicBezTo>
                <a:cubicBezTo>
                  <a:pt x="630873" y="4527550"/>
                  <a:pt x="507921" y="4576009"/>
                  <a:pt x="379884" y="4624254"/>
                </a:cubicBezTo>
                <a:lnTo>
                  <a:pt x="0" y="47603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972558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35A7E309-2D3D-4877-89C5-8B6BF7AC7DD8}"/>
              </a:ext>
            </a:extLst>
          </p:cNvPr>
          <p:cNvSpPr/>
          <p:nvPr/>
        </p:nvSpPr>
        <p:spPr>
          <a:xfrm>
            <a:off x="0" y="0"/>
            <a:ext cx="7072160" cy="6858000"/>
          </a:xfrm>
          <a:custGeom>
            <a:avLst/>
            <a:gdLst>
              <a:gd name="connsiteX0" fmla="*/ 0 w 7072160"/>
              <a:gd name="connsiteY0" fmla="*/ 0 h 6858000"/>
              <a:gd name="connsiteX1" fmla="*/ 336079 w 7072160"/>
              <a:gd name="connsiteY1" fmla="*/ 0 h 6858000"/>
              <a:gd name="connsiteX2" fmla="*/ 469107 w 7072160"/>
              <a:gd name="connsiteY2" fmla="*/ 152638 h 6858000"/>
              <a:gd name="connsiteX3" fmla="*/ 944880 w 7072160"/>
              <a:gd name="connsiteY3" fmla="*/ 701040 h 6858000"/>
              <a:gd name="connsiteX4" fmla="*/ 1417320 w 7072160"/>
              <a:gd name="connsiteY4" fmla="*/ 2225040 h 6858000"/>
              <a:gd name="connsiteX5" fmla="*/ 3855720 w 7072160"/>
              <a:gd name="connsiteY5" fmla="*/ 2788920 h 6858000"/>
              <a:gd name="connsiteX6" fmla="*/ 4282440 w 7072160"/>
              <a:gd name="connsiteY6" fmla="*/ 4663440 h 6858000"/>
              <a:gd name="connsiteX7" fmla="*/ 6507480 w 7072160"/>
              <a:gd name="connsiteY7" fmla="*/ 6431280 h 6858000"/>
              <a:gd name="connsiteX8" fmla="*/ 7001947 w 7072160"/>
              <a:gd name="connsiteY8" fmla="*/ 6809661 h 6858000"/>
              <a:gd name="connsiteX9" fmla="*/ 7072160 w 7072160"/>
              <a:gd name="connsiteY9" fmla="*/ 6858000 h 6858000"/>
              <a:gd name="connsiteX10" fmla="*/ 0 w 707216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2160" h="6858000">
                <a:moveTo>
                  <a:pt x="0" y="0"/>
                </a:moveTo>
                <a:lnTo>
                  <a:pt x="336079" y="0"/>
                </a:lnTo>
                <a:lnTo>
                  <a:pt x="469107" y="152638"/>
                </a:lnTo>
                <a:cubicBezTo>
                  <a:pt x="664210" y="380048"/>
                  <a:pt x="831850" y="586740"/>
                  <a:pt x="944880" y="701040"/>
                </a:cubicBezTo>
                <a:cubicBezTo>
                  <a:pt x="1397000" y="1158240"/>
                  <a:pt x="932180" y="1877060"/>
                  <a:pt x="1417320" y="2225040"/>
                </a:cubicBezTo>
                <a:cubicBezTo>
                  <a:pt x="1902460" y="2573020"/>
                  <a:pt x="3378200" y="2382520"/>
                  <a:pt x="3855720" y="2788920"/>
                </a:cubicBezTo>
                <a:cubicBezTo>
                  <a:pt x="4333240" y="3195320"/>
                  <a:pt x="3840480" y="4056380"/>
                  <a:pt x="4282440" y="4663440"/>
                </a:cubicBezTo>
                <a:cubicBezTo>
                  <a:pt x="4724401" y="5270500"/>
                  <a:pt x="5963920" y="5925820"/>
                  <a:pt x="6507480" y="6431280"/>
                </a:cubicBezTo>
                <a:cubicBezTo>
                  <a:pt x="6643370" y="6557645"/>
                  <a:pt x="6821964" y="6685439"/>
                  <a:pt x="7001947" y="6809661"/>
                </a:cubicBezTo>
                <a:lnTo>
                  <a:pt x="70721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2543386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شكل حر: شكل 4">
            <a:extLst>
              <a:ext uri="{FF2B5EF4-FFF2-40B4-BE49-F238E27FC236}">
                <a16:creationId xmlns:a16="http://schemas.microsoft.com/office/drawing/2014/main" id="{89F96782-B044-4693-9E46-CFA26D4BA176}"/>
              </a:ext>
            </a:extLst>
          </p:cNvPr>
          <p:cNvSpPr/>
          <p:nvPr/>
        </p:nvSpPr>
        <p:spPr>
          <a:xfrm>
            <a:off x="0" y="0"/>
            <a:ext cx="12192000" cy="6858000"/>
          </a:xfrm>
          <a:custGeom>
            <a:avLst/>
            <a:gdLst>
              <a:gd name="connsiteX0" fmla="*/ 0 w 11889262"/>
              <a:gd name="connsiteY0" fmla="*/ 0 h 6858000"/>
              <a:gd name="connsiteX1" fmla="*/ 11889262 w 11889262"/>
              <a:gd name="connsiteY1" fmla="*/ 0 h 6858000"/>
              <a:gd name="connsiteX2" fmla="*/ 11889262 w 11889262"/>
              <a:gd name="connsiteY2" fmla="*/ 6858000 h 6858000"/>
              <a:gd name="connsiteX3" fmla="*/ 7925073 w 11889262"/>
              <a:gd name="connsiteY3" fmla="*/ 6858000 h 6858000"/>
              <a:gd name="connsiteX4" fmla="*/ 7728129 w 11889262"/>
              <a:gd name="connsiteY4" fmla="*/ 6762337 h 6858000"/>
              <a:gd name="connsiteX5" fmla="*/ 5910000 w 11889262"/>
              <a:gd name="connsiteY5" fmla="*/ 5989953 h 6858000"/>
              <a:gd name="connsiteX6" fmla="*/ 1680724 w 11889262"/>
              <a:gd name="connsiteY6" fmla="*/ 5184376 h 6858000"/>
              <a:gd name="connsiteX7" fmla="*/ 642770 w 11889262"/>
              <a:gd name="connsiteY7" fmla="*/ 691739 h 6858000"/>
              <a:gd name="connsiteX8" fmla="*/ 2158 w 11889262"/>
              <a:gd name="connsiteY8" fmla="*/ 16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9262" h="6858000">
                <a:moveTo>
                  <a:pt x="0" y="0"/>
                </a:moveTo>
                <a:lnTo>
                  <a:pt x="11889262" y="0"/>
                </a:lnTo>
                <a:lnTo>
                  <a:pt x="11889262" y="6858000"/>
                </a:lnTo>
                <a:lnTo>
                  <a:pt x="7925073" y="6858000"/>
                </a:lnTo>
                <a:lnTo>
                  <a:pt x="7728129" y="6762337"/>
                </a:lnTo>
                <a:cubicBezTo>
                  <a:pt x="7080966" y="6456403"/>
                  <a:pt x="6380565" y="6171982"/>
                  <a:pt x="5910000" y="5989953"/>
                </a:cubicBezTo>
                <a:cubicBezTo>
                  <a:pt x="4655160" y="5504541"/>
                  <a:pt x="2558596" y="6067412"/>
                  <a:pt x="1680724" y="5184376"/>
                </a:cubicBezTo>
                <a:cubicBezTo>
                  <a:pt x="802853" y="4301341"/>
                  <a:pt x="1285682" y="1706455"/>
                  <a:pt x="642770" y="691739"/>
                </a:cubicBezTo>
                <a:cubicBezTo>
                  <a:pt x="482042" y="438060"/>
                  <a:pt x="257088" y="205843"/>
                  <a:pt x="2158" y="16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2053729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شكل حر: شكل 8">
            <a:extLst>
              <a:ext uri="{FF2B5EF4-FFF2-40B4-BE49-F238E27FC236}">
                <a16:creationId xmlns:a16="http://schemas.microsoft.com/office/drawing/2014/main" id="{D2B4D5F7-ECAE-44A2-8C64-BA5B03B6BFC3}"/>
              </a:ext>
            </a:extLst>
          </p:cNvPr>
          <p:cNvSpPr/>
          <p:nvPr/>
        </p:nvSpPr>
        <p:spPr>
          <a:xfrm>
            <a:off x="1" y="1"/>
            <a:ext cx="12191999" cy="6857999"/>
          </a:xfrm>
          <a:custGeom>
            <a:avLst/>
            <a:gdLst>
              <a:gd name="connsiteX0" fmla="*/ 5710034 w 12191999"/>
              <a:gd name="connsiteY0" fmla="*/ 0 h 6857999"/>
              <a:gd name="connsiteX1" fmla="*/ 12191999 w 12191999"/>
              <a:gd name="connsiteY1" fmla="*/ 0 h 6857999"/>
              <a:gd name="connsiteX2" fmla="*/ 12191999 w 12191999"/>
              <a:gd name="connsiteY2" fmla="*/ 2126077 h 6857999"/>
              <a:gd name="connsiteX3" fmla="*/ 12172084 w 12191999"/>
              <a:gd name="connsiteY3" fmla="*/ 2125337 h 6857999"/>
              <a:gd name="connsiteX4" fmla="*/ 8976359 w 12191999"/>
              <a:gd name="connsiteY4" fmla="*/ 1874519 h 6857999"/>
              <a:gd name="connsiteX5" fmla="*/ 8823959 w 12191999"/>
              <a:gd name="connsiteY5" fmla="*/ 899159 h 6857999"/>
              <a:gd name="connsiteX6" fmla="*/ 7619999 w 12191999"/>
              <a:gd name="connsiteY6" fmla="*/ 396239 h 6857999"/>
              <a:gd name="connsiteX7" fmla="*/ 6167809 w 12191999"/>
              <a:gd name="connsiteY7" fmla="*/ 89147 h 6857999"/>
              <a:gd name="connsiteX8" fmla="*/ 0 w 12191999"/>
              <a:gd name="connsiteY8" fmla="*/ 0 h 6857999"/>
              <a:gd name="connsiteX9" fmla="*/ 219567 w 12191999"/>
              <a:gd name="connsiteY9" fmla="*/ 0 h 6857999"/>
              <a:gd name="connsiteX10" fmla="*/ 329923 w 12191999"/>
              <a:gd name="connsiteY10" fmla="*/ 83105 h 6857999"/>
              <a:gd name="connsiteX11" fmla="*/ 960120 w 12191999"/>
              <a:gd name="connsiteY11" fmla="*/ 761999 h 6857999"/>
              <a:gd name="connsiteX12" fmla="*/ 1981200 w 12191999"/>
              <a:gd name="connsiteY12" fmla="*/ 5181599 h 6857999"/>
              <a:gd name="connsiteX13" fmla="*/ 6141720 w 12191999"/>
              <a:gd name="connsiteY13" fmla="*/ 5974079 h 6857999"/>
              <a:gd name="connsiteX14" fmla="*/ 7930292 w 12191999"/>
              <a:gd name="connsiteY14" fmla="*/ 6733906 h 6857999"/>
              <a:gd name="connsiteX15" fmla="*/ 8185763 w 12191999"/>
              <a:gd name="connsiteY15" fmla="*/ 6857999 h 6857999"/>
              <a:gd name="connsiteX16" fmla="*/ 0 w 12191999"/>
              <a:gd name="connsiteY1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999" h="6857999">
                <a:moveTo>
                  <a:pt x="5710034" y="0"/>
                </a:moveTo>
                <a:lnTo>
                  <a:pt x="12191999" y="0"/>
                </a:lnTo>
                <a:lnTo>
                  <a:pt x="12191999" y="2126077"/>
                </a:lnTo>
                <a:lnTo>
                  <a:pt x="12172084" y="2125337"/>
                </a:lnTo>
                <a:cubicBezTo>
                  <a:pt x="11195922" y="2090568"/>
                  <a:pt x="9502615" y="2043747"/>
                  <a:pt x="8976359" y="1874519"/>
                </a:cubicBezTo>
                <a:cubicBezTo>
                  <a:pt x="8328659" y="1666239"/>
                  <a:pt x="9050019" y="1145539"/>
                  <a:pt x="8823959" y="899159"/>
                </a:cubicBezTo>
                <a:cubicBezTo>
                  <a:pt x="8597899" y="652779"/>
                  <a:pt x="8455659" y="622299"/>
                  <a:pt x="7619999" y="396239"/>
                </a:cubicBezTo>
                <a:cubicBezTo>
                  <a:pt x="7306627" y="311467"/>
                  <a:pt x="6756796" y="203477"/>
                  <a:pt x="6167809" y="89147"/>
                </a:cubicBezTo>
                <a:close/>
                <a:moveTo>
                  <a:pt x="0" y="0"/>
                </a:moveTo>
                <a:lnTo>
                  <a:pt x="219567" y="0"/>
                </a:lnTo>
                <a:lnTo>
                  <a:pt x="329923" y="83105"/>
                </a:lnTo>
                <a:cubicBezTo>
                  <a:pt x="580708" y="284003"/>
                  <a:pt x="802005" y="512444"/>
                  <a:pt x="960120" y="761999"/>
                </a:cubicBezTo>
                <a:cubicBezTo>
                  <a:pt x="1592580" y="1760219"/>
                  <a:pt x="1117600" y="4312919"/>
                  <a:pt x="1981200" y="5181599"/>
                </a:cubicBezTo>
                <a:cubicBezTo>
                  <a:pt x="2844800" y="6050279"/>
                  <a:pt x="4907281" y="5496559"/>
                  <a:pt x="6141720" y="5974079"/>
                </a:cubicBezTo>
                <a:cubicBezTo>
                  <a:pt x="6604636" y="6153149"/>
                  <a:pt x="7293650" y="6432946"/>
                  <a:pt x="7930292" y="6733906"/>
                </a:cubicBezTo>
                <a:lnTo>
                  <a:pt x="8185763"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23678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7937;p34">
            <a:extLst>
              <a:ext uri="{FF2B5EF4-FFF2-40B4-BE49-F238E27FC236}">
                <a16:creationId xmlns:a16="http://schemas.microsoft.com/office/drawing/2014/main" id="{DBC19A0F-2BFB-4AF5-AF0D-6E393AC7F57B}"/>
              </a:ext>
            </a:extLst>
          </p:cNvPr>
          <p:cNvSpPr/>
          <p:nvPr/>
        </p:nvSpPr>
        <p:spPr>
          <a:xfrm>
            <a:off x="4894460" y="843011"/>
            <a:ext cx="2423400" cy="211800"/>
          </a:xfrm>
          <a:prstGeom prst="roundRect">
            <a:avLst>
              <a:gd name="adj" fmla="val 37064"/>
            </a:avLst>
          </a:prstGeom>
          <a:solidFill>
            <a:srgbClr val="FFB2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شكل حر: شكل 9">
            <a:extLst>
              <a:ext uri="{FF2B5EF4-FFF2-40B4-BE49-F238E27FC236}">
                <a16:creationId xmlns:a16="http://schemas.microsoft.com/office/drawing/2014/main" id="{D118E4E7-2721-45BA-A1BB-8A8F6C89211B}"/>
              </a:ext>
            </a:extLst>
          </p:cNvPr>
          <p:cNvSpPr/>
          <p:nvPr/>
        </p:nvSpPr>
        <p:spPr>
          <a:xfrm>
            <a:off x="1" y="0"/>
            <a:ext cx="8185763" cy="6858000"/>
          </a:xfrm>
          <a:custGeom>
            <a:avLst/>
            <a:gdLst>
              <a:gd name="connsiteX0" fmla="*/ 0 w 8185763"/>
              <a:gd name="connsiteY0" fmla="*/ 0 h 6858000"/>
              <a:gd name="connsiteX1" fmla="*/ 219565 w 8185763"/>
              <a:gd name="connsiteY1" fmla="*/ 0 h 6858000"/>
              <a:gd name="connsiteX2" fmla="*/ 329923 w 8185763"/>
              <a:gd name="connsiteY2" fmla="*/ 83106 h 6858000"/>
              <a:gd name="connsiteX3" fmla="*/ 960120 w 8185763"/>
              <a:gd name="connsiteY3" fmla="*/ 762000 h 6858000"/>
              <a:gd name="connsiteX4" fmla="*/ 1981200 w 8185763"/>
              <a:gd name="connsiteY4" fmla="*/ 5181600 h 6858000"/>
              <a:gd name="connsiteX5" fmla="*/ 6141720 w 8185763"/>
              <a:gd name="connsiteY5" fmla="*/ 5974080 h 6858000"/>
              <a:gd name="connsiteX6" fmla="*/ 7930292 w 8185763"/>
              <a:gd name="connsiteY6" fmla="*/ 6733907 h 6858000"/>
              <a:gd name="connsiteX7" fmla="*/ 8185763 w 8185763"/>
              <a:gd name="connsiteY7" fmla="*/ 6858000 h 6858000"/>
              <a:gd name="connsiteX8" fmla="*/ 0 w 818576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5763" h="6858000">
                <a:moveTo>
                  <a:pt x="0" y="0"/>
                </a:moveTo>
                <a:lnTo>
                  <a:pt x="219565" y="0"/>
                </a:lnTo>
                <a:lnTo>
                  <a:pt x="329923" y="83106"/>
                </a:lnTo>
                <a:cubicBezTo>
                  <a:pt x="580708" y="284004"/>
                  <a:pt x="802005" y="512445"/>
                  <a:pt x="960120" y="762000"/>
                </a:cubicBezTo>
                <a:cubicBezTo>
                  <a:pt x="1592580" y="1760220"/>
                  <a:pt x="1117600" y="4312920"/>
                  <a:pt x="1981200" y="5181600"/>
                </a:cubicBezTo>
                <a:cubicBezTo>
                  <a:pt x="2844800" y="6050280"/>
                  <a:pt x="4907280" y="5496560"/>
                  <a:pt x="6141720" y="5974080"/>
                </a:cubicBezTo>
                <a:cubicBezTo>
                  <a:pt x="6604635" y="6153150"/>
                  <a:pt x="7293650" y="6432947"/>
                  <a:pt x="7930292" y="6733907"/>
                </a:cubicBezTo>
                <a:lnTo>
                  <a:pt x="818576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13" name="مربع نص 12">
            <a:extLst>
              <a:ext uri="{FF2B5EF4-FFF2-40B4-BE49-F238E27FC236}">
                <a16:creationId xmlns:a16="http://schemas.microsoft.com/office/drawing/2014/main" id="{75210AE0-8CBE-4AB5-830E-34F832F9472C}"/>
              </a:ext>
            </a:extLst>
          </p:cNvPr>
          <p:cNvSpPr txBox="1"/>
          <p:nvPr/>
        </p:nvSpPr>
        <p:spPr>
          <a:xfrm>
            <a:off x="3611880" y="433160"/>
            <a:ext cx="4968240" cy="769441"/>
          </a:xfrm>
          <a:prstGeom prst="rect">
            <a:avLst/>
          </a:prstGeom>
          <a:noFill/>
        </p:spPr>
        <p:txBody>
          <a:bodyPr wrap="square" rtlCol="1">
            <a:spAutoFit/>
          </a:bodyPr>
          <a:lstStyle/>
          <a:p>
            <a:pPr algn="ctr"/>
            <a:r>
              <a:rPr lang="ar-SA" sz="4400" dirty="0">
                <a:latin typeface="Harmattan" panose="01000503000000020003" pitchFamily="2" charset="-78"/>
                <a:ea typeface="Harmattan" panose="01000503000000020003" pitchFamily="2" charset="-78"/>
                <a:cs typeface="Harmattan" panose="01000503000000020003" pitchFamily="2" charset="-78"/>
              </a:rPr>
              <a:t>مفهوم الاحترام</a:t>
            </a:r>
            <a:endParaRPr lang="ar-EG" sz="4400" dirty="0">
              <a:latin typeface="Harmattan" panose="01000503000000020003" pitchFamily="2" charset="-78"/>
              <a:ea typeface="Harmattan" panose="01000503000000020003" pitchFamily="2" charset="-78"/>
              <a:cs typeface="Harmattan" panose="01000503000000020003" pitchFamily="2" charset="-78"/>
            </a:endParaRPr>
          </a:p>
        </p:txBody>
      </p:sp>
      <p:sp>
        <p:nvSpPr>
          <p:cNvPr id="14" name="مربع نص 13">
            <a:extLst>
              <a:ext uri="{FF2B5EF4-FFF2-40B4-BE49-F238E27FC236}">
                <a16:creationId xmlns:a16="http://schemas.microsoft.com/office/drawing/2014/main" id="{5B427FEB-9855-4D32-BDAD-F3728B7FCC25}"/>
              </a:ext>
            </a:extLst>
          </p:cNvPr>
          <p:cNvSpPr txBox="1"/>
          <p:nvPr/>
        </p:nvSpPr>
        <p:spPr>
          <a:xfrm>
            <a:off x="2412529" y="1277847"/>
            <a:ext cx="7366942" cy="1569660"/>
          </a:xfrm>
          <a:prstGeom prst="rect">
            <a:avLst/>
          </a:prstGeom>
          <a:noFill/>
        </p:spPr>
        <p:txBody>
          <a:bodyPr wrap="square">
            <a:spAutoFit/>
          </a:bodyPr>
          <a:lstStyle/>
          <a:p>
            <a:pPr algn="ctr"/>
            <a:r>
              <a:rPr lang="ar-EG" sz="2400" b="1" dirty="0">
                <a:solidFill>
                  <a:srgbClr val="FF4040"/>
                </a:solidFill>
              </a:rPr>
              <a:t>الاحترام</a:t>
            </a:r>
            <a:r>
              <a:rPr lang="ar-EG" sz="2400" dirty="0"/>
              <a:t> هو أحد القيم الحميدة التي يتميز بها الإنسان، ويعبر عنه تجاه كل شيء حوله أو يتعامل معه بكل تقدير وعناية والتزام. </a:t>
            </a:r>
            <a:endParaRPr lang="ar-SA" sz="2400" dirty="0"/>
          </a:p>
          <a:p>
            <a:pPr algn="ctr"/>
            <a:r>
              <a:rPr lang="ar-EG" sz="2400" dirty="0"/>
              <a:t>فهو تقدير لقيمة ما أو لشيء ما أو لشخص ما، وإحساس بقيمته وتميزه،</a:t>
            </a:r>
            <a:endParaRPr lang="ar-SA" sz="2400" dirty="0"/>
          </a:p>
          <a:p>
            <a:pPr algn="ctr"/>
            <a:r>
              <a:rPr lang="ar-EG" sz="2400" dirty="0"/>
              <a:t> أو لنوعية الشخصية</a:t>
            </a:r>
            <a:endParaRPr lang="en-US" sz="2400" dirty="0"/>
          </a:p>
        </p:txBody>
      </p:sp>
      <p:sp>
        <p:nvSpPr>
          <p:cNvPr id="15" name="مربع نص 14">
            <a:extLst>
              <a:ext uri="{FF2B5EF4-FFF2-40B4-BE49-F238E27FC236}">
                <a16:creationId xmlns:a16="http://schemas.microsoft.com/office/drawing/2014/main" id="{DE6AE0B8-80DC-4623-A0CA-EF400B9AF321}"/>
              </a:ext>
            </a:extLst>
          </p:cNvPr>
          <p:cNvSpPr txBox="1"/>
          <p:nvPr/>
        </p:nvSpPr>
        <p:spPr>
          <a:xfrm>
            <a:off x="6455261" y="4679249"/>
            <a:ext cx="3871751" cy="1200329"/>
          </a:xfrm>
          <a:prstGeom prst="rect">
            <a:avLst/>
          </a:prstGeom>
          <a:noFill/>
        </p:spPr>
        <p:txBody>
          <a:bodyPr wrap="square">
            <a:spAutoFit/>
          </a:bodyPr>
          <a:lstStyle/>
          <a:p>
            <a:pPr algn="ctr"/>
            <a:r>
              <a:rPr lang="ar-EG" b="1" dirty="0"/>
              <a:t>الاحترام قيمة إنسانية</a:t>
            </a:r>
            <a:r>
              <a:rPr lang="ar-SA" b="1" dirty="0"/>
              <a:t> </a:t>
            </a:r>
            <a:r>
              <a:rPr lang="ar-EG" b="1" dirty="0"/>
              <a:t>جليلة</a:t>
            </a:r>
            <a:endParaRPr lang="ar-SA" b="1" dirty="0"/>
          </a:p>
          <a:p>
            <a:pPr algn="ctr"/>
            <a:r>
              <a:rPr lang="ar-EG" dirty="0"/>
              <a:t> تبين نوعية الشخص، وهنالك مصطلح مرادف للاحترام هو احترام الآخرين، والذي يعني التعامل بالمثل</a:t>
            </a:r>
            <a:endParaRPr lang="ar-SA" dirty="0"/>
          </a:p>
          <a:p>
            <a:pPr algn="ctr"/>
            <a:r>
              <a:rPr lang="ar-EG" dirty="0"/>
              <a:t> </a:t>
            </a:r>
            <a:r>
              <a:rPr lang="ar-SA" dirty="0"/>
              <a:t>احترم الأخرين فيحترموك بدورهم</a:t>
            </a:r>
            <a:endParaRPr lang="en-US" dirty="0"/>
          </a:p>
        </p:txBody>
      </p:sp>
      <p:sp>
        <p:nvSpPr>
          <p:cNvPr id="22" name="Google Shape;768;p22">
            <a:extLst>
              <a:ext uri="{FF2B5EF4-FFF2-40B4-BE49-F238E27FC236}">
                <a16:creationId xmlns:a16="http://schemas.microsoft.com/office/drawing/2014/main" id="{FA6015AC-86D7-4E4E-B33D-C1677F9AFDC1}"/>
              </a:ext>
            </a:extLst>
          </p:cNvPr>
          <p:cNvSpPr/>
          <p:nvPr/>
        </p:nvSpPr>
        <p:spPr>
          <a:xfrm>
            <a:off x="2316480" y="1277847"/>
            <a:ext cx="7640320" cy="1563979"/>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noFill/>
          <a:ln w="19050" cap="flat" cmpd="sng">
            <a:solidFill>
              <a:srgbClr val="FFB24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grpSp>
        <p:nvGrpSpPr>
          <p:cNvPr id="2" name="مجموعة 1">
            <a:extLst>
              <a:ext uri="{FF2B5EF4-FFF2-40B4-BE49-F238E27FC236}">
                <a16:creationId xmlns:a16="http://schemas.microsoft.com/office/drawing/2014/main" id="{AA04660A-D7BE-427E-963F-B3C1EB81BD38}"/>
              </a:ext>
            </a:extLst>
          </p:cNvPr>
          <p:cNvGrpSpPr/>
          <p:nvPr/>
        </p:nvGrpSpPr>
        <p:grpSpPr>
          <a:xfrm>
            <a:off x="2281951" y="3180081"/>
            <a:ext cx="4525651" cy="3117347"/>
            <a:chOff x="2281951" y="3180081"/>
            <a:chExt cx="4525651" cy="3117347"/>
          </a:xfrm>
        </p:grpSpPr>
        <p:sp>
          <p:nvSpPr>
            <p:cNvPr id="188" name="Google Shape;2116;p93">
              <a:extLst>
                <a:ext uri="{FF2B5EF4-FFF2-40B4-BE49-F238E27FC236}">
                  <a16:creationId xmlns:a16="http://schemas.microsoft.com/office/drawing/2014/main" id="{2D193DE6-D6AF-4727-BAA5-B3646D5C1570}"/>
                </a:ext>
              </a:extLst>
            </p:cNvPr>
            <p:cNvSpPr/>
            <p:nvPr/>
          </p:nvSpPr>
          <p:spPr>
            <a:xfrm>
              <a:off x="2439021" y="6142653"/>
              <a:ext cx="2728307" cy="154775"/>
            </a:xfrm>
            <a:custGeom>
              <a:avLst/>
              <a:gdLst/>
              <a:ahLst/>
              <a:cxnLst/>
              <a:rect l="l" t="t" r="r" b="b"/>
              <a:pathLst>
                <a:path w="17825" h="4438" extrusionOk="0">
                  <a:moveTo>
                    <a:pt x="8911" y="1"/>
                  </a:moveTo>
                  <a:cubicBezTo>
                    <a:pt x="3990" y="1"/>
                    <a:pt x="1" y="995"/>
                    <a:pt x="1" y="2221"/>
                  </a:cubicBezTo>
                  <a:cubicBezTo>
                    <a:pt x="1" y="3443"/>
                    <a:pt x="3990" y="4437"/>
                    <a:pt x="8911" y="4437"/>
                  </a:cubicBezTo>
                  <a:cubicBezTo>
                    <a:pt x="13835" y="4437"/>
                    <a:pt x="17824" y="3443"/>
                    <a:pt x="17824" y="2221"/>
                  </a:cubicBezTo>
                  <a:cubicBezTo>
                    <a:pt x="17824" y="1409"/>
                    <a:pt x="16073" y="699"/>
                    <a:pt x="13458" y="311"/>
                  </a:cubicBezTo>
                  <a:cubicBezTo>
                    <a:pt x="13047" y="411"/>
                    <a:pt x="12626" y="459"/>
                    <a:pt x="12205" y="459"/>
                  </a:cubicBezTo>
                  <a:cubicBezTo>
                    <a:pt x="11489" y="459"/>
                    <a:pt x="10776" y="315"/>
                    <a:pt x="10122" y="23"/>
                  </a:cubicBezTo>
                  <a:cubicBezTo>
                    <a:pt x="9726" y="8"/>
                    <a:pt x="9324" y="1"/>
                    <a:pt x="8911" y="1"/>
                  </a:cubicBezTo>
                  <a:close/>
                </a:path>
              </a:pathLst>
            </a:custGeom>
            <a:solidFill>
              <a:srgbClr val="020202">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مجموعة 186">
              <a:extLst>
                <a:ext uri="{FF2B5EF4-FFF2-40B4-BE49-F238E27FC236}">
                  <a16:creationId xmlns:a16="http://schemas.microsoft.com/office/drawing/2014/main" id="{AA879B4E-0F73-4335-853E-815B3FD50339}"/>
                </a:ext>
              </a:extLst>
            </p:cNvPr>
            <p:cNvGrpSpPr/>
            <p:nvPr/>
          </p:nvGrpSpPr>
          <p:grpSpPr>
            <a:xfrm>
              <a:off x="2281951" y="3180081"/>
              <a:ext cx="4525651" cy="3047988"/>
              <a:chOff x="-150906" y="2480977"/>
              <a:chExt cx="6327397" cy="4261449"/>
            </a:xfrm>
          </p:grpSpPr>
          <p:grpSp>
            <p:nvGrpSpPr>
              <p:cNvPr id="164" name="مجموعة 163">
                <a:extLst>
                  <a:ext uri="{FF2B5EF4-FFF2-40B4-BE49-F238E27FC236}">
                    <a16:creationId xmlns:a16="http://schemas.microsoft.com/office/drawing/2014/main" id="{6C8973E1-E214-41C2-89E9-A2F6ACED861D}"/>
                  </a:ext>
                </a:extLst>
              </p:cNvPr>
              <p:cNvGrpSpPr/>
              <p:nvPr/>
            </p:nvGrpSpPr>
            <p:grpSpPr>
              <a:xfrm>
                <a:off x="672483" y="2650434"/>
                <a:ext cx="1727529" cy="2497578"/>
                <a:chOff x="654190" y="2819402"/>
                <a:chExt cx="1619768" cy="2341782"/>
              </a:xfrm>
            </p:grpSpPr>
            <p:sp>
              <p:nvSpPr>
                <p:cNvPr id="165" name="Google Shape;1356;p26">
                  <a:extLst>
                    <a:ext uri="{FF2B5EF4-FFF2-40B4-BE49-F238E27FC236}">
                      <a16:creationId xmlns:a16="http://schemas.microsoft.com/office/drawing/2014/main" id="{2FCDF513-8DF8-437F-94C1-4CF091295A40}"/>
                    </a:ext>
                  </a:extLst>
                </p:cNvPr>
                <p:cNvSpPr/>
                <p:nvPr/>
              </p:nvSpPr>
              <p:spPr>
                <a:xfrm>
                  <a:off x="654190" y="4086170"/>
                  <a:ext cx="391844" cy="1075014"/>
                </a:xfrm>
                <a:custGeom>
                  <a:avLst/>
                  <a:gdLst/>
                  <a:ahLst/>
                  <a:cxnLst/>
                  <a:rect l="l" t="t" r="r" b="b"/>
                  <a:pathLst>
                    <a:path w="19920" h="54650" extrusionOk="0">
                      <a:moveTo>
                        <a:pt x="9323" y="0"/>
                      </a:moveTo>
                      <a:cubicBezTo>
                        <a:pt x="9323" y="0"/>
                        <a:pt x="3751" y="12728"/>
                        <a:pt x="1882" y="22598"/>
                      </a:cubicBezTo>
                      <a:cubicBezTo>
                        <a:pt x="0" y="32457"/>
                        <a:pt x="16633" y="54650"/>
                        <a:pt x="16633" y="54650"/>
                      </a:cubicBezTo>
                      <a:lnTo>
                        <a:pt x="18229" y="47554"/>
                      </a:lnTo>
                      <a:cubicBezTo>
                        <a:pt x="18229" y="47554"/>
                        <a:pt x="13514" y="26087"/>
                        <a:pt x="13859" y="23968"/>
                      </a:cubicBezTo>
                      <a:cubicBezTo>
                        <a:pt x="14205" y="21836"/>
                        <a:pt x="19920" y="13109"/>
                        <a:pt x="19920" y="13109"/>
                      </a:cubicBezTo>
                      <a:lnTo>
                        <a:pt x="9323" y="0"/>
                      </a:lnTo>
                      <a:close/>
                    </a:path>
                  </a:pathLst>
                </a:custGeom>
                <a:solidFill>
                  <a:srgbClr val="FFC0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355;p26">
                  <a:extLst>
                    <a:ext uri="{FF2B5EF4-FFF2-40B4-BE49-F238E27FC236}">
                      <a16:creationId xmlns:a16="http://schemas.microsoft.com/office/drawing/2014/main" id="{0CB35339-AE00-4272-BDB1-51FD93F75D9B}"/>
                    </a:ext>
                  </a:extLst>
                </p:cNvPr>
                <p:cNvSpPr/>
                <p:nvPr/>
              </p:nvSpPr>
              <p:spPr>
                <a:xfrm>
                  <a:off x="1894527" y="4068938"/>
                  <a:ext cx="379431" cy="1066811"/>
                </a:xfrm>
                <a:custGeom>
                  <a:avLst/>
                  <a:gdLst/>
                  <a:ahLst/>
                  <a:cxnLst/>
                  <a:rect l="l" t="t" r="r" b="b"/>
                  <a:pathLst>
                    <a:path w="19289" h="54233" extrusionOk="0">
                      <a:moveTo>
                        <a:pt x="9632" y="0"/>
                      </a:moveTo>
                      <a:lnTo>
                        <a:pt x="0" y="11930"/>
                      </a:lnTo>
                      <a:cubicBezTo>
                        <a:pt x="0" y="11930"/>
                        <a:pt x="5715" y="20669"/>
                        <a:pt x="6060" y="22789"/>
                      </a:cubicBezTo>
                      <a:cubicBezTo>
                        <a:pt x="6263" y="24074"/>
                        <a:pt x="4489" y="31349"/>
                        <a:pt x="3048" y="36850"/>
                      </a:cubicBezTo>
                      <a:cubicBezTo>
                        <a:pt x="2417" y="39291"/>
                        <a:pt x="1858" y="41398"/>
                        <a:pt x="1560" y="42458"/>
                      </a:cubicBezTo>
                      <a:cubicBezTo>
                        <a:pt x="1572" y="42470"/>
                        <a:pt x="1572" y="42470"/>
                        <a:pt x="1560" y="42481"/>
                      </a:cubicBezTo>
                      <a:cubicBezTo>
                        <a:pt x="1429" y="42958"/>
                        <a:pt x="1357" y="43220"/>
                        <a:pt x="1357" y="43220"/>
                      </a:cubicBezTo>
                      <a:lnTo>
                        <a:pt x="1405" y="43565"/>
                      </a:lnTo>
                      <a:lnTo>
                        <a:pt x="1691" y="45601"/>
                      </a:lnTo>
                      <a:lnTo>
                        <a:pt x="2620" y="52161"/>
                      </a:lnTo>
                      <a:lnTo>
                        <a:pt x="2917" y="54233"/>
                      </a:lnTo>
                      <a:cubicBezTo>
                        <a:pt x="2917" y="54233"/>
                        <a:pt x="3131" y="53947"/>
                        <a:pt x="3489" y="53435"/>
                      </a:cubicBezTo>
                      <a:cubicBezTo>
                        <a:pt x="4036" y="52673"/>
                        <a:pt x="4941" y="51375"/>
                        <a:pt x="6025" y="49744"/>
                      </a:cubicBezTo>
                      <a:cubicBezTo>
                        <a:pt x="10811" y="42565"/>
                        <a:pt x="19288" y="28575"/>
                        <a:pt x="18038" y="21419"/>
                      </a:cubicBezTo>
                      <a:cubicBezTo>
                        <a:pt x="15919" y="9156"/>
                        <a:pt x="9632" y="0"/>
                        <a:pt x="9632" y="0"/>
                      </a:cubicBezTo>
                      <a:close/>
                    </a:path>
                  </a:pathLst>
                </a:custGeom>
                <a:solidFill>
                  <a:srgbClr val="FFC0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361;p26">
                  <a:extLst>
                    <a:ext uri="{FF2B5EF4-FFF2-40B4-BE49-F238E27FC236}">
                      <a16:creationId xmlns:a16="http://schemas.microsoft.com/office/drawing/2014/main" id="{EB622A26-1817-404A-805F-B6D5B2004CCC}"/>
                    </a:ext>
                  </a:extLst>
                </p:cNvPr>
                <p:cNvSpPr/>
                <p:nvPr/>
              </p:nvSpPr>
              <p:spPr>
                <a:xfrm>
                  <a:off x="709921" y="3793581"/>
                  <a:ext cx="1483636" cy="1295170"/>
                </a:xfrm>
                <a:custGeom>
                  <a:avLst/>
                  <a:gdLst>
                    <a:gd name="connsiteX0" fmla="*/ 16311 w 70775"/>
                    <a:gd name="connsiteY0" fmla="*/ 0 h 65842"/>
                    <a:gd name="connsiteX1" fmla="*/ 13668 w 70775"/>
                    <a:gd name="connsiteY1" fmla="*/ 286 h 65842"/>
                    <a:gd name="connsiteX2" fmla="*/ 5977 w 70775"/>
                    <a:gd name="connsiteY2" fmla="*/ 5906 h 65842"/>
                    <a:gd name="connsiteX3" fmla="*/ 5929 w 70775"/>
                    <a:gd name="connsiteY3" fmla="*/ 5989 h 65842"/>
                    <a:gd name="connsiteX4" fmla="*/ 0 w 70775"/>
                    <a:gd name="connsiteY4" fmla="*/ 16883 h 65842"/>
                    <a:gd name="connsiteX5" fmla="*/ 11394 w 70775"/>
                    <a:gd name="connsiteY5" fmla="*/ 28063 h 65842"/>
                    <a:gd name="connsiteX6" fmla="*/ 11942 w 70775"/>
                    <a:gd name="connsiteY6" fmla="*/ 48554 h 65842"/>
                    <a:gd name="connsiteX7" fmla="*/ 11382 w 70775"/>
                    <a:gd name="connsiteY7" fmla="*/ 65842 h 65842"/>
                    <a:gd name="connsiteX8" fmla="*/ 11406 w 70775"/>
                    <a:gd name="connsiteY8" fmla="*/ 65842 h 65842"/>
                    <a:gd name="connsiteX9" fmla="*/ 23312 w 70775"/>
                    <a:gd name="connsiteY9" fmla="*/ 65080 h 65842"/>
                    <a:gd name="connsiteX10" fmla="*/ 38731 w 70775"/>
                    <a:gd name="connsiteY10" fmla="*/ 64080 h 65842"/>
                    <a:gd name="connsiteX11" fmla="*/ 47732 w 70775"/>
                    <a:gd name="connsiteY11" fmla="*/ 63508 h 65842"/>
                    <a:gd name="connsiteX12" fmla="*/ 47982 w 70775"/>
                    <a:gd name="connsiteY12" fmla="*/ 63484 h 65842"/>
                    <a:gd name="connsiteX13" fmla="*/ 51982 w 70775"/>
                    <a:gd name="connsiteY13" fmla="*/ 63223 h 65842"/>
                    <a:gd name="connsiteX14" fmla="*/ 57709 w 70775"/>
                    <a:gd name="connsiteY14" fmla="*/ 53067 h 65842"/>
                    <a:gd name="connsiteX15" fmla="*/ 54530 w 70775"/>
                    <a:gd name="connsiteY15" fmla="*/ 48554 h 65842"/>
                    <a:gd name="connsiteX16" fmla="*/ 55554 w 70775"/>
                    <a:gd name="connsiteY16" fmla="*/ 28016 h 65842"/>
                    <a:gd name="connsiteX17" fmla="*/ 70775 w 70775"/>
                    <a:gd name="connsiteY17" fmla="*/ 23210 h 65842"/>
                    <a:gd name="connsiteX18" fmla="*/ 60971 w 70775"/>
                    <a:gd name="connsiteY18" fmla="*/ 5989 h 65842"/>
                    <a:gd name="connsiteX19" fmla="*/ 60936 w 70775"/>
                    <a:gd name="connsiteY19" fmla="*/ 5906 h 65842"/>
                    <a:gd name="connsiteX20" fmla="*/ 50601 w 70775"/>
                    <a:gd name="connsiteY20" fmla="*/ 0 h 65842"/>
                    <a:gd name="connsiteX21" fmla="*/ 16311 w 70775"/>
                    <a:gd name="connsiteY21" fmla="*/ 0 h 65842"/>
                    <a:gd name="connsiteX0" fmla="*/ 20959 w 75423"/>
                    <a:gd name="connsiteY0" fmla="*/ 0 h 65842"/>
                    <a:gd name="connsiteX1" fmla="*/ 18316 w 75423"/>
                    <a:gd name="connsiteY1" fmla="*/ 286 h 65842"/>
                    <a:gd name="connsiteX2" fmla="*/ 10625 w 75423"/>
                    <a:gd name="connsiteY2" fmla="*/ 5906 h 65842"/>
                    <a:gd name="connsiteX3" fmla="*/ 10577 w 75423"/>
                    <a:gd name="connsiteY3" fmla="*/ 5989 h 65842"/>
                    <a:gd name="connsiteX4" fmla="*/ 0 w 75423"/>
                    <a:gd name="connsiteY4" fmla="*/ 27342 h 65842"/>
                    <a:gd name="connsiteX5" fmla="*/ 16042 w 75423"/>
                    <a:gd name="connsiteY5" fmla="*/ 28063 h 65842"/>
                    <a:gd name="connsiteX6" fmla="*/ 16590 w 75423"/>
                    <a:gd name="connsiteY6" fmla="*/ 48554 h 65842"/>
                    <a:gd name="connsiteX7" fmla="*/ 16030 w 75423"/>
                    <a:gd name="connsiteY7" fmla="*/ 65842 h 65842"/>
                    <a:gd name="connsiteX8" fmla="*/ 16054 w 75423"/>
                    <a:gd name="connsiteY8" fmla="*/ 65842 h 65842"/>
                    <a:gd name="connsiteX9" fmla="*/ 27960 w 75423"/>
                    <a:gd name="connsiteY9" fmla="*/ 65080 h 65842"/>
                    <a:gd name="connsiteX10" fmla="*/ 43379 w 75423"/>
                    <a:gd name="connsiteY10" fmla="*/ 64080 h 65842"/>
                    <a:gd name="connsiteX11" fmla="*/ 52380 w 75423"/>
                    <a:gd name="connsiteY11" fmla="*/ 63508 h 65842"/>
                    <a:gd name="connsiteX12" fmla="*/ 52630 w 75423"/>
                    <a:gd name="connsiteY12" fmla="*/ 63484 h 65842"/>
                    <a:gd name="connsiteX13" fmla="*/ 56630 w 75423"/>
                    <a:gd name="connsiteY13" fmla="*/ 63223 h 65842"/>
                    <a:gd name="connsiteX14" fmla="*/ 62357 w 75423"/>
                    <a:gd name="connsiteY14" fmla="*/ 53067 h 65842"/>
                    <a:gd name="connsiteX15" fmla="*/ 59178 w 75423"/>
                    <a:gd name="connsiteY15" fmla="*/ 48554 h 65842"/>
                    <a:gd name="connsiteX16" fmla="*/ 60202 w 75423"/>
                    <a:gd name="connsiteY16" fmla="*/ 28016 h 65842"/>
                    <a:gd name="connsiteX17" fmla="*/ 75423 w 75423"/>
                    <a:gd name="connsiteY17" fmla="*/ 23210 h 65842"/>
                    <a:gd name="connsiteX18" fmla="*/ 65619 w 75423"/>
                    <a:gd name="connsiteY18" fmla="*/ 5989 h 65842"/>
                    <a:gd name="connsiteX19" fmla="*/ 65584 w 75423"/>
                    <a:gd name="connsiteY19" fmla="*/ 5906 h 65842"/>
                    <a:gd name="connsiteX20" fmla="*/ 55249 w 75423"/>
                    <a:gd name="connsiteY20" fmla="*/ 0 h 65842"/>
                    <a:gd name="connsiteX21" fmla="*/ 20959 w 75423"/>
                    <a:gd name="connsiteY21" fmla="*/ 0 h 6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23" h="65842" extrusionOk="0">
                      <a:moveTo>
                        <a:pt x="20959" y="0"/>
                      </a:moveTo>
                      <a:cubicBezTo>
                        <a:pt x="20066" y="0"/>
                        <a:pt x="19185" y="96"/>
                        <a:pt x="18316" y="286"/>
                      </a:cubicBezTo>
                      <a:cubicBezTo>
                        <a:pt x="15101" y="1001"/>
                        <a:pt x="12244" y="2977"/>
                        <a:pt x="10625" y="5906"/>
                      </a:cubicBezTo>
                      <a:cubicBezTo>
                        <a:pt x="10613" y="5942"/>
                        <a:pt x="10589" y="5954"/>
                        <a:pt x="10577" y="5989"/>
                      </a:cubicBezTo>
                      <a:lnTo>
                        <a:pt x="0" y="27342"/>
                      </a:lnTo>
                      <a:lnTo>
                        <a:pt x="16042" y="28063"/>
                      </a:lnTo>
                      <a:cubicBezTo>
                        <a:pt x="16225" y="34893"/>
                        <a:pt x="16407" y="41724"/>
                        <a:pt x="16590" y="48554"/>
                      </a:cubicBezTo>
                      <a:cubicBezTo>
                        <a:pt x="16590" y="48554"/>
                        <a:pt x="10898" y="58317"/>
                        <a:pt x="16030" y="65842"/>
                      </a:cubicBezTo>
                      <a:lnTo>
                        <a:pt x="16054" y="65842"/>
                      </a:lnTo>
                      <a:lnTo>
                        <a:pt x="27960" y="65080"/>
                      </a:lnTo>
                      <a:lnTo>
                        <a:pt x="43379" y="64080"/>
                      </a:lnTo>
                      <a:lnTo>
                        <a:pt x="52380" y="63508"/>
                      </a:lnTo>
                      <a:cubicBezTo>
                        <a:pt x="52463" y="63496"/>
                        <a:pt x="52546" y="63484"/>
                        <a:pt x="52630" y="63484"/>
                      </a:cubicBezTo>
                      <a:lnTo>
                        <a:pt x="56630" y="63223"/>
                      </a:lnTo>
                      <a:cubicBezTo>
                        <a:pt x="61643" y="62889"/>
                        <a:pt x="64715" y="57508"/>
                        <a:pt x="62357" y="53067"/>
                      </a:cubicBezTo>
                      <a:cubicBezTo>
                        <a:pt x="61488" y="51435"/>
                        <a:pt x="60428" y="49923"/>
                        <a:pt x="59178" y="48554"/>
                      </a:cubicBezTo>
                      <a:cubicBezTo>
                        <a:pt x="59519" y="41708"/>
                        <a:pt x="59861" y="34862"/>
                        <a:pt x="60202" y="28016"/>
                      </a:cubicBezTo>
                      <a:lnTo>
                        <a:pt x="75423" y="23210"/>
                      </a:lnTo>
                      <a:cubicBezTo>
                        <a:pt x="73446" y="19579"/>
                        <a:pt x="67596" y="9620"/>
                        <a:pt x="65619" y="5989"/>
                      </a:cubicBezTo>
                      <a:cubicBezTo>
                        <a:pt x="65608" y="5954"/>
                        <a:pt x="65596" y="5930"/>
                        <a:pt x="65584" y="5906"/>
                      </a:cubicBezTo>
                      <a:cubicBezTo>
                        <a:pt x="63524" y="2191"/>
                        <a:pt x="59488" y="0"/>
                        <a:pt x="55249" y="0"/>
                      </a:cubicBezTo>
                      <a:lnTo>
                        <a:pt x="20959" y="0"/>
                      </a:lnTo>
                      <a:close/>
                    </a:path>
                  </a:pathLst>
                </a:custGeom>
                <a:solidFill>
                  <a:srgbClr val="B7E2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p:txBody>
            </p:sp>
            <p:grpSp>
              <p:nvGrpSpPr>
                <p:cNvPr id="168" name="مجموعة 167">
                  <a:extLst>
                    <a:ext uri="{FF2B5EF4-FFF2-40B4-BE49-F238E27FC236}">
                      <a16:creationId xmlns:a16="http://schemas.microsoft.com/office/drawing/2014/main" id="{2BD88129-69A9-4FC0-A7FC-B8695E70CCCB}"/>
                    </a:ext>
                  </a:extLst>
                </p:cNvPr>
                <p:cNvGrpSpPr/>
                <p:nvPr/>
              </p:nvGrpSpPr>
              <p:grpSpPr>
                <a:xfrm flipH="1">
                  <a:off x="1072683" y="3015504"/>
                  <a:ext cx="756995" cy="875453"/>
                  <a:chOff x="18769276" y="-651466"/>
                  <a:chExt cx="3300663" cy="3817168"/>
                </a:xfrm>
              </p:grpSpPr>
              <p:sp>
                <p:nvSpPr>
                  <p:cNvPr id="179" name="Google Shape;930;p21">
                    <a:extLst>
                      <a:ext uri="{FF2B5EF4-FFF2-40B4-BE49-F238E27FC236}">
                        <a16:creationId xmlns:a16="http://schemas.microsoft.com/office/drawing/2014/main" id="{FC34BC0B-CDD2-4DC6-9173-5C3594BC5963}"/>
                      </a:ext>
                    </a:extLst>
                  </p:cNvPr>
                  <p:cNvSpPr/>
                  <p:nvPr/>
                </p:nvSpPr>
                <p:spPr>
                  <a:xfrm>
                    <a:off x="19153132" y="-651466"/>
                    <a:ext cx="2547126" cy="3653455"/>
                  </a:xfrm>
                  <a:custGeom>
                    <a:avLst/>
                    <a:gdLst>
                      <a:gd name="connsiteX0" fmla="*/ 29591 w 56924"/>
                      <a:gd name="connsiteY0" fmla="*/ 486 h 68488"/>
                      <a:gd name="connsiteX1" fmla="*/ 0 w 56924"/>
                      <a:gd name="connsiteY1" fmla="*/ 14791 h 68488"/>
                      <a:gd name="connsiteX2" fmla="*/ 0 w 56924"/>
                      <a:gd name="connsiteY2" fmla="*/ 23590 h 68488"/>
                      <a:gd name="connsiteX3" fmla="*/ 19181 w 56924"/>
                      <a:gd name="connsiteY3" fmla="*/ 53975 h 68488"/>
                      <a:gd name="connsiteX4" fmla="*/ 19181 w 56924"/>
                      <a:gd name="connsiteY4" fmla="*/ 68488 h 68488"/>
                      <a:gd name="connsiteX5" fmla="*/ 37743 w 56924"/>
                      <a:gd name="connsiteY5" fmla="*/ 68488 h 68488"/>
                      <a:gd name="connsiteX6" fmla="*/ 37743 w 56924"/>
                      <a:gd name="connsiteY6" fmla="*/ 53975 h 68488"/>
                      <a:gd name="connsiteX7" fmla="*/ 56924 w 56924"/>
                      <a:gd name="connsiteY7" fmla="*/ 23590 h 68488"/>
                      <a:gd name="connsiteX8" fmla="*/ 56924 w 56924"/>
                      <a:gd name="connsiteY8" fmla="*/ 14791 h 68488"/>
                      <a:gd name="connsiteX9" fmla="*/ 29591 w 56924"/>
                      <a:gd name="connsiteY9" fmla="*/ 486 h 68488"/>
                      <a:gd name="connsiteX0" fmla="*/ 29818 w 56924"/>
                      <a:gd name="connsiteY0" fmla="*/ 1032 h 67239"/>
                      <a:gd name="connsiteX1" fmla="*/ 0 w 56924"/>
                      <a:gd name="connsiteY1" fmla="*/ 13542 h 67239"/>
                      <a:gd name="connsiteX2" fmla="*/ 0 w 56924"/>
                      <a:gd name="connsiteY2" fmla="*/ 22341 h 67239"/>
                      <a:gd name="connsiteX3" fmla="*/ 19181 w 56924"/>
                      <a:gd name="connsiteY3" fmla="*/ 52726 h 67239"/>
                      <a:gd name="connsiteX4" fmla="*/ 19181 w 56924"/>
                      <a:gd name="connsiteY4" fmla="*/ 67239 h 67239"/>
                      <a:gd name="connsiteX5" fmla="*/ 37743 w 56924"/>
                      <a:gd name="connsiteY5" fmla="*/ 67239 h 67239"/>
                      <a:gd name="connsiteX6" fmla="*/ 37743 w 56924"/>
                      <a:gd name="connsiteY6" fmla="*/ 52726 h 67239"/>
                      <a:gd name="connsiteX7" fmla="*/ 56924 w 56924"/>
                      <a:gd name="connsiteY7" fmla="*/ 22341 h 67239"/>
                      <a:gd name="connsiteX8" fmla="*/ 56924 w 56924"/>
                      <a:gd name="connsiteY8" fmla="*/ 13542 h 67239"/>
                      <a:gd name="connsiteX9" fmla="*/ 29818 w 56924"/>
                      <a:gd name="connsiteY9" fmla="*/ 1032 h 6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24" h="67239" extrusionOk="0">
                        <a:moveTo>
                          <a:pt x="29818" y="1032"/>
                        </a:moveTo>
                        <a:cubicBezTo>
                          <a:pt x="14101" y="1032"/>
                          <a:pt x="0" y="-5329"/>
                          <a:pt x="0" y="13542"/>
                        </a:cubicBezTo>
                        <a:lnTo>
                          <a:pt x="0" y="22341"/>
                        </a:lnTo>
                        <a:cubicBezTo>
                          <a:pt x="0" y="34331"/>
                          <a:pt x="2572" y="48880"/>
                          <a:pt x="19181" y="52726"/>
                        </a:cubicBezTo>
                        <a:lnTo>
                          <a:pt x="19181" y="67239"/>
                        </a:lnTo>
                        <a:lnTo>
                          <a:pt x="37743" y="67239"/>
                        </a:lnTo>
                        <a:lnTo>
                          <a:pt x="37743" y="52726"/>
                        </a:lnTo>
                        <a:cubicBezTo>
                          <a:pt x="54352" y="48880"/>
                          <a:pt x="56924" y="34331"/>
                          <a:pt x="56924" y="22341"/>
                        </a:cubicBezTo>
                        <a:lnTo>
                          <a:pt x="56924" y="13542"/>
                        </a:lnTo>
                        <a:cubicBezTo>
                          <a:pt x="56924" y="-5329"/>
                          <a:pt x="45534" y="1032"/>
                          <a:pt x="29818" y="1032"/>
                        </a:cubicBezTo>
                        <a:close/>
                      </a:path>
                    </a:pathLst>
                  </a:custGeom>
                  <a:solidFill>
                    <a:srgbClr val="F7B4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012;p23">
                    <a:extLst>
                      <a:ext uri="{FF2B5EF4-FFF2-40B4-BE49-F238E27FC236}">
                        <a16:creationId xmlns:a16="http://schemas.microsoft.com/office/drawing/2014/main" id="{06E7D07D-79D6-4B79-B8D1-89C588FBC8FF}"/>
                      </a:ext>
                    </a:extLst>
                  </p:cNvPr>
                  <p:cNvSpPr/>
                  <p:nvPr/>
                </p:nvSpPr>
                <p:spPr>
                  <a:xfrm>
                    <a:off x="20107899" y="261082"/>
                    <a:ext cx="345278" cy="1023787"/>
                  </a:xfrm>
                  <a:custGeom>
                    <a:avLst/>
                    <a:gdLst/>
                    <a:ahLst/>
                    <a:cxnLst/>
                    <a:rect l="l" t="t" r="r" b="b"/>
                    <a:pathLst>
                      <a:path w="4299" h="12747" extrusionOk="0">
                        <a:moveTo>
                          <a:pt x="2733" y="1"/>
                        </a:moveTo>
                        <a:cubicBezTo>
                          <a:pt x="2645" y="1"/>
                          <a:pt x="2557" y="34"/>
                          <a:pt x="2489" y="102"/>
                        </a:cubicBezTo>
                        <a:cubicBezTo>
                          <a:pt x="2346" y="233"/>
                          <a:pt x="2334" y="459"/>
                          <a:pt x="2477" y="602"/>
                        </a:cubicBezTo>
                        <a:cubicBezTo>
                          <a:pt x="2513" y="650"/>
                          <a:pt x="3525" y="1769"/>
                          <a:pt x="3239" y="3805"/>
                        </a:cubicBezTo>
                        <a:cubicBezTo>
                          <a:pt x="3144" y="4376"/>
                          <a:pt x="2667" y="5353"/>
                          <a:pt x="2155" y="6377"/>
                        </a:cubicBezTo>
                        <a:cubicBezTo>
                          <a:pt x="1143" y="8401"/>
                          <a:pt x="0" y="10687"/>
                          <a:pt x="846" y="11937"/>
                        </a:cubicBezTo>
                        <a:cubicBezTo>
                          <a:pt x="1215" y="12484"/>
                          <a:pt x="1882" y="12746"/>
                          <a:pt x="2870" y="12746"/>
                        </a:cubicBezTo>
                        <a:cubicBezTo>
                          <a:pt x="3025" y="12746"/>
                          <a:pt x="3179" y="12746"/>
                          <a:pt x="3358" y="12735"/>
                        </a:cubicBezTo>
                        <a:cubicBezTo>
                          <a:pt x="3548" y="12711"/>
                          <a:pt x="3691" y="12544"/>
                          <a:pt x="3679" y="12342"/>
                        </a:cubicBezTo>
                        <a:cubicBezTo>
                          <a:pt x="3668" y="12158"/>
                          <a:pt x="3513" y="12008"/>
                          <a:pt x="3320" y="12008"/>
                        </a:cubicBezTo>
                        <a:cubicBezTo>
                          <a:pt x="3313" y="12008"/>
                          <a:pt x="3306" y="12008"/>
                          <a:pt x="3298" y="12008"/>
                        </a:cubicBezTo>
                        <a:cubicBezTo>
                          <a:pt x="3145" y="12019"/>
                          <a:pt x="3000" y="12025"/>
                          <a:pt x="2864" y="12025"/>
                        </a:cubicBezTo>
                        <a:cubicBezTo>
                          <a:pt x="2136" y="12025"/>
                          <a:pt x="1662" y="11863"/>
                          <a:pt x="1441" y="11532"/>
                        </a:cubicBezTo>
                        <a:cubicBezTo>
                          <a:pt x="834" y="10627"/>
                          <a:pt x="1917" y="8448"/>
                          <a:pt x="2798" y="6698"/>
                        </a:cubicBezTo>
                        <a:cubicBezTo>
                          <a:pt x="3358" y="5567"/>
                          <a:pt x="3834" y="4591"/>
                          <a:pt x="3941" y="3912"/>
                        </a:cubicBezTo>
                        <a:cubicBezTo>
                          <a:pt x="4299" y="1507"/>
                          <a:pt x="3048" y="173"/>
                          <a:pt x="3001" y="114"/>
                        </a:cubicBezTo>
                        <a:cubicBezTo>
                          <a:pt x="2926" y="40"/>
                          <a:pt x="2829" y="1"/>
                          <a:pt x="2733" y="1"/>
                        </a:cubicBezTo>
                        <a:close/>
                      </a:path>
                    </a:pathLst>
                  </a:custGeom>
                  <a:solidFill>
                    <a:srgbClr val="D486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937;p21">
                    <a:extLst>
                      <a:ext uri="{FF2B5EF4-FFF2-40B4-BE49-F238E27FC236}">
                        <a16:creationId xmlns:a16="http://schemas.microsoft.com/office/drawing/2014/main" id="{0BB5B63A-12B3-482E-AE20-21A7582E02AE}"/>
                      </a:ext>
                    </a:extLst>
                  </p:cNvPr>
                  <p:cNvSpPr/>
                  <p:nvPr/>
                </p:nvSpPr>
                <p:spPr>
                  <a:xfrm>
                    <a:off x="18769276" y="296995"/>
                    <a:ext cx="643869" cy="588490"/>
                  </a:xfrm>
                  <a:custGeom>
                    <a:avLst/>
                    <a:gdLst/>
                    <a:ahLst/>
                    <a:cxnLst/>
                    <a:rect l="l" t="t" r="r" b="b"/>
                    <a:pathLst>
                      <a:path w="18265" h="16694" extrusionOk="0">
                        <a:moveTo>
                          <a:pt x="9121" y="0"/>
                        </a:moveTo>
                        <a:cubicBezTo>
                          <a:pt x="5273" y="0"/>
                          <a:pt x="1824" y="2678"/>
                          <a:pt x="977" y="6585"/>
                        </a:cubicBezTo>
                        <a:cubicBezTo>
                          <a:pt x="0" y="11097"/>
                          <a:pt x="2870" y="15526"/>
                          <a:pt x="7370" y="16503"/>
                        </a:cubicBezTo>
                        <a:cubicBezTo>
                          <a:pt x="7966" y="16632"/>
                          <a:pt x="8560" y="16693"/>
                          <a:pt x="9145" y="16693"/>
                        </a:cubicBezTo>
                        <a:cubicBezTo>
                          <a:pt x="12992" y="16693"/>
                          <a:pt x="16441" y="14016"/>
                          <a:pt x="17288" y="10109"/>
                        </a:cubicBezTo>
                        <a:cubicBezTo>
                          <a:pt x="18265" y="5597"/>
                          <a:pt x="15395" y="1167"/>
                          <a:pt x="10895" y="191"/>
                        </a:cubicBezTo>
                        <a:cubicBezTo>
                          <a:pt x="10299" y="62"/>
                          <a:pt x="9705" y="0"/>
                          <a:pt x="9121" y="0"/>
                        </a:cubicBezTo>
                        <a:close/>
                      </a:path>
                    </a:pathLst>
                  </a:custGeom>
                  <a:solidFill>
                    <a:srgbClr val="F7B4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937;p21">
                    <a:extLst>
                      <a:ext uri="{FF2B5EF4-FFF2-40B4-BE49-F238E27FC236}">
                        <a16:creationId xmlns:a16="http://schemas.microsoft.com/office/drawing/2014/main" id="{9EB7B296-5A25-445F-9B71-D46D84CC8946}"/>
                      </a:ext>
                    </a:extLst>
                  </p:cNvPr>
                  <p:cNvSpPr/>
                  <p:nvPr/>
                </p:nvSpPr>
                <p:spPr>
                  <a:xfrm>
                    <a:off x="21426070" y="296995"/>
                    <a:ext cx="643869" cy="588490"/>
                  </a:xfrm>
                  <a:custGeom>
                    <a:avLst/>
                    <a:gdLst/>
                    <a:ahLst/>
                    <a:cxnLst/>
                    <a:rect l="l" t="t" r="r" b="b"/>
                    <a:pathLst>
                      <a:path w="18265" h="16694" extrusionOk="0">
                        <a:moveTo>
                          <a:pt x="9121" y="0"/>
                        </a:moveTo>
                        <a:cubicBezTo>
                          <a:pt x="5273" y="0"/>
                          <a:pt x="1824" y="2678"/>
                          <a:pt x="977" y="6585"/>
                        </a:cubicBezTo>
                        <a:cubicBezTo>
                          <a:pt x="0" y="11097"/>
                          <a:pt x="2870" y="15526"/>
                          <a:pt x="7370" y="16503"/>
                        </a:cubicBezTo>
                        <a:cubicBezTo>
                          <a:pt x="7966" y="16632"/>
                          <a:pt x="8560" y="16693"/>
                          <a:pt x="9145" y="16693"/>
                        </a:cubicBezTo>
                        <a:cubicBezTo>
                          <a:pt x="12992" y="16693"/>
                          <a:pt x="16441" y="14016"/>
                          <a:pt x="17288" y="10109"/>
                        </a:cubicBezTo>
                        <a:cubicBezTo>
                          <a:pt x="18265" y="5597"/>
                          <a:pt x="15395" y="1167"/>
                          <a:pt x="10895" y="191"/>
                        </a:cubicBezTo>
                        <a:cubicBezTo>
                          <a:pt x="10299" y="62"/>
                          <a:pt x="9705" y="0"/>
                          <a:pt x="9121" y="0"/>
                        </a:cubicBezTo>
                        <a:close/>
                      </a:path>
                    </a:pathLst>
                  </a:custGeom>
                  <a:solidFill>
                    <a:srgbClr val="F7B4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183" name="مستطيل 47">
                    <a:extLst>
                      <a:ext uri="{FF2B5EF4-FFF2-40B4-BE49-F238E27FC236}">
                        <a16:creationId xmlns:a16="http://schemas.microsoft.com/office/drawing/2014/main" id="{12B8E150-FA40-4B55-ABB6-8A33E73401C1}"/>
                      </a:ext>
                    </a:extLst>
                  </p:cNvPr>
                  <p:cNvSpPr/>
                  <p:nvPr/>
                </p:nvSpPr>
                <p:spPr>
                  <a:xfrm>
                    <a:off x="19867336" y="2526385"/>
                    <a:ext cx="1167457" cy="639317"/>
                  </a:xfrm>
                  <a:custGeom>
                    <a:avLst/>
                    <a:gdLst>
                      <a:gd name="connsiteX0" fmla="*/ 0 w 548640"/>
                      <a:gd name="connsiteY0" fmla="*/ 0 h 98262"/>
                      <a:gd name="connsiteX1" fmla="*/ 548640 w 548640"/>
                      <a:gd name="connsiteY1" fmla="*/ 0 h 98262"/>
                      <a:gd name="connsiteX2" fmla="*/ 548640 w 548640"/>
                      <a:gd name="connsiteY2" fmla="*/ 98262 h 98262"/>
                      <a:gd name="connsiteX3" fmla="*/ 0 w 548640"/>
                      <a:gd name="connsiteY3" fmla="*/ 98262 h 98262"/>
                      <a:gd name="connsiteX4" fmla="*/ 0 w 548640"/>
                      <a:gd name="connsiteY4" fmla="*/ 0 h 98262"/>
                      <a:gd name="connsiteX0" fmla="*/ 0 w 548640"/>
                      <a:gd name="connsiteY0" fmla="*/ 0 h 98262"/>
                      <a:gd name="connsiteX1" fmla="*/ 281940 w 548640"/>
                      <a:gd name="connsiteY1" fmla="*/ 0 h 98262"/>
                      <a:gd name="connsiteX2" fmla="*/ 548640 w 548640"/>
                      <a:gd name="connsiteY2" fmla="*/ 0 h 98262"/>
                      <a:gd name="connsiteX3" fmla="*/ 548640 w 548640"/>
                      <a:gd name="connsiteY3" fmla="*/ 98262 h 98262"/>
                      <a:gd name="connsiteX4" fmla="*/ 0 w 548640"/>
                      <a:gd name="connsiteY4" fmla="*/ 98262 h 98262"/>
                      <a:gd name="connsiteX5" fmla="*/ 0 w 548640"/>
                      <a:gd name="connsiteY5" fmla="*/ 0 h 98262"/>
                      <a:gd name="connsiteX0" fmla="*/ 0 w 548640"/>
                      <a:gd name="connsiteY0" fmla="*/ 0 h 98262"/>
                      <a:gd name="connsiteX1" fmla="*/ 281940 w 548640"/>
                      <a:gd name="connsiteY1" fmla="*/ 27940 h 98262"/>
                      <a:gd name="connsiteX2" fmla="*/ 548640 w 548640"/>
                      <a:gd name="connsiteY2" fmla="*/ 0 h 98262"/>
                      <a:gd name="connsiteX3" fmla="*/ 548640 w 548640"/>
                      <a:gd name="connsiteY3" fmla="*/ 98262 h 98262"/>
                      <a:gd name="connsiteX4" fmla="*/ 0 w 548640"/>
                      <a:gd name="connsiteY4" fmla="*/ 98262 h 98262"/>
                      <a:gd name="connsiteX5" fmla="*/ 0 w 548640"/>
                      <a:gd name="connsiteY5" fmla="*/ 0 h 9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98262">
                        <a:moveTo>
                          <a:pt x="0" y="0"/>
                        </a:moveTo>
                        <a:lnTo>
                          <a:pt x="281940" y="27940"/>
                        </a:lnTo>
                        <a:lnTo>
                          <a:pt x="548640" y="0"/>
                        </a:lnTo>
                        <a:lnTo>
                          <a:pt x="548640" y="98262"/>
                        </a:lnTo>
                        <a:lnTo>
                          <a:pt x="0" y="98262"/>
                        </a:lnTo>
                        <a:lnTo>
                          <a:pt x="0" y="0"/>
                        </a:lnTo>
                        <a:close/>
                      </a:path>
                    </a:pathLst>
                  </a:custGeom>
                  <a:solidFill>
                    <a:srgbClr val="FFB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sz="1100"/>
                  </a:p>
                </p:txBody>
              </p:sp>
            </p:grpSp>
            <p:cxnSp>
              <p:nvCxnSpPr>
                <p:cNvPr id="169" name="رابط مستقيم 168">
                  <a:extLst>
                    <a:ext uri="{FF2B5EF4-FFF2-40B4-BE49-F238E27FC236}">
                      <a16:creationId xmlns:a16="http://schemas.microsoft.com/office/drawing/2014/main" id="{58535793-0991-4DEF-8D82-5C65F0571EC1}"/>
                    </a:ext>
                  </a:extLst>
                </p:cNvPr>
                <p:cNvCxnSpPr>
                  <a:cxnSpLocks/>
                </p:cNvCxnSpPr>
                <p:nvPr/>
              </p:nvCxnSpPr>
              <p:spPr>
                <a:xfrm>
                  <a:off x="1458395" y="3890958"/>
                  <a:ext cx="0" cy="177980"/>
                </a:xfrm>
                <a:prstGeom prst="line">
                  <a:avLst/>
                </a:prstGeom>
                <a:ln w="76200">
                  <a:solidFill>
                    <a:srgbClr val="FFBD65"/>
                  </a:solidFill>
                </a:ln>
              </p:spPr>
              <p:style>
                <a:lnRef idx="1">
                  <a:schemeClr val="accent1"/>
                </a:lnRef>
                <a:fillRef idx="0">
                  <a:schemeClr val="accent1"/>
                </a:fillRef>
                <a:effectRef idx="0">
                  <a:schemeClr val="accent1"/>
                </a:effectRef>
                <a:fontRef idx="minor">
                  <a:schemeClr val="tx1"/>
                </a:fontRef>
              </p:style>
            </p:cxnSp>
            <p:sp>
              <p:nvSpPr>
                <p:cNvPr id="170" name="Google Shape;1378;p26">
                  <a:extLst>
                    <a:ext uri="{FF2B5EF4-FFF2-40B4-BE49-F238E27FC236}">
                      <a16:creationId xmlns:a16="http://schemas.microsoft.com/office/drawing/2014/main" id="{16A91048-D3BB-47B8-A6AC-9B83ED558EC8}"/>
                    </a:ext>
                  </a:extLst>
                </p:cNvPr>
                <p:cNvSpPr/>
                <p:nvPr/>
              </p:nvSpPr>
              <p:spPr>
                <a:xfrm>
                  <a:off x="1281318" y="3242671"/>
                  <a:ext cx="96741" cy="40955"/>
                </a:xfrm>
                <a:custGeom>
                  <a:avLst/>
                  <a:gdLst/>
                  <a:ahLst/>
                  <a:cxnLst/>
                  <a:rect l="l" t="t" r="r" b="b"/>
                  <a:pathLst>
                    <a:path w="4918" h="2082" extrusionOk="0">
                      <a:moveTo>
                        <a:pt x="2726" y="1"/>
                      </a:moveTo>
                      <a:cubicBezTo>
                        <a:pt x="2482" y="1"/>
                        <a:pt x="2237" y="43"/>
                        <a:pt x="2001" y="129"/>
                      </a:cubicBezTo>
                      <a:cubicBezTo>
                        <a:pt x="1549" y="284"/>
                        <a:pt x="1144" y="546"/>
                        <a:pt x="822" y="891"/>
                      </a:cubicBezTo>
                      <a:cubicBezTo>
                        <a:pt x="489" y="1236"/>
                        <a:pt x="215" y="1617"/>
                        <a:pt x="1" y="2034"/>
                      </a:cubicBezTo>
                      <a:lnTo>
                        <a:pt x="48" y="2081"/>
                      </a:lnTo>
                      <a:cubicBezTo>
                        <a:pt x="334" y="1724"/>
                        <a:pt x="656" y="1415"/>
                        <a:pt x="1025" y="1165"/>
                      </a:cubicBezTo>
                      <a:cubicBezTo>
                        <a:pt x="1370" y="891"/>
                        <a:pt x="1775" y="712"/>
                        <a:pt x="2203" y="629"/>
                      </a:cubicBezTo>
                      <a:cubicBezTo>
                        <a:pt x="2316" y="614"/>
                        <a:pt x="2430" y="606"/>
                        <a:pt x="2544" y="606"/>
                      </a:cubicBezTo>
                      <a:cubicBezTo>
                        <a:pt x="2874" y="606"/>
                        <a:pt x="3203" y="669"/>
                        <a:pt x="3513" y="784"/>
                      </a:cubicBezTo>
                      <a:cubicBezTo>
                        <a:pt x="3954" y="903"/>
                        <a:pt x="4370" y="1224"/>
                        <a:pt x="4882" y="1510"/>
                      </a:cubicBezTo>
                      <a:lnTo>
                        <a:pt x="4918" y="1462"/>
                      </a:lnTo>
                      <a:cubicBezTo>
                        <a:pt x="4597" y="962"/>
                        <a:pt x="4156" y="450"/>
                        <a:pt x="3596" y="188"/>
                      </a:cubicBezTo>
                      <a:cubicBezTo>
                        <a:pt x="3321" y="64"/>
                        <a:pt x="3025" y="1"/>
                        <a:pt x="2726" y="1"/>
                      </a:cubicBezTo>
                      <a:close/>
                    </a:path>
                  </a:pathLst>
                </a:custGeom>
                <a:solidFill>
                  <a:srgbClr val="500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379;p26">
                  <a:extLst>
                    <a:ext uri="{FF2B5EF4-FFF2-40B4-BE49-F238E27FC236}">
                      <a16:creationId xmlns:a16="http://schemas.microsoft.com/office/drawing/2014/main" id="{C4B4A966-2390-4A06-BB6F-E75E9D1AF7DF}"/>
                    </a:ext>
                  </a:extLst>
                </p:cNvPr>
                <p:cNvSpPr/>
                <p:nvPr/>
              </p:nvSpPr>
              <p:spPr>
                <a:xfrm>
                  <a:off x="1543664" y="3245710"/>
                  <a:ext cx="97214" cy="34876"/>
                </a:xfrm>
                <a:custGeom>
                  <a:avLst/>
                  <a:gdLst/>
                  <a:ahLst/>
                  <a:cxnLst/>
                  <a:rect l="l" t="t" r="r" b="b"/>
                  <a:pathLst>
                    <a:path w="4942" h="1773" extrusionOk="0">
                      <a:moveTo>
                        <a:pt x="2249" y="0"/>
                      </a:moveTo>
                      <a:cubicBezTo>
                        <a:pt x="1865" y="0"/>
                        <a:pt x="1483" y="109"/>
                        <a:pt x="1156" y="320"/>
                      </a:cubicBezTo>
                      <a:cubicBezTo>
                        <a:pt x="632" y="629"/>
                        <a:pt x="251" y="1201"/>
                        <a:pt x="1" y="1736"/>
                      </a:cubicBezTo>
                      <a:lnTo>
                        <a:pt x="36" y="1772"/>
                      </a:lnTo>
                      <a:cubicBezTo>
                        <a:pt x="501" y="1427"/>
                        <a:pt x="882" y="1058"/>
                        <a:pt x="1310" y="879"/>
                      </a:cubicBezTo>
                      <a:cubicBezTo>
                        <a:pt x="1703" y="677"/>
                        <a:pt x="2132" y="570"/>
                        <a:pt x="2584" y="570"/>
                      </a:cubicBezTo>
                      <a:cubicBezTo>
                        <a:pt x="3013" y="605"/>
                        <a:pt x="3442" y="736"/>
                        <a:pt x="3811" y="962"/>
                      </a:cubicBezTo>
                      <a:cubicBezTo>
                        <a:pt x="4216" y="1165"/>
                        <a:pt x="4585" y="1427"/>
                        <a:pt x="4906" y="1748"/>
                      </a:cubicBezTo>
                      <a:lnTo>
                        <a:pt x="4942" y="1701"/>
                      </a:lnTo>
                      <a:cubicBezTo>
                        <a:pt x="4680" y="1320"/>
                        <a:pt x="4358" y="974"/>
                        <a:pt x="3989" y="677"/>
                      </a:cubicBezTo>
                      <a:cubicBezTo>
                        <a:pt x="3620" y="367"/>
                        <a:pt x="3192" y="165"/>
                        <a:pt x="2727" y="58"/>
                      </a:cubicBezTo>
                      <a:cubicBezTo>
                        <a:pt x="2570" y="19"/>
                        <a:pt x="2409" y="0"/>
                        <a:pt x="2249" y="0"/>
                      </a:cubicBezTo>
                      <a:close/>
                    </a:path>
                  </a:pathLst>
                </a:custGeom>
                <a:solidFill>
                  <a:srgbClr val="500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72" name="شكل حر: شكل 171">
                  <a:extLst>
                    <a:ext uri="{FF2B5EF4-FFF2-40B4-BE49-F238E27FC236}">
                      <a16:creationId xmlns:a16="http://schemas.microsoft.com/office/drawing/2014/main" id="{1069413B-938C-468B-8CE0-D8396EE1423B}"/>
                    </a:ext>
                  </a:extLst>
                </p:cNvPr>
                <p:cNvSpPr/>
                <p:nvPr/>
              </p:nvSpPr>
              <p:spPr>
                <a:xfrm>
                  <a:off x="1108123" y="2819402"/>
                  <a:ext cx="701511" cy="528396"/>
                </a:xfrm>
                <a:custGeom>
                  <a:avLst/>
                  <a:gdLst>
                    <a:gd name="connsiteX0" fmla="*/ 1277164 w 1278726"/>
                    <a:gd name="connsiteY0" fmla="*/ 613539 h 841504"/>
                    <a:gd name="connsiteX1" fmla="*/ 1187592 w 1278726"/>
                    <a:gd name="connsiteY1" fmla="*/ 294138 h 841504"/>
                    <a:gd name="connsiteX2" fmla="*/ 805079 w 1278726"/>
                    <a:gd name="connsiteY2" fmla="*/ 388 h 841504"/>
                    <a:gd name="connsiteX3" fmla="*/ 356562 w 1278726"/>
                    <a:gd name="connsiteY3" fmla="*/ 49566 h 841504"/>
                    <a:gd name="connsiteX4" fmla="*/ 250506 w 1278726"/>
                    <a:gd name="connsiteY4" fmla="*/ 65488 h 841504"/>
                    <a:gd name="connsiteX5" fmla="*/ 196190 w 1278726"/>
                    <a:gd name="connsiteY5" fmla="*/ 65351 h 841504"/>
                    <a:gd name="connsiteX6" fmla="*/ 207247 w 1278726"/>
                    <a:gd name="connsiteY6" fmla="*/ 93208 h 841504"/>
                    <a:gd name="connsiteX7" fmla="*/ 217195 w 1278726"/>
                    <a:gd name="connsiteY7" fmla="*/ 115255 h 841504"/>
                    <a:gd name="connsiteX8" fmla="*/ 187612 w 1278726"/>
                    <a:gd name="connsiteY8" fmla="*/ 108143 h 841504"/>
                    <a:gd name="connsiteX9" fmla="*/ 69923 w 1278726"/>
                    <a:gd name="connsiteY9" fmla="*/ 52197 h 841504"/>
                    <a:gd name="connsiteX10" fmla="*/ 92970 w 1278726"/>
                    <a:gd name="connsiteY10" fmla="*/ 205402 h 841504"/>
                    <a:gd name="connsiteX11" fmla="*/ 127788 w 1278726"/>
                    <a:gd name="connsiteY11" fmla="*/ 267830 h 841504"/>
                    <a:gd name="connsiteX12" fmla="*/ 77802 w 1278726"/>
                    <a:gd name="connsiteY12" fmla="*/ 254690 h 841504"/>
                    <a:gd name="connsiteX13" fmla="*/ 98903 w 1278726"/>
                    <a:gd name="connsiteY13" fmla="*/ 328339 h 841504"/>
                    <a:gd name="connsiteX14" fmla="*/ 0 w 1278726"/>
                    <a:gd name="connsiteY14" fmla="*/ 683160 h 841504"/>
                    <a:gd name="connsiteX15" fmla="*/ 135612 w 1278726"/>
                    <a:gd name="connsiteY15" fmla="*/ 841504 h 841504"/>
                    <a:gd name="connsiteX16" fmla="*/ 182501 w 1278726"/>
                    <a:gd name="connsiteY16" fmla="*/ 727843 h 841504"/>
                    <a:gd name="connsiteX17" fmla="*/ 185474 w 1278726"/>
                    <a:gd name="connsiteY17" fmla="*/ 728145 h 841504"/>
                    <a:gd name="connsiteX18" fmla="*/ 246148 w 1278726"/>
                    <a:gd name="connsiteY18" fmla="*/ 428243 h 841504"/>
                    <a:gd name="connsiteX19" fmla="*/ 981742 w 1278726"/>
                    <a:gd name="connsiteY19" fmla="*/ 439040 h 841504"/>
                    <a:gd name="connsiteX20" fmla="*/ 998062 w 1278726"/>
                    <a:gd name="connsiteY20" fmla="*/ 420309 h 841504"/>
                    <a:gd name="connsiteX21" fmla="*/ 1171807 w 1278726"/>
                    <a:gd name="connsiteY21" fmla="*/ 801329 h 841504"/>
                    <a:gd name="connsiteX22" fmla="*/ 1277959 w 1278726"/>
                    <a:gd name="connsiteY22" fmla="*/ 623624 h 841504"/>
                    <a:gd name="connsiteX23" fmla="*/ 1278726 w 1278726"/>
                    <a:gd name="connsiteY23" fmla="*/ 623103 h 841504"/>
                    <a:gd name="connsiteX24" fmla="*/ 1277164 w 1278726"/>
                    <a:gd name="connsiteY24" fmla="*/ 613539 h 84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78726" h="841504">
                      <a:moveTo>
                        <a:pt x="1277164" y="613539"/>
                      </a:moveTo>
                      <a:cubicBezTo>
                        <a:pt x="1263147" y="428202"/>
                        <a:pt x="1187592" y="294138"/>
                        <a:pt x="1187592" y="294138"/>
                      </a:cubicBezTo>
                      <a:cubicBezTo>
                        <a:pt x="1238126" y="68626"/>
                        <a:pt x="1027330" y="5815"/>
                        <a:pt x="805079" y="388"/>
                      </a:cubicBezTo>
                      <a:cubicBezTo>
                        <a:pt x="599599" y="-4572"/>
                        <a:pt x="384377" y="39426"/>
                        <a:pt x="356562" y="49566"/>
                      </a:cubicBezTo>
                      <a:cubicBezTo>
                        <a:pt x="326444" y="60542"/>
                        <a:pt x="284062" y="64351"/>
                        <a:pt x="250506" y="65488"/>
                      </a:cubicBezTo>
                      <a:cubicBezTo>
                        <a:pt x="219689" y="66502"/>
                        <a:pt x="196190" y="65351"/>
                        <a:pt x="196190" y="65351"/>
                      </a:cubicBezTo>
                      <a:cubicBezTo>
                        <a:pt x="197450" y="70435"/>
                        <a:pt x="202397" y="82315"/>
                        <a:pt x="207247" y="93208"/>
                      </a:cubicBezTo>
                      <a:cubicBezTo>
                        <a:pt x="212276" y="104786"/>
                        <a:pt x="217195" y="115255"/>
                        <a:pt x="217195" y="115255"/>
                      </a:cubicBezTo>
                      <a:cubicBezTo>
                        <a:pt x="211290" y="115871"/>
                        <a:pt x="200533" y="112912"/>
                        <a:pt x="187612" y="108143"/>
                      </a:cubicBezTo>
                      <a:cubicBezTo>
                        <a:pt x="142627" y="91660"/>
                        <a:pt x="69923" y="52197"/>
                        <a:pt x="69923" y="52197"/>
                      </a:cubicBezTo>
                      <a:cubicBezTo>
                        <a:pt x="62071" y="112693"/>
                        <a:pt x="76541" y="166625"/>
                        <a:pt x="92970" y="205402"/>
                      </a:cubicBezTo>
                      <a:cubicBezTo>
                        <a:pt x="109399" y="244180"/>
                        <a:pt x="127788" y="267830"/>
                        <a:pt x="127788" y="267830"/>
                      </a:cubicBezTo>
                      <a:cubicBezTo>
                        <a:pt x="114592" y="270475"/>
                        <a:pt x="77802" y="254690"/>
                        <a:pt x="77802" y="254690"/>
                      </a:cubicBezTo>
                      <a:cubicBezTo>
                        <a:pt x="88366" y="304648"/>
                        <a:pt x="98903" y="328339"/>
                        <a:pt x="98903" y="328339"/>
                      </a:cubicBezTo>
                      <a:cubicBezTo>
                        <a:pt x="19786" y="386067"/>
                        <a:pt x="1453" y="552756"/>
                        <a:pt x="0" y="683160"/>
                      </a:cubicBezTo>
                      <a:lnTo>
                        <a:pt x="135612" y="841504"/>
                      </a:lnTo>
                      <a:lnTo>
                        <a:pt x="182501" y="727843"/>
                      </a:lnTo>
                      <a:cubicBezTo>
                        <a:pt x="183501" y="727994"/>
                        <a:pt x="184447" y="728008"/>
                        <a:pt x="185474" y="728145"/>
                      </a:cubicBezTo>
                      <a:cubicBezTo>
                        <a:pt x="218579" y="608483"/>
                        <a:pt x="246148" y="428243"/>
                        <a:pt x="246148" y="428243"/>
                      </a:cubicBezTo>
                      <a:cubicBezTo>
                        <a:pt x="599942" y="655386"/>
                        <a:pt x="925495" y="473899"/>
                        <a:pt x="981742" y="439040"/>
                      </a:cubicBezTo>
                      <a:cubicBezTo>
                        <a:pt x="992416" y="427338"/>
                        <a:pt x="998062" y="420309"/>
                        <a:pt x="998062" y="420309"/>
                      </a:cubicBezTo>
                      <a:cubicBezTo>
                        <a:pt x="1018122" y="647603"/>
                        <a:pt x="1171807" y="801329"/>
                        <a:pt x="1171807" y="801329"/>
                      </a:cubicBezTo>
                      <a:cubicBezTo>
                        <a:pt x="1158982" y="704810"/>
                        <a:pt x="1269710" y="629119"/>
                        <a:pt x="1277959" y="623624"/>
                      </a:cubicBezTo>
                      <a:cubicBezTo>
                        <a:pt x="1278288" y="623405"/>
                        <a:pt x="1278726" y="623103"/>
                        <a:pt x="1278726" y="623103"/>
                      </a:cubicBezTo>
                      <a:cubicBezTo>
                        <a:pt x="1278288" y="619828"/>
                        <a:pt x="1277712" y="616800"/>
                        <a:pt x="1277164" y="613539"/>
                      </a:cubicBezTo>
                      <a:close/>
                    </a:path>
                  </a:pathLst>
                </a:custGeom>
                <a:solidFill>
                  <a:schemeClr val="tx1"/>
                </a:solidFill>
                <a:ln w="1369" cap="flat">
                  <a:noFill/>
                  <a:prstDash val="solid"/>
                  <a:miter/>
                </a:ln>
              </p:spPr>
              <p:txBody>
                <a:bodyPr rtlCol="1" anchor="ctr"/>
                <a:lstStyle/>
                <a:p>
                  <a:endParaRPr lang="ar-EG" sz="1100"/>
                </a:p>
              </p:txBody>
            </p:sp>
            <p:sp>
              <p:nvSpPr>
                <p:cNvPr id="173" name="شكل حر: شكل 172">
                  <a:extLst>
                    <a:ext uri="{FF2B5EF4-FFF2-40B4-BE49-F238E27FC236}">
                      <a16:creationId xmlns:a16="http://schemas.microsoft.com/office/drawing/2014/main" id="{9A1754B4-38AE-4085-942A-B95FCF4FAB1F}"/>
                    </a:ext>
                  </a:extLst>
                </p:cNvPr>
                <p:cNvSpPr/>
                <p:nvPr/>
              </p:nvSpPr>
              <p:spPr>
                <a:xfrm flipH="1">
                  <a:off x="1747176" y="3278080"/>
                  <a:ext cx="59887" cy="57764"/>
                </a:xfrm>
                <a:custGeom>
                  <a:avLst/>
                  <a:gdLst>
                    <a:gd name="connsiteX0" fmla="*/ 45836 w 107591"/>
                    <a:gd name="connsiteY0" fmla="*/ 103778 h 103777"/>
                    <a:gd name="connsiteX1" fmla="*/ 35754 w 107591"/>
                    <a:gd name="connsiteY1" fmla="*/ 95514 h 103777"/>
                    <a:gd name="connsiteX2" fmla="*/ 47207 w 107591"/>
                    <a:gd name="connsiteY2" fmla="*/ 56663 h 103777"/>
                    <a:gd name="connsiteX3" fmla="*/ 81806 w 107591"/>
                    <a:gd name="connsiteY3" fmla="*/ 43633 h 103777"/>
                    <a:gd name="connsiteX4" fmla="*/ 65312 w 107591"/>
                    <a:gd name="connsiteY4" fmla="*/ 31495 h 103777"/>
                    <a:gd name="connsiteX5" fmla="*/ 13946 w 107591"/>
                    <a:gd name="connsiteY5" fmla="*/ 23402 h 103777"/>
                    <a:gd name="connsiteX6" fmla="*/ 676 w 107591"/>
                    <a:gd name="connsiteY6" fmla="*/ 17436 h 103777"/>
                    <a:gd name="connsiteX7" fmla="*/ 6642 w 107591"/>
                    <a:gd name="connsiteY7" fmla="*/ 4165 h 103777"/>
                    <a:gd name="connsiteX8" fmla="*/ 76319 w 107591"/>
                    <a:gd name="connsiteY8" fmla="*/ 14110 h 103777"/>
                    <a:gd name="connsiteX9" fmla="*/ 107352 w 107591"/>
                    <a:gd name="connsiteY9" fmla="*/ 46308 h 103777"/>
                    <a:gd name="connsiteX10" fmla="*/ 104026 w 107591"/>
                    <a:gd name="connsiteY10" fmla="*/ 59269 h 103777"/>
                    <a:gd name="connsiteX11" fmla="*/ 83074 w 107591"/>
                    <a:gd name="connsiteY11" fmla="*/ 64550 h 103777"/>
                    <a:gd name="connsiteX12" fmla="*/ 82217 w 107591"/>
                    <a:gd name="connsiteY12" fmla="*/ 64413 h 103777"/>
                    <a:gd name="connsiteX13" fmla="*/ 61918 w 107591"/>
                    <a:gd name="connsiteY13" fmla="*/ 71031 h 103777"/>
                    <a:gd name="connsiteX14" fmla="*/ 55883 w 107591"/>
                    <a:gd name="connsiteY14" fmla="*/ 91502 h 103777"/>
                    <a:gd name="connsiteX15" fmla="*/ 47824 w 107591"/>
                    <a:gd name="connsiteY15" fmla="*/ 103606 h 103777"/>
                    <a:gd name="connsiteX16" fmla="*/ 45836 w 107591"/>
                    <a:gd name="connsiteY16" fmla="*/ 103778 h 10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591" h="103777">
                      <a:moveTo>
                        <a:pt x="45836" y="103778"/>
                      </a:moveTo>
                      <a:cubicBezTo>
                        <a:pt x="41035" y="103778"/>
                        <a:pt x="36749" y="100417"/>
                        <a:pt x="35754" y="95514"/>
                      </a:cubicBezTo>
                      <a:cubicBezTo>
                        <a:pt x="32977" y="81661"/>
                        <a:pt x="37366" y="66779"/>
                        <a:pt x="47207" y="56663"/>
                      </a:cubicBezTo>
                      <a:cubicBezTo>
                        <a:pt x="56123" y="47474"/>
                        <a:pt x="69118" y="42673"/>
                        <a:pt x="81806" y="43633"/>
                      </a:cubicBezTo>
                      <a:cubicBezTo>
                        <a:pt x="78582" y="40684"/>
                        <a:pt x="73439" y="36638"/>
                        <a:pt x="65312" y="31495"/>
                      </a:cubicBezTo>
                      <a:cubicBezTo>
                        <a:pt x="48236" y="20693"/>
                        <a:pt x="29033" y="17641"/>
                        <a:pt x="13946" y="23402"/>
                      </a:cubicBezTo>
                      <a:cubicBezTo>
                        <a:pt x="8631" y="25425"/>
                        <a:pt x="2699" y="22751"/>
                        <a:pt x="676" y="17436"/>
                      </a:cubicBezTo>
                      <a:cubicBezTo>
                        <a:pt x="-1348" y="12121"/>
                        <a:pt x="1327" y="6189"/>
                        <a:pt x="6642" y="4165"/>
                      </a:cubicBezTo>
                      <a:cubicBezTo>
                        <a:pt x="27765" y="-3858"/>
                        <a:pt x="53791" y="-155"/>
                        <a:pt x="76319" y="14110"/>
                      </a:cubicBezTo>
                      <a:cubicBezTo>
                        <a:pt x="102037" y="30397"/>
                        <a:pt x="106357" y="40273"/>
                        <a:pt x="107352" y="46308"/>
                      </a:cubicBezTo>
                      <a:cubicBezTo>
                        <a:pt x="108140" y="51006"/>
                        <a:pt x="106975" y="55600"/>
                        <a:pt x="104026" y="59269"/>
                      </a:cubicBezTo>
                      <a:cubicBezTo>
                        <a:pt x="97751" y="67122"/>
                        <a:pt x="87841" y="65373"/>
                        <a:pt x="83074" y="64550"/>
                      </a:cubicBezTo>
                      <a:lnTo>
                        <a:pt x="82217" y="64413"/>
                      </a:lnTo>
                      <a:cubicBezTo>
                        <a:pt x="74982" y="63179"/>
                        <a:pt x="67027" y="65750"/>
                        <a:pt x="61918" y="71031"/>
                      </a:cubicBezTo>
                      <a:cubicBezTo>
                        <a:pt x="56808" y="76277"/>
                        <a:pt x="54442" y="84335"/>
                        <a:pt x="55883" y="91502"/>
                      </a:cubicBezTo>
                      <a:cubicBezTo>
                        <a:pt x="57014" y="97057"/>
                        <a:pt x="53379" y="102509"/>
                        <a:pt x="47824" y="103606"/>
                      </a:cubicBezTo>
                      <a:cubicBezTo>
                        <a:pt x="47173" y="103709"/>
                        <a:pt x="46487" y="103778"/>
                        <a:pt x="45836" y="103778"/>
                      </a:cubicBezTo>
                      <a:close/>
                    </a:path>
                  </a:pathLst>
                </a:custGeom>
                <a:solidFill>
                  <a:srgbClr val="D48664"/>
                </a:solidFill>
                <a:ln w="19050" cap="flat">
                  <a:noFill/>
                  <a:prstDash val="solid"/>
                  <a:miter/>
                </a:ln>
              </p:spPr>
              <p:txBody>
                <a:bodyPr rtlCol="1" anchor="ctr"/>
                <a:lstStyle/>
                <a:p>
                  <a:pPr algn="l" rtl="0"/>
                  <a:endParaRPr lang="ar-EG" sz="1100"/>
                </a:p>
              </p:txBody>
            </p:sp>
            <p:sp>
              <p:nvSpPr>
                <p:cNvPr id="174" name="شكل حر: شكل 173">
                  <a:extLst>
                    <a:ext uri="{FF2B5EF4-FFF2-40B4-BE49-F238E27FC236}">
                      <a16:creationId xmlns:a16="http://schemas.microsoft.com/office/drawing/2014/main" id="{F4BBBFCD-F966-4923-AA9E-DB7207379FD6}"/>
                    </a:ext>
                  </a:extLst>
                </p:cNvPr>
                <p:cNvSpPr/>
                <p:nvPr/>
              </p:nvSpPr>
              <p:spPr>
                <a:xfrm>
                  <a:off x="1096674" y="3278080"/>
                  <a:ext cx="59887" cy="57764"/>
                </a:xfrm>
                <a:custGeom>
                  <a:avLst/>
                  <a:gdLst>
                    <a:gd name="connsiteX0" fmla="*/ 45836 w 107591"/>
                    <a:gd name="connsiteY0" fmla="*/ 103778 h 103777"/>
                    <a:gd name="connsiteX1" fmla="*/ 35754 w 107591"/>
                    <a:gd name="connsiteY1" fmla="*/ 95514 h 103777"/>
                    <a:gd name="connsiteX2" fmla="*/ 47207 w 107591"/>
                    <a:gd name="connsiteY2" fmla="*/ 56663 h 103777"/>
                    <a:gd name="connsiteX3" fmla="*/ 81806 w 107591"/>
                    <a:gd name="connsiteY3" fmla="*/ 43633 h 103777"/>
                    <a:gd name="connsiteX4" fmla="*/ 65312 w 107591"/>
                    <a:gd name="connsiteY4" fmla="*/ 31495 h 103777"/>
                    <a:gd name="connsiteX5" fmla="*/ 13946 w 107591"/>
                    <a:gd name="connsiteY5" fmla="*/ 23402 h 103777"/>
                    <a:gd name="connsiteX6" fmla="*/ 676 w 107591"/>
                    <a:gd name="connsiteY6" fmla="*/ 17436 h 103777"/>
                    <a:gd name="connsiteX7" fmla="*/ 6642 w 107591"/>
                    <a:gd name="connsiteY7" fmla="*/ 4165 h 103777"/>
                    <a:gd name="connsiteX8" fmla="*/ 76319 w 107591"/>
                    <a:gd name="connsiteY8" fmla="*/ 14110 h 103777"/>
                    <a:gd name="connsiteX9" fmla="*/ 107352 w 107591"/>
                    <a:gd name="connsiteY9" fmla="*/ 46308 h 103777"/>
                    <a:gd name="connsiteX10" fmla="*/ 104026 w 107591"/>
                    <a:gd name="connsiteY10" fmla="*/ 59269 h 103777"/>
                    <a:gd name="connsiteX11" fmla="*/ 83074 w 107591"/>
                    <a:gd name="connsiteY11" fmla="*/ 64550 h 103777"/>
                    <a:gd name="connsiteX12" fmla="*/ 82217 w 107591"/>
                    <a:gd name="connsiteY12" fmla="*/ 64413 h 103777"/>
                    <a:gd name="connsiteX13" fmla="*/ 61918 w 107591"/>
                    <a:gd name="connsiteY13" fmla="*/ 71031 h 103777"/>
                    <a:gd name="connsiteX14" fmla="*/ 55883 w 107591"/>
                    <a:gd name="connsiteY14" fmla="*/ 91502 h 103777"/>
                    <a:gd name="connsiteX15" fmla="*/ 47824 w 107591"/>
                    <a:gd name="connsiteY15" fmla="*/ 103606 h 103777"/>
                    <a:gd name="connsiteX16" fmla="*/ 45836 w 107591"/>
                    <a:gd name="connsiteY16" fmla="*/ 103778 h 10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591" h="103777">
                      <a:moveTo>
                        <a:pt x="45836" y="103778"/>
                      </a:moveTo>
                      <a:cubicBezTo>
                        <a:pt x="41035" y="103778"/>
                        <a:pt x="36749" y="100417"/>
                        <a:pt x="35754" y="95514"/>
                      </a:cubicBezTo>
                      <a:cubicBezTo>
                        <a:pt x="32977" y="81661"/>
                        <a:pt x="37366" y="66779"/>
                        <a:pt x="47207" y="56663"/>
                      </a:cubicBezTo>
                      <a:cubicBezTo>
                        <a:pt x="56123" y="47474"/>
                        <a:pt x="69118" y="42673"/>
                        <a:pt x="81806" y="43633"/>
                      </a:cubicBezTo>
                      <a:cubicBezTo>
                        <a:pt x="78582" y="40684"/>
                        <a:pt x="73439" y="36638"/>
                        <a:pt x="65312" y="31495"/>
                      </a:cubicBezTo>
                      <a:cubicBezTo>
                        <a:pt x="48236" y="20693"/>
                        <a:pt x="29033" y="17641"/>
                        <a:pt x="13946" y="23402"/>
                      </a:cubicBezTo>
                      <a:cubicBezTo>
                        <a:pt x="8631" y="25425"/>
                        <a:pt x="2699" y="22751"/>
                        <a:pt x="676" y="17436"/>
                      </a:cubicBezTo>
                      <a:cubicBezTo>
                        <a:pt x="-1348" y="12121"/>
                        <a:pt x="1327" y="6189"/>
                        <a:pt x="6642" y="4165"/>
                      </a:cubicBezTo>
                      <a:cubicBezTo>
                        <a:pt x="27765" y="-3858"/>
                        <a:pt x="53791" y="-155"/>
                        <a:pt x="76319" y="14110"/>
                      </a:cubicBezTo>
                      <a:cubicBezTo>
                        <a:pt x="102037" y="30397"/>
                        <a:pt x="106357" y="40273"/>
                        <a:pt x="107352" y="46308"/>
                      </a:cubicBezTo>
                      <a:cubicBezTo>
                        <a:pt x="108140" y="51006"/>
                        <a:pt x="106975" y="55600"/>
                        <a:pt x="104026" y="59269"/>
                      </a:cubicBezTo>
                      <a:cubicBezTo>
                        <a:pt x="97751" y="67122"/>
                        <a:pt x="87841" y="65373"/>
                        <a:pt x="83074" y="64550"/>
                      </a:cubicBezTo>
                      <a:lnTo>
                        <a:pt x="82217" y="64413"/>
                      </a:lnTo>
                      <a:cubicBezTo>
                        <a:pt x="74982" y="63179"/>
                        <a:pt x="67027" y="65750"/>
                        <a:pt x="61918" y="71031"/>
                      </a:cubicBezTo>
                      <a:cubicBezTo>
                        <a:pt x="56808" y="76277"/>
                        <a:pt x="54442" y="84335"/>
                        <a:pt x="55883" y="91502"/>
                      </a:cubicBezTo>
                      <a:cubicBezTo>
                        <a:pt x="57014" y="97057"/>
                        <a:pt x="53379" y="102509"/>
                        <a:pt x="47824" y="103606"/>
                      </a:cubicBezTo>
                      <a:cubicBezTo>
                        <a:pt x="47173" y="103709"/>
                        <a:pt x="46487" y="103778"/>
                        <a:pt x="45836" y="103778"/>
                      </a:cubicBezTo>
                      <a:close/>
                    </a:path>
                  </a:pathLst>
                </a:custGeom>
                <a:solidFill>
                  <a:srgbClr val="D48664"/>
                </a:solidFill>
                <a:ln w="19050" cap="flat">
                  <a:noFill/>
                  <a:prstDash val="solid"/>
                  <a:miter/>
                </a:ln>
              </p:spPr>
              <p:txBody>
                <a:bodyPr rtlCol="1" anchor="ctr"/>
                <a:lstStyle/>
                <a:p>
                  <a:pPr algn="l" rtl="0"/>
                  <a:endParaRPr lang="ar-EG" sz="1100" dirty="0"/>
                </a:p>
              </p:txBody>
            </p:sp>
            <p:sp>
              <p:nvSpPr>
                <p:cNvPr id="175" name="Google Shape;467;p19">
                  <a:extLst>
                    <a:ext uri="{FF2B5EF4-FFF2-40B4-BE49-F238E27FC236}">
                      <a16:creationId xmlns:a16="http://schemas.microsoft.com/office/drawing/2014/main" id="{29041DC0-AF51-4701-B421-0BA81879011B}"/>
                    </a:ext>
                  </a:extLst>
                </p:cNvPr>
                <p:cNvSpPr/>
                <p:nvPr/>
              </p:nvSpPr>
              <p:spPr>
                <a:xfrm rot="537231" flipV="1">
                  <a:off x="1381710" y="3516651"/>
                  <a:ext cx="147821" cy="77081"/>
                </a:xfrm>
                <a:custGeom>
                  <a:avLst/>
                  <a:gdLst/>
                  <a:ahLst/>
                  <a:cxnLst/>
                  <a:rect l="l" t="t" r="r" b="b"/>
                  <a:pathLst>
                    <a:path w="3847" h="2006" extrusionOk="0">
                      <a:moveTo>
                        <a:pt x="1770" y="0"/>
                      </a:moveTo>
                      <a:cubicBezTo>
                        <a:pt x="995" y="0"/>
                        <a:pt x="348" y="417"/>
                        <a:pt x="108" y="809"/>
                      </a:cubicBezTo>
                      <a:cubicBezTo>
                        <a:pt x="24" y="928"/>
                        <a:pt x="0" y="1070"/>
                        <a:pt x="24" y="1213"/>
                      </a:cubicBezTo>
                      <a:cubicBezTo>
                        <a:pt x="191" y="1797"/>
                        <a:pt x="1286" y="1594"/>
                        <a:pt x="1882" y="1702"/>
                      </a:cubicBezTo>
                      <a:cubicBezTo>
                        <a:pt x="2120" y="1749"/>
                        <a:pt x="2489" y="1880"/>
                        <a:pt x="2822" y="1952"/>
                      </a:cubicBezTo>
                      <a:cubicBezTo>
                        <a:pt x="2967" y="1985"/>
                        <a:pt x="3107" y="2005"/>
                        <a:pt x="3228" y="2005"/>
                      </a:cubicBezTo>
                      <a:cubicBezTo>
                        <a:pt x="3366" y="2005"/>
                        <a:pt x="3479" y="1979"/>
                        <a:pt x="3549" y="1916"/>
                      </a:cubicBezTo>
                      <a:cubicBezTo>
                        <a:pt x="3846" y="1654"/>
                        <a:pt x="3275" y="261"/>
                        <a:pt x="2215" y="47"/>
                      </a:cubicBezTo>
                      <a:cubicBezTo>
                        <a:pt x="2064" y="15"/>
                        <a:pt x="1915" y="0"/>
                        <a:pt x="1770" y="0"/>
                      </a:cubicBezTo>
                      <a:close/>
                    </a:path>
                  </a:pathLst>
                </a:custGeom>
                <a:solidFill>
                  <a:srgbClr val="500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468;p19">
                  <a:extLst>
                    <a:ext uri="{FF2B5EF4-FFF2-40B4-BE49-F238E27FC236}">
                      <a16:creationId xmlns:a16="http://schemas.microsoft.com/office/drawing/2014/main" id="{B67844D5-03AB-401B-8449-677939FBCF1A}"/>
                    </a:ext>
                  </a:extLst>
                </p:cNvPr>
                <p:cNvSpPr/>
                <p:nvPr/>
              </p:nvSpPr>
              <p:spPr>
                <a:xfrm rot="537231" flipV="1">
                  <a:off x="1404641" y="3528944"/>
                  <a:ext cx="108474" cy="55409"/>
                </a:xfrm>
                <a:custGeom>
                  <a:avLst/>
                  <a:gdLst/>
                  <a:ahLst/>
                  <a:cxnLst/>
                  <a:rect l="l" t="t" r="r" b="b"/>
                  <a:pathLst>
                    <a:path w="2823" h="1442" extrusionOk="0">
                      <a:moveTo>
                        <a:pt x="1227" y="1"/>
                      </a:moveTo>
                      <a:cubicBezTo>
                        <a:pt x="834" y="13"/>
                        <a:pt x="453" y="120"/>
                        <a:pt x="108" y="299"/>
                      </a:cubicBezTo>
                      <a:cubicBezTo>
                        <a:pt x="24" y="418"/>
                        <a:pt x="0" y="560"/>
                        <a:pt x="24" y="703"/>
                      </a:cubicBezTo>
                      <a:cubicBezTo>
                        <a:pt x="191" y="1287"/>
                        <a:pt x="1286" y="1084"/>
                        <a:pt x="1882" y="1192"/>
                      </a:cubicBezTo>
                      <a:cubicBezTo>
                        <a:pt x="2120" y="1239"/>
                        <a:pt x="2489" y="1370"/>
                        <a:pt x="2822" y="1442"/>
                      </a:cubicBezTo>
                      <a:cubicBezTo>
                        <a:pt x="2822" y="1418"/>
                        <a:pt x="2822" y="1394"/>
                        <a:pt x="2822" y="1370"/>
                      </a:cubicBezTo>
                      <a:cubicBezTo>
                        <a:pt x="2739" y="572"/>
                        <a:pt x="2001" y="25"/>
                        <a:pt x="1227" y="1"/>
                      </a:cubicBezTo>
                      <a:close/>
                    </a:path>
                  </a:pathLst>
                </a:custGeom>
                <a:solidFill>
                  <a:srgbClr val="EB56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77" name="شكل حر: شكل 176">
                  <a:extLst>
                    <a:ext uri="{FF2B5EF4-FFF2-40B4-BE49-F238E27FC236}">
                      <a16:creationId xmlns:a16="http://schemas.microsoft.com/office/drawing/2014/main" id="{170154BA-EECD-4A18-96E3-5A692557EEFA}"/>
                    </a:ext>
                  </a:extLst>
                </p:cNvPr>
                <p:cNvSpPr/>
                <p:nvPr/>
              </p:nvSpPr>
              <p:spPr>
                <a:xfrm flipH="1">
                  <a:off x="1256912" y="3158163"/>
                  <a:ext cx="131066" cy="54379"/>
                </a:xfrm>
                <a:custGeom>
                  <a:avLst/>
                  <a:gdLst>
                    <a:gd name="connsiteX0" fmla="*/ 127807 w 145738"/>
                    <a:gd name="connsiteY0" fmla="*/ 17701 h 60466"/>
                    <a:gd name="connsiteX1" fmla="*/ 145432 w 145738"/>
                    <a:gd name="connsiteY1" fmla="*/ 42526 h 60466"/>
                    <a:gd name="connsiteX2" fmla="*/ 120572 w 145738"/>
                    <a:gd name="connsiteY2" fmla="*/ 60151 h 60466"/>
                    <a:gd name="connsiteX3" fmla="*/ 17942 w 145738"/>
                    <a:gd name="connsiteY3" fmla="*/ 42767 h 60466"/>
                    <a:gd name="connsiteX4" fmla="*/ 317 w 145738"/>
                    <a:gd name="connsiteY4" fmla="*/ 17940 h 60466"/>
                    <a:gd name="connsiteX5" fmla="*/ 25142 w 145738"/>
                    <a:gd name="connsiteY5" fmla="*/ 316 h 60466"/>
                    <a:gd name="connsiteX6" fmla="*/ 127807 w 145738"/>
                    <a:gd name="connsiteY6" fmla="*/ 17701 h 6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38" h="60466">
                      <a:moveTo>
                        <a:pt x="127807" y="17701"/>
                      </a:moveTo>
                      <a:cubicBezTo>
                        <a:pt x="139534" y="19655"/>
                        <a:pt x="147421" y="30765"/>
                        <a:pt x="145432" y="42526"/>
                      </a:cubicBezTo>
                      <a:cubicBezTo>
                        <a:pt x="143409" y="54254"/>
                        <a:pt x="132333" y="62175"/>
                        <a:pt x="120572" y="60151"/>
                      </a:cubicBezTo>
                      <a:lnTo>
                        <a:pt x="17942" y="42767"/>
                      </a:lnTo>
                      <a:cubicBezTo>
                        <a:pt x="6180" y="40812"/>
                        <a:pt x="-1707" y="29668"/>
                        <a:pt x="317" y="17940"/>
                      </a:cubicBezTo>
                      <a:cubicBezTo>
                        <a:pt x="2271" y="6213"/>
                        <a:pt x="13415" y="-1708"/>
                        <a:pt x="25142" y="316"/>
                      </a:cubicBezTo>
                      <a:lnTo>
                        <a:pt x="127807" y="17701"/>
                      </a:lnTo>
                      <a:close/>
                    </a:path>
                  </a:pathLst>
                </a:custGeom>
                <a:solidFill>
                  <a:srgbClr val="500F00"/>
                </a:solidFill>
                <a:ln w="19050" cap="flat">
                  <a:noFill/>
                  <a:prstDash val="solid"/>
                  <a:miter/>
                </a:ln>
              </p:spPr>
              <p:txBody>
                <a:bodyPr rtlCol="1" anchor="ctr"/>
                <a:lstStyle/>
                <a:p>
                  <a:pPr algn="l" rtl="0"/>
                  <a:endParaRPr lang="ar-EG" sz="1100"/>
                </a:p>
              </p:txBody>
            </p:sp>
            <p:sp>
              <p:nvSpPr>
                <p:cNvPr id="178" name="شكل حر: شكل 177">
                  <a:extLst>
                    <a:ext uri="{FF2B5EF4-FFF2-40B4-BE49-F238E27FC236}">
                      <a16:creationId xmlns:a16="http://schemas.microsoft.com/office/drawing/2014/main" id="{87F43041-29CC-4B6E-BF56-B0BAA04367DB}"/>
                    </a:ext>
                  </a:extLst>
                </p:cNvPr>
                <p:cNvSpPr/>
                <p:nvPr/>
              </p:nvSpPr>
              <p:spPr>
                <a:xfrm flipH="1">
                  <a:off x="1534629" y="3152840"/>
                  <a:ext cx="131088" cy="54377"/>
                </a:xfrm>
                <a:custGeom>
                  <a:avLst/>
                  <a:gdLst>
                    <a:gd name="connsiteX0" fmla="*/ 145447 w 145763"/>
                    <a:gd name="connsiteY0" fmla="*/ 17939 h 60464"/>
                    <a:gd name="connsiteX1" fmla="*/ 127822 w 145763"/>
                    <a:gd name="connsiteY1" fmla="*/ 42766 h 60464"/>
                    <a:gd name="connsiteX2" fmla="*/ 25123 w 145763"/>
                    <a:gd name="connsiteY2" fmla="*/ 60150 h 60464"/>
                    <a:gd name="connsiteX3" fmla="*/ 297 w 145763"/>
                    <a:gd name="connsiteY3" fmla="*/ 42525 h 60464"/>
                    <a:gd name="connsiteX4" fmla="*/ 17922 w 145763"/>
                    <a:gd name="connsiteY4" fmla="*/ 17700 h 60464"/>
                    <a:gd name="connsiteX5" fmla="*/ 120621 w 145763"/>
                    <a:gd name="connsiteY5" fmla="*/ 314 h 60464"/>
                    <a:gd name="connsiteX6" fmla="*/ 145447 w 145763"/>
                    <a:gd name="connsiteY6" fmla="*/ 17939 h 6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63" h="60464">
                      <a:moveTo>
                        <a:pt x="145447" y="17939"/>
                      </a:moveTo>
                      <a:cubicBezTo>
                        <a:pt x="147470" y="29667"/>
                        <a:pt x="139583" y="40777"/>
                        <a:pt x="127822" y="42766"/>
                      </a:cubicBezTo>
                      <a:lnTo>
                        <a:pt x="25123" y="60150"/>
                      </a:lnTo>
                      <a:cubicBezTo>
                        <a:pt x="13396" y="62174"/>
                        <a:pt x="2320" y="54218"/>
                        <a:pt x="297" y="42525"/>
                      </a:cubicBezTo>
                      <a:cubicBezTo>
                        <a:pt x="-1657" y="30764"/>
                        <a:pt x="6230" y="19688"/>
                        <a:pt x="17922" y="17700"/>
                      </a:cubicBezTo>
                      <a:lnTo>
                        <a:pt x="120621" y="314"/>
                      </a:lnTo>
                      <a:cubicBezTo>
                        <a:pt x="132348" y="-1709"/>
                        <a:pt x="143492" y="6247"/>
                        <a:pt x="145447" y="17939"/>
                      </a:cubicBezTo>
                      <a:close/>
                    </a:path>
                  </a:pathLst>
                </a:custGeom>
                <a:solidFill>
                  <a:srgbClr val="500F00"/>
                </a:solidFill>
                <a:ln w="19050" cap="flat">
                  <a:noFill/>
                  <a:prstDash val="solid"/>
                  <a:miter/>
                </a:ln>
              </p:spPr>
              <p:txBody>
                <a:bodyPr rtlCol="1" anchor="ctr"/>
                <a:lstStyle/>
                <a:p>
                  <a:pPr algn="l" rtl="0"/>
                  <a:endParaRPr lang="ar-EG" sz="1100"/>
                </a:p>
              </p:txBody>
            </p:sp>
          </p:grpSp>
          <p:grpSp>
            <p:nvGrpSpPr>
              <p:cNvPr id="94" name="مجموعة 93">
                <a:extLst>
                  <a:ext uri="{FF2B5EF4-FFF2-40B4-BE49-F238E27FC236}">
                    <a16:creationId xmlns:a16="http://schemas.microsoft.com/office/drawing/2014/main" id="{54FBE7BF-672A-4AFD-B2D4-69B8E66B010C}"/>
                  </a:ext>
                </a:extLst>
              </p:cNvPr>
              <p:cNvGrpSpPr/>
              <p:nvPr/>
            </p:nvGrpSpPr>
            <p:grpSpPr>
              <a:xfrm>
                <a:off x="-150906" y="2480977"/>
                <a:ext cx="6327397" cy="669471"/>
                <a:chOff x="-601016" y="1510030"/>
                <a:chExt cx="6327397" cy="669471"/>
              </a:xfrm>
            </p:grpSpPr>
            <p:sp>
              <p:nvSpPr>
                <p:cNvPr id="95" name="فقاعة الكلام: مستطيلة مستديرة الزوايا 94">
                  <a:extLst>
                    <a:ext uri="{FF2B5EF4-FFF2-40B4-BE49-F238E27FC236}">
                      <a16:creationId xmlns:a16="http://schemas.microsoft.com/office/drawing/2014/main" id="{41D9E7F8-24BF-48E6-8212-54C9B250DCCE}"/>
                    </a:ext>
                  </a:extLst>
                </p:cNvPr>
                <p:cNvSpPr/>
                <p:nvPr/>
              </p:nvSpPr>
              <p:spPr>
                <a:xfrm>
                  <a:off x="4099084" y="1523164"/>
                  <a:ext cx="1627297" cy="656337"/>
                </a:xfrm>
                <a:prstGeom prst="wedgeRoundRectCallout">
                  <a:avLst>
                    <a:gd name="adj1" fmla="val -43801"/>
                    <a:gd name="adj2" fmla="val 100229"/>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96" name="فقاعة الكلام: مستطيلة مستديرة الزوايا 95">
                  <a:extLst>
                    <a:ext uri="{FF2B5EF4-FFF2-40B4-BE49-F238E27FC236}">
                      <a16:creationId xmlns:a16="http://schemas.microsoft.com/office/drawing/2014/main" id="{0281A4FA-FED7-4532-9D9C-7DA47D92E153}"/>
                    </a:ext>
                  </a:extLst>
                </p:cNvPr>
                <p:cNvSpPr/>
                <p:nvPr/>
              </p:nvSpPr>
              <p:spPr>
                <a:xfrm>
                  <a:off x="4051417" y="1510030"/>
                  <a:ext cx="1627298" cy="656337"/>
                </a:xfrm>
                <a:prstGeom prst="wedgeRoundRectCallout">
                  <a:avLst>
                    <a:gd name="adj1" fmla="val -41998"/>
                    <a:gd name="adj2" fmla="val 10022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tx1"/>
                      </a:solidFill>
                    </a:rPr>
                    <a:t>لو سمحت..</a:t>
                  </a:r>
                  <a:endParaRPr lang="ar-EG" b="1" dirty="0">
                    <a:solidFill>
                      <a:schemeClr val="tx1"/>
                    </a:solidFill>
                  </a:endParaRPr>
                </a:p>
              </p:txBody>
            </p:sp>
            <p:sp>
              <p:nvSpPr>
                <p:cNvPr id="189" name="فقاعة الكلام: مستطيلة مستديرة الزوايا 188">
                  <a:extLst>
                    <a:ext uri="{FF2B5EF4-FFF2-40B4-BE49-F238E27FC236}">
                      <a16:creationId xmlns:a16="http://schemas.microsoft.com/office/drawing/2014/main" id="{FC8DD69C-DC4A-4ED6-84D8-5E4CD3DBD7EE}"/>
                    </a:ext>
                  </a:extLst>
                </p:cNvPr>
                <p:cNvSpPr/>
                <p:nvPr/>
              </p:nvSpPr>
              <p:spPr>
                <a:xfrm flipH="1">
                  <a:off x="-601016" y="1523164"/>
                  <a:ext cx="1152742" cy="656337"/>
                </a:xfrm>
                <a:prstGeom prst="wedgeRoundRectCallout">
                  <a:avLst>
                    <a:gd name="adj1" fmla="val -43801"/>
                    <a:gd name="adj2" fmla="val 100229"/>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190" name="فقاعة الكلام: مستطيلة مستديرة الزوايا 189">
                  <a:extLst>
                    <a:ext uri="{FF2B5EF4-FFF2-40B4-BE49-F238E27FC236}">
                      <a16:creationId xmlns:a16="http://schemas.microsoft.com/office/drawing/2014/main" id="{AA83869D-A831-45E3-8912-000D1DB27182}"/>
                    </a:ext>
                  </a:extLst>
                </p:cNvPr>
                <p:cNvSpPr/>
                <p:nvPr/>
              </p:nvSpPr>
              <p:spPr>
                <a:xfrm flipH="1">
                  <a:off x="-577182" y="1510030"/>
                  <a:ext cx="1181467" cy="656337"/>
                </a:xfrm>
                <a:prstGeom prst="wedgeRoundRectCallout">
                  <a:avLst>
                    <a:gd name="adj1" fmla="val -41998"/>
                    <a:gd name="adj2" fmla="val 10022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tx1"/>
                      </a:solidFill>
                    </a:rPr>
                    <a:t>تفضل</a:t>
                  </a:r>
                  <a:endParaRPr lang="ar-EG" b="1" dirty="0">
                    <a:solidFill>
                      <a:schemeClr val="tx1"/>
                    </a:solidFill>
                  </a:endParaRPr>
                </a:p>
              </p:txBody>
            </p:sp>
          </p:grpSp>
          <p:grpSp>
            <p:nvGrpSpPr>
              <p:cNvPr id="107" name="مجموعة 106">
                <a:extLst>
                  <a:ext uri="{FF2B5EF4-FFF2-40B4-BE49-F238E27FC236}">
                    <a16:creationId xmlns:a16="http://schemas.microsoft.com/office/drawing/2014/main" id="{7A206522-6CB5-49EC-AB99-25C6CA98140E}"/>
                  </a:ext>
                </a:extLst>
              </p:cNvPr>
              <p:cNvGrpSpPr/>
              <p:nvPr/>
            </p:nvGrpSpPr>
            <p:grpSpPr>
              <a:xfrm>
                <a:off x="207332" y="5010039"/>
                <a:ext cx="3038475" cy="1681162"/>
                <a:chOff x="-253493" y="4505325"/>
                <a:chExt cx="3038475" cy="1681162"/>
              </a:xfrm>
              <a:solidFill>
                <a:srgbClr val="96AFED"/>
              </a:solidFill>
            </p:grpSpPr>
            <p:sp>
              <p:nvSpPr>
                <p:cNvPr id="108" name="مستطيل: زوايا مستديرة 107">
                  <a:extLst>
                    <a:ext uri="{FF2B5EF4-FFF2-40B4-BE49-F238E27FC236}">
                      <a16:creationId xmlns:a16="http://schemas.microsoft.com/office/drawing/2014/main" id="{AED5FB20-1811-4770-A213-F0CBDBC07451}"/>
                    </a:ext>
                  </a:extLst>
                </p:cNvPr>
                <p:cNvSpPr/>
                <p:nvPr/>
              </p:nvSpPr>
              <p:spPr>
                <a:xfrm>
                  <a:off x="-253493" y="4505325"/>
                  <a:ext cx="3038475" cy="1562101"/>
                </a:xfrm>
                <a:prstGeom prst="roundRect">
                  <a:avLst/>
                </a:prstGeom>
                <a:solidFill>
                  <a:srgbClr val="FFB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a:p>
              </p:txBody>
            </p:sp>
            <p:sp>
              <p:nvSpPr>
                <p:cNvPr id="109" name="مستطيل: زوايا مستديرة 108">
                  <a:extLst>
                    <a:ext uri="{FF2B5EF4-FFF2-40B4-BE49-F238E27FC236}">
                      <a16:creationId xmlns:a16="http://schemas.microsoft.com/office/drawing/2014/main" id="{877AC5C2-BC72-4CE3-88EA-2650561FEDA8}"/>
                    </a:ext>
                  </a:extLst>
                </p:cNvPr>
                <p:cNvSpPr/>
                <p:nvPr/>
              </p:nvSpPr>
              <p:spPr>
                <a:xfrm>
                  <a:off x="25001" y="5948362"/>
                  <a:ext cx="99459" cy="238125"/>
                </a:xfrm>
                <a:prstGeom prst="roundRect">
                  <a:avLst/>
                </a:prstGeom>
                <a:solidFill>
                  <a:srgbClr val="FFB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sz="1100" dirty="0"/>
                </a:p>
              </p:txBody>
            </p:sp>
            <p:sp>
              <p:nvSpPr>
                <p:cNvPr id="191" name="مستطيل: زوايا مستديرة 190">
                  <a:extLst>
                    <a:ext uri="{FF2B5EF4-FFF2-40B4-BE49-F238E27FC236}">
                      <a16:creationId xmlns:a16="http://schemas.microsoft.com/office/drawing/2014/main" id="{6C9581E3-0E2D-4AFA-9CA6-FB9BD1468D0C}"/>
                    </a:ext>
                  </a:extLst>
                </p:cNvPr>
                <p:cNvSpPr/>
                <p:nvPr/>
              </p:nvSpPr>
              <p:spPr>
                <a:xfrm>
                  <a:off x="2406817" y="5948361"/>
                  <a:ext cx="99458" cy="238126"/>
                </a:xfrm>
                <a:prstGeom prst="roundRect">
                  <a:avLst/>
                </a:prstGeom>
                <a:solidFill>
                  <a:srgbClr val="FFB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sz="1100" dirty="0"/>
                </a:p>
              </p:txBody>
            </p:sp>
          </p:grpSp>
          <p:pic>
            <p:nvPicPr>
              <p:cNvPr id="93" name="صورة 92">
                <a:extLst>
                  <a:ext uri="{FF2B5EF4-FFF2-40B4-BE49-F238E27FC236}">
                    <a16:creationId xmlns:a16="http://schemas.microsoft.com/office/drawing/2014/main" id="{C5071851-945C-437B-8825-DB209309690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2429950" y="2717805"/>
                <a:ext cx="2047745" cy="4024621"/>
              </a:xfrm>
              <a:prstGeom prst="rect">
                <a:avLst/>
              </a:prstGeom>
            </p:spPr>
          </p:pic>
          <p:pic>
            <p:nvPicPr>
              <p:cNvPr id="184" name="صورة 183">
                <a:extLst>
                  <a:ext uri="{FF2B5EF4-FFF2-40B4-BE49-F238E27FC236}">
                    <a16:creationId xmlns:a16="http://schemas.microsoft.com/office/drawing/2014/main" id="{005E34C5-4B69-4ABE-80B5-20F3055A7AA5}"/>
                  </a:ext>
                </a:extLst>
              </p:cNvPr>
              <p:cNvPicPr>
                <a:picLocks noChangeAspect="1"/>
              </p:cNvPicPr>
              <p:nvPr/>
            </p:nvPicPr>
            <p:blipFill>
              <a:blip r:embed="rId5"/>
              <a:stretch>
                <a:fillRect/>
              </a:stretch>
            </p:blipFill>
            <p:spPr>
              <a:xfrm>
                <a:off x="900498" y="4062531"/>
                <a:ext cx="1253465" cy="970073"/>
              </a:xfrm>
              <a:prstGeom prst="rect">
                <a:avLst/>
              </a:prstGeom>
            </p:spPr>
          </p:pic>
        </p:grpSp>
      </p:grpSp>
      <p:grpSp>
        <p:nvGrpSpPr>
          <p:cNvPr id="197" name="مجموعة 196">
            <a:extLst>
              <a:ext uri="{FF2B5EF4-FFF2-40B4-BE49-F238E27FC236}">
                <a16:creationId xmlns:a16="http://schemas.microsoft.com/office/drawing/2014/main" id="{F6DA8D30-DE96-49BE-A6CD-DBC40D2F3D6D}"/>
              </a:ext>
            </a:extLst>
          </p:cNvPr>
          <p:cNvGrpSpPr/>
          <p:nvPr/>
        </p:nvGrpSpPr>
        <p:grpSpPr>
          <a:xfrm>
            <a:off x="7770434" y="3476648"/>
            <a:ext cx="1312582" cy="1328009"/>
            <a:chOff x="8304702" y="3650249"/>
            <a:chExt cx="914401" cy="925148"/>
          </a:xfrm>
        </p:grpSpPr>
        <p:pic>
          <p:nvPicPr>
            <p:cNvPr id="194" name="رسم 193" descr="وصول شامل مع تعبئة خالصة">
              <a:extLst>
                <a:ext uri="{FF2B5EF4-FFF2-40B4-BE49-F238E27FC236}">
                  <a16:creationId xmlns:a16="http://schemas.microsoft.com/office/drawing/2014/main" id="{CF710CDB-D5A4-47E5-861A-7B79460C57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04702" y="3650249"/>
              <a:ext cx="914400" cy="914400"/>
            </a:xfrm>
            <a:prstGeom prst="rect">
              <a:avLst/>
            </a:prstGeom>
          </p:spPr>
        </p:pic>
        <p:pic>
          <p:nvPicPr>
            <p:cNvPr id="196" name="رسم 195" descr="وصول شامل خطوط عريضة">
              <a:extLst>
                <a:ext uri="{FF2B5EF4-FFF2-40B4-BE49-F238E27FC236}">
                  <a16:creationId xmlns:a16="http://schemas.microsoft.com/office/drawing/2014/main" id="{2ECDDF15-53CD-43C6-B6D6-645517494F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04703" y="3660997"/>
              <a:ext cx="914400" cy="914400"/>
            </a:xfrm>
            <a:prstGeom prst="rect">
              <a:avLst/>
            </a:prstGeom>
          </p:spPr>
        </p:pic>
      </p:grpSp>
    </p:spTree>
    <p:extLst>
      <p:ext uri="{BB962C8B-B14F-4D97-AF65-F5344CB8AC3E}">
        <p14:creationId xmlns:p14="http://schemas.microsoft.com/office/powerpoint/2010/main" val="262167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Google Shape;7937;p34">
            <a:extLst>
              <a:ext uri="{FF2B5EF4-FFF2-40B4-BE49-F238E27FC236}">
                <a16:creationId xmlns:a16="http://schemas.microsoft.com/office/drawing/2014/main" id="{2CD78981-AE99-4EF7-A82F-E56CC61BB6B6}"/>
              </a:ext>
            </a:extLst>
          </p:cNvPr>
          <p:cNvSpPr/>
          <p:nvPr/>
        </p:nvSpPr>
        <p:spPr>
          <a:xfrm>
            <a:off x="4894460" y="843011"/>
            <a:ext cx="2423400" cy="211800"/>
          </a:xfrm>
          <a:prstGeom prst="roundRect">
            <a:avLst>
              <a:gd name="adj" fmla="val 37064"/>
            </a:avLst>
          </a:prstGeom>
          <a:solidFill>
            <a:srgbClr val="FFB2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شكل حر: شكل 51">
            <a:extLst>
              <a:ext uri="{FF2B5EF4-FFF2-40B4-BE49-F238E27FC236}">
                <a16:creationId xmlns:a16="http://schemas.microsoft.com/office/drawing/2014/main" id="{6BF172CD-D624-4CAF-AD77-AC1B300F8973}"/>
              </a:ext>
            </a:extLst>
          </p:cNvPr>
          <p:cNvSpPr/>
          <p:nvPr/>
        </p:nvSpPr>
        <p:spPr>
          <a:xfrm>
            <a:off x="1" y="0"/>
            <a:ext cx="8185763" cy="6858000"/>
          </a:xfrm>
          <a:custGeom>
            <a:avLst/>
            <a:gdLst>
              <a:gd name="connsiteX0" fmla="*/ 0 w 8185763"/>
              <a:gd name="connsiteY0" fmla="*/ 0 h 6858000"/>
              <a:gd name="connsiteX1" fmla="*/ 219565 w 8185763"/>
              <a:gd name="connsiteY1" fmla="*/ 0 h 6858000"/>
              <a:gd name="connsiteX2" fmla="*/ 329923 w 8185763"/>
              <a:gd name="connsiteY2" fmla="*/ 83106 h 6858000"/>
              <a:gd name="connsiteX3" fmla="*/ 960120 w 8185763"/>
              <a:gd name="connsiteY3" fmla="*/ 762000 h 6858000"/>
              <a:gd name="connsiteX4" fmla="*/ 1981200 w 8185763"/>
              <a:gd name="connsiteY4" fmla="*/ 5181600 h 6858000"/>
              <a:gd name="connsiteX5" fmla="*/ 6141720 w 8185763"/>
              <a:gd name="connsiteY5" fmla="*/ 5974080 h 6858000"/>
              <a:gd name="connsiteX6" fmla="*/ 7930292 w 8185763"/>
              <a:gd name="connsiteY6" fmla="*/ 6733907 h 6858000"/>
              <a:gd name="connsiteX7" fmla="*/ 8185763 w 8185763"/>
              <a:gd name="connsiteY7" fmla="*/ 6858000 h 6858000"/>
              <a:gd name="connsiteX8" fmla="*/ 0 w 818576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5763" h="6858000">
                <a:moveTo>
                  <a:pt x="0" y="0"/>
                </a:moveTo>
                <a:lnTo>
                  <a:pt x="219565" y="0"/>
                </a:lnTo>
                <a:lnTo>
                  <a:pt x="329923" y="83106"/>
                </a:lnTo>
                <a:cubicBezTo>
                  <a:pt x="580708" y="284004"/>
                  <a:pt x="802005" y="512445"/>
                  <a:pt x="960120" y="762000"/>
                </a:cubicBezTo>
                <a:cubicBezTo>
                  <a:pt x="1592580" y="1760220"/>
                  <a:pt x="1117600" y="4312920"/>
                  <a:pt x="1981200" y="5181600"/>
                </a:cubicBezTo>
                <a:cubicBezTo>
                  <a:pt x="2844800" y="6050280"/>
                  <a:pt x="4907280" y="5496560"/>
                  <a:pt x="6141720" y="5974080"/>
                </a:cubicBezTo>
                <a:cubicBezTo>
                  <a:pt x="6604635" y="6153150"/>
                  <a:pt x="7293650" y="6432947"/>
                  <a:pt x="7930292" y="6733907"/>
                </a:cubicBezTo>
                <a:lnTo>
                  <a:pt x="8185763" y="6858000"/>
                </a:lnTo>
                <a:lnTo>
                  <a:pt x="0" y="6858000"/>
                </a:lnTo>
                <a:close/>
              </a:path>
            </a:pathLst>
          </a:custGeom>
          <a:solidFill>
            <a:srgbClr val="F9F6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8" name="مربع نص 7">
            <a:extLst>
              <a:ext uri="{FF2B5EF4-FFF2-40B4-BE49-F238E27FC236}">
                <a16:creationId xmlns:a16="http://schemas.microsoft.com/office/drawing/2014/main" id="{62EEF993-FF35-4786-8FDB-7AF4931FA927}"/>
              </a:ext>
            </a:extLst>
          </p:cNvPr>
          <p:cNvSpPr txBox="1"/>
          <p:nvPr/>
        </p:nvSpPr>
        <p:spPr>
          <a:xfrm>
            <a:off x="3611880" y="433160"/>
            <a:ext cx="4968240" cy="769441"/>
          </a:xfrm>
          <a:prstGeom prst="rect">
            <a:avLst/>
          </a:prstGeom>
          <a:noFill/>
        </p:spPr>
        <p:txBody>
          <a:bodyPr wrap="square" rtlCol="1">
            <a:spAutoFit/>
          </a:bodyPr>
          <a:lstStyle/>
          <a:p>
            <a:pPr algn="ctr"/>
            <a:r>
              <a:rPr lang="ar-SA" sz="4400" dirty="0">
                <a:latin typeface="Harmattan" panose="01000503000000020003" pitchFamily="2" charset="-78"/>
                <a:ea typeface="Harmattan" panose="01000503000000020003" pitchFamily="2" charset="-78"/>
                <a:cs typeface="Harmattan" panose="01000503000000020003" pitchFamily="2" charset="-78"/>
              </a:rPr>
              <a:t>احترام الذات</a:t>
            </a:r>
            <a:endParaRPr lang="ar-EG" sz="4400" dirty="0">
              <a:latin typeface="Harmattan" panose="01000503000000020003" pitchFamily="2" charset="-78"/>
              <a:ea typeface="Harmattan" panose="01000503000000020003" pitchFamily="2" charset="-78"/>
              <a:cs typeface="Harmattan" panose="01000503000000020003" pitchFamily="2" charset="-78"/>
            </a:endParaRPr>
          </a:p>
        </p:txBody>
      </p:sp>
      <p:sp>
        <p:nvSpPr>
          <p:cNvPr id="11" name="مربع نص 10">
            <a:extLst>
              <a:ext uri="{FF2B5EF4-FFF2-40B4-BE49-F238E27FC236}">
                <a16:creationId xmlns:a16="http://schemas.microsoft.com/office/drawing/2014/main" id="{1D5EE264-A949-4D03-892B-3009CF318B56}"/>
              </a:ext>
            </a:extLst>
          </p:cNvPr>
          <p:cNvSpPr txBox="1"/>
          <p:nvPr/>
        </p:nvSpPr>
        <p:spPr>
          <a:xfrm>
            <a:off x="487447" y="1276748"/>
            <a:ext cx="11217106" cy="830997"/>
          </a:xfrm>
          <a:prstGeom prst="rect">
            <a:avLst/>
          </a:prstGeom>
          <a:noFill/>
        </p:spPr>
        <p:txBody>
          <a:bodyPr wrap="square">
            <a:spAutoFit/>
          </a:bodyPr>
          <a:lstStyle/>
          <a:p>
            <a:pPr algn="ctr"/>
            <a:r>
              <a:rPr lang="ar-SA" altLang="ar-EG" sz="2400" dirty="0"/>
              <a:t>لتتمكن من احترام الآخرين ، يجب أن تحترم نفسك أولا ف</a:t>
            </a:r>
            <a:r>
              <a:rPr lang="ar-EG" sz="2400" dirty="0"/>
              <a:t>لا يقتصر الاحترام على </a:t>
            </a:r>
            <a:r>
              <a:rPr lang="ar-SA" sz="2400" dirty="0"/>
              <a:t>ال</a:t>
            </a:r>
            <a:r>
              <a:rPr lang="ar-EG" sz="2400" dirty="0"/>
              <a:t>آخرين، ولكن هنالك احترام </a:t>
            </a:r>
            <a:r>
              <a:rPr lang="ar-SA" sz="2400" dirty="0"/>
              <a:t>الذات</a:t>
            </a:r>
          </a:p>
          <a:p>
            <a:pPr algn="ctr"/>
            <a:r>
              <a:rPr lang="ar-EG" sz="2400" dirty="0"/>
              <a:t>، وكل إنسان يستحق الاحترام والتقدير </a:t>
            </a:r>
            <a:endParaRPr lang="en-US" sz="2400" dirty="0"/>
          </a:p>
        </p:txBody>
      </p:sp>
      <p:sp>
        <p:nvSpPr>
          <p:cNvPr id="12" name="مربع نص 11">
            <a:extLst>
              <a:ext uri="{FF2B5EF4-FFF2-40B4-BE49-F238E27FC236}">
                <a16:creationId xmlns:a16="http://schemas.microsoft.com/office/drawing/2014/main" id="{3D15961C-88B7-4AED-B3C9-EC9E48FCC025}"/>
              </a:ext>
            </a:extLst>
          </p:cNvPr>
          <p:cNvSpPr txBox="1"/>
          <p:nvPr/>
        </p:nvSpPr>
        <p:spPr>
          <a:xfrm>
            <a:off x="8324850" y="5439347"/>
            <a:ext cx="3067049" cy="369332"/>
          </a:xfrm>
          <a:prstGeom prst="rect">
            <a:avLst/>
          </a:prstGeom>
          <a:noFill/>
        </p:spPr>
        <p:txBody>
          <a:bodyPr wrap="square">
            <a:spAutoFit/>
          </a:bodyPr>
          <a:lstStyle/>
          <a:p>
            <a:pPr algn="ctr"/>
            <a:r>
              <a:rPr lang="ar-EG" dirty="0"/>
              <a:t>الاستماع والإنصات أكثر من الحديث</a:t>
            </a:r>
          </a:p>
        </p:txBody>
      </p:sp>
      <p:sp>
        <p:nvSpPr>
          <p:cNvPr id="14" name="مربع نص 13">
            <a:extLst>
              <a:ext uri="{FF2B5EF4-FFF2-40B4-BE49-F238E27FC236}">
                <a16:creationId xmlns:a16="http://schemas.microsoft.com/office/drawing/2014/main" id="{44CD861C-6CDA-4624-807F-733E7FCCCA09}"/>
              </a:ext>
            </a:extLst>
          </p:cNvPr>
          <p:cNvSpPr txBox="1"/>
          <p:nvPr/>
        </p:nvSpPr>
        <p:spPr>
          <a:xfrm>
            <a:off x="4595461" y="3361752"/>
            <a:ext cx="3001079" cy="646331"/>
          </a:xfrm>
          <a:prstGeom prst="rect">
            <a:avLst/>
          </a:prstGeom>
          <a:noFill/>
        </p:spPr>
        <p:txBody>
          <a:bodyPr wrap="square">
            <a:spAutoFit/>
          </a:bodyPr>
          <a:lstStyle/>
          <a:p>
            <a:pPr algn="ctr"/>
            <a:r>
              <a:rPr lang="ar-SA" dirty="0"/>
              <a:t>عدم التقليل من الذات و</a:t>
            </a:r>
            <a:r>
              <a:rPr lang="ar-EG" dirty="0"/>
              <a:t>الاحتفاظ بالأسرار </a:t>
            </a:r>
            <a:r>
              <a:rPr lang="ar-SA" dirty="0"/>
              <a:t>الشخصية</a:t>
            </a:r>
            <a:r>
              <a:rPr lang="ar-EG" dirty="0"/>
              <a:t> </a:t>
            </a:r>
            <a:r>
              <a:rPr lang="ar-SA" dirty="0"/>
              <a:t>وعدم البوح بها</a:t>
            </a:r>
            <a:endParaRPr lang="ar-EG" dirty="0"/>
          </a:p>
        </p:txBody>
      </p:sp>
      <p:sp>
        <p:nvSpPr>
          <p:cNvPr id="18" name="مربع نص 17">
            <a:extLst>
              <a:ext uri="{FF2B5EF4-FFF2-40B4-BE49-F238E27FC236}">
                <a16:creationId xmlns:a16="http://schemas.microsoft.com/office/drawing/2014/main" id="{B85F7AB0-B901-40D6-B7D6-7A208809BDAE}"/>
              </a:ext>
            </a:extLst>
          </p:cNvPr>
          <p:cNvSpPr txBox="1"/>
          <p:nvPr/>
        </p:nvSpPr>
        <p:spPr>
          <a:xfrm>
            <a:off x="7931222" y="3361752"/>
            <a:ext cx="3574978" cy="369332"/>
          </a:xfrm>
          <a:prstGeom prst="rect">
            <a:avLst/>
          </a:prstGeom>
          <a:noFill/>
        </p:spPr>
        <p:txBody>
          <a:bodyPr wrap="square">
            <a:spAutoFit/>
          </a:bodyPr>
          <a:lstStyle/>
          <a:p>
            <a:pPr algn="ctr"/>
            <a:r>
              <a:rPr lang="ar-EG" dirty="0"/>
              <a:t>الاعتراف </a:t>
            </a:r>
            <a:r>
              <a:rPr lang="ar-SA" dirty="0"/>
              <a:t>بالخطأ</a:t>
            </a:r>
            <a:r>
              <a:rPr lang="ar-EG" dirty="0"/>
              <a:t> والاعتذار </a:t>
            </a:r>
            <a:r>
              <a:rPr lang="ar-SA" dirty="0"/>
              <a:t>لكن بدون مبالغة</a:t>
            </a:r>
            <a:endParaRPr lang="ar-EG" dirty="0"/>
          </a:p>
        </p:txBody>
      </p:sp>
      <p:sp>
        <p:nvSpPr>
          <p:cNvPr id="22" name="مربع نص 21">
            <a:extLst>
              <a:ext uri="{FF2B5EF4-FFF2-40B4-BE49-F238E27FC236}">
                <a16:creationId xmlns:a16="http://schemas.microsoft.com/office/drawing/2014/main" id="{B3872B95-DC1F-4FEE-8413-58D32E4C0407}"/>
              </a:ext>
            </a:extLst>
          </p:cNvPr>
          <p:cNvSpPr txBox="1"/>
          <p:nvPr/>
        </p:nvSpPr>
        <p:spPr>
          <a:xfrm>
            <a:off x="1016291" y="5420011"/>
            <a:ext cx="2604680" cy="369332"/>
          </a:xfrm>
          <a:prstGeom prst="rect">
            <a:avLst/>
          </a:prstGeom>
          <a:noFill/>
        </p:spPr>
        <p:txBody>
          <a:bodyPr wrap="square">
            <a:spAutoFit/>
          </a:bodyPr>
          <a:lstStyle/>
          <a:p>
            <a:pPr algn="ctr"/>
            <a:r>
              <a:rPr lang="ar-EG" dirty="0"/>
              <a:t>عدم التأثر </a:t>
            </a:r>
            <a:r>
              <a:rPr lang="ar-SA" dirty="0"/>
              <a:t>بسلبية ا</a:t>
            </a:r>
            <a:r>
              <a:rPr lang="ar-EG" dirty="0"/>
              <a:t>لآخرين</a:t>
            </a:r>
          </a:p>
        </p:txBody>
      </p:sp>
      <p:sp>
        <p:nvSpPr>
          <p:cNvPr id="24" name="مربع نص 23">
            <a:extLst>
              <a:ext uri="{FF2B5EF4-FFF2-40B4-BE49-F238E27FC236}">
                <a16:creationId xmlns:a16="http://schemas.microsoft.com/office/drawing/2014/main" id="{AE85BF9F-4C33-4E51-8F05-BA2755BAA39C}"/>
              </a:ext>
            </a:extLst>
          </p:cNvPr>
          <p:cNvSpPr txBox="1"/>
          <p:nvPr/>
        </p:nvSpPr>
        <p:spPr>
          <a:xfrm>
            <a:off x="1104900" y="3361752"/>
            <a:ext cx="2604680" cy="646331"/>
          </a:xfrm>
          <a:prstGeom prst="rect">
            <a:avLst/>
          </a:prstGeom>
          <a:noFill/>
        </p:spPr>
        <p:txBody>
          <a:bodyPr wrap="square">
            <a:spAutoFit/>
          </a:bodyPr>
          <a:lstStyle/>
          <a:p>
            <a:pPr algn="ctr"/>
            <a:r>
              <a:rPr lang="ar-EG" dirty="0"/>
              <a:t>اتخاذ القرارات الشخصية من دون الاعتماد على الآخرين</a:t>
            </a:r>
          </a:p>
        </p:txBody>
      </p:sp>
      <p:sp>
        <p:nvSpPr>
          <p:cNvPr id="26" name="مربع نص 25">
            <a:extLst>
              <a:ext uri="{FF2B5EF4-FFF2-40B4-BE49-F238E27FC236}">
                <a16:creationId xmlns:a16="http://schemas.microsoft.com/office/drawing/2014/main" id="{4F16EB56-C0FE-40A4-8920-7BDFD340068D}"/>
              </a:ext>
            </a:extLst>
          </p:cNvPr>
          <p:cNvSpPr txBox="1"/>
          <p:nvPr/>
        </p:nvSpPr>
        <p:spPr>
          <a:xfrm>
            <a:off x="4308511" y="5454308"/>
            <a:ext cx="3574979" cy="369332"/>
          </a:xfrm>
          <a:prstGeom prst="rect">
            <a:avLst/>
          </a:prstGeom>
          <a:noFill/>
        </p:spPr>
        <p:txBody>
          <a:bodyPr wrap="square">
            <a:spAutoFit/>
          </a:bodyPr>
          <a:lstStyle/>
          <a:p>
            <a:pPr algn="ctr"/>
            <a:r>
              <a:rPr lang="ar-EG" dirty="0"/>
              <a:t>تقدير الوقت </a:t>
            </a:r>
            <a:r>
              <a:rPr lang="ar-SA" dirty="0"/>
              <a:t>والاستفادة منه في أمور مفيدة</a:t>
            </a:r>
            <a:endParaRPr lang="ar-EG" dirty="0"/>
          </a:p>
        </p:txBody>
      </p:sp>
      <p:grpSp>
        <p:nvGrpSpPr>
          <p:cNvPr id="53" name="مجموعة 52">
            <a:extLst>
              <a:ext uri="{FF2B5EF4-FFF2-40B4-BE49-F238E27FC236}">
                <a16:creationId xmlns:a16="http://schemas.microsoft.com/office/drawing/2014/main" id="{3B8C8222-D99C-4C78-9675-AE5CAF282AB2}"/>
              </a:ext>
            </a:extLst>
          </p:cNvPr>
          <p:cNvGrpSpPr/>
          <p:nvPr/>
        </p:nvGrpSpPr>
        <p:grpSpPr>
          <a:xfrm>
            <a:off x="5509966" y="2202898"/>
            <a:ext cx="1172068" cy="1179338"/>
            <a:chOff x="5526357" y="2115628"/>
            <a:chExt cx="936493" cy="942302"/>
          </a:xfrm>
        </p:grpSpPr>
        <p:pic>
          <p:nvPicPr>
            <p:cNvPr id="30" name="رسم 29" descr="انعكاس مع تعبئة خالصة">
              <a:extLst>
                <a:ext uri="{FF2B5EF4-FFF2-40B4-BE49-F238E27FC236}">
                  <a16:creationId xmlns:a16="http://schemas.microsoft.com/office/drawing/2014/main" id="{C80E068F-1AB6-4C16-A811-F5B1856E6F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6357" y="2115628"/>
              <a:ext cx="914400" cy="914400"/>
            </a:xfrm>
            <a:prstGeom prst="rect">
              <a:avLst/>
            </a:prstGeom>
          </p:spPr>
        </p:pic>
        <p:pic>
          <p:nvPicPr>
            <p:cNvPr id="28" name="رسم 27" descr="انعكاس خطوط عريضة">
              <a:extLst>
                <a:ext uri="{FF2B5EF4-FFF2-40B4-BE49-F238E27FC236}">
                  <a16:creationId xmlns:a16="http://schemas.microsoft.com/office/drawing/2014/main" id="{5AE6D9C4-520A-48A8-AA34-A9DEE2EFA5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8450" y="2143530"/>
              <a:ext cx="914400" cy="914400"/>
            </a:xfrm>
            <a:prstGeom prst="rect">
              <a:avLst/>
            </a:prstGeom>
          </p:spPr>
        </p:pic>
      </p:grpSp>
      <p:grpSp>
        <p:nvGrpSpPr>
          <p:cNvPr id="51" name="مجموعة 50">
            <a:extLst>
              <a:ext uri="{FF2B5EF4-FFF2-40B4-BE49-F238E27FC236}">
                <a16:creationId xmlns:a16="http://schemas.microsoft.com/office/drawing/2014/main" id="{5C00992D-E5CD-4C41-8EC3-10C2558647C6}"/>
              </a:ext>
            </a:extLst>
          </p:cNvPr>
          <p:cNvGrpSpPr/>
          <p:nvPr/>
        </p:nvGrpSpPr>
        <p:grpSpPr>
          <a:xfrm>
            <a:off x="9129195" y="2237229"/>
            <a:ext cx="1244421" cy="1164242"/>
            <a:chOff x="9658564" y="2308970"/>
            <a:chExt cx="979361" cy="916260"/>
          </a:xfrm>
        </p:grpSpPr>
        <p:pic>
          <p:nvPicPr>
            <p:cNvPr id="32" name="رسم 31" descr="دردشة مع تعبئة خالصة">
              <a:extLst>
                <a:ext uri="{FF2B5EF4-FFF2-40B4-BE49-F238E27FC236}">
                  <a16:creationId xmlns:a16="http://schemas.microsoft.com/office/drawing/2014/main" id="{8EB7FEDA-54D5-4E18-BA8F-C9D0F6A828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23525" y="2310830"/>
              <a:ext cx="914400" cy="914400"/>
            </a:xfrm>
            <a:prstGeom prst="rect">
              <a:avLst/>
            </a:prstGeom>
          </p:spPr>
        </p:pic>
        <p:pic>
          <p:nvPicPr>
            <p:cNvPr id="34" name="رسم 33" descr="دردشة خطوط عريضة">
              <a:extLst>
                <a:ext uri="{FF2B5EF4-FFF2-40B4-BE49-F238E27FC236}">
                  <a16:creationId xmlns:a16="http://schemas.microsoft.com/office/drawing/2014/main" id="{0739F049-E745-4CF0-9B60-778A5931AC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8564" y="2308970"/>
              <a:ext cx="914400" cy="914400"/>
            </a:xfrm>
            <a:prstGeom prst="rect">
              <a:avLst/>
            </a:prstGeom>
          </p:spPr>
        </p:pic>
      </p:grpSp>
      <p:grpSp>
        <p:nvGrpSpPr>
          <p:cNvPr id="54" name="مجموعة 53">
            <a:extLst>
              <a:ext uri="{FF2B5EF4-FFF2-40B4-BE49-F238E27FC236}">
                <a16:creationId xmlns:a16="http://schemas.microsoft.com/office/drawing/2014/main" id="{A18D8ACE-A5B2-4649-875F-08AF81970212}"/>
              </a:ext>
            </a:extLst>
          </p:cNvPr>
          <p:cNvGrpSpPr/>
          <p:nvPr/>
        </p:nvGrpSpPr>
        <p:grpSpPr>
          <a:xfrm>
            <a:off x="9193694" y="4256336"/>
            <a:ext cx="1179922" cy="1127877"/>
            <a:chOff x="8901602" y="4093290"/>
            <a:chExt cx="963801" cy="921289"/>
          </a:xfrm>
        </p:grpSpPr>
        <p:pic>
          <p:nvPicPr>
            <p:cNvPr id="38" name="رسم 37" descr="أُذن مع تعبئة خالصة">
              <a:extLst>
                <a:ext uri="{FF2B5EF4-FFF2-40B4-BE49-F238E27FC236}">
                  <a16:creationId xmlns:a16="http://schemas.microsoft.com/office/drawing/2014/main" id="{6DC48E00-E59A-4250-9DA2-4C67051A9B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01602" y="4100179"/>
              <a:ext cx="914400" cy="914400"/>
            </a:xfrm>
            <a:prstGeom prst="rect">
              <a:avLst/>
            </a:prstGeom>
          </p:spPr>
        </p:pic>
        <p:pic>
          <p:nvPicPr>
            <p:cNvPr id="36" name="رسم 35" descr="أُذن خطوط عريضة">
              <a:extLst>
                <a:ext uri="{FF2B5EF4-FFF2-40B4-BE49-F238E27FC236}">
                  <a16:creationId xmlns:a16="http://schemas.microsoft.com/office/drawing/2014/main" id="{8212ACB7-215F-4821-989B-44D862C285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51003" y="4093290"/>
              <a:ext cx="914400" cy="914400"/>
            </a:xfrm>
            <a:prstGeom prst="rect">
              <a:avLst/>
            </a:prstGeom>
          </p:spPr>
        </p:pic>
      </p:grpSp>
      <p:grpSp>
        <p:nvGrpSpPr>
          <p:cNvPr id="56" name="مجموعة 55">
            <a:extLst>
              <a:ext uri="{FF2B5EF4-FFF2-40B4-BE49-F238E27FC236}">
                <a16:creationId xmlns:a16="http://schemas.microsoft.com/office/drawing/2014/main" id="{189EB5A9-11B9-4B36-9031-FEED78EFE697}"/>
              </a:ext>
            </a:extLst>
          </p:cNvPr>
          <p:cNvGrpSpPr/>
          <p:nvPr/>
        </p:nvGrpSpPr>
        <p:grpSpPr>
          <a:xfrm>
            <a:off x="1774941" y="2246641"/>
            <a:ext cx="1144418" cy="1100674"/>
            <a:chOff x="1076325" y="2325146"/>
            <a:chExt cx="963115" cy="926301"/>
          </a:xfrm>
        </p:grpSpPr>
        <p:pic>
          <p:nvPicPr>
            <p:cNvPr id="40" name="رسم 39" descr="رأس بتروس مع تعبئة خالصة">
              <a:extLst>
                <a:ext uri="{FF2B5EF4-FFF2-40B4-BE49-F238E27FC236}">
                  <a16:creationId xmlns:a16="http://schemas.microsoft.com/office/drawing/2014/main" id="{6C79C9E0-BBBF-4DA0-A3E3-A056425B848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5040" y="2325146"/>
              <a:ext cx="914400" cy="914400"/>
            </a:xfrm>
            <a:prstGeom prst="rect">
              <a:avLst/>
            </a:prstGeom>
          </p:spPr>
        </p:pic>
        <p:pic>
          <p:nvPicPr>
            <p:cNvPr id="42" name="رسم 41" descr="رأس بتروس خطوط عريضة">
              <a:extLst>
                <a:ext uri="{FF2B5EF4-FFF2-40B4-BE49-F238E27FC236}">
                  <a16:creationId xmlns:a16="http://schemas.microsoft.com/office/drawing/2014/main" id="{29DFCEE2-6BE9-40BF-BA7B-68EBA3E1271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6325" y="2337047"/>
              <a:ext cx="914400" cy="914400"/>
            </a:xfrm>
            <a:prstGeom prst="rect">
              <a:avLst/>
            </a:prstGeom>
          </p:spPr>
        </p:pic>
      </p:grpSp>
      <p:grpSp>
        <p:nvGrpSpPr>
          <p:cNvPr id="55" name="مجموعة 54">
            <a:extLst>
              <a:ext uri="{FF2B5EF4-FFF2-40B4-BE49-F238E27FC236}">
                <a16:creationId xmlns:a16="http://schemas.microsoft.com/office/drawing/2014/main" id="{47E1BB80-B78A-4782-9C63-CFF123F160D2}"/>
              </a:ext>
            </a:extLst>
          </p:cNvPr>
          <p:cNvGrpSpPr/>
          <p:nvPr/>
        </p:nvGrpSpPr>
        <p:grpSpPr>
          <a:xfrm>
            <a:off x="5497721" y="4256336"/>
            <a:ext cx="1196559" cy="1194027"/>
            <a:chOff x="5499516" y="4219374"/>
            <a:chExt cx="942170" cy="940176"/>
          </a:xfrm>
        </p:grpSpPr>
        <p:pic>
          <p:nvPicPr>
            <p:cNvPr id="44" name="رسم 43" descr="ساعة توقيت 75% مع تعبئة خالصة">
              <a:extLst>
                <a:ext uri="{FF2B5EF4-FFF2-40B4-BE49-F238E27FC236}">
                  <a16:creationId xmlns:a16="http://schemas.microsoft.com/office/drawing/2014/main" id="{1F74637F-8075-4D5D-9968-91F163C5F15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527286" y="4245150"/>
              <a:ext cx="914400" cy="914400"/>
            </a:xfrm>
            <a:prstGeom prst="rect">
              <a:avLst/>
            </a:prstGeom>
          </p:spPr>
        </p:pic>
        <p:pic>
          <p:nvPicPr>
            <p:cNvPr id="46" name="رسم 45" descr="ساعة توقيت 75% خطوط عريضة">
              <a:extLst>
                <a:ext uri="{FF2B5EF4-FFF2-40B4-BE49-F238E27FC236}">
                  <a16:creationId xmlns:a16="http://schemas.microsoft.com/office/drawing/2014/main" id="{EB229A68-2573-4183-8BBC-4DF587A9985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499516" y="4219374"/>
              <a:ext cx="914400" cy="914400"/>
            </a:xfrm>
            <a:prstGeom prst="rect">
              <a:avLst/>
            </a:prstGeom>
          </p:spPr>
        </p:pic>
      </p:grpSp>
      <p:grpSp>
        <p:nvGrpSpPr>
          <p:cNvPr id="57" name="مجموعة 56">
            <a:extLst>
              <a:ext uri="{FF2B5EF4-FFF2-40B4-BE49-F238E27FC236}">
                <a16:creationId xmlns:a16="http://schemas.microsoft.com/office/drawing/2014/main" id="{6B58B9AA-C787-4F43-AD89-6D8022904368}"/>
              </a:ext>
            </a:extLst>
          </p:cNvPr>
          <p:cNvGrpSpPr/>
          <p:nvPr/>
        </p:nvGrpSpPr>
        <p:grpSpPr>
          <a:xfrm>
            <a:off x="1747017" y="4478395"/>
            <a:ext cx="935935" cy="956929"/>
            <a:chOff x="864190" y="4395150"/>
            <a:chExt cx="935935" cy="956929"/>
          </a:xfrm>
        </p:grpSpPr>
        <p:pic>
          <p:nvPicPr>
            <p:cNvPr id="50" name="رسم 49" descr="رقص مع تعبئة خالصة">
              <a:extLst>
                <a:ext uri="{FF2B5EF4-FFF2-40B4-BE49-F238E27FC236}">
                  <a16:creationId xmlns:a16="http://schemas.microsoft.com/office/drawing/2014/main" id="{093FF9A3-987E-4098-A15A-1F86A6F41DB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64190" y="4437679"/>
              <a:ext cx="914400" cy="914400"/>
            </a:xfrm>
            <a:prstGeom prst="rect">
              <a:avLst/>
            </a:prstGeom>
          </p:spPr>
        </p:pic>
        <p:pic>
          <p:nvPicPr>
            <p:cNvPr id="48" name="رسم 47" descr="رقص خطوط عريضة">
              <a:extLst>
                <a:ext uri="{FF2B5EF4-FFF2-40B4-BE49-F238E27FC236}">
                  <a16:creationId xmlns:a16="http://schemas.microsoft.com/office/drawing/2014/main" id="{E1A5C7F3-4CA2-491F-A9C1-FEF76112898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85725" y="4395150"/>
              <a:ext cx="914400" cy="914400"/>
            </a:xfrm>
            <a:prstGeom prst="rect">
              <a:avLst/>
            </a:prstGeom>
          </p:spPr>
        </p:pic>
      </p:grpSp>
    </p:spTree>
    <p:extLst>
      <p:ext uri="{BB962C8B-B14F-4D97-AF65-F5344CB8AC3E}">
        <p14:creationId xmlns:p14="http://schemas.microsoft.com/office/powerpoint/2010/main" val="45706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Google Shape;7937;p34">
            <a:extLst>
              <a:ext uri="{FF2B5EF4-FFF2-40B4-BE49-F238E27FC236}">
                <a16:creationId xmlns:a16="http://schemas.microsoft.com/office/drawing/2014/main" id="{2CD78981-AE99-4EF7-A82F-E56CC61BB6B6}"/>
              </a:ext>
            </a:extLst>
          </p:cNvPr>
          <p:cNvSpPr/>
          <p:nvPr/>
        </p:nvSpPr>
        <p:spPr>
          <a:xfrm>
            <a:off x="4894460" y="843011"/>
            <a:ext cx="2423400" cy="211800"/>
          </a:xfrm>
          <a:prstGeom prst="roundRect">
            <a:avLst>
              <a:gd name="adj" fmla="val 37064"/>
            </a:avLst>
          </a:prstGeom>
          <a:solidFill>
            <a:srgbClr val="FFB2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شكل حر: شكل 51">
            <a:extLst>
              <a:ext uri="{FF2B5EF4-FFF2-40B4-BE49-F238E27FC236}">
                <a16:creationId xmlns:a16="http://schemas.microsoft.com/office/drawing/2014/main" id="{6BF172CD-D624-4CAF-AD77-AC1B300F8973}"/>
              </a:ext>
            </a:extLst>
          </p:cNvPr>
          <p:cNvSpPr/>
          <p:nvPr/>
        </p:nvSpPr>
        <p:spPr>
          <a:xfrm>
            <a:off x="1" y="0"/>
            <a:ext cx="8185763" cy="6858000"/>
          </a:xfrm>
          <a:custGeom>
            <a:avLst/>
            <a:gdLst>
              <a:gd name="connsiteX0" fmla="*/ 0 w 8185763"/>
              <a:gd name="connsiteY0" fmla="*/ 0 h 6858000"/>
              <a:gd name="connsiteX1" fmla="*/ 219565 w 8185763"/>
              <a:gd name="connsiteY1" fmla="*/ 0 h 6858000"/>
              <a:gd name="connsiteX2" fmla="*/ 329923 w 8185763"/>
              <a:gd name="connsiteY2" fmla="*/ 83106 h 6858000"/>
              <a:gd name="connsiteX3" fmla="*/ 960120 w 8185763"/>
              <a:gd name="connsiteY3" fmla="*/ 762000 h 6858000"/>
              <a:gd name="connsiteX4" fmla="*/ 1981200 w 8185763"/>
              <a:gd name="connsiteY4" fmla="*/ 5181600 h 6858000"/>
              <a:gd name="connsiteX5" fmla="*/ 6141720 w 8185763"/>
              <a:gd name="connsiteY5" fmla="*/ 5974080 h 6858000"/>
              <a:gd name="connsiteX6" fmla="*/ 7930292 w 8185763"/>
              <a:gd name="connsiteY6" fmla="*/ 6733907 h 6858000"/>
              <a:gd name="connsiteX7" fmla="*/ 8185763 w 8185763"/>
              <a:gd name="connsiteY7" fmla="*/ 6858000 h 6858000"/>
              <a:gd name="connsiteX8" fmla="*/ 0 w 818576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5763" h="6858000">
                <a:moveTo>
                  <a:pt x="0" y="0"/>
                </a:moveTo>
                <a:lnTo>
                  <a:pt x="219565" y="0"/>
                </a:lnTo>
                <a:lnTo>
                  <a:pt x="329923" y="83106"/>
                </a:lnTo>
                <a:cubicBezTo>
                  <a:pt x="580708" y="284004"/>
                  <a:pt x="802005" y="512445"/>
                  <a:pt x="960120" y="762000"/>
                </a:cubicBezTo>
                <a:cubicBezTo>
                  <a:pt x="1592580" y="1760220"/>
                  <a:pt x="1117600" y="4312920"/>
                  <a:pt x="1981200" y="5181600"/>
                </a:cubicBezTo>
                <a:cubicBezTo>
                  <a:pt x="2844800" y="6050280"/>
                  <a:pt x="4907280" y="5496560"/>
                  <a:pt x="6141720" y="5974080"/>
                </a:cubicBezTo>
                <a:cubicBezTo>
                  <a:pt x="6604635" y="6153150"/>
                  <a:pt x="7293650" y="6432947"/>
                  <a:pt x="7930292" y="6733907"/>
                </a:cubicBezTo>
                <a:lnTo>
                  <a:pt x="8185763" y="6858000"/>
                </a:lnTo>
                <a:lnTo>
                  <a:pt x="0" y="6858000"/>
                </a:lnTo>
                <a:close/>
              </a:path>
            </a:pathLst>
          </a:custGeom>
          <a:solidFill>
            <a:srgbClr val="F9F6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8" name="مربع نص 7">
            <a:extLst>
              <a:ext uri="{FF2B5EF4-FFF2-40B4-BE49-F238E27FC236}">
                <a16:creationId xmlns:a16="http://schemas.microsoft.com/office/drawing/2014/main" id="{62EEF993-FF35-4786-8FDB-7AF4931FA927}"/>
              </a:ext>
            </a:extLst>
          </p:cNvPr>
          <p:cNvSpPr txBox="1"/>
          <p:nvPr/>
        </p:nvSpPr>
        <p:spPr>
          <a:xfrm>
            <a:off x="3611880" y="433160"/>
            <a:ext cx="4968240" cy="769441"/>
          </a:xfrm>
          <a:prstGeom prst="rect">
            <a:avLst/>
          </a:prstGeom>
          <a:noFill/>
        </p:spPr>
        <p:txBody>
          <a:bodyPr wrap="square" rtlCol="1">
            <a:spAutoFit/>
          </a:bodyPr>
          <a:lstStyle/>
          <a:p>
            <a:pPr algn="ctr"/>
            <a:r>
              <a:rPr lang="ar-SA" sz="4400" dirty="0">
                <a:latin typeface="Harmattan" panose="01000503000000020003" pitchFamily="2" charset="-78"/>
                <a:ea typeface="Harmattan" panose="01000503000000020003" pitchFamily="2" charset="-78"/>
                <a:cs typeface="Harmattan" panose="01000503000000020003" pitchFamily="2" charset="-78"/>
              </a:rPr>
              <a:t>احترام الذات</a:t>
            </a:r>
            <a:endParaRPr lang="ar-EG" sz="4400" dirty="0">
              <a:latin typeface="Harmattan" panose="01000503000000020003" pitchFamily="2" charset="-78"/>
              <a:ea typeface="Harmattan" panose="01000503000000020003" pitchFamily="2" charset="-78"/>
              <a:cs typeface="Harmattan" panose="01000503000000020003" pitchFamily="2" charset="-78"/>
            </a:endParaRPr>
          </a:p>
        </p:txBody>
      </p:sp>
      <p:sp>
        <p:nvSpPr>
          <p:cNvPr id="11" name="مربع نص 10">
            <a:extLst>
              <a:ext uri="{FF2B5EF4-FFF2-40B4-BE49-F238E27FC236}">
                <a16:creationId xmlns:a16="http://schemas.microsoft.com/office/drawing/2014/main" id="{1D5EE264-A949-4D03-892B-3009CF318B56}"/>
              </a:ext>
            </a:extLst>
          </p:cNvPr>
          <p:cNvSpPr txBox="1"/>
          <p:nvPr/>
        </p:nvSpPr>
        <p:spPr>
          <a:xfrm>
            <a:off x="487447" y="1276748"/>
            <a:ext cx="11217106" cy="830997"/>
          </a:xfrm>
          <a:prstGeom prst="rect">
            <a:avLst/>
          </a:prstGeom>
          <a:noFill/>
        </p:spPr>
        <p:txBody>
          <a:bodyPr wrap="square">
            <a:spAutoFit/>
          </a:bodyPr>
          <a:lstStyle/>
          <a:p>
            <a:pPr algn="ctr"/>
            <a:r>
              <a:rPr lang="ar-SA" altLang="ar-EG" sz="2400" dirty="0"/>
              <a:t>لتتمكن من احترام الآخرين ، يجب أن تحترم نفسك أولا ف</a:t>
            </a:r>
            <a:r>
              <a:rPr lang="ar-EG" sz="2400" dirty="0"/>
              <a:t>لا يقتصر الاحترام على </a:t>
            </a:r>
            <a:r>
              <a:rPr lang="ar-SA" sz="2400" dirty="0"/>
              <a:t>ال</a:t>
            </a:r>
            <a:r>
              <a:rPr lang="ar-EG" sz="2400" dirty="0"/>
              <a:t>آخرين، ولكن هنالك احترام </a:t>
            </a:r>
            <a:r>
              <a:rPr lang="ar-SA" sz="2400" dirty="0"/>
              <a:t>الذات</a:t>
            </a:r>
          </a:p>
          <a:p>
            <a:pPr algn="ctr"/>
            <a:r>
              <a:rPr lang="ar-EG" sz="2400" dirty="0"/>
              <a:t>، وكل إنسان يستحق الاحترام والتقدير </a:t>
            </a:r>
            <a:endParaRPr lang="en-US" sz="2400" dirty="0"/>
          </a:p>
        </p:txBody>
      </p:sp>
      <p:sp>
        <p:nvSpPr>
          <p:cNvPr id="12" name="مربع نص 11">
            <a:extLst>
              <a:ext uri="{FF2B5EF4-FFF2-40B4-BE49-F238E27FC236}">
                <a16:creationId xmlns:a16="http://schemas.microsoft.com/office/drawing/2014/main" id="{3D15961C-88B7-4AED-B3C9-EC9E48FCC025}"/>
              </a:ext>
            </a:extLst>
          </p:cNvPr>
          <p:cNvSpPr txBox="1"/>
          <p:nvPr/>
        </p:nvSpPr>
        <p:spPr>
          <a:xfrm>
            <a:off x="4534327" y="5339324"/>
            <a:ext cx="3067049" cy="369332"/>
          </a:xfrm>
          <a:prstGeom prst="rect">
            <a:avLst/>
          </a:prstGeom>
          <a:noFill/>
        </p:spPr>
        <p:txBody>
          <a:bodyPr wrap="square">
            <a:spAutoFit/>
          </a:bodyPr>
          <a:lstStyle/>
          <a:p>
            <a:r>
              <a:rPr lang="ar-EG" dirty="0"/>
              <a:t>الاستماع والإنصات أكثر من الحديث</a:t>
            </a:r>
          </a:p>
        </p:txBody>
      </p:sp>
      <p:sp>
        <p:nvSpPr>
          <p:cNvPr id="14" name="مربع نص 13">
            <a:extLst>
              <a:ext uri="{FF2B5EF4-FFF2-40B4-BE49-F238E27FC236}">
                <a16:creationId xmlns:a16="http://schemas.microsoft.com/office/drawing/2014/main" id="{44CD861C-6CDA-4624-807F-733E7FCCCA09}"/>
              </a:ext>
            </a:extLst>
          </p:cNvPr>
          <p:cNvSpPr txBox="1"/>
          <p:nvPr/>
        </p:nvSpPr>
        <p:spPr>
          <a:xfrm>
            <a:off x="5025147" y="3959985"/>
            <a:ext cx="2521311" cy="646331"/>
          </a:xfrm>
          <a:prstGeom prst="rect">
            <a:avLst/>
          </a:prstGeom>
          <a:noFill/>
        </p:spPr>
        <p:txBody>
          <a:bodyPr wrap="square">
            <a:spAutoFit/>
          </a:bodyPr>
          <a:lstStyle/>
          <a:p>
            <a:r>
              <a:rPr lang="ar-SA" dirty="0"/>
              <a:t>عدم التقليل من الذات و</a:t>
            </a:r>
            <a:r>
              <a:rPr lang="ar-EG" dirty="0"/>
              <a:t>الاحتفاظ بالأسرار </a:t>
            </a:r>
            <a:r>
              <a:rPr lang="ar-SA" dirty="0"/>
              <a:t>الشخصية</a:t>
            </a:r>
            <a:r>
              <a:rPr lang="ar-EG" dirty="0"/>
              <a:t> </a:t>
            </a:r>
            <a:r>
              <a:rPr lang="ar-SA" dirty="0"/>
              <a:t>وعدم البوح بها</a:t>
            </a:r>
            <a:endParaRPr lang="ar-EG" dirty="0"/>
          </a:p>
        </p:txBody>
      </p:sp>
      <p:sp>
        <p:nvSpPr>
          <p:cNvPr id="18" name="مربع نص 17">
            <a:extLst>
              <a:ext uri="{FF2B5EF4-FFF2-40B4-BE49-F238E27FC236}">
                <a16:creationId xmlns:a16="http://schemas.microsoft.com/office/drawing/2014/main" id="{B85F7AB0-B901-40D6-B7D6-7A208809BDAE}"/>
              </a:ext>
            </a:extLst>
          </p:cNvPr>
          <p:cNvSpPr txBox="1"/>
          <p:nvPr/>
        </p:nvSpPr>
        <p:spPr>
          <a:xfrm>
            <a:off x="5138559" y="2702293"/>
            <a:ext cx="2367686" cy="646331"/>
          </a:xfrm>
          <a:prstGeom prst="rect">
            <a:avLst/>
          </a:prstGeom>
          <a:noFill/>
        </p:spPr>
        <p:txBody>
          <a:bodyPr wrap="square">
            <a:spAutoFit/>
          </a:bodyPr>
          <a:lstStyle/>
          <a:p>
            <a:r>
              <a:rPr lang="ar-EG" dirty="0"/>
              <a:t>الاعتراف </a:t>
            </a:r>
            <a:r>
              <a:rPr lang="ar-SA" dirty="0"/>
              <a:t>بالخطأ</a:t>
            </a:r>
            <a:r>
              <a:rPr lang="ar-EG" dirty="0"/>
              <a:t> والاعتذار </a:t>
            </a:r>
            <a:r>
              <a:rPr lang="ar-SA" dirty="0"/>
              <a:t>لكن بدون مبالغة</a:t>
            </a:r>
            <a:endParaRPr lang="ar-EG" dirty="0"/>
          </a:p>
        </p:txBody>
      </p:sp>
      <p:sp>
        <p:nvSpPr>
          <p:cNvPr id="22" name="مربع نص 21">
            <a:extLst>
              <a:ext uri="{FF2B5EF4-FFF2-40B4-BE49-F238E27FC236}">
                <a16:creationId xmlns:a16="http://schemas.microsoft.com/office/drawing/2014/main" id="{B3872B95-DC1F-4FEE-8413-58D32E4C0407}"/>
              </a:ext>
            </a:extLst>
          </p:cNvPr>
          <p:cNvSpPr txBox="1"/>
          <p:nvPr/>
        </p:nvSpPr>
        <p:spPr>
          <a:xfrm>
            <a:off x="723069" y="5380622"/>
            <a:ext cx="2604680" cy="369332"/>
          </a:xfrm>
          <a:prstGeom prst="rect">
            <a:avLst/>
          </a:prstGeom>
          <a:noFill/>
        </p:spPr>
        <p:txBody>
          <a:bodyPr wrap="square">
            <a:spAutoFit/>
          </a:bodyPr>
          <a:lstStyle/>
          <a:p>
            <a:r>
              <a:rPr lang="ar-EG" dirty="0"/>
              <a:t>عدم التأثر </a:t>
            </a:r>
            <a:r>
              <a:rPr lang="ar-SA" dirty="0"/>
              <a:t>بسلبية ا</a:t>
            </a:r>
            <a:r>
              <a:rPr lang="ar-EG" dirty="0"/>
              <a:t>لآخرين</a:t>
            </a:r>
          </a:p>
        </p:txBody>
      </p:sp>
      <p:sp>
        <p:nvSpPr>
          <p:cNvPr id="24" name="مربع نص 23">
            <a:extLst>
              <a:ext uri="{FF2B5EF4-FFF2-40B4-BE49-F238E27FC236}">
                <a16:creationId xmlns:a16="http://schemas.microsoft.com/office/drawing/2014/main" id="{AE85BF9F-4C33-4E51-8F05-BA2755BAA39C}"/>
              </a:ext>
            </a:extLst>
          </p:cNvPr>
          <p:cNvSpPr txBox="1"/>
          <p:nvPr/>
        </p:nvSpPr>
        <p:spPr>
          <a:xfrm>
            <a:off x="678411" y="2695471"/>
            <a:ext cx="2604680" cy="646331"/>
          </a:xfrm>
          <a:prstGeom prst="rect">
            <a:avLst/>
          </a:prstGeom>
          <a:noFill/>
        </p:spPr>
        <p:txBody>
          <a:bodyPr wrap="square">
            <a:spAutoFit/>
          </a:bodyPr>
          <a:lstStyle/>
          <a:p>
            <a:r>
              <a:rPr lang="ar-EG" dirty="0"/>
              <a:t>اتخاذ القرارات الشخصية من دون الاعتماد على الآخرين</a:t>
            </a:r>
          </a:p>
        </p:txBody>
      </p:sp>
      <p:sp>
        <p:nvSpPr>
          <p:cNvPr id="26" name="مربع نص 25">
            <a:extLst>
              <a:ext uri="{FF2B5EF4-FFF2-40B4-BE49-F238E27FC236}">
                <a16:creationId xmlns:a16="http://schemas.microsoft.com/office/drawing/2014/main" id="{4F16EB56-C0FE-40A4-8920-7BDFD340068D}"/>
              </a:ext>
            </a:extLst>
          </p:cNvPr>
          <p:cNvSpPr txBox="1"/>
          <p:nvPr/>
        </p:nvSpPr>
        <p:spPr>
          <a:xfrm>
            <a:off x="1048947" y="4002526"/>
            <a:ext cx="2200723" cy="646331"/>
          </a:xfrm>
          <a:prstGeom prst="rect">
            <a:avLst/>
          </a:prstGeom>
          <a:noFill/>
        </p:spPr>
        <p:txBody>
          <a:bodyPr wrap="square">
            <a:spAutoFit/>
          </a:bodyPr>
          <a:lstStyle/>
          <a:p>
            <a:r>
              <a:rPr lang="ar-EG" dirty="0"/>
              <a:t>تقدير الوقت </a:t>
            </a:r>
            <a:r>
              <a:rPr lang="ar-SA" dirty="0"/>
              <a:t>والاستفادة منه في أمور مفيدة</a:t>
            </a:r>
            <a:endParaRPr lang="ar-EG" dirty="0"/>
          </a:p>
        </p:txBody>
      </p:sp>
      <p:grpSp>
        <p:nvGrpSpPr>
          <p:cNvPr id="53" name="مجموعة 52">
            <a:extLst>
              <a:ext uri="{FF2B5EF4-FFF2-40B4-BE49-F238E27FC236}">
                <a16:creationId xmlns:a16="http://schemas.microsoft.com/office/drawing/2014/main" id="{3B8C8222-D99C-4C78-9675-AE5CAF282AB2}"/>
              </a:ext>
            </a:extLst>
          </p:cNvPr>
          <p:cNvGrpSpPr/>
          <p:nvPr/>
        </p:nvGrpSpPr>
        <p:grpSpPr>
          <a:xfrm>
            <a:off x="7546458" y="3718815"/>
            <a:ext cx="1172068" cy="1179338"/>
            <a:chOff x="5526357" y="2115628"/>
            <a:chExt cx="936493" cy="942302"/>
          </a:xfrm>
        </p:grpSpPr>
        <p:pic>
          <p:nvPicPr>
            <p:cNvPr id="30" name="رسم 29" descr="انعكاس مع تعبئة خالصة">
              <a:extLst>
                <a:ext uri="{FF2B5EF4-FFF2-40B4-BE49-F238E27FC236}">
                  <a16:creationId xmlns:a16="http://schemas.microsoft.com/office/drawing/2014/main" id="{C80E068F-1AB6-4C16-A811-F5B1856E6F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6357" y="2115628"/>
              <a:ext cx="914400" cy="914400"/>
            </a:xfrm>
            <a:prstGeom prst="rect">
              <a:avLst/>
            </a:prstGeom>
          </p:spPr>
        </p:pic>
        <p:pic>
          <p:nvPicPr>
            <p:cNvPr id="28" name="رسم 27" descr="انعكاس خطوط عريضة">
              <a:extLst>
                <a:ext uri="{FF2B5EF4-FFF2-40B4-BE49-F238E27FC236}">
                  <a16:creationId xmlns:a16="http://schemas.microsoft.com/office/drawing/2014/main" id="{5AE6D9C4-520A-48A8-AA34-A9DEE2EFA5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8450" y="2143530"/>
              <a:ext cx="914400" cy="914400"/>
            </a:xfrm>
            <a:prstGeom prst="rect">
              <a:avLst/>
            </a:prstGeom>
          </p:spPr>
        </p:pic>
      </p:grpSp>
      <p:grpSp>
        <p:nvGrpSpPr>
          <p:cNvPr id="51" name="مجموعة 50">
            <a:extLst>
              <a:ext uri="{FF2B5EF4-FFF2-40B4-BE49-F238E27FC236}">
                <a16:creationId xmlns:a16="http://schemas.microsoft.com/office/drawing/2014/main" id="{5C00992D-E5CD-4C41-8EC3-10C2558647C6}"/>
              </a:ext>
            </a:extLst>
          </p:cNvPr>
          <p:cNvGrpSpPr/>
          <p:nvPr/>
        </p:nvGrpSpPr>
        <p:grpSpPr>
          <a:xfrm>
            <a:off x="7427695" y="2472781"/>
            <a:ext cx="1244421" cy="1164242"/>
            <a:chOff x="9658564" y="2308970"/>
            <a:chExt cx="979361" cy="916260"/>
          </a:xfrm>
        </p:grpSpPr>
        <p:pic>
          <p:nvPicPr>
            <p:cNvPr id="32" name="رسم 31" descr="دردشة مع تعبئة خالصة">
              <a:extLst>
                <a:ext uri="{FF2B5EF4-FFF2-40B4-BE49-F238E27FC236}">
                  <a16:creationId xmlns:a16="http://schemas.microsoft.com/office/drawing/2014/main" id="{8EB7FEDA-54D5-4E18-BA8F-C9D0F6A828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23525" y="2310830"/>
              <a:ext cx="914400" cy="914400"/>
            </a:xfrm>
            <a:prstGeom prst="rect">
              <a:avLst/>
            </a:prstGeom>
          </p:spPr>
        </p:pic>
        <p:pic>
          <p:nvPicPr>
            <p:cNvPr id="34" name="رسم 33" descr="دردشة خطوط عريضة">
              <a:extLst>
                <a:ext uri="{FF2B5EF4-FFF2-40B4-BE49-F238E27FC236}">
                  <a16:creationId xmlns:a16="http://schemas.microsoft.com/office/drawing/2014/main" id="{0739F049-E745-4CF0-9B60-778A5931AC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8564" y="2308970"/>
              <a:ext cx="914400" cy="914400"/>
            </a:xfrm>
            <a:prstGeom prst="rect">
              <a:avLst/>
            </a:prstGeom>
          </p:spPr>
        </p:pic>
      </p:grpSp>
      <p:grpSp>
        <p:nvGrpSpPr>
          <p:cNvPr id="54" name="مجموعة 53">
            <a:extLst>
              <a:ext uri="{FF2B5EF4-FFF2-40B4-BE49-F238E27FC236}">
                <a16:creationId xmlns:a16="http://schemas.microsoft.com/office/drawing/2014/main" id="{A18D8ACE-A5B2-4649-875F-08AF81970212}"/>
              </a:ext>
            </a:extLst>
          </p:cNvPr>
          <p:cNvGrpSpPr/>
          <p:nvPr/>
        </p:nvGrpSpPr>
        <p:grpSpPr>
          <a:xfrm>
            <a:off x="7492194" y="4877659"/>
            <a:ext cx="1179922" cy="1127877"/>
            <a:chOff x="8901602" y="4093290"/>
            <a:chExt cx="963801" cy="921289"/>
          </a:xfrm>
        </p:grpSpPr>
        <p:pic>
          <p:nvPicPr>
            <p:cNvPr id="38" name="رسم 37" descr="أُذن مع تعبئة خالصة">
              <a:extLst>
                <a:ext uri="{FF2B5EF4-FFF2-40B4-BE49-F238E27FC236}">
                  <a16:creationId xmlns:a16="http://schemas.microsoft.com/office/drawing/2014/main" id="{6DC48E00-E59A-4250-9DA2-4C67051A9B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01602" y="4100179"/>
              <a:ext cx="914400" cy="914400"/>
            </a:xfrm>
            <a:prstGeom prst="rect">
              <a:avLst/>
            </a:prstGeom>
          </p:spPr>
        </p:pic>
        <p:pic>
          <p:nvPicPr>
            <p:cNvPr id="36" name="رسم 35" descr="أُذن خطوط عريضة">
              <a:extLst>
                <a:ext uri="{FF2B5EF4-FFF2-40B4-BE49-F238E27FC236}">
                  <a16:creationId xmlns:a16="http://schemas.microsoft.com/office/drawing/2014/main" id="{8212ACB7-215F-4821-989B-44D862C285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51003" y="4093290"/>
              <a:ext cx="914400" cy="914400"/>
            </a:xfrm>
            <a:prstGeom prst="rect">
              <a:avLst/>
            </a:prstGeom>
          </p:spPr>
        </p:pic>
      </p:grpSp>
      <p:grpSp>
        <p:nvGrpSpPr>
          <p:cNvPr id="56" name="مجموعة 55">
            <a:extLst>
              <a:ext uri="{FF2B5EF4-FFF2-40B4-BE49-F238E27FC236}">
                <a16:creationId xmlns:a16="http://schemas.microsoft.com/office/drawing/2014/main" id="{189EB5A9-11B9-4B36-9031-FEED78EFE697}"/>
              </a:ext>
            </a:extLst>
          </p:cNvPr>
          <p:cNvGrpSpPr/>
          <p:nvPr/>
        </p:nvGrpSpPr>
        <p:grpSpPr>
          <a:xfrm>
            <a:off x="3143142" y="2482193"/>
            <a:ext cx="1144418" cy="1100674"/>
            <a:chOff x="1076325" y="2325146"/>
            <a:chExt cx="963115" cy="926301"/>
          </a:xfrm>
        </p:grpSpPr>
        <p:pic>
          <p:nvPicPr>
            <p:cNvPr id="40" name="رسم 39" descr="رأس بتروس مع تعبئة خالصة">
              <a:extLst>
                <a:ext uri="{FF2B5EF4-FFF2-40B4-BE49-F238E27FC236}">
                  <a16:creationId xmlns:a16="http://schemas.microsoft.com/office/drawing/2014/main" id="{6C79C9E0-BBBF-4DA0-A3E3-A056425B848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5040" y="2325146"/>
              <a:ext cx="914400" cy="914400"/>
            </a:xfrm>
            <a:prstGeom prst="rect">
              <a:avLst/>
            </a:prstGeom>
          </p:spPr>
        </p:pic>
        <p:pic>
          <p:nvPicPr>
            <p:cNvPr id="42" name="رسم 41" descr="رأس بتروس خطوط عريضة">
              <a:extLst>
                <a:ext uri="{FF2B5EF4-FFF2-40B4-BE49-F238E27FC236}">
                  <a16:creationId xmlns:a16="http://schemas.microsoft.com/office/drawing/2014/main" id="{29DFCEE2-6BE9-40BF-BA7B-68EBA3E1271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6325" y="2337047"/>
              <a:ext cx="914400" cy="914400"/>
            </a:xfrm>
            <a:prstGeom prst="rect">
              <a:avLst/>
            </a:prstGeom>
          </p:spPr>
        </p:pic>
      </p:grpSp>
      <p:grpSp>
        <p:nvGrpSpPr>
          <p:cNvPr id="55" name="مجموعة 54">
            <a:extLst>
              <a:ext uri="{FF2B5EF4-FFF2-40B4-BE49-F238E27FC236}">
                <a16:creationId xmlns:a16="http://schemas.microsoft.com/office/drawing/2014/main" id="{47E1BB80-B78A-4782-9C63-CFF123F160D2}"/>
              </a:ext>
            </a:extLst>
          </p:cNvPr>
          <p:cNvGrpSpPr/>
          <p:nvPr/>
        </p:nvGrpSpPr>
        <p:grpSpPr>
          <a:xfrm>
            <a:off x="3218686" y="3849164"/>
            <a:ext cx="1051213" cy="1048989"/>
            <a:chOff x="5499516" y="4219374"/>
            <a:chExt cx="942170" cy="940176"/>
          </a:xfrm>
        </p:grpSpPr>
        <p:pic>
          <p:nvPicPr>
            <p:cNvPr id="44" name="رسم 43" descr="ساعة توقيت 75% مع تعبئة خالصة">
              <a:extLst>
                <a:ext uri="{FF2B5EF4-FFF2-40B4-BE49-F238E27FC236}">
                  <a16:creationId xmlns:a16="http://schemas.microsoft.com/office/drawing/2014/main" id="{1F74637F-8075-4D5D-9968-91F163C5F15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527286" y="4245150"/>
              <a:ext cx="914400" cy="914400"/>
            </a:xfrm>
            <a:prstGeom prst="rect">
              <a:avLst/>
            </a:prstGeom>
          </p:spPr>
        </p:pic>
        <p:pic>
          <p:nvPicPr>
            <p:cNvPr id="46" name="رسم 45" descr="ساعة توقيت 75% خطوط عريضة">
              <a:extLst>
                <a:ext uri="{FF2B5EF4-FFF2-40B4-BE49-F238E27FC236}">
                  <a16:creationId xmlns:a16="http://schemas.microsoft.com/office/drawing/2014/main" id="{EB229A68-2573-4183-8BBC-4DF587A9985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499516" y="4219374"/>
              <a:ext cx="914400" cy="914400"/>
            </a:xfrm>
            <a:prstGeom prst="rect">
              <a:avLst/>
            </a:prstGeom>
          </p:spPr>
        </p:pic>
      </p:grpSp>
      <p:grpSp>
        <p:nvGrpSpPr>
          <p:cNvPr id="57" name="مجموعة 56">
            <a:extLst>
              <a:ext uri="{FF2B5EF4-FFF2-40B4-BE49-F238E27FC236}">
                <a16:creationId xmlns:a16="http://schemas.microsoft.com/office/drawing/2014/main" id="{6B58B9AA-C787-4F43-AD89-6D8022904368}"/>
              </a:ext>
            </a:extLst>
          </p:cNvPr>
          <p:cNvGrpSpPr/>
          <p:nvPr/>
        </p:nvGrpSpPr>
        <p:grpSpPr>
          <a:xfrm>
            <a:off x="3314517" y="5045525"/>
            <a:ext cx="935935" cy="956929"/>
            <a:chOff x="864190" y="4395150"/>
            <a:chExt cx="935935" cy="956929"/>
          </a:xfrm>
        </p:grpSpPr>
        <p:pic>
          <p:nvPicPr>
            <p:cNvPr id="50" name="رسم 49" descr="رقص مع تعبئة خالصة">
              <a:extLst>
                <a:ext uri="{FF2B5EF4-FFF2-40B4-BE49-F238E27FC236}">
                  <a16:creationId xmlns:a16="http://schemas.microsoft.com/office/drawing/2014/main" id="{093FF9A3-987E-4098-A15A-1F86A6F41DB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64190" y="4437679"/>
              <a:ext cx="914400" cy="914400"/>
            </a:xfrm>
            <a:prstGeom prst="rect">
              <a:avLst/>
            </a:prstGeom>
          </p:spPr>
        </p:pic>
        <p:pic>
          <p:nvPicPr>
            <p:cNvPr id="48" name="رسم 47" descr="رقص خطوط عريضة">
              <a:extLst>
                <a:ext uri="{FF2B5EF4-FFF2-40B4-BE49-F238E27FC236}">
                  <a16:creationId xmlns:a16="http://schemas.microsoft.com/office/drawing/2014/main" id="{E1A5C7F3-4CA2-491F-A9C1-FEF76112898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85725" y="4395150"/>
              <a:ext cx="914400" cy="914400"/>
            </a:xfrm>
            <a:prstGeom prst="rect">
              <a:avLst/>
            </a:prstGeom>
          </p:spPr>
        </p:pic>
      </p:grpSp>
      <p:grpSp>
        <p:nvGrpSpPr>
          <p:cNvPr id="5" name="مجموعة 4">
            <a:extLst>
              <a:ext uri="{FF2B5EF4-FFF2-40B4-BE49-F238E27FC236}">
                <a16:creationId xmlns:a16="http://schemas.microsoft.com/office/drawing/2014/main" id="{1179C575-DFB2-4E6D-8271-A7B4A0F1C65C}"/>
              </a:ext>
            </a:extLst>
          </p:cNvPr>
          <p:cNvGrpSpPr/>
          <p:nvPr/>
        </p:nvGrpSpPr>
        <p:grpSpPr>
          <a:xfrm>
            <a:off x="8941012" y="2581031"/>
            <a:ext cx="2715599" cy="2861039"/>
            <a:chOff x="9234710" y="2581031"/>
            <a:chExt cx="2715599" cy="2861039"/>
          </a:xfrm>
        </p:grpSpPr>
        <p:sp>
          <p:nvSpPr>
            <p:cNvPr id="3" name="شكل بيضاوي 2">
              <a:extLst>
                <a:ext uri="{FF2B5EF4-FFF2-40B4-BE49-F238E27FC236}">
                  <a16:creationId xmlns:a16="http://schemas.microsoft.com/office/drawing/2014/main" id="{1BCE477F-628D-41CC-8FD2-864206351566}"/>
                </a:ext>
              </a:extLst>
            </p:cNvPr>
            <p:cNvSpPr/>
            <p:nvPr/>
          </p:nvSpPr>
          <p:spPr>
            <a:xfrm>
              <a:off x="9353803" y="2845564"/>
              <a:ext cx="2596506" cy="2596506"/>
            </a:xfrm>
            <a:prstGeom prst="ellipse">
              <a:avLst/>
            </a:prstGeom>
            <a:solidFill>
              <a:srgbClr val="FFB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3" name="Google Shape;549;p19">
              <a:extLst>
                <a:ext uri="{FF2B5EF4-FFF2-40B4-BE49-F238E27FC236}">
                  <a16:creationId xmlns:a16="http://schemas.microsoft.com/office/drawing/2014/main" id="{D6C84554-77AA-4ED0-97DA-BDA449FDBC51}"/>
                </a:ext>
              </a:extLst>
            </p:cNvPr>
            <p:cNvSpPr/>
            <p:nvPr/>
          </p:nvSpPr>
          <p:spPr>
            <a:xfrm rot="16200000">
              <a:off x="9330986" y="2868093"/>
              <a:ext cx="2479423" cy="2545635"/>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صورة 3">
              <a:extLst>
                <a:ext uri="{FF2B5EF4-FFF2-40B4-BE49-F238E27FC236}">
                  <a16:creationId xmlns:a16="http://schemas.microsoft.com/office/drawing/2014/main" id="{3207C349-DDD4-43DB-B78D-227C0E82FD23}"/>
                </a:ext>
              </a:extLst>
            </p:cNvPr>
            <p:cNvPicPr>
              <a:picLocks noChangeAspect="1"/>
            </p:cNvPicPr>
            <p:nvPr/>
          </p:nvPicPr>
          <p:blipFill rotWithShape="1">
            <a:blip r:embed="rId27"/>
            <a:srcRect l="25594" t="-9610" r="-4216" b="66472"/>
            <a:stretch/>
          </p:blipFill>
          <p:spPr>
            <a:xfrm>
              <a:off x="9234710" y="2581031"/>
              <a:ext cx="2641033" cy="2842990"/>
            </a:xfrm>
            <a:prstGeom prst="ellipse">
              <a:avLst/>
            </a:prstGeom>
          </p:spPr>
        </p:pic>
      </p:grpSp>
    </p:spTree>
    <p:extLst>
      <p:ext uri="{BB962C8B-B14F-4D97-AF65-F5344CB8AC3E}">
        <p14:creationId xmlns:p14="http://schemas.microsoft.com/office/powerpoint/2010/main" val="329739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6F2"/>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BB903E30-B989-4461-82A1-4B1E81BBCF24}"/>
              </a:ext>
            </a:extLst>
          </p:cNvPr>
          <p:cNvSpPr/>
          <p:nvPr/>
        </p:nvSpPr>
        <p:spPr>
          <a:xfrm>
            <a:off x="0" y="0"/>
            <a:ext cx="6568104" cy="6858000"/>
          </a:xfrm>
          <a:custGeom>
            <a:avLst/>
            <a:gdLst>
              <a:gd name="connsiteX0" fmla="*/ 0 w 6568104"/>
              <a:gd name="connsiteY0" fmla="*/ 0 h 6858000"/>
              <a:gd name="connsiteX1" fmla="*/ 5271928 w 6568104"/>
              <a:gd name="connsiteY1" fmla="*/ 0 h 6858000"/>
              <a:gd name="connsiteX2" fmla="*/ 5285086 w 6568104"/>
              <a:gd name="connsiteY2" fmla="*/ 12764 h 6858000"/>
              <a:gd name="connsiteX3" fmla="*/ 6446520 w 6568104"/>
              <a:gd name="connsiteY3" fmla="*/ 1661160 h 6858000"/>
              <a:gd name="connsiteX4" fmla="*/ 5882640 w 6568104"/>
              <a:gd name="connsiteY4" fmla="*/ 5730240 h 6858000"/>
              <a:gd name="connsiteX5" fmla="*/ 6301621 w 6568104"/>
              <a:gd name="connsiteY5" fmla="*/ 6746215 h 6858000"/>
              <a:gd name="connsiteX6" fmla="*/ 6384282 w 6568104"/>
              <a:gd name="connsiteY6" fmla="*/ 6858000 h 6858000"/>
              <a:gd name="connsiteX7" fmla="*/ 0 w 656810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8104" h="6858000">
                <a:moveTo>
                  <a:pt x="0" y="0"/>
                </a:moveTo>
                <a:lnTo>
                  <a:pt x="5271928" y="0"/>
                </a:lnTo>
                <a:lnTo>
                  <a:pt x="5285086" y="12764"/>
                </a:lnTo>
                <a:cubicBezTo>
                  <a:pt x="5810121" y="543937"/>
                  <a:pt x="6244273" y="1139984"/>
                  <a:pt x="6446520" y="1661160"/>
                </a:cubicBezTo>
                <a:cubicBezTo>
                  <a:pt x="6908800" y="2852420"/>
                  <a:pt x="5905500" y="4709160"/>
                  <a:pt x="5882640" y="5730240"/>
                </a:cubicBezTo>
                <a:cubicBezTo>
                  <a:pt x="5874068" y="6113145"/>
                  <a:pt x="6088737" y="6453545"/>
                  <a:pt x="6301621" y="6746215"/>
                </a:cubicBezTo>
                <a:lnTo>
                  <a:pt x="6384282" y="6858000"/>
                </a:lnTo>
                <a:lnTo>
                  <a:pt x="0" y="6858000"/>
                </a:lnTo>
                <a:close/>
              </a:path>
            </a:pathLst>
          </a:custGeom>
          <a:blipFill dpi="0" rotWithShape="1">
            <a:blip r:embed="rId3"/>
            <a:srcRect/>
            <a:stretch>
              <a:fillRect l="-25000" t="-1000" r="-29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3" name="Google Shape;7937;p34">
            <a:extLst>
              <a:ext uri="{FF2B5EF4-FFF2-40B4-BE49-F238E27FC236}">
                <a16:creationId xmlns:a16="http://schemas.microsoft.com/office/drawing/2014/main" id="{F93BB76F-99B3-4181-B4B6-AA32581E4C34}"/>
              </a:ext>
            </a:extLst>
          </p:cNvPr>
          <p:cNvSpPr/>
          <p:nvPr/>
        </p:nvSpPr>
        <p:spPr>
          <a:xfrm>
            <a:off x="7837821" y="3587250"/>
            <a:ext cx="2699236" cy="211800"/>
          </a:xfrm>
          <a:prstGeom prst="roundRect">
            <a:avLst>
              <a:gd name="adj" fmla="val 37064"/>
            </a:avLst>
          </a:prstGeom>
          <a:solidFill>
            <a:srgbClr val="FFB2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مربع نص 4">
            <a:extLst>
              <a:ext uri="{FF2B5EF4-FFF2-40B4-BE49-F238E27FC236}">
                <a16:creationId xmlns:a16="http://schemas.microsoft.com/office/drawing/2014/main" id="{08C19ADB-A636-4ED4-9CD6-515C083B9D11}"/>
              </a:ext>
            </a:extLst>
          </p:cNvPr>
          <p:cNvSpPr txBox="1"/>
          <p:nvPr/>
        </p:nvSpPr>
        <p:spPr>
          <a:xfrm>
            <a:off x="6703319" y="2967335"/>
            <a:ext cx="4968240" cy="923330"/>
          </a:xfrm>
          <a:prstGeom prst="rect">
            <a:avLst/>
          </a:prstGeom>
          <a:noFill/>
        </p:spPr>
        <p:txBody>
          <a:bodyPr wrap="square" rtlCol="1">
            <a:spAutoFit/>
          </a:bodyPr>
          <a:lstStyle/>
          <a:p>
            <a:pPr algn="ctr"/>
            <a:r>
              <a:rPr lang="ar-SA" sz="5400" dirty="0">
                <a:latin typeface="Harmattan" panose="01000503000000020003" pitchFamily="2" charset="-78"/>
                <a:ea typeface="Harmattan" panose="01000503000000020003" pitchFamily="2" charset="-78"/>
                <a:cs typeface="Harmattan" panose="01000503000000020003" pitchFamily="2" charset="-78"/>
              </a:rPr>
              <a:t>مظاهر الاحترام</a:t>
            </a:r>
            <a:endParaRPr lang="ar-EG" sz="5400" dirty="0">
              <a:latin typeface="Harmattan" panose="01000503000000020003" pitchFamily="2" charset="-78"/>
              <a:ea typeface="Harmattan" panose="01000503000000020003" pitchFamily="2" charset="-78"/>
              <a:cs typeface="Harmattan" panose="01000503000000020003" pitchFamily="2" charset="-78"/>
            </a:endParaRPr>
          </a:p>
        </p:txBody>
      </p:sp>
    </p:spTree>
    <p:extLst>
      <p:ext uri="{BB962C8B-B14F-4D97-AF65-F5344CB8AC3E}">
        <p14:creationId xmlns:p14="http://schemas.microsoft.com/office/powerpoint/2010/main" val="318674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مجموعة 59">
            <a:extLst>
              <a:ext uri="{FF2B5EF4-FFF2-40B4-BE49-F238E27FC236}">
                <a16:creationId xmlns:a16="http://schemas.microsoft.com/office/drawing/2014/main" id="{9D12CB8D-6962-4B56-A826-399F0AF26B4A}"/>
              </a:ext>
            </a:extLst>
          </p:cNvPr>
          <p:cNvGrpSpPr/>
          <p:nvPr/>
        </p:nvGrpSpPr>
        <p:grpSpPr>
          <a:xfrm>
            <a:off x="5638800" y="3604945"/>
            <a:ext cx="914400" cy="916883"/>
            <a:chOff x="6310150" y="3715007"/>
            <a:chExt cx="946491" cy="949061"/>
          </a:xfrm>
        </p:grpSpPr>
        <p:pic>
          <p:nvPicPr>
            <p:cNvPr id="56" name="رسم 55" descr="مستخدمون مع تعبئة خالصة">
              <a:extLst>
                <a:ext uri="{FF2B5EF4-FFF2-40B4-BE49-F238E27FC236}">
                  <a16:creationId xmlns:a16="http://schemas.microsoft.com/office/drawing/2014/main" id="{48D63758-FD26-420F-A98B-4DEFC78A25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2241" y="3749668"/>
              <a:ext cx="914400" cy="914400"/>
            </a:xfrm>
            <a:prstGeom prst="rect">
              <a:avLst/>
            </a:prstGeom>
          </p:spPr>
        </p:pic>
        <p:pic>
          <p:nvPicPr>
            <p:cNvPr id="58" name="رسم 57" descr="مستخدمون خطوط عريضة">
              <a:extLst>
                <a:ext uri="{FF2B5EF4-FFF2-40B4-BE49-F238E27FC236}">
                  <a16:creationId xmlns:a16="http://schemas.microsoft.com/office/drawing/2014/main" id="{0F64A1C5-865A-4F29-BF6A-D9DE74D82C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10150" y="3715007"/>
              <a:ext cx="914400" cy="914400"/>
            </a:xfrm>
            <a:prstGeom prst="rect">
              <a:avLst/>
            </a:prstGeom>
          </p:spPr>
        </p:pic>
      </p:grpSp>
      <p:sp>
        <p:nvSpPr>
          <p:cNvPr id="8" name="شكل حر: شكل 7">
            <a:extLst>
              <a:ext uri="{FF2B5EF4-FFF2-40B4-BE49-F238E27FC236}">
                <a16:creationId xmlns:a16="http://schemas.microsoft.com/office/drawing/2014/main" id="{92DE9BA9-5CDA-48BF-9513-09BBCAE097A5}"/>
              </a:ext>
            </a:extLst>
          </p:cNvPr>
          <p:cNvSpPr/>
          <p:nvPr/>
        </p:nvSpPr>
        <p:spPr>
          <a:xfrm>
            <a:off x="5702950" y="0"/>
            <a:ext cx="6489050" cy="6858000"/>
          </a:xfrm>
          <a:custGeom>
            <a:avLst/>
            <a:gdLst>
              <a:gd name="connsiteX0" fmla="*/ 0 w 6489050"/>
              <a:gd name="connsiteY0" fmla="*/ 0 h 6858000"/>
              <a:gd name="connsiteX1" fmla="*/ 6489050 w 6489050"/>
              <a:gd name="connsiteY1" fmla="*/ 0 h 6858000"/>
              <a:gd name="connsiteX2" fmla="*/ 6489050 w 6489050"/>
              <a:gd name="connsiteY2" fmla="*/ 6858000 h 6858000"/>
              <a:gd name="connsiteX3" fmla="*/ 6325926 w 6489050"/>
              <a:gd name="connsiteY3" fmla="*/ 6858000 h 6858000"/>
              <a:gd name="connsiteX4" fmla="*/ 6249347 w 6489050"/>
              <a:gd name="connsiteY4" fmla="*/ 6784375 h 6858000"/>
              <a:gd name="connsiteX5" fmla="*/ 5986130 w 6489050"/>
              <a:gd name="connsiteY5" fmla="*/ 6507480 h 6858000"/>
              <a:gd name="connsiteX6" fmla="*/ 4904090 w 6489050"/>
              <a:gd name="connsiteY6" fmla="*/ 3398520 h 6858000"/>
              <a:gd name="connsiteX7" fmla="*/ 758810 w 6489050"/>
              <a:gd name="connsiteY7" fmla="*/ 1996440 h 6858000"/>
              <a:gd name="connsiteX8" fmla="*/ 97612 w 6489050"/>
              <a:gd name="connsiteY8" fmla="*/ 5107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9050" h="6858000">
                <a:moveTo>
                  <a:pt x="0" y="0"/>
                </a:moveTo>
                <a:lnTo>
                  <a:pt x="6489050" y="0"/>
                </a:lnTo>
                <a:lnTo>
                  <a:pt x="6489050" y="6858000"/>
                </a:lnTo>
                <a:lnTo>
                  <a:pt x="6325926" y="6858000"/>
                </a:lnTo>
                <a:lnTo>
                  <a:pt x="6249347" y="6784375"/>
                </a:lnTo>
                <a:cubicBezTo>
                  <a:pt x="6151428" y="6687225"/>
                  <a:pt x="6062647" y="6593205"/>
                  <a:pt x="5986130" y="6507480"/>
                </a:cubicBezTo>
                <a:cubicBezTo>
                  <a:pt x="5373990" y="5821680"/>
                  <a:pt x="5775310" y="4150360"/>
                  <a:pt x="4904090" y="3398520"/>
                </a:cubicBezTo>
                <a:cubicBezTo>
                  <a:pt x="4032870" y="2646680"/>
                  <a:pt x="1622410" y="2895600"/>
                  <a:pt x="758810" y="1996440"/>
                </a:cubicBezTo>
                <a:cubicBezTo>
                  <a:pt x="434961" y="1659255"/>
                  <a:pt x="232911" y="1105615"/>
                  <a:pt x="97612" y="5107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10" name="Google Shape;7937;p34">
            <a:extLst>
              <a:ext uri="{FF2B5EF4-FFF2-40B4-BE49-F238E27FC236}">
                <a16:creationId xmlns:a16="http://schemas.microsoft.com/office/drawing/2014/main" id="{D95AA525-5B82-442C-8610-816BEE4BEE2F}"/>
              </a:ext>
            </a:extLst>
          </p:cNvPr>
          <p:cNvSpPr/>
          <p:nvPr/>
        </p:nvSpPr>
        <p:spPr>
          <a:xfrm>
            <a:off x="4894460" y="843011"/>
            <a:ext cx="2423400" cy="211800"/>
          </a:xfrm>
          <a:prstGeom prst="roundRect">
            <a:avLst>
              <a:gd name="adj" fmla="val 37064"/>
            </a:avLst>
          </a:prstGeom>
          <a:solidFill>
            <a:srgbClr val="FFB2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مربع نص 8">
            <a:extLst>
              <a:ext uri="{FF2B5EF4-FFF2-40B4-BE49-F238E27FC236}">
                <a16:creationId xmlns:a16="http://schemas.microsoft.com/office/drawing/2014/main" id="{7473ADA8-A19D-49FD-907D-9507B3382F56}"/>
              </a:ext>
            </a:extLst>
          </p:cNvPr>
          <p:cNvSpPr txBox="1"/>
          <p:nvPr/>
        </p:nvSpPr>
        <p:spPr>
          <a:xfrm>
            <a:off x="3611880" y="433160"/>
            <a:ext cx="4968240" cy="769441"/>
          </a:xfrm>
          <a:prstGeom prst="rect">
            <a:avLst/>
          </a:prstGeom>
          <a:noFill/>
        </p:spPr>
        <p:txBody>
          <a:bodyPr wrap="square" rtlCol="1">
            <a:spAutoFit/>
          </a:bodyPr>
          <a:lstStyle/>
          <a:p>
            <a:pPr algn="ctr"/>
            <a:r>
              <a:rPr lang="ar-SA" sz="4400" dirty="0">
                <a:latin typeface="Harmattan" panose="01000503000000020003" pitchFamily="2" charset="-78"/>
                <a:ea typeface="Harmattan" panose="01000503000000020003" pitchFamily="2" charset="-78"/>
                <a:cs typeface="Harmattan" panose="01000503000000020003" pitchFamily="2" charset="-78"/>
              </a:rPr>
              <a:t>مظاهر الاحترام</a:t>
            </a:r>
            <a:endParaRPr lang="ar-EG" sz="4400" dirty="0">
              <a:latin typeface="Harmattan" panose="01000503000000020003" pitchFamily="2" charset="-78"/>
              <a:ea typeface="Harmattan" panose="01000503000000020003" pitchFamily="2" charset="-78"/>
              <a:cs typeface="Harmattan" panose="01000503000000020003" pitchFamily="2" charset="-78"/>
            </a:endParaRPr>
          </a:p>
        </p:txBody>
      </p:sp>
      <p:sp>
        <p:nvSpPr>
          <p:cNvPr id="18" name="مربع نص 17">
            <a:extLst>
              <a:ext uri="{FF2B5EF4-FFF2-40B4-BE49-F238E27FC236}">
                <a16:creationId xmlns:a16="http://schemas.microsoft.com/office/drawing/2014/main" id="{94E34322-6DA9-4294-9A91-B5CA223430D1}"/>
              </a:ext>
            </a:extLst>
          </p:cNvPr>
          <p:cNvSpPr txBox="1"/>
          <p:nvPr/>
        </p:nvSpPr>
        <p:spPr>
          <a:xfrm>
            <a:off x="4967121" y="4309267"/>
            <a:ext cx="2322088" cy="646331"/>
          </a:xfrm>
          <a:prstGeom prst="rect">
            <a:avLst/>
          </a:prstGeom>
          <a:noFill/>
        </p:spPr>
        <p:txBody>
          <a:bodyPr wrap="square">
            <a:spAutoFit/>
          </a:bodyPr>
          <a:lstStyle/>
          <a:p>
            <a:pPr algn="ctr"/>
            <a:r>
              <a:rPr lang="ar-EG" dirty="0"/>
              <a:t>احترام المجالس</a:t>
            </a:r>
            <a:r>
              <a:rPr lang="ar-SA" dirty="0"/>
              <a:t> </a:t>
            </a:r>
            <a:r>
              <a:rPr lang="ar-EG" dirty="0"/>
              <a:t>، والقائمين عليها</a:t>
            </a:r>
            <a:r>
              <a:rPr lang="ar-SA" dirty="0"/>
              <a:t> والضيوف واكرامهم</a:t>
            </a:r>
            <a:endParaRPr lang="ar-EG" dirty="0"/>
          </a:p>
        </p:txBody>
      </p:sp>
      <p:sp>
        <p:nvSpPr>
          <p:cNvPr id="22" name="مربع نص 21">
            <a:extLst>
              <a:ext uri="{FF2B5EF4-FFF2-40B4-BE49-F238E27FC236}">
                <a16:creationId xmlns:a16="http://schemas.microsoft.com/office/drawing/2014/main" id="{DB7585B8-A6D9-4070-B6AB-7A2A05CF2434}"/>
              </a:ext>
            </a:extLst>
          </p:cNvPr>
          <p:cNvSpPr txBox="1"/>
          <p:nvPr/>
        </p:nvSpPr>
        <p:spPr>
          <a:xfrm>
            <a:off x="8391620" y="6002134"/>
            <a:ext cx="3192738" cy="646331"/>
          </a:xfrm>
          <a:prstGeom prst="rect">
            <a:avLst/>
          </a:prstGeom>
          <a:noFill/>
        </p:spPr>
        <p:txBody>
          <a:bodyPr wrap="square">
            <a:spAutoFit/>
          </a:bodyPr>
          <a:lstStyle/>
          <a:p>
            <a:pPr algn="ctr"/>
            <a:r>
              <a:rPr lang="ar-EG" dirty="0"/>
              <a:t> احترام المرأة</a:t>
            </a:r>
            <a:r>
              <a:rPr lang="ar-SA" dirty="0"/>
              <a:t> </a:t>
            </a:r>
            <a:r>
              <a:rPr lang="ar-EG" dirty="0"/>
              <a:t>وتكريمها، </a:t>
            </a:r>
            <a:endParaRPr lang="ar-SA" dirty="0"/>
          </a:p>
          <a:p>
            <a:pPr algn="ctr"/>
            <a:r>
              <a:rPr lang="ar-EG" dirty="0"/>
              <a:t>والمحافظة على كرامتها</a:t>
            </a:r>
          </a:p>
        </p:txBody>
      </p:sp>
      <p:sp>
        <p:nvSpPr>
          <p:cNvPr id="24" name="مربع نص 23">
            <a:extLst>
              <a:ext uri="{FF2B5EF4-FFF2-40B4-BE49-F238E27FC236}">
                <a16:creationId xmlns:a16="http://schemas.microsoft.com/office/drawing/2014/main" id="{BDD6C6A3-0978-4C9D-A163-D69A7F27BB82}"/>
              </a:ext>
            </a:extLst>
          </p:cNvPr>
          <p:cNvSpPr txBox="1"/>
          <p:nvPr/>
        </p:nvSpPr>
        <p:spPr>
          <a:xfrm>
            <a:off x="686410" y="6002134"/>
            <a:ext cx="3192738" cy="646331"/>
          </a:xfrm>
          <a:prstGeom prst="rect">
            <a:avLst/>
          </a:prstGeom>
          <a:noFill/>
        </p:spPr>
        <p:txBody>
          <a:bodyPr wrap="square">
            <a:spAutoFit/>
          </a:bodyPr>
          <a:lstStyle/>
          <a:p>
            <a:pPr algn="ctr"/>
            <a:r>
              <a:rPr lang="ar-EG" dirty="0"/>
              <a:t>احترام خصوصيات الآخرين، وأفكارهم ومعتقداتهم </a:t>
            </a:r>
          </a:p>
        </p:txBody>
      </p:sp>
      <p:sp>
        <p:nvSpPr>
          <p:cNvPr id="26" name="مربع نص 25">
            <a:extLst>
              <a:ext uri="{FF2B5EF4-FFF2-40B4-BE49-F238E27FC236}">
                <a16:creationId xmlns:a16="http://schemas.microsoft.com/office/drawing/2014/main" id="{24E3DBE2-716C-44A5-9245-22408A7C37F3}"/>
              </a:ext>
            </a:extLst>
          </p:cNvPr>
          <p:cNvSpPr txBox="1"/>
          <p:nvPr/>
        </p:nvSpPr>
        <p:spPr>
          <a:xfrm>
            <a:off x="4600539" y="6002134"/>
            <a:ext cx="3055252" cy="646331"/>
          </a:xfrm>
          <a:prstGeom prst="rect">
            <a:avLst/>
          </a:prstGeom>
          <a:noFill/>
        </p:spPr>
        <p:txBody>
          <a:bodyPr wrap="square">
            <a:spAutoFit/>
          </a:bodyPr>
          <a:lstStyle/>
          <a:p>
            <a:pPr algn="ctr"/>
            <a:r>
              <a:rPr lang="ar-EG" dirty="0"/>
              <a:t>احترام من له تأثير</a:t>
            </a:r>
            <a:r>
              <a:rPr lang="ar-SA" dirty="0"/>
              <a:t> </a:t>
            </a:r>
            <a:r>
              <a:rPr lang="ar-EG" dirty="0"/>
              <a:t>على وحدة الصف</a:t>
            </a:r>
            <a:r>
              <a:rPr lang="ar-SA" dirty="0"/>
              <a:t> </a:t>
            </a:r>
            <a:r>
              <a:rPr lang="ar-EG" dirty="0"/>
              <a:t>حباً للأخوة والأوطان</a:t>
            </a:r>
          </a:p>
        </p:txBody>
      </p:sp>
      <p:sp>
        <p:nvSpPr>
          <p:cNvPr id="28" name="مربع نص 27">
            <a:extLst>
              <a:ext uri="{FF2B5EF4-FFF2-40B4-BE49-F238E27FC236}">
                <a16:creationId xmlns:a16="http://schemas.microsoft.com/office/drawing/2014/main" id="{EA965DB7-0921-4A28-B222-1ECDDB2C5767}"/>
              </a:ext>
            </a:extLst>
          </p:cNvPr>
          <p:cNvSpPr txBox="1"/>
          <p:nvPr/>
        </p:nvSpPr>
        <p:spPr>
          <a:xfrm>
            <a:off x="4558853" y="2906777"/>
            <a:ext cx="3138624" cy="646331"/>
          </a:xfrm>
          <a:prstGeom prst="rect">
            <a:avLst/>
          </a:prstGeom>
          <a:noFill/>
        </p:spPr>
        <p:txBody>
          <a:bodyPr wrap="square">
            <a:spAutoFit/>
          </a:bodyPr>
          <a:lstStyle/>
          <a:p>
            <a:pPr algn="ctr"/>
            <a:r>
              <a:rPr lang="ar-SA" altLang="ar-EG" dirty="0"/>
              <a:t>مساعدة ورعاية الآخرين واحتضان الاختلافات</a:t>
            </a:r>
            <a:endParaRPr lang="ar-EG" dirty="0"/>
          </a:p>
        </p:txBody>
      </p:sp>
      <p:sp>
        <p:nvSpPr>
          <p:cNvPr id="30" name="مربع نص 29">
            <a:extLst>
              <a:ext uri="{FF2B5EF4-FFF2-40B4-BE49-F238E27FC236}">
                <a16:creationId xmlns:a16="http://schemas.microsoft.com/office/drawing/2014/main" id="{143DA880-4462-4E56-9116-32B35BC1D31F}"/>
              </a:ext>
            </a:extLst>
          </p:cNvPr>
          <p:cNvSpPr txBox="1"/>
          <p:nvPr/>
        </p:nvSpPr>
        <p:spPr>
          <a:xfrm>
            <a:off x="627100" y="4353501"/>
            <a:ext cx="3138624" cy="646331"/>
          </a:xfrm>
          <a:prstGeom prst="rect">
            <a:avLst/>
          </a:prstGeom>
          <a:noFill/>
        </p:spPr>
        <p:txBody>
          <a:bodyPr wrap="square">
            <a:spAutoFit/>
          </a:bodyPr>
          <a:lstStyle/>
          <a:p>
            <a:pPr algn="ctr"/>
            <a:r>
              <a:rPr lang="ar-SA" altLang="ar-EG" dirty="0"/>
              <a:t>الاستماع عندما يتحدث شخص آخر دون مقاطعة</a:t>
            </a:r>
            <a:endParaRPr lang="ar-EG" dirty="0"/>
          </a:p>
        </p:txBody>
      </p:sp>
      <p:sp>
        <p:nvSpPr>
          <p:cNvPr id="32" name="مربع نص 31">
            <a:extLst>
              <a:ext uri="{FF2B5EF4-FFF2-40B4-BE49-F238E27FC236}">
                <a16:creationId xmlns:a16="http://schemas.microsoft.com/office/drawing/2014/main" id="{34CC0811-3CA8-4803-8715-25B6E61EB2A0}"/>
              </a:ext>
            </a:extLst>
          </p:cNvPr>
          <p:cNvSpPr txBox="1"/>
          <p:nvPr/>
        </p:nvSpPr>
        <p:spPr>
          <a:xfrm>
            <a:off x="8917693" y="4441781"/>
            <a:ext cx="2307585" cy="369332"/>
          </a:xfrm>
          <a:prstGeom prst="rect">
            <a:avLst/>
          </a:prstGeom>
          <a:noFill/>
        </p:spPr>
        <p:txBody>
          <a:bodyPr wrap="square">
            <a:spAutoFit/>
          </a:bodyPr>
          <a:lstStyle/>
          <a:p>
            <a:pPr algn="ctr"/>
            <a:r>
              <a:rPr lang="ar-SA" altLang="ar-EG" dirty="0"/>
              <a:t>حسن الأخلاق واللغة المؤدبة</a:t>
            </a:r>
            <a:endParaRPr lang="ar-EG" dirty="0"/>
          </a:p>
        </p:txBody>
      </p:sp>
      <p:sp>
        <p:nvSpPr>
          <p:cNvPr id="34" name="مربع نص 33">
            <a:extLst>
              <a:ext uri="{FF2B5EF4-FFF2-40B4-BE49-F238E27FC236}">
                <a16:creationId xmlns:a16="http://schemas.microsoft.com/office/drawing/2014/main" id="{20CDFE32-CA6A-4118-B39E-828D8012FEC2}"/>
              </a:ext>
            </a:extLst>
          </p:cNvPr>
          <p:cNvSpPr txBox="1"/>
          <p:nvPr/>
        </p:nvSpPr>
        <p:spPr>
          <a:xfrm>
            <a:off x="8309796" y="2811696"/>
            <a:ext cx="3138624" cy="646331"/>
          </a:xfrm>
          <a:prstGeom prst="rect">
            <a:avLst/>
          </a:prstGeom>
          <a:noFill/>
        </p:spPr>
        <p:txBody>
          <a:bodyPr wrap="square">
            <a:spAutoFit/>
          </a:bodyPr>
          <a:lstStyle/>
          <a:p>
            <a:pPr algn="ctr"/>
            <a:r>
              <a:rPr lang="ar-SA" altLang="ar-EG" dirty="0"/>
              <a:t>أن تكون لطيفًا مع الآخرين من خلال عدم مضايقة الآخرين أو السخرية منهم</a:t>
            </a:r>
            <a:endParaRPr lang="ar-EG" dirty="0"/>
          </a:p>
        </p:txBody>
      </p:sp>
      <p:sp>
        <p:nvSpPr>
          <p:cNvPr id="36" name="مربع نص 35">
            <a:extLst>
              <a:ext uri="{FF2B5EF4-FFF2-40B4-BE49-F238E27FC236}">
                <a16:creationId xmlns:a16="http://schemas.microsoft.com/office/drawing/2014/main" id="{652F169A-2FC1-477D-AA7A-7DD7E690580D}"/>
              </a:ext>
            </a:extLst>
          </p:cNvPr>
          <p:cNvSpPr txBox="1"/>
          <p:nvPr/>
        </p:nvSpPr>
        <p:spPr>
          <a:xfrm>
            <a:off x="1536132" y="1243362"/>
            <a:ext cx="9119737" cy="830997"/>
          </a:xfrm>
          <a:prstGeom prst="rect">
            <a:avLst/>
          </a:prstGeom>
          <a:noFill/>
        </p:spPr>
        <p:txBody>
          <a:bodyPr wrap="square">
            <a:spAutoFit/>
          </a:bodyPr>
          <a:lstStyle/>
          <a:p>
            <a:pPr algn="ctr"/>
            <a:r>
              <a:rPr lang="ar-SA" altLang="ar-EG" sz="2400" b="1" dirty="0">
                <a:solidFill>
                  <a:srgbClr val="FF4040"/>
                </a:solidFill>
              </a:rPr>
              <a:t>الاحترام</a:t>
            </a:r>
            <a:r>
              <a:rPr lang="ar-SA" altLang="ar-EG" sz="2400" dirty="0"/>
              <a:t> هو قيمة أخلاقية أساسية تجعلنا ندرك أننا بشر لذلك يجب أن نحترم الآخرين لإثبات هويتنا البشرية بين جميع المخلوقات الأخرى الموجودة على هذه الأرض</a:t>
            </a:r>
            <a:endParaRPr lang="ar-EG" sz="2400" dirty="0"/>
          </a:p>
        </p:txBody>
      </p:sp>
      <p:sp>
        <p:nvSpPr>
          <p:cNvPr id="38" name="مربع نص 37">
            <a:extLst>
              <a:ext uri="{FF2B5EF4-FFF2-40B4-BE49-F238E27FC236}">
                <a16:creationId xmlns:a16="http://schemas.microsoft.com/office/drawing/2014/main" id="{B52C7D20-F428-49F7-8BFA-63D2A2D4A346}"/>
              </a:ext>
            </a:extLst>
          </p:cNvPr>
          <p:cNvSpPr txBox="1"/>
          <p:nvPr/>
        </p:nvSpPr>
        <p:spPr>
          <a:xfrm>
            <a:off x="686410" y="2950196"/>
            <a:ext cx="2935229" cy="369332"/>
          </a:xfrm>
          <a:prstGeom prst="rect">
            <a:avLst/>
          </a:prstGeom>
          <a:noFill/>
        </p:spPr>
        <p:txBody>
          <a:bodyPr wrap="square">
            <a:spAutoFit/>
          </a:bodyPr>
          <a:lstStyle/>
          <a:p>
            <a:pPr algn="ctr"/>
            <a:r>
              <a:rPr lang="ar-SA" altLang="ar-EG" dirty="0"/>
              <a:t>احترام المعلمين وكبار السن والشيوخ</a:t>
            </a:r>
            <a:endParaRPr lang="ar-EG" dirty="0"/>
          </a:p>
        </p:txBody>
      </p:sp>
      <p:grpSp>
        <p:nvGrpSpPr>
          <p:cNvPr id="39" name="مجموعة 38">
            <a:extLst>
              <a:ext uri="{FF2B5EF4-FFF2-40B4-BE49-F238E27FC236}">
                <a16:creationId xmlns:a16="http://schemas.microsoft.com/office/drawing/2014/main" id="{D2585C0E-A3CD-4D7A-A82C-2E63D6C8409E}"/>
              </a:ext>
            </a:extLst>
          </p:cNvPr>
          <p:cNvGrpSpPr/>
          <p:nvPr/>
        </p:nvGrpSpPr>
        <p:grpSpPr>
          <a:xfrm>
            <a:off x="9424506" y="2019282"/>
            <a:ext cx="935935" cy="956929"/>
            <a:chOff x="864190" y="4395150"/>
            <a:chExt cx="935935" cy="956929"/>
          </a:xfrm>
        </p:grpSpPr>
        <p:pic>
          <p:nvPicPr>
            <p:cNvPr id="40" name="رسم 39" descr="رقص مع تعبئة خالصة">
              <a:extLst>
                <a:ext uri="{FF2B5EF4-FFF2-40B4-BE49-F238E27FC236}">
                  <a16:creationId xmlns:a16="http://schemas.microsoft.com/office/drawing/2014/main" id="{C9A9323E-8882-4602-9B44-C6FD8BCC42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190" y="4437679"/>
              <a:ext cx="914400" cy="914400"/>
            </a:xfrm>
            <a:prstGeom prst="rect">
              <a:avLst/>
            </a:prstGeom>
          </p:spPr>
        </p:pic>
        <p:pic>
          <p:nvPicPr>
            <p:cNvPr id="41" name="رسم 40" descr="رقص خطوط عريضة">
              <a:extLst>
                <a:ext uri="{FF2B5EF4-FFF2-40B4-BE49-F238E27FC236}">
                  <a16:creationId xmlns:a16="http://schemas.microsoft.com/office/drawing/2014/main" id="{A4640A90-DF71-49EF-9601-13FE537326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5725" y="4395150"/>
              <a:ext cx="914400" cy="914400"/>
            </a:xfrm>
            <a:prstGeom prst="rect">
              <a:avLst/>
            </a:prstGeom>
          </p:spPr>
        </p:pic>
      </p:grpSp>
      <p:grpSp>
        <p:nvGrpSpPr>
          <p:cNvPr id="42" name="مجموعة 41">
            <a:extLst>
              <a:ext uri="{FF2B5EF4-FFF2-40B4-BE49-F238E27FC236}">
                <a16:creationId xmlns:a16="http://schemas.microsoft.com/office/drawing/2014/main" id="{D6830544-36AE-449A-91F7-9CB7C9D2AB74}"/>
              </a:ext>
            </a:extLst>
          </p:cNvPr>
          <p:cNvGrpSpPr/>
          <p:nvPr/>
        </p:nvGrpSpPr>
        <p:grpSpPr>
          <a:xfrm>
            <a:off x="1692818" y="3482788"/>
            <a:ext cx="989422" cy="945780"/>
            <a:chOff x="8901602" y="4093290"/>
            <a:chExt cx="963801" cy="921289"/>
          </a:xfrm>
        </p:grpSpPr>
        <p:pic>
          <p:nvPicPr>
            <p:cNvPr id="43" name="رسم 42" descr="أُذن مع تعبئة خالصة">
              <a:extLst>
                <a:ext uri="{FF2B5EF4-FFF2-40B4-BE49-F238E27FC236}">
                  <a16:creationId xmlns:a16="http://schemas.microsoft.com/office/drawing/2014/main" id="{24F3D77A-B315-4260-BD46-800F83E449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01602" y="4100179"/>
              <a:ext cx="914400" cy="914400"/>
            </a:xfrm>
            <a:prstGeom prst="rect">
              <a:avLst/>
            </a:prstGeom>
          </p:spPr>
        </p:pic>
        <p:pic>
          <p:nvPicPr>
            <p:cNvPr id="44" name="رسم 43" descr="أُذن خطوط عريضة">
              <a:extLst>
                <a:ext uri="{FF2B5EF4-FFF2-40B4-BE49-F238E27FC236}">
                  <a16:creationId xmlns:a16="http://schemas.microsoft.com/office/drawing/2014/main" id="{1DFA3618-C843-4719-B6F4-7D626B7E21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51003" y="4093290"/>
              <a:ext cx="914400" cy="914400"/>
            </a:xfrm>
            <a:prstGeom prst="rect">
              <a:avLst/>
            </a:prstGeom>
          </p:spPr>
        </p:pic>
      </p:grpSp>
      <p:grpSp>
        <p:nvGrpSpPr>
          <p:cNvPr id="59" name="مجموعة 58">
            <a:extLst>
              <a:ext uri="{FF2B5EF4-FFF2-40B4-BE49-F238E27FC236}">
                <a16:creationId xmlns:a16="http://schemas.microsoft.com/office/drawing/2014/main" id="{78972B4D-6B7E-46FE-83EC-55AE4208CB30}"/>
              </a:ext>
            </a:extLst>
          </p:cNvPr>
          <p:cNvGrpSpPr/>
          <p:nvPr/>
        </p:nvGrpSpPr>
        <p:grpSpPr>
          <a:xfrm>
            <a:off x="1639639" y="2061811"/>
            <a:ext cx="937910" cy="948611"/>
            <a:chOff x="1583458" y="2022928"/>
            <a:chExt cx="937910" cy="948611"/>
          </a:xfrm>
        </p:grpSpPr>
        <p:pic>
          <p:nvPicPr>
            <p:cNvPr id="33" name="رسم 32" descr="ذكر أستاذ جامعي مع تعبئة خالصة">
              <a:extLst>
                <a:ext uri="{FF2B5EF4-FFF2-40B4-BE49-F238E27FC236}">
                  <a16:creationId xmlns:a16="http://schemas.microsoft.com/office/drawing/2014/main" id="{1FCD6012-4A53-429E-A4F5-471C752C120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06968" y="2022928"/>
              <a:ext cx="914400" cy="914400"/>
            </a:xfrm>
            <a:prstGeom prst="rect">
              <a:avLst/>
            </a:prstGeom>
          </p:spPr>
        </p:pic>
        <p:pic>
          <p:nvPicPr>
            <p:cNvPr id="29" name="رسم 28" descr="ذكر أستاذ جامعي خطوط عريضة">
              <a:extLst>
                <a:ext uri="{FF2B5EF4-FFF2-40B4-BE49-F238E27FC236}">
                  <a16:creationId xmlns:a16="http://schemas.microsoft.com/office/drawing/2014/main" id="{0261DBDA-0F85-4610-97A2-9FF0D65C501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583458" y="2057139"/>
              <a:ext cx="914400" cy="914400"/>
            </a:xfrm>
            <a:prstGeom prst="rect">
              <a:avLst/>
            </a:prstGeom>
          </p:spPr>
        </p:pic>
      </p:grpSp>
      <p:grpSp>
        <p:nvGrpSpPr>
          <p:cNvPr id="63" name="مجموعة 62">
            <a:extLst>
              <a:ext uri="{FF2B5EF4-FFF2-40B4-BE49-F238E27FC236}">
                <a16:creationId xmlns:a16="http://schemas.microsoft.com/office/drawing/2014/main" id="{A55C447A-8064-4C2A-A662-EA83006938B2}"/>
              </a:ext>
            </a:extLst>
          </p:cNvPr>
          <p:cNvGrpSpPr/>
          <p:nvPr/>
        </p:nvGrpSpPr>
        <p:grpSpPr>
          <a:xfrm>
            <a:off x="9463338" y="5030393"/>
            <a:ext cx="981007" cy="914400"/>
            <a:chOff x="9424090" y="4999913"/>
            <a:chExt cx="981007" cy="914400"/>
          </a:xfrm>
        </p:grpSpPr>
        <p:pic>
          <p:nvPicPr>
            <p:cNvPr id="46" name="رسم 45" descr="مجموعة من النساء مع تعبئة خالصة">
              <a:extLst>
                <a:ext uri="{FF2B5EF4-FFF2-40B4-BE49-F238E27FC236}">
                  <a16:creationId xmlns:a16="http://schemas.microsoft.com/office/drawing/2014/main" id="{3D2567BE-BB7F-464E-BC7B-9D6BBE4BF45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90697" y="4999913"/>
              <a:ext cx="914400" cy="914400"/>
            </a:xfrm>
            <a:prstGeom prst="rect">
              <a:avLst/>
            </a:prstGeom>
          </p:spPr>
        </p:pic>
        <p:pic>
          <p:nvPicPr>
            <p:cNvPr id="37" name="رسم 36" descr="مجموعة من النساء خطوط عريضة">
              <a:extLst>
                <a:ext uri="{FF2B5EF4-FFF2-40B4-BE49-F238E27FC236}">
                  <a16:creationId xmlns:a16="http://schemas.microsoft.com/office/drawing/2014/main" id="{002A5059-034D-4430-8F35-6AC9BBDBCB3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424090" y="4999913"/>
              <a:ext cx="914400" cy="914400"/>
            </a:xfrm>
            <a:prstGeom prst="rect">
              <a:avLst/>
            </a:prstGeom>
          </p:spPr>
        </p:pic>
      </p:grpSp>
      <p:grpSp>
        <p:nvGrpSpPr>
          <p:cNvPr id="61" name="مجموعة 60">
            <a:extLst>
              <a:ext uri="{FF2B5EF4-FFF2-40B4-BE49-F238E27FC236}">
                <a16:creationId xmlns:a16="http://schemas.microsoft.com/office/drawing/2014/main" id="{0BABA524-1FB5-47CB-BCEA-ABA2A80D4125}"/>
              </a:ext>
            </a:extLst>
          </p:cNvPr>
          <p:cNvGrpSpPr/>
          <p:nvPr/>
        </p:nvGrpSpPr>
        <p:grpSpPr>
          <a:xfrm>
            <a:off x="5678072" y="5279675"/>
            <a:ext cx="862553" cy="820809"/>
            <a:chOff x="6116320" y="4997513"/>
            <a:chExt cx="966885" cy="920092"/>
          </a:xfrm>
        </p:grpSpPr>
        <p:pic>
          <p:nvPicPr>
            <p:cNvPr id="50" name="رسم 49" descr="ذكر كابتن مع تعبئة خالصة">
              <a:extLst>
                <a:ext uri="{FF2B5EF4-FFF2-40B4-BE49-F238E27FC236}">
                  <a16:creationId xmlns:a16="http://schemas.microsoft.com/office/drawing/2014/main" id="{E1CA0E0F-26EF-424C-8181-68239DCAAB1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168805" y="4997513"/>
              <a:ext cx="914400" cy="914400"/>
            </a:xfrm>
            <a:prstGeom prst="rect">
              <a:avLst/>
            </a:prstGeom>
          </p:spPr>
        </p:pic>
        <p:pic>
          <p:nvPicPr>
            <p:cNvPr id="48" name="رسم 47" descr="ذكر كابتن خطوط عريضة">
              <a:extLst>
                <a:ext uri="{FF2B5EF4-FFF2-40B4-BE49-F238E27FC236}">
                  <a16:creationId xmlns:a16="http://schemas.microsoft.com/office/drawing/2014/main" id="{0C0329FB-B221-4D6B-9DBC-4CDD85987FC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116320" y="5003205"/>
              <a:ext cx="914400" cy="914400"/>
            </a:xfrm>
            <a:prstGeom prst="rect">
              <a:avLst/>
            </a:prstGeom>
          </p:spPr>
        </p:pic>
      </p:grpSp>
      <p:grpSp>
        <p:nvGrpSpPr>
          <p:cNvPr id="62" name="مجموعة 61">
            <a:extLst>
              <a:ext uri="{FF2B5EF4-FFF2-40B4-BE49-F238E27FC236}">
                <a16:creationId xmlns:a16="http://schemas.microsoft.com/office/drawing/2014/main" id="{79DFAA91-8730-4C9A-BB2C-9E4ABD0C9109}"/>
              </a:ext>
            </a:extLst>
          </p:cNvPr>
          <p:cNvGrpSpPr/>
          <p:nvPr/>
        </p:nvGrpSpPr>
        <p:grpSpPr>
          <a:xfrm>
            <a:off x="1747555" y="5152232"/>
            <a:ext cx="972630" cy="917037"/>
            <a:chOff x="1747655" y="5037292"/>
            <a:chExt cx="972630" cy="917037"/>
          </a:xfrm>
        </p:grpSpPr>
        <p:pic>
          <p:nvPicPr>
            <p:cNvPr id="52" name="رسم 51" descr="كتم صوت مكبر الصوت مع تعبئة خالصة">
              <a:extLst>
                <a:ext uri="{FF2B5EF4-FFF2-40B4-BE49-F238E27FC236}">
                  <a16:creationId xmlns:a16="http://schemas.microsoft.com/office/drawing/2014/main" id="{89F84DD0-AD28-4B63-8A8A-A09059A7113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747655" y="5037292"/>
              <a:ext cx="914400" cy="914400"/>
            </a:xfrm>
            <a:prstGeom prst="rect">
              <a:avLst/>
            </a:prstGeom>
          </p:spPr>
        </p:pic>
        <p:pic>
          <p:nvPicPr>
            <p:cNvPr id="54" name="رسم 53" descr="كتم صوت مكبر الصوت خطوط عريضة">
              <a:extLst>
                <a:ext uri="{FF2B5EF4-FFF2-40B4-BE49-F238E27FC236}">
                  <a16:creationId xmlns:a16="http://schemas.microsoft.com/office/drawing/2014/main" id="{B10C1B58-D7A8-4D57-981C-6E871911D7E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805885" y="5039929"/>
              <a:ext cx="914400" cy="914400"/>
            </a:xfrm>
            <a:prstGeom prst="rect">
              <a:avLst/>
            </a:prstGeom>
          </p:spPr>
        </p:pic>
      </p:grpSp>
      <p:grpSp>
        <p:nvGrpSpPr>
          <p:cNvPr id="65" name="مجموعة 64">
            <a:extLst>
              <a:ext uri="{FF2B5EF4-FFF2-40B4-BE49-F238E27FC236}">
                <a16:creationId xmlns:a16="http://schemas.microsoft.com/office/drawing/2014/main" id="{AEED452D-39A4-456F-8D99-F58A0D75BED7}"/>
              </a:ext>
            </a:extLst>
          </p:cNvPr>
          <p:cNvGrpSpPr/>
          <p:nvPr/>
        </p:nvGrpSpPr>
        <p:grpSpPr>
          <a:xfrm>
            <a:off x="5629438" y="2057396"/>
            <a:ext cx="1070715" cy="1083299"/>
            <a:chOff x="8304702" y="3650249"/>
            <a:chExt cx="914401" cy="925148"/>
          </a:xfrm>
        </p:grpSpPr>
        <p:pic>
          <p:nvPicPr>
            <p:cNvPr id="66" name="رسم 65" descr="وصول شامل مع تعبئة خالصة">
              <a:extLst>
                <a:ext uri="{FF2B5EF4-FFF2-40B4-BE49-F238E27FC236}">
                  <a16:creationId xmlns:a16="http://schemas.microsoft.com/office/drawing/2014/main" id="{5478D379-2AE8-4AB3-9DD8-BFE8A191C58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304702" y="3650249"/>
              <a:ext cx="914400" cy="914400"/>
            </a:xfrm>
            <a:prstGeom prst="rect">
              <a:avLst/>
            </a:prstGeom>
          </p:spPr>
        </p:pic>
        <p:pic>
          <p:nvPicPr>
            <p:cNvPr id="67" name="رسم 66" descr="وصول شامل خطوط عريضة">
              <a:extLst>
                <a:ext uri="{FF2B5EF4-FFF2-40B4-BE49-F238E27FC236}">
                  <a16:creationId xmlns:a16="http://schemas.microsoft.com/office/drawing/2014/main" id="{1EDC649B-C9D6-4D67-9039-B4309EB7F9E3}"/>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8304703" y="3660997"/>
              <a:ext cx="914400" cy="914400"/>
            </a:xfrm>
            <a:prstGeom prst="rect">
              <a:avLst/>
            </a:prstGeom>
          </p:spPr>
        </p:pic>
      </p:grpSp>
      <p:grpSp>
        <p:nvGrpSpPr>
          <p:cNvPr id="73" name="مجموعة 72">
            <a:extLst>
              <a:ext uri="{FF2B5EF4-FFF2-40B4-BE49-F238E27FC236}">
                <a16:creationId xmlns:a16="http://schemas.microsoft.com/office/drawing/2014/main" id="{21D89B92-5741-49CE-BB80-B5E5C52D5DCE}"/>
              </a:ext>
            </a:extLst>
          </p:cNvPr>
          <p:cNvGrpSpPr/>
          <p:nvPr/>
        </p:nvGrpSpPr>
        <p:grpSpPr>
          <a:xfrm>
            <a:off x="9467705" y="3676903"/>
            <a:ext cx="973960" cy="915289"/>
            <a:chOff x="9662932" y="2308970"/>
            <a:chExt cx="974993" cy="916260"/>
          </a:xfrm>
        </p:grpSpPr>
        <p:pic>
          <p:nvPicPr>
            <p:cNvPr id="74" name="رسم 73" descr="دردشة مع تعبئة خالصة">
              <a:extLst>
                <a:ext uri="{FF2B5EF4-FFF2-40B4-BE49-F238E27FC236}">
                  <a16:creationId xmlns:a16="http://schemas.microsoft.com/office/drawing/2014/main" id="{CF3F9C54-73EB-4926-86F7-CC6BCDECF2CD}"/>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9723525" y="2310830"/>
              <a:ext cx="914400" cy="914400"/>
            </a:xfrm>
            <a:prstGeom prst="rect">
              <a:avLst/>
            </a:prstGeom>
          </p:spPr>
        </p:pic>
        <p:pic>
          <p:nvPicPr>
            <p:cNvPr id="75" name="رسم 74" descr="دردشة خطوط عريضة">
              <a:extLst>
                <a:ext uri="{FF2B5EF4-FFF2-40B4-BE49-F238E27FC236}">
                  <a16:creationId xmlns:a16="http://schemas.microsoft.com/office/drawing/2014/main" id="{66E7F1AC-41EE-4853-898E-4A817D605C2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9662932" y="2308970"/>
              <a:ext cx="914400" cy="914400"/>
            </a:xfrm>
            <a:prstGeom prst="rect">
              <a:avLst/>
            </a:prstGeom>
          </p:spPr>
        </p:pic>
      </p:grpSp>
    </p:spTree>
    <p:extLst>
      <p:ext uri="{BB962C8B-B14F-4D97-AF65-F5344CB8AC3E}">
        <p14:creationId xmlns:p14="http://schemas.microsoft.com/office/powerpoint/2010/main" val="34261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6F2"/>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BB903E30-B989-4461-82A1-4B1E81BBCF24}"/>
              </a:ext>
            </a:extLst>
          </p:cNvPr>
          <p:cNvSpPr/>
          <p:nvPr/>
        </p:nvSpPr>
        <p:spPr>
          <a:xfrm>
            <a:off x="0" y="0"/>
            <a:ext cx="6568104" cy="6858000"/>
          </a:xfrm>
          <a:custGeom>
            <a:avLst/>
            <a:gdLst>
              <a:gd name="connsiteX0" fmla="*/ 0 w 6568104"/>
              <a:gd name="connsiteY0" fmla="*/ 0 h 6858000"/>
              <a:gd name="connsiteX1" fmla="*/ 5271928 w 6568104"/>
              <a:gd name="connsiteY1" fmla="*/ 0 h 6858000"/>
              <a:gd name="connsiteX2" fmla="*/ 5285086 w 6568104"/>
              <a:gd name="connsiteY2" fmla="*/ 12764 h 6858000"/>
              <a:gd name="connsiteX3" fmla="*/ 6446520 w 6568104"/>
              <a:gd name="connsiteY3" fmla="*/ 1661160 h 6858000"/>
              <a:gd name="connsiteX4" fmla="*/ 5882640 w 6568104"/>
              <a:gd name="connsiteY4" fmla="*/ 5730240 h 6858000"/>
              <a:gd name="connsiteX5" fmla="*/ 6301621 w 6568104"/>
              <a:gd name="connsiteY5" fmla="*/ 6746215 h 6858000"/>
              <a:gd name="connsiteX6" fmla="*/ 6384282 w 6568104"/>
              <a:gd name="connsiteY6" fmla="*/ 6858000 h 6858000"/>
              <a:gd name="connsiteX7" fmla="*/ 0 w 656810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8104" h="6858000">
                <a:moveTo>
                  <a:pt x="0" y="0"/>
                </a:moveTo>
                <a:lnTo>
                  <a:pt x="5271928" y="0"/>
                </a:lnTo>
                <a:lnTo>
                  <a:pt x="5285086" y="12764"/>
                </a:lnTo>
                <a:cubicBezTo>
                  <a:pt x="5810121" y="543937"/>
                  <a:pt x="6244273" y="1139984"/>
                  <a:pt x="6446520" y="1661160"/>
                </a:cubicBezTo>
                <a:cubicBezTo>
                  <a:pt x="6908800" y="2852420"/>
                  <a:pt x="5905500" y="4709160"/>
                  <a:pt x="5882640" y="5730240"/>
                </a:cubicBezTo>
                <a:cubicBezTo>
                  <a:pt x="5874068" y="6113145"/>
                  <a:pt x="6088737" y="6453545"/>
                  <a:pt x="6301621" y="6746215"/>
                </a:cubicBezTo>
                <a:lnTo>
                  <a:pt x="6384282" y="6858000"/>
                </a:lnTo>
                <a:lnTo>
                  <a:pt x="0" y="6858000"/>
                </a:lnTo>
                <a:close/>
              </a:path>
            </a:pathLst>
          </a:custGeom>
          <a:blipFill dpi="0" rotWithShape="1">
            <a:blip r:embed="rId3"/>
            <a:srcRect/>
            <a:stretch>
              <a:fillRect l="-25000" t="-1000" r="-29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3" name="Google Shape;7937;p34">
            <a:extLst>
              <a:ext uri="{FF2B5EF4-FFF2-40B4-BE49-F238E27FC236}">
                <a16:creationId xmlns:a16="http://schemas.microsoft.com/office/drawing/2014/main" id="{F93BB76F-99B3-4181-B4B6-AA32581E4C34}"/>
              </a:ext>
            </a:extLst>
          </p:cNvPr>
          <p:cNvSpPr/>
          <p:nvPr/>
        </p:nvSpPr>
        <p:spPr>
          <a:xfrm>
            <a:off x="7837821" y="3587250"/>
            <a:ext cx="2699236" cy="211800"/>
          </a:xfrm>
          <a:prstGeom prst="roundRect">
            <a:avLst>
              <a:gd name="adj" fmla="val 37064"/>
            </a:avLst>
          </a:prstGeom>
          <a:solidFill>
            <a:srgbClr val="FFB2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مربع نص 3">
            <a:extLst>
              <a:ext uri="{FF2B5EF4-FFF2-40B4-BE49-F238E27FC236}">
                <a16:creationId xmlns:a16="http://schemas.microsoft.com/office/drawing/2014/main" id="{FC4D0A98-5585-4EAE-ACD0-BCF823D78685}"/>
              </a:ext>
            </a:extLst>
          </p:cNvPr>
          <p:cNvSpPr txBox="1"/>
          <p:nvPr/>
        </p:nvSpPr>
        <p:spPr>
          <a:xfrm>
            <a:off x="7208386" y="2491396"/>
            <a:ext cx="3958106" cy="1446550"/>
          </a:xfrm>
          <a:prstGeom prst="rect">
            <a:avLst/>
          </a:prstGeom>
          <a:noFill/>
        </p:spPr>
        <p:txBody>
          <a:bodyPr wrap="square" rtlCol="1">
            <a:spAutoFit/>
          </a:bodyPr>
          <a:lstStyle/>
          <a:p>
            <a:pPr algn="ctr"/>
            <a:r>
              <a:rPr lang="ar-SA" sz="4400" dirty="0">
                <a:latin typeface="Harmattan" panose="01000503000000020003" pitchFamily="2" charset="-78"/>
                <a:ea typeface="Harmattan" panose="01000503000000020003" pitchFamily="2" charset="-78"/>
                <a:cs typeface="Harmattan" panose="01000503000000020003" pitchFamily="2" charset="-78"/>
              </a:rPr>
              <a:t>تعزيز قيمة الاحترام عند الأطفال</a:t>
            </a:r>
            <a:endParaRPr lang="ar-EG" sz="4400" dirty="0">
              <a:latin typeface="Harmattan" panose="01000503000000020003" pitchFamily="2" charset="-78"/>
              <a:ea typeface="Harmattan" panose="01000503000000020003" pitchFamily="2" charset="-78"/>
              <a:cs typeface="Harmattan" panose="01000503000000020003" pitchFamily="2" charset="-78"/>
            </a:endParaRPr>
          </a:p>
        </p:txBody>
      </p:sp>
    </p:spTree>
    <p:extLst>
      <p:ext uri="{BB962C8B-B14F-4D97-AF65-F5344CB8AC3E}">
        <p14:creationId xmlns:p14="http://schemas.microsoft.com/office/powerpoint/2010/main" val="282195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F6363CCE-B589-4270-A2EE-39F395A384AD}"/>
              </a:ext>
            </a:extLst>
          </p:cNvPr>
          <p:cNvSpPr/>
          <p:nvPr/>
        </p:nvSpPr>
        <p:spPr>
          <a:xfrm>
            <a:off x="0" y="0"/>
            <a:ext cx="12192000" cy="6858000"/>
          </a:xfrm>
          <a:custGeom>
            <a:avLst/>
            <a:gdLst>
              <a:gd name="connsiteX0" fmla="*/ 10172763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092290 h 6858000"/>
              <a:gd name="connsiteX5" fmla="*/ 183327 w 12192000"/>
              <a:gd name="connsiteY5" fmla="*/ 5085428 h 6858000"/>
              <a:gd name="connsiteX6" fmla="*/ 1143000 w 12192000"/>
              <a:gd name="connsiteY6" fmla="*/ 4907280 h 6858000"/>
              <a:gd name="connsiteX7" fmla="*/ 3429000 w 12192000"/>
              <a:gd name="connsiteY7" fmla="*/ 3322320 h 6858000"/>
              <a:gd name="connsiteX8" fmla="*/ 6065520 w 12192000"/>
              <a:gd name="connsiteY8" fmla="*/ 2971800 h 6858000"/>
              <a:gd name="connsiteX9" fmla="*/ 7269480 w 12192000"/>
              <a:gd name="connsiteY9" fmla="*/ 944880 h 6858000"/>
              <a:gd name="connsiteX10" fmla="*/ 9540240 w 12192000"/>
              <a:gd name="connsiteY10" fmla="*/ 426720 h 6858000"/>
              <a:gd name="connsiteX11" fmla="*/ 10167902 w 12192000"/>
              <a:gd name="connsiteY11" fmla="*/ 41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0172763" y="0"/>
                </a:moveTo>
                <a:lnTo>
                  <a:pt x="12192000" y="0"/>
                </a:lnTo>
                <a:lnTo>
                  <a:pt x="12192000" y="6858000"/>
                </a:lnTo>
                <a:lnTo>
                  <a:pt x="0" y="6858000"/>
                </a:lnTo>
                <a:lnTo>
                  <a:pt x="0" y="5092290"/>
                </a:lnTo>
                <a:lnTo>
                  <a:pt x="183327" y="5085428"/>
                </a:lnTo>
                <a:cubicBezTo>
                  <a:pt x="515541" y="5068372"/>
                  <a:pt x="849630" y="5030153"/>
                  <a:pt x="1143000" y="4907280"/>
                </a:cubicBezTo>
                <a:cubicBezTo>
                  <a:pt x="1925320" y="4579620"/>
                  <a:pt x="2608580" y="3644900"/>
                  <a:pt x="3429000" y="3322320"/>
                </a:cubicBezTo>
                <a:cubicBezTo>
                  <a:pt x="4249420" y="2999740"/>
                  <a:pt x="5425441" y="3368040"/>
                  <a:pt x="6065520" y="2971800"/>
                </a:cubicBezTo>
                <a:cubicBezTo>
                  <a:pt x="6705600" y="2575560"/>
                  <a:pt x="6690360" y="1369060"/>
                  <a:pt x="7269480" y="944880"/>
                </a:cubicBezTo>
                <a:cubicBezTo>
                  <a:pt x="7848600" y="520700"/>
                  <a:pt x="8567420" y="845820"/>
                  <a:pt x="9540240" y="426720"/>
                </a:cubicBezTo>
                <a:cubicBezTo>
                  <a:pt x="9722644" y="348139"/>
                  <a:pt x="9936301" y="194905"/>
                  <a:pt x="10167902" y="41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19" name="Google Shape;7937;p34">
            <a:extLst>
              <a:ext uri="{FF2B5EF4-FFF2-40B4-BE49-F238E27FC236}">
                <a16:creationId xmlns:a16="http://schemas.microsoft.com/office/drawing/2014/main" id="{A173DD46-4900-4630-80CD-F134E470D497}"/>
              </a:ext>
            </a:extLst>
          </p:cNvPr>
          <p:cNvSpPr/>
          <p:nvPr/>
        </p:nvSpPr>
        <p:spPr>
          <a:xfrm>
            <a:off x="3467099" y="843011"/>
            <a:ext cx="5461077" cy="211800"/>
          </a:xfrm>
          <a:prstGeom prst="roundRect">
            <a:avLst>
              <a:gd name="adj" fmla="val 37064"/>
            </a:avLst>
          </a:prstGeom>
          <a:solidFill>
            <a:srgbClr val="FFB2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 name="مجموعة 11">
            <a:extLst>
              <a:ext uri="{FF2B5EF4-FFF2-40B4-BE49-F238E27FC236}">
                <a16:creationId xmlns:a16="http://schemas.microsoft.com/office/drawing/2014/main" id="{D599141F-ADA1-43EF-82E7-D9986610C249}"/>
              </a:ext>
            </a:extLst>
          </p:cNvPr>
          <p:cNvGrpSpPr/>
          <p:nvPr/>
        </p:nvGrpSpPr>
        <p:grpSpPr>
          <a:xfrm>
            <a:off x="779645" y="2879055"/>
            <a:ext cx="2604680" cy="2519127"/>
            <a:chOff x="7151404" y="2780753"/>
            <a:chExt cx="2843749" cy="2750345"/>
          </a:xfrm>
        </p:grpSpPr>
        <p:sp>
          <p:nvSpPr>
            <p:cNvPr id="13" name="شكل بيضاوي 12">
              <a:extLst>
                <a:ext uri="{FF2B5EF4-FFF2-40B4-BE49-F238E27FC236}">
                  <a16:creationId xmlns:a16="http://schemas.microsoft.com/office/drawing/2014/main" id="{C46E10EA-9FC9-4A6D-93DB-86565D1C8107}"/>
                </a:ext>
              </a:extLst>
            </p:cNvPr>
            <p:cNvSpPr/>
            <p:nvPr/>
          </p:nvSpPr>
          <p:spPr>
            <a:xfrm>
              <a:off x="7209446" y="2780753"/>
              <a:ext cx="2727663" cy="2750345"/>
            </a:xfrm>
            <a:prstGeom prst="ellipse">
              <a:avLst/>
            </a:prstGeom>
            <a:solidFill>
              <a:srgbClr val="C37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14" name="مجموعة 13">
              <a:extLst>
                <a:ext uri="{FF2B5EF4-FFF2-40B4-BE49-F238E27FC236}">
                  <a16:creationId xmlns:a16="http://schemas.microsoft.com/office/drawing/2014/main" id="{71B43AAA-714D-4987-820E-CCA798B3825E}"/>
                </a:ext>
              </a:extLst>
            </p:cNvPr>
            <p:cNvGrpSpPr/>
            <p:nvPr/>
          </p:nvGrpSpPr>
          <p:grpSpPr>
            <a:xfrm>
              <a:off x="7151404" y="2817850"/>
              <a:ext cx="2843749" cy="2713248"/>
              <a:chOff x="7208096" y="2725527"/>
              <a:chExt cx="3406892" cy="3250548"/>
            </a:xfrm>
          </p:grpSpPr>
          <p:sp>
            <p:nvSpPr>
              <p:cNvPr id="15" name="Google Shape;549;p19">
                <a:extLst>
                  <a:ext uri="{FF2B5EF4-FFF2-40B4-BE49-F238E27FC236}">
                    <a16:creationId xmlns:a16="http://schemas.microsoft.com/office/drawing/2014/main" id="{DAF55690-BBF9-4D08-B3ED-3F4611EDC13E}"/>
                  </a:ext>
                </a:extLst>
              </p:cNvPr>
              <p:cNvSpPr/>
              <p:nvPr/>
            </p:nvSpPr>
            <p:spPr>
              <a:xfrm rot="16200000">
                <a:off x="7251499" y="2682124"/>
                <a:ext cx="3250548" cy="3337353"/>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صورة 15">
                <a:extLst>
                  <a:ext uri="{FF2B5EF4-FFF2-40B4-BE49-F238E27FC236}">
                    <a16:creationId xmlns:a16="http://schemas.microsoft.com/office/drawing/2014/main" id="{2F5AD787-B8C7-4F8D-921B-537935B88AE9}"/>
                  </a:ext>
                </a:extLst>
              </p:cNvPr>
              <p:cNvPicPr>
                <a:picLocks noChangeAspect="1"/>
              </p:cNvPicPr>
              <p:nvPr/>
            </p:nvPicPr>
            <p:blipFill rotWithShape="1">
              <a:blip r:embed="rId3"/>
              <a:srcRect l="-25908" r="-35091"/>
              <a:stretch/>
            </p:blipFill>
            <p:spPr>
              <a:xfrm>
                <a:off x="7277633" y="2985449"/>
                <a:ext cx="3337355" cy="2990626"/>
              </a:xfrm>
              <a:prstGeom prst="ellipse">
                <a:avLst/>
              </a:prstGeom>
            </p:spPr>
          </p:pic>
        </p:grpSp>
      </p:grpSp>
      <p:grpSp>
        <p:nvGrpSpPr>
          <p:cNvPr id="64" name="مجموعة 63">
            <a:extLst>
              <a:ext uri="{FF2B5EF4-FFF2-40B4-BE49-F238E27FC236}">
                <a16:creationId xmlns:a16="http://schemas.microsoft.com/office/drawing/2014/main" id="{B60B2B87-FF49-41A0-AA06-5B8FE5766E08}"/>
              </a:ext>
            </a:extLst>
          </p:cNvPr>
          <p:cNvGrpSpPr/>
          <p:nvPr/>
        </p:nvGrpSpPr>
        <p:grpSpPr>
          <a:xfrm>
            <a:off x="8620192" y="1231020"/>
            <a:ext cx="979893" cy="967455"/>
            <a:chOff x="10989310" y="6538999"/>
            <a:chExt cx="2167930" cy="2140412"/>
          </a:xfrm>
        </p:grpSpPr>
        <p:grpSp>
          <p:nvGrpSpPr>
            <p:cNvPr id="9" name="مجموعة 8">
              <a:extLst>
                <a:ext uri="{FF2B5EF4-FFF2-40B4-BE49-F238E27FC236}">
                  <a16:creationId xmlns:a16="http://schemas.microsoft.com/office/drawing/2014/main" id="{C04A11DF-A15A-43F2-ABC2-1249A55C9F6A}"/>
                </a:ext>
              </a:extLst>
            </p:cNvPr>
            <p:cNvGrpSpPr/>
            <p:nvPr/>
          </p:nvGrpSpPr>
          <p:grpSpPr>
            <a:xfrm>
              <a:off x="10989310" y="6538999"/>
              <a:ext cx="2167930" cy="2140412"/>
              <a:chOff x="7151405" y="2780753"/>
              <a:chExt cx="2785704" cy="2750345"/>
            </a:xfrm>
          </p:grpSpPr>
          <p:sp>
            <p:nvSpPr>
              <p:cNvPr id="10" name="شكل بيضاوي 9">
                <a:extLst>
                  <a:ext uri="{FF2B5EF4-FFF2-40B4-BE49-F238E27FC236}">
                    <a16:creationId xmlns:a16="http://schemas.microsoft.com/office/drawing/2014/main" id="{AF2DF780-59FA-4888-B603-E1BABAFDDC2F}"/>
                  </a:ext>
                </a:extLst>
              </p:cNvPr>
              <p:cNvSpPr/>
              <p:nvPr/>
            </p:nvSpPr>
            <p:spPr>
              <a:xfrm>
                <a:off x="7209446" y="2780753"/>
                <a:ext cx="2727663" cy="2750345"/>
              </a:xfrm>
              <a:prstGeom prst="ellipse">
                <a:avLst/>
              </a:prstGeom>
              <a:solidFill>
                <a:srgbClr val="FFB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Google Shape;549;p19">
                <a:extLst>
                  <a:ext uri="{FF2B5EF4-FFF2-40B4-BE49-F238E27FC236}">
                    <a16:creationId xmlns:a16="http://schemas.microsoft.com/office/drawing/2014/main" id="{44065D42-0F7C-4E01-A1A7-158871E27604}"/>
                  </a:ext>
                </a:extLst>
              </p:cNvPr>
              <p:cNvSpPr/>
              <p:nvPr/>
            </p:nvSpPr>
            <p:spPr>
              <a:xfrm rot="16200000">
                <a:off x="7187633" y="2781621"/>
                <a:ext cx="2713248" cy="2785704"/>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rgbClr val="C3727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صورة 16">
              <a:extLst>
                <a:ext uri="{FF2B5EF4-FFF2-40B4-BE49-F238E27FC236}">
                  <a16:creationId xmlns:a16="http://schemas.microsoft.com/office/drawing/2014/main" id="{F927658A-D2CD-4821-9140-50FD96505EC4}"/>
                </a:ext>
              </a:extLst>
            </p:cNvPr>
            <p:cNvPicPr>
              <a:picLocks noChangeAspect="1"/>
            </p:cNvPicPr>
            <p:nvPr/>
          </p:nvPicPr>
          <p:blipFill rotWithShape="1">
            <a:blip r:embed="rId4"/>
            <a:srcRect l="-15242" r="-19422" b="1002"/>
            <a:stretch/>
          </p:blipFill>
          <p:spPr>
            <a:xfrm>
              <a:off x="11142843" y="6910355"/>
              <a:ext cx="1943358" cy="1744909"/>
            </a:xfrm>
            <a:prstGeom prst="ellipse">
              <a:avLst/>
            </a:prstGeom>
          </p:spPr>
        </p:pic>
      </p:grpSp>
      <p:sp>
        <p:nvSpPr>
          <p:cNvPr id="18" name="مربع نص 17">
            <a:extLst>
              <a:ext uri="{FF2B5EF4-FFF2-40B4-BE49-F238E27FC236}">
                <a16:creationId xmlns:a16="http://schemas.microsoft.com/office/drawing/2014/main" id="{A48BC64B-F3A8-488E-B9AB-E202AE27A9BD}"/>
              </a:ext>
            </a:extLst>
          </p:cNvPr>
          <p:cNvSpPr txBox="1"/>
          <p:nvPr/>
        </p:nvSpPr>
        <p:spPr>
          <a:xfrm>
            <a:off x="2730500" y="433160"/>
            <a:ext cx="6731000" cy="769441"/>
          </a:xfrm>
          <a:prstGeom prst="rect">
            <a:avLst/>
          </a:prstGeom>
          <a:noFill/>
        </p:spPr>
        <p:txBody>
          <a:bodyPr wrap="square" rtlCol="1">
            <a:spAutoFit/>
          </a:bodyPr>
          <a:lstStyle/>
          <a:p>
            <a:pPr algn="ctr"/>
            <a:r>
              <a:rPr lang="ar-SA" sz="4400" dirty="0">
                <a:latin typeface="Harmattan" panose="01000503000000020003" pitchFamily="2" charset="-78"/>
                <a:ea typeface="Harmattan" panose="01000503000000020003" pitchFamily="2" charset="-78"/>
                <a:cs typeface="Harmattan" panose="01000503000000020003" pitchFamily="2" charset="-78"/>
              </a:rPr>
              <a:t>تعزيز قيمة الاحترام عند الأطفال</a:t>
            </a:r>
            <a:endParaRPr lang="ar-EG" sz="4400" dirty="0">
              <a:latin typeface="Harmattan" panose="01000503000000020003" pitchFamily="2" charset="-78"/>
              <a:ea typeface="Harmattan" panose="01000503000000020003" pitchFamily="2" charset="-78"/>
              <a:cs typeface="Harmattan" panose="01000503000000020003" pitchFamily="2" charset="-78"/>
            </a:endParaRPr>
          </a:p>
        </p:txBody>
      </p:sp>
      <p:sp>
        <p:nvSpPr>
          <p:cNvPr id="21" name="مربع نص 20">
            <a:extLst>
              <a:ext uri="{FF2B5EF4-FFF2-40B4-BE49-F238E27FC236}">
                <a16:creationId xmlns:a16="http://schemas.microsoft.com/office/drawing/2014/main" id="{53AC32D0-EABD-42B6-9B9B-C6436A066A81}"/>
              </a:ext>
            </a:extLst>
          </p:cNvPr>
          <p:cNvSpPr txBox="1"/>
          <p:nvPr/>
        </p:nvSpPr>
        <p:spPr>
          <a:xfrm>
            <a:off x="2524192" y="1275145"/>
            <a:ext cx="6096000" cy="923330"/>
          </a:xfrm>
          <a:prstGeom prst="rect">
            <a:avLst/>
          </a:prstGeom>
          <a:noFill/>
        </p:spPr>
        <p:txBody>
          <a:bodyPr wrap="square">
            <a:spAutoFit/>
          </a:bodyPr>
          <a:lstStyle/>
          <a:p>
            <a:r>
              <a:rPr lang="ar-EG" dirty="0"/>
              <a:t>احترام الآخرين من القيم الرئيسية التي يجب أن يتعلمها الطفل في مرحلة مبكرة من طفولته، والطريقة الأساسية لتعليم الطفل قيمة الاحترام هي ما يراه ويتعايش معه من طريقة تصرف الوالدين والمحيطين به وطريقة تعاملهم معه ومع الآخرين</a:t>
            </a:r>
          </a:p>
        </p:txBody>
      </p:sp>
      <p:sp>
        <p:nvSpPr>
          <p:cNvPr id="40" name="مربع نص 39">
            <a:extLst>
              <a:ext uri="{FF2B5EF4-FFF2-40B4-BE49-F238E27FC236}">
                <a16:creationId xmlns:a16="http://schemas.microsoft.com/office/drawing/2014/main" id="{F8BCF119-6B3F-4E09-962B-762D6A2775DE}"/>
              </a:ext>
            </a:extLst>
          </p:cNvPr>
          <p:cNvSpPr txBox="1"/>
          <p:nvPr/>
        </p:nvSpPr>
        <p:spPr>
          <a:xfrm>
            <a:off x="7482295" y="5162586"/>
            <a:ext cx="3067049" cy="923330"/>
          </a:xfrm>
          <a:prstGeom prst="rect">
            <a:avLst/>
          </a:prstGeom>
          <a:noFill/>
        </p:spPr>
        <p:txBody>
          <a:bodyPr wrap="square">
            <a:spAutoFit/>
          </a:bodyPr>
          <a:lstStyle/>
          <a:p>
            <a:r>
              <a:rPr lang="ar-EG" dirty="0"/>
              <a:t> كن قدوة حسنة لطفلك</a:t>
            </a:r>
            <a:r>
              <a:rPr lang="ar-SA" dirty="0"/>
              <a:t> و</a:t>
            </a:r>
            <a:r>
              <a:rPr lang="ar-EG" dirty="0"/>
              <a:t>علم طفلك احترام ذاته</a:t>
            </a:r>
          </a:p>
          <a:p>
            <a:endParaRPr lang="ar-EG" dirty="0"/>
          </a:p>
        </p:txBody>
      </p:sp>
      <p:sp>
        <p:nvSpPr>
          <p:cNvPr id="41" name="مربع نص 40">
            <a:extLst>
              <a:ext uri="{FF2B5EF4-FFF2-40B4-BE49-F238E27FC236}">
                <a16:creationId xmlns:a16="http://schemas.microsoft.com/office/drawing/2014/main" id="{9ED50D35-9BB0-494A-83DA-B70525E52A2F}"/>
              </a:ext>
            </a:extLst>
          </p:cNvPr>
          <p:cNvSpPr txBox="1"/>
          <p:nvPr/>
        </p:nvSpPr>
        <p:spPr>
          <a:xfrm>
            <a:off x="8048660" y="3959985"/>
            <a:ext cx="2367686" cy="646331"/>
          </a:xfrm>
          <a:prstGeom prst="rect">
            <a:avLst/>
          </a:prstGeom>
          <a:noFill/>
        </p:spPr>
        <p:txBody>
          <a:bodyPr wrap="square">
            <a:spAutoFit/>
          </a:bodyPr>
          <a:lstStyle/>
          <a:p>
            <a:r>
              <a:rPr lang="ar-SA" dirty="0"/>
              <a:t>عدم</a:t>
            </a:r>
            <a:r>
              <a:rPr lang="ar-EG" dirty="0"/>
              <a:t> تتجاهل مواقف عدم الاحترام</a:t>
            </a:r>
            <a:r>
              <a:rPr lang="ar-SA" dirty="0"/>
              <a:t> الصادرة من الأطفال</a:t>
            </a:r>
            <a:r>
              <a:rPr lang="ar-EG" dirty="0"/>
              <a:t> </a:t>
            </a:r>
          </a:p>
        </p:txBody>
      </p:sp>
      <p:sp>
        <p:nvSpPr>
          <p:cNvPr id="42" name="مربع نص 41">
            <a:extLst>
              <a:ext uri="{FF2B5EF4-FFF2-40B4-BE49-F238E27FC236}">
                <a16:creationId xmlns:a16="http://schemas.microsoft.com/office/drawing/2014/main" id="{45C026D5-AF90-4D9E-BFDE-D76FF6F9BFA6}"/>
              </a:ext>
            </a:extLst>
          </p:cNvPr>
          <p:cNvSpPr txBox="1"/>
          <p:nvPr/>
        </p:nvSpPr>
        <p:spPr>
          <a:xfrm>
            <a:off x="8008447" y="2702293"/>
            <a:ext cx="2367686" cy="646331"/>
          </a:xfrm>
          <a:prstGeom prst="rect">
            <a:avLst/>
          </a:prstGeom>
          <a:noFill/>
        </p:spPr>
        <p:txBody>
          <a:bodyPr wrap="square">
            <a:spAutoFit/>
          </a:bodyPr>
          <a:lstStyle/>
          <a:p>
            <a:r>
              <a:rPr lang="ar-EG" dirty="0"/>
              <a:t> </a:t>
            </a:r>
            <a:r>
              <a:rPr lang="ar-SA" dirty="0"/>
              <a:t>تنبيه</a:t>
            </a:r>
            <a:r>
              <a:rPr lang="ar-EG" dirty="0"/>
              <a:t> الأطفال للسلوك غير المحترم</a:t>
            </a:r>
            <a:r>
              <a:rPr lang="ar-SA" dirty="0"/>
              <a:t> والتعامل معه بهدوء</a:t>
            </a:r>
            <a:endParaRPr lang="ar-EG" dirty="0"/>
          </a:p>
        </p:txBody>
      </p:sp>
      <p:sp>
        <p:nvSpPr>
          <p:cNvPr id="43" name="مربع نص 42">
            <a:extLst>
              <a:ext uri="{FF2B5EF4-FFF2-40B4-BE49-F238E27FC236}">
                <a16:creationId xmlns:a16="http://schemas.microsoft.com/office/drawing/2014/main" id="{9FF1A920-27FD-4423-B2C3-A8919F98DB42}"/>
              </a:ext>
            </a:extLst>
          </p:cNvPr>
          <p:cNvSpPr txBox="1"/>
          <p:nvPr/>
        </p:nvSpPr>
        <p:spPr>
          <a:xfrm>
            <a:off x="3592957" y="5207350"/>
            <a:ext cx="2604680" cy="646331"/>
          </a:xfrm>
          <a:prstGeom prst="rect">
            <a:avLst/>
          </a:prstGeom>
          <a:noFill/>
        </p:spPr>
        <p:txBody>
          <a:bodyPr wrap="square">
            <a:spAutoFit/>
          </a:bodyPr>
          <a:lstStyle/>
          <a:p>
            <a:r>
              <a:rPr lang="ar-EG" dirty="0"/>
              <a:t>تشجيع الطفل على قول الكلمات المهذّبة</a:t>
            </a:r>
          </a:p>
        </p:txBody>
      </p:sp>
      <p:sp>
        <p:nvSpPr>
          <p:cNvPr id="44" name="مربع نص 43">
            <a:extLst>
              <a:ext uri="{FF2B5EF4-FFF2-40B4-BE49-F238E27FC236}">
                <a16:creationId xmlns:a16="http://schemas.microsoft.com/office/drawing/2014/main" id="{B6886F2F-13A1-4ED1-81DF-AE74059A9F09}"/>
              </a:ext>
            </a:extLst>
          </p:cNvPr>
          <p:cNvSpPr txBox="1"/>
          <p:nvPr/>
        </p:nvSpPr>
        <p:spPr>
          <a:xfrm>
            <a:off x="3548299" y="2695471"/>
            <a:ext cx="2604680" cy="369332"/>
          </a:xfrm>
          <a:prstGeom prst="rect">
            <a:avLst/>
          </a:prstGeom>
          <a:noFill/>
        </p:spPr>
        <p:txBody>
          <a:bodyPr wrap="square">
            <a:spAutoFit/>
          </a:bodyPr>
          <a:lstStyle/>
          <a:p>
            <a:r>
              <a:rPr lang="ar-EG" dirty="0"/>
              <a:t> الجزاء على السلوك الجيد </a:t>
            </a:r>
          </a:p>
        </p:txBody>
      </p:sp>
      <p:sp>
        <p:nvSpPr>
          <p:cNvPr id="45" name="مربع نص 44">
            <a:extLst>
              <a:ext uri="{FF2B5EF4-FFF2-40B4-BE49-F238E27FC236}">
                <a16:creationId xmlns:a16="http://schemas.microsoft.com/office/drawing/2014/main" id="{02A216BB-22F4-4F2C-A62C-29108109A85A}"/>
              </a:ext>
            </a:extLst>
          </p:cNvPr>
          <p:cNvSpPr txBox="1"/>
          <p:nvPr/>
        </p:nvSpPr>
        <p:spPr>
          <a:xfrm>
            <a:off x="3918835" y="4002526"/>
            <a:ext cx="2200723" cy="646331"/>
          </a:xfrm>
          <a:prstGeom prst="rect">
            <a:avLst/>
          </a:prstGeom>
          <a:noFill/>
        </p:spPr>
        <p:txBody>
          <a:bodyPr wrap="square">
            <a:spAutoFit/>
          </a:bodyPr>
          <a:lstStyle/>
          <a:p>
            <a:r>
              <a:rPr lang="ar-EG" dirty="0"/>
              <a:t>ألعاب وأنشطة تعلم الاحترام للأطفال</a:t>
            </a:r>
          </a:p>
        </p:txBody>
      </p:sp>
      <p:grpSp>
        <p:nvGrpSpPr>
          <p:cNvPr id="49" name="مجموعة 48">
            <a:extLst>
              <a:ext uri="{FF2B5EF4-FFF2-40B4-BE49-F238E27FC236}">
                <a16:creationId xmlns:a16="http://schemas.microsoft.com/office/drawing/2014/main" id="{B8D7F581-CD36-4EDF-BA06-798496CA9548}"/>
              </a:ext>
            </a:extLst>
          </p:cNvPr>
          <p:cNvGrpSpPr/>
          <p:nvPr/>
        </p:nvGrpSpPr>
        <p:grpSpPr>
          <a:xfrm>
            <a:off x="6152979" y="5000715"/>
            <a:ext cx="1119443" cy="1047316"/>
            <a:chOff x="9658564" y="2308970"/>
            <a:chExt cx="979361" cy="916260"/>
          </a:xfrm>
        </p:grpSpPr>
        <p:pic>
          <p:nvPicPr>
            <p:cNvPr id="50" name="رسم 49" descr="دردشة مع تعبئة خالصة">
              <a:extLst>
                <a:ext uri="{FF2B5EF4-FFF2-40B4-BE49-F238E27FC236}">
                  <a16:creationId xmlns:a16="http://schemas.microsoft.com/office/drawing/2014/main" id="{74A36C2A-8407-4A28-A569-B1CF837C5E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23525" y="2310830"/>
              <a:ext cx="914400" cy="914400"/>
            </a:xfrm>
            <a:prstGeom prst="rect">
              <a:avLst/>
            </a:prstGeom>
          </p:spPr>
        </p:pic>
        <p:pic>
          <p:nvPicPr>
            <p:cNvPr id="51" name="رسم 50" descr="دردشة خطوط عريضة">
              <a:extLst>
                <a:ext uri="{FF2B5EF4-FFF2-40B4-BE49-F238E27FC236}">
                  <a16:creationId xmlns:a16="http://schemas.microsoft.com/office/drawing/2014/main" id="{2A4E92B5-DB09-4383-B795-74BBB9923E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8564" y="2308970"/>
              <a:ext cx="914400" cy="914400"/>
            </a:xfrm>
            <a:prstGeom prst="rect">
              <a:avLst/>
            </a:prstGeom>
          </p:spPr>
        </p:pic>
      </p:grpSp>
      <p:grpSp>
        <p:nvGrpSpPr>
          <p:cNvPr id="52" name="مجموعة 51">
            <a:extLst>
              <a:ext uri="{FF2B5EF4-FFF2-40B4-BE49-F238E27FC236}">
                <a16:creationId xmlns:a16="http://schemas.microsoft.com/office/drawing/2014/main" id="{7E726CFE-1DC5-4ECD-873C-C1BA0F3A704D}"/>
              </a:ext>
            </a:extLst>
          </p:cNvPr>
          <p:cNvGrpSpPr/>
          <p:nvPr/>
        </p:nvGrpSpPr>
        <p:grpSpPr>
          <a:xfrm>
            <a:off x="10362082" y="4877659"/>
            <a:ext cx="1179922" cy="1127877"/>
            <a:chOff x="8901602" y="4093290"/>
            <a:chExt cx="963801" cy="921289"/>
          </a:xfrm>
        </p:grpSpPr>
        <p:pic>
          <p:nvPicPr>
            <p:cNvPr id="53" name="رسم 52" descr="أُذن مع تعبئة خالصة">
              <a:extLst>
                <a:ext uri="{FF2B5EF4-FFF2-40B4-BE49-F238E27FC236}">
                  <a16:creationId xmlns:a16="http://schemas.microsoft.com/office/drawing/2014/main" id="{90F3634C-C268-4F64-A513-C44E27961B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01602" y="4100179"/>
              <a:ext cx="914400" cy="914400"/>
            </a:xfrm>
            <a:prstGeom prst="rect">
              <a:avLst/>
            </a:prstGeom>
          </p:spPr>
        </p:pic>
        <p:pic>
          <p:nvPicPr>
            <p:cNvPr id="54" name="رسم 53" descr="أُذن خطوط عريضة">
              <a:extLst>
                <a:ext uri="{FF2B5EF4-FFF2-40B4-BE49-F238E27FC236}">
                  <a16:creationId xmlns:a16="http://schemas.microsoft.com/office/drawing/2014/main" id="{1FC95C3B-1916-4BC2-B016-F8157BAEE68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51003" y="4093290"/>
              <a:ext cx="914400" cy="914400"/>
            </a:xfrm>
            <a:prstGeom prst="rect">
              <a:avLst/>
            </a:prstGeom>
          </p:spPr>
        </p:pic>
      </p:grpSp>
      <p:grpSp>
        <p:nvGrpSpPr>
          <p:cNvPr id="55" name="مجموعة 54">
            <a:extLst>
              <a:ext uri="{FF2B5EF4-FFF2-40B4-BE49-F238E27FC236}">
                <a16:creationId xmlns:a16="http://schemas.microsoft.com/office/drawing/2014/main" id="{175E0026-2BF3-487B-9D08-5B71E909E666}"/>
              </a:ext>
            </a:extLst>
          </p:cNvPr>
          <p:cNvGrpSpPr/>
          <p:nvPr/>
        </p:nvGrpSpPr>
        <p:grpSpPr>
          <a:xfrm>
            <a:off x="6013030" y="2482193"/>
            <a:ext cx="1144418" cy="1100674"/>
            <a:chOff x="1076325" y="2325146"/>
            <a:chExt cx="963115" cy="926301"/>
          </a:xfrm>
        </p:grpSpPr>
        <p:pic>
          <p:nvPicPr>
            <p:cNvPr id="56" name="رسم 55" descr="رأس بتروس مع تعبئة خالصة">
              <a:extLst>
                <a:ext uri="{FF2B5EF4-FFF2-40B4-BE49-F238E27FC236}">
                  <a16:creationId xmlns:a16="http://schemas.microsoft.com/office/drawing/2014/main" id="{E565A0C4-4FB3-4774-95C0-683B214C7A4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5040" y="2325146"/>
              <a:ext cx="914400" cy="914400"/>
            </a:xfrm>
            <a:prstGeom prst="rect">
              <a:avLst/>
            </a:prstGeom>
          </p:spPr>
        </p:pic>
        <p:pic>
          <p:nvPicPr>
            <p:cNvPr id="57" name="رسم 56" descr="رأس بتروس خطوط عريضة">
              <a:extLst>
                <a:ext uri="{FF2B5EF4-FFF2-40B4-BE49-F238E27FC236}">
                  <a16:creationId xmlns:a16="http://schemas.microsoft.com/office/drawing/2014/main" id="{2FC0D0F4-6B59-41AB-8733-15796F29C1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6325" y="2337047"/>
              <a:ext cx="914400" cy="914400"/>
            </a:xfrm>
            <a:prstGeom prst="rect">
              <a:avLst/>
            </a:prstGeom>
          </p:spPr>
        </p:pic>
      </p:grpSp>
      <p:grpSp>
        <p:nvGrpSpPr>
          <p:cNvPr id="61" name="مجموعة 60">
            <a:extLst>
              <a:ext uri="{FF2B5EF4-FFF2-40B4-BE49-F238E27FC236}">
                <a16:creationId xmlns:a16="http://schemas.microsoft.com/office/drawing/2014/main" id="{EE732436-AC6F-4A51-B739-637FA73F65E1}"/>
              </a:ext>
            </a:extLst>
          </p:cNvPr>
          <p:cNvGrpSpPr/>
          <p:nvPr/>
        </p:nvGrpSpPr>
        <p:grpSpPr>
          <a:xfrm>
            <a:off x="6184405" y="3847226"/>
            <a:ext cx="935935" cy="956929"/>
            <a:chOff x="864190" y="4395150"/>
            <a:chExt cx="935935" cy="956929"/>
          </a:xfrm>
        </p:grpSpPr>
        <p:pic>
          <p:nvPicPr>
            <p:cNvPr id="62" name="رسم 61" descr="رقص مع تعبئة خالصة">
              <a:extLst>
                <a:ext uri="{FF2B5EF4-FFF2-40B4-BE49-F238E27FC236}">
                  <a16:creationId xmlns:a16="http://schemas.microsoft.com/office/drawing/2014/main" id="{99371A4D-4DAA-4A29-81D8-43383E6D089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64190" y="4437679"/>
              <a:ext cx="914400" cy="914400"/>
            </a:xfrm>
            <a:prstGeom prst="rect">
              <a:avLst/>
            </a:prstGeom>
          </p:spPr>
        </p:pic>
        <p:pic>
          <p:nvPicPr>
            <p:cNvPr id="63" name="رسم 62" descr="رقص خطوط عريضة">
              <a:extLst>
                <a:ext uri="{FF2B5EF4-FFF2-40B4-BE49-F238E27FC236}">
                  <a16:creationId xmlns:a16="http://schemas.microsoft.com/office/drawing/2014/main" id="{E37B2EA7-2760-44DC-B196-DFF1E1BFCD6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85725" y="4395150"/>
              <a:ext cx="914400" cy="914400"/>
            </a:xfrm>
            <a:prstGeom prst="rect">
              <a:avLst/>
            </a:prstGeom>
          </p:spPr>
        </p:pic>
      </p:grpSp>
      <p:grpSp>
        <p:nvGrpSpPr>
          <p:cNvPr id="72" name="مجموعة 71">
            <a:extLst>
              <a:ext uri="{FF2B5EF4-FFF2-40B4-BE49-F238E27FC236}">
                <a16:creationId xmlns:a16="http://schemas.microsoft.com/office/drawing/2014/main" id="{F8024B2E-02AA-4044-9F76-3E14CB13C1A4}"/>
              </a:ext>
            </a:extLst>
          </p:cNvPr>
          <p:cNvGrpSpPr/>
          <p:nvPr/>
        </p:nvGrpSpPr>
        <p:grpSpPr>
          <a:xfrm>
            <a:off x="10467694" y="3864979"/>
            <a:ext cx="919662" cy="914400"/>
            <a:chOff x="10467694" y="3947482"/>
            <a:chExt cx="919662" cy="914400"/>
          </a:xfrm>
        </p:grpSpPr>
        <p:pic>
          <p:nvPicPr>
            <p:cNvPr id="68" name="رسم 67" descr="تعليق صامت موضوع عليه شرطة مائلة مع تعبئة خالصة">
              <a:extLst>
                <a:ext uri="{FF2B5EF4-FFF2-40B4-BE49-F238E27FC236}">
                  <a16:creationId xmlns:a16="http://schemas.microsoft.com/office/drawing/2014/main" id="{ED5B62CF-4B82-47BF-BB09-B3D2E9D66B2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472956" y="3947482"/>
              <a:ext cx="914400" cy="914400"/>
            </a:xfrm>
            <a:prstGeom prst="rect">
              <a:avLst/>
            </a:prstGeom>
          </p:spPr>
        </p:pic>
        <p:pic>
          <p:nvPicPr>
            <p:cNvPr id="66" name="رسم 65" descr="تعليق صامت موضوع عليه شرطة مائلة خطوط عريضة">
              <a:extLst>
                <a:ext uri="{FF2B5EF4-FFF2-40B4-BE49-F238E27FC236}">
                  <a16:creationId xmlns:a16="http://schemas.microsoft.com/office/drawing/2014/main" id="{EDABB9D0-1208-4A5B-9768-AB124AC6553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467694" y="3947482"/>
              <a:ext cx="914400" cy="914400"/>
            </a:xfrm>
            <a:prstGeom prst="rect">
              <a:avLst/>
            </a:prstGeom>
          </p:spPr>
        </p:pic>
      </p:grpSp>
      <p:grpSp>
        <p:nvGrpSpPr>
          <p:cNvPr id="69" name="مجموعة 68">
            <a:extLst>
              <a:ext uri="{FF2B5EF4-FFF2-40B4-BE49-F238E27FC236}">
                <a16:creationId xmlns:a16="http://schemas.microsoft.com/office/drawing/2014/main" id="{FE997FF6-96DF-4DE5-AF34-130870121AB8}"/>
              </a:ext>
            </a:extLst>
          </p:cNvPr>
          <p:cNvGrpSpPr/>
          <p:nvPr/>
        </p:nvGrpSpPr>
        <p:grpSpPr>
          <a:xfrm>
            <a:off x="10467694" y="2581983"/>
            <a:ext cx="972630" cy="917037"/>
            <a:chOff x="1747655" y="5037292"/>
            <a:chExt cx="972630" cy="917037"/>
          </a:xfrm>
        </p:grpSpPr>
        <p:pic>
          <p:nvPicPr>
            <p:cNvPr id="70" name="رسم 69" descr="كتم صوت مكبر الصوت مع تعبئة خالصة">
              <a:extLst>
                <a:ext uri="{FF2B5EF4-FFF2-40B4-BE49-F238E27FC236}">
                  <a16:creationId xmlns:a16="http://schemas.microsoft.com/office/drawing/2014/main" id="{02832C05-D16D-4A94-8DD2-E39F6F3951A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747655" y="5037292"/>
              <a:ext cx="914400" cy="914400"/>
            </a:xfrm>
            <a:prstGeom prst="rect">
              <a:avLst/>
            </a:prstGeom>
          </p:spPr>
        </p:pic>
        <p:pic>
          <p:nvPicPr>
            <p:cNvPr id="71" name="رسم 70" descr="كتم صوت مكبر الصوت خطوط عريضة">
              <a:extLst>
                <a:ext uri="{FF2B5EF4-FFF2-40B4-BE49-F238E27FC236}">
                  <a16:creationId xmlns:a16="http://schemas.microsoft.com/office/drawing/2014/main" id="{50756E1A-B43C-41DC-A38E-C2DCD1FD112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805885" y="5039929"/>
              <a:ext cx="914400" cy="914400"/>
            </a:xfrm>
            <a:prstGeom prst="rect">
              <a:avLst/>
            </a:prstGeom>
          </p:spPr>
        </p:pic>
      </p:grpSp>
    </p:spTree>
    <p:extLst>
      <p:ext uri="{BB962C8B-B14F-4D97-AF65-F5344CB8AC3E}">
        <p14:creationId xmlns:p14="http://schemas.microsoft.com/office/powerpoint/2010/main" val="76287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25BDCF3-20A7-93AF-5370-D0E4F30886B5}"/>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F0EE5F83-82B7-F97F-7A8D-D765B9DAE807}"/>
              </a:ext>
            </a:extLst>
          </p:cNvPr>
          <p:cNvSpPr>
            <a:spLocks noGrp="1"/>
          </p:cNvSpPr>
          <p:nvPr>
            <p:ph idx="1"/>
          </p:nvPr>
        </p:nvSpPr>
        <p:spPr/>
        <p:txBody>
          <a:bodyPr/>
          <a:lstStyle/>
          <a:p>
            <a:endParaRPr lang="ar-SA"/>
          </a:p>
        </p:txBody>
      </p:sp>
      <p:pic>
        <p:nvPicPr>
          <p:cNvPr id="4" name="صورة 3">
            <a:extLst>
              <a:ext uri="{FF2B5EF4-FFF2-40B4-BE49-F238E27FC236}">
                <a16:creationId xmlns:a16="http://schemas.microsoft.com/office/drawing/2014/main" id="{F008A936-57DA-215A-B7FE-61C2257A6D7D}"/>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96685352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مخصص 9">
      <a:majorFont>
        <a:latin typeface="Harmattan"/>
        <a:ea typeface=""/>
        <a:cs typeface="Harmattan"/>
      </a:majorFont>
      <a:minorFont>
        <a:latin typeface="Harmattan"/>
        <a:ea typeface=""/>
        <a:cs typeface="Harmatt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755</Words>
  <Application>Microsoft Office PowerPoint</Application>
  <PresentationFormat>شاشة عريضة</PresentationFormat>
  <Paragraphs>87</Paragraphs>
  <Slides>17</Slides>
  <Notes>10</Notes>
  <HiddenSlides>9</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17</vt:i4>
      </vt:variant>
    </vt:vector>
  </HeadingPairs>
  <TitlesOfParts>
    <vt:vector size="23" baseType="lpstr">
      <vt:lpstr>Cairo</vt:lpstr>
      <vt:lpstr>Calibri</vt:lpstr>
      <vt:lpstr>Harmattan</vt:lpstr>
      <vt:lpstr>Arial</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ingez-ppt.com</dc:creator>
  <cp:lastModifiedBy>ingez-ppt.com</cp:lastModifiedBy>
  <cp:revision>134</cp:revision>
  <dcterms:created xsi:type="dcterms:W3CDTF">2021-03-23T09:24:27Z</dcterms:created>
  <dcterms:modified xsi:type="dcterms:W3CDTF">2023-04-15T12:05:11Z</dcterms:modified>
</cp:coreProperties>
</file>